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7" r:id="rId2"/>
    <p:sldId id="258" r:id="rId3"/>
    <p:sldId id="259" r:id="rId4"/>
    <p:sldId id="300" r:id="rId5"/>
    <p:sldId id="273" r:id="rId6"/>
    <p:sldId id="274" r:id="rId7"/>
    <p:sldId id="275" r:id="rId8"/>
    <p:sldId id="276" r:id="rId9"/>
    <p:sldId id="277" r:id="rId10"/>
    <p:sldId id="301" r:id="rId11"/>
    <p:sldId id="261" r:id="rId12"/>
    <p:sldId id="278" r:id="rId13"/>
    <p:sldId id="279" r:id="rId14"/>
    <p:sldId id="280" r:id="rId15"/>
    <p:sldId id="281" r:id="rId16"/>
    <p:sldId id="282" r:id="rId17"/>
    <p:sldId id="302" r:id="rId18"/>
    <p:sldId id="262" r:id="rId19"/>
    <p:sldId id="265" r:id="rId20"/>
    <p:sldId id="284" r:id="rId21"/>
    <p:sldId id="285" r:id="rId22"/>
    <p:sldId id="286" r:id="rId23"/>
    <p:sldId id="287" r:id="rId24"/>
    <p:sldId id="303" r:id="rId25"/>
    <p:sldId id="283" r:id="rId26"/>
    <p:sldId id="288" r:id="rId27"/>
    <p:sldId id="289" r:id="rId28"/>
    <p:sldId id="290" r:id="rId29"/>
    <p:sldId id="291" r:id="rId30"/>
    <p:sldId id="292" r:id="rId31"/>
    <p:sldId id="304" r:id="rId32"/>
    <p:sldId id="298" r:id="rId33"/>
    <p:sldId id="266" r:id="rId34"/>
    <p:sldId id="293" r:id="rId35"/>
    <p:sldId id="294" r:id="rId36"/>
    <p:sldId id="295" r:id="rId37"/>
    <p:sldId id="296" r:id="rId38"/>
    <p:sldId id="297" r:id="rId39"/>
    <p:sldId id="299" r:id="rId40"/>
    <p:sldId id="272" r:id="rId41"/>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C0C9"/>
    <a:srgbClr val="5BD4FF"/>
    <a:srgbClr val="6B82A1"/>
    <a:srgbClr val="0DC0C9"/>
    <a:srgbClr val="E1E1FF"/>
    <a:srgbClr val="A3E7FF"/>
    <a:srgbClr val="15C2FF"/>
    <a:srgbClr val="FF9147"/>
    <a:srgbClr val="C5D0F3"/>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59" autoAdjust="0"/>
    <p:restoredTop sz="94660"/>
  </p:normalViewPr>
  <p:slideViewPr>
    <p:cSldViewPr snapToGrid="0" showGuides="1">
      <p:cViewPr varScale="1">
        <p:scale>
          <a:sx n="72" d="100"/>
          <a:sy n="72" d="100"/>
        </p:scale>
        <p:origin x="67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项目1</c:v>
                </c:pt>
              </c:strCache>
            </c:strRef>
          </c:tx>
          <c:spPr>
            <a:solidFill>
              <a:schemeClr val="bg1"/>
            </a:solidFill>
            <a:ln>
              <a:noFill/>
            </a:ln>
            <a:effectLst/>
          </c:spPr>
          <c:cat>
            <c:numRef>
              <c:f>Sheet1!$A$2:$A$6</c:f>
              <c:numCache>
                <c:formatCode>m/d/yyyy</c:formatCode>
                <c:ptCount val="5"/>
                <c:pt idx="0">
                  <c:v>42705</c:v>
                </c:pt>
                <c:pt idx="1">
                  <c:v>42706</c:v>
                </c:pt>
                <c:pt idx="2">
                  <c:v>42707</c:v>
                </c:pt>
                <c:pt idx="3">
                  <c:v>42708</c:v>
                </c:pt>
                <c:pt idx="4">
                  <c:v>42709</c:v>
                </c:pt>
              </c:numCache>
            </c:numRef>
          </c:cat>
          <c:val>
            <c:numRef>
              <c:f>Sheet1!$B$2:$B$6</c:f>
              <c:numCache>
                <c:formatCode>General</c:formatCode>
                <c:ptCount val="5"/>
                <c:pt idx="0">
                  <c:v>33</c:v>
                </c:pt>
                <c:pt idx="1">
                  <c:v>37</c:v>
                </c:pt>
                <c:pt idx="2">
                  <c:v>28</c:v>
                </c:pt>
                <c:pt idx="3">
                  <c:v>29</c:v>
                </c:pt>
                <c:pt idx="4">
                  <c:v>43</c:v>
                </c:pt>
              </c:numCache>
            </c:numRef>
          </c:val>
        </c:ser>
        <c:ser>
          <c:idx val="1"/>
          <c:order val="1"/>
          <c:tx>
            <c:strRef>
              <c:f>Sheet1!$C$1</c:f>
              <c:strCache>
                <c:ptCount val="1"/>
                <c:pt idx="0">
                  <c:v>项目2</c:v>
                </c:pt>
              </c:strCache>
            </c:strRef>
          </c:tx>
          <c:spPr>
            <a:solidFill>
              <a:schemeClr val="tx2">
                <a:lumMod val="40000"/>
                <a:lumOff val="60000"/>
              </a:schemeClr>
            </a:solidFill>
            <a:ln w="25400">
              <a:noFill/>
            </a:ln>
            <a:effectLst/>
          </c:spPr>
          <c:cat>
            <c:numRef>
              <c:f>Sheet1!$A$2:$A$6</c:f>
              <c:numCache>
                <c:formatCode>m/d/yyyy</c:formatCode>
                <c:ptCount val="5"/>
                <c:pt idx="0">
                  <c:v>42705</c:v>
                </c:pt>
                <c:pt idx="1">
                  <c:v>42706</c:v>
                </c:pt>
                <c:pt idx="2">
                  <c:v>42707</c:v>
                </c:pt>
                <c:pt idx="3">
                  <c:v>42708</c:v>
                </c:pt>
                <c:pt idx="4">
                  <c:v>42709</c:v>
                </c:pt>
              </c:numCache>
            </c:numRef>
          </c:cat>
          <c:val>
            <c:numRef>
              <c:f>Sheet1!$C$2:$C$6</c:f>
              <c:numCache>
                <c:formatCode>General</c:formatCode>
                <c:ptCount val="5"/>
                <c:pt idx="0">
                  <c:v>31</c:v>
                </c:pt>
                <c:pt idx="1">
                  <c:v>30</c:v>
                </c:pt>
                <c:pt idx="2">
                  <c:v>26</c:v>
                </c:pt>
                <c:pt idx="3">
                  <c:v>24</c:v>
                </c:pt>
                <c:pt idx="4">
                  <c:v>41</c:v>
                </c:pt>
              </c:numCache>
            </c:numRef>
          </c:val>
        </c:ser>
        <c:ser>
          <c:idx val="2"/>
          <c:order val="2"/>
          <c:tx>
            <c:strRef>
              <c:f>Sheet1!$D$1</c:f>
              <c:strCache>
                <c:ptCount val="1"/>
                <c:pt idx="0">
                  <c:v>项目3</c:v>
                </c:pt>
              </c:strCache>
            </c:strRef>
          </c:tx>
          <c:spPr>
            <a:solidFill>
              <a:srgbClr val="A3E7FF"/>
            </a:solidFill>
            <a:ln w="25400">
              <a:noFill/>
            </a:ln>
            <a:effectLst/>
          </c:spPr>
          <c:cat>
            <c:numRef>
              <c:f>Sheet1!$A$2:$A$6</c:f>
              <c:numCache>
                <c:formatCode>m/d/yyyy</c:formatCode>
                <c:ptCount val="5"/>
                <c:pt idx="0">
                  <c:v>42705</c:v>
                </c:pt>
                <c:pt idx="1">
                  <c:v>42706</c:v>
                </c:pt>
                <c:pt idx="2">
                  <c:v>42707</c:v>
                </c:pt>
                <c:pt idx="3">
                  <c:v>42708</c:v>
                </c:pt>
                <c:pt idx="4">
                  <c:v>42709</c:v>
                </c:pt>
              </c:numCache>
            </c:numRef>
          </c:cat>
          <c:val>
            <c:numRef>
              <c:f>Sheet1!$D$2:$D$6</c:f>
              <c:numCache>
                <c:formatCode>General</c:formatCode>
                <c:ptCount val="5"/>
                <c:pt idx="0">
                  <c:v>23</c:v>
                </c:pt>
                <c:pt idx="1">
                  <c:v>17</c:v>
                </c:pt>
                <c:pt idx="2">
                  <c:v>19</c:v>
                </c:pt>
                <c:pt idx="3">
                  <c:v>22</c:v>
                </c:pt>
                <c:pt idx="4">
                  <c:v>37</c:v>
                </c:pt>
              </c:numCache>
            </c:numRef>
          </c:val>
        </c:ser>
        <c:ser>
          <c:idx val="3"/>
          <c:order val="3"/>
          <c:tx>
            <c:strRef>
              <c:f>Sheet1!$E$1</c:f>
              <c:strCache>
                <c:ptCount val="1"/>
                <c:pt idx="0">
                  <c:v>系列 2</c:v>
                </c:pt>
              </c:strCache>
            </c:strRef>
          </c:tx>
          <c:spPr>
            <a:solidFill>
              <a:srgbClr val="5BD4FF"/>
            </a:solidFill>
            <a:ln>
              <a:noFill/>
            </a:ln>
            <a:effectLst/>
          </c:spPr>
          <c:cat>
            <c:numRef>
              <c:f>Sheet1!$A$2:$A$6</c:f>
              <c:numCache>
                <c:formatCode>m/d/yyyy</c:formatCode>
                <c:ptCount val="5"/>
                <c:pt idx="0">
                  <c:v>42705</c:v>
                </c:pt>
                <c:pt idx="1">
                  <c:v>42706</c:v>
                </c:pt>
                <c:pt idx="2">
                  <c:v>42707</c:v>
                </c:pt>
                <c:pt idx="3">
                  <c:v>42708</c:v>
                </c:pt>
                <c:pt idx="4">
                  <c:v>42709</c:v>
                </c:pt>
              </c:numCache>
            </c:numRef>
          </c:cat>
          <c:val>
            <c:numRef>
              <c:f>Sheet1!$E$2:$E$6</c:f>
              <c:numCache>
                <c:formatCode>General</c:formatCode>
                <c:ptCount val="5"/>
                <c:pt idx="0">
                  <c:v>12</c:v>
                </c:pt>
                <c:pt idx="1">
                  <c:v>15</c:v>
                </c:pt>
                <c:pt idx="2">
                  <c:v>12</c:v>
                </c:pt>
                <c:pt idx="3">
                  <c:v>21</c:v>
                </c:pt>
                <c:pt idx="4">
                  <c:v>28</c:v>
                </c:pt>
              </c:numCache>
            </c:numRef>
          </c:val>
        </c:ser>
        <c:dLbls>
          <c:showLegendKey val="0"/>
          <c:showVal val="0"/>
          <c:showCatName val="0"/>
          <c:showSerName val="0"/>
          <c:showPercent val="0"/>
          <c:showBubbleSize val="0"/>
        </c:dLbls>
        <c:axId val="758973520"/>
        <c:axId val="758972960"/>
      </c:areaChart>
      <c:dateAx>
        <c:axId val="758973520"/>
        <c:scaling>
          <c:orientation val="minMax"/>
        </c:scaling>
        <c:delete val="0"/>
        <c:axPos val="b"/>
        <c:numFmt formatCode="m/d/yyyy"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lumMod val="95000"/>
                    <a:lumOff val="5000"/>
                  </a:schemeClr>
                </a:solidFill>
                <a:latin typeface="微软雅黑" panose="020B0503020204020204" pitchFamily="34" charset="-122"/>
                <a:ea typeface="微软雅黑" panose="020B0503020204020204" pitchFamily="34" charset="-122"/>
                <a:cs typeface="+mn-cs"/>
              </a:defRPr>
            </a:pPr>
            <a:endParaRPr lang="zh-CN"/>
          </a:p>
        </c:txPr>
        <c:crossAx val="758972960"/>
        <c:crosses val="autoZero"/>
        <c:auto val="1"/>
        <c:lblOffset val="100"/>
        <c:baseTimeUnit val="days"/>
      </c:dateAx>
      <c:valAx>
        <c:axId val="75897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tx1">
                    <a:lumMod val="95000"/>
                    <a:lumOff val="5000"/>
                  </a:schemeClr>
                </a:solidFill>
                <a:latin typeface="微软雅黑" panose="020B0503020204020204" pitchFamily="34" charset="-122"/>
                <a:ea typeface="微软雅黑" panose="020B0503020204020204" pitchFamily="34" charset="-122"/>
                <a:cs typeface="+mn-cs"/>
              </a:defRPr>
            </a:pPr>
            <a:endParaRPr lang="zh-CN"/>
          </a:p>
        </c:txPr>
        <c:crossAx val="758973520"/>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95000"/>
                  <a:lumOff val="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zero"/>
    <c:showDLblsOverMax val="0"/>
  </c:chart>
  <c:spPr>
    <a:noFill/>
    <a:ln>
      <a:noFill/>
    </a:ln>
    <a:effectLst/>
  </c:spPr>
  <c:txPr>
    <a:bodyPr/>
    <a:lstStyle/>
    <a:p>
      <a:pPr>
        <a:defRPr>
          <a:solidFill>
            <a:schemeClr val="tx1">
              <a:lumMod val="95000"/>
              <a:lumOff val="5000"/>
            </a:schemeClr>
          </a:solidFill>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微软雅黑" panose="020B0503020204020204" pitchFamily="34" charset="-122"/>
                <a:ea typeface="微软雅黑" panose="020B0503020204020204" pitchFamily="34" charset="-122"/>
                <a:cs typeface="+mn-cs"/>
              </a:defRPr>
            </a:pPr>
            <a:r>
              <a:rPr lang="zh-CN" altLang="en-US" sz="1400" dirty="0" smtClean="0"/>
              <a:t>此处添加标题</a:t>
            </a:r>
            <a:endParaRPr lang="zh-CN" sz="1400" dirty="0"/>
          </a:p>
        </c:rich>
      </c:tx>
      <c:layout>
        <c:manualLayout>
          <c:xMode val="edge"/>
          <c:yMode val="edge"/>
          <c:x val="0.39653852711393955"/>
          <c:y val="9.014452403070237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微软雅黑" panose="020B0503020204020204" pitchFamily="34" charset="-122"/>
              <a:ea typeface="微软雅黑" panose="020B0503020204020204" pitchFamily="34" charset="-122"/>
              <a:cs typeface="+mn-cs"/>
            </a:defRPr>
          </a:pPr>
          <a:endParaRPr lang="zh-CN"/>
        </a:p>
      </c:txPr>
    </c:title>
    <c:autoTitleDeleted val="0"/>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销售额1</c:v>
                </c:pt>
              </c:strCache>
            </c:strRef>
          </c:tx>
          <c:spPr>
            <a:solidFill>
              <a:srgbClr val="5BD4FF"/>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类别 1</c:v>
                </c:pt>
                <c:pt idx="1">
                  <c:v>类别 2</c:v>
                </c:pt>
                <c:pt idx="2">
                  <c:v>类别 3</c:v>
                </c:pt>
                <c:pt idx="3">
                  <c:v>类别 4</c:v>
                </c:pt>
                <c:pt idx="4">
                  <c:v>类别 5</c:v>
                </c:pt>
              </c:strCache>
            </c:strRef>
          </c:cat>
          <c:val>
            <c:numRef>
              <c:f>Sheet1!$B$2:$B$6</c:f>
              <c:numCache>
                <c:formatCode>General</c:formatCode>
                <c:ptCount val="5"/>
                <c:pt idx="0">
                  <c:v>1000</c:v>
                </c:pt>
                <c:pt idx="1">
                  <c:v>2000</c:v>
                </c:pt>
                <c:pt idx="2">
                  <c:v>3000</c:v>
                </c:pt>
                <c:pt idx="3">
                  <c:v>4000</c:v>
                </c:pt>
                <c:pt idx="4">
                  <c:v>5000</c:v>
                </c:pt>
              </c:numCache>
            </c:numRef>
          </c:val>
        </c:ser>
        <c:ser>
          <c:idx val="1"/>
          <c:order val="1"/>
          <c:tx>
            <c:strRef>
              <c:f>Sheet1!$C$1</c:f>
              <c:strCache>
                <c:ptCount val="1"/>
                <c:pt idx="0">
                  <c:v>销售额2</c:v>
                </c:pt>
              </c:strCache>
            </c:strRef>
          </c:tx>
          <c:spPr>
            <a:solidFill>
              <a:schemeClr val="bg1">
                <a:lumMod val="7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类别 1</c:v>
                </c:pt>
                <c:pt idx="1">
                  <c:v>类别 2</c:v>
                </c:pt>
                <c:pt idx="2">
                  <c:v>类别 3</c:v>
                </c:pt>
                <c:pt idx="3">
                  <c:v>类别 4</c:v>
                </c:pt>
                <c:pt idx="4">
                  <c:v>类别 5</c:v>
                </c:pt>
              </c:strCache>
            </c:strRef>
          </c:cat>
          <c:val>
            <c:numRef>
              <c:f>Sheet1!$C$2:$C$6</c:f>
              <c:numCache>
                <c:formatCode>General</c:formatCode>
                <c:ptCount val="5"/>
                <c:pt idx="0">
                  <c:v>1500</c:v>
                </c:pt>
                <c:pt idx="1">
                  <c:v>2500</c:v>
                </c:pt>
                <c:pt idx="2">
                  <c:v>3500</c:v>
                </c:pt>
                <c:pt idx="3">
                  <c:v>4500</c:v>
                </c:pt>
                <c:pt idx="4">
                  <c:v>5500</c:v>
                </c:pt>
              </c:numCache>
            </c:numRef>
          </c:val>
        </c:ser>
        <c:dLbls>
          <c:showLegendKey val="0"/>
          <c:showVal val="0"/>
          <c:showCatName val="0"/>
          <c:showSerName val="0"/>
          <c:showPercent val="0"/>
          <c:showBubbleSize val="0"/>
        </c:dLbls>
        <c:gapWidth val="112"/>
        <c:shape val="box"/>
        <c:axId val="844299776"/>
        <c:axId val="844299216"/>
        <c:axId val="648432672"/>
      </c:bar3DChart>
      <c:catAx>
        <c:axId val="84429977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844299216"/>
        <c:crosses val="autoZero"/>
        <c:auto val="1"/>
        <c:lblAlgn val="ctr"/>
        <c:lblOffset val="100"/>
        <c:noMultiLvlLbl val="0"/>
      </c:catAx>
      <c:valAx>
        <c:axId val="844299216"/>
        <c:scaling>
          <c:orientation val="minMax"/>
          <c:max val="10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844299776"/>
        <c:crosses val="autoZero"/>
        <c:crossBetween val="between"/>
      </c:valAx>
      <c:serAx>
        <c:axId val="648432672"/>
        <c:scaling>
          <c:orientation val="minMax"/>
        </c:scaling>
        <c:delete val="0"/>
        <c:axPos val="b"/>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844299216"/>
        <c:crosses val="autoZero"/>
      </c:ser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solidFill>
            <a:schemeClr val="tx1"/>
          </a:solidFill>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tx2">
                  <a:lumMod val="60000"/>
                  <a:lumOff val="40000"/>
                </a:schemeClr>
              </a:solidFill>
              <a:ln w="19050">
                <a:solidFill>
                  <a:schemeClr val="lt1"/>
                </a:solidFill>
              </a:ln>
              <a:effectLst/>
            </c:spPr>
          </c:dPt>
          <c:dPt>
            <c:idx val="1"/>
            <c:bubble3D val="0"/>
            <c:spPr>
              <a:solidFill>
                <a:schemeClr val="accent1">
                  <a:lumMod val="60000"/>
                  <a:lumOff val="40000"/>
                </a:schemeClr>
              </a:solidFill>
              <a:ln w="19050">
                <a:solidFill>
                  <a:schemeClr val="lt1"/>
                </a:solidFill>
              </a:ln>
              <a:effectLst/>
            </c:spPr>
          </c:dPt>
          <c:dPt>
            <c:idx val="2"/>
            <c:bubble3D val="0"/>
            <c:spPr>
              <a:solidFill>
                <a:srgbClr val="5BD4FF"/>
              </a:solidFill>
              <a:ln w="19050">
                <a:solidFill>
                  <a:schemeClr val="lt1"/>
                </a:solidFill>
              </a:ln>
              <a:effectLst/>
            </c:spPr>
          </c:dPt>
          <c:dPt>
            <c:idx val="3"/>
            <c:bubble3D val="0"/>
            <c:spPr>
              <a:solidFill>
                <a:schemeClr val="tx2">
                  <a:lumMod val="40000"/>
                  <a:lumOff val="60000"/>
                </a:schemeClr>
              </a:solidFill>
              <a:ln w="19050">
                <a:solidFill>
                  <a:schemeClr val="lt1"/>
                </a:solidFill>
              </a:ln>
              <a:effectLst/>
            </c:spPr>
          </c:dPt>
          <c:dLbls>
            <c:dLbl>
              <c:idx val="0"/>
              <c:layout>
                <c:manualLayout>
                  <c:x val="0.16204607770985913"/>
                  <c:y val="-7.8366526555822311E-2"/>
                </c:manualLayout>
              </c:layout>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tx1"/>
                      </a:solidFill>
                      <a:latin typeface="Century Gothic" panose="020B0502020202020204" pitchFamily="34" charset="0"/>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587699906166723"/>
                  <c:y val="1.2687301819236746E-2"/>
                </c:manualLayout>
              </c:layout>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tx1"/>
                      </a:solidFill>
                      <a:latin typeface="Century Gothic" panose="020B0502020202020204" pitchFamily="34" charset="0"/>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16332255681597277"/>
                  <c:y val="-2.8486494597772861E-3"/>
                </c:manualLayout>
              </c:layout>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tx1"/>
                      </a:solidFill>
                      <a:latin typeface="Century Gothic" panose="020B0502020202020204" pitchFamily="34" charset="0"/>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7.2165832901540258E-2"/>
                  <c:y val="-0.16495838803913435"/>
                </c:manualLayout>
              </c:layout>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tx1"/>
                      </a:solidFill>
                      <a:latin typeface="Century Gothic" panose="020B0502020202020204" pitchFamily="34" charset="0"/>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类别1</c:v>
                </c:pt>
                <c:pt idx="1">
                  <c:v>类别2</c:v>
                </c:pt>
                <c:pt idx="2">
                  <c:v>类别3</c:v>
                </c:pt>
                <c:pt idx="3">
                  <c:v>类别4</c:v>
                </c:pt>
              </c:strCache>
            </c:strRef>
          </c:cat>
          <c:val>
            <c:numRef>
              <c:f>Sheet1!$B$2:$B$5</c:f>
              <c:numCache>
                <c:formatCode>0%</c:formatCode>
                <c:ptCount val="4"/>
                <c:pt idx="0">
                  <c:v>0.12</c:v>
                </c:pt>
                <c:pt idx="1">
                  <c:v>0.28000000000000003</c:v>
                </c:pt>
                <c:pt idx="2">
                  <c:v>0.33</c:v>
                </c:pt>
                <c:pt idx="3">
                  <c:v>0.27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solidFill>
            <a:schemeClr val="tx1"/>
          </a:solidFill>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CDFDF1-F96E-4BC1-8A6A-858C84B7A092}" type="datetimeFigureOut">
              <a:rPr lang="zh-CN" altLang="en-US" smtClean="0"/>
              <a:t>2018/9/16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CB8ADC-201F-43A4-968C-8775311C7D86}" type="slidenum">
              <a:rPr lang="zh-CN" altLang="en-US" smtClean="0"/>
              <a:t>‹#›</a:t>
            </a:fld>
            <a:endParaRPr lang="zh-CN" altLang="en-US"/>
          </a:p>
        </p:txBody>
      </p:sp>
    </p:spTree>
    <p:extLst>
      <p:ext uri="{BB962C8B-B14F-4D97-AF65-F5344CB8AC3E}">
        <p14:creationId xmlns:p14="http://schemas.microsoft.com/office/powerpoint/2010/main" val="4187535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1</a:t>
            </a:fld>
            <a:endParaRPr lang="zh-CN" altLang="en-US"/>
          </a:p>
        </p:txBody>
      </p:sp>
    </p:spTree>
    <p:extLst>
      <p:ext uri="{BB962C8B-B14F-4D97-AF65-F5344CB8AC3E}">
        <p14:creationId xmlns:p14="http://schemas.microsoft.com/office/powerpoint/2010/main" val="944329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2</a:t>
            </a:fld>
            <a:endParaRPr lang="zh-CN" altLang="en-US"/>
          </a:p>
        </p:txBody>
      </p:sp>
    </p:spTree>
    <p:extLst>
      <p:ext uri="{BB962C8B-B14F-4D97-AF65-F5344CB8AC3E}">
        <p14:creationId xmlns:p14="http://schemas.microsoft.com/office/powerpoint/2010/main" val="1110890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3</a:t>
            </a:fld>
            <a:endParaRPr lang="zh-CN" altLang="en-US"/>
          </a:p>
        </p:txBody>
      </p:sp>
    </p:spTree>
    <p:extLst>
      <p:ext uri="{BB962C8B-B14F-4D97-AF65-F5344CB8AC3E}">
        <p14:creationId xmlns:p14="http://schemas.microsoft.com/office/powerpoint/2010/main" val="923195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4</a:t>
            </a:fld>
            <a:endParaRPr lang="zh-CN" altLang="en-US"/>
          </a:p>
        </p:txBody>
      </p:sp>
    </p:spTree>
    <p:extLst>
      <p:ext uri="{BB962C8B-B14F-4D97-AF65-F5344CB8AC3E}">
        <p14:creationId xmlns:p14="http://schemas.microsoft.com/office/powerpoint/2010/main" val="2400508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5</a:t>
            </a:fld>
            <a:endParaRPr lang="zh-CN" altLang="en-US"/>
          </a:p>
        </p:txBody>
      </p:sp>
    </p:spTree>
    <p:extLst>
      <p:ext uri="{BB962C8B-B14F-4D97-AF65-F5344CB8AC3E}">
        <p14:creationId xmlns:p14="http://schemas.microsoft.com/office/powerpoint/2010/main" val="2308060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6</a:t>
            </a:fld>
            <a:endParaRPr lang="zh-CN" altLang="en-US"/>
          </a:p>
        </p:txBody>
      </p:sp>
    </p:spTree>
    <p:extLst>
      <p:ext uri="{BB962C8B-B14F-4D97-AF65-F5344CB8AC3E}">
        <p14:creationId xmlns:p14="http://schemas.microsoft.com/office/powerpoint/2010/main" val="2293998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7</a:t>
            </a:fld>
            <a:endParaRPr lang="zh-CN" altLang="en-US"/>
          </a:p>
        </p:txBody>
      </p:sp>
    </p:spTree>
    <p:extLst>
      <p:ext uri="{BB962C8B-B14F-4D97-AF65-F5344CB8AC3E}">
        <p14:creationId xmlns:p14="http://schemas.microsoft.com/office/powerpoint/2010/main" val="3060523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8</a:t>
            </a:fld>
            <a:endParaRPr lang="zh-CN" altLang="en-US"/>
          </a:p>
        </p:txBody>
      </p:sp>
    </p:spTree>
    <p:extLst>
      <p:ext uri="{BB962C8B-B14F-4D97-AF65-F5344CB8AC3E}">
        <p14:creationId xmlns:p14="http://schemas.microsoft.com/office/powerpoint/2010/main" val="3030731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9</a:t>
            </a:fld>
            <a:endParaRPr lang="zh-CN" altLang="en-US"/>
          </a:p>
        </p:txBody>
      </p:sp>
    </p:spTree>
    <p:extLst>
      <p:ext uri="{BB962C8B-B14F-4D97-AF65-F5344CB8AC3E}">
        <p14:creationId xmlns:p14="http://schemas.microsoft.com/office/powerpoint/2010/main" val="1513656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10</a:t>
            </a:fld>
            <a:endParaRPr lang="zh-CN" altLang="en-US"/>
          </a:p>
        </p:txBody>
      </p:sp>
    </p:spTree>
    <p:extLst>
      <p:ext uri="{BB962C8B-B14F-4D97-AF65-F5344CB8AC3E}">
        <p14:creationId xmlns:p14="http://schemas.microsoft.com/office/powerpoint/2010/main" val="515985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11</a:t>
            </a:fld>
            <a:endParaRPr lang="zh-CN" altLang="en-US"/>
          </a:p>
        </p:txBody>
      </p:sp>
    </p:spTree>
    <p:extLst>
      <p:ext uri="{BB962C8B-B14F-4D97-AF65-F5344CB8AC3E}">
        <p14:creationId xmlns:p14="http://schemas.microsoft.com/office/powerpoint/2010/main" val="1848784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12</a:t>
            </a:fld>
            <a:endParaRPr lang="zh-CN" altLang="en-US"/>
          </a:p>
        </p:txBody>
      </p:sp>
    </p:spTree>
    <p:extLst>
      <p:ext uri="{BB962C8B-B14F-4D97-AF65-F5344CB8AC3E}">
        <p14:creationId xmlns:p14="http://schemas.microsoft.com/office/powerpoint/2010/main" val="4148206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13</a:t>
            </a:fld>
            <a:endParaRPr lang="zh-CN" altLang="en-US"/>
          </a:p>
        </p:txBody>
      </p:sp>
    </p:spTree>
    <p:extLst>
      <p:ext uri="{BB962C8B-B14F-4D97-AF65-F5344CB8AC3E}">
        <p14:creationId xmlns:p14="http://schemas.microsoft.com/office/powerpoint/2010/main" val="2349164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14</a:t>
            </a:fld>
            <a:endParaRPr lang="zh-CN" altLang="en-US"/>
          </a:p>
        </p:txBody>
      </p:sp>
    </p:spTree>
    <p:extLst>
      <p:ext uri="{BB962C8B-B14F-4D97-AF65-F5344CB8AC3E}">
        <p14:creationId xmlns:p14="http://schemas.microsoft.com/office/powerpoint/2010/main" val="27523058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15</a:t>
            </a:fld>
            <a:endParaRPr lang="zh-CN" altLang="en-US"/>
          </a:p>
        </p:txBody>
      </p:sp>
    </p:spTree>
    <p:extLst>
      <p:ext uri="{BB962C8B-B14F-4D97-AF65-F5344CB8AC3E}">
        <p14:creationId xmlns:p14="http://schemas.microsoft.com/office/powerpoint/2010/main" val="4221816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16</a:t>
            </a:fld>
            <a:endParaRPr lang="zh-CN" altLang="en-US"/>
          </a:p>
        </p:txBody>
      </p:sp>
    </p:spTree>
    <p:extLst>
      <p:ext uri="{BB962C8B-B14F-4D97-AF65-F5344CB8AC3E}">
        <p14:creationId xmlns:p14="http://schemas.microsoft.com/office/powerpoint/2010/main" val="1718094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17</a:t>
            </a:fld>
            <a:endParaRPr lang="zh-CN" altLang="en-US"/>
          </a:p>
        </p:txBody>
      </p:sp>
    </p:spTree>
    <p:extLst>
      <p:ext uri="{BB962C8B-B14F-4D97-AF65-F5344CB8AC3E}">
        <p14:creationId xmlns:p14="http://schemas.microsoft.com/office/powerpoint/2010/main" val="1659184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18</a:t>
            </a:fld>
            <a:endParaRPr lang="zh-CN" altLang="en-US"/>
          </a:p>
        </p:txBody>
      </p:sp>
    </p:spTree>
    <p:extLst>
      <p:ext uri="{BB962C8B-B14F-4D97-AF65-F5344CB8AC3E}">
        <p14:creationId xmlns:p14="http://schemas.microsoft.com/office/powerpoint/2010/main" val="30489891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19</a:t>
            </a:fld>
            <a:endParaRPr lang="zh-CN" altLang="en-US"/>
          </a:p>
        </p:txBody>
      </p:sp>
    </p:spTree>
    <p:extLst>
      <p:ext uri="{BB962C8B-B14F-4D97-AF65-F5344CB8AC3E}">
        <p14:creationId xmlns:p14="http://schemas.microsoft.com/office/powerpoint/2010/main" val="652521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20</a:t>
            </a:fld>
            <a:endParaRPr lang="zh-CN" altLang="en-US"/>
          </a:p>
        </p:txBody>
      </p:sp>
    </p:spTree>
    <p:extLst>
      <p:ext uri="{BB962C8B-B14F-4D97-AF65-F5344CB8AC3E}">
        <p14:creationId xmlns:p14="http://schemas.microsoft.com/office/powerpoint/2010/main" val="2232218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21</a:t>
            </a:fld>
            <a:endParaRPr lang="zh-CN" altLang="en-US"/>
          </a:p>
        </p:txBody>
      </p:sp>
    </p:spTree>
    <p:extLst>
      <p:ext uri="{BB962C8B-B14F-4D97-AF65-F5344CB8AC3E}">
        <p14:creationId xmlns:p14="http://schemas.microsoft.com/office/powerpoint/2010/main" val="18633921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22</a:t>
            </a:fld>
            <a:endParaRPr lang="zh-CN" altLang="en-US"/>
          </a:p>
        </p:txBody>
      </p:sp>
    </p:spTree>
    <p:extLst>
      <p:ext uri="{BB962C8B-B14F-4D97-AF65-F5344CB8AC3E}">
        <p14:creationId xmlns:p14="http://schemas.microsoft.com/office/powerpoint/2010/main" val="24410383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23</a:t>
            </a:fld>
            <a:endParaRPr lang="zh-CN" altLang="en-US"/>
          </a:p>
        </p:txBody>
      </p:sp>
    </p:spTree>
    <p:extLst>
      <p:ext uri="{BB962C8B-B14F-4D97-AF65-F5344CB8AC3E}">
        <p14:creationId xmlns:p14="http://schemas.microsoft.com/office/powerpoint/2010/main" val="3193224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24</a:t>
            </a:fld>
            <a:endParaRPr lang="zh-CN" altLang="en-US"/>
          </a:p>
        </p:txBody>
      </p:sp>
    </p:spTree>
    <p:extLst>
      <p:ext uri="{BB962C8B-B14F-4D97-AF65-F5344CB8AC3E}">
        <p14:creationId xmlns:p14="http://schemas.microsoft.com/office/powerpoint/2010/main" val="27897708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25</a:t>
            </a:fld>
            <a:endParaRPr lang="zh-CN" altLang="en-US"/>
          </a:p>
        </p:txBody>
      </p:sp>
    </p:spTree>
    <p:extLst>
      <p:ext uri="{BB962C8B-B14F-4D97-AF65-F5344CB8AC3E}">
        <p14:creationId xmlns:p14="http://schemas.microsoft.com/office/powerpoint/2010/main" val="36319247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26</a:t>
            </a:fld>
            <a:endParaRPr lang="zh-CN" altLang="en-US"/>
          </a:p>
        </p:txBody>
      </p:sp>
    </p:spTree>
    <p:extLst>
      <p:ext uri="{BB962C8B-B14F-4D97-AF65-F5344CB8AC3E}">
        <p14:creationId xmlns:p14="http://schemas.microsoft.com/office/powerpoint/2010/main" val="3152338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27</a:t>
            </a:fld>
            <a:endParaRPr lang="zh-CN" altLang="en-US"/>
          </a:p>
        </p:txBody>
      </p:sp>
    </p:spTree>
    <p:extLst>
      <p:ext uri="{BB962C8B-B14F-4D97-AF65-F5344CB8AC3E}">
        <p14:creationId xmlns:p14="http://schemas.microsoft.com/office/powerpoint/2010/main" val="2139382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28</a:t>
            </a:fld>
            <a:endParaRPr lang="zh-CN" altLang="en-US"/>
          </a:p>
        </p:txBody>
      </p:sp>
    </p:spTree>
    <p:extLst>
      <p:ext uri="{BB962C8B-B14F-4D97-AF65-F5344CB8AC3E}">
        <p14:creationId xmlns:p14="http://schemas.microsoft.com/office/powerpoint/2010/main" val="41808030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29</a:t>
            </a:fld>
            <a:endParaRPr lang="zh-CN" altLang="en-US"/>
          </a:p>
        </p:txBody>
      </p:sp>
    </p:spTree>
    <p:extLst>
      <p:ext uri="{BB962C8B-B14F-4D97-AF65-F5344CB8AC3E}">
        <p14:creationId xmlns:p14="http://schemas.microsoft.com/office/powerpoint/2010/main" val="27120444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30</a:t>
            </a:fld>
            <a:endParaRPr lang="zh-CN" altLang="en-US"/>
          </a:p>
        </p:txBody>
      </p:sp>
    </p:spTree>
    <p:extLst>
      <p:ext uri="{BB962C8B-B14F-4D97-AF65-F5344CB8AC3E}">
        <p14:creationId xmlns:p14="http://schemas.microsoft.com/office/powerpoint/2010/main" val="5372516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31</a:t>
            </a:fld>
            <a:endParaRPr lang="zh-CN" altLang="en-US"/>
          </a:p>
        </p:txBody>
      </p:sp>
    </p:spTree>
    <p:extLst>
      <p:ext uri="{BB962C8B-B14F-4D97-AF65-F5344CB8AC3E}">
        <p14:creationId xmlns:p14="http://schemas.microsoft.com/office/powerpoint/2010/main" val="30659329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32</a:t>
            </a:fld>
            <a:endParaRPr lang="zh-CN" altLang="en-US"/>
          </a:p>
        </p:txBody>
      </p:sp>
    </p:spTree>
    <p:extLst>
      <p:ext uri="{BB962C8B-B14F-4D97-AF65-F5344CB8AC3E}">
        <p14:creationId xmlns:p14="http://schemas.microsoft.com/office/powerpoint/2010/main" val="12960607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33</a:t>
            </a:fld>
            <a:endParaRPr lang="zh-CN" altLang="en-US"/>
          </a:p>
        </p:txBody>
      </p:sp>
    </p:spTree>
    <p:extLst>
      <p:ext uri="{BB962C8B-B14F-4D97-AF65-F5344CB8AC3E}">
        <p14:creationId xmlns:p14="http://schemas.microsoft.com/office/powerpoint/2010/main" val="38782585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34</a:t>
            </a:fld>
            <a:endParaRPr lang="zh-CN" altLang="en-US"/>
          </a:p>
        </p:txBody>
      </p:sp>
    </p:spTree>
    <p:extLst>
      <p:ext uri="{BB962C8B-B14F-4D97-AF65-F5344CB8AC3E}">
        <p14:creationId xmlns:p14="http://schemas.microsoft.com/office/powerpoint/2010/main" val="22826639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35</a:t>
            </a:fld>
            <a:endParaRPr lang="zh-CN" altLang="en-US"/>
          </a:p>
        </p:txBody>
      </p:sp>
    </p:spTree>
    <p:extLst>
      <p:ext uri="{BB962C8B-B14F-4D97-AF65-F5344CB8AC3E}">
        <p14:creationId xmlns:p14="http://schemas.microsoft.com/office/powerpoint/2010/main" val="26147193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36</a:t>
            </a:fld>
            <a:endParaRPr lang="zh-CN" altLang="en-US"/>
          </a:p>
        </p:txBody>
      </p:sp>
    </p:spTree>
    <p:extLst>
      <p:ext uri="{BB962C8B-B14F-4D97-AF65-F5344CB8AC3E}">
        <p14:creationId xmlns:p14="http://schemas.microsoft.com/office/powerpoint/2010/main" val="14853937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37</a:t>
            </a:fld>
            <a:endParaRPr lang="zh-CN" altLang="en-US"/>
          </a:p>
        </p:txBody>
      </p:sp>
    </p:spTree>
    <p:extLst>
      <p:ext uri="{BB962C8B-B14F-4D97-AF65-F5344CB8AC3E}">
        <p14:creationId xmlns:p14="http://schemas.microsoft.com/office/powerpoint/2010/main" val="24598373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38</a:t>
            </a:fld>
            <a:endParaRPr lang="zh-CN" altLang="en-US"/>
          </a:p>
        </p:txBody>
      </p:sp>
    </p:spTree>
    <p:extLst>
      <p:ext uri="{BB962C8B-B14F-4D97-AF65-F5344CB8AC3E}">
        <p14:creationId xmlns:p14="http://schemas.microsoft.com/office/powerpoint/2010/main" val="9627453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39</a:t>
            </a:fld>
            <a:endParaRPr lang="zh-CN" altLang="en-US"/>
          </a:p>
        </p:txBody>
      </p:sp>
    </p:spTree>
    <p:extLst>
      <p:ext uri="{BB962C8B-B14F-4D97-AF65-F5344CB8AC3E}">
        <p14:creationId xmlns:p14="http://schemas.microsoft.com/office/powerpoint/2010/main" val="17909953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B8ADC-201F-43A4-968C-8775311C7D86}" type="slidenum">
              <a:rPr lang="zh-CN" altLang="en-US" smtClean="0"/>
              <a:t>40</a:t>
            </a:fld>
            <a:endParaRPr lang="zh-CN" altLang="en-US"/>
          </a:p>
        </p:txBody>
      </p:sp>
    </p:spTree>
    <p:extLst>
      <p:ext uri="{BB962C8B-B14F-4D97-AF65-F5344CB8AC3E}">
        <p14:creationId xmlns:p14="http://schemas.microsoft.com/office/powerpoint/2010/main" val="1836459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AC7A04D-4166-4C7E-A7C3-C9192400E419}" type="datetimeFigureOut">
              <a:rPr lang="zh-CN" altLang="en-US" smtClean="0"/>
              <a:t>2018/9/16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AC89519-1F47-4038-A18F-C2561083C58D}" type="slidenum">
              <a:rPr lang="zh-CN" altLang="en-US" smtClean="0"/>
              <a:t>‹#›</a:t>
            </a:fld>
            <a:endParaRPr lang="zh-CN" altLang="en-US"/>
          </a:p>
        </p:txBody>
      </p:sp>
    </p:spTree>
    <p:extLst>
      <p:ext uri="{BB962C8B-B14F-4D97-AF65-F5344CB8AC3E}">
        <p14:creationId xmlns:p14="http://schemas.microsoft.com/office/powerpoint/2010/main" val="108224829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AC7A04D-4166-4C7E-A7C3-C9192400E419}" type="datetimeFigureOut">
              <a:rPr lang="zh-CN" altLang="en-US" smtClean="0"/>
              <a:t>2018/9/16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AC89519-1F47-4038-A18F-C2561083C58D}" type="slidenum">
              <a:rPr lang="zh-CN" altLang="en-US" smtClean="0"/>
              <a:t>‹#›</a:t>
            </a:fld>
            <a:endParaRPr lang="zh-CN" altLang="en-US"/>
          </a:p>
        </p:txBody>
      </p:sp>
    </p:spTree>
    <p:extLst>
      <p:ext uri="{BB962C8B-B14F-4D97-AF65-F5344CB8AC3E}">
        <p14:creationId xmlns:p14="http://schemas.microsoft.com/office/powerpoint/2010/main" val="301265419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AC7A04D-4166-4C7E-A7C3-C9192400E419}" type="datetimeFigureOut">
              <a:rPr lang="zh-CN" altLang="en-US" smtClean="0"/>
              <a:t>2018/9/16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AC89519-1F47-4038-A18F-C2561083C58D}" type="slidenum">
              <a:rPr lang="zh-CN" altLang="en-US" smtClean="0"/>
              <a:t>‹#›</a:t>
            </a:fld>
            <a:endParaRPr lang="zh-CN" altLang="en-US"/>
          </a:p>
        </p:txBody>
      </p:sp>
    </p:spTree>
    <p:extLst>
      <p:ext uri="{BB962C8B-B14F-4D97-AF65-F5344CB8AC3E}">
        <p14:creationId xmlns:p14="http://schemas.microsoft.com/office/powerpoint/2010/main" val="308234609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AC7A04D-4166-4C7E-A7C3-C9192400E419}" type="datetimeFigureOut">
              <a:rPr lang="zh-CN" altLang="en-US" smtClean="0"/>
              <a:t>2018/9/16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AC89519-1F47-4038-A18F-C2561083C58D}" type="slidenum">
              <a:rPr lang="zh-CN" altLang="en-US" smtClean="0"/>
              <a:t>‹#›</a:t>
            </a:fld>
            <a:endParaRPr lang="zh-CN" altLang="en-US"/>
          </a:p>
        </p:txBody>
      </p:sp>
    </p:spTree>
    <p:extLst>
      <p:ext uri="{BB962C8B-B14F-4D97-AF65-F5344CB8AC3E}">
        <p14:creationId xmlns:p14="http://schemas.microsoft.com/office/powerpoint/2010/main" val="28000078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DAC7A04D-4166-4C7E-A7C3-C9192400E419}" type="datetimeFigureOut">
              <a:rPr lang="zh-CN" altLang="en-US" smtClean="0"/>
              <a:t>2018/9/16</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1AC89519-1F47-4038-A18F-C2561083C58D}" type="slidenum">
              <a:rPr lang="zh-CN" altLang="en-US" smtClean="0"/>
              <a:t>‹#›</a:t>
            </a:fld>
            <a:endParaRPr lang="zh-CN" altLang="en-US"/>
          </a:p>
        </p:txBody>
      </p:sp>
    </p:spTree>
    <p:extLst>
      <p:ext uri="{BB962C8B-B14F-4D97-AF65-F5344CB8AC3E}">
        <p14:creationId xmlns:p14="http://schemas.microsoft.com/office/powerpoint/2010/main" val="83008763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DAC7A04D-4166-4C7E-A7C3-C9192400E419}" type="datetimeFigureOut">
              <a:rPr lang="zh-CN" altLang="en-US" smtClean="0"/>
              <a:t>2018/9/16</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AC89519-1F47-4038-A18F-C2561083C58D}" type="slidenum">
              <a:rPr lang="zh-CN" altLang="en-US" smtClean="0"/>
              <a:t>‹#›</a:t>
            </a:fld>
            <a:endParaRPr lang="zh-CN" altLang="en-US"/>
          </a:p>
        </p:txBody>
      </p:sp>
    </p:spTree>
    <p:extLst>
      <p:ext uri="{BB962C8B-B14F-4D97-AF65-F5344CB8AC3E}">
        <p14:creationId xmlns:p14="http://schemas.microsoft.com/office/powerpoint/2010/main" val="175493162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DAC7A04D-4166-4C7E-A7C3-C9192400E419}" type="datetimeFigureOut">
              <a:rPr lang="zh-CN" altLang="en-US" smtClean="0"/>
              <a:t>2018/9/16</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1AC89519-1F47-4038-A18F-C2561083C58D}" type="slidenum">
              <a:rPr lang="zh-CN" altLang="en-US" smtClean="0"/>
              <a:t>‹#›</a:t>
            </a:fld>
            <a:endParaRPr lang="zh-CN" altLang="en-US"/>
          </a:p>
        </p:txBody>
      </p:sp>
    </p:spTree>
    <p:extLst>
      <p:ext uri="{BB962C8B-B14F-4D97-AF65-F5344CB8AC3E}">
        <p14:creationId xmlns:p14="http://schemas.microsoft.com/office/powerpoint/2010/main" val="165567529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AC7A04D-4166-4C7E-A7C3-C9192400E419}" type="datetimeFigureOut">
              <a:rPr lang="zh-CN" altLang="en-US" smtClean="0"/>
              <a:t>2018/9/16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AC89519-1F47-4038-A18F-C2561083C58D}" type="slidenum">
              <a:rPr lang="zh-CN" altLang="en-US" smtClean="0"/>
              <a:t>‹#›</a:t>
            </a:fld>
            <a:endParaRPr lang="zh-CN" altLang="en-US"/>
          </a:p>
        </p:txBody>
      </p:sp>
    </p:spTree>
    <p:extLst>
      <p:ext uri="{BB962C8B-B14F-4D97-AF65-F5344CB8AC3E}">
        <p14:creationId xmlns:p14="http://schemas.microsoft.com/office/powerpoint/2010/main" val="26149956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AC7A04D-4166-4C7E-A7C3-C9192400E419}" type="datetimeFigureOut">
              <a:rPr lang="zh-CN" altLang="en-US" smtClean="0"/>
              <a:t>2018/9/16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AC89519-1F47-4038-A18F-C2561083C58D}" type="slidenum">
              <a:rPr lang="zh-CN" altLang="en-US" smtClean="0"/>
              <a:t>‹#›</a:t>
            </a:fld>
            <a:endParaRPr lang="zh-CN" altLang="en-US"/>
          </a:p>
        </p:txBody>
      </p:sp>
    </p:spTree>
    <p:extLst>
      <p:ext uri="{BB962C8B-B14F-4D97-AF65-F5344CB8AC3E}">
        <p14:creationId xmlns:p14="http://schemas.microsoft.com/office/powerpoint/2010/main" val="218465000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AC7A04D-4166-4C7E-A7C3-C9192400E419}" type="datetimeFigureOut">
              <a:rPr lang="zh-CN" altLang="en-US" smtClean="0"/>
              <a:t>2018/9/16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AC89519-1F47-4038-A18F-C2561083C58D}" type="slidenum">
              <a:rPr lang="zh-CN" altLang="en-US" smtClean="0"/>
              <a:t>‹#›</a:t>
            </a:fld>
            <a:endParaRPr lang="zh-CN" altLang="en-US"/>
          </a:p>
        </p:txBody>
      </p:sp>
    </p:spTree>
    <p:extLst>
      <p:ext uri="{BB962C8B-B14F-4D97-AF65-F5344CB8AC3E}">
        <p14:creationId xmlns:p14="http://schemas.microsoft.com/office/powerpoint/2010/main" val="195797982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AC7A04D-4166-4C7E-A7C3-C9192400E419}" type="datetimeFigureOut">
              <a:rPr lang="zh-CN" altLang="en-US" smtClean="0"/>
              <a:t>2018/9/16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AC89519-1F47-4038-A18F-C2561083C58D}" type="slidenum">
              <a:rPr lang="zh-CN" altLang="en-US" smtClean="0"/>
              <a:t>‹#›</a:t>
            </a:fld>
            <a:endParaRPr lang="zh-CN" altLang="en-US"/>
          </a:p>
        </p:txBody>
      </p:sp>
    </p:spTree>
    <p:extLst>
      <p:ext uri="{BB962C8B-B14F-4D97-AF65-F5344CB8AC3E}">
        <p14:creationId xmlns:p14="http://schemas.microsoft.com/office/powerpoint/2010/main" val="61022558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solidFill>
            <a:srgbClr val="E1E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8500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p:nvPr/>
        </p:nvSpPr>
        <p:spPr>
          <a:xfrm>
            <a:off x="-1" y="0"/>
            <a:ext cx="12184373" cy="2902225"/>
          </a:xfrm>
          <a:custGeom>
            <a:avLst/>
            <a:gdLst>
              <a:gd name="connsiteX0" fmla="*/ 0 w 3113929"/>
              <a:gd name="connsiteY0" fmla="*/ 0 h 720080"/>
              <a:gd name="connsiteX1" fmla="*/ 3113929 w 3113929"/>
              <a:gd name="connsiteY1" fmla="*/ 0 h 720080"/>
              <a:gd name="connsiteX2" fmla="*/ 3069219 w 3113929"/>
              <a:gd name="connsiteY2" fmla="*/ 53499 h 720080"/>
              <a:gd name="connsiteX3" fmla="*/ 1569515 w 3113929"/>
              <a:gd name="connsiteY3" fmla="*/ 720041 h 720080"/>
              <a:gd name="connsiteX4" fmla="*/ 61714 w 3113929"/>
              <a:gd name="connsiteY4" fmla="*/ 72025 h 72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3929" h="720080">
                <a:moveTo>
                  <a:pt x="0" y="0"/>
                </a:moveTo>
                <a:lnTo>
                  <a:pt x="3113929" y="0"/>
                </a:lnTo>
                <a:lnTo>
                  <a:pt x="3069219" y="53499"/>
                </a:lnTo>
                <a:cubicBezTo>
                  <a:pt x="2697373" y="460133"/>
                  <a:pt x="2163613" y="716382"/>
                  <a:pt x="1569515" y="720041"/>
                </a:cubicBezTo>
                <a:cubicBezTo>
                  <a:pt x="975417" y="723701"/>
                  <a:pt x="438541" y="474047"/>
                  <a:pt x="61714" y="72025"/>
                </a:cubicBezTo>
                <a:close/>
              </a:path>
            </a:pathLst>
          </a:custGeom>
          <a:solidFill>
            <a:schemeClr val="accent3">
              <a:lumMod val="20000"/>
              <a:lumOff val="80000"/>
            </a:schemeClr>
          </a:solidFill>
          <a:ln w="76200">
            <a:noFill/>
          </a:ln>
          <a:effectLst>
            <a:outerShdw blurRad="635000" dir="5400000" sx="98000" sy="98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4" name="文本框 3"/>
          <p:cNvSpPr txBox="1"/>
          <p:nvPr/>
        </p:nvSpPr>
        <p:spPr>
          <a:xfrm>
            <a:off x="4118533" y="1072418"/>
            <a:ext cx="3954929" cy="240065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rtlCol="0">
            <a:spAutoFit/>
          </a:bodyPr>
          <a:lstStyle/>
          <a:p>
            <a:pPr algn="ctr"/>
            <a:r>
              <a:rPr lang="en-US" altLang="zh-CN" sz="15000" dirty="0" smtClean="0">
                <a:ln>
                  <a:solidFill>
                    <a:srgbClr val="15C2FF"/>
                  </a:solidFill>
                </a:ln>
                <a:solidFill>
                  <a:schemeClr val="bg1"/>
                </a:solidFill>
                <a:latin typeface="Impact" panose="020B0806030902050204" pitchFamily="34" charset="0"/>
              </a:rPr>
              <a:t>2019</a:t>
            </a:r>
            <a:endParaRPr lang="zh-CN" altLang="en-US" sz="15000" dirty="0">
              <a:ln>
                <a:solidFill>
                  <a:srgbClr val="15C2FF"/>
                </a:solidFill>
              </a:ln>
              <a:solidFill>
                <a:schemeClr val="bg1"/>
              </a:solidFill>
              <a:latin typeface="Impact" panose="020B0806030902050204" pitchFamily="34" charset="0"/>
            </a:endParaRPr>
          </a:p>
        </p:txBody>
      </p:sp>
      <p:sp>
        <p:nvSpPr>
          <p:cNvPr id="5" name="KSO_Shape"/>
          <p:cNvSpPr/>
          <p:nvPr/>
        </p:nvSpPr>
        <p:spPr>
          <a:xfrm rot="10800000">
            <a:off x="4202231" y="5970519"/>
            <a:ext cx="3775580" cy="899314"/>
          </a:xfrm>
          <a:custGeom>
            <a:avLst/>
            <a:gdLst>
              <a:gd name="connsiteX0" fmla="*/ 0 w 3113929"/>
              <a:gd name="connsiteY0" fmla="*/ 0 h 720080"/>
              <a:gd name="connsiteX1" fmla="*/ 3113929 w 3113929"/>
              <a:gd name="connsiteY1" fmla="*/ 0 h 720080"/>
              <a:gd name="connsiteX2" fmla="*/ 3069219 w 3113929"/>
              <a:gd name="connsiteY2" fmla="*/ 53499 h 720080"/>
              <a:gd name="connsiteX3" fmla="*/ 1569515 w 3113929"/>
              <a:gd name="connsiteY3" fmla="*/ 720041 h 720080"/>
              <a:gd name="connsiteX4" fmla="*/ 61714 w 3113929"/>
              <a:gd name="connsiteY4" fmla="*/ 72025 h 72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3929" h="720080">
                <a:moveTo>
                  <a:pt x="0" y="0"/>
                </a:moveTo>
                <a:lnTo>
                  <a:pt x="3113929" y="0"/>
                </a:lnTo>
                <a:lnTo>
                  <a:pt x="3069219" y="53499"/>
                </a:lnTo>
                <a:cubicBezTo>
                  <a:pt x="2697373" y="460133"/>
                  <a:pt x="2163613" y="716382"/>
                  <a:pt x="1569515" y="720041"/>
                </a:cubicBezTo>
                <a:cubicBezTo>
                  <a:pt x="975417" y="723701"/>
                  <a:pt x="438541" y="474047"/>
                  <a:pt x="61714" y="72025"/>
                </a:cubicBezTo>
                <a:close/>
              </a:path>
            </a:pathLst>
          </a:custGeom>
          <a:solidFill>
            <a:schemeClr val="tx2">
              <a:lumMod val="20000"/>
              <a:lumOff val="80000"/>
            </a:schemeClr>
          </a:solidFill>
          <a:ln w="76200">
            <a:noFill/>
          </a:ln>
          <a:effectLst>
            <a:outerShdw blurRad="635000" dir="5400000" sx="98000" sy="98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文本框 5"/>
          <p:cNvSpPr txBox="1"/>
          <p:nvPr/>
        </p:nvSpPr>
        <p:spPr>
          <a:xfrm>
            <a:off x="2665604" y="3349488"/>
            <a:ext cx="6853159" cy="707886"/>
          </a:xfrm>
          <a:prstGeom prst="rect">
            <a:avLst/>
          </a:prstGeom>
          <a:noFill/>
        </p:spPr>
        <p:txBody>
          <a:bodyPr wrap="none" rtlCol="0">
            <a:spAutoFit/>
          </a:bodyPr>
          <a:lstStyle/>
          <a:p>
            <a:pPr algn="ctr"/>
            <a:r>
              <a:rPr lang="zh-CN" altLang="en-US" sz="4000" dirty="0" smtClean="0">
                <a:solidFill>
                  <a:srgbClr val="15C2FF"/>
                </a:solidFill>
                <a:latin typeface="幼圆" panose="02010509060101010101" pitchFamily="49" charset="-122"/>
                <a:ea typeface="幼圆" panose="02010509060101010101" pitchFamily="49" charset="-122"/>
              </a:rPr>
              <a:t>简约北欧风</a:t>
            </a:r>
            <a:r>
              <a:rPr lang="zh-CN" altLang="en-US" sz="4000" dirty="0" smtClean="0">
                <a:latin typeface="幼圆" panose="02010509060101010101" pitchFamily="49" charset="-122"/>
                <a:ea typeface="幼圆" panose="02010509060101010101" pitchFamily="49" charset="-122"/>
              </a:rPr>
              <a:t>年度工作汇报模板</a:t>
            </a:r>
            <a:endParaRPr lang="zh-CN" altLang="en-US" sz="4000" dirty="0">
              <a:latin typeface="幼圆" panose="02010509060101010101" pitchFamily="49" charset="-122"/>
              <a:ea typeface="幼圆" panose="02010509060101010101" pitchFamily="49" charset="-122"/>
            </a:endParaRPr>
          </a:p>
        </p:txBody>
      </p:sp>
      <p:sp>
        <p:nvSpPr>
          <p:cNvPr id="7" name="圆角矩形 6"/>
          <p:cNvSpPr/>
          <p:nvPr/>
        </p:nvSpPr>
        <p:spPr>
          <a:xfrm>
            <a:off x="4914395" y="4844410"/>
            <a:ext cx="2355576" cy="416704"/>
          </a:xfrm>
          <a:prstGeom prst="roundRect">
            <a:avLst>
              <a:gd name="adj" fmla="val 25676"/>
            </a:avLst>
          </a:prstGeom>
          <a:solidFill>
            <a:schemeClr val="bg1"/>
          </a:solidFill>
          <a:ln>
            <a:solidFill>
              <a:srgbClr val="15C2FF"/>
            </a:solid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zh-CN" altLang="en-US" sz="1600" dirty="0" smtClean="0">
                <a:solidFill>
                  <a:schemeClr val="tx1"/>
                </a:solidFill>
                <a:latin typeface="幼圆" panose="02010509060101010101" pitchFamily="49" charset="-122"/>
                <a:ea typeface="幼圆" panose="02010509060101010101" pitchFamily="49" charset="-122"/>
              </a:rPr>
              <a:t>市 场 经 营 部</a:t>
            </a:r>
            <a:endParaRPr lang="zh-CN" altLang="en-US" sz="1600" dirty="0">
              <a:solidFill>
                <a:schemeClr val="tx1"/>
              </a:solidFill>
              <a:latin typeface="幼圆" panose="02010509060101010101" pitchFamily="49" charset="-122"/>
              <a:ea typeface="幼圆" panose="02010509060101010101" pitchFamily="49" charset="-122"/>
            </a:endParaRPr>
          </a:p>
        </p:txBody>
      </p:sp>
      <p:sp>
        <p:nvSpPr>
          <p:cNvPr id="8" name="文本框 7"/>
          <p:cNvSpPr txBox="1"/>
          <p:nvPr/>
        </p:nvSpPr>
        <p:spPr>
          <a:xfrm>
            <a:off x="1556329" y="4126920"/>
            <a:ext cx="9071714" cy="307777"/>
          </a:xfrm>
          <a:prstGeom prst="rect">
            <a:avLst/>
          </a:prstGeom>
          <a:noFill/>
        </p:spPr>
        <p:txBody>
          <a:bodyPr wrap="none" rtlCol="0">
            <a:spAutoFit/>
          </a:bodyPr>
          <a:lstStyle/>
          <a:p>
            <a:pPr algn="ctr"/>
            <a:r>
              <a:rPr lang="en-US" altLang="zh-CN" sz="1400" dirty="0" smtClean="0">
                <a:latin typeface="幼圆" panose="02010509060101010101" pitchFamily="49" charset="-122"/>
                <a:ea typeface="幼圆" panose="02010509060101010101" pitchFamily="49" charset="-122"/>
              </a:rPr>
              <a:t>| </a:t>
            </a:r>
            <a:r>
              <a:rPr lang="zh-CN" altLang="en-US" sz="1400" dirty="0" smtClean="0">
                <a:latin typeface="幼圆" panose="02010509060101010101" pitchFamily="49" charset="-122"/>
                <a:ea typeface="幼圆" panose="02010509060101010101" pitchFamily="49" charset="-122"/>
              </a:rPr>
              <a:t>适 用 于： 互 联 网 </a:t>
            </a:r>
            <a:r>
              <a:rPr lang="en-US" altLang="zh-CN" sz="1400" dirty="0" smtClean="0">
                <a:latin typeface="幼圆" panose="02010509060101010101" pitchFamily="49" charset="-122"/>
                <a:ea typeface="幼圆" panose="02010509060101010101" pitchFamily="49" charset="-122"/>
              </a:rPr>
              <a:t>|  </a:t>
            </a:r>
            <a:r>
              <a:rPr lang="zh-CN" altLang="en-US" sz="1400" dirty="0" smtClean="0">
                <a:latin typeface="幼圆" panose="02010509060101010101" pitchFamily="49" charset="-122"/>
                <a:ea typeface="幼圆" panose="02010509060101010101" pitchFamily="49" charset="-122"/>
              </a:rPr>
              <a:t>科 技 </a:t>
            </a:r>
            <a:r>
              <a:rPr lang="en-US" altLang="zh-CN" sz="1400" dirty="0" smtClean="0">
                <a:latin typeface="幼圆" panose="02010509060101010101" pitchFamily="49" charset="-122"/>
                <a:ea typeface="幼圆" panose="02010509060101010101" pitchFamily="49" charset="-122"/>
              </a:rPr>
              <a:t>| </a:t>
            </a:r>
            <a:r>
              <a:rPr lang="zh-CN" altLang="en-US" sz="1400" dirty="0" smtClean="0">
                <a:latin typeface="幼圆" panose="02010509060101010101" pitchFamily="49" charset="-122"/>
                <a:ea typeface="幼圆" panose="02010509060101010101" pitchFamily="49" charset="-122"/>
              </a:rPr>
              <a:t>房 地 产 </a:t>
            </a:r>
            <a:r>
              <a:rPr lang="en-US" altLang="zh-CN" sz="1400" dirty="0" smtClean="0">
                <a:latin typeface="幼圆" panose="02010509060101010101" pitchFamily="49" charset="-122"/>
                <a:ea typeface="幼圆" panose="02010509060101010101" pitchFamily="49" charset="-122"/>
              </a:rPr>
              <a:t>| </a:t>
            </a:r>
            <a:r>
              <a:rPr lang="zh-CN" altLang="en-US" sz="1400" dirty="0" smtClean="0">
                <a:latin typeface="幼圆" panose="02010509060101010101" pitchFamily="49" charset="-122"/>
                <a:ea typeface="幼圆" panose="02010509060101010101" pitchFamily="49" charset="-122"/>
              </a:rPr>
              <a:t>通 信 </a:t>
            </a:r>
            <a:r>
              <a:rPr lang="en-US" altLang="zh-CN" sz="1400" dirty="0" smtClean="0">
                <a:latin typeface="幼圆" panose="02010509060101010101" pitchFamily="49" charset="-122"/>
                <a:ea typeface="幼圆" panose="02010509060101010101" pitchFamily="49" charset="-122"/>
              </a:rPr>
              <a:t>| </a:t>
            </a:r>
            <a:r>
              <a:rPr lang="zh-CN" altLang="en-US" sz="1400" dirty="0" smtClean="0">
                <a:latin typeface="幼圆" panose="02010509060101010101" pitchFamily="49" charset="-122"/>
                <a:ea typeface="幼圆" panose="02010509060101010101" pitchFamily="49" charset="-122"/>
              </a:rPr>
              <a:t>艺 术 </a:t>
            </a:r>
            <a:r>
              <a:rPr lang="en-US" altLang="zh-CN" sz="1400" dirty="0" smtClean="0">
                <a:latin typeface="幼圆" panose="02010509060101010101" pitchFamily="49" charset="-122"/>
                <a:ea typeface="幼圆" panose="02010509060101010101" pitchFamily="49" charset="-122"/>
              </a:rPr>
              <a:t>| </a:t>
            </a:r>
            <a:r>
              <a:rPr lang="zh-CN" altLang="en-US" sz="1400" dirty="0" smtClean="0">
                <a:latin typeface="幼圆" panose="02010509060101010101" pitchFamily="49" charset="-122"/>
                <a:ea typeface="幼圆" panose="02010509060101010101" pitchFamily="49" charset="-122"/>
              </a:rPr>
              <a:t>教 育 </a:t>
            </a:r>
            <a:r>
              <a:rPr lang="en-US" altLang="zh-CN" sz="1400" dirty="0" smtClean="0">
                <a:latin typeface="幼圆" panose="02010509060101010101" pitchFamily="49" charset="-122"/>
                <a:ea typeface="幼圆" panose="02010509060101010101" pitchFamily="49" charset="-122"/>
              </a:rPr>
              <a:t>| </a:t>
            </a:r>
            <a:r>
              <a:rPr lang="zh-CN" altLang="en-US" sz="1400" dirty="0" smtClean="0">
                <a:latin typeface="幼圆" panose="02010509060101010101" pitchFamily="49" charset="-122"/>
                <a:ea typeface="幼圆" panose="02010509060101010101" pitchFamily="49" charset="-122"/>
              </a:rPr>
              <a:t>法 律 </a:t>
            </a:r>
            <a:r>
              <a:rPr lang="en-US" altLang="zh-CN" sz="1400" dirty="0" smtClean="0">
                <a:latin typeface="幼圆" panose="02010509060101010101" pitchFamily="49" charset="-122"/>
                <a:ea typeface="幼圆" panose="02010509060101010101" pitchFamily="49" charset="-122"/>
              </a:rPr>
              <a:t>| </a:t>
            </a:r>
            <a:r>
              <a:rPr lang="zh-CN" altLang="en-US" sz="1400" dirty="0" smtClean="0">
                <a:latin typeface="幼圆" panose="02010509060101010101" pitchFamily="49" charset="-122"/>
                <a:ea typeface="幼圆" panose="02010509060101010101" pitchFamily="49" charset="-122"/>
              </a:rPr>
              <a:t>文 化 </a:t>
            </a:r>
            <a:r>
              <a:rPr lang="en-US" altLang="zh-CN" sz="1400" dirty="0" smtClean="0">
                <a:latin typeface="幼圆" panose="02010509060101010101" pitchFamily="49" charset="-122"/>
                <a:ea typeface="幼圆" panose="02010509060101010101" pitchFamily="49" charset="-122"/>
              </a:rPr>
              <a:t>| </a:t>
            </a:r>
            <a:r>
              <a:rPr lang="zh-CN" altLang="en-US" sz="1400" dirty="0" smtClean="0">
                <a:latin typeface="幼圆" panose="02010509060101010101" pitchFamily="49" charset="-122"/>
                <a:ea typeface="幼圆" panose="02010509060101010101" pitchFamily="49" charset="-122"/>
              </a:rPr>
              <a:t>影 视 </a:t>
            </a:r>
            <a:r>
              <a:rPr lang="en-US" altLang="zh-CN" sz="1400" dirty="0" smtClean="0">
                <a:latin typeface="幼圆" panose="02010509060101010101" pitchFamily="49" charset="-122"/>
                <a:ea typeface="幼圆" panose="02010509060101010101" pitchFamily="49" charset="-122"/>
              </a:rPr>
              <a:t>| </a:t>
            </a:r>
            <a:r>
              <a:rPr lang="zh-CN" altLang="en-US" sz="1400" dirty="0" smtClean="0">
                <a:latin typeface="幼圆" panose="02010509060101010101" pitchFamily="49" charset="-122"/>
                <a:ea typeface="幼圆" panose="02010509060101010101" pitchFamily="49" charset="-122"/>
              </a:rPr>
              <a:t>旅 游 </a:t>
            </a:r>
            <a:r>
              <a:rPr lang="en-US" altLang="zh-CN" sz="1400" dirty="0" smtClean="0">
                <a:latin typeface="幼圆" panose="02010509060101010101" pitchFamily="49" charset="-122"/>
                <a:ea typeface="幼圆" panose="02010509060101010101" pitchFamily="49" charset="-122"/>
              </a:rPr>
              <a:t>|</a:t>
            </a:r>
            <a:endParaRPr lang="zh-CN" altLang="en-US" sz="1400" dirty="0">
              <a:latin typeface="幼圆" panose="02010509060101010101" pitchFamily="49" charset="-122"/>
              <a:ea typeface="幼圆" panose="02010509060101010101" pitchFamily="49" charset="-122"/>
            </a:endParaRPr>
          </a:p>
        </p:txBody>
      </p:sp>
      <p:sp>
        <p:nvSpPr>
          <p:cNvPr id="9" name="KSO_Shape"/>
          <p:cNvSpPr/>
          <p:nvPr/>
        </p:nvSpPr>
        <p:spPr>
          <a:xfrm rot="10800000">
            <a:off x="764155" y="6354249"/>
            <a:ext cx="2164574" cy="515585"/>
          </a:xfrm>
          <a:custGeom>
            <a:avLst/>
            <a:gdLst>
              <a:gd name="connsiteX0" fmla="*/ 0 w 3113929"/>
              <a:gd name="connsiteY0" fmla="*/ 0 h 720080"/>
              <a:gd name="connsiteX1" fmla="*/ 3113929 w 3113929"/>
              <a:gd name="connsiteY1" fmla="*/ 0 h 720080"/>
              <a:gd name="connsiteX2" fmla="*/ 3069219 w 3113929"/>
              <a:gd name="connsiteY2" fmla="*/ 53499 h 720080"/>
              <a:gd name="connsiteX3" fmla="*/ 1569515 w 3113929"/>
              <a:gd name="connsiteY3" fmla="*/ 720041 h 720080"/>
              <a:gd name="connsiteX4" fmla="*/ 61714 w 3113929"/>
              <a:gd name="connsiteY4" fmla="*/ 72025 h 72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3929" h="720080">
                <a:moveTo>
                  <a:pt x="0" y="0"/>
                </a:moveTo>
                <a:lnTo>
                  <a:pt x="3113929" y="0"/>
                </a:lnTo>
                <a:lnTo>
                  <a:pt x="3069219" y="53499"/>
                </a:lnTo>
                <a:cubicBezTo>
                  <a:pt x="2697373" y="460133"/>
                  <a:pt x="2163613" y="716382"/>
                  <a:pt x="1569515" y="720041"/>
                </a:cubicBezTo>
                <a:cubicBezTo>
                  <a:pt x="975417" y="723701"/>
                  <a:pt x="438541" y="474047"/>
                  <a:pt x="61714" y="72025"/>
                </a:cubicBezTo>
                <a:close/>
              </a:path>
            </a:pathLst>
          </a:custGeom>
          <a:solidFill>
            <a:schemeClr val="tx2">
              <a:lumMod val="20000"/>
              <a:lumOff val="80000"/>
            </a:schemeClr>
          </a:solidFill>
          <a:ln w="76200">
            <a:noFill/>
          </a:ln>
          <a:effectLst>
            <a:outerShdw blurRad="635000" dir="5400000" sx="98000" sy="98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10" name="KSO_Shape"/>
          <p:cNvSpPr/>
          <p:nvPr/>
        </p:nvSpPr>
        <p:spPr>
          <a:xfrm rot="10800000">
            <a:off x="9278102" y="6354248"/>
            <a:ext cx="2164574" cy="515585"/>
          </a:xfrm>
          <a:custGeom>
            <a:avLst/>
            <a:gdLst>
              <a:gd name="connsiteX0" fmla="*/ 0 w 3113929"/>
              <a:gd name="connsiteY0" fmla="*/ 0 h 720080"/>
              <a:gd name="connsiteX1" fmla="*/ 3113929 w 3113929"/>
              <a:gd name="connsiteY1" fmla="*/ 0 h 720080"/>
              <a:gd name="connsiteX2" fmla="*/ 3069219 w 3113929"/>
              <a:gd name="connsiteY2" fmla="*/ 53499 h 720080"/>
              <a:gd name="connsiteX3" fmla="*/ 1569515 w 3113929"/>
              <a:gd name="connsiteY3" fmla="*/ 720041 h 720080"/>
              <a:gd name="connsiteX4" fmla="*/ 61714 w 3113929"/>
              <a:gd name="connsiteY4" fmla="*/ 72025 h 72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3929" h="720080">
                <a:moveTo>
                  <a:pt x="0" y="0"/>
                </a:moveTo>
                <a:lnTo>
                  <a:pt x="3113929" y="0"/>
                </a:lnTo>
                <a:lnTo>
                  <a:pt x="3069219" y="53499"/>
                </a:lnTo>
                <a:cubicBezTo>
                  <a:pt x="2697373" y="460133"/>
                  <a:pt x="2163613" y="716382"/>
                  <a:pt x="1569515" y="720041"/>
                </a:cubicBezTo>
                <a:cubicBezTo>
                  <a:pt x="975417" y="723701"/>
                  <a:pt x="438541" y="474047"/>
                  <a:pt x="61714" y="72025"/>
                </a:cubicBezTo>
                <a:close/>
              </a:path>
            </a:pathLst>
          </a:custGeom>
          <a:solidFill>
            <a:schemeClr val="tx2">
              <a:lumMod val="20000"/>
              <a:lumOff val="80000"/>
            </a:schemeClr>
          </a:solidFill>
          <a:ln w="76200">
            <a:noFill/>
          </a:ln>
          <a:effectLst>
            <a:outerShdw blurRad="635000" dir="5400000" sx="98000" sy="98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11" name="文本框 10"/>
          <p:cNvSpPr txBox="1"/>
          <p:nvPr/>
        </p:nvSpPr>
        <p:spPr>
          <a:xfrm>
            <a:off x="4832675" y="6437637"/>
            <a:ext cx="2526654" cy="307777"/>
          </a:xfrm>
          <a:prstGeom prst="rect">
            <a:avLst/>
          </a:prstGeom>
          <a:noFill/>
        </p:spPr>
        <p:txBody>
          <a:bodyPr wrap="none" rtlCol="0">
            <a:spAutoFit/>
          </a:bodyPr>
          <a:lstStyle/>
          <a:p>
            <a:pPr algn="ctr"/>
            <a:r>
              <a:rPr lang="en-US" altLang="zh-CN" sz="1400" dirty="0" smtClean="0">
                <a:solidFill>
                  <a:srgbClr val="15C2FF"/>
                </a:solidFill>
                <a:latin typeface="Century Gothic" panose="020B0502020202020204" pitchFamily="34" charset="0"/>
              </a:rPr>
              <a:t>ANNUAL  BUSINESS  REPORT</a:t>
            </a:r>
            <a:endParaRPr lang="zh-CN" altLang="en-US" sz="1400" dirty="0">
              <a:solidFill>
                <a:srgbClr val="15C2FF"/>
              </a:solidFill>
              <a:latin typeface="Century Gothic" panose="020B0502020202020204" pitchFamily="34" charset="0"/>
            </a:endParaRPr>
          </a:p>
        </p:txBody>
      </p:sp>
      <p:sp>
        <p:nvSpPr>
          <p:cNvPr id="12" name="矩形 11"/>
          <p:cNvSpPr/>
          <p:nvPr/>
        </p:nvSpPr>
        <p:spPr>
          <a:xfrm>
            <a:off x="2894322" y="312206"/>
            <a:ext cx="6403356" cy="1015663"/>
          </a:xfrm>
          <a:prstGeom prst="rect">
            <a:avLst/>
          </a:prstGeom>
        </p:spPr>
        <p:txBody>
          <a:bodyPr wrap="none">
            <a:spAutoFit/>
          </a:bodyPr>
          <a:lstStyle/>
          <a:p>
            <a:pPr algn="ctr"/>
            <a:r>
              <a:rPr lang="zh-CN" altLang="en-US" sz="6000" dirty="0" smtClean="0">
                <a:solidFill>
                  <a:schemeClr val="bg1">
                    <a:lumMod val="85000"/>
                  </a:schemeClr>
                </a:solidFill>
                <a:latin typeface="Segoe UI Light" panose="020B0502040204020203" pitchFamily="34" charset="0"/>
                <a:cs typeface="Segoe UI Light" panose="020B0502040204020203" pitchFamily="34" charset="0"/>
              </a:rPr>
              <a:t>Simple Nordic </a:t>
            </a:r>
            <a:r>
              <a:rPr lang="en-US" altLang="zh-CN" sz="6000" dirty="0" smtClean="0">
                <a:solidFill>
                  <a:schemeClr val="bg1">
                    <a:lumMod val="85000"/>
                  </a:schemeClr>
                </a:solidFill>
                <a:latin typeface="Segoe UI Light" panose="020B0502040204020203" pitchFamily="34" charset="0"/>
                <a:cs typeface="Segoe UI Light" panose="020B0502040204020203" pitchFamily="34" charset="0"/>
              </a:rPr>
              <a:t>S</a:t>
            </a:r>
            <a:r>
              <a:rPr lang="zh-CN" altLang="en-US" sz="6000" dirty="0" smtClean="0">
                <a:solidFill>
                  <a:schemeClr val="bg1">
                    <a:lumMod val="85000"/>
                  </a:schemeClr>
                </a:solidFill>
                <a:latin typeface="Segoe UI Light" panose="020B0502040204020203" pitchFamily="34" charset="0"/>
                <a:cs typeface="Segoe UI Light" panose="020B0502040204020203" pitchFamily="34" charset="0"/>
              </a:rPr>
              <a:t>tyle</a:t>
            </a:r>
            <a:endParaRPr lang="zh-CN" altLang="en-US" sz="6000" dirty="0">
              <a:solidFill>
                <a:schemeClr val="bg1">
                  <a:lumMod val="85000"/>
                </a:schemeClr>
              </a:solidFill>
              <a:latin typeface="Segoe UI Light" panose="020B0502040204020203" pitchFamily="34" charset="0"/>
              <a:cs typeface="Segoe UI Light" panose="020B0502040204020203" pitchFamily="34" charset="0"/>
            </a:endParaRPr>
          </a:p>
        </p:txBody>
      </p:sp>
      <p:sp>
        <p:nvSpPr>
          <p:cNvPr id="13" name="文本框 12"/>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pic>
        <p:nvPicPr>
          <p:cNvPr id="15" name="I Close My Ey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5736" y="6049448"/>
            <a:ext cx="609600" cy="609600"/>
          </a:xfrm>
          <a:prstGeom prst="rect">
            <a:avLst/>
          </a:prstGeom>
        </p:spPr>
      </p:pic>
    </p:spTree>
    <p:extLst>
      <p:ext uri="{BB962C8B-B14F-4D97-AF65-F5344CB8AC3E}">
        <p14:creationId xmlns:p14="http://schemas.microsoft.com/office/powerpoint/2010/main" val="348156202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5"/>
                                        </p:tgtEl>
                                      </p:cBhvr>
                                    </p:cmd>
                                  </p:childTnLst>
                                </p:cTn>
                              </p:par>
                              <p:par>
                                <p:cTn id="7" presetID="16" presetClass="entr" presetSubtype="37"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barn(outVertical)">
                                      <p:cBhvr>
                                        <p:cTn id="9" dur="500"/>
                                        <p:tgtEl>
                                          <p:spTgt spid="2"/>
                                        </p:tgtEl>
                                      </p:cBhvr>
                                    </p:animEffect>
                                  </p:childTnLst>
                                </p:cTn>
                              </p:par>
                              <p:par>
                                <p:cTn id="10" presetID="2" presetClass="entr" presetSubtype="1"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2" presetClass="entr" presetSubtype="8" fill="hold" grpId="0" nodeType="withEffect">
                                  <p:stCondLst>
                                    <p:cond delay="100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par>
                                <p:cTn id="21" presetID="22" presetClass="entr" presetSubtype="8" fill="hold" grpId="0" nodeType="withEffect">
                                  <p:stCondLst>
                                    <p:cond delay="100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par>
                                <p:cTn id="24" presetID="22" presetClass="entr" presetSubtype="8" fill="hold" grpId="0" nodeType="withEffect">
                                  <p:stCondLst>
                                    <p:cond delay="100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par>
                                <p:cTn id="27" presetID="2" presetClass="entr" presetSubtype="4"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4000"/>
                                  </p:stCondLst>
                                  <p:childTnLst>
                                    <p:animEffect transition="out" filter="fade">
                                      <p:cBhvr>
                                        <p:cTn id="46" dur="500"/>
                                        <p:tgtEl>
                                          <p:spTgt spid="13"/>
                                        </p:tgtEl>
                                      </p:cBhvr>
                                    </p:animEffect>
                                    <p:set>
                                      <p:cBhvr>
                                        <p:cTn id="47"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66">
                <p:cTn id="48" repeatCount="4000" fill="hold" display="0">
                  <p:stCondLst>
                    <p:cond delay="indefinite"/>
                  </p:stCondLst>
                  <p:endCondLst>
                    <p:cond evt="onStopAudio" delay="0">
                      <p:tgtEl>
                        <p:sldTgt/>
                      </p:tgtEl>
                    </p:cond>
                  </p:endCondLst>
                </p:cTn>
                <p:tgtEl>
                  <p:spTgt spid="15"/>
                </p:tgtEl>
              </p:cMediaNode>
            </p:audio>
          </p:childTnLst>
        </p:cTn>
      </p:par>
    </p:tnLst>
    <p:bldLst>
      <p:bldP spid="2" grpId="0" animBg="1"/>
      <p:bldP spid="4" grpId="0"/>
      <p:bldP spid="5" grpId="0" animBg="1"/>
      <p:bldP spid="6" grpId="0"/>
      <p:bldP spid="7" grpId="0" animBg="1"/>
      <p:bldP spid="8" grpId="0"/>
      <p:bldP spid="9" grpId="0" animBg="1"/>
      <p:bldP spid="10" grpId="0" animBg="1"/>
      <p:bldP spid="11"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32049" y="0"/>
            <a:ext cx="12224049" cy="6858000"/>
          </a:xfrm>
          <a:prstGeom prst="rect">
            <a:avLst/>
          </a:prstGeom>
          <a:solidFill>
            <a:srgbClr val="B7C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3981450" y="-404424"/>
            <a:ext cx="11925300" cy="11739174"/>
          </a:xfrm>
          <a:prstGeom prst="ellipse">
            <a:avLst/>
          </a:prstGeom>
          <a:solidFill>
            <a:schemeClr val="accent3">
              <a:lumMod val="20000"/>
              <a:lumOff val="80000"/>
            </a:schemeClr>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8" name="文本框 7"/>
          <p:cNvSpPr txBox="1"/>
          <p:nvPr/>
        </p:nvSpPr>
        <p:spPr>
          <a:xfrm>
            <a:off x="1885587" y="1386389"/>
            <a:ext cx="683777" cy="4085221"/>
          </a:xfrm>
          <a:prstGeom prst="rect">
            <a:avLst/>
          </a:prstGeom>
          <a:noFill/>
        </p:spPr>
        <p:txBody>
          <a:bodyPr vert="wordArtVertRtl" wrap="none" rtlCol="0">
            <a:spAutoFit/>
          </a:bodyPr>
          <a:lstStyle/>
          <a:p>
            <a:pPr algn="ctr"/>
            <a:r>
              <a:rPr lang="en-US" altLang="zh-CN" sz="2800" dirty="0" smtClean="0">
                <a:solidFill>
                  <a:schemeClr val="bg1"/>
                </a:solidFill>
                <a:effectLst>
                  <a:outerShdw blurRad="50800" dist="38100" algn="l" rotWithShape="0">
                    <a:prstClr val="black">
                      <a:alpha val="40000"/>
                    </a:prstClr>
                  </a:outerShdw>
                </a:effectLst>
                <a:latin typeface="Century Gothic" panose="020B0502020202020204" pitchFamily="34" charset="0"/>
              </a:rPr>
              <a:t>CONTENTS</a:t>
            </a:r>
            <a:endParaRPr lang="zh-CN" altLang="en-US" sz="2800" dirty="0">
              <a:solidFill>
                <a:schemeClr val="bg1"/>
              </a:solidFill>
              <a:effectLst>
                <a:outerShdw blurRad="50800" dist="38100" algn="l" rotWithShape="0">
                  <a:prstClr val="black">
                    <a:alpha val="40000"/>
                  </a:prstClr>
                </a:outerShdw>
              </a:effectLst>
              <a:latin typeface="Century Gothic" panose="020B0502020202020204" pitchFamily="34" charset="0"/>
            </a:endParaRPr>
          </a:p>
        </p:txBody>
      </p:sp>
      <p:grpSp>
        <p:nvGrpSpPr>
          <p:cNvPr id="19" name="组合 18"/>
          <p:cNvGrpSpPr/>
          <p:nvPr/>
        </p:nvGrpSpPr>
        <p:grpSpPr>
          <a:xfrm>
            <a:off x="5046300" y="1486783"/>
            <a:ext cx="6555151" cy="592981"/>
            <a:chOff x="5046300" y="1486783"/>
            <a:chExt cx="6555151" cy="592981"/>
          </a:xfrm>
        </p:grpSpPr>
        <p:sp>
          <p:nvSpPr>
            <p:cNvPr id="6" name="椭圆 5"/>
            <p:cNvSpPr>
              <a:spLocks noChangeAspect="1"/>
            </p:cNvSpPr>
            <p:nvPr/>
          </p:nvSpPr>
          <p:spPr>
            <a:xfrm>
              <a:off x="5046300" y="1486783"/>
              <a:ext cx="540000" cy="540000"/>
            </a:xfrm>
            <a:prstGeom prst="ellipse">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lumMod val="50000"/>
                      <a:lumOff val="50000"/>
                    </a:schemeClr>
                  </a:solidFill>
                  <a:latin typeface="Century Gothic" panose="020B0502020202020204" pitchFamily="34" charset="0"/>
                </a:rPr>
                <a:t>1</a:t>
              </a:r>
              <a:endParaRPr lang="zh-CN" altLang="en-US" sz="2400" dirty="0">
                <a:solidFill>
                  <a:schemeClr val="tx1">
                    <a:lumMod val="50000"/>
                    <a:lumOff val="50000"/>
                  </a:schemeClr>
                </a:solidFill>
                <a:latin typeface="Century Gothic" panose="020B0502020202020204" pitchFamily="34" charset="0"/>
              </a:endParaRPr>
            </a:p>
          </p:txBody>
        </p:sp>
        <p:sp>
          <p:nvSpPr>
            <p:cNvPr id="9" name="文本框 8"/>
            <p:cNvSpPr txBox="1"/>
            <p:nvPr/>
          </p:nvSpPr>
          <p:spPr>
            <a:xfrm>
              <a:off x="5649298" y="1505833"/>
              <a:ext cx="2339102" cy="461665"/>
            </a:xfrm>
            <a:prstGeom prst="rect">
              <a:avLst/>
            </a:prstGeom>
            <a:noFill/>
          </p:spPr>
          <p:txBody>
            <a:bodyPr wrap="none" rtlCol="0">
              <a:spAutoFit/>
            </a:bodyPr>
            <a:lstStyle/>
            <a:p>
              <a:r>
                <a:rPr lang="zh-CN" altLang="en-US" sz="2400" dirty="0">
                  <a:latin typeface="幼圆" panose="02010509060101010101" pitchFamily="49" charset="-122"/>
                  <a:ea typeface="幼圆" panose="02010509060101010101" pitchFamily="49" charset="-122"/>
                </a:rPr>
                <a:t>上阶</a:t>
              </a:r>
              <a:r>
                <a:rPr lang="zh-CN" altLang="en-US" sz="2400" dirty="0" smtClean="0">
                  <a:latin typeface="幼圆" panose="02010509060101010101" pitchFamily="49" charset="-122"/>
                  <a:ea typeface="幼圆" panose="02010509060101010101" pitchFamily="49" charset="-122"/>
                </a:rPr>
                <a:t>段工作概述</a:t>
              </a:r>
              <a:endParaRPr lang="zh-CN" altLang="en-US" sz="2400" dirty="0">
                <a:latin typeface="幼圆" panose="02010509060101010101" pitchFamily="49" charset="-122"/>
                <a:ea typeface="幼圆" panose="02010509060101010101" pitchFamily="49" charset="-122"/>
              </a:endParaRPr>
            </a:p>
          </p:txBody>
        </p:sp>
        <p:sp>
          <p:nvSpPr>
            <p:cNvPr id="14" name="矩形 13"/>
            <p:cNvSpPr/>
            <p:nvPr/>
          </p:nvSpPr>
          <p:spPr>
            <a:xfrm>
              <a:off x="8211751" y="1525766"/>
              <a:ext cx="3389700" cy="553998"/>
            </a:xfrm>
            <a:prstGeom prst="rect">
              <a:avLst/>
            </a:prstGeom>
          </p:spPr>
          <p:txBody>
            <a:bodyPr wrap="square">
              <a:spAutoFit/>
            </a:bodyPr>
            <a:lstStyle/>
            <a:p>
              <a:r>
                <a:rPr lang="zh-CN" altLang="en-US" sz="1000" dirty="0" smtClean="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Summary of previous work</a:t>
              </a:r>
              <a:r>
                <a:rPr lang="en-US" altLang="zh-CN" sz="1000" dirty="0" smtClean="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en-US" altLang="zh-CN" sz="1000" b="0" i="0" dirty="0" smtClean="0">
                  <a:solidFill>
                    <a:schemeClr val="tx1">
                      <a:lumMod val="50000"/>
                      <a:lumOff val="50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rPr>
                <a:t> It is well established that aesthetic appreciation is related with activity in several different brain regions. </a:t>
              </a:r>
              <a:endParaRPr lang="zh-CN" altLang="en-US" sz="10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20" name="组合 19"/>
          <p:cNvGrpSpPr/>
          <p:nvPr/>
        </p:nvGrpSpPr>
        <p:grpSpPr>
          <a:xfrm>
            <a:off x="4464900" y="2265948"/>
            <a:ext cx="6715503" cy="605606"/>
            <a:chOff x="4464900" y="2265948"/>
            <a:chExt cx="6715503" cy="605606"/>
          </a:xfrm>
        </p:grpSpPr>
        <p:sp>
          <p:nvSpPr>
            <p:cNvPr id="4" name="椭圆 3"/>
            <p:cNvSpPr>
              <a:spLocks noChangeAspect="1"/>
            </p:cNvSpPr>
            <p:nvPr/>
          </p:nvSpPr>
          <p:spPr>
            <a:xfrm>
              <a:off x="4464900" y="2265948"/>
              <a:ext cx="540000" cy="540000"/>
            </a:xfrm>
            <a:prstGeom prst="ellipse">
              <a:avLst/>
            </a:prstGeom>
            <a:solidFill>
              <a:schemeClr val="bg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lumMod val="50000"/>
                      <a:lumOff val="50000"/>
                    </a:schemeClr>
                  </a:solidFill>
                  <a:latin typeface="Century Gothic" panose="020B0502020202020204" pitchFamily="34" charset="0"/>
                </a:rPr>
                <a:t>2</a:t>
              </a:r>
              <a:endParaRPr lang="zh-CN" altLang="en-US" sz="2400" dirty="0">
                <a:solidFill>
                  <a:schemeClr val="tx1">
                    <a:lumMod val="50000"/>
                    <a:lumOff val="50000"/>
                  </a:schemeClr>
                </a:solidFill>
                <a:latin typeface="Century Gothic" panose="020B0502020202020204" pitchFamily="34" charset="0"/>
              </a:endParaRPr>
            </a:p>
          </p:txBody>
        </p:sp>
        <p:sp>
          <p:nvSpPr>
            <p:cNvPr id="10" name="文本框 9"/>
            <p:cNvSpPr txBox="1"/>
            <p:nvPr/>
          </p:nvSpPr>
          <p:spPr>
            <a:xfrm>
              <a:off x="5228250" y="2301778"/>
              <a:ext cx="2339102" cy="461665"/>
            </a:xfrm>
            <a:prstGeom prst="rect">
              <a:avLst/>
            </a:prstGeom>
            <a:noFill/>
          </p:spPr>
          <p:txBody>
            <a:bodyPr wrap="none" rtlCol="0">
              <a:spAutoFit/>
            </a:bodyPr>
            <a:lstStyle/>
            <a:p>
              <a:r>
                <a:rPr lang="zh-CN" altLang="en-US" sz="2400" dirty="0" smtClean="0">
                  <a:latin typeface="幼圆" panose="02010509060101010101" pitchFamily="49" charset="-122"/>
                  <a:ea typeface="幼圆" panose="02010509060101010101" pitchFamily="49" charset="-122"/>
                </a:rPr>
                <a:t>已完成工作描述</a:t>
              </a:r>
              <a:endParaRPr lang="zh-CN" altLang="en-US" sz="2400" dirty="0">
                <a:latin typeface="幼圆" panose="02010509060101010101" pitchFamily="49" charset="-122"/>
                <a:ea typeface="幼圆" panose="02010509060101010101" pitchFamily="49" charset="-122"/>
              </a:endParaRPr>
            </a:p>
          </p:txBody>
        </p:sp>
        <p:sp>
          <p:nvSpPr>
            <p:cNvPr id="15" name="矩形 14"/>
            <p:cNvSpPr/>
            <p:nvPr/>
          </p:nvSpPr>
          <p:spPr>
            <a:xfrm>
              <a:off x="7790703" y="2317556"/>
              <a:ext cx="3389700" cy="553998"/>
            </a:xfrm>
            <a:prstGeom prst="rect">
              <a:avLst/>
            </a:prstGeom>
          </p:spPr>
          <p:txBody>
            <a:bodyPr wrap="square">
              <a:spAutoFit/>
            </a:bodyPr>
            <a:lstStyle/>
            <a:p>
              <a:r>
                <a:rPr lang="zh-CN" altLang="en-US" sz="1000" dirty="0" smtClean="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Summary of previous work</a:t>
              </a:r>
              <a:r>
                <a:rPr lang="en-US" altLang="zh-CN" sz="1000" dirty="0" smtClean="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en-US" altLang="zh-CN" sz="1000" b="0" i="0" dirty="0" smtClean="0">
                  <a:solidFill>
                    <a:schemeClr val="tx1">
                      <a:lumMod val="50000"/>
                      <a:lumOff val="50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rPr>
                <a:t> It is well established that aesthetic appreciation is related with activity in several different brain regions. </a:t>
              </a:r>
              <a:endParaRPr lang="zh-CN" altLang="en-US" sz="10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21" name="组合 20"/>
          <p:cNvGrpSpPr/>
          <p:nvPr/>
        </p:nvGrpSpPr>
        <p:grpSpPr>
          <a:xfrm>
            <a:off x="4053000" y="3165317"/>
            <a:ext cx="6454376" cy="581396"/>
            <a:chOff x="4053000" y="3165317"/>
            <a:chExt cx="6454376" cy="581396"/>
          </a:xfrm>
        </p:grpSpPr>
        <p:sp>
          <p:nvSpPr>
            <p:cNvPr id="3" name="椭圆 2"/>
            <p:cNvSpPr>
              <a:spLocks noChangeAspect="1"/>
            </p:cNvSpPr>
            <p:nvPr/>
          </p:nvSpPr>
          <p:spPr>
            <a:xfrm>
              <a:off x="4053000" y="3165317"/>
              <a:ext cx="540000" cy="540000"/>
            </a:xfrm>
            <a:prstGeom prst="ellipse">
              <a:avLst/>
            </a:prstGeom>
            <a:solidFill>
              <a:schemeClr val="bg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lumMod val="50000"/>
                      <a:lumOff val="50000"/>
                    </a:schemeClr>
                  </a:solidFill>
                  <a:latin typeface="Century Gothic" panose="020B0502020202020204" pitchFamily="34" charset="0"/>
                </a:rPr>
                <a:t>3</a:t>
              </a:r>
              <a:endParaRPr lang="zh-CN" altLang="en-US" sz="2400" dirty="0">
                <a:solidFill>
                  <a:schemeClr val="tx1">
                    <a:lumMod val="50000"/>
                    <a:lumOff val="50000"/>
                  </a:schemeClr>
                </a:solidFill>
                <a:latin typeface="Century Gothic" panose="020B0502020202020204" pitchFamily="34" charset="0"/>
              </a:endParaRPr>
            </a:p>
          </p:txBody>
        </p:sp>
        <p:sp>
          <p:nvSpPr>
            <p:cNvPr id="11" name="文本框 10"/>
            <p:cNvSpPr txBox="1"/>
            <p:nvPr/>
          </p:nvSpPr>
          <p:spPr>
            <a:xfrm>
              <a:off x="4863000" y="3201147"/>
              <a:ext cx="2031325" cy="461665"/>
            </a:xfrm>
            <a:prstGeom prst="rect">
              <a:avLst/>
            </a:prstGeom>
            <a:noFill/>
          </p:spPr>
          <p:txBody>
            <a:bodyPr wrap="none" rtlCol="0">
              <a:spAutoFit/>
            </a:bodyPr>
            <a:lstStyle/>
            <a:p>
              <a:r>
                <a:rPr lang="zh-CN" altLang="en-US" sz="2400" dirty="0" smtClean="0">
                  <a:latin typeface="幼圆" panose="02010509060101010101" pitchFamily="49" charset="-122"/>
                  <a:ea typeface="幼圆" panose="02010509060101010101" pitchFamily="49" charset="-122"/>
                </a:rPr>
                <a:t>项目成果展示</a:t>
              </a:r>
              <a:endParaRPr lang="zh-CN" altLang="en-US" sz="2400" dirty="0">
                <a:latin typeface="幼圆" panose="02010509060101010101" pitchFamily="49" charset="-122"/>
                <a:ea typeface="幼圆" panose="02010509060101010101" pitchFamily="49" charset="-122"/>
              </a:endParaRPr>
            </a:p>
          </p:txBody>
        </p:sp>
        <p:sp>
          <p:nvSpPr>
            <p:cNvPr id="16" name="矩形 15"/>
            <p:cNvSpPr/>
            <p:nvPr/>
          </p:nvSpPr>
          <p:spPr>
            <a:xfrm>
              <a:off x="7117676" y="3192715"/>
              <a:ext cx="3389700" cy="553998"/>
            </a:xfrm>
            <a:prstGeom prst="rect">
              <a:avLst/>
            </a:prstGeom>
          </p:spPr>
          <p:txBody>
            <a:bodyPr wrap="square">
              <a:spAutoFit/>
            </a:bodyPr>
            <a:lstStyle/>
            <a:p>
              <a:r>
                <a:rPr lang="zh-CN" altLang="en-US" sz="1000" dirty="0" smtClean="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Summary of previous work</a:t>
              </a:r>
              <a:r>
                <a:rPr lang="en-US" altLang="zh-CN" sz="1000" dirty="0" smtClean="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en-US" altLang="zh-CN" sz="1000" b="0" i="0" dirty="0" smtClean="0">
                  <a:solidFill>
                    <a:schemeClr val="tx1">
                      <a:lumMod val="50000"/>
                      <a:lumOff val="50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rPr>
                <a:t> It is well established that aesthetic appreciation is related with activity in several different brain regions. </a:t>
              </a:r>
              <a:endParaRPr lang="zh-CN" altLang="en-US" sz="10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22" name="组合 21"/>
          <p:cNvGrpSpPr/>
          <p:nvPr/>
        </p:nvGrpSpPr>
        <p:grpSpPr>
          <a:xfrm>
            <a:off x="3758100" y="4064686"/>
            <a:ext cx="6529897" cy="566373"/>
            <a:chOff x="3758100" y="4064686"/>
            <a:chExt cx="6529897" cy="566373"/>
          </a:xfrm>
        </p:grpSpPr>
        <p:sp>
          <p:nvSpPr>
            <p:cNvPr id="5" name="椭圆 4"/>
            <p:cNvSpPr>
              <a:spLocks noChangeAspect="1"/>
            </p:cNvSpPr>
            <p:nvPr/>
          </p:nvSpPr>
          <p:spPr>
            <a:xfrm>
              <a:off x="3758100" y="4064686"/>
              <a:ext cx="540000" cy="540000"/>
            </a:xfrm>
            <a:prstGeom prst="ellipse">
              <a:avLst/>
            </a:prstGeom>
            <a:solidFill>
              <a:schemeClr val="bg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lumMod val="50000"/>
                      <a:lumOff val="50000"/>
                    </a:schemeClr>
                  </a:solidFill>
                  <a:latin typeface="Century Gothic" panose="020B0502020202020204" pitchFamily="34" charset="0"/>
                </a:rPr>
                <a:t>4</a:t>
              </a:r>
              <a:endParaRPr lang="zh-CN" altLang="en-US" sz="2400" dirty="0">
                <a:solidFill>
                  <a:schemeClr val="tx1">
                    <a:lumMod val="50000"/>
                    <a:lumOff val="50000"/>
                  </a:schemeClr>
                </a:solidFill>
                <a:latin typeface="Century Gothic" panose="020B0502020202020204" pitchFamily="34" charset="0"/>
              </a:endParaRPr>
            </a:p>
          </p:txBody>
        </p:sp>
        <p:sp>
          <p:nvSpPr>
            <p:cNvPr id="12" name="文本框 11"/>
            <p:cNvSpPr txBox="1"/>
            <p:nvPr/>
          </p:nvSpPr>
          <p:spPr>
            <a:xfrm>
              <a:off x="4471825" y="4092126"/>
              <a:ext cx="2339102" cy="461665"/>
            </a:xfrm>
            <a:prstGeom prst="rect">
              <a:avLst/>
            </a:prstGeom>
            <a:noFill/>
          </p:spPr>
          <p:txBody>
            <a:bodyPr wrap="none" rtlCol="0">
              <a:spAutoFit/>
            </a:bodyPr>
            <a:lstStyle/>
            <a:p>
              <a:r>
                <a:rPr lang="zh-CN" altLang="en-US" sz="2400" dirty="0" smtClean="0">
                  <a:latin typeface="幼圆" panose="02010509060101010101" pitchFamily="49" charset="-122"/>
                  <a:ea typeface="幼圆" panose="02010509060101010101" pitchFamily="49" charset="-122"/>
                </a:rPr>
                <a:t>不足之处及建议</a:t>
              </a:r>
              <a:endParaRPr lang="zh-CN" altLang="en-US" sz="2400" dirty="0">
                <a:latin typeface="幼圆" panose="02010509060101010101" pitchFamily="49" charset="-122"/>
                <a:ea typeface="幼圆" panose="02010509060101010101" pitchFamily="49" charset="-122"/>
              </a:endParaRPr>
            </a:p>
          </p:txBody>
        </p:sp>
        <p:sp>
          <p:nvSpPr>
            <p:cNvPr id="17" name="矩形 16"/>
            <p:cNvSpPr/>
            <p:nvPr/>
          </p:nvSpPr>
          <p:spPr>
            <a:xfrm>
              <a:off x="6898297" y="4077061"/>
              <a:ext cx="3389700" cy="553998"/>
            </a:xfrm>
            <a:prstGeom prst="rect">
              <a:avLst/>
            </a:prstGeom>
          </p:spPr>
          <p:txBody>
            <a:bodyPr wrap="square">
              <a:spAutoFit/>
            </a:bodyPr>
            <a:lstStyle/>
            <a:p>
              <a:r>
                <a:rPr lang="zh-CN" altLang="en-US" sz="1000" dirty="0" smtClean="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Summary of previous work</a:t>
              </a:r>
              <a:r>
                <a:rPr lang="en-US" altLang="zh-CN" sz="1000" dirty="0" smtClean="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en-US" altLang="zh-CN" sz="1000" b="0" i="0" dirty="0" smtClean="0">
                  <a:solidFill>
                    <a:schemeClr val="tx1">
                      <a:lumMod val="50000"/>
                      <a:lumOff val="50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rPr>
                <a:t> It is well established that aesthetic appreciation is related with activity in several different brain regions. </a:t>
              </a:r>
              <a:endParaRPr lang="zh-CN" altLang="en-US" sz="10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23" name="组合 22"/>
          <p:cNvGrpSpPr/>
          <p:nvPr/>
        </p:nvGrpSpPr>
        <p:grpSpPr>
          <a:xfrm>
            <a:off x="3711450" y="4989531"/>
            <a:ext cx="6624105" cy="578409"/>
            <a:chOff x="3711450" y="4989531"/>
            <a:chExt cx="6624105" cy="578409"/>
          </a:xfrm>
        </p:grpSpPr>
        <p:sp>
          <p:nvSpPr>
            <p:cNvPr id="7" name="椭圆 6"/>
            <p:cNvSpPr>
              <a:spLocks noChangeAspect="1"/>
            </p:cNvSpPr>
            <p:nvPr/>
          </p:nvSpPr>
          <p:spPr>
            <a:xfrm>
              <a:off x="3711450" y="4989531"/>
              <a:ext cx="540000" cy="540000"/>
            </a:xfrm>
            <a:prstGeom prst="ellipse">
              <a:avLst/>
            </a:prstGeom>
            <a:solidFill>
              <a:schemeClr val="bg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lumMod val="50000"/>
                      <a:lumOff val="50000"/>
                    </a:schemeClr>
                  </a:solidFill>
                  <a:latin typeface="Century Gothic" panose="020B0502020202020204" pitchFamily="34" charset="0"/>
                </a:rPr>
                <a:t>5</a:t>
              </a:r>
              <a:endParaRPr lang="zh-CN" altLang="en-US" sz="2400" dirty="0">
                <a:solidFill>
                  <a:schemeClr val="tx1">
                    <a:lumMod val="50000"/>
                    <a:lumOff val="50000"/>
                  </a:schemeClr>
                </a:solidFill>
                <a:latin typeface="Century Gothic" panose="020B0502020202020204" pitchFamily="34" charset="0"/>
              </a:endParaRPr>
            </a:p>
          </p:txBody>
        </p:sp>
        <p:sp>
          <p:nvSpPr>
            <p:cNvPr id="13" name="文本框 12"/>
            <p:cNvSpPr txBox="1"/>
            <p:nvPr/>
          </p:nvSpPr>
          <p:spPr>
            <a:xfrm>
              <a:off x="4452775" y="5007980"/>
              <a:ext cx="2339102" cy="461665"/>
            </a:xfrm>
            <a:prstGeom prst="rect">
              <a:avLst/>
            </a:prstGeom>
            <a:noFill/>
          </p:spPr>
          <p:txBody>
            <a:bodyPr wrap="none" rtlCol="0">
              <a:spAutoFit/>
            </a:bodyPr>
            <a:lstStyle/>
            <a:p>
              <a:r>
                <a:rPr lang="zh-CN" altLang="en-US" sz="2400" dirty="0" smtClean="0">
                  <a:latin typeface="幼圆" panose="02010509060101010101" pitchFamily="49" charset="-122"/>
                  <a:ea typeface="幼圆" panose="02010509060101010101" pitchFamily="49" charset="-122"/>
                </a:rPr>
                <a:t>下阶段工作计划</a:t>
              </a:r>
              <a:endParaRPr lang="zh-CN" altLang="en-US" sz="2400" dirty="0">
                <a:latin typeface="幼圆" panose="02010509060101010101" pitchFamily="49" charset="-122"/>
                <a:ea typeface="幼圆" panose="02010509060101010101" pitchFamily="49" charset="-122"/>
              </a:endParaRPr>
            </a:p>
          </p:txBody>
        </p:sp>
        <p:sp>
          <p:nvSpPr>
            <p:cNvPr id="18" name="矩形 17"/>
            <p:cNvSpPr/>
            <p:nvPr/>
          </p:nvSpPr>
          <p:spPr>
            <a:xfrm>
              <a:off x="6945855" y="5013942"/>
              <a:ext cx="3389700" cy="553998"/>
            </a:xfrm>
            <a:prstGeom prst="rect">
              <a:avLst/>
            </a:prstGeom>
          </p:spPr>
          <p:txBody>
            <a:bodyPr wrap="square">
              <a:spAutoFit/>
            </a:bodyPr>
            <a:lstStyle/>
            <a:p>
              <a:r>
                <a:rPr lang="zh-CN" altLang="en-US" sz="1000" dirty="0" smtClean="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Summary of previous work</a:t>
              </a:r>
              <a:r>
                <a:rPr lang="en-US" altLang="zh-CN" sz="1000" dirty="0" smtClean="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en-US" altLang="zh-CN" sz="1000" b="0" i="0" dirty="0" smtClean="0">
                  <a:solidFill>
                    <a:schemeClr val="tx1">
                      <a:lumMod val="50000"/>
                      <a:lumOff val="50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rPr>
                <a:t> It is well established that aesthetic appreciation is related with activity in several different brain regions. </a:t>
              </a:r>
              <a:endParaRPr lang="zh-CN" altLang="en-US" sz="10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4" name="文本框 23"/>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35249399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left)">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2000"/>
                                  </p:stCondLst>
                                  <p:childTnLst>
                                    <p:animEffect transition="out" filter="fade">
                                      <p:cBhvr>
                                        <p:cTn id="42" dur="500"/>
                                        <p:tgtEl>
                                          <p:spTgt spid="24"/>
                                        </p:tgtEl>
                                      </p:cBhvr>
                                    </p:animEffect>
                                    <p:set>
                                      <p:cBhvr>
                                        <p:cTn id="43"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H="1">
            <a:off x="-3028950" y="-171000"/>
            <a:ext cx="7200000" cy="7200000"/>
          </a:xfrm>
          <a:prstGeom prst="ellipse">
            <a:avLst/>
          </a:prstGeom>
          <a:solidFill>
            <a:schemeClr val="accent3">
              <a:lumMod val="20000"/>
              <a:lumOff val="80000"/>
            </a:schemeClr>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3" name="椭圆 2"/>
          <p:cNvSpPr/>
          <p:nvPr/>
        </p:nvSpPr>
        <p:spPr>
          <a:xfrm flipH="1">
            <a:off x="-1962150" y="371475"/>
            <a:ext cx="6115050" cy="6115050"/>
          </a:xfrm>
          <a:prstGeom prst="ellipse">
            <a:avLst/>
          </a:prstGeom>
          <a:solidFill>
            <a:schemeClr val="bg1"/>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4" name="椭圆 3"/>
          <p:cNvSpPr/>
          <p:nvPr/>
        </p:nvSpPr>
        <p:spPr>
          <a:xfrm flipH="1">
            <a:off x="-1095375" y="804862"/>
            <a:ext cx="5248275" cy="5248275"/>
          </a:xfrm>
          <a:prstGeom prst="ellipse">
            <a:avLst/>
          </a:prstGeom>
          <a:solidFill>
            <a:srgbClr val="B7C0C9"/>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文本框 5"/>
          <p:cNvSpPr txBox="1"/>
          <p:nvPr/>
        </p:nvSpPr>
        <p:spPr>
          <a:xfrm>
            <a:off x="5991922" y="2579756"/>
            <a:ext cx="3775394" cy="707886"/>
          </a:xfrm>
          <a:prstGeom prst="rect">
            <a:avLst/>
          </a:prstGeom>
          <a:noFill/>
        </p:spPr>
        <p:txBody>
          <a:bodyPr wrap="none" rtlCol="0">
            <a:spAutoFit/>
          </a:bodyPr>
          <a:lstStyle/>
          <a:p>
            <a:pPr algn="ctr"/>
            <a:r>
              <a:rPr lang="zh-CN" altLang="en-US" sz="4000" dirty="0">
                <a:latin typeface="幼圆" panose="02010509060101010101" pitchFamily="49" charset="-122"/>
                <a:ea typeface="幼圆" panose="02010509060101010101" pitchFamily="49" charset="-122"/>
              </a:rPr>
              <a:t>上阶</a:t>
            </a:r>
            <a:r>
              <a:rPr lang="zh-CN" altLang="en-US" sz="4000" dirty="0" smtClean="0">
                <a:latin typeface="幼圆" panose="02010509060101010101" pitchFamily="49" charset="-122"/>
                <a:ea typeface="幼圆" panose="02010509060101010101" pitchFamily="49" charset="-122"/>
              </a:rPr>
              <a:t>段</a:t>
            </a:r>
            <a:r>
              <a:rPr lang="zh-CN" altLang="en-US" sz="4000" dirty="0" smtClean="0">
                <a:solidFill>
                  <a:srgbClr val="00B0F0"/>
                </a:solidFill>
                <a:latin typeface="幼圆" panose="02010509060101010101" pitchFamily="49" charset="-122"/>
                <a:ea typeface="幼圆" panose="02010509060101010101" pitchFamily="49" charset="-122"/>
              </a:rPr>
              <a:t>工作概述</a:t>
            </a:r>
            <a:endParaRPr lang="zh-CN" altLang="en-US" sz="4000" dirty="0">
              <a:solidFill>
                <a:srgbClr val="00B0F0"/>
              </a:solidFill>
              <a:latin typeface="幼圆" panose="02010509060101010101" pitchFamily="49" charset="-122"/>
              <a:ea typeface="幼圆" panose="02010509060101010101" pitchFamily="49" charset="-122"/>
            </a:endParaRPr>
          </a:p>
        </p:txBody>
      </p:sp>
      <p:sp>
        <p:nvSpPr>
          <p:cNvPr id="7" name="矩形 6"/>
          <p:cNvSpPr/>
          <p:nvPr/>
        </p:nvSpPr>
        <p:spPr>
          <a:xfrm>
            <a:off x="6043961" y="3506966"/>
            <a:ext cx="3671316" cy="646331"/>
          </a:xfrm>
          <a:prstGeom prst="rect">
            <a:avLst/>
          </a:prstGeom>
        </p:spPr>
        <p:txBody>
          <a:bodyPr wrap="square">
            <a:spAutoFit/>
          </a:bodyPr>
          <a:lstStyle/>
          <a:p>
            <a:pPr algn="ctr"/>
            <a:r>
              <a:rPr lang="zh-CN" altLang="en-US" sz="1200" dirty="0" smtClean="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r>
              <a:rPr lang="en-US" altLang="zh-CN" sz="1200" dirty="0" smtClean="0">
                <a:latin typeface="Century Gothic" panose="020B0502020202020204" pitchFamily="34" charset="0"/>
                <a:ea typeface="Arial Unicode MS" panose="020B0604020202020204" pitchFamily="34" charset="-122"/>
                <a:cs typeface="Arial Unicode MS" panose="020B0604020202020204" pitchFamily="34" charset="-122"/>
              </a:rPr>
              <a:t>,</a:t>
            </a:r>
            <a:r>
              <a:rPr lang="en-US" altLang="zh-CN" sz="1200" b="0" i="0" dirty="0" smtClean="0">
                <a:effectLst/>
                <a:latin typeface="Century Gothic" panose="020B0502020202020204" pitchFamily="34" charset="0"/>
                <a:ea typeface="Arial Unicode MS" panose="020B0604020202020204" pitchFamily="34" charset="-122"/>
                <a:cs typeface="Arial Unicode MS" panose="020B0604020202020204" pitchFamily="34" charset="-122"/>
              </a:rPr>
              <a:t> It is well established that aesthetic appreciation is related with activity in several different brain regions. </a:t>
            </a:r>
            <a:endParaRPr lang="zh-CN" altLang="en-US" sz="1200" dirty="0">
              <a:latin typeface="Century Gothic" panose="020B0502020202020204" pitchFamily="34" charset="0"/>
              <a:ea typeface="Arial Unicode MS" panose="020B0604020202020204" pitchFamily="34" charset="-122"/>
              <a:cs typeface="Arial Unicode MS" panose="020B0604020202020204" pitchFamily="34" charset="-122"/>
            </a:endParaRPr>
          </a:p>
        </p:txBody>
      </p:sp>
      <p:cxnSp>
        <p:nvCxnSpPr>
          <p:cNvPr id="9" name="直接连接符 8"/>
          <p:cNvCxnSpPr/>
          <p:nvPr/>
        </p:nvCxnSpPr>
        <p:spPr>
          <a:xfrm>
            <a:off x="7203344" y="3420992"/>
            <a:ext cx="135255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14" name="组合 13"/>
          <p:cNvGrpSpPr/>
          <p:nvPr/>
        </p:nvGrpSpPr>
        <p:grpSpPr>
          <a:xfrm>
            <a:off x="-312668" y="910841"/>
            <a:ext cx="4092908" cy="5143584"/>
            <a:chOff x="-312668" y="910841"/>
            <a:chExt cx="4092908" cy="5143584"/>
          </a:xfrm>
        </p:grpSpPr>
        <p:grpSp>
          <p:nvGrpSpPr>
            <p:cNvPr id="8" name="组合 7"/>
            <p:cNvGrpSpPr/>
            <p:nvPr/>
          </p:nvGrpSpPr>
          <p:grpSpPr>
            <a:xfrm>
              <a:off x="-312668" y="910841"/>
              <a:ext cx="3613449" cy="5143584"/>
              <a:chOff x="-312668" y="910841"/>
              <a:chExt cx="3613449" cy="5143584"/>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668" y="2402006"/>
                <a:ext cx="3613449" cy="3652419"/>
              </a:xfrm>
              <a:prstGeom prst="ellipse">
                <a:avLst/>
              </a:prstGeom>
              <a:ln w="63500" cap="rnd">
                <a:noFill/>
              </a:ln>
              <a:effectLst>
                <a:outerShdw blurRad="381000" dist="292100" dir="5400000" sx="-80000" sy="-18000" rotWithShape="0">
                  <a:srgbClr val="000000">
                    <a:alpha val="22000"/>
                  </a:srgbClr>
                </a:outerShdw>
              </a:effectLst>
            </p:spPr>
          </p:pic>
          <p:cxnSp>
            <p:nvCxnSpPr>
              <p:cNvPr id="13" name="直接连接符 12"/>
              <p:cNvCxnSpPr/>
              <p:nvPr/>
            </p:nvCxnSpPr>
            <p:spPr>
              <a:xfrm flipH="1" flipV="1">
                <a:off x="2088108" y="910841"/>
                <a:ext cx="0" cy="1980000"/>
              </a:xfrm>
              <a:prstGeom prst="line">
                <a:avLst/>
              </a:prstGeom>
              <a:ln w="25400">
                <a:solidFill>
                  <a:srgbClr val="6B82A1"/>
                </a:solidFill>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1897711" y="3815348"/>
              <a:ext cx="1519968" cy="461665"/>
            </a:xfrm>
            <a:prstGeom prst="rect">
              <a:avLst/>
            </a:prstGeom>
            <a:noFill/>
          </p:spPr>
          <p:txBody>
            <a:bodyPr wrap="none" rtlCol="0">
              <a:spAutoFit/>
            </a:bodyPr>
            <a:lstStyle/>
            <a:p>
              <a:pPr algn="ctr"/>
              <a:r>
                <a:rPr lang="en-US" altLang="zh-CN" sz="2400" dirty="0" smtClean="0">
                  <a:solidFill>
                    <a:schemeClr val="bg1"/>
                  </a:solidFill>
                  <a:latin typeface="Century Gothic" panose="020B0502020202020204" pitchFamily="34" charset="0"/>
                </a:rPr>
                <a:t>Part </a:t>
              </a:r>
              <a:r>
                <a:rPr lang="en-US" altLang="zh-CN" sz="2400" dirty="0" smtClean="0">
                  <a:solidFill>
                    <a:srgbClr val="00B0F0"/>
                  </a:solidFill>
                  <a:latin typeface="Century Gothic" panose="020B0502020202020204" pitchFamily="34" charset="0"/>
                </a:rPr>
                <a:t>ONE</a:t>
              </a:r>
              <a:endParaRPr lang="zh-CN" altLang="en-US" sz="2400" dirty="0">
                <a:solidFill>
                  <a:srgbClr val="00B0F0"/>
                </a:solidFill>
                <a:latin typeface="Century Gothic" panose="020B0502020202020204" pitchFamily="34" charset="0"/>
              </a:endParaRPr>
            </a:p>
          </p:txBody>
        </p:sp>
        <p:sp>
          <p:nvSpPr>
            <p:cNvPr id="5" name="文本框 4"/>
            <p:cNvSpPr txBox="1"/>
            <p:nvPr/>
          </p:nvSpPr>
          <p:spPr>
            <a:xfrm>
              <a:off x="2529578" y="1660306"/>
              <a:ext cx="1250662" cy="2400657"/>
            </a:xfrm>
            <a:prstGeom prst="rect">
              <a:avLst/>
            </a:prstGeom>
            <a:noFill/>
          </p:spPr>
          <p:txBody>
            <a:bodyPr wrap="none" rtlCol="0">
              <a:spAutoFit/>
            </a:bodyPr>
            <a:lstStyle/>
            <a:p>
              <a:pPr algn="ctr"/>
              <a:r>
                <a:rPr lang="en-US" altLang="zh-CN" sz="15000" dirty="0" smtClean="0">
                  <a:solidFill>
                    <a:schemeClr val="bg1"/>
                  </a:solidFill>
                  <a:latin typeface="Century Gothic" panose="020B0502020202020204" pitchFamily="34" charset="0"/>
                </a:rPr>
                <a:t>1</a:t>
              </a:r>
              <a:endParaRPr lang="zh-CN" altLang="en-US" sz="15000" dirty="0">
                <a:solidFill>
                  <a:schemeClr val="bg1"/>
                </a:solidFill>
                <a:latin typeface="Century Gothic" panose="020B0502020202020204" pitchFamily="34" charset="0"/>
              </a:endParaRPr>
            </a:p>
          </p:txBody>
        </p:sp>
      </p:grpSp>
    </p:spTree>
    <p:extLst>
      <p:ext uri="{BB962C8B-B14F-4D97-AF65-F5344CB8AC3E}">
        <p14:creationId xmlns:p14="http://schemas.microsoft.com/office/powerpoint/2010/main" val="57794425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2000"/>
                                  </p:stCondLst>
                                  <p:childTnLst>
                                    <p:animEffect transition="out" filter="fade">
                                      <p:cBhvr>
                                        <p:cTn id="35" dur="500"/>
                                        <p:tgtEl>
                                          <p:spTgt spid="11"/>
                                        </p:tgtEl>
                                      </p:cBhvr>
                                    </p:animEffect>
                                    <p:set>
                                      <p:cBhvr>
                                        <p:cTn id="36"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7"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32049" y="0"/>
            <a:ext cx="12224049" cy="6858000"/>
          </a:xfrm>
          <a:prstGeom prst="rect">
            <a:avLst/>
          </a:prstGeom>
          <a:solidFill>
            <a:srgbClr val="B7C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49" y="3412956"/>
            <a:ext cx="3613449" cy="3461021"/>
          </a:xfrm>
          <a:prstGeom prst="rect">
            <a:avLst/>
          </a:prstGeom>
        </p:spPr>
      </p:pic>
      <p:sp>
        <p:nvSpPr>
          <p:cNvPr id="2" name="KSO_Shape"/>
          <p:cNvSpPr/>
          <p:nvPr/>
        </p:nvSpPr>
        <p:spPr>
          <a:xfrm rot="5400000">
            <a:off x="4610100" y="-1028700"/>
            <a:ext cx="6553200" cy="8610600"/>
          </a:xfrm>
          <a:custGeom>
            <a:avLst/>
            <a:gdLst>
              <a:gd name="connsiteX0" fmla="*/ 0 w 1079818"/>
              <a:gd name="connsiteY0" fmla="*/ 0 h 1080105"/>
              <a:gd name="connsiteX1" fmla="*/ 1079818 w 1079818"/>
              <a:gd name="connsiteY1" fmla="*/ 0 h 1080105"/>
              <a:gd name="connsiteX2" fmla="*/ 110134 w 1079818"/>
              <a:gd name="connsiteY2" fmla="*/ 1074544 h 1080105"/>
              <a:gd name="connsiteX3" fmla="*/ 0 w 1079818"/>
              <a:gd name="connsiteY3" fmla="*/ 1080105 h 1080105"/>
            </a:gdLst>
            <a:ahLst/>
            <a:cxnLst>
              <a:cxn ang="0">
                <a:pos x="connsiteX0" y="connsiteY0"/>
              </a:cxn>
              <a:cxn ang="0">
                <a:pos x="connsiteX1" y="connsiteY1"/>
              </a:cxn>
              <a:cxn ang="0">
                <a:pos x="connsiteX2" y="connsiteY2"/>
              </a:cxn>
              <a:cxn ang="0">
                <a:pos x="connsiteX3" y="connsiteY3"/>
              </a:cxn>
            </a:cxnLst>
            <a:rect l="l" t="t" r="r" b="b"/>
            <a:pathLst>
              <a:path w="1079818" h="1080105">
                <a:moveTo>
                  <a:pt x="0" y="0"/>
                </a:moveTo>
                <a:lnTo>
                  <a:pt x="1079818" y="0"/>
                </a:lnTo>
                <a:cubicBezTo>
                  <a:pt x="1079818" y="559251"/>
                  <a:pt x="654791" y="1019231"/>
                  <a:pt x="110134" y="1074544"/>
                </a:cubicBezTo>
                <a:lnTo>
                  <a:pt x="0" y="1080105"/>
                </a:lnTo>
                <a:close/>
              </a:path>
            </a:pathLst>
          </a:custGeom>
          <a:solidFill>
            <a:schemeClr val="accent3">
              <a:lumMod val="20000"/>
              <a:lumOff val="80000"/>
            </a:schemeClr>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文本框 5"/>
          <p:cNvSpPr txBox="1"/>
          <p:nvPr/>
        </p:nvSpPr>
        <p:spPr>
          <a:xfrm>
            <a:off x="4774149" y="814126"/>
            <a:ext cx="1005403" cy="584775"/>
          </a:xfrm>
          <a:prstGeom prst="rect">
            <a:avLst/>
          </a:prstGeom>
          <a:noFill/>
        </p:spPr>
        <p:txBody>
          <a:bodyPr wrap="none" rtlCol="0">
            <a:spAutoFit/>
          </a:bodyPr>
          <a:lstStyle/>
          <a:p>
            <a:r>
              <a:rPr lang="zh-CN" altLang="en-US" sz="3200" dirty="0">
                <a:latin typeface="幼圆" panose="02010509060101010101" pitchFamily="49" charset="-122"/>
                <a:ea typeface="幼圆" panose="02010509060101010101" pitchFamily="49" charset="-122"/>
              </a:rPr>
              <a:t>前言</a:t>
            </a:r>
          </a:p>
        </p:txBody>
      </p:sp>
      <p:sp>
        <p:nvSpPr>
          <p:cNvPr id="7" name="矩形 6"/>
          <p:cNvSpPr/>
          <p:nvPr/>
        </p:nvSpPr>
        <p:spPr>
          <a:xfrm>
            <a:off x="6686550" y="1398901"/>
            <a:ext cx="4686300" cy="830997"/>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8" name="矩形 7"/>
          <p:cNvSpPr/>
          <p:nvPr/>
        </p:nvSpPr>
        <p:spPr>
          <a:xfrm>
            <a:off x="6705600" y="2480786"/>
            <a:ext cx="4667250" cy="830997"/>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9" name="矩形 8"/>
          <p:cNvSpPr/>
          <p:nvPr/>
        </p:nvSpPr>
        <p:spPr>
          <a:xfrm>
            <a:off x="6686550" y="3624536"/>
            <a:ext cx="4876800" cy="830997"/>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grpSp>
        <p:nvGrpSpPr>
          <p:cNvPr id="12" name="组合 11"/>
          <p:cNvGrpSpPr/>
          <p:nvPr/>
        </p:nvGrpSpPr>
        <p:grpSpPr>
          <a:xfrm>
            <a:off x="3177198" y="594747"/>
            <a:ext cx="1143452" cy="1143452"/>
            <a:chOff x="3177198" y="594747"/>
            <a:chExt cx="1143452" cy="1143452"/>
          </a:xfrm>
        </p:grpSpPr>
        <p:sp>
          <p:nvSpPr>
            <p:cNvPr id="10" name="椭圆 9"/>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11"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13" name="文本框 12"/>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cxnSp>
        <p:nvCxnSpPr>
          <p:cNvPr id="16" name="直接连接符 15"/>
          <p:cNvCxnSpPr/>
          <p:nvPr/>
        </p:nvCxnSpPr>
        <p:spPr>
          <a:xfrm flipH="1" flipV="1">
            <a:off x="2374711" y="0"/>
            <a:ext cx="0" cy="3875964"/>
          </a:xfrm>
          <a:prstGeom prst="line">
            <a:avLst/>
          </a:prstGeom>
          <a:ln w="25400">
            <a:solidFill>
              <a:srgbClr val="6B82A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106683" y="4224700"/>
            <a:ext cx="1511952" cy="461665"/>
          </a:xfrm>
          <a:prstGeom prst="rect">
            <a:avLst/>
          </a:prstGeom>
          <a:noFill/>
        </p:spPr>
        <p:txBody>
          <a:bodyPr wrap="none" rtlCol="0">
            <a:spAutoFit/>
          </a:bodyPr>
          <a:lstStyle/>
          <a:p>
            <a:r>
              <a:rPr lang="en-US" altLang="zh-CN" sz="2400" dirty="0" smtClean="0">
                <a:latin typeface="Century Gothic" panose="020B0502020202020204" pitchFamily="34" charset="0"/>
                <a:ea typeface="幼圆" panose="02010509060101010101" pitchFamily="49" charset="-122"/>
              </a:rPr>
              <a:t>PREFACE</a:t>
            </a:r>
            <a:endParaRPr lang="zh-CN" altLang="en-US" sz="2400" dirty="0">
              <a:latin typeface="Century Gothic" panose="020B0502020202020204" pitchFamily="34" charset="0"/>
              <a:ea typeface="幼圆" panose="02010509060101010101" pitchFamily="49" charset="-122"/>
            </a:endParaRPr>
          </a:p>
        </p:txBody>
      </p:sp>
    </p:spTree>
    <p:extLst>
      <p:ext uri="{BB962C8B-B14F-4D97-AF65-F5344CB8AC3E}">
        <p14:creationId xmlns:p14="http://schemas.microsoft.com/office/powerpoint/2010/main" val="392122376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200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76848" y="442347"/>
            <a:ext cx="3467728" cy="681603"/>
            <a:chOff x="376848" y="442347"/>
            <a:chExt cx="3467728" cy="681603"/>
          </a:xfrm>
        </p:grpSpPr>
        <p:grpSp>
          <p:nvGrpSpPr>
            <p:cNvPr id="2" name="组合 1"/>
            <p:cNvGrpSpPr/>
            <p:nvPr/>
          </p:nvGrpSpPr>
          <p:grpSpPr>
            <a:xfrm>
              <a:off x="376848" y="442347"/>
              <a:ext cx="681603" cy="681603"/>
              <a:chOff x="3177198" y="594747"/>
              <a:chExt cx="1143452" cy="1143452"/>
            </a:xfrm>
          </p:grpSpPr>
          <p:sp>
            <p:nvSpPr>
              <p:cNvPr id="3" name="椭圆 2"/>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4"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5" name="矩形 4"/>
            <p:cNvSpPr/>
            <p:nvPr/>
          </p:nvSpPr>
          <p:spPr>
            <a:xfrm>
              <a:off x="1146400" y="461397"/>
              <a:ext cx="2698176" cy="523220"/>
            </a:xfrm>
            <a:prstGeom prst="rect">
              <a:avLst/>
            </a:prstGeom>
          </p:spPr>
          <p:txBody>
            <a:bodyPr wrap="none">
              <a:spAutoFit/>
            </a:bodyPr>
            <a:lstStyle/>
            <a:p>
              <a:pPr algn="ctr"/>
              <a:r>
                <a:rPr lang="zh-CN" altLang="en-US" sz="2800" dirty="0" smtClean="0">
                  <a:latin typeface="幼圆" panose="02010509060101010101" pitchFamily="49" charset="-122"/>
                  <a:ea typeface="幼圆" panose="02010509060101010101" pitchFamily="49" charset="-122"/>
                </a:rPr>
                <a:t>上阶段工作概述</a:t>
              </a:r>
              <a:endParaRPr lang="zh-CN" altLang="en-US" sz="2800" dirty="0">
                <a:latin typeface="幼圆" panose="02010509060101010101" pitchFamily="49" charset="-122"/>
                <a:ea typeface="幼圆" panose="02010509060101010101" pitchFamily="49" charset="-122"/>
              </a:endParaRPr>
            </a:p>
          </p:txBody>
        </p:sp>
      </p:grpSp>
      <p:sp>
        <p:nvSpPr>
          <p:cNvPr id="7" name="矩形 6"/>
          <p:cNvSpPr/>
          <p:nvPr/>
        </p:nvSpPr>
        <p:spPr>
          <a:xfrm>
            <a:off x="2724150" y="1562100"/>
            <a:ext cx="3371850" cy="44577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562100" y="2228850"/>
            <a:ext cx="2324100" cy="3124200"/>
          </a:xfrm>
          <a:prstGeom prst="rect">
            <a:avLst/>
          </a:prstGeom>
          <a:solidFill>
            <a:srgbClr val="E1E1F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719247" y="3333750"/>
            <a:ext cx="2009805" cy="1600438"/>
          </a:xfrm>
          <a:prstGeom prst="rect">
            <a:avLst/>
          </a:prstGeom>
        </p:spPr>
        <p:txBody>
          <a:bodyPr wrap="square">
            <a:spAutoFit/>
          </a:bodyPr>
          <a:lstStyle/>
          <a:p>
            <a:r>
              <a:rPr lang="en-US" altLang="zh-CN" sz="14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All participants were presented with the same set of photographs of either artistic paintings or natural objects</a:t>
            </a:r>
            <a:endParaRPr lang="zh-CN" altLang="en-US" sz="1400" dirty="0">
              <a:latin typeface="Century Gothic" panose="020B0502020202020204" pitchFamily="34" charset="0"/>
              <a:cs typeface="Times New Roman" panose="02020603050405020304" pitchFamily="18" charset="0"/>
            </a:endParaRPr>
          </a:p>
        </p:txBody>
      </p:sp>
      <p:sp>
        <p:nvSpPr>
          <p:cNvPr id="10" name="矩形 9"/>
          <p:cNvSpPr/>
          <p:nvPr/>
        </p:nvSpPr>
        <p:spPr>
          <a:xfrm>
            <a:off x="1719247" y="2413427"/>
            <a:ext cx="2260725" cy="707886"/>
          </a:xfrm>
          <a:prstGeom prst="rect">
            <a:avLst/>
          </a:prstGeom>
        </p:spPr>
        <p:txBody>
          <a:bodyPr wrap="square">
            <a:spAutoFit/>
          </a:bodyPr>
          <a:lstStyle/>
          <a:p>
            <a:r>
              <a:rPr lang="zh-CN" altLang="en-US" sz="2000" b="1" dirty="0" smtClean="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2000" b="1" dirty="0"/>
          </a:p>
        </p:txBody>
      </p:sp>
      <p:sp>
        <p:nvSpPr>
          <p:cNvPr id="11" name="矩形 10"/>
          <p:cNvSpPr/>
          <p:nvPr/>
        </p:nvSpPr>
        <p:spPr>
          <a:xfrm>
            <a:off x="6557947" y="1406664"/>
            <a:ext cx="4148153" cy="1446550"/>
          </a:xfrm>
          <a:prstGeom prst="rect">
            <a:avLst/>
          </a:prstGeom>
        </p:spPr>
        <p:txBody>
          <a:bodyPr wrap="square">
            <a:spAutoFit/>
          </a:bodyPr>
          <a:lstStyle/>
          <a:p>
            <a:r>
              <a:rPr lang="zh-CN" altLang="en-US" sz="4400" b="1" dirty="0" smtClean="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4400" b="1" dirty="0"/>
          </a:p>
        </p:txBody>
      </p:sp>
      <p:sp>
        <p:nvSpPr>
          <p:cNvPr id="12" name="矩形 11"/>
          <p:cNvSpPr/>
          <p:nvPr/>
        </p:nvSpPr>
        <p:spPr>
          <a:xfrm>
            <a:off x="6557947" y="3021306"/>
            <a:ext cx="4686300" cy="830997"/>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13" name="矩形 12"/>
          <p:cNvSpPr/>
          <p:nvPr/>
        </p:nvSpPr>
        <p:spPr>
          <a:xfrm>
            <a:off x="6576997" y="4103191"/>
            <a:ext cx="4667250" cy="830997"/>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14" name="圆角矩形 13"/>
          <p:cNvSpPr/>
          <p:nvPr/>
        </p:nvSpPr>
        <p:spPr>
          <a:xfrm>
            <a:off x="6617470" y="5810250"/>
            <a:ext cx="2014553" cy="190500"/>
          </a:xfrm>
          <a:prstGeom prst="roundRect">
            <a:avLst>
              <a:gd name="adj" fmla="val 50000"/>
            </a:avLst>
          </a:prstGeom>
          <a:solidFill>
            <a:srgbClr val="5BD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562100" y="5353050"/>
            <a:ext cx="2324100" cy="1504950"/>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719247" y="5607144"/>
            <a:ext cx="2009805" cy="861774"/>
          </a:xfrm>
          <a:prstGeom prst="rect">
            <a:avLst/>
          </a:prstGeom>
        </p:spPr>
        <p:txBody>
          <a:bodyPr wrap="square">
            <a:spAutoFit/>
          </a:bodyPr>
          <a:lstStyle/>
          <a:p>
            <a:r>
              <a:rPr lang="en-US" altLang="zh-CN" sz="10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All participants were presented with the same set of photographs of either artistic paintings or natural objects</a:t>
            </a:r>
            <a:endParaRPr lang="zh-CN" altLang="en-US" sz="1000" dirty="0">
              <a:latin typeface="Century Gothic" panose="020B0502020202020204" pitchFamily="34" charset="0"/>
              <a:cs typeface="Times New Roman" panose="02020603050405020304" pitchFamily="18" charset="0"/>
            </a:endParaRPr>
          </a:p>
        </p:txBody>
      </p:sp>
      <p:sp>
        <p:nvSpPr>
          <p:cNvPr id="17" name="文本框 16"/>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186693485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 presetClass="entr" presetSubtype="8"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0-#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0-#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2000"/>
                                  </p:stCondLst>
                                  <p:childTnLst>
                                    <p:animEffect transition="out" filter="fad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P spid="12" grpId="0"/>
      <p:bldP spid="13" grpId="0"/>
      <p:bldP spid="14" grpId="0" animBg="1"/>
      <p:bldP spid="15" grpId="0" animBg="1"/>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431236" y="0"/>
            <a:ext cx="11131827" cy="6135757"/>
          </a:xfrm>
          <a:custGeom>
            <a:avLst/>
            <a:gdLst>
              <a:gd name="connsiteX0" fmla="*/ 0 w 6573078"/>
              <a:gd name="connsiteY0" fmla="*/ 0 h 4518991"/>
              <a:gd name="connsiteX1" fmla="*/ 6573078 w 6573078"/>
              <a:gd name="connsiteY1" fmla="*/ 0 h 4518991"/>
              <a:gd name="connsiteX2" fmla="*/ 6573078 w 6573078"/>
              <a:gd name="connsiteY2" fmla="*/ 4518991 h 4518991"/>
              <a:gd name="connsiteX3" fmla="*/ 0 w 6573078"/>
              <a:gd name="connsiteY3" fmla="*/ 4518991 h 4518991"/>
              <a:gd name="connsiteX4" fmla="*/ 0 w 6573078"/>
              <a:gd name="connsiteY4" fmla="*/ 0 h 4518991"/>
              <a:gd name="connsiteX0" fmla="*/ 0 w 6573078"/>
              <a:gd name="connsiteY0" fmla="*/ 0 h 4518991"/>
              <a:gd name="connsiteX1" fmla="*/ 6573078 w 6573078"/>
              <a:gd name="connsiteY1" fmla="*/ 0 h 4518991"/>
              <a:gd name="connsiteX2" fmla="*/ 0 w 6573078"/>
              <a:gd name="connsiteY2" fmla="*/ 4518991 h 4518991"/>
              <a:gd name="connsiteX3" fmla="*/ 0 w 6573078"/>
              <a:gd name="connsiteY3" fmla="*/ 0 h 4518991"/>
              <a:gd name="connsiteX0" fmla="*/ 0 w 6573078"/>
              <a:gd name="connsiteY0" fmla="*/ 0 h 4598505"/>
              <a:gd name="connsiteX1" fmla="*/ 6573078 w 6573078"/>
              <a:gd name="connsiteY1" fmla="*/ 0 h 4598505"/>
              <a:gd name="connsiteX2" fmla="*/ 2676939 w 6573078"/>
              <a:gd name="connsiteY2" fmla="*/ 4598505 h 4598505"/>
              <a:gd name="connsiteX3" fmla="*/ 0 w 6573078"/>
              <a:gd name="connsiteY3" fmla="*/ 0 h 4598505"/>
            </a:gdLst>
            <a:ahLst/>
            <a:cxnLst>
              <a:cxn ang="0">
                <a:pos x="connsiteX0" y="connsiteY0"/>
              </a:cxn>
              <a:cxn ang="0">
                <a:pos x="connsiteX1" y="connsiteY1"/>
              </a:cxn>
              <a:cxn ang="0">
                <a:pos x="connsiteX2" y="connsiteY2"/>
              </a:cxn>
              <a:cxn ang="0">
                <a:pos x="connsiteX3" y="connsiteY3"/>
              </a:cxn>
            </a:cxnLst>
            <a:rect l="l" t="t" r="r" b="b"/>
            <a:pathLst>
              <a:path w="6573078" h="4598505">
                <a:moveTo>
                  <a:pt x="0" y="0"/>
                </a:moveTo>
                <a:lnTo>
                  <a:pt x="6573078" y="0"/>
                </a:lnTo>
                <a:lnTo>
                  <a:pt x="2676939" y="4598505"/>
                </a:lnTo>
                <a:lnTo>
                  <a:pt x="0" y="0"/>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6"/>
          <p:cNvSpPr/>
          <p:nvPr/>
        </p:nvSpPr>
        <p:spPr>
          <a:xfrm>
            <a:off x="-1431236" y="0"/>
            <a:ext cx="11131827" cy="6135757"/>
          </a:xfrm>
          <a:custGeom>
            <a:avLst/>
            <a:gdLst>
              <a:gd name="connsiteX0" fmla="*/ 0 w 6573078"/>
              <a:gd name="connsiteY0" fmla="*/ 0 h 4518991"/>
              <a:gd name="connsiteX1" fmla="*/ 6573078 w 6573078"/>
              <a:gd name="connsiteY1" fmla="*/ 0 h 4518991"/>
              <a:gd name="connsiteX2" fmla="*/ 6573078 w 6573078"/>
              <a:gd name="connsiteY2" fmla="*/ 4518991 h 4518991"/>
              <a:gd name="connsiteX3" fmla="*/ 0 w 6573078"/>
              <a:gd name="connsiteY3" fmla="*/ 4518991 h 4518991"/>
              <a:gd name="connsiteX4" fmla="*/ 0 w 6573078"/>
              <a:gd name="connsiteY4" fmla="*/ 0 h 4518991"/>
              <a:gd name="connsiteX0" fmla="*/ 0 w 6573078"/>
              <a:gd name="connsiteY0" fmla="*/ 0 h 4518991"/>
              <a:gd name="connsiteX1" fmla="*/ 6573078 w 6573078"/>
              <a:gd name="connsiteY1" fmla="*/ 0 h 4518991"/>
              <a:gd name="connsiteX2" fmla="*/ 0 w 6573078"/>
              <a:gd name="connsiteY2" fmla="*/ 4518991 h 4518991"/>
              <a:gd name="connsiteX3" fmla="*/ 0 w 6573078"/>
              <a:gd name="connsiteY3" fmla="*/ 0 h 4518991"/>
              <a:gd name="connsiteX0" fmla="*/ 0 w 6573078"/>
              <a:gd name="connsiteY0" fmla="*/ 0 h 4598505"/>
              <a:gd name="connsiteX1" fmla="*/ 6573078 w 6573078"/>
              <a:gd name="connsiteY1" fmla="*/ 0 h 4598505"/>
              <a:gd name="connsiteX2" fmla="*/ 2676939 w 6573078"/>
              <a:gd name="connsiteY2" fmla="*/ 4598505 h 4598505"/>
              <a:gd name="connsiteX3" fmla="*/ 0 w 6573078"/>
              <a:gd name="connsiteY3" fmla="*/ 0 h 4598505"/>
            </a:gdLst>
            <a:ahLst/>
            <a:cxnLst>
              <a:cxn ang="0">
                <a:pos x="connsiteX0" y="connsiteY0"/>
              </a:cxn>
              <a:cxn ang="0">
                <a:pos x="connsiteX1" y="connsiteY1"/>
              </a:cxn>
              <a:cxn ang="0">
                <a:pos x="connsiteX2" y="connsiteY2"/>
              </a:cxn>
              <a:cxn ang="0">
                <a:pos x="connsiteX3" y="connsiteY3"/>
              </a:cxn>
            </a:cxnLst>
            <a:rect l="l" t="t" r="r" b="b"/>
            <a:pathLst>
              <a:path w="6573078" h="4598505">
                <a:moveTo>
                  <a:pt x="0" y="0"/>
                </a:moveTo>
                <a:lnTo>
                  <a:pt x="6573078" y="0"/>
                </a:lnTo>
                <a:lnTo>
                  <a:pt x="2676939" y="4598505"/>
                </a:lnTo>
                <a:lnTo>
                  <a:pt x="0" y="0"/>
                </a:lnTo>
                <a:close/>
              </a:path>
            </a:pathLst>
          </a:custGeom>
          <a:solidFill>
            <a:schemeClr val="tx2">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a:off x="0" y="1934817"/>
            <a:ext cx="3644348" cy="4923183"/>
          </a:xfrm>
          <a:prstGeom prst="rtTriangle">
            <a:avLst/>
          </a:prstGeom>
          <a:solidFill>
            <a:srgbClr val="BDC7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直角三角形 9"/>
          <p:cNvSpPr/>
          <p:nvPr/>
        </p:nvSpPr>
        <p:spPr>
          <a:xfrm flipH="1" flipV="1">
            <a:off x="9655832" y="0"/>
            <a:ext cx="2536167" cy="3429000"/>
          </a:xfrm>
          <a:prstGeom prst="rtTriangle">
            <a:avLst/>
          </a:prstGeom>
          <a:solidFill>
            <a:srgbClr val="BDC7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653142" y="1519318"/>
            <a:ext cx="2364179" cy="830997"/>
          </a:xfrm>
          <a:prstGeom prst="rect">
            <a:avLst/>
          </a:prstGeom>
        </p:spPr>
        <p:txBody>
          <a:bodyPr wrap="square">
            <a:spAutoFit/>
          </a:bodyPr>
          <a:lstStyle/>
          <a:p>
            <a:r>
              <a:rPr lang="zh-CN" altLang="en-US" sz="2400" b="1" dirty="0" smtClean="0">
                <a:solidFill>
                  <a:schemeClr val="bg1"/>
                </a:solidFill>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2400" b="1" dirty="0">
              <a:solidFill>
                <a:schemeClr val="bg1"/>
              </a:solidFill>
            </a:endParaRPr>
          </a:p>
        </p:txBody>
      </p:sp>
      <p:grpSp>
        <p:nvGrpSpPr>
          <p:cNvPr id="2" name="组合 1"/>
          <p:cNvGrpSpPr/>
          <p:nvPr/>
        </p:nvGrpSpPr>
        <p:grpSpPr>
          <a:xfrm>
            <a:off x="376848" y="442347"/>
            <a:ext cx="3467728" cy="681603"/>
            <a:chOff x="376848" y="442347"/>
            <a:chExt cx="3467728"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chemeClr val="bg1"/>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grpSp>
        <p:sp>
          <p:nvSpPr>
            <p:cNvPr id="4" name="矩形 3"/>
            <p:cNvSpPr/>
            <p:nvPr/>
          </p:nvSpPr>
          <p:spPr>
            <a:xfrm>
              <a:off x="1146400" y="461397"/>
              <a:ext cx="2698176" cy="523220"/>
            </a:xfrm>
            <a:prstGeom prst="rect">
              <a:avLst/>
            </a:prstGeom>
          </p:spPr>
          <p:txBody>
            <a:bodyPr wrap="none">
              <a:spAutoFit/>
            </a:bodyPr>
            <a:lstStyle/>
            <a:p>
              <a:pPr algn="ctr"/>
              <a:r>
                <a:rPr lang="zh-CN" altLang="en-US" sz="2800" dirty="0" smtClean="0">
                  <a:solidFill>
                    <a:schemeClr val="bg1"/>
                  </a:solidFill>
                  <a:latin typeface="幼圆" panose="02010509060101010101" pitchFamily="49" charset="-122"/>
                  <a:ea typeface="幼圆" panose="02010509060101010101" pitchFamily="49" charset="-122"/>
                </a:rPr>
                <a:t>上阶段工作概述</a:t>
              </a:r>
              <a:endParaRPr lang="zh-CN" altLang="en-US" sz="2800" dirty="0">
                <a:solidFill>
                  <a:schemeClr val="bg1"/>
                </a:solidFill>
                <a:latin typeface="幼圆" panose="02010509060101010101" pitchFamily="49" charset="-122"/>
                <a:ea typeface="幼圆" panose="02010509060101010101" pitchFamily="49" charset="-122"/>
              </a:endParaRPr>
            </a:p>
          </p:txBody>
        </p:sp>
      </p:grpSp>
      <p:sp>
        <p:nvSpPr>
          <p:cNvPr id="12" name="矩形 11"/>
          <p:cNvSpPr/>
          <p:nvPr/>
        </p:nvSpPr>
        <p:spPr>
          <a:xfrm>
            <a:off x="1653142" y="2561017"/>
            <a:ext cx="3704000" cy="1200329"/>
          </a:xfrm>
          <a:prstGeom prst="rect">
            <a:avLst/>
          </a:prstGeom>
        </p:spPr>
        <p:txBody>
          <a:bodyPr wrap="square">
            <a:spAutoFit/>
          </a:bodyPr>
          <a:lstStyle/>
          <a:p>
            <a:r>
              <a:rPr lang="en-US" altLang="zh-CN" sz="1200" b="0" i="0" dirty="0" smtClean="0">
                <a:solidFill>
                  <a:schemeClr val="bg1"/>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a:t>
            </a:r>
          </a:p>
          <a:p>
            <a:r>
              <a:rPr lang="en-US" altLang="zh-CN" sz="1200" b="0" i="0" dirty="0" smtClean="0">
                <a:solidFill>
                  <a:schemeClr val="bg1"/>
                </a:solidFill>
                <a:effectLst/>
                <a:latin typeface="Century Gothic" panose="020B0502020202020204" pitchFamily="34" charset="0"/>
                <a:ea typeface="Microsoft Yahei" panose="020B0503020204020204" pitchFamily="34" charset="-122"/>
                <a:cs typeface="Times New Roman" panose="02020603050405020304" pitchFamily="18" charset="0"/>
              </a:rPr>
              <a:t>The identification of the neural correlates of beauty or liking ratings has been the focus of most prior studies. </a:t>
            </a:r>
            <a:endParaRPr lang="zh-CN" altLang="en-US" sz="1200" dirty="0">
              <a:solidFill>
                <a:schemeClr val="bg1"/>
              </a:solidFill>
              <a:latin typeface="Century Gothic" panose="020B0502020202020204" pitchFamily="34" charset="0"/>
              <a:cs typeface="Times New Roman" panose="02020603050405020304" pitchFamily="18" charset="0"/>
            </a:endParaRPr>
          </a:p>
        </p:txBody>
      </p:sp>
      <p:sp>
        <p:nvSpPr>
          <p:cNvPr id="13" name="文本框 12"/>
          <p:cNvSpPr txBox="1"/>
          <p:nvPr/>
        </p:nvSpPr>
        <p:spPr>
          <a:xfrm>
            <a:off x="5016308" y="1330942"/>
            <a:ext cx="1633781" cy="1015663"/>
          </a:xfrm>
          <a:prstGeom prst="rect">
            <a:avLst/>
          </a:prstGeom>
          <a:noFill/>
        </p:spPr>
        <p:txBody>
          <a:bodyPr wrap="none" rtlCol="0">
            <a:spAutoFit/>
          </a:bodyPr>
          <a:lstStyle/>
          <a:p>
            <a:r>
              <a:rPr lang="en-US" altLang="zh-CN" sz="6000" dirty="0" smtClean="0">
                <a:solidFill>
                  <a:schemeClr val="bg1"/>
                </a:solidFill>
                <a:latin typeface="Century Gothic" panose="020B0502020202020204" pitchFamily="34" charset="0"/>
                <a:ea typeface="Cambria Math" panose="02040503050406030204" pitchFamily="18" charset="0"/>
              </a:rPr>
              <a:t>76%</a:t>
            </a:r>
            <a:endParaRPr lang="zh-CN" altLang="en-US" sz="6000" dirty="0">
              <a:solidFill>
                <a:schemeClr val="bg1"/>
              </a:solidFill>
              <a:latin typeface="Century Gothic" panose="020B0502020202020204" pitchFamily="34" charset="0"/>
            </a:endParaRPr>
          </a:p>
        </p:txBody>
      </p:sp>
      <p:sp>
        <p:nvSpPr>
          <p:cNvPr id="14" name="ExtraShap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6CD8A0B-1C93-465B-829F-BF67F653720E}"/>
              </a:ext>
            </a:extLst>
          </p:cNvPr>
          <p:cNvSpPr/>
          <p:nvPr/>
        </p:nvSpPr>
        <p:spPr>
          <a:xfrm>
            <a:off x="6728899" y="3429068"/>
            <a:ext cx="2443637" cy="2443636"/>
          </a:xfrm>
          <a:prstGeom prst="pie">
            <a:avLst>
              <a:gd name="adj1" fmla="val 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5" name="ExtraShap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A10C9E-0A9D-467E-9BE8-E4B1D3362B28}"/>
              </a:ext>
            </a:extLst>
          </p:cNvPr>
          <p:cNvSpPr/>
          <p:nvPr/>
        </p:nvSpPr>
        <p:spPr>
          <a:xfrm>
            <a:off x="6728899" y="3429000"/>
            <a:ext cx="2443637" cy="2443636"/>
          </a:xfrm>
          <a:prstGeom prst="pie">
            <a:avLst>
              <a:gd name="adj1" fmla="val 2518277"/>
              <a:gd name="adj2" fmla="val 16200000"/>
            </a:avLst>
          </a:prstGeom>
          <a:solidFill>
            <a:srgbClr val="5BD4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6" name="ExtraShap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2036393-B00B-4CB8-BA66-67C51ACB4660}"/>
              </a:ext>
            </a:extLst>
          </p:cNvPr>
          <p:cNvSpPr/>
          <p:nvPr/>
        </p:nvSpPr>
        <p:spPr>
          <a:xfrm>
            <a:off x="6894447" y="3585550"/>
            <a:ext cx="2112542" cy="2112542"/>
          </a:xfrm>
          <a:prstGeom prst="pie">
            <a:avLst>
              <a:gd name="adj1" fmla="val 0"/>
              <a:gd name="adj2" fmla="val 16200000"/>
            </a:avLst>
          </a:prstGeom>
          <a:solidFill>
            <a:srgbClr val="A3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8" name="ExtraShap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0E78D6-2D53-4E6C-A9CB-1A48A1A4261A}"/>
              </a:ext>
            </a:extLst>
          </p:cNvPr>
          <p:cNvSpPr/>
          <p:nvPr/>
        </p:nvSpPr>
        <p:spPr>
          <a:xfrm>
            <a:off x="7079788" y="3770825"/>
            <a:ext cx="1741857" cy="1741856"/>
          </a:xfrm>
          <a:prstGeom prst="pie">
            <a:avLst>
              <a:gd name="adj1" fmla="val 19200000"/>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20" name="文本框 19"/>
          <p:cNvSpPr txBox="1"/>
          <p:nvPr/>
        </p:nvSpPr>
        <p:spPr>
          <a:xfrm>
            <a:off x="9319104" y="4544300"/>
            <a:ext cx="957313" cy="584775"/>
          </a:xfrm>
          <a:prstGeom prst="rect">
            <a:avLst/>
          </a:prstGeom>
          <a:noFill/>
        </p:spPr>
        <p:txBody>
          <a:bodyPr wrap="none" rtlCol="0">
            <a:spAutoFit/>
          </a:bodyPr>
          <a:lstStyle/>
          <a:p>
            <a:r>
              <a:rPr lang="en-US" altLang="zh-CN" sz="3200" dirty="0" smtClean="0">
                <a:solidFill>
                  <a:schemeClr val="tx1">
                    <a:lumMod val="50000"/>
                    <a:lumOff val="50000"/>
                  </a:schemeClr>
                </a:solidFill>
                <a:latin typeface="Century Gothic" panose="020B0502020202020204" pitchFamily="34" charset="0"/>
                <a:ea typeface="Cambria Math" panose="02040503050406030204" pitchFamily="18" charset="0"/>
              </a:rPr>
              <a:t>75%</a:t>
            </a:r>
            <a:endParaRPr lang="zh-CN" altLang="en-US" sz="3200" dirty="0">
              <a:solidFill>
                <a:schemeClr val="tx1">
                  <a:lumMod val="50000"/>
                  <a:lumOff val="50000"/>
                </a:schemeClr>
              </a:solidFill>
              <a:latin typeface="Century Gothic" panose="020B0502020202020204" pitchFamily="34" charset="0"/>
            </a:endParaRPr>
          </a:p>
        </p:txBody>
      </p:sp>
      <p:sp>
        <p:nvSpPr>
          <p:cNvPr id="21" name="文本框 20"/>
          <p:cNvSpPr txBox="1"/>
          <p:nvPr/>
        </p:nvSpPr>
        <p:spPr>
          <a:xfrm>
            <a:off x="9319104" y="5320392"/>
            <a:ext cx="957313" cy="584775"/>
          </a:xfrm>
          <a:prstGeom prst="rect">
            <a:avLst/>
          </a:prstGeom>
          <a:noFill/>
        </p:spPr>
        <p:txBody>
          <a:bodyPr wrap="none" rtlCol="0">
            <a:spAutoFit/>
          </a:bodyPr>
          <a:lstStyle/>
          <a:p>
            <a:r>
              <a:rPr lang="en-US" altLang="zh-CN" sz="3200" dirty="0" smtClean="0">
                <a:solidFill>
                  <a:schemeClr val="tx1">
                    <a:lumMod val="50000"/>
                    <a:lumOff val="50000"/>
                  </a:schemeClr>
                </a:solidFill>
                <a:latin typeface="Century Gothic" panose="020B0502020202020204" pitchFamily="34" charset="0"/>
                <a:ea typeface="Cambria Math" panose="02040503050406030204" pitchFamily="18" charset="0"/>
              </a:rPr>
              <a:t>66%</a:t>
            </a:r>
            <a:endParaRPr lang="zh-CN" altLang="en-US" sz="3200" dirty="0">
              <a:solidFill>
                <a:schemeClr val="tx1">
                  <a:lumMod val="50000"/>
                  <a:lumOff val="50000"/>
                </a:schemeClr>
              </a:solidFill>
              <a:latin typeface="Century Gothic" panose="020B0502020202020204" pitchFamily="34" charset="0"/>
            </a:endParaRPr>
          </a:p>
        </p:txBody>
      </p:sp>
      <p:sp>
        <p:nvSpPr>
          <p:cNvPr id="22" name="文本框 21"/>
          <p:cNvSpPr txBox="1"/>
          <p:nvPr/>
        </p:nvSpPr>
        <p:spPr>
          <a:xfrm>
            <a:off x="9319104" y="3768209"/>
            <a:ext cx="957313" cy="584775"/>
          </a:xfrm>
          <a:prstGeom prst="rect">
            <a:avLst/>
          </a:prstGeom>
          <a:noFill/>
        </p:spPr>
        <p:txBody>
          <a:bodyPr wrap="none" rtlCol="0">
            <a:spAutoFit/>
          </a:bodyPr>
          <a:lstStyle/>
          <a:p>
            <a:r>
              <a:rPr lang="en-US" altLang="zh-CN" sz="3200" dirty="0" smtClean="0">
                <a:solidFill>
                  <a:schemeClr val="tx1">
                    <a:lumMod val="50000"/>
                    <a:lumOff val="50000"/>
                  </a:schemeClr>
                </a:solidFill>
                <a:latin typeface="Century Gothic" panose="020B0502020202020204" pitchFamily="34" charset="0"/>
                <a:ea typeface="Cambria Math" panose="02040503050406030204" pitchFamily="18" charset="0"/>
              </a:rPr>
              <a:t>88%</a:t>
            </a:r>
            <a:endParaRPr lang="zh-CN" altLang="en-US" sz="3200" dirty="0">
              <a:solidFill>
                <a:schemeClr val="tx1">
                  <a:lumMod val="50000"/>
                  <a:lumOff val="50000"/>
                </a:schemeClr>
              </a:solidFill>
              <a:latin typeface="Century Gothic" panose="020B0502020202020204" pitchFamily="34" charset="0"/>
            </a:endParaRPr>
          </a:p>
        </p:txBody>
      </p:sp>
      <p:cxnSp>
        <p:nvCxnSpPr>
          <p:cNvPr id="24" name="直接连接符 23"/>
          <p:cNvCxnSpPr/>
          <p:nvPr/>
        </p:nvCxnSpPr>
        <p:spPr>
          <a:xfrm>
            <a:off x="8600661" y="4352984"/>
            <a:ext cx="204083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821645" y="5129075"/>
            <a:ext cx="204083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9006989" y="5891572"/>
            <a:ext cx="204083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8499339" y="5684840"/>
            <a:ext cx="520902" cy="2070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8923495" y="2630467"/>
            <a:ext cx="2705844" cy="830997"/>
          </a:xfrm>
          <a:prstGeom prst="rect">
            <a:avLst/>
          </a:prstGeom>
        </p:spPr>
        <p:txBody>
          <a:bodyPr wrap="square">
            <a:spAutoFit/>
          </a:bodyPr>
          <a:lstStyle/>
          <a:p>
            <a:r>
              <a:rPr lang="en-US" altLang="zh-CN" sz="1200" dirty="0">
                <a:solidFill>
                  <a:schemeClr val="tx1">
                    <a:lumMod val="50000"/>
                    <a:lumOff val="50000"/>
                  </a:schemeClr>
                </a:solidFill>
                <a:latin typeface="Century Gothic" panose="020B0502020202020204" pitchFamily="34" charset="0"/>
                <a:ea typeface="Microsoft Yahei" panose="020B0503020204020204" pitchFamily="34" charset="-122"/>
                <a:cs typeface="Times New Roman" panose="02020603050405020304" pitchFamily="18" charset="0"/>
              </a:rPr>
              <a:t>The identification of the neural correlates of beauty or liking ratings has been the focus of most prior studies. </a:t>
            </a:r>
            <a:endParaRPr lang="zh-CN" altLang="en-US" sz="1200" dirty="0">
              <a:solidFill>
                <a:schemeClr val="tx1">
                  <a:lumMod val="50000"/>
                  <a:lumOff val="50000"/>
                </a:schemeClr>
              </a:solidFill>
              <a:latin typeface="Century Gothic" panose="020B0502020202020204" pitchFamily="34" charset="0"/>
              <a:cs typeface="Times New Roman" panose="02020603050405020304" pitchFamily="18" charset="0"/>
            </a:endParaRPr>
          </a:p>
        </p:txBody>
      </p:sp>
      <p:sp>
        <p:nvSpPr>
          <p:cNvPr id="30" name="矩形 29"/>
          <p:cNvSpPr/>
          <p:nvPr/>
        </p:nvSpPr>
        <p:spPr>
          <a:xfrm>
            <a:off x="4251220" y="5747006"/>
            <a:ext cx="2705844" cy="830997"/>
          </a:xfrm>
          <a:prstGeom prst="rect">
            <a:avLst/>
          </a:prstGeom>
        </p:spPr>
        <p:txBody>
          <a:bodyPr wrap="square">
            <a:spAutoFit/>
          </a:bodyPr>
          <a:lstStyle/>
          <a:p>
            <a:r>
              <a:rPr lang="en-US" altLang="zh-CN" sz="1200" dirty="0">
                <a:solidFill>
                  <a:schemeClr val="tx1">
                    <a:lumMod val="50000"/>
                    <a:lumOff val="50000"/>
                  </a:schemeClr>
                </a:solidFill>
                <a:latin typeface="Century Gothic" panose="020B0502020202020204" pitchFamily="34" charset="0"/>
                <a:ea typeface="Microsoft Yahei" panose="020B0503020204020204" pitchFamily="34" charset="-122"/>
                <a:cs typeface="Times New Roman" panose="02020603050405020304" pitchFamily="18" charset="0"/>
              </a:rPr>
              <a:t>The identification of the neural correlates of beauty or liking ratings has been the focus of most prior studies. </a:t>
            </a:r>
            <a:endParaRPr lang="zh-CN" altLang="en-US" sz="1200" dirty="0">
              <a:solidFill>
                <a:schemeClr val="tx1">
                  <a:lumMod val="50000"/>
                  <a:lumOff val="50000"/>
                </a:schemeClr>
              </a:solidFill>
              <a:latin typeface="Century Gothic" panose="020B0502020202020204" pitchFamily="34" charset="0"/>
              <a:cs typeface="Times New Roman" panose="02020603050405020304" pitchFamily="18" charset="0"/>
            </a:endParaRPr>
          </a:p>
        </p:txBody>
      </p:sp>
      <p:sp>
        <p:nvSpPr>
          <p:cNvPr id="31" name="文本框 30"/>
          <p:cNvSpPr txBox="1"/>
          <p:nvPr/>
        </p:nvSpPr>
        <p:spPr>
          <a:xfrm>
            <a:off x="4965699" y="5113317"/>
            <a:ext cx="957313" cy="584775"/>
          </a:xfrm>
          <a:prstGeom prst="rect">
            <a:avLst/>
          </a:prstGeom>
          <a:noFill/>
        </p:spPr>
        <p:txBody>
          <a:bodyPr wrap="none" rtlCol="0">
            <a:spAutoFit/>
          </a:bodyPr>
          <a:lstStyle/>
          <a:p>
            <a:r>
              <a:rPr lang="en-US" altLang="zh-CN" sz="3200" dirty="0" smtClean="0">
                <a:solidFill>
                  <a:schemeClr val="tx1">
                    <a:lumMod val="50000"/>
                    <a:lumOff val="50000"/>
                  </a:schemeClr>
                </a:solidFill>
                <a:latin typeface="Century Gothic" panose="020B0502020202020204" pitchFamily="34" charset="0"/>
                <a:ea typeface="Cambria Math" panose="02040503050406030204" pitchFamily="18" charset="0"/>
              </a:rPr>
              <a:t>66%</a:t>
            </a:r>
            <a:endParaRPr lang="zh-CN" altLang="en-US" sz="3200" dirty="0">
              <a:solidFill>
                <a:schemeClr val="tx1">
                  <a:lumMod val="50000"/>
                  <a:lumOff val="50000"/>
                </a:schemeClr>
              </a:solidFill>
              <a:latin typeface="Century Gothic" panose="020B0502020202020204" pitchFamily="34" charset="0"/>
            </a:endParaRPr>
          </a:p>
        </p:txBody>
      </p:sp>
      <p:sp>
        <p:nvSpPr>
          <p:cNvPr id="32" name="文本框 31"/>
          <p:cNvSpPr txBox="1"/>
          <p:nvPr/>
        </p:nvSpPr>
        <p:spPr>
          <a:xfrm>
            <a:off x="8916460" y="2077736"/>
            <a:ext cx="957313" cy="584775"/>
          </a:xfrm>
          <a:prstGeom prst="rect">
            <a:avLst/>
          </a:prstGeom>
          <a:noFill/>
        </p:spPr>
        <p:txBody>
          <a:bodyPr wrap="none" rtlCol="0">
            <a:spAutoFit/>
          </a:bodyPr>
          <a:lstStyle/>
          <a:p>
            <a:r>
              <a:rPr lang="en-US" altLang="zh-CN" sz="3200" dirty="0" smtClean="0">
                <a:solidFill>
                  <a:schemeClr val="tx1">
                    <a:lumMod val="50000"/>
                    <a:lumOff val="50000"/>
                  </a:schemeClr>
                </a:solidFill>
                <a:latin typeface="Century Gothic" panose="020B0502020202020204" pitchFamily="34" charset="0"/>
                <a:ea typeface="Cambria Math" panose="02040503050406030204" pitchFamily="18" charset="0"/>
              </a:rPr>
              <a:t>88%</a:t>
            </a:r>
            <a:endParaRPr lang="zh-CN" altLang="en-US" sz="3200" dirty="0">
              <a:solidFill>
                <a:schemeClr val="tx1">
                  <a:lumMod val="50000"/>
                  <a:lumOff val="50000"/>
                </a:schemeClr>
              </a:solidFill>
              <a:latin typeface="Century Gothic" panose="020B0502020202020204" pitchFamily="34" charset="0"/>
            </a:endParaRPr>
          </a:p>
        </p:txBody>
      </p:sp>
      <p:sp>
        <p:nvSpPr>
          <p:cNvPr id="17" name="ExtraShap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4137072-673D-429C-9FED-53B7BB6E1A76}"/>
              </a:ext>
            </a:extLst>
          </p:cNvPr>
          <p:cNvSpPr/>
          <p:nvPr/>
        </p:nvSpPr>
        <p:spPr>
          <a:xfrm>
            <a:off x="7415345" y="4092014"/>
            <a:ext cx="1070742" cy="1070741"/>
          </a:xfrm>
          <a:prstGeom prst="ellipse">
            <a:avLst/>
          </a:prstGeom>
          <a:solidFill>
            <a:srgbClr val="FAFF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33" name="文本框 32"/>
          <p:cNvSpPr txBox="1"/>
          <p:nvPr/>
        </p:nvSpPr>
        <p:spPr>
          <a:xfrm>
            <a:off x="7507609" y="4457087"/>
            <a:ext cx="889987" cy="369332"/>
          </a:xfrm>
          <a:prstGeom prst="rect">
            <a:avLst/>
          </a:prstGeom>
          <a:noFill/>
        </p:spPr>
        <p:txBody>
          <a:bodyPr wrap="none" rtlCol="0">
            <a:spAutoFit/>
          </a:bodyPr>
          <a:lstStyle/>
          <a:p>
            <a:pPr algn="ctr"/>
            <a:r>
              <a:rPr lang="en-US" altLang="zh-CN" dirty="0" smtClean="0">
                <a:latin typeface="Century Gothic" panose="020B0502020202020204" pitchFamily="34" charset="0"/>
              </a:rPr>
              <a:t>$ 9800</a:t>
            </a:r>
            <a:endParaRPr lang="zh-CN" altLang="en-US" dirty="0">
              <a:latin typeface="Century Gothic" panose="020B0502020202020204" pitchFamily="34" charset="0"/>
            </a:endParaRPr>
          </a:p>
        </p:txBody>
      </p:sp>
      <p:sp>
        <p:nvSpPr>
          <p:cNvPr id="34" name="文本框 33"/>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314576079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0" presetClass="entr" presetSubtype="0"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0" presetClass="entr" presetSubtype="0"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wipe(left)">
                                      <p:cBhvr>
                                        <p:cTn id="68" dur="500"/>
                                        <p:tgtEl>
                                          <p:spTgt spid="32"/>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left)">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wipe(left)">
                                      <p:cBhvr>
                                        <p:cTn id="81" dur="500"/>
                                        <p:tgtEl>
                                          <p:spTgt spid="30"/>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xit" presetSubtype="0" fill="hold" grpId="0" nodeType="clickEffect">
                                  <p:stCondLst>
                                    <p:cond delay="2000"/>
                                  </p:stCondLst>
                                  <p:childTnLst>
                                    <p:animEffect transition="out" filter="fade">
                                      <p:cBhvr>
                                        <p:cTn id="85" dur="500"/>
                                        <p:tgtEl>
                                          <p:spTgt spid="34"/>
                                        </p:tgtEl>
                                      </p:cBhvr>
                                    </p:animEffect>
                                    <p:set>
                                      <p:cBhvr>
                                        <p:cTn id="86"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2" grpId="0"/>
      <p:bldP spid="13" grpId="0"/>
      <p:bldP spid="14" grpId="0" animBg="1"/>
      <p:bldP spid="15" grpId="0" animBg="1"/>
      <p:bldP spid="16" grpId="0" animBg="1"/>
      <p:bldP spid="18" grpId="0" animBg="1"/>
      <p:bldP spid="20" grpId="0"/>
      <p:bldP spid="21" grpId="0"/>
      <p:bldP spid="22" grpId="0"/>
      <p:bldP spid="29" grpId="0"/>
      <p:bldP spid="30" grpId="0"/>
      <p:bldP spid="31" grpId="0"/>
      <p:bldP spid="32" grpId="0"/>
      <p:bldP spid="17" grpId="0" animBg="1"/>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467728" cy="681603"/>
            <a:chOff x="376848" y="442347"/>
            <a:chExt cx="3467728"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46400" y="461397"/>
              <a:ext cx="2698176" cy="523220"/>
            </a:xfrm>
            <a:prstGeom prst="rect">
              <a:avLst/>
            </a:prstGeom>
          </p:spPr>
          <p:txBody>
            <a:bodyPr wrap="none">
              <a:spAutoFit/>
            </a:bodyPr>
            <a:lstStyle/>
            <a:p>
              <a:pPr algn="ctr"/>
              <a:r>
                <a:rPr lang="zh-CN" altLang="en-US" sz="2800" dirty="0" smtClean="0">
                  <a:latin typeface="幼圆" panose="02010509060101010101" pitchFamily="49" charset="-122"/>
                  <a:ea typeface="幼圆" panose="02010509060101010101" pitchFamily="49" charset="-122"/>
                </a:rPr>
                <a:t>上阶段工作概述</a:t>
              </a:r>
              <a:endParaRPr lang="zh-CN" altLang="en-US" sz="2800" dirty="0">
                <a:latin typeface="幼圆" panose="02010509060101010101" pitchFamily="49" charset="-122"/>
                <a:ea typeface="幼圆" panose="02010509060101010101" pitchFamily="49" charset="-122"/>
              </a:endParaRPr>
            </a:p>
          </p:txBody>
        </p:sp>
      </p:grpSp>
      <p:sp>
        <p:nvSpPr>
          <p:cNvPr id="7" name="圆角矩形 6"/>
          <p:cNvSpPr/>
          <p:nvPr/>
        </p:nvSpPr>
        <p:spPr>
          <a:xfrm>
            <a:off x="6736738" y="1997638"/>
            <a:ext cx="3692723" cy="379093"/>
          </a:xfrm>
          <a:prstGeom prst="roundRect">
            <a:avLst>
              <a:gd name="adj" fmla="val 50000"/>
            </a:avLst>
          </a:prstGeom>
          <a:solidFill>
            <a:srgbClr val="5BD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a:t>
            </a:r>
            <a:r>
              <a:rPr lang="zh-CN" altLang="en-US" b="1" dirty="0" smtClean="0">
                <a:latin typeface="Century Gothic" panose="020B0502020202020204" pitchFamily="34" charset="0"/>
                <a:ea typeface="Arial Unicode MS" panose="020B0604020202020204" pitchFamily="34" charset="-122"/>
                <a:cs typeface="Arial Unicode MS" panose="020B0604020202020204" pitchFamily="34" charset="-122"/>
              </a:rPr>
              <a:t>work</a:t>
            </a:r>
            <a:endParaRPr lang="zh-CN" altLang="en-US" b="1" dirty="0"/>
          </a:p>
        </p:txBody>
      </p:sp>
      <p:sp>
        <p:nvSpPr>
          <p:cNvPr id="8" name="矩形 7"/>
          <p:cNvSpPr/>
          <p:nvPr/>
        </p:nvSpPr>
        <p:spPr>
          <a:xfrm>
            <a:off x="6736738" y="2598003"/>
            <a:ext cx="4686300" cy="830997"/>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10" name="文本框 9"/>
          <p:cNvSpPr txBox="1"/>
          <p:nvPr/>
        </p:nvSpPr>
        <p:spPr>
          <a:xfrm>
            <a:off x="6736738" y="3654864"/>
            <a:ext cx="1903086" cy="769441"/>
          </a:xfrm>
          <a:prstGeom prst="rect">
            <a:avLst/>
          </a:prstGeom>
          <a:noFill/>
        </p:spPr>
        <p:txBody>
          <a:bodyPr wrap="none" rtlCol="0">
            <a:spAutoFit/>
          </a:bodyPr>
          <a:lstStyle/>
          <a:p>
            <a:r>
              <a:rPr lang="en-US" altLang="zh-CN" sz="4400" b="1" dirty="0" smtClean="0">
                <a:solidFill>
                  <a:srgbClr val="5BD4FF"/>
                </a:solidFill>
                <a:latin typeface="Century Gothic" panose="020B0502020202020204" pitchFamily="34" charset="0"/>
              </a:rPr>
              <a:t>$ 9800</a:t>
            </a:r>
            <a:endParaRPr lang="zh-CN" altLang="en-US" sz="4400" b="1" dirty="0">
              <a:solidFill>
                <a:srgbClr val="5BD4FF"/>
              </a:solidFill>
              <a:latin typeface="Century Gothic" panose="020B0502020202020204" pitchFamily="34" charset="0"/>
            </a:endParaRPr>
          </a:p>
        </p:txBody>
      </p:sp>
      <p:sp>
        <p:nvSpPr>
          <p:cNvPr id="11" name="矩形 10"/>
          <p:cNvSpPr/>
          <p:nvPr/>
        </p:nvSpPr>
        <p:spPr>
          <a:xfrm>
            <a:off x="6776494" y="4835123"/>
            <a:ext cx="4686300" cy="830997"/>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12" name="矩形 11"/>
          <p:cNvSpPr/>
          <p:nvPr/>
        </p:nvSpPr>
        <p:spPr>
          <a:xfrm>
            <a:off x="6776494" y="4564572"/>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13" name="矩形 12"/>
          <p:cNvSpPr/>
          <p:nvPr/>
        </p:nvSpPr>
        <p:spPr>
          <a:xfrm>
            <a:off x="829067" y="1914108"/>
            <a:ext cx="5386201" cy="3956604"/>
          </a:xfrm>
          <a:prstGeom prst="rect">
            <a:avLst/>
          </a:prstGeom>
          <a:blipFill dpi="0" rotWithShape="1">
            <a:blip r:embed="rId3">
              <a:grayscl/>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829067" y="1910911"/>
            <a:ext cx="5386201" cy="3956604"/>
          </a:xfrm>
          <a:prstGeom prst="rect">
            <a:avLst/>
          </a:prstGeom>
          <a:solidFill>
            <a:schemeClr val="tx2">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lativeShape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8AB458E-3C2D-419B-A2C8-09AB2A5616B2}"/>
              </a:ext>
            </a:extLst>
          </p:cNvPr>
          <p:cNvSpPr/>
          <p:nvPr/>
        </p:nvSpPr>
        <p:spPr>
          <a:xfrm>
            <a:off x="2023565" y="2894378"/>
            <a:ext cx="410274" cy="2205642"/>
          </a:xfrm>
          <a:prstGeom prst="can">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15C2FF"/>
              </a:solidFill>
            </a:endParaRPr>
          </a:p>
        </p:txBody>
      </p:sp>
      <p:sp>
        <p:nvSpPr>
          <p:cNvPr id="15" name="ValueShape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8633563-ED26-4A78-BC4B-C8E576585911}"/>
              </a:ext>
            </a:extLst>
          </p:cNvPr>
          <p:cNvSpPr/>
          <p:nvPr/>
        </p:nvSpPr>
        <p:spPr>
          <a:xfrm>
            <a:off x="2023565" y="4085424"/>
            <a:ext cx="410274" cy="1014595"/>
          </a:xfrm>
          <a:prstGeom prst="can">
            <a:avLst/>
          </a:prstGeom>
          <a:solidFill>
            <a:srgbClr val="5BD4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15C2FF"/>
              </a:solidFill>
            </a:endParaRPr>
          </a:p>
        </p:txBody>
      </p:sp>
      <p:sp>
        <p:nvSpPr>
          <p:cNvPr id="16" name="ValueText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7D73832-BF60-4806-BB76-5714355D628E}"/>
              </a:ext>
            </a:extLst>
          </p:cNvPr>
          <p:cNvSpPr txBox="1"/>
          <p:nvPr/>
        </p:nvSpPr>
        <p:spPr>
          <a:xfrm>
            <a:off x="2066029" y="2478155"/>
            <a:ext cx="325344" cy="232145"/>
          </a:xfrm>
          <a:prstGeom prst="rect">
            <a:avLst/>
          </a:prstGeom>
          <a:noFill/>
        </p:spPr>
        <p:txBody>
          <a:bodyPr wrap="none" anchor="ctr" anchorCtr="0">
            <a:prstTxWarp prst="textPlain">
              <a:avLst/>
            </a:prstTxWarp>
            <a:normAutofit fontScale="25000" lnSpcReduction="20000"/>
          </a:bodyPr>
          <a:lstStyle/>
          <a:p>
            <a:pPr marL="0" marR="0" lvl="0" indent="0" algn="ctr" defTabSz="914400" rtl="0" eaLnBrk="1" fontAlgn="base" latinLnBrk="0" hangingPunct="1">
              <a:spcBef>
                <a:spcPct val="0"/>
              </a:spcBef>
              <a:spcAft>
                <a:spcPct val="0"/>
              </a:spcAft>
              <a:buClrTx/>
              <a:buSzTx/>
              <a:buFontTx/>
              <a:buNone/>
              <a:tabLst/>
              <a:defRPr/>
            </a:pPr>
            <a:r>
              <a:rPr kumimoji="0" lang="en-US" sz="6000" b="0" i="0" u="none" strike="noStrike" kern="1200" cap="none" spc="0" normalizeH="0" baseline="0" noProof="0" dirty="0">
                <a:ln>
                  <a:noFill/>
                </a:ln>
                <a:solidFill>
                  <a:schemeClr val="bg1"/>
                </a:solidFill>
                <a:effectLst/>
                <a:uLnTx/>
                <a:uFillTx/>
                <a:latin typeface="Impact" panose="020B0806030902050204" pitchFamily="34" charset="0"/>
              </a:rPr>
              <a:t>46%</a:t>
            </a:r>
          </a:p>
        </p:txBody>
      </p:sp>
      <p:sp>
        <p:nvSpPr>
          <p:cNvPr id="17" name="RelativeShape3">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758D7CE-D012-48FE-B9BA-FDD426EE548A}"/>
              </a:ext>
            </a:extLst>
          </p:cNvPr>
          <p:cNvSpPr/>
          <p:nvPr/>
        </p:nvSpPr>
        <p:spPr>
          <a:xfrm>
            <a:off x="2861071" y="2895456"/>
            <a:ext cx="410274" cy="2205642"/>
          </a:xfrm>
          <a:prstGeom prst="can">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15C2FF"/>
              </a:solidFill>
            </a:endParaRPr>
          </a:p>
        </p:txBody>
      </p:sp>
      <p:sp>
        <p:nvSpPr>
          <p:cNvPr id="18" name="ValueShape3">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8C75B95-59DE-4AF7-A315-F412F1AC4A98}"/>
              </a:ext>
            </a:extLst>
          </p:cNvPr>
          <p:cNvSpPr/>
          <p:nvPr/>
        </p:nvSpPr>
        <p:spPr>
          <a:xfrm>
            <a:off x="2861071" y="3843882"/>
            <a:ext cx="410274" cy="1257216"/>
          </a:xfrm>
          <a:prstGeom prst="can">
            <a:avLst/>
          </a:prstGeom>
          <a:solidFill>
            <a:srgbClr val="A3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15C2FF"/>
              </a:solidFill>
            </a:endParaRPr>
          </a:p>
        </p:txBody>
      </p:sp>
      <p:sp>
        <p:nvSpPr>
          <p:cNvPr id="19" name="ValueText3">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7933FE0-B08E-4C6B-96CD-B171CAFD098C}"/>
              </a:ext>
            </a:extLst>
          </p:cNvPr>
          <p:cNvSpPr txBox="1"/>
          <p:nvPr/>
        </p:nvSpPr>
        <p:spPr>
          <a:xfrm>
            <a:off x="2925196" y="2478155"/>
            <a:ext cx="325344" cy="232145"/>
          </a:xfrm>
          <a:prstGeom prst="rect">
            <a:avLst/>
          </a:prstGeom>
          <a:noFill/>
        </p:spPr>
        <p:txBody>
          <a:bodyPr wrap="none" anchor="ctr" anchorCtr="0">
            <a:prstTxWarp prst="textPlain">
              <a:avLst/>
            </a:prstTxWarp>
            <a:normAutofit fontScale="25000" lnSpcReduction="20000"/>
          </a:bodyPr>
          <a:lstStyle/>
          <a:p>
            <a:pPr marL="0" marR="0" lvl="0" indent="0" algn="ctr" defTabSz="914400" rtl="0" eaLnBrk="1" fontAlgn="base" latinLnBrk="0" hangingPunct="1">
              <a:spcBef>
                <a:spcPct val="0"/>
              </a:spcBef>
              <a:spcAft>
                <a:spcPct val="0"/>
              </a:spcAft>
              <a:buClrTx/>
              <a:buSzTx/>
              <a:buFontTx/>
              <a:buNone/>
              <a:tabLst/>
              <a:defRPr/>
            </a:pPr>
            <a:r>
              <a:rPr kumimoji="0" lang="en-US" sz="6000" b="0" i="0" u="none" strike="noStrike" kern="1200" cap="none" spc="0" normalizeH="0" baseline="0" noProof="0" dirty="0">
                <a:ln>
                  <a:noFill/>
                </a:ln>
                <a:solidFill>
                  <a:schemeClr val="bg1"/>
                </a:solidFill>
                <a:effectLst/>
                <a:uLnTx/>
                <a:uFillTx/>
                <a:latin typeface="Impact" panose="020B0806030902050204" pitchFamily="34" charset="0"/>
              </a:rPr>
              <a:t>57%</a:t>
            </a:r>
          </a:p>
        </p:txBody>
      </p:sp>
      <p:sp>
        <p:nvSpPr>
          <p:cNvPr id="20" name="RelativeShape4">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D2E30B1-7BF2-4AFA-BADB-8A2D02DF0DAA}"/>
              </a:ext>
            </a:extLst>
          </p:cNvPr>
          <p:cNvSpPr/>
          <p:nvPr/>
        </p:nvSpPr>
        <p:spPr>
          <a:xfrm>
            <a:off x="3731069" y="2895456"/>
            <a:ext cx="410274" cy="2205642"/>
          </a:xfrm>
          <a:prstGeom prst="can">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15C2FF"/>
              </a:solidFill>
            </a:endParaRPr>
          </a:p>
        </p:txBody>
      </p:sp>
      <p:sp>
        <p:nvSpPr>
          <p:cNvPr id="21" name="ValueShape4">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9A48DF6-5DA2-4483-BFED-002E21C973AF}"/>
              </a:ext>
            </a:extLst>
          </p:cNvPr>
          <p:cNvSpPr/>
          <p:nvPr/>
        </p:nvSpPr>
        <p:spPr>
          <a:xfrm>
            <a:off x="3731069" y="3910051"/>
            <a:ext cx="410274" cy="1191047"/>
          </a:xfrm>
          <a:prstGeom prst="ca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15C2FF"/>
              </a:solidFill>
            </a:endParaRPr>
          </a:p>
        </p:txBody>
      </p:sp>
      <p:sp>
        <p:nvSpPr>
          <p:cNvPr id="22" name="ValueText4">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503726F-20AE-4562-9D06-A62DEC20F5A0}"/>
              </a:ext>
            </a:extLst>
          </p:cNvPr>
          <p:cNvSpPr txBox="1"/>
          <p:nvPr/>
        </p:nvSpPr>
        <p:spPr>
          <a:xfrm>
            <a:off x="3784363" y="2478155"/>
            <a:ext cx="325344" cy="232145"/>
          </a:xfrm>
          <a:prstGeom prst="rect">
            <a:avLst/>
          </a:prstGeom>
          <a:noFill/>
        </p:spPr>
        <p:txBody>
          <a:bodyPr wrap="none" anchor="ctr" anchorCtr="0">
            <a:prstTxWarp prst="textPlain">
              <a:avLst/>
            </a:prstTxWarp>
            <a:normAutofit fontScale="25000" lnSpcReduction="20000"/>
          </a:bodyPr>
          <a:lstStyle/>
          <a:p>
            <a:pPr marL="0" marR="0" lvl="0" indent="0" algn="ctr" defTabSz="914400" rtl="0" eaLnBrk="1" fontAlgn="base" latinLnBrk="0" hangingPunct="1">
              <a:spcBef>
                <a:spcPct val="0"/>
              </a:spcBef>
              <a:spcAft>
                <a:spcPct val="0"/>
              </a:spcAft>
              <a:buClrTx/>
              <a:buSzTx/>
              <a:buFontTx/>
              <a:buNone/>
              <a:tabLst/>
              <a:defRPr/>
            </a:pPr>
            <a:r>
              <a:rPr kumimoji="0" lang="en-US" sz="6000" b="0" i="0" u="none" strike="noStrike" kern="1200" cap="none" spc="0" normalizeH="0" baseline="0" noProof="0" dirty="0">
                <a:ln>
                  <a:noFill/>
                </a:ln>
                <a:solidFill>
                  <a:schemeClr val="bg1"/>
                </a:solidFill>
                <a:effectLst/>
                <a:uLnTx/>
                <a:uFillTx/>
                <a:latin typeface="Impact" panose="020B0806030902050204" pitchFamily="34" charset="0"/>
              </a:rPr>
              <a:t>54%</a:t>
            </a:r>
          </a:p>
        </p:txBody>
      </p:sp>
      <p:sp>
        <p:nvSpPr>
          <p:cNvPr id="23" name="RelativeShape5">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292FAB3-D535-48A1-99E9-E3DE45F8FCBC}"/>
              </a:ext>
            </a:extLst>
          </p:cNvPr>
          <p:cNvSpPr/>
          <p:nvPr/>
        </p:nvSpPr>
        <p:spPr>
          <a:xfrm>
            <a:off x="4601067" y="2895456"/>
            <a:ext cx="410274" cy="2205642"/>
          </a:xfrm>
          <a:prstGeom prst="can">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15C2FF"/>
              </a:solidFill>
            </a:endParaRPr>
          </a:p>
        </p:txBody>
      </p:sp>
      <p:sp>
        <p:nvSpPr>
          <p:cNvPr id="24" name="ValueShape5">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D604BBA-3BD1-4C00-B961-961BFF641F30}"/>
              </a:ext>
            </a:extLst>
          </p:cNvPr>
          <p:cNvSpPr/>
          <p:nvPr/>
        </p:nvSpPr>
        <p:spPr>
          <a:xfrm>
            <a:off x="4601067" y="3667431"/>
            <a:ext cx="410274" cy="1433667"/>
          </a:xfrm>
          <a:prstGeom prst="ca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15C2FF"/>
              </a:solidFill>
            </a:endParaRPr>
          </a:p>
        </p:txBody>
      </p:sp>
      <p:sp>
        <p:nvSpPr>
          <p:cNvPr id="25" name="ValueText5">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0B95645-7015-4D70-AC96-95B0D254CBBC}"/>
              </a:ext>
            </a:extLst>
          </p:cNvPr>
          <p:cNvSpPr txBox="1"/>
          <p:nvPr/>
        </p:nvSpPr>
        <p:spPr>
          <a:xfrm>
            <a:off x="4643531" y="2478155"/>
            <a:ext cx="325344" cy="232145"/>
          </a:xfrm>
          <a:prstGeom prst="rect">
            <a:avLst/>
          </a:prstGeom>
          <a:noFill/>
        </p:spPr>
        <p:txBody>
          <a:bodyPr wrap="none" anchor="ctr" anchorCtr="0">
            <a:prstTxWarp prst="textPlain">
              <a:avLst/>
            </a:prstTxWarp>
            <a:normAutofit fontScale="25000" lnSpcReduction="20000"/>
          </a:bodyPr>
          <a:lstStyle/>
          <a:p>
            <a:pPr marL="0" marR="0" lvl="0" indent="0" algn="ctr" defTabSz="914400" rtl="0" eaLnBrk="1" fontAlgn="base" latinLnBrk="0" hangingPunct="1">
              <a:spcBef>
                <a:spcPct val="0"/>
              </a:spcBef>
              <a:spcAft>
                <a:spcPct val="0"/>
              </a:spcAft>
              <a:buClrTx/>
              <a:buSzTx/>
              <a:buFontTx/>
              <a:buNone/>
              <a:tabLst/>
              <a:defRPr/>
            </a:pPr>
            <a:r>
              <a:rPr kumimoji="0" lang="en-US" sz="6000" b="0" i="0" u="none" strike="noStrike" kern="1200" cap="none" spc="0" normalizeH="0" baseline="0" noProof="0" dirty="0">
                <a:ln>
                  <a:noFill/>
                </a:ln>
                <a:solidFill>
                  <a:schemeClr val="bg1"/>
                </a:solidFill>
                <a:effectLst/>
                <a:uLnTx/>
                <a:uFillTx/>
                <a:latin typeface="Impact" panose="020B0806030902050204" pitchFamily="34" charset="0"/>
              </a:rPr>
              <a:t>65%</a:t>
            </a:r>
          </a:p>
        </p:txBody>
      </p:sp>
      <p:sp>
        <p:nvSpPr>
          <p:cNvPr id="26" name="CustomText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B030403-C6FE-49AB-B2A4-AF3EB9901EED}"/>
              </a:ext>
            </a:extLst>
          </p:cNvPr>
          <p:cNvSpPr/>
          <p:nvPr/>
        </p:nvSpPr>
        <p:spPr>
          <a:xfrm>
            <a:off x="1873886" y="5226152"/>
            <a:ext cx="709627" cy="218110"/>
          </a:xfrm>
          <a:prstGeom prst="rect">
            <a:avLst/>
          </a:prstGeom>
          <a:noFill/>
        </p:spPr>
        <p:txBody>
          <a:bodyPr wrap="none" lIns="90000" tIns="46800" rIns="90000" bIns="46800" anchor="ctr">
            <a:normAutofit fontScale="32500" lnSpcReduction="20000"/>
          </a:bodyPr>
          <a:lstStyle/>
          <a:p>
            <a:pPr marL="0" marR="0" lvl="0" indent="0" algn="r" defTabSz="914400" rtl="0" eaLnBrk="1" fontAlgn="auto" latinLnBrk="0" hangingPunct="1">
              <a:spcBef>
                <a:spcPts val="0"/>
              </a:spcBef>
              <a:spcAft>
                <a:spcPts val="0"/>
              </a:spcAft>
              <a:buClrTx/>
              <a:buSzTx/>
              <a:buFontTx/>
              <a:buNone/>
              <a:tabLst/>
              <a:defRPr/>
            </a:pPr>
            <a:r>
              <a:rPr kumimoji="0" lang="en-US" altLang="zh-CN" sz="2800" i="0" u="none" strike="noStrike" kern="1200" cap="none" spc="0" normalizeH="0" baseline="0" noProof="0" dirty="0">
                <a:ln>
                  <a:noFill/>
                </a:ln>
                <a:solidFill>
                  <a:schemeClr val="bg1"/>
                </a:solidFill>
                <a:effectLst/>
                <a:uLnTx/>
                <a:uFillTx/>
                <a:latin typeface="Century Gothic" panose="020B0502020202020204" pitchFamily="34" charset="0"/>
              </a:rPr>
              <a:t>TEXT HERE</a:t>
            </a:r>
          </a:p>
        </p:txBody>
      </p:sp>
      <p:sp>
        <p:nvSpPr>
          <p:cNvPr id="27" name="CustomText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7BF067A-51F2-4D22-94B5-F9A51CCABA43}"/>
              </a:ext>
            </a:extLst>
          </p:cNvPr>
          <p:cNvSpPr/>
          <p:nvPr/>
        </p:nvSpPr>
        <p:spPr>
          <a:xfrm>
            <a:off x="2711393" y="5226152"/>
            <a:ext cx="709627" cy="218110"/>
          </a:xfrm>
          <a:prstGeom prst="rect">
            <a:avLst/>
          </a:prstGeom>
          <a:noFill/>
        </p:spPr>
        <p:txBody>
          <a:bodyPr wrap="none" lIns="90000" tIns="46800" rIns="90000" bIns="46800" anchor="ctr">
            <a:normAutofit fontScale="32500" lnSpcReduction="20000"/>
          </a:bodyPr>
          <a:lstStyle/>
          <a:p>
            <a:pPr marL="0" marR="0" lvl="0" indent="0" algn="r" defTabSz="914400" rtl="0" eaLnBrk="1" fontAlgn="auto" latinLnBrk="0" hangingPunct="1">
              <a:spcBef>
                <a:spcPts val="0"/>
              </a:spcBef>
              <a:spcAft>
                <a:spcPts val="0"/>
              </a:spcAft>
              <a:buClrTx/>
              <a:buSzTx/>
              <a:buFontTx/>
              <a:buNone/>
              <a:tabLst/>
              <a:defRPr/>
            </a:pPr>
            <a:r>
              <a:rPr kumimoji="0" lang="en-US" altLang="zh-CN" sz="2800" i="0" u="none" strike="noStrike" kern="1200" cap="none" spc="0" normalizeH="0" baseline="0" noProof="0" dirty="0">
                <a:ln>
                  <a:noFill/>
                </a:ln>
                <a:solidFill>
                  <a:schemeClr val="bg1"/>
                </a:solidFill>
                <a:effectLst/>
                <a:uLnTx/>
                <a:uFillTx/>
                <a:latin typeface="Century Gothic" panose="020B0502020202020204" pitchFamily="34" charset="0"/>
              </a:rPr>
              <a:t>TEXT HERE</a:t>
            </a:r>
          </a:p>
        </p:txBody>
      </p:sp>
      <p:sp>
        <p:nvSpPr>
          <p:cNvPr id="28" name="CustomText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AEA9100-C331-4675-BC4E-2E54E6E18638}"/>
              </a:ext>
            </a:extLst>
          </p:cNvPr>
          <p:cNvSpPr/>
          <p:nvPr/>
        </p:nvSpPr>
        <p:spPr>
          <a:xfrm>
            <a:off x="3592220" y="5226152"/>
            <a:ext cx="709627" cy="218110"/>
          </a:xfrm>
          <a:prstGeom prst="rect">
            <a:avLst/>
          </a:prstGeom>
          <a:noFill/>
        </p:spPr>
        <p:txBody>
          <a:bodyPr wrap="none" lIns="90000" tIns="46800" rIns="90000" bIns="46800" anchor="ctr">
            <a:normAutofit fontScale="32500" lnSpcReduction="20000"/>
          </a:bodyPr>
          <a:lstStyle/>
          <a:p>
            <a:pPr marL="0" marR="0" lvl="0" indent="0" algn="r" defTabSz="914400" rtl="0" eaLnBrk="1" fontAlgn="auto" latinLnBrk="0" hangingPunct="1">
              <a:spcBef>
                <a:spcPts val="0"/>
              </a:spcBef>
              <a:spcAft>
                <a:spcPts val="0"/>
              </a:spcAft>
              <a:buClrTx/>
              <a:buSzTx/>
              <a:buFontTx/>
              <a:buNone/>
              <a:tabLst/>
              <a:defRPr/>
            </a:pPr>
            <a:r>
              <a:rPr kumimoji="0" lang="en-US" altLang="zh-CN" sz="2800" i="0" u="none" strike="noStrike" kern="1200" cap="none" spc="0" normalizeH="0" baseline="0" noProof="0" dirty="0">
                <a:ln>
                  <a:noFill/>
                </a:ln>
                <a:solidFill>
                  <a:schemeClr val="bg1"/>
                </a:solidFill>
                <a:effectLst/>
                <a:uLnTx/>
                <a:uFillTx/>
                <a:latin typeface="Century Gothic" panose="020B0502020202020204" pitchFamily="34" charset="0"/>
              </a:rPr>
              <a:t>TEXT HERE</a:t>
            </a:r>
          </a:p>
        </p:txBody>
      </p:sp>
      <p:sp>
        <p:nvSpPr>
          <p:cNvPr id="29" name="CustomText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4DD626F-658F-4A51-8566-7B589D94398C}"/>
              </a:ext>
            </a:extLst>
          </p:cNvPr>
          <p:cNvSpPr/>
          <p:nvPr/>
        </p:nvSpPr>
        <p:spPr>
          <a:xfrm>
            <a:off x="4451388" y="5226152"/>
            <a:ext cx="709627" cy="218110"/>
          </a:xfrm>
          <a:prstGeom prst="rect">
            <a:avLst/>
          </a:prstGeom>
          <a:noFill/>
        </p:spPr>
        <p:txBody>
          <a:bodyPr wrap="none" lIns="90000" tIns="46800" rIns="90000" bIns="46800" anchor="ctr">
            <a:normAutofit fontScale="32500" lnSpcReduction="20000"/>
          </a:bodyPr>
          <a:lstStyle/>
          <a:p>
            <a:pPr marL="0" marR="0" lvl="0" indent="0" algn="r" defTabSz="914400" rtl="0" eaLnBrk="1" fontAlgn="auto" latinLnBrk="0" hangingPunct="1">
              <a:spcBef>
                <a:spcPts val="0"/>
              </a:spcBef>
              <a:spcAft>
                <a:spcPts val="0"/>
              </a:spcAft>
              <a:buClrTx/>
              <a:buSzTx/>
              <a:buFontTx/>
              <a:buNone/>
              <a:tabLst/>
              <a:defRPr/>
            </a:pPr>
            <a:r>
              <a:rPr kumimoji="0" lang="en-US" altLang="zh-CN" sz="2800" i="0" u="none" strike="noStrike" kern="1200" cap="none" spc="0" normalizeH="0" baseline="0" noProof="0" dirty="0">
                <a:ln>
                  <a:noFill/>
                </a:ln>
                <a:solidFill>
                  <a:schemeClr val="bg1"/>
                </a:solidFill>
                <a:effectLst/>
                <a:uLnTx/>
                <a:uFillTx/>
                <a:latin typeface="Century Gothic" panose="020B0502020202020204" pitchFamily="34" charset="0"/>
              </a:rPr>
              <a:t>TEXT HERE</a:t>
            </a:r>
          </a:p>
        </p:txBody>
      </p:sp>
      <p:sp>
        <p:nvSpPr>
          <p:cNvPr id="31" name="矩形 30"/>
          <p:cNvSpPr/>
          <p:nvPr/>
        </p:nvSpPr>
        <p:spPr>
          <a:xfrm>
            <a:off x="1834118" y="1507992"/>
            <a:ext cx="3454793" cy="310341"/>
          </a:xfrm>
          <a:prstGeom prst="rect">
            <a:avLst/>
          </a:prstGeom>
        </p:spPr>
        <p:txBody>
          <a:bodyPr wrap="none">
            <a:spAutoFit/>
          </a:bodyPr>
          <a:lstStyle/>
          <a:p>
            <a:pPr algn="ctr">
              <a:lnSpc>
                <a:spcPts val="1700"/>
              </a:lnSpc>
            </a:pPr>
            <a:r>
              <a:rPr lang="zh-CN" altLang="en-US" sz="2000"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2000" dirty="0">
              <a:latin typeface="Century Gothic" panose="020B0502020202020204" pitchFamily="34" charset="0"/>
            </a:endParaRPr>
          </a:p>
        </p:txBody>
      </p:sp>
      <p:sp>
        <p:nvSpPr>
          <p:cNvPr id="32" name="矩形 31"/>
          <p:cNvSpPr/>
          <p:nvPr/>
        </p:nvSpPr>
        <p:spPr>
          <a:xfrm>
            <a:off x="927653" y="2063611"/>
            <a:ext cx="5168348" cy="3674581"/>
          </a:xfrm>
          <a:prstGeom prst="rect">
            <a:avLst/>
          </a:prstGeom>
          <a:noFill/>
          <a:ln>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295717500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ppt_x"/>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ppt_x"/>
                                          </p:val>
                                        </p:tav>
                                        <p:tav tm="100000">
                                          <p:val>
                                            <p:strVal val="#ppt_x"/>
                                          </p:val>
                                        </p:tav>
                                      </p:tavLst>
                                    </p:anim>
                                    <p:anim calcmode="lin" valueType="num">
                                      <p:cBhvr additive="base">
                                        <p:cTn id="64" dur="500" fill="hold"/>
                                        <p:tgtEl>
                                          <p:spTgt spid="2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ppt_x"/>
                                          </p:val>
                                        </p:tav>
                                        <p:tav tm="100000">
                                          <p:val>
                                            <p:strVal val="#ppt_x"/>
                                          </p:val>
                                        </p:tav>
                                      </p:tavLst>
                                    </p:anim>
                                    <p:anim calcmode="lin" valueType="num">
                                      <p:cBhvr additive="base">
                                        <p:cTn id="68" dur="500" fill="hold"/>
                                        <p:tgtEl>
                                          <p:spTgt spid="2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ppt_x"/>
                                          </p:val>
                                        </p:tav>
                                        <p:tav tm="100000">
                                          <p:val>
                                            <p:strVal val="#ppt_x"/>
                                          </p:val>
                                        </p:tav>
                                      </p:tavLst>
                                    </p:anim>
                                    <p:anim calcmode="lin" valueType="num">
                                      <p:cBhvr additive="base">
                                        <p:cTn id="72" dur="500" fill="hold"/>
                                        <p:tgtEl>
                                          <p:spTgt spid="28"/>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500" fill="hold"/>
                                        <p:tgtEl>
                                          <p:spTgt spid="29"/>
                                        </p:tgtEl>
                                        <p:attrNameLst>
                                          <p:attrName>ppt_x</p:attrName>
                                        </p:attrNameLst>
                                      </p:cBhvr>
                                      <p:tavLst>
                                        <p:tav tm="0">
                                          <p:val>
                                            <p:strVal val="#ppt_x"/>
                                          </p:val>
                                        </p:tav>
                                        <p:tav tm="100000">
                                          <p:val>
                                            <p:strVal val="#ppt_x"/>
                                          </p:val>
                                        </p:tav>
                                      </p:tavLst>
                                    </p:anim>
                                    <p:anim calcmode="lin" valueType="num">
                                      <p:cBhvr additive="base">
                                        <p:cTn id="76" dur="500" fill="hold"/>
                                        <p:tgtEl>
                                          <p:spTgt spid="2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additive="base">
                                        <p:cTn id="79" dur="500" fill="hold"/>
                                        <p:tgtEl>
                                          <p:spTgt spid="31"/>
                                        </p:tgtEl>
                                        <p:attrNameLst>
                                          <p:attrName>ppt_x</p:attrName>
                                        </p:attrNameLst>
                                      </p:cBhvr>
                                      <p:tavLst>
                                        <p:tav tm="0">
                                          <p:val>
                                            <p:strVal val="#ppt_x"/>
                                          </p:val>
                                        </p:tav>
                                        <p:tav tm="100000">
                                          <p:val>
                                            <p:strVal val="#ppt_x"/>
                                          </p:val>
                                        </p:tav>
                                      </p:tavLst>
                                    </p:anim>
                                    <p:anim calcmode="lin" valueType="num">
                                      <p:cBhvr additive="base">
                                        <p:cTn id="80" dur="500" fill="hold"/>
                                        <p:tgtEl>
                                          <p:spTgt spid="31"/>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additive="base">
                                        <p:cTn id="83" dur="500" fill="hold"/>
                                        <p:tgtEl>
                                          <p:spTgt spid="32"/>
                                        </p:tgtEl>
                                        <p:attrNameLst>
                                          <p:attrName>ppt_x</p:attrName>
                                        </p:attrNameLst>
                                      </p:cBhvr>
                                      <p:tavLst>
                                        <p:tav tm="0">
                                          <p:val>
                                            <p:strVal val="#ppt_x"/>
                                          </p:val>
                                        </p:tav>
                                        <p:tav tm="100000">
                                          <p:val>
                                            <p:strVal val="#ppt_x"/>
                                          </p:val>
                                        </p:tav>
                                      </p:tavLst>
                                    </p:anim>
                                    <p:anim calcmode="lin" valueType="num">
                                      <p:cBhvr additive="base">
                                        <p:cTn id="8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7"/>
                                        </p:tgtEl>
                                        <p:attrNameLst>
                                          <p:attrName>style.visibility</p:attrName>
                                        </p:attrNameLst>
                                      </p:cBhvr>
                                      <p:to>
                                        <p:strVal val="visible"/>
                                      </p:to>
                                    </p:set>
                                    <p:animEffect transition="in" filter="wipe(left)">
                                      <p:cBhvr>
                                        <p:cTn id="89" dur="500"/>
                                        <p:tgtEl>
                                          <p:spTgt spid="7"/>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10"/>
                                        </p:tgtEl>
                                        <p:attrNameLst>
                                          <p:attrName>style.visibility</p:attrName>
                                        </p:attrNameLst>
                                      </p:cBhvr>
                                      <p:to>
                                        <p:strVal val="visible"/>
                                      </p:to>
                                    </p:set>
                                    <p:animEffect transition="in" filter="wipe(left)">
                                      <p:cBhvr>
                                        <p:cTn id="99" dur="500"/>
                                        <p:tgtEl>
                                          <p:spTgt spid="10"/>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grpId="0" nodeType="clickEffect">
                                  <p:stCondLst>
                                    <p:cond delay="0"/>
                                  </p:stCondLst>
                                  <p:childTnLst>
                                    <p:set>
                                      <p:cBhvr>
                                        <p:cTn id="103" dur="1" fill="hold">
                                          <p:stCondLst>
                                            <p:cond delay="0"/>
                                          </p:stCondLst>
                                        </p:cTn>
                                        <p:tgtEl>
                                          <p:spTgt spid="12"/>
                                        </p:tgtEl>
                                        <p:attrNameLst>
                                          <p:attrName>style.visibility</p:attrName>
                                        </p:attrNameLst>
                                      </p:cBhvr>
                                      <p:to>
                                        <p:strVal val="visible"/>
                                      </p:to>
                                    </p:set>
                                    <p:animEffect transition="in" filter="wipe(left)">
                                      <p:cBhvr>
                                        <p:cTn id="104" dur="500"/>
                                        <p:tgtEl>
                                          <p:spTgt spid="12"/>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11"/>
                                        </p:tgtEl>
                                        <p:attrNameLst>
                                          <p:attrName>style.visibility</p:attrName>
                                        </p:attrNameLst>
                                      </p:cBhvr>
                                      <p:to>
                                        <p:strVal val="visible"/>
                                      </p:to>
                                    </p:set>
                                    <p:animEffect transition="in" filter="wipe(left)">
                                      <p:cBhvr>
                                        <p:cTn id="109" dur="500"/>
                                        <p:tgtEl>
                                          <p:spTgt spid="11"/>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xit" presetSubtype="0" fill="hold" grpId="0" nodeType="clickEffect">
                                  <p:stCondLst>
                                    <p:cond delay="2000"/>
                                  </p:stCondLst>
                                  <p:childTnLst>
                                    <p:animEffect transition="out" filter="fade">
                                      <p:cBhvr>
                                        <p:cTn id="113" dur="500"/>
                                        <p:tgtEl>
                                          <p:spTgt spid="33"/>
                                        </p:tgtEl>
                                      </p:cBhvr>
                                    </p:animEffect>
                                    <p:set>
                                      <p:cBhvr>
                                        <p:cTn id="114"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p:bldP spid="11" grpId="0"/>
      <p:bldP spid="12" grpId="0"/>
      <p:bldP spid="13" grpId="0" animBg="1"/>
      <p:bldP spid="30" grpId="0" animBg="1"/>
      <p:bldP spid="14" grpId="0" animBg="1"/>
      <p:bldP spid="15" grpId="0" animBg="1"/>
      <p:bldP spid="16" grpId="0"/>
      <p:bldP spid="17" grpId="0" animBg="1"/>
      <p:bldP spid="18" grpId="0" animBg="1"/>
      <p:bldP spid="19" grpId="0"/>
      <p:bldP spid="20" grpId="0" animBg="1"/>
      <p:bldP spid="21" grpId="0" animBg="1"/>
      <p:bldP spid="22" grpId="0"/>
      <p:bldP spid="23" grpId="0" animBg="1"/>
      <p:bldP spid="24" grpId="0" animBg="1"/>
      <p:bldP spid="25" grpId="0"/>
      <p:bldP spid="26" grpId="0"/>
      <p:bldP spid="27" grpId="0"/>
      <p:bldP spid="28" grpId="0"/>
      <p:bldP spid="29" grpId="0"/>
      <p:bldP spid="31" grpId="0"/>
      <p:bldP spid="32" grpId="0" animBg="1"/>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467728" cy="681603"/>
            <a:chOff x="376848" y="442347"/>
            <a:chExt cx="3467728"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46400" y="461397"/>
              <a:ext cx="2698176" cy="523220"/>
            </a:xfrm>
            <a:prstGeom prst="rect">
              <a:avLst/>
            </a:prstGeom>
          </p:spPr>
          <p:txBody>
            <a:bodyPr wrap="none">
              <a:spAutoFit/>
            </a:bodyPr>
            <a:lstStyle/>
            <a:p>
              <a:pPr algn="ctr"/>
              <a:r>
                <a:rPr lang="zh-CN" altLang="en-US" sz="2800" dirty="0" smtClean="0">
                  <a:latin typeface="幼圆" panose="02010509060101010101" pitchFamily="49" charset="-122"/>
                  <a:ea typeface="幼圆" panose="02010509060101010101" pitchFamily="49" charset="-122"/>
                </a:rPr>
                <a:t>上阶段工作概述</a:t>
              </a:r>
              <a:endParaRPr lang="zh-CN" altLang="en-US" sz="2800" dirty="0">
                <a:latin typeface="幼圆" panose="02010509060101010101" pitchFamily="49" charset="-122"/>
                <a:ea typeface="幼圆" panose="02010509060101010101" pitchFamily="49" charset="-122"/>
              </a:endParaRPr>
            </a:p>
          </p:txBody>
        </p:sp>
      </p:grpSp>
      <p:grpSp>
        <p:nvGrpSpPr>
          <p:cNvPr id="7" name="7ff143dd-284f-4223-8871-dccbc5365dfd"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533322" y="1869865"/>
            <a:ext cx="3794815" cy="3855474"/>
            <a:chOff x="3613150" y="889001"/>
            <a:chExt cx="4965700" cy="5045075"/>
          </a:xfrm>
        </p:grpSpPr>
        <p:sp>
          <p:nvSpPr>
            <p:cNvPr id="8" name="ïşl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EB2C2F-5592-473C-9627-1CC17EE35702}"/>
                </a:ext>
              </a:extLst>
            </p:cNvPr>
            <p:cNvSpPr/>
            <p:nvPr/>
          </p:nvSpPr>
          <p:spPr bwMode="auto">
            <a:xfrm>
              <a:off x="3613150" y="3552826"/>
              <a:ext cx="3994150" cy="2381250"/>
            </a:xfrm>
            <a:custGeom>
              <a:avLst/>
              <a:gdLst>
                <a:gd name="T0" fmla="*/ 2016 w 2017"/>
                <a:gd name="T1" fmla="*/ 459 h 1204"/>
                <a:gd name="T2" fmla="*/ 48 w 2017"/>
                <a:gd name="T3" fmla="*/ 837 h 1204"/>
                <a:gd name="T4" fmla="*/ 1191 w 2017"/>
                <a:gd name="T5" fmla="*/ 21 h 1204"/>
                <a:gd name="T6" fmla="*/ 36 w 2017"/>
                <a:gd name="T7" fmla="*/ 689 h 1204"/>
                <a:gd name="T8" fmla="*/ 18 w 2017"/>
                <a:gd name="T9" fmla="*/ 707 h 1204"/>
                <a:gd name="T10" fmla="*/ 11 w 2017"/>
                <a:gd name="T11" fmla="*/ 717 h 1204"/>
                <a:gd name="T12" fmla="*/ 8 w 2017"/>
                <a:gd name="T13" fmla="*/ 722 h 1204"/>
                <a:gd name="T14" fmla="*/ 4 w 2017"/>
                <a:gd name="T15" fmla="*/ 732 h 1204"/>
                <a:gd name="T16" fmla="*/ 2 w 2017"/>
                <a:gd name="T17" fmla="*/ 737 h 1204"/>
                <a:gd name="T18" fmla="*/ 1 w 2017"/>
                <a:gd name="T19" fmla="*/ 743 h 1204"/>
                <a:gd name="T20" fmla="*/ 0 w 2017"/>
                <a:gd name="T21" fmla="*/ 751 h 1204"/>
                <a:gd name="T22" fmla="*/ 0 w 2017"/>
                <a:gd name="T23" fmla="*/ 770 h 1204"/>
                <a:gd name="T24" fmla="*/ 2 w 2017"/>
                <a:gd name="T25" fmla="*/ 782 h 1204"/>
                <a:gd name="T26" fmla="*/ 9 w 2017"/>
                <a:gd name="T27" fmla="*/ 799 h 1204"/>
                <a:gd name="T28" fmla="*/ 15 w 2017"/>
                <a:gd name="T29" fmla="*/ 809 h 1204"/>
                <a:gd name="T30" fmla="*/ 48 w 2017"/>
                <a:gd name="T31" fmla="*/ 837 h 1204"/>
                <a:gd name="T32" fmla="*/ 48 w 2017"/>
                <a:gd name="T33" fmla="*/ 837 h 1204"/>
                <a:gd name="T34" fmla="*/ 286 w 2017"/>
                <a:gd name="T35" fmla="*/ 974 h 1204"/>
                <a:gd name="T36" fmla="*/ 525 w 2017"/>
                <a:gd name="T37" fmla="*/ 1112 h 1204"/>
                <a:gd name="T38" fmla="*/ 648 w 2017"/>
                <a:gd name="T39" fmla="*/ 1183 h 1204"/>
                <a:gd name="T40" fmla="*/ 654 w 2017"/>
                <a:gd name="T41" fmla="*/ 1186 h 1204"/>
                <a:gd name="T42" fmla="*/ 669 w 2017"/>
                <a:gd name="T43" fmla="*/ 1193 h 1204"/>
                <a:gd name="T44" fmla="*/ 680 w 2017"/>
                <a:gd name="T45" fmla="*/ 1196 h 1204"/>
                <a:gd name="T46" fmla="*/ 689 w 2017"/>
                <a:gd name="T47" fmla="*/ 1198 h 1204"/>
                <a:gd name="T48" fmla="*/ 791 w 2017"/>
                <a:gd name="T49" fmla="*/ 1198 h 1204"/>
                <a:gd name="T50" fmla="*/ 819 w 2017"/>
                <a:gd name="T51" fmla="*/ 1189 h 1204"/>
                <a:gd name="T52" fmla="*/ 836 w 2017"/>
                <a:gd name="T53" fmla="*/ 1181 h 1204"/>
                <a:gd name="T54" fmla="*/ 1289 w 2017"/>
                <a:gd name="T55" fmla="*/ 917 h 1204"/>
                <a:gd name="T56" fmla="*/ 1742 w 2017"/>
                <a:gd name="T57" fmla="*/ 654 h 1204"/>
                <a:gd name="T58" fmla="*/ 1978 w 2017"/>
                <a:gd name="T59" fmla="*/ 517 h 1204"/>
                <a:gd name="T60" fmla="*/ 1989 w 2017"/>
                <a:gd name="T61" fmla="*/ 508 h 1204"/>
                <a:gd name="T62" fmla="*/ 1995 w 2017"/>
                <a:gd name="T63" fmla="*/ 502 h 1204"/>
                <a:gd name="T64" fmla="*/ 2003 w 2017"/>
                <a:gd name="T65" fmla="*/ 491 h 1204"/>
                <a:gd name="T66" fmla="*/ 2007 w 2017"/>
                <a:gd name="T67" fmla="*/ 484 h 1204"/>
                <a:gd name="T68" fmla="*/ 2009 w 2017"/>
                <a:gd name="T69" fmla="*/ 481 h 1204"/>
                <a:gd name="T70" fmla="*/ 2011 w 2017"/>
                <a:gd name="T71" fmla="*/ 476 h 1204"/>
                <a:gd name="T72" fmla="*/ 2013 w 2017"/>
                <a:gd name="T73" fmla="*/ 470 h 1204"/>
                <a:gd name="T74" fmla="*/ 2015 w 2017"/>
                <a:gd name="T75" fmla="*/ 462 h 1204"/>
                <a:gd name="T76" fmla="*/ 2016 w 2017"/>
                <a:gd name="T77" fmla="*/ 459 h 1204"/>
                <a:gd name="T78" fmla="*/ 2016 w 2017"/>
                <a:gd name="T79" fmla="*/ 452 h 1204"/>
                <a:gd name="T80" fmla="*/ 2017 w 2017"/>
                <a:gd name="T81" fmla="*/ 449 h 1204"/>
                <a:gd name="T82" fmla="*/ 2017 w 2017"/>
                <a:gd name="T83" fmla="*/ 442 h 1204"/>
                <a:gd name="T84" fmla="*/ 2017 w 2017"/>
                <a:gd name="T85" fmla="*/ 441 h 1204"/>
                <a:gd name="T86" fmla="*/ 2016 w 2017"/>
                <a:gd name="T87" fmla="*/ 437 h 1204"/>
                <a:gd name="T88" fmla="*/ 2016 w 2017"/>
                <a:gd name="T89" fmla="*/ 432 h 1204"/>
                <a:gd name="T90" fmla="*/ 2013 w 2017"/>
                <a:gd name="T91" fmla="*/ 420 h 1204"/>
                <a:gd name="T92" fmla="*/ 2013 w 2017"/>
                <a:gd name="T93" fmla="*/ 418 h 1204"/>
                <a:gd name="T94" fmla="*/ 2011 w 2017"/>
                <a:gd name="T95" fmla="*/ 414 h 1204"/>
                <a:gd name="T96" fmla="*/ 2008 w 2017"/>
                <a:gd name="T97" fmla="*/ 407 h 1204"/>
                <a:gd name="T98" fmla="*/ 2004 w 2017"/>
                <a:gd name="T99" fmla="*/ 400 h 1204"/>
                <a:gd name="T100" fmla="*/ 2000 w 2017"/>
                <a:gd name="T101" fmla="*/ 393 h 1204"/>
                <a:gd name="T102" fmla="*/ 1991 w 2017"/>
                <a:gd name="T103" fmla="*/ 384 h 1204"/>
                <a:gd name="T104" fmla="*/ 1985 w 2017"/>
                <a:gd name="T105" fmla="*/ 379 h 1204"/>
                <a:gd name="T106" fmla="*/ 1281 w 2017"/>
                <a:gd name="T107" fmla="*/ 0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17" h="1204">
                  <a:moveTo>
                    <a:pt x="2016" y="458"/>
                  </a:moveTo>
                  <a:cubicBezTo>
                    <a:pt x="2016" y="458"/>
                    <a:pt x="2016" y="458"/>
                    <a:pt x="2016" y="458"/>
                  </a:cubicBezTo>
                  <a:moveTo>
                    <a:pt x="2016" y="458"/>
                  </a:moveTo>
                  <a:cubicBezTo>
                    <a:pt x="2016" y="459"/>
                    <a:pt x="2016" y="459"/>
                    <a:pt x="2016" y="459"/>
                  </a:cubicBezTo>
                  <a:cubicBezTo>
                    <a:pt x="2016" y="459"/>
                    <a:pt x="2016" y="458"/>
                    <a:pt x="2016" y="458"/>
                  </a:cubicBezTo>
                  <a:moveTo>
                    <a:pt x="48" y="837"/>
                  </a:moveTo>
                  <a:cubicBezTo>
                    <a:pt x="48" y="837"/>
                    <a:pt x="48" y="837"/>
                    <a:pt x="48" y="837"/>
                  </a:cubicBezTo>
                  <a:cubicBezTo>
                    <a:pt x="48" y="837"/>
                    <a:pt x="48" y="837"/>
                    <a:pt x="48" y="837"/>
                  </a:cubicBezTo>
                  <a:cubicBezTo>
                    <a:pt x="48" y="837"/>
                    <a:pt x="48" y="837"/>
                    <a:pt x="48" y="837"/>
                  </a:cubicBezTo>
                  <a:cubicBezTo>
                    <a:pt x="48" y="837"/>
                    <a:pt x="48" y="837"/>
                    <a:pt x="48" y="837"/>
                  </a:cubicBezTo>
                  <a:moveTo>
                    <a:pt x="1281" y="0"/>
                  </a:moveTo>
                  <a:cubicBezTo>
                    <a:pt x="1248" y="0"/>
                    <a:pt x="1215" y="7"/>
                    <a:pt x="1191" y="21"/>
                  </a:cubicBezTo>
                  <a:cubicBezTo>
                    <a:pt x="813" y="241"/>
                    <a:pt x="428" y="461"/>
                    <a:pt x="50" y="680"/>
                  </a:cubicBezTo>
                  <a:cubicBezTo>
                    <a:pt x="47" y="682"/>
                    <a:pt x="43" y="684"/>
                    <a:pt x="40" y="686"/>
                  </a:cubicBezTo>
                  <a:cubicBezTo>
                    <a:pt x="40" y="686"/>
                    <a:pt x="40" y="686"/>
                    <a:pt x="40" y="686"/>
                  </a:cubicBezTo>
                  <a:cubicBezTo>
                    <a:pt x="39" y="687"/>
                    <a:pt x="37" y="688"/>
                    <a:pt x="36" y="689"/>
                  </a:cubicBezTo>
                  <a:cubicBezTo>
                    <a:pt x="35" y="690"/>
                    <a:pt x="34" y="691"/>
                    <a:pt x="33" y="692"/>
                  </a:cubicBezTo>
                  <a:cubicBezTo>
                    <a:pt x="32" y="692"/>
                    <a:pt x="31" y="693"/>
                    <a:pt x="30" y="694"/>
                  </a:cubicBezTo>
                  <a:cubicBezTo>
                    <a:pt x="25" y="699"/>
                    <a:pt x="25" y="699"/>
                    <a:pt x="25" y="699"/>
                  </a:cubicBezTo>
                  <a:cubicBezTo>
                    <a:pt x="24" y="700"/>
                    <a:pt x="21" y="703"/>
                    <a:pt x="18" y="707"/>
                  </a:cubicBezTo>
                  <a:cubicBezTo>
                    <a:pt x="18" y="707"/>
                    <a:pt x="18" y="707"/>
                    <a:pt x="18" y="707"/>
                  </a:cubicBezTo>
                  <a:cubicBezTo>
                    <a:pt x="18" y="707"/>
                    <a:pt x="18" y="707"/>
                    <a:pt x="18" y="707"/>
                  </a:cubicBezTo>
                  <a:cubicBezTo>
                    <a:pt x="16" y="709"/>
                    <a:pt x="14" y="711"/>
                    <a:pt x="13" y="713"/>
                  </a:cubicBezTo>
                  <a:cubicBezTo>
                    <a:pt x="12" y="714"/>
                    <a:pt x="12" y="715"/>
                    <a:pt x="11" y="717"/>
                  </a:cubicBezTo>
                  <a:cubicBezTo>
                    <a:pt x="10" y="718"/>
                    <a:pt x="10" y="718"/>
                    <a:pt x="10" y="718"/>
                  </a:cubicBezTo>
                  <a:cubicBezTo>
                    <a:pt x="10" y="718"/>
                    <a:pt x="10" y="718"/>
                    <a:pt x="10" y="718"/>
                  </a:cubicBezTo>
                  <a:cubicBezTo>
                    <a:pt x="9" y="719"/>
                    <a:pt x="9" y="720"/>
                    <a:pt x="8" y="722"/>
                  </a:cubicBezTo>
                  <a:cubicBezTo>
                    <a:pt x="8" y="722"/>
                    <a:pt x="8" y="722"/>
                    <a:pt x="8" y="722"/>
                  </a:cubicBezTo>
                  <a:cubicBezTo>
                    <a:pt x="8" y="722"/>
                    <a:pt x="8" y="722"/>
                    <a:pt x="8" y="722"/>
                  </a:cubicBezTo>
                  <a:cubicBezTo>
                    <a:pt x="6" y="725"/>
                    <a:pt x="5" y="728"/>
                    <a:pt x="4" y="732"/>
                  </a:cubicBezTo>
                  <a:cubicBezTo>
                    <a:pt x="4" y="732"/>
                    <a:pt x="4" y="732"/>
                    <a:pt x="4" y="732"/>
                  </a:cubicBezTo>
                  <a:cubicBezTo>
                    <a:pt x="4" y="732"/>
                    <a:pt x="4" y="732"/>
                    <a:pt x="4" y="732"/>
                  </a:cubicBezTo>
                  <a:cubicBezTo>
                    <a:pt x="3" y="733"/>
                    <a:pt x="3" y="733"/>
                    <a:pt x="3" y="733"/>
                  </a:cubicBezTo>
                  <a:cubicBezTo>
                    <a:pt x="3" y="733"/>
                    <a:pt x="3" y="734"/>
                    <a:pt x="3" y="735"/>
                  </a:cubicBezTo>
                  <a:cubicBezTo>
                    <a:pt x="3" y="735"/>
                    <a:pt x="3" y="735"/>
                    <a:pt x="3" y="735"/>
                  </a:cubicBezTo>
                  <a:cubicBezTo>
                    <a:pt x="3" y="735"/>
                    <a:pt x="3" y="736"/>
                    <a:pt x="2" y="737"/>
                  </a:cubicBezTo>
                  <a:cubicBezTo>
                    <a:pt x="2" y="737"/>
                    <a:pt x="2" y="737"/>
                    <a:pt x="2" y="737"/>
                  </a:cubicBezTo>
                  <a:cubicBezTo>
                    <a:pt x="2" y="738"/>
                    <a:pt x="2" y="738"/>
                    <a:pt x="2" y="738"/>
                  </a:cubicBezTo>
                  <a:cubicBezTo>
                    <a:pt x="2" y="740"/>
                    <a:pt x="1" y="742"/>
                    <a:pt x="1" y="742"/>
                  </a:cubicBezTo>
                  <a:cubicBezTo>
                    <a:pt x="1" y="743"/>
                    <a:pt x="1" y="743"/>
                    <a:pt x="1" y="743"/>
                  </a:cubicBezTo>
                  <a:cubicBezTo>
                    <a:pt x="1" y="744"/>
                    <a:pt x="1" y="746"/>
                    <a:pt x="0" y="747"/>
                  </a:cubicBezTo>
                  <a:cubicBezTo>
                    <a:pt x="0" y="747"/>
                    <a:pt x="0" y="747"/>
                    <a:pt x="0" y="747"/>
                  </a:cubicBezTo>
                  <a:cubicBezTo>
                    <a:pt x="0" y="749"/>
                    <a:pt x="0" y="749"/>
                    <a:pt x="0" y="750"/>
                  </a:cubicBezTo>
                  <a:cubicBezTo>
                    <a:pt x="0" y="751"/>
                    <a:pt x="0" y="751"/>
                    <a:pt x="0" y="751"/>
                  </a:cubicBezTo>
                  <a:cubicBezTo>
                    <a:pt x="0" y="752"/>
                    <a:pt x="0" y="752"/>
                    <a:pt x="0" y="752"/>
                  </a:cubicBezTo>
                  <a:cubicBezTo>
                    <a:pt x="0" y="753"/>
                    <a:pt x="0" y="755"/>
                    <a:pt x="0" y="756"/>
                  </a:cubicBezTo>
                  <a:cubicBezTo>
                    <a:pt x="0" y="762"/>
                    <a:pt x="0" y="762"/>
                    <a:pt x="0" y="762"/>
                  </a:cubicBezTo>
                  <a:cubicBezTo>
                    <a:pt x="0" y="765"/>
                    <a:pt x="0" y="767"/>
                    <a:pt x="0" y="770"/>
                  </a:cubicBezTo>
                  <a:cubicBezTo>
                    <a:pt x="0" y="770"/>
                    <a:pt x="0" y="770"/>
                    <a:pt x="0" y="770"/>
                  </a:cubicBezTo>
                  <a:cubicBezTo>
                    <a:pt x="1" y="773"/>
                    <a:pt x="1" y="776"/>
                    <a:pt x="1" y="778"/>
                  </a:cubicBezTo>
                  <a:cubicBezTo>
                    <a:pt x="1" y="778"/>
                    <a:pt x="1" y="778"/>
                    <a:pt x="1" y="778"/>
                  </a:cubicBezTo>
                  <a:cubicBezTo>
                    <a:pt x="2" y="779"/>
                    <a:pt x="2" y="781"/>
                    <a:pt x="2" y="782"/>
                  </a:cubicBezTo>
                  <a:cubicBezTo>
                    <a:pt x="2" y="782"/>
                    <a:pt x="3" y="783"/>
                    <a:pt x="3" y="783"/>
                  </a:cubicBezTo>
                  <a:cubicBezTo>
                    <a:pt x="3" y="785"/>
                    <a:pt x="4" y="786"/>
                    <a:pt x="4" y="788"/>
                  </a:cubicBezTo>
                  <a:cubicBezTo>
                    <a:pt x="4" y="788"/>
                    <a:pt x="5" y="789"/>
                    <a:pt x="5" y="789"/>
                  </a:cubicBezTo>
                  <a:cubicBezTo>
                    <a:pt x="6" y="793"/>
                    <a:pt x="8" y="796"/>
                    <a:pt x="9" y="799"/>
                  </a:cubicBezTo>
                  <a:cubicBezTo>
                    <a:pt x="10" y="800"/>
                    <a:pt x="11" y="801"/>
                    <a:pt x="11" y="802"/>
                  </a:cubicBezTo>
                  <a:cubicBezTo>
                    <a:pt x="12" y="803"/>
                    <a:pt x="12" y="804"/>
                    <a:pt x="13" y="805"/>
                  </a:cubicBezTo>
                  <a:cubicBezTo>
                    <a:pt x="13" y="806"/>
                    <a:pt x="14" y="807"/>
                    <a:pt x="15" y="808"/>
                  </a:cubicBezTo>
                  <a:cubicBezTo>
                    <a:pt x="15" y="809"/>
                    <a:pt x="15" y="809"/>
                    <a:pt x="15" y="809"/>
                  </a:cubicBezTo>
                  <a:cubicBezTo>
                    <a:pt x="18" y="813"/>
                    <a:pt x="22" y="817"/>
                    <a:pt x="27" y="821"/>
                  </a:cubicBezTo>
                  <a:cubicBezTo>
                    <a:pt x="29" y="824"/>
                    <a:pt x="32" y="826"/>
                    <a:pt x="34" y="828"/>
                  </a:cubicBezTo>
                  <a:cubicBezTo>
                    <a:pt x="36" y="829"/>
                    <a:pt x="39" y="831"/>
                    <a:pt x="41" y="833"/>
                  </a:cubicBezTo>
                  <a:cubicBezTo>
                    <a:pt x="44" y="834"/>
                    <a:pt x="46" y="836"/>
                    <a:pt x="48" y="837"/>
                  </a:cubicBezTo>
                  <a:cubicBezTo>
                    <a:pt x="47" y="836"/>
                    <a:pt x="47" y="836"/>
                    <a:pt x="47" y="836"/>
                  </a:cubicBezTo>
                  <a:cubicBezTo>
                    <a:pt x="47" y="836"/>
                    <a:pt x="47" y="836"/>
                    <a:pt x="48" y="837"/>
                  </a:cubicBezTo>
                  <a:cubicBezTo>
                    <a:pt x="48" y="837"/>
                    <a:pt x="48" y="837"/>
                    <a:pt x="48" y="837"/>
                  </a:cubicBezTo>
                  <a:cubicBezTo>
                    <a:pt x="48" y="837"/>
                    <a:pt x="48" y="837"/>
                    <a:pt x="48" y="837"/>
                  </a:cubicBezTo>
                  <a:cubicBezTo>
                    <a:pt x="107" y="871"/>
                    <a:pt x="107" y="871"/>
                    <a:pt x="107" y="871"/>
                  </a:cubicBezTo>
                  <a:cubicBezTo>
                    <a:pt x="167" y="906"/>
                    <a:pt x="167" y="906"/>
                    <a:pt x="167" y="906"/>
                  </a:cubicBezTo>
                  <a:cubicBezTo>
                    <a:pt x="227" y="940"/>
                    <a:pt x="227" y="940"/>
                    <a:pt x="227" y="940"/>
                  </a:cubicBezTo>
                  <a:cubicBezTo>
                    <a:pt x="286" y="974"/>
                    <a:pt x="286" y="974"/>
                    <a:pt x="286" y="974"/>
                  </a:cubicBezTo>
                  <a:cubicBezTo>
                    <a:pt x="346" y="1009"/>
                    <a:pt x="346" y="1009"/>
                    <a:pt x="346" y="1009"/>
                  </a:cubicBezTo>
                  <a:cubicBezTo>
                    <a:pt x="405" y="1043"/>
                    <a:pt x="405" y="1043"/>
                    <a:pt x="405" y="1043"/>
                  </a:cubicBezTo>
                  <a:cubicBezTo>
                    <a:pt x="465" y="1078"/>
                    <a:pt x="465" y="1078"/>
                    <a:pt x="465" y="1078"/>
                  </a:cubicBezTo>
                  <a:cubicBezTo>
                    <a:pt x="525" y="1112"/>
                    <a:pt x="525" y="1112"/>
                    <a:pt x="525" y="1112"/>
                  </a:cubicBezTo>
                  <a:cubicBezTo>
                    <a:pt x="584" y="1146"/>
                    <a:pt x="584" y="1146"/>
                    <a:pt x="584" y="1146"/>
                  </a:cubicBezTo>
                  <a:cubicBezTo>
                    <a:pt x="644" y="1181"/>
                    <a:pt x="644" y="1181"/>
                    <a:pt x="644" y="1181"/>
                  </a:cubicBezTo>
                  <a:cubicBezTo>
                    <a:pt x="644" y="1181"/>
                    <a:pt x="645" y="1182"/>
                    <a:pt x="646" y="1182"/>
                  </a:cubicBezTo>
                  <a:cubicBezTo>
                    <a:pt x="647" y="1182"/>
                    <a:pt x="647" y="1183"/>
                    <a:pt x="648" y="1183"/>
                  </a:cubicBezTo>
                  <a:cubicBezTo>
                    <a:pt x="648" y="1183"/>
                    <a:pt x="648" y="1183"/>
                    <a:pt x="648" y="1183"/>
                  </a:cubicBezTo>
                  <a:cubicBezTo>
                    <a:pt x="649" y="1184"/>
                    <a:pt x="650" y="1185"/>
                    <a:pt x="652" y="1185"/>
                  </a:cubicBezTo>
                  <a:cubicBezTo>
                    <a:pt x="652" y="1185"/>
                    <a:pt x="652" y="1185"/>
                    <a:pt x="653" y="1186"/>
                  </a:cubicBezTo>
                  <a:cubicBezTo>
                    <a:pt x="654" y="1186"/>
                    <a:pt x="654" y="1186"/>
                    <a:pt x="654" y="1186"/>
                  </a:cubicBezTo>
                  <a:cubicBezTo>
                    <a:pt x="656" y="1187"/>
                    <a:pt x="658" y="1188"/>
                    <a:pt x="660" y="1189"/>
                  </a:cubicBezTo>
                  <a:cubicBezTo>
                    <a:pt x="661" y="1189"/>
                    <a:pt x="661" y="1189"/>
                    <a:pt x="661" y="1189"/>
                  </a:cubicBezTo>
                  <a:cubicBezTo>
                    <a:pt x="662" y="1190"/>
                    <a:pt x="663" y="1190"/>
                    <a:pt x="664" y="1191"/>
                  </a:cubicBezTo>
                  <a:cubicBezTo>
                    <a:pt x="666" y="1191"/>
                    <a:pt x="668" y="1192"/>
                    <a:pt x="669" y="1193"/>
                  </a:cubicBezTo>
                  <a:cubicBezTo>
                    <a:pt x="670" y="1193"/>
                    <a:pt x="670" y="1193"/>
                    <a:pt x="670" y="1193"/>
                  </a:cubicBezTo>
                  <a:cubicBezTo>
                    <a:pt x="671" y="1193"/>
                    <a:pt x="671" y="1193"/>
                    <a:pt x="671" y="1193"/>
                  </a:cubicBezTo>
                  <a:cubicBezTo>
                    <a:pt x="674" y="1194"/>
                    <a:pt x="677" y="1195"/>
                    <a:pt x="679" y="1196"/>
                  </a:cubicBezTo>
                  <a:cubicBezTo>
                    <a:pt x="680" y="1196"/>
                    <a:pt x="680" y="1196"/>
                    <a:pt x="680" y="1196"/>
                  </a:cubicBezTo>
                  <a:cubicBezTo>
                    <a:pt x="680" y="1196"/>
                    <a:pt x="681" y="1196"/>
                    <a:pt x="681" y="1196"/>
                  </a:cubicBezTo>
                  <a:cubicBezTo>
                    <a:pt x="684" y="1197"/>
                    <a:pt x="687" y="1198"/>
                    <a:pt x="688" y="1198"/>
                  </a:cubicBezTo>
                  <a:cubicBezTo>
                    <a:pt x="689" y="1198"/>
                    <a:pt x="689" y="1198"/>
                    <a:pt x="689" y="1198"/>
                  </a:cubicBezTo>
                  <a:cubicBezTo>
                    <a:pt x="689" y="1198"/>
                    <a:pt x="689" y="1198"/>
                    <a:pt x="689" y="1198"/>
                  </a:cubicBezTo>
                  <a:cubicBezTo>
                    <a:pt x="690" y="1199"/>
                    <a:pt x="690" y="1199"/>
                    <a:pt x="690" y="1199"/>
                  </a:cubicBezTo>
                  <a:cubicBezTo>
                    <a:pt x="706" y="1202"/>
                    <a:pt x="722" y="1204"/>
                    <a:pt x="740" y="1204"/>
                  </a:cubicBezTo>
                  <a:cubicBezTo>
                    <a:pt x="753" y="1204"/>
                    <a:pt x="766" y="1203"/>
                    <a:pt x="779" y="1201"/>
                  </a:cubicBezTo>
                  <a:cubicBezTo>
                    <a:pt x="784" y="1200"/>
                    <a:pt x="788" y="1199"/>
                    <a:pt x="791" y="1198"/>
                  </a:cubicBezTo>
                  <a:cubicBezTo>
                    <a:pt x="794" y="1198"/>
                    <a:pt x="798" y="1197"/>
                    <a:pt x="801" y="1196"/>
                  </a:cubicBezTo>
                  <a:cubicBezTo>
                    <a:pt x="801" y="1196"/>
                    <a:pt x="801" y="1196"/>
                    <a:pt x="801" y="1196"/>
                  </a:cubicBezTo>
                  <a:cubicBezTo>
                    <a:pt x="804" y="1195"/>
                    <a:pt x="807" y="1194"/>
                    <a:pt x="810" y="1193"/>
                  </a:cubicBezTo>
                  <a:cubicBezTo>
                    <a:pt x="819" y="1189"/>
                    <a:pt x="819" y="1189"/>
                    <a:pt x="819" y="1189"/>
                  </a:cubicBezTo>
                  <a:cubicBezTo>
                    <a:pt x="820" y="1189"/>
                    <a:pt x="821" y="1188"/>
                    <a:pt x="822" y="1188"/>
                  </a:cubicBezTo>
                  <a:cubicBezTo>
                    <a:pt x="824" y="1187"/>
                    <a:pt x="825" y="1187"/>
                    <a:pt x="826" y="1186"/>
                  </a:cubicBezTo>
                  <a:cubicBezTo>
                    <a:pt x="827" y="1186"/>
                    <a:pt x="827" y="1185"/>
                    <a:pt x="828" y="1185"/>
                  </a:cubicBezTo>
                  <a:cubicBezTo>
                    <a:pt x="830" y="1184"/>
                    <a:pt x="834" y="1182"/>
                    <a:pt x="836" y="1181"/>
                  </a:cubicBezTo>
                  <a:cubicBezTo>
                    <a:pt x="949" y="1115"/>
                    <a:pt x="949" y="1115"/>
                    <a:pt x="949" y="1115"/>
                  </a:cubicBezTo>
                  <a:cubicBezTo>
                    <a:pt x="1063" y="1049"/>
                    <a:pt x="1063" y="1049"/>
                    <a:pt x="1063" y="1049"/>
                  </a:cubicBezTo>
                  <a:cubicBezTo>
                    <a:pt x="1176" y="983"/>
                    <a:pt x="1176" y="983"/>
                    <a:pt x="1176" y="983"/>
                  </a:cubicBezTo>
                  <a:cubicBezTo>
                    <a:pt x="1289" y="917"/>
                    <a:pt x="1289" y="917"/>
                    <a:pt x="1289" y="917"/>
                  </a:cubicBezTo>
                  <a:cubicBezTo>
                    <a:pt x="1403" y="852"/>
                    <a:pt x="1403" y="852"/>
                    <a:pt x="1403" y="852"/>
                  </a:cubicBezTo>
                  <a:cubicBezTo>
                    <a:pt x="1516" y="786"/>
                    <a:pt x="1516" y="786"/>
                    <a:pt x="1516" y="786"/>
                  </a:cubicBezTo>
                  <a:cubicBezTo>
                    <a:pt x="1629" y="720"/>
                    <a:pt x="1629" y="720"/>
                    <a:pt x="1629" y="720"/>
                  </a:cubicBezTo>
                  <a:cubicBezTo>
                    <a:pt x="1742" y="654"/>
                    <a:pt x="1742" y="654"/>
                    <a:pt x="1742" y="654"/>
                  </a:cubicBezTo>
                  <a:cubicBezTo>
                    <a:pt x="1856" y="588"/>
                    <a:pt x="1856" y="588"/>
                    <a:pt x="1856" y="588"/>
                  </a:cubicBezTo>
                  <a:cubicBezTo>
                    <a:pt x="1969" y="522"/>
                    <a:pt x="1969" y="522"/>
                    <a:pt x="1969" y="522"/>
                  </a:cubicBezTo>
                  <a:cubicBezTo>
                    <a:pt x="1972" y="520"/>
                    <a:pt x="1975" y="519"/>
                    <a:pt x="1978" y="517"/>
                  </a:cubicBezTo>
                  <a:cubicBezTo>
                    <a:pt x="1978" y="517"/>
                    <a:pt x="1978" y="517"/>
                    <a:pt x="1978" y="517"/>
                  </a:cubicBezTo>
                  <a:cubicBezTo>
                    <a:pt x="1978" y="517"/>
                    <a:pt x="1978" y="517"/>
                    <a:pt x="1978" y="517"/>
                  </a:cubicBezTo>
                  <a:cubicBezTo>
                    <a:pt x="1980" y="515"/>
                    <a:pt x="1982" y="514"/>
                    <a:pt x="1984" y="512"/>
                  </a:cubicBezTo>
                  <a:cubicBezTo>
                    <a:pt x="1984" y="512"/>
                    <a:pt x="1984" y="512"/>
                    <a:pt x="1984" y="512"/>
                  </a:cubicBezTo>
                  <a:cubicBezTo>
                    <a:pt x="1986" y="510"/>
                    <a:pt x="1987" y="509"/>
                    <a:pt x="1989" y="508"/>
                  </a:cubicBezTo>
                  <a:cubicBezTo>
                    <a:pt x="1989" y="507"/>
                    <a:pt x="1989" y="507"/>
                    <a:pt x="1989" y="507"/>
                  </a:cubicBezTo>
                  <a:cubicBezTo>
                    <a:pt x="1991" y="506"/>
                    <a:pt x="1992" y="505"/>
                    <a:pt x="1994" y="503"/>
                  </a:cubicBezTo>
                  <a:cubicBezTo>
                    <a:pt x="1994" y="503"/>
                    <a:pt x="1994" y="503"/>
                    <a:pt x="1994" y="503"/>
                  </a:cubicBezTo>
                  <a:cubicBezTo>
                    <a:pt x="1995" y="502"/>
                    <a:pt x="1995" y="502"/>
                    <a:pt x="1995" y="502"/>
                  </a:cubicBezTo>
                  <a:cubicBezTo>
                    <a:pt x="1996" y="501"/>
                    <a:pt x="1997" y="500"/>
                    <a:pt x="1998" y="498"/>
                  </a:cubicBezTo>
                  <a:cubicBezTo>
                    <a:pt x="1998" y="498"/>
                    <a:pt x="1998" y="498"/>
                    <a:pt x="1998" y="498"/>
                  </a:cubicBezTo>
                  <a:cubicBezTo>
                    <a:pt x="1999" y="498"/>
                    <a:pt x="1999" y="498"/>
                    <a:pt x="1999" y="498"/>
                  </a:cubicBezTo>
                  <a:cubicBezTo>
                    <a:pt x="2000" y="496"/>
                    <a:pt x="2002" y="493"/>
                    <a:pt x="2003" y="491"/>
                  </a:cubicBezTo>
                  <a:cubicBezTo>
                    <a:pt x="2004" y="490"/>
                    <a:pt x="2005" y="489"/>
                    <a:pt x="2006" y="488"/>
                  </a:cubicBezTo>
                  <a:cubicBezTo>
                    <a:pt x="2006" y="487"/>
                    <a:pt x="2006" y="487"/>
                    <a:pt x="2006" y="487"/>
                  </a:cubicBezTo>
                  <a:cubicBezTo>
                    <a:pt x="2007" y="486"/>
                    <a:pt x="2007" y="485"/>
                    <a:pt x="2007" y="485"/>
                  </a:cubicBezTo>
                  <a:cubicBezTo>
                    <a:pt x="2007" y="484"/>
                    <a:pt x="2007" y="484"/>
                    <a:pt x="2007" y="484"/>
                  </a:cubicBezTo>
                  <a:cubicBezTo>
                    <a:pt x="2008" y="483"/>
                    <a:pt x="2008" y="483"/>
                    <a:pt x="2008" y="483"/>
                  </a:cubicBezTo>
                  <a:cubicBezTo>
                    <a:pt x="2008" y="484"/>
                    <a:pt x="2008" y="484"/>
                    <a:pt x="2008" y="484"/>
                  </a:cubicBezTo>
                  <a:cubicBezTo>
                    <a:pt x="2008" y="483"/>
                    <a:pt x="2009" y="482"/>
                    <a:pt x="2009" y="481"/>
                  </a:cubicBezTo>
                  <a:cubicBezTo>
                    <a:pt x="2009" y="481"/>
                    <a:pt x="2009" y="481"/>
                    <a:pt x="2009" y="481"/>
                  </a:cubicBezTo>
                  <a:cubicBezTo>
                    <a:pt x="2009" y="481"/>
                    <a:pt x="2009" y="481"/>
                    <a:pt x="2009" y="481"/>
                  </a:cubicBezTo>
                  <a:cubicBezTo>
                    <a:pt x="2010" y="479"/>
                    <a:pt x="2011" y="478"/>
                    <a:pt x="2011" y="477"/>
                  </a:cubicBezTo>
                  <a:cubicBezTo>
                    <a:pt x="2011" y="476"/>
                    <a:pt x="2011" y="476"/>
                    <a:pt x="2011" y="476"/>
                  </a:cubicBezTo>
                  <a:cubicBezTo>
                    <a:pt x="2011" y="476"/>
                    <a:pt x="2011" y="476"/>
                    <a:pt x="2011" y="476"/>
                  </a:cubicBezTo>
                  <a:cubicBezTo>
                    <a:pt x="2012" y="474"/>
                    <a:pt x="2013" y="473"/>
                    <a:pt x="2013" y="471"/>
                  </a:cubicBezTo>
                  <a:cubicBezTo>
                    <a:pt x="2013" y="470"/>
                    <a:pt x="2013" y="470"/>
                    <a:pt x="2013" y="470"/>
                  </a:cubicBezTo>
                  <a:cubicBezTo>
                    <a:pt x="2013" y="470"/>
                    <a:pt x="2013" y="470"/>
                    <a:pt x="2013" y="470"/>
                  </a:cubicBezTo>
                  <a:cubicBezTo>
                    <a:pt x="2013" y="470"/>
                    <a:pt x="2013" y="470"/>
                    <a:pt x="2013" y="470"/>
                  </a:cubicBezTo>
                  <a:cubicBezTo>
                    <a:pt x="2014" y="469"/>
                    <a:pt x="2014" y="468"/>
                    <a:pt x="2014" y="467"/>
                  </a:cubicBezTo>
                  <a:cubicBezTo>
                    <a:pt x="2014" y="467"/>
                    <a:pt x="2014" y="467"/>
                    <a:pt x="2014" y="467"/>
                  </a:cubicBezTo>
                  <a:cubicBezTo>
                    <a:pt x="2014" y="467"/>
                    <a:pt x="2014" y="467"/>
                    <a:pt x="2014" y="467"/>
                  </a:cubicBezTo>
                  <a:cubicBezTo>
                    <a:pt x="2015" y="464"/>
                    <a:pt x="2015" y="462"/>
                    <a:pt x="2015" y="462"/>
                  </a:cubicBezTo>
                  <a:cubicBezTo>
                    <a:pt x="2015" y="461"/>
                    <a:pt x="2016" y="460"/>
                    <a:pt x="2016" y="460"/>
                  </a:cubicBezTo>
                  <a:cubicBezTo>
                    <a:pt x="2016" y="459"/>
                    <a:pt x="2016" y="459"/>
                    <a:pt x="2016" y="459"/>
                  </a:cubicBezTo>
                  <a:cubicBezTo>
                    <a:pt x="2016" y="459"/>
                    <a:pt x="2016" y="459"/>
                    <a:pt x="2016" y="459"/>
                  </a:cubicBezTo>
                  <a:cubicBezTo>
                    <a:pt x="2016" y="459"/>
                    <a:pt x="2016" y="459"/>
                    <a:pt x="2016" y="459"/>
                  </a:cubicBezTo>
                  <a:cubicBezTo>
                    <a:pt x="2016" y="457"/>
                    <a:pt x="2016" y="457"/>
                    <a:pt x="2016" y="457"/>
                  </a:cubicBezTo>
                  <a:cubicBezTo>
                    <a:pt x="2016" y="457"/>
                    <a:pt x="2016" y="457"/>
                    <a:pt x="2016" y="457"/>
                  </a:cubicBezTo>
                  <a:cubicBezTo>
                    <a:pt x="2016" y="456"/>
                    <a:pt x="2016" y="455"/>
                    <a:pt x="2016" y="453"/>
                  </a:cubicBezTo>
                  <a:cubicBezTo>
                    <a:pt x="2016" y="452"/>
                    <a:pt x="2016" y="452"/>
                    <a:pt x="2016" y="452"/>
                  </a:cubicBezTo>
                  <a:cubicBezTo>
                    <a:pt x="2016" y="452"/>
                    <a:pt x="2017" y="451"/>
                    <a:pt x="2017" y="450"/>
                  </a:cubicBezTo>
                  <a:cubicBezTo>
                    <a:pt x="2017" y="450"/>
                    <a:pt x="2017" y="450"/>
                    <a:pt x="2017" y="449"/>
                  </a:cubicBezTo>
                  <a:cubicBezTo>
                    <a:pt x="2017" y="449"/>
                    <a:pt x="2017" y="449"/>
                    <a:pt x="2017" y="449"/>
                  </a:cubicBezTo>
                  <a:cubicBezTo>
                    <a:pt x="2017" y="449"/>
                    <a:pt x="2017" y="449"/>
                    <a:pt x="2017" y="449"/>
                  </a:cubicBezTo>
                  <a:cubicBezTo>
                    <a:pt x="2017" y="449"/>
                    <a:pt x="2017" y="448"/>
                    <a:pt x="2017" y="448"/>
                  </a:cubicBezTo>
                  <a:cubicBezTo>
                    <a:pt x="2017" y="442"/>
                    <a:pt x="2017" y="442"/>
                    <a:pt x="2017" y="442"/>
                  </a:cubicBezTo>
                  <a:cubicBezTo>
                    <a:pt x="2017" y="442"/>
                    <a:pt x="2017" y="442"/>
                    <a:pt x="2017" y="442"/>
                  </a:cubicBezTo>
                  <a:cubicBezTo>
                    <a:pt x="2017" y="442"/>
                    <a:pt x="2017" y="442"/>
                    <a:pt x="2017" y="442"/>
                  </a:cubicBezTo>
                  <a:cubicBezTo>
                    <a:pt x="2017" y="441"/>
                    <a:pt x="2017" y="441"/>
                    <a:pt x="2017" y="441"/>
                  </a:cubicBezTo>
                  <a:cubicBezTo>
                    <a:pt x="2017" y="441"/>
                    <a:pt x="2017" y="441"/>
                    <a:pt x="2017" y="441"/>
                  </a:cubicBezTo>
                  <a:cubicBezTo>
                    <a:pt x="2017" y="441"/>
                    <a:pt x="2017" y="441"/>
                    <a:pt x="2017" y="441"/>
                  </a:cubicBezTo>
                  <a:cubicBezTo>
                    <a:pt x="2017" y="441"/>
                    <a:pt x="2017" y="441"/>
                    <a:pt x="2017" y="441"/>
                  </a:cubicBezTo>
                  <a:cubicBezTo>
                    <a:pt x="2017" y="441"/>
                    <a:pt x="2017" y="441"/>
                    <a:pt x="2017" y="441"/>
                  </a:cubicBezTo>
                  <a:cubicBezTo>
                    <a:pt x="2017" y="440"/>
                    <a:pt x="2017" y="440"/>
                    <a:pt x="2017" y="440"/>
                  </a:cubicBezTo>
                  <a:cubicBezTo>
                    <a:pt x="2017" y="439"/>
                    <a:pt x="2017" y="439"/>
                    <a:pt x="2016" y="438"/>
                  </a:cubicBezTo>
                  <a:cubicBezTo>
                    <a:pt x="2016" y="437"/>
                    <a:pt x="2016" y="437"/>
                    <a:pt x="2016" y="437"/>
                  </a:cubicBezTo>
                  <a:cubicBezTo>
                    <a:pt x="2016" y="436"/>
                    <a:pt x="2016" y="435"/>
                    <a:pt x="2016" y="433"/>
                  </a:cubicBezTo>
                  <a:cubicBezTo>
                    <a:pt x="2016" y="433"/>
                    <a:pt x="2016" y="433"/>
                    <a:pt x="2016" y="433"/>
                  </a:cubicBezTo>
                  <a:cubicBezTo>
                    <a:pt x="2016" y="432"/>
                    <a:pt x="2016" y="432"/>
                    <a:pt x="2016" y="432"/>
                  </a:cubicBezTo>
                  <a:cubicBezTo>
                    <a:pt x="2016" y="432"/>
                    <a:pt x="2016" y="432"/>
                    <a:pt x="2016" y="432"/>
                  </a:cubicBezTo>
                  <a:cubicBezTo>
                    <a:pt x="2016" y="432"/>
                    <a:pt x="2016" y="432"/>
                    <a:pt x="2016" y="432"/>
                  </a:cubicBezTo>
                  <a:cubicBezTo>
                    <a:pt x="2016" y="431"/>
                    <a:pt x="2016" y="431"/>
                    <a:pt x="2016" y="431"/>
                  </a:cubicBezTo>
                  <a:cubicBezTo>
                    <a:pt x="2015" y="427"/>
                    <a:pt x="2015" y="424"/>
                    <a:pt x="2014" y="422"/>
                  </a:cubicBezTo>
                  <a:cubicBezTo>
                    <a:pt x="2014" y="421"/>
                    <a:pt x="2014" y="421"/>
                    <a:pt x="2013" y="420"/>
                  </a:cubicBezTo>
                  <a:cubicBezTo>
                    <a:pt x="2013" y="419"/>
                    <a:pt x="2013" y="419"/>
                    <a:pt x="2013" y="419"/>
                  </a:cubicBezTo>
                  <a:cubicBezTo>
                    <a:pt x="2013" y="418"/>
                    <a:pt x="2013" y="418"/>
                    <a:pt x="2013" y="418"/>
                  </a:cubicBezTo>
                  <a:cubicBezTo>
                    <a:pt x="2013" y="418"/>
                    <a:pt x="2013" y="418"/>
                    <a:pt x="2013" y="418"/>
                  </a:cubicBezTo>
                  <a:cubicBezTo>
                    <a:pt x="2013" y="418"/>
                    <a:pt x="2013" y="418"/>
                    <a:pt x="2013" y="418"/>
                  </a:cubicBezTo>
                  <a:cubicBezTo>
                    <a:pt x="2013" y="418"/>
                    <a:pt x="2013" y="418"/>
                    <a:pt x="2013" y="418"/>
                  </a:cubicBezTo>
                  <a:cubicBezTo>
                    <a:pt x="2012" y="417"/>
                    <a:pt x="2012" y="417"/>
                    <a:pt x="2012" y="417"/>
                  </a:cubicBezTo>
                  <a:cubicBezTo>
                    <a:pt x="2012" y="416"/>
                    <a:pt x="2012" y="416"/>
                    <a:pt x="2012" y="416"/>
                  </a:cubicBezTo>
                  <a:cubicBezTo>
                    <a:pt x="2012" y="415"/>
                    <a:pt x="2012" y="415"/>
                    <a:pt x="2011" y="414"/>
                  </a:cubicBezTo>
                  <a:cubicBezTo>
                    <a:pt x="2011" y="413"/>
                    <a:pt x="2011" y="412"/>
                    <a:pt x="2010" y="411"/>
                  </a:cubicBezTo>
                  <a:cubicBezTo>
                    <a:pt x="2010" y="410"/>
                    <a:pt x="2009" y="409"/>
                    <a:pt x="2009" y="408"/>
                  </a:cubicBezTo>
                  <a:cubicBezTo>
                    <a:pt x="2009" y="408"/>
                    <a:pt x="2009" y="408"/>
                    <a:pt x="2009" y="408"/>
                  </a:cubicBezTo>
                  <a:cubicBezTo>
                    <a:pt x="2008" y="407"/>
                    <a:pt x="2008" y="407"/>
                    <a:pt x="2008" y="407"/>
                  </a:cubicBezTo>
                  <a:cubicBezTo>
                    <a:pt x="2008" y="407"/>
                    <a:pt x="2008" y="406"/>
                    <a:pt x="2008" y="406"/>
                  </a:cubicBezTo>
                  <a:cubicBezTo>
                    <a:pt x="2007" y="404"/>
                    <a:pt x="2006" y="402"/>
                    <a:pt x="2005" y="401"/>
                  </a:cubicBezTo>
                  <a:cubicBezTo>
                    <a:pt x="2005" y="401"/>
                    <a:pt x="2005" y="401"/>
                    <a:pt x="2005" y="401"/>
                  </a:cubicBezTo>
                  <a:cubicBezTo>
                    <a:pt x="2005" y="401"/>
                    <a:pt x="2004" y="400"/>
                    <a:pt x="2004" y="400"/>
                  </a:cubicBezTo>
                  <a:cubicBezTo>
                    <a:pt x="2004" y="400"/>
                    <a:pt x="2004" y="399"/>
                    <a:pt x="2003" y="399"/>
                  </a:cubicBezTo>
                  <a:cubicBezTo>
                    <a:pt x="2002" y="397"/>
                    <a:pt x="2002" y="397"/>
                    <a:pt x="2002" y="397"/>
                  </a:cubicBezTo>
                  <a:cubicBezTo>
                    <a:pt x="2002" y="397"/>
                    <a:pt x="2002" y="397"/>
                    <a:pt x="2002" y="397"/>
                  </a:cubicBezTo>
                  <a:cubicBezTo>
                    <a:pt x="2001" y="395"/>
                    <a:pt x="2000" y="394"/>
                    <a:pt x="2000" y="393"/>
                  </a:cubicBezTo>
                  <a:cubicBezTo>
                    <a:pt x="1999" y="392"/>
                    <a:pt x="1997" y="391"/>
                    <a:pt x="1996" y="389"/>
                  </a:cubicBezTo>
                  <a:cubicBezTo>
                    <a:pt x="1996" y="389"/>
                    <a:pt x="1996" y="389"/>
                    <a:pt x="1996" y="389"/>
                  </a:cubicBezTo>
                  <a:cubicBezTo>
                    <a:pt x="1996" y="389"/>
                    <a:pt x="1996" y="389"/>
                    <a:pt x="1996" y="389"/>
                  </a:cubicBezTo>
                  <a:cubicBezTo>
                    <a:pt x="1994" y="387"/>
                    <a:pt x="1993" y="386"/>
                    <a:pt x="1991" y="384"/>
                  </a:cubicBezTo>
                  <a:cubicBezTo>
                    <a:pt x="1990" y="383"/>
                    <a:pt x="1989" y="382"/>
                    <a:pt x="1988" y="381"/>
                  </a:cubicBezTo>
                  <a:cubicBezTo>
                    <a:pt x="1987" y="380"/>
                    <a:pt x="1987" y="380"/>
                    <a:pt x="1987" y="380"/>
                  </a:cubicBezTo>
                  <a:cubicBezTo>
                    <a:pt x="1987" y="380"/>
                    <a:pt x="1986" y="380"/>
                    <a:pt x="1986" y="379"/>
                  </a:cubicBezTo>
                  <a:cubicBezTo>
                    <a:pt x="1985" y="379"/>
                    <a:pt x="1985" y="379"/>
                    <a:pt x="1985" y="379"/>
                  </a:cubicBezTo>
                  <a:cubicBezTo>
                    <a:pt x="1985" y="378"/>
                    <a:pt x="1984" y="378"/>
                    <a:pt x="1983" y="377"/>
                  </a:cubicBezTo>
                  <a:cubicBezTo>
                    <a:pt x="1979" y="373"/>
                    <a:pt x="1973" y="369"/>
                    <a:pt x="1967" y="365"/>
                  </a:cubicBezTo>
                  <a:cubicBezTo>
                    <a:pt x="1768" y="251"/>
                    <a:pt x="1569" y="136"/>
                    <a:pt x="1371" y="21"/>
                  </a:cubicBezTo>
                  <a:cubicBezTo>
                    <a:pt x="1346" y="7"/>
                    <a:pt x="1313" y="0"/>
                    <a:pt x="1281" y="0"/>
                  </a:cubicBezTo>
                </a:path>
              </a:pathLst>
            </a:custGeom>
            <a:solidFill>
              <a:srgbClr val="C8E3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9" name="î$lí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F2DF6D5-68FA-450D-9F5E-5966AACF478A}"/>
                </a:ext>
              </a:extLst>
            </p:cNvPr>
            <p:cNvSpPr/>
            <p:nvPr/>
          </p:nvSpPr>
          <p:spPr bwMode="auto">
            <a:xfrm>
              <a:off x="3644900" y="4002088"/>
              <a:ext cx="3994150" cy="1662113"/>
            </a:xfrm>
            <a:custGeom>
              <a:avLst/>
              <a:gdLst>
                <a:gd name="T0" fmla="*/ 2017 w 2017"/>
                <a:gd name="T1" fmla="*/ 74 h 840"/>
                <a:gd name="T2" fmla="*/ 2016 w 2017"/>
                <a:gd name="T3" fmla="*/ 66 h 840"/>
                <a:gd name="T4" fmla="*/ 2013 w 2017"/>
                <a:gd name="T5" fmla="*/ 53 h 840"/>
                <a:gd name="T6" fmla="*/ 2012 w 2017"/>
                <a:gd name="T7" fmla="*/ 50 h 840"/>
                <a:gd name="T8" fmla="*/ 2008 w 2017"/>
                <a:gd name="T9" fmla="*/ 40 h 840"/>
                <a:gd name="T10" fmla="*/ 2002 w 2017"/>
                <a:gd name="T11" fmla="*/ 30 h 840"/>
                <a:gd name="T12" fmla="*/ 1991 w 2017"/>
                <a:gd name="T13" fmla="*/ 17 h 840"/>
                <a:gd name="T14" fmla="*/ 1981 w 2017"/>
                <a:gd name="T15" fmla="*/ 9 h 840"/>
                <a:gd name="T16" fmla="*/ 1975 w 2017"/>
                <a:gd name="T17" fmla="*/ 4 h 840"/>
                <a:gd name="T18" fmla="*/ 1969 w 2017"/>
                <a:gd name="T19" fmla="*/ 0 h 840"/>
                <a:gd name="T20" fmla="*/ 1968 w 2017"/>
                <a:gd name="T21" fmla="*/ 0 h 840"/>
                <a:gd name="T22" fmla="*/ 1967 w 2017"/>
                <a:gd name="T23" fmla="*/ 0 h 840"/>
                <a:gd name="T24" fmla="*/ 1966 w 2017"/>
                <a:gd name="T25" fmla="*/ 0 h 840"/>
                <a:gd name="T26" fmla="*/ 1966 w 2017"/>
                <a:gd name="T27" fmla="*/ 0 h 840"/>
                <a:gd name="T28" fmla="*/ 1965 w 2017"/>
                <a:gd name="T29" fmla="*/ 0 h 840"/>
                <a:gd name="T30" fmla="*/ 1976 w 2017"/>
                <a:gd name="T31" fmla="*/ 10 h 840"/>
                <a:gd name="T32" fmla="*/ 1981 w 2017"/>
                <a:gd name="T33" fmla="*/ 92 h 840"/>
                <a:gd name="T34" fmla="*/ 729 w 2017"/>
                <a:gd name="T35" fmla="*/ 785 h 840"/>
                <a:gd name="T36" fmla="*/ 24 w 2017"/>
                <a:gd name="T37" fmla="*/ 341 h 840"/>
                <a:gd name="T38" fmla="*/ 53 w 2017"/>
                <a:gd name="T39" fmla="*/ 315 h 840"/>
                <a:gd name="T40" fmla="*/ 52 w 2017"/>
                <a:gd name="T41" fmla="*/ 315 h 840"/>
                <a:gd name="T42" fmla="*/ 51 w 2017"/>
                <a:gd name="T43" fmla="*/ 314 h 840"/>
                <a:gd name="T44" fmla="*/ 51 w 2017"/>
                <a:gd name="T45" fmla="*/ 314 h 840"/>
                <a:gd name="T46" fmla="*/ 51 w 2017"/>
                <a:gd name="T47" fmla="*/ 314 h 840"/>
                <a:gd name="T48" fmla="*/ 50 w 2017"/>
                <a:gd name="T49" fmla="*/ 314 h 840"/>
                <a:gd name="T50" fmla="*/ 50 w 2017"/>
                <a:gd name="T51" fmla="*/ 314 h 840"/>
                <a:gd name="T52" fmla="*/ 49 w 2017"/>
                <a:gd name="T53" fmla="*/ 314 h 840"/>
                <a:gd name="T54" fmla="*/ 49 w 2017"/>
                <a:gd name="T55" fmla="*/ 314 h 840"/>
                <a:gd name="T56" fmla="*/ 48 w 2017"/>
                <a:gd name="T57" fmla="*/ 314 h 840"/>
                <a:gd name="T58" fmla="*/ 42 w 2017"/>
                <a:gd name="T59" fmla="*/ 318 h 840"/>
                <a:gd name="T60" fmla="*/ 25 w 2017"/>
                <a:gd name="T61" fmla="*/ 332 h 840"/>
                <a:gd name="T62" fmla="*/ 10 w 2017"/>
                <a:gd name="T63" fmla="*/ 351 h 840"/>
                <a:gd name="T64" fmla="*/ 4 w 2017"/>
                <a:gd name="T65" fmla="*/ 365 h 840"/>
                <a:gd name="T66" fmla="*/ 2 w 2017"/>
                <a:gd name="T67" fmla="*/ 370 h 840"/>
                <a:gd name="T68" fmla="*/ 0 w 2017"/>
                <a:gd name="T69" fmla="*/ 383 h 840"/>
                <a:gd name="T70" fmla="*/ 0 w 2017"/>
                <a:gd name="T71" fmla="*/ 403 h 840"/>
                <a:gd name="T72" fmla="*/ 5 w 2017"/>
                <a:gd name="T73" fmla="*/ 422 h 840"/>
                <a:gd name="T74" fmla="*/ 27 w 2017"/>
                <a:gd name="T75" fmla="*/ 454 h 840"/>
                <a:gd name="T76" fmla="*/ 107 w 2017"/>
                <a:gd name="T77" fmla="*/ 504 h 840"/>
                <a:gd name="T78" fmla="*/ 465 w 2017"/>
                <a:gd name="T79" fmla="*/ 711 h 840"/>
                <a:gd name="T80" fmla="*/ 648 w 2017"/>
                <a:gd name="T81" fmla="*/ 816 h 840"/>
                <a:gd name="T82" fmla="*/ 664 w 2017"/>
                <a:gd name="T83" fmla="*/ 824 h 840"/>
                <a:gd name="T84" fmla="*/ 681 w 2017"/>
                <a:gd name="T85" fmla="*/ 829 h 840"/>
                <a:gd name="T86" fmla="*/ 791 w 2017"/>
                <a:gd name="T87" fmla="*/ 831 h 840"/>
                <a:gd name="T88" fmla="*/ 826 w 2017"/>
                <a:gd name="T89" fmla="*/ 819 h 840"/>
                <a:gd name="T90" fmla="*/ 1289 w 2017"/>
                <a:gd name="T91" fmla="*/ 550 h 840"/>
                <a:gd name="T92" fmla="*/ 1969 w 2017"/>
                <a:gd name="T93" fmla="*/ 155 h 840"/>
                <a:gd name="T94" fmla="*/ 1989 w 2017"/>
                <a:gd name="T95" fmla="*/ 141 h 840"/>
                <a:gd name="T96" fmla="*/ 1998 w 2017"/>
                <a:gd name="T97" fmla="*/ 131 h 840"/>
                <a:gd name="T98" fmla="*/ 2007 w 2017"/>
                <a:gd name="T99" fmla="*/ 117 h 840"/>
                <a:gd name="T100" fmla="*/ 2011 w 2017"/>
                <a:gd name="T101" fmla="*/ 110 h 840"/>
                <a:gd name="T102" fmla="*/ 2013 w 2017"/>
                <a:gd name="T103" fmla="*/ 103 h 840"/>
                <a:gd name="T104" fmla="*/ 2016 w 2017"/>
                <a:gd name="T105" fmla="*/ 91 h 840"/>
                <a:gd name="T106" fmla="*/ 2016 w 2017"/>
                <a:gd name="T107" fmla="*/ 85 h 840"/>
                <a:gd name="T108" fmla="*/ 2017 w 2017"/>
                <a:gd name="T109" fmla="*/ 75 h 840"/>
                <a:gd name="T110" fmla="*/ 841 w 2017"/>
                <a:gd name="T111" fmla="*/ 800 h 840"/>
                <a:gd name="T112" fmla="*/ 42 w 2017"/>
                <a:gd name="T113" fmla="*/ 457 h 840"/>
                <a:gd name="T114" fmla="*/ 643 w 2017"/>
                <a:gd name="T115" fmla="*/ 813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7" h="840">
                  <a:moveTo>
                    <a:pt x="2017" y="75"/>
                  </a:moveTo>
                  <a:cubicBezTo>
                    <a:pt x="2017" y="75"/>
                    <a:pt x="2017" y="75"/>
                    <a:pt x="2017" y="75"/>
                  </a:cubicBezTo>
                  <a:cubicBezTo>
                    <a:pt x="2017" y="74"/>
                    <a:pt x="2017" y="74"/>
                    <a:pt x="2017" y="74"/>
                  </a:cubicBezTo>
                  <a:cubicBezTo>
                    <a:pt x="2017" y="74"/>
                    <a:pt x="2017" y="74"/>
                    <a:pt x="2017" y="74"/>
                  </a:cubicBezTo>
                  <a:cubicBezTo>
                    <a:pt x="2017" y="74"/>
                    <a:pt x="2017" y="74"/>
                    <a:pt x="2017" y="74"/>
                  </a:cubicBezTo>
                  <a:cubicBezTo>
                    <a:pt x="2017" y="74"/>
                    <a:pt x="2017" y="74"/>
                    <a:pt x="2017" y="74"/>
                  </a:cubicBezTo>
                  <a:cubicBezTo>
                    <a:pt x="2017" y="74"/>
                    <a:pt x="2017" y="74"/>
                    <a:pt x="2017" y="74"/>
                  </a:cubicBezTo>
                  <a:cubicBezTo>
                    <a:pt x="2017" y="73"/>
                    <a:pt x="2017" y="73"/>
                    <a:pt x="2017" y="73"/>
                  </a:cubicBezTo>
                  <a:cubicBezTo>
                    <a:pt x="2017" y="72"/>
                    <a:pt x="2017" y="72"/>
                    <a:pt x="2017" y="71"/>
                  </a:cubicBezTo>
                  <a:cubicBezTo>
                    <a:pt x="2016" y="70"/>
                    <a:pt x="2016" y="70"/>
                    <a:pt x="2016" y="70"/>
                  </a:cubicBezTo>
                  <a:cubicBezTo>
                    <a:pt x="2016" y="69"/>
                    <a:pt x="2016" y="68"/>
                    <a:pt x="2016" y="66"/>
                  </a:cubicBezTo>
                  <a:cubicBezTo>
                    <a:pt x="2016" y="66"/>
                    <a:pt x="2016" y="66"/>
                    <a:pt x="2016" y="66"/>
                  </a:cubicBezTo>
                  <a:cubicBezTo>
                    <a:pt x="2016" y="65"/>
                    <a:pt x="2016" y="65"/>
                    <a:pt x="2016" y="65"/>
                  </a:cubicBezTo>
                  <a:cubicBezTo>
                    <a:pt x="2016" y="65"/>
                    <a:pt x="2016" y="65"/>
                    <a:pt x="2016" y="65"/>
                  </a:cubicBezTo>
                  <a:cubicBezTo>
                    <a:pt x="2016" y="65"/>
                    <a:pt x="2016" y="65"/>
                    <a:pt x="2016" y="65"/>
                  </a:cubicBezTo>
                  <a:cubicBezTo>
                    <a:pt x="2016" y="64"/>
                    <a:pt x="2016" y="64"/>
                    <a:pt x="2016" y="64"/>
                  </a:cubicBezTo>
                  <a:cubicBezTo>
                    <a:pt x="2015" y="60"/>
                    <a:pt x="2015" y="57"/>
                    <a:pt x="2014" y="55"/>
                  </a:cubicBezTo>
                  <a:cubicBezTo>
                    <a:pt x="2014" y="54"/>
                    <a:pt x="2014" y="54"/>
                    <a:pt x="2013" y="53"/>
                  </a:cubicBezTo>
                  <a:cubicBezTo>
                    <a:pt x="2013" y="52"/>
                    <a:pt x="2013" y="52"/>
                    <a:pt x="2013" y="52"/>
                  </a:cubicBezTo>
                  <a:cubicBezTo>
                    <a:pt x="2013" y="51"/>
                    <a:pt x="2013" y="51"/>
                    <a:pt x="2013" y="51"/>
                  </a:cubicBezTo>
                  <a:cubicBezTo>
                    <a:pt x="2013" y="51"/>
                    <a:pt x="2013" y="51"/>
                    <a:pt x="2013" y="51"/>
                  </a:cubicBezTo>
                  <a:cubicBezTo>
                    <a:pt x="2013" y="51"/>
                    <a:pt x="2013" y="51"/>
                    <a:pt x="2013" y="51"/>
                  </a:cubicBezTo>
                  <a:cubicBezTo>
                    <a:pt x="2013" y="51"/>
                    <a:pt x="2013" y="51"/>
                    <a:pt x="2013" y="51"/>
                  </a:cubicBezTo>
                  <a:cubicBezTo>
                    <a:pt x="2012" y="50"/>
                    <a:pt x="2012" y="50"/>
                    <a:pt x="2012" y="50"/>
                  </a:cubicBezTo>
                  <a:cubicBezTo>
                    <a:pt x="2012" y="49"/>
                    <a:pt x="2012" y="49"/>
                    <a:pt x="2012" y="49"/>
                  </a:cubicBezTo>
                  <a:cubicBezTo>
                    <a:pt x="2012" y="48"/>
                    <a:pt x="2012" y="47"/>
                    <a:pt x="2011" y="47"/>
                  </a:cubicBezTo>
                  <a:cubicBezTo>
                    <a:pt x="2011" y="46"/>
                    <a:pt x="2011" y="45"/>
                    <a:pt x="2010" y="44"/>
                  </a:cubicBezTo>
                  <a:cubicBezTo>
                    <a:pt x="2010" y="43"/>
                    <a:pt x="2009" y="42"/>
                    <a:pt x="2009" y="41"/>
                  </a:cubicBezTo>
                  <a:cubicBezTo>
                    <a:pt x="2009" y="41"/>
                    <a:pt x="2009" y="41"/>
                    <a:pt x="2009" y="41"/>
                  </a:cubicBezTo>
                  <a:cubicBezTo>
                    <a:pt x="2008" y="40"/>
                    <a:pt x="2008" y="40"/>
                    <a:pt x="2008" y="40"/>
                  </a:cubicBezTo>
                  <a:cubicBezTo>
                    <a:pt x="2008" y="40"/>
                    <a:pt x="2008" y="39"/>
                    <a:pt x="2008" y="39"/>
                  </a:cubicBezTo>
                  <a:cubicBezTo>
                    <a:pt x="2007" y="37"/>
                    <a:pt x="2006" y="35"/>
                    <a:pt x="2005" y="34"/>
                  </a:cubicBezTo>
                  <a:cubicBezTo>
                    <a:pt x="2005" y="34"/>
                    <a:pt x="2005" y="34"/>
                    <a:pt x="2005" y="34"/>
                  </a:cubicBezTo>
                  <a:cubicBezTo>
                    <a:pt x="2005" y="34"/>
                    <a:pt x="2004" y="33"/>
                    <a:pt x="2004" y="33"/>
                  </a:cubicBezTo>
                  <a:cubicBezTo>
                    <a:pt x="2004" y="32"/>
                    <a:pt x="2004" y="32"/>
                    <a:pt x="2003" y="32"/>
                  </a:cubicBezTo>
                  <a:cubicBezTo>
                    <a:pt x="2002" y="30"/>
                    <a:pt x="2002" y="30"/>
                    <a:pt x="2002" y="30"/>
                  </a:cubicBezTo>
                  <a:cubicBezTo>
                    <a:pt x="2002" y="30"/>
                    <a:pt x="2002" y="30"/>
                    <a:pt x="2002" y="30"/>
                  </a:cubicBezTo>
                  <a:cubicBezTo>
                    <a:pt x="2001" y="28"/>
                    <a:pt x="2000" y="27"/>
                    <a:pt x="2000" y="26"/>
                  </a:cubicBezTo>
                  <a:cubicBezTo>
                    <a:pt x="1999" y="25"/>
                    <a:pt x="1997" y="24"/>
                    <a:pt x="1996" y="22"/>
                  </a:cubicBezTo>
                  <a:cubicBezTo>
                    <a:pt x="1996" y="22"/>
                    <a:pt x="1996" y="22"/>
                    <a:pt x="1996" y="22"/>
                  </a:cubicBezTo>
                  <a:cubicBezTo>
                    <a:pt x="1996" y="22"/>
                    <a:pt x="1996" y="22"/>
                    <a:pt x="1996" y="22"/>
                  </a:cubicBezTo>
                  <a:cubicBezTo>
                    <a:pt x="1994" y="20"/>
                    <a:pt x="1993" y="19"/>
                    <a:pt x="1991" y="17"/>
                  </a:cubicBezTo>
                  <a:cubicBezTo>
                    <a:pt x="1990" y="16"/>
                    <a:pt x="1989" y="15"/>
                    <a:pt x="1988" y="14"/>
                  </a:cubicBezTo>
                  <a:cubicBezTo>
                    <a:pt x="1987" y="13"/>
                    <a:pt x="1987" y="13"/>
                    <a:pt x="1987" y="13"/>
                  </a:cubicBezTo>
                  <a:cubicBezTo>
                    <a:pt x="1987" y="13"/>
                    <a:pt x="1986" y="13"/>
                    <a:pt x="1986" y="12"/>
                  </a:cubicBezTo>
                  <a:cubicBezTo>
                    <a:pt x="1985" y="12"/>
                    <a:pt x="1985" y="12"/>
                    <a:pt x="1985" y="12"/>
                  </a:cubicBezTo>
                  <a:cubicBezTo>
                    <a:pt x="1984" y="11"/>
                    <a:pt x="1983" y="10"/>
                    <a:pt x="1982" y="9"/>
                  </a:cubicBezTo>
                  <a:cubicBezTo>
                    <a:pt x="1981" y="9"/>
                    <a:pt x="1981" y="9"/>
                    <a:pt x="1981" y="9"/>
                  </a:cubicBezTo>
                  <a:cubicBezTo>
                    <a:pt x="1980" y="8"/>
                    <a:pt x="1979" y="7"/>
                    <a:pt x="1977" y="6"/>
                  </a:cubicBezTo>
                  <a:cubicBezTo>
                    <a:pt x="1977" y="5"/>
                    <a:pt x="1976" y="5"/>
                    <a:pt x="1976" y="5"/>
                  </a:cubicBezTo>
                  <a:cubicBezTo>
                    <a:pt x="1976" y="5"/>
                    <a:pt x="1976" y="5"/>
                    <a:pt x="1976" y="5"/>
                  </a:cubicBezTo>
                  <a:cubicBezTo>
                    <a:pt x="1976" y="5"/>
                    <a:pt x="1976" y="5"/>
                    <a:pt x="1976" y="5"/>
                  </a:cubicBezTo>
                  <a:cubicBezTo>
                    <a:pt x="1976" y="5"/>
                    <a:pt x="1976" y="5"/>
                    <a:pt x="1976" y="5"/>
                  </a:cubicBezTo>
                  <a:cubicBezTo>
                    <a:pt x="1975" y="4"/>
                    <a:pt x="1975" y="4"/>
                    <a:pt x="1975" y="4"/>
                  </a:cubicBezTo>
                  <a:cubicBezTo>
                    <a:pt x="1974" y="3"/>
                    <a:pt x="1974" y="3"/>
                    <a:pt x="1974" y="3"/>
                  </a:cubicBezTo>
                  <a:cubicBezTo>
                    <a:pt x="1972" y="3"/>
                    <a:pt x="1970" y="1"/>
                    <a:pt x="1969" y="0"/>
                  </a:cubicBezTo>
                  <a:cubicBezTo>
                    <a:pt x="1971" y="2"/>
                    <a:pt x="1973" y="3"/>
                    <a:pt x="1975" y="4"/>
                  </a:cubicBezTo>
                  <a:cubicBezTo>
                    <a:pt x="1973" y="3"/>
                    <a:pt x="1971" y="2"/>
                    <a:pt x="1969" y="0"/>
                  </a:cubicBezTo>
                  <a:cubicBezTo>
                    <a:pt x="1969" y="0"/>
                    <a:pt x="1969" y="0"/>
                    <a:pt x="1969" y="0"/>
                  </a:cubicBezTo>
                  <a:cubicBezTo>
                    <a:pt x="1969" y="0"/>
                    <a:pt x="1969" y="0"/>
                    <a:pt x="1969" y="0"/>
                  </a:cubicBezTo>
                  <a:cubicBezTo>
                    <a:pt x="1969" y="0"/>
                    <a:pt x="1969" y="0"/>
                    <a:pt x="1969" y="0"/>
                  </a:cubicBezTo>
                  <a:cubicBezTo>
                    <a:pt x="1969" y="0"/>
                    <a:pt x="1969" y="0"/>
                    <a:pt x="1969" y="0"/>
                  </a:cubicBezTo>
                  <a:cubicBezTo>
                    <a:pt x="1969" y="0"/>
                    <a:pt x="1969" y="0"/>
                    <a:pt x="1969" y="0"/>
                  </a:cubicBezTo>
                  <a:cubicBezTo>
                    <a:pt x="1968" y="0"/>
                    <a:pt x="1968" y="0"/>
                    <a:pt x="1968" y="0"/>
                  </a:cubicBezTo>
                  <a:cubicBezTo>
                    <a:pt x="1968" y="0"/>
                    <a:pt x="1968" y="0"/>
                    <a:pt x="1968" y="0"/>
                  </a:cubicBezTo>
                  <a:cubicBezTo>
                    <a:pt x="1968" y="0"/>
                    <a:pt x="1968" y="0"/>
                    <a:pt x="1968" y="0"/>
                  </a:cubicBezTo>
                  <a:cubicBezTo>
                    <a:pt x="1967" y="0"/>
                    <a:pt x="1967" y="0"/>
                    <a:pt x="1967" y="0"/>
                  </a:cubicBezTo>
                  <a:cubicBezTo>
                    <a:pt x="1967" y="0"/>
                    <a:pt x="1967" y="0"/>
                    <a:pt x="1967" y="0"/>
                  </a:cubicBezTo>
                  <a:cubicBezTo>
                    <a:pt x="1967" y="0"/>
                    <a:pt x="1967" y="0"/>
                    <a:pt x="1967" y="0"/>
                  </a:cubicBezTo>
                  <a:cubicBezTo>
                    <a:pt x="1967" y="0"/>
                    <a:pt x="1967" y="0"/>
                    <a:pt x="1967" y="0"/>
                  </a:cubicBezTo>
                  <a:cubicBezTo>
                    <a:pt x="1967" y="0"/>
                    <a:pt x="1967" y="0"/>
                    <a:pt x="1967" y="0"/>
                  </a:cubicBezTo>
                  <a:cubicBezTo>
                    <a:pt x="1967" y="0"/>
                    <a:pt x="1967" y="0"/>
                    <a:pt x="1967" y="0"/>
                  </a:cubicBezTo>
                  <a:cubicBezTo>
                    <a:pt x="1967" y="0"/>
                    <a:pt x="1967" y="0"/>
                    <a:pt x="1967" y="0"/>
                  </a:cubicBezTo>
                  <a:cubicBezTo>
                    <a:pt x="1967" y="0"/>
                    <a:pt x="1967" y="0"/>
                    <a:pt x="1967" y="0"/>
                  </a:cubicBezTo>
                  <a:cubicBezTo>
                    <a:pt x="1967" y="0"/>
                    <a:pt x="1967" y="0"/>
                    <a:pt x="1967" y="0"/>
                  </a:cubicBezTo>
                  <a:cubicBezTo>
                    <a:pt x="1967" y="0"/>
                    <a:pt x="1967" y="0"/>
                    <a:pt x="1967" y="0"/>
                  </a:cubicBezTo>
                  <a:cubicBezTo>
                    <a:pt x="1967" y="0"/>
                    <a:pt x="1967" y="0"/>
                    <a:pt x="1967" y="0"/>
                  </a:cubicBezTo>
                  <a:cubicBezTo>
                    <a:pt x="1966" y="0"/>
                    <a:pt x="1966" y="0"/>
                    <a:pt x="1966" y="0"/>
                  </a:cubicBezTo>
                  <a:cubicBezTo>
                    <a:pt x="1966" y="0"/>
                    <a:pt x="1966" y="0"/>
                    <a:pt x="1966" y="0"/>
                  </a:cubicBezTo>
                  <a:cubicBezTo>
                    <a:pt x="1966" y="0"/>
                    <a:pt x="1966" y="0"/>
                    <a:pt x="1966" y="0"/>
                  </a:cubicBezTo>
                  <a:cubicBezTo>
                    <a:pt x="1966" y="0"/>
                    <a:pt x="1966" y="0"/>
                    <a:pt x="1966" y="0"/>
                  </a:cubicBezTo>
                  <a:cubicBezTo>
                    <a:pt x="1966" y="0"/>
                    <a:pt x="1966" y="0"/>
                    <a:pt x="1966" y="0"/>
                  </a:cubicBezTo>
                  <a:cubicBezTo>
                    <a:pt x="1966" y="0"/>
                    <a:pt x="1966" y="0"/>
                    <a:pt x="1966" y="0"/>
                  </a:cubicBezTo>
                  <a:cubicBezTo>
                    <a:pt x="1966" y="0"/>
                    <a:pt x="1966" y="0"/>
                    <a:pt x="1966" y="0"/>
                  </a:cubicBezTo>
                  <a:cubicBezTo>
                    <a:pt x="1965" y="0"/>
                    <a:pt x="1965" y="0"/>
                    <a:pt x="1965" y="0"/>
                  </a:cubicBezTo>
                  <a:cubicBezTo>
                    <a:pt x="1965" y="0"/>
                    <a:pt x="1965" y="0"/>
                    <a:pt x="1965" y="0"/>
                  </a:cubicBezTo>
                  <a:cubicBezTo>
                    <a:pt x="1965" y="0"/>
                    <a:pt x="1965" y="0"/>
                    <a:pt x="1965" y="0"/>
                  </a:cubicBezTo>
                  <a:cubicBezTo>
                    <a:pt x="1965" y="0"/>
                    <a:pt x="1965" y="0"/>
                    <a:pt x="1965" y="0"/>
                  </a:cubicBezTo>
                  <a:cubicBezTo>
                    <a:pt x="1965" y="0"/>
                    <a:pt x="1965" y="0"/>
                    <a:pt x="1965" y="0"/>
                  </a:cubicBezTo>
                  <a:cubicBezTo>
                    <a:pt x="1965" y="0"/>
                    <a:pt x="1965" y="0"/>
                    <a:pt x="1965" y="0"/>
                  </a:cubicBezTo>
                  <a:cubicBezTo>
                    <a:pt x="1964" y="0"/>
                    <a:pt x="1964" y="0"/>
                    <a:pt x="1964" y="0"/>
                  </a:cubicBezTo>
                  <a:cubicBezTo>
                    <a:pt x="1964" y="0"/>
                    <a:pt x="1964" y="0"/>
                    <a:pt x="1964" y="0"/>
                  </a:cubicBezTo>
                  <a:cubicBezTo>
                    <a:pt x="1964" y="0"/>
                    <a:pt x="1964" y="0"/>
                    <a:pt x="1964" y="0"/>
                  </a:cubicBezTo>
                  <a:cubicBezTo>
                    <a:pt x="1963" y="1"/>
                    <a:pt x="1963" y="1"/>
                    <a:pt x="1963" y="1"/>
                  </a:cubicBezTo>
                  <a:cubicBezTo>
                    <a:pt x="1964" y="2"/>
                    <a:pt x="1966" y="2"/>
                    <a:pt x="1967" y="3"/>
                  </a:cubicBezTo>
                  <a:cubicBezTo>
                    <a:pt x="1970" y="5"/>
                    <a:pt x="1973" y="8"/>
                    <a:pt x="1976" y="10"/>
                  </a:cubicBezTo>
                  <a:cubicBezTo>
                    <a:pt x="1977" y="11"/>
                    <a:pt x="1978" y="12"/>
                    <a:pt x="1979" y="12"/>
                  </a:cubicBezTo>
                  <a:cubicBezTo>
                    <a:pt x="1984" y="16"/>
                    <a:pt x="1987" y="20"/>
                    <a:pt x="1990" y="24"/>
                  </a:cubicBezTo>
                  <a:cubicBezTo>
                    <a:pt x="1995" y="32"/>
                    <a:pt x="2000" y="43"/>
                    <a:pt x="2000" y="54"/>
                  </a:cubicBezTo>
                  <a:cubicBezTo>
                    <a:pt x="2000" y="67"/>
                    <a:pt x="1994" y="79"/>
                    <a:pt x="1983" y="90"/>
                  </a:cubicBezTo>
                  <a:cubicBezTo>
                    <a:pt x="1983" y="91"/>
                    <a:pt x="1983" y="91"/>
                    <a:pt x="1983" y="91"/>
                  </a:cubicBezTo>
                  <a:cubicBezTo>
                    <a:pt x="1982" y="91"/>
                    <a:pt x="1981" y="92"/>
                    <a:pt x="1981" y="92"/>
                  </a:cubicBezTo>
                  <a:cubicBezTo>
                    <a:pt x="1977" y="96"/>
                    <a:pt x="1972" y="100"/>
                    <a:pt x="1966" y="103"/>
                  </a:cubicBezTo>
                  <a:cubicBezTo>
                    <a:pt x="1965" y="104"/>
                    <a:pt x="1964" y="104"/>
                    <a:pt x="1963" y="105"/>
                  </a:cubicBezTo>
                  <a:cubicBezTo>
                    <a:pt x="830" y="764"/>
                    <a:pt x="830" y="764"/>
                    <a:pt x="830" y="764"/>
                  </a:cubicBezTo>
                  <a:cubicBezTo>
                    <a:pt x="828" y="765"/>
                    <a:pt x="825" y="766"/>
                    <a:pt x="823" y="768"/>
                  </a:cubicBezTo>
                  <a:cubicBezTo>
                    <a:pt x="816" y="771"/>
                    <a:pt x="807" y="774"/>
                    <a:pt x="797" y="777"/>
                  </a:cubicBezTo>
                  <a:cubicBezTo>
                    <a:pt x="776" y="784"/>
                    <a:pt x="752" y="786"/>
                    <a:pt x="729" y="785"/>
                  </a:cubicBezTo>
                  <a:cubicBezTo>
                    <a:pt x="709" y="784"/>
                    <a:pt x="687" y="779"/>
                    <a:pt x="662" y="770"/>
                  </a:cubicBezTo>
                  <a:cubicBezTo>
                    <a:pt x="658" y="768"/>
                    <a:pt x="654" y="766"/>
                    <a:pt x="650" y="764"/>
                  </a:cubicBezTo>
                  <a:cubicBezTo>
                    <a:pt x="54" y="420"/>
                    <a:pt x="54" y="420"/>
                    <a:pt x="54" y="420"/>
                  </a:cubicBezTo>
                  <a:cubicBezTo>
                    <a:pt x="18" y="399"/>
                    <a:pt x="8" y="369"/>
                    <a:pt x="23" y="343"/>
                  </a:cubicBezTo>
                  <a:cubicBezTo>
                    <a:pt x="23" y="343"/>
                    <a:pt x="24" y="343"/>
                    <a:pt x="24" y="342"/>
                  </a:cubicBezTo>
                  <a:cubicBezTo>
                    <a:pt x="24" y="342"/>
                    <a:pt x="24" y="341"/>
                    <a:pt x="24" y="341"/>
                  </a:cubicBezTo>
                  <a:cubicBezTo>
                    <a:pt x="29" y="334"/>
                    <a:pt x="35" y="328"/>
                    <a:pt x="42" y="323"/>
                  </a:cubicBezTo>
                  <a:cubicBezTo>
                    <a:pt x="45" y="320"/>
                    <a:pt x="49" y="318"/>
                    <a:pt x="53" y="315"/>
                  </a:cubicBezTo>
                  <a:cubicBezTo>
                    <a:pt x="53" y="315"/>
                    <a:pt x="53" y="315"/>
                    <a:pt x="53" y="315"/>
                  </a:cubicBezTo>
                  <a:cubicBezTo>
                    <a:pt x="53" y="315"/>
                    <a:pt x="53" y="315"/>
                    <a:pt x="53" y="315"/>
                  </a:cubicBezTo>
                  <a:cubicBezTo>
                    <a:pt x="53" y="315"/>
                    <a:pt x="53" y="315"/>
                    <a:pt x="53" y="315"/>
                  </a:cubicBezTo>
                  <a:cubicBezTo>
                    <a:pt x="53" y="315"/>
                    <a:pt x="53" y="315"/>
                    <a:pt x="53" y="315"/>
                  </a:cubicBezTo>
                  <a:cubicBezTo>
                    <a:pt x="52" y="315"/>
                    <a:pt x="52" y="315"/>
                    <a:pt x="52" y="315"/>
                  </a:cubicBezTo>
                  <a:cubicBezTo>
                    <a:pt x="53" y="315"/>
                    <a:pt x="53" y="315"/>
                    <a:pt x="53" y="315"/>
                  </a:cubicBezTo>
                  <a:cubicBezTo>
                    <a:pt x="52" y="315"/>
                    <a:pt x="52" y="315"/>
                    <a:pt x="52" y="315"/>
                  </a:cubicBezTo>
                  <a:cubicBezTo>
                    <a:pt x="52" y="315"/>
                    <a:pt x="52" y="315"/>
                    <a:pt x="52" y="315"/>
                  </a:cubicBezTo>
                  <a:cubicBezTo>
                    <a:pt x="52" y="315"/>
                    <a:pt x="52" y="315"/>
                    <a:pt x="52" y="315"/>
                  </a:cubicBezTo>
                  <a:cubicBezTo>
                    <a:pt x="52" y="315"/>
                    <a:pt x="52" y="315"/>
                    <a:pt x="52" y="315"/>
                  </a:cubicBezTo>
                  <a:cubicBezTo>
                    <a:pt x="52" y="315"/>
                    <a:pt x="52" y="315"/>
                    <a:pt x="52" y="315"/>
                  </a:cubicBezTo>
                  <a:cubicBezTo>
                    <a:pt x="52" y="315"/>
                    <a:pt x="52" y="315"/>
                    <a:pt x="52" y="315"/>
                  </a:cubicBezTo>
                  <a:cubicBezTo>
                    <a:pt x="52" y="314"/>
                    <a:pt x="52" y="314"/>
                    <a:pt x="52" y="314"/>
                  </a:cubicBezTo>
                  <a:cubicBezTo>
                    <a:pt x="52" y="314"/>
                    <a:pt x="52" y="314"/>
                    <a:pt x="52" y="314"/>
                  </a:cubicBezTo>
                  <a:cubicBezTo>
                    <a:pt x="52" y="314"/>
                    <a:pt x="52" y="314"/>
                    <a:pt x="52" y="314"/>
                  </a:cubicBezTo>
                  <a:cubicBezTo>
                    <a:pt x="51" y="314"/>
                    <a:pt x="51" y="314"/>
                    <a:pt x="51" y="314"/>
                  </a:cubicBezTo>
                  <a:cubicBezTo>
                    <a:pt x="51" y="314"/>
                    <a:pt x="51" y="314"/>
                    <a:pt x="51" y="314"/>
                  </a:cubicBezTo>
                  <a:cubicBezTo>
                    <a:pt x="51" y="314"/>
                    <a:pt x="51" y="314"/>
                    <a:pt x="51" y="314"/>
                  </a:cubicBezTo>
                  <a:cubicBezTo>
                    <a:pt x="51" y="314"/>
                    <a:pt x="51" y="314"/>
                    <a:pt x="51" y="314"/>
                  </a:cubicBezTo>
                  <a:cubicBezTo>
                    <a:pt x="51" y="314"/>
                    <a:pt x="51" y="314"/>
                    <a:pt x="51" y="314"/>
                  </a:cubicBezTo>
                  <a:cubicBezTo>
                    <a:pt x="51" y="314"/>
                    <a:pt x="51" y="314"/>
                    <a:pt x="51" y="314"/>
                  </a:cubicBezTo>
                  <a:cubicBezTo>
                    <a:pt x="51" y="314"/>
                    <a:pt x="51" y="314"/>
                    <a:pt x="51" y="314"/>
                  </a:cubicBezTo>
                  <a:cubicBezTo>
                    <a:pt x="51" y="314"/>
                    <a:pt x="51" y="314"/>
                    <a:pt x="51" y="314"/>
                  </a:cubicBezTo>
                  <a:cubicBezTo>
                    <a:pt x="51" y="314"/>
                    <a:pt x="51" y="314"/>
                    <a:pt x="51" y="314"/>
                  </a:cubicBezTo>
                  <a:cubicBezTo>
                    <a:pt x="51" y="314"/>
                    <a:pt x="51" y="314"/>
                    <a:pt x="51" y="314"/>
                  </a:cubicBezTo>
                  <a:cubicBezTo>
                    <a:pt x="51" y="314"/>
                    <a:pt x="51" y="314"/>
                    <a:pt x="51" y="314"/>
                  </a:cubicBezTo>
                  <a:cubicBezTo>
                    <a:pt x="51" y="314"/>
                    <a:pt x="51" y="314"/>
                    <a:pt x="51" y="314"/>
                  </a:cubicBezTo>
                  <a:cubicBezTo>
                    <a:pt x="51" y="314"/>
                    <a:pt x="51" y="314"/>
                    <a:pt x="51" y="314"/>
                  </a:cubicBezTo>
                  <a:cubicBezTo>
                    <a:pt x="51" y="314"/>
                    <a:pt x="51" y="314"/>
                    <a:pt x="51" y="314"/>
                  </a:cubicBezTo>
                  <a:cubicBezTo>
                    <a:pt x="50" y="314"/>
                    <a:pt x="50" y="314"/>
                    <a:pt x="50" y="314"/>
                  </a:cubicBezTo>
                  <a:cubicBezTo>
                    <a:pt x="50" y="314"/>
                    <a:pt x="50" y="314"/>
                    <a:pt x="50" y="314"/>
                  </a:cubicBezTo>
                  <a:cubicBezTo>
                    <a:pt x="50" y="314"/>
                    <a:pt x="50" y="314"/>
                    <a:pt x="50" y="314"/>
                  </a:cubicBezTo>
                  <a:cubicBezTo>
                    <a:pt x="50" y="314"/>
                    <a:pt x="50" y="314"/>
                    <a:pt x="50" y="314"/>
                  </a:cubicBezTo>
                  <a:cubicBezTo>
                    <a:pt x="50" y="314"/>
                    <a:pt x="50" y="314"/>
                    <a:pt x="50" y="314"/>
                  </a:cubicBezTo>
                  <a:cubicBezTo>
                    <a:pt x="50" y="314"/>
                    <a:pt x="50" y="314"/>
                    <a:pt x="50" y="314"/>
                  </a:cubicBezTo>
                  <a:cubicBezTo>
                    <a:pt x="50" y="314"/>
                    <a:pt x="50" y="314"/>
                    <a:pt x="50" y="314"/>
                  </a:cubicBezTo>
                  <a:cubicBezTo>
                    <a:pt x="50" y="314"/>
                    <a:pt x="50" y="314"/>
                    <a:pt x="50" y="314"/>
                  </a:cubicBezTo>
                  <a:cubicBezTo>
                    <a:pt x="50" y="314"/>
                    <a:pt x="50" y="314"/>
                    <a:pt x="50" y="314"/>
                  </a:cubicBezTo>
                  <a:cubicBezTo>
                    <a:pt x="50" y="314"/>
                    <a:pt x="50" y="314"/>
                    <a:pt x="50" y="314"/>
                  </a:cubicBezTo>
                  <a:cubicBezTo>
                    <a:pt x="50" y="314"/>
                    <a:pt x="50" y="314"/>
                    <a:pt x="50" y="314"/>
                  </a:cubicBezTo>
                  <a:cubicBezTo>
                    <a:pt x="49" y="314"/>
                    <a:pt x="49" y="314"/>
                    <a:pt x="49" y="314"/>
                  </a:cubicBezTo>
                  <a:cubicBezTo>
                    <a:pt x="49" y="314"/>
                    <a:pt x="49" y="314"/>
                    <a:pt x="49" y="314"/>
                  </a:cubicBezTo>
                  <a:cubicBezTo>
                    <a:pt x="49" y="314"/>
                    <a:pt x="49" y="314"/>
                    <a:pt x="49" y="314"/>
                  </a:cubicBezTo>
                  <a:cubicBezTo>
                    <a:pt x="49" y="314"/>
                    <a:pt x="49" y="314"/>
                    <a:pt x="49" y="314"/>
                  </a:cubicBezTo>
                  <a:cubicBezTo>
                    <a:pt x="49" y="314"/>
                    <a:pt x="49" y="314"/>
                    <a:pt x="49" y="314"/>
                  </a:cubicBezTo>
                  <a:cubicBezTo>
                    <a:pt x="49" y="314"/>
                    <a:pt x="49" y="314"/>
                    <a:pt x="49" y="314"/>
                  </a:cubicBezTo>
                  <a:cubicBezTo>
                    <a:pt x="49" y="314"/>
                    <a:pt x="49" y="314"/>
                    <a:pt x="49" y="314"/>
                  </a:cubicBezTo>
                  <a:cubicBezTo>
                    <a:pt x="49" y="314"/>
                    <a:pt x="49" y="314"/>
                    <a:pt x="49" y="314"/>
                  </a:cubicBezTo>
                  <a:cubicBezTo>
                    <a:pt x="49" y="314"/>
                    <a:pt x="49" y="314"/>
                    <a:pt x="49" y="314"/>
                  </a:cubicBezTo>
                  <a:cubicBezTo>
                    <a:pt x="49" y="314"/>
                    <a:pt x="49" y="314"/>
                    <a:pt x="49" y="314"/>
                  </a:cubicBezTo>
                  <a:cubicBezTo>
                    <a:pt x="49" y="314"/>
                    <a:pt x="49" y="314"/>
                    <a:pt x="49" y="314"/>
                  </a:cubicBezTo>
                  <a:cubicBezTo>
                    <a:pt x="49" y="314"/>
                    <a:pt x="49" y="314"/>
                    <a:pt x="49" y="314"/>
                  </a:cubicBezTo>
                  <a:cubicBezTo>
                    <a:pt x="49" y="314"/>
                    <a:pt x="49" y="314"/>
                    <a:pt x="49" y="314"/>
                  </a:cubicBezTo>
                  <a:cubicBezTo>
                    <a:pt x="49" y="314"/>
                    <a:pt x="49" y="314"/>
                    <a:pt x="49" y="314"/>
                  </a:cubicBezTo>
                  <a:cubicBezTo>
                    <a:pt x="49" y="314"/>
                    <a:pt x="49" y="314"/>
                    <a:pt x="49" y="314"/>
                  </a:cubicBezTo>
                  <a:cubicBezTo>
                    <a:pt x="48" y="314"/>
                    <a:pt x="48" y="314"/>
                    <a:pt x="48" y="314"/>
                  </a:cubicBezTo>
                  <a:cubicBezTo>
                    <a:pt x="48" y="314"/>
                    <a:pt x="48" y="314"/>
                    <a:pt x="48" y="314"/>
                  </a:cubicBezTo>
                  <a:cubicBezTo>
                    <a:pt x="48" y="314"/>
                    <a:pt x="48" y="314"/>
                    <a:pt x="48" y="314"/>
                  </a:cubicBezTo>
                  <a:cubicBezTo>
                    <a:pt x="48" y="314"/>
                    <a:pt x="48" y="314"/>
                    <a:pt x="48" y="314"/>
                  </a:cubicBezTo>
                  <a:cubicBezTo>
                    <a:pt x="48" y="315"/>
                    <a:pt x="48" y="315"/>
                    <a:pt x="48" y="315"/>
                  </a:cubicBezTo>
                  <a:cubicBezTo>
                    <a:pt x="48" y="315"/>
                    <a:pt x="48" y="315"/>
                    <a:pt x="48" y="315"/>
                  </a:cubicBezTo>
                  <a:cubicBezTo>
                    <a:pt x="47" y="315"/>
                    <a:pt x="47" y="315"/>
                    <a:pt x="47" y="315"/>
                  </a:cubicBezTo>
                  <a:cubicBezTo>
                    <a:pt x="46" y="315"/>
                    <a:pt x="46" y="316"/>
                    <a:pt x="45" y="317"/>
                  </a:cubicBezTo>
                  <a:cubicBezTo>
                    <a:pt x="44" y="317"/>
                    <a:pt x="43" y="318"/>
                    <a:pt x="42" y="318"/>
                  </a:cubicBezTo>
                  <a:cubicBezTo>
                    <a:pt x="41" y="319"/>
                    <a:pt x="41" y="319"/>
                    <a:pt x="40" y="319"/>
                  </a:cubicBezTo>
                  <a:cubicBezTo>
                    <a:pt x="40" y="319"/>
                    <a:pt x="40" y="319"/>
                    <a:pt x="40" y="319"/>
                  </a:cubicBezTo>
                  <a:cubicBezTo>
                    <a:pt x="39" y="320"/>
                    <a:pt x="37" y="321"/>
                    <a:pt x="36" y="322"/>
                  </a:cubicBezTo>
                  <a:cubicBezTo>
                    <a:pt x="35" y="323"/>
                    <a:pt x="34" y="324"/>
                    <a:pt x="33" y="325"/>
                  </a:cubicBezTo>
                  <a:cubicBezTo>
                    <a:pt x="32" y="325"/>
                    <a:pt x="31" y="326"/>
                    <a:pt x="30" y="327"/>
                  </a:cubicBezTo>
                  <a:cubicBezTo>
                    <a:pt x="25" y="332"/>
                    <a:pt x="25" y="332"/>
                    <a:pt x="25" y="332"/>
                  </a:cubicBezTo>
                  <a:cubicBezTo>
                    <a:pt x="24" y="333"/>
                    <a:pt x="21" y="336"/>
                    <a:pt x="18" y="340"/>
                  </a:cubicBezTo>
                  <a:cubicBezTo>
                    <a:pt x="18" y="340"/>
                    <a:pt x="18" y="340"/>
                    <a:pt x="18" y="340"/>
                  </a:cubicBezTo>
                  <a:cubicBezTo>
                    <a:pt x="18" y="340"/>
                    <a:pt x="18" y="340"/>
                    <a:pt x="18" y="340"/>
                  </a:cubicBezTo>
                  <a:cubicBezTo>
                    <a:pt x="16" y="342"/>
                    <a:pt x="14" y="344"/>
                    <a:pt x="13" y="346"/>
                  </a:cubicBezTo>
                  <a:cubicBezTo>
                    <a:pt x="12" y="347"/>
                    <a:pt x="12" y="348"/>
                    <a:pt x="11" y="350"/>
                  </a:cubicBezTo>
                  <a:cubicBezTo>
                    <a:pt x="10" y="351"/>
                    <a:pt x="10" y="351"/>
                    <a:pt x="10" y="351"/>
                  </a:cubicBezTo>
                  <a:cubicBezTo>
                    <a:pt x="10" y="351"/>
                    <a:pt x="10" y="351"/>
                    <a:pt x="10" y="351"/>
                  </a:cubicBezTo>
                  <a:cubicBezTo>
                    <a:pt x="9" y="352"/>
                    <a:pt x="9" y="353"/>
                    <a:pt x="8" y="355"/>
                  </a:cubicBezTo>
                  <a:cubicBezTo>
                    <a:pt x="8" y="355"/>
                    <a:pt x="8" y="355"/>
                    <a:pt x="8" y="355"/>
                  </a:cubicBezTo>
                  <a:cubicBezTo>
                    <a:pt x="8" y="355"/>
                    <a:pt x="8" y="355"/>
                    <a:pt x="8" y="355"/>
                  </a:cubicBezTo>
                  <a:cubicBezTo>
                    <a:pt x="6" y="358"/>
                    <a:pt x="5" y="361"/>
                    <a:pt x="4" y="365"/>
                  </a:cubicBezTo>
                  <a:cubicBezTo>
                    <a:pt x="4" y="365"/>
                    <a:pt x="4" y="365"/>
                    <a:pt x="4" y="365"/>
                  </a:cubicBezTo>
                  <a:cubicBezTo>
                    <a:pt x="4" y="365"/>
                    <a:pt x="4" y="365"/>
                    <a:pt x="4" y="365"/>
                  </a:cubicBezTo>
                  <a:cubicBezTo>
                    <a:pt x="3" y="366"/>
                    <a:pt x="3" y="366"/>
                    <a:pt x="3" y="366"/>
                  </a:cubicBezTo>
                  <a:cubicBezTo>
                    <a:pt x="3" y="366"/>
                    <a:pt x="3" y="367"/>
                    <a:pt x="3" y="367"/>
                  </a:cubicBezTo>
                  <a:cubicBezTo>
                    <a:pt x="3" y="368"/>
                    <a:pt x="3" y="368"/>
                    <a:pt x="3" y="368"/>
                  </a:cubicBezTo>
                  <a:cubicBezTo>
                    <a:pt x="3" y="368"/>
                    <a:pt x="3" y="369"/>
                    <a:pt x="2" y="370"/>
                  </a:cubicBezTo>
                  <a:cubicBezTo>
                    <a:pt x="2" y="370"/>
                    <a:pt x="2" y="370"/>
                    <a:pt x="2" y="370"/>
                  </a:cubicBezTo>
                  <a:cubicBezTo>
                    <a:pt x="2" y="371"/>
                    <a:pt x="2" y="371"/>
                    <a:pt x="2" y="371"/>
                  </a:cubicBezTo>
                  <a:cubicBezTo>
                    <a:pt x="2" y="373"/>
                    <a:pt x="1" y="375"/>
                    <a:pt x="1" y="375"/>
                  </a:cubicBezTo>
                  <a:cubicBezTo>
                    <a:pt x="1" y="376"/>
                    <a:pt x="1" y="376"/>
                    <a:pt x="1" y="376"/>
                  </a:cubicBezTo>
                  <a:cubicBezTo>
                    <a:pt x="1" y="377"/>
                    <a:pt x="1" y="379"/>
                    <a:pt x="1" y="380"/>
                  </a:cubicBezTo>
                  <a:cubicBezTo>
                    <a:pt x="0" y="380"/>
                    <a:pt x="0" y="380"/>
                    <a:pt x="0" y="380"/>
                  </a:cubicBezTo>
                  <a:cubicBezTo>
                    <a:pt x="0" y="382"/>
                    <a:pt x="0" y="382"/>
                    <a:pt x="0" y="383"/>
                  </a:cubicBezTo>
                  <a:cubicBezTo>
                    <a:pt x="0" y="384"/>
                    <a:pt x="0" y="384"/>
                    <a:pt x="0" y="384"/>
                  </a:cubicBezTo>
                  <a:cubicBezTo>
                    <a:pt x="0" y="385"/>
                    <a:pt x="0" y="385"/>
                    <a:pt x="0" y="385"/>
                  </a:cubicBezTo>
                  <a:cubicBezTo>
                    <a:pt x="0" y="386"/>
                    <a:pt x="0" y="388"/>
                    <a:pt x="0" y="389"/>
                  </a:cubicBezTo>
                  <a:cubicBezTo>
                    <a:pt x="0" y="395"/>
                    <a:pt x="0" y="395"/>
                    <a:pt x="0" y="395"/>
                  </a:cubicBezTo>
                  <a:cubicBezTo>
                    <a:pt x="0" y="398"/>
                    <a:pt x="0" y="400"/>
                    <a:pt x="0" y="403"/>
                  </a:cubicBezTo>
                  <a:cubicBezTo>
                    <a:pt x="0" y="403"/>
                    <a:pt x="0" y="403"/>
                    <a:pt x="0" y="403"/>
                  </a:cubicBezTo>
                  <a:cubicBezTo>
                    <a:pt x="1" y="406"/>
                    <a:pt x="1" y="409"/>
                    <a:pt x="1" y="411"/>
                  </a:cubicBezTo>
                  <a:cubicBezTo>
                    <a:pt x="1" y="411"/>
                    <a:pt x="1" y="411"/>
                    <a:pt x="1" y="411"/>
                  </a:cubicBezTo>
                  <a:cubicBezTo>
                    <a:pt x="2" y="412"/>
                    <a:pt x="2" y="414"/>
                    <a:pt x="2" y="415"/>
                  </a:cubicBezTo>
                  <a:cubicBezTo>
                    <a:pt x="2" y="415"/>
                    <a:pt x="3" y="416"/>
                    <a:pt x="3" y="416"/>
                  </a:cubicBezTo>
                  <a:cubicBezTo>
                    <a:pt x="3" y="418"/>
                    <a:pt x="4" y="419"/>
                    <a:pt x="4" y="421"/>
                  </a:cubicBezTo>
                  <a:cubicBezTo>
                    <a:pt x="4" y="421"/>
                    <a:pt x="5" y="422"/>
                    <a:pt x="5" y="422"/>
                  </a:cubicBezTo>
                  <a:cubicBezTo>
                    <a:pt x="6" y="426"/>
                    <a:pt x="8" y="429"/>
                    <a:pt x="9" y="432"/>
                  </a:cubicBezTo>
                  <a:cubicBezTo>
                    <a:pt x="10" y="433"/>
                    <a:pt x="11" y="434"/>
                    <a:pt x="11" y="435"/>
                  </a:cubicBezTo>
                  <a:cubicBezTo>
                    <a:pt x="12" y="436"/>
                    <a:pt x="12" y="437"/>
                    <a:pt x="13" y="438"/>
                  </a:cubicBezTo>
                  <a:cubicBezTo>
                    <a:pt x="13" y="439"/>
                    <a:pt x="14" y="440"/>
                    <a:pt x="15" y="441"/>
                  </a:cubicBezTo>
                  <a:cubicBezTo>
                    <a:pt x="15" y="442"/>
                    <a:pt x="15" y="442"/>
                    <a:pt x="15" y="442"/>
                  </a:cubicBezTo>
                  <a:cubicBezTo>
                    <a:pt x="18" y="446"/>
                    <a:pt x="22" y="450"/>
                    <a:pt x="27" y="454"/>
                  </a:cubicBezTo>
                  <a:cubicBezTo>
                    <a:pt x="29" y="456"/>
                    <a:pt x="32" y="459"/>
                    <a:pt x="34" y="461"/>
                  </a:cubicBezTo>
                  <a:cubicBezTo>
                    <a:pt x="36" y="462"/>
                    <a:pt x="39" y="464"/>
                    <a:pt x="41" y="466"/>
                  </a:cubicBezTo>
                  <a:cubicBezTo>
                    <a:pt x="44" y="467"/>
                    <a:pt x="46" y="469"/>
                    <a:pt x="48" y="470"/>
                  </a:cubicBezTo>
                  <a:cubicBezTo>
                    <a:pt x="47" y="470"/>
                    <a:pt x="47" y="469"/>
                    <a:pt x="47" y="469"/>
                  </a:cubicBezTo>
                  <a:cubicBezTo>
                    <a:pt x="47" y="469"/>
                    <a:pt x="47" y="470"/>
                    <a:pt x="48" y="470"/>
                  </a:cubicBezTo>
                  <a:cubicBezTo>
                    <a:pt x="107" y="504"/>
                    <a:pt x="107" y="504"/>
                    <a:pt x="107" y="504"/>
                  </a:cubicBezTo>
                  <a:cubicBezTo>
                    <a:pt x="167" y="539"/>
                    <a:pt x="167" y="539"/>
                    <a:pt x="167" y="539"/>
                  </a:cubicBezTo>
                  <a:cubicBezTo>
                    <a:pt x="227" y="573"/>
                    <a:pt x="227" y="573"/>
                    <a:pt x="227" y="573"/>
                  </a:cubicBezTo>
                  <a:cubicBezTo>
                    <a:pt x="286" y="607"/>
                    <a:pt x="286" y="607"/>
                    <a:pt x="286" y="607"/>
                  </a:cubicBezTo>
                  <a:cubicBezTo>
                    <a:pt x="346" y="642"/>
                    <a:pt x="346" y="642"/>
                    <a:pt x="346" y="642"/>
                  </a:cubicBezTo>
                  <a:cubicBezTo>
                    <a:pt x="405" y="676"/>
                    <a:pt x="405" y="676"/>
                    <a:pt x="405" y="676"/>
                  </a:cubicBezTo>
                  <a:cubicBezTo>
                    <a:pt x="465" y="711"/>
                    <a:pt x="465" y="711"/>
                    <a:pt x="465" y="711"/>
                  </a:cubicBezTo>
                  <a:cubicBezTo>
                    <a:pt x="525" y="745"/>
                    <a:pt x="525" y="745"/>
                    <a:pt x="525" y="745"/>
                  </a:cubicBezTo>
                  <a:cubicBezTo>
                    <a:pt x="584" y="779"/>
                    <a:pt x="584" y="779"/>
                    <a:pt x="584" y="779"/>
                  </a:cubicBezTo>
                  <a:cubicBezTo>
                    <a:pt x="644" y="814"/>
                    <a:pt x="644" y="814"/>
                    <a:pt x="644" y="814"/>
                  </a:cubicBezTo>
                  <a:cubicBezTo>
                    <a:pt x="644" y="814"/>
                    <a:pt x="645" y="815"/>
                    <a:pt x="646" y="815"/>
                  </a:cubicBezTo>
                  <a:cubicBezTo>
                    <a:pt x="647" y="815"/>
                    <a:pt x="647" y="816"/>
                    <a:pt x="648" y="816"/>
                  </a:cubicBezTo>
                  <a:cubicBezTo>
                    <a:pt x="648" y="816"/>
                    <a:pt x="648" y="816"/>
                    <a:pt x="648" y="816"/>
                  </a:cubicBezTo>
                  <a:cubicBezTo>
                    <a:pt x="649" y="817"/>
                    <a:pt x="650" y="817"/>
                    <a:pt x="652" y="818"/>
                  </a:cubicBezTo>
                  <a:cubicBezTo>
                    <a:pt x="652" y="818"/>
                    <a:pt x="652" y="818"/>
                    <a:pt x="653" y="819"/>
                  </a:cubicBezTo>
                  <a:cubicBezTo>
                    <a:pt x="654" y="819"/>
                    <a:pt x="654" y="819"/>
                    <a:pt x="654" y="819"/>
                  </a:cubicBezTo>
                  <a:cubicBezTo>
                    <a:pt x="656" y="820"/>
                    <a:pt x="658" y="821"/>
                    <a:pt x="660" y="822"/>
                  </a:cubicBezTo>
                  <a:cubicBezTo>
                    <a:pt x="661" y="822"/>
                    <a:pt x="661" y="822"/>
                    <a:pt x="661" y="822"/>
                  </a:cubicBezTo>
                  <a:cubicBezTo>
                    <a:pt x="662" y="823"/>
                    <a:pt x="663" y="823"/>
                    <a:pt x="664" y="824"/>
                  </a:cubicBezTo>
                  <a:cubicBezTo>
                    <a:pt x="666" y="824"/>
                    <a:pt x="668" y="825"/>
                    <a:pt x="669" y="826"/>
                  </a:cubicBezTo>
                  <a:cubicBezTo>
                    <a:pt x="670" y="826"/>
                    <a:pt x="670" y="826"/>
                    <a:pt x="670" y="826"/>
                  </a:cubicBezTo>
                  <a:cubicBezTo>
                    <a:pt x="671" y="826"/>
                    <a:pt x="671" y="826"/>
                    <a:pt x="671" y="826"/>
                  </a:cubicBezTo>
                  <a:cubicBezTo>
                    <a:pt x="674" y="827"/>
                    <a:pt x="677" y="828"/>
                    <a:pt x="679" y="829"/>
                  </a:cubicBezTo>
                  <a:cubicBezTo>
                    <a:pt x="680" y="829"/>
                    <a:pt x="680" y="829"/>
                    <a:pt x="680" y="829"/>
                  </a:cubicBezTo>
                  <a:cubicBezTo>
                    <a:pt x="680" y="829"/>
                    <a:pt x="681" y="829"/>
                    <a:pt x="681" y="829"/>
                  </a:cubicBezTo>
                  <a:cubicBezTo>
                    <a:pt x="684" y="830"/>
                    <a:pt x="687" y="831"/>
                    <a:pt x="688" y="831"/>
                  </a:cubicBezTo>
                  <a:cubicBezTo>
                    <a:pt x="689" y="831"/>
                    <a:pt x="689" y="831"/>
                    <a:pt x="689" y="831"/>
                  </a:cubicBezTo>
                  <a:cubicBezTo>
                    <a:pt x="689" y="831"/>
                    <a:pt x="689" y="831"/>
                    <a:pt x="689" y="831"/>
                  </a:cubicBezTo>
                  <a:cubicBezTo>
                    <a:pt x="690" y="832"/>
                    <a:pt x="690" y="832"/>
                    <a:pt x="690" y="832"/>
                  </a:cubicBezTo>
                  <a:cubicBezTo>
                    <a:pt x="717" y="838"/>
                    <a:pt x="748" y="840"/>
                    <a:pt x="779" y="834"/>
                  </a:cubicBezTo>
                  <a:cubicBezTo>
                    <a:pt x="784" y="833"/>
                    <a:pt x="788" y="832"/>
                    <a:pt x="791" y="831"/>
                  </a:cubicBezTo>
                  <a:cubicBezTo>
                    <a:pt x="794" y="831"/>
                    <a:pt x="798" y="830"/>
                    <a:pt x="801" y="829"/>
                  </a:cubicBezTo>
                  <a:cubicBezTo>
                    <a:pt x="801" y="829"/>
                    <a:pt x="801" y="829"/>
                    <a:pt x="801" y="829"/>
                  </a:cubicBezTo>
                  <a:cubicBezTo>
                    <a:pt x="804" y="828"/>
                    <a:pt x="807" y="827"/>
                    <a:pt x="810" y="826"/>
                  </a:cubicBezTo>
                  <a:cubicBezTo>
                    <a:pt x="819" y="822"/>
                    <a:pt x="819" y="822"/>
                    <a:pt x="819" y="822"/>
                  </a:cubicBezTo>
                  <a:cubicBezTo>
                    <a:pt x="820" y="822"/>
                    <a:pt x="821" y="821"/>
                    <a:pt x="822" y="821"/>
                  </a:cubicBezTo>
                  <a:cubicBezTo>
                    <a:pt x="824" y="820"/>
                    <a:pt x="825" y="820"/>
                    <a:pt x="826" y="819"/>
                  </a:cubicBezTo>
                  <a:cubicBezTo>
                    <a:pt x="827" y="819"/>
                    <a:pt x="828" y="818"/>
                    <a:pt x="828" y="818"/>
                  </a:cubicBezTo>
                  <a:cubicBezTo>
                    <a:pt x="830" y="817"/>
                    <a:pt x="834" y="815"/>
                    <a:pt x="836" y="814"/>
                  </a:cubicBezTo>
                  <a:cubicBezTo>
                    <a:pt x="949" y="748"/>
                    <a:pt x="949" y="748"/>
                    <a:pt x="949" y="748"/>
                  </a:cubicBezTo>
                  <a:cubicBezTo>
                    <a:pt x="1063" y="682"/>
                    <a:pt x="1063" y="682"/>
                    <a:pt x="1063" y="682"/>
                  </a:cubicBezTo>
                  <a:cubicBezTo>
                    <a:pt x="1176" y="616"/>
                    <a:pt x="1176" y="616"/>
                    <a:pt x="1176" y="616"/>
                  </a:cubicBezTo>
                  <a:cubicBezTo>
                    <a:pt x="1289" y="550"/>
                    <a:pt x="1289" y="550"/>
                    <a:pt x="1289" y="550"/>
                  </a:cubicBezTo>
                  <a:cubicBezTo>
                    <a:pt x="1403" y="485"/>
                    <a:pt x="1403" y="485"/>
                    <a:pt x="1403" y="485"/>
                  </a:cubicBezTo>
                  <a:cubicBezTo>
                    <a:pt x="1516" y="419"/>
                    <a:pt x="1516" y="419"/>
                    <a:pt x="1516" y="419"/>
                  </a:cubicBezTo>
                  <a:cubicBezTo>
                    <a:pt x="1629" y="353"/>
                    <a:pt x="1629" y="353"/>
                    <a:pt x="1629" y="353"/>
                  </a:cubicBezTo>
                  <a:cubicBezTo>
                    <a:pt x="1742" y="287"/>
                    <a:pt x="1742" y="287"/>
                    <a:pt x="1742" y="287"/>
                  </a:cubicBezTo>
                  <a:cubicBezTo>
                    <a:pt x="1856" y="221"/>
                    <a:pt x="1856" y="221"/>
                    <a:pt x="1856" y="221"/>
                  </a:cubicBezTo>
                  <a:cubicBezTo>
                    <a:pt x="1969" y="155"/>
                    <a:pt x="1969" y="155"/>
                    <a:pt x="1969" y="155"/>
                  </a:cubicBezTo>
                  <a:cubicBezTo>
                    <a:pt x="1972" y="153"/>
                    <a:pt x="1975" y="152"/>
                    <a:pt x="1978" y="150"/>
                  </a:cubicBezTo>
                  <a:cubicBezTo>
                    <a:pt x="1978" y="150"/>
                    <a:pt x="1978" y="150"/>
                    <a:pt x="1978" y="150"/>
                  </a:cubicBezTo>
                  <a:cubicBezTo>
                    <a:pt x="1978" y="150"/>
                    <a:pt x="1978" y="150"/>
                    <a:pt x="1978" y="150"/>
                  </a:cubicBezTo>
                  <a:cubicBezTo>
                    <a:pt x="1980" y="148"/>
                    <a:pt x="1982" y="147"/>
                    <a:pt x="1984" y="145"/>
                  </a:cubicBezTo>
                  <a:cubicBezTo>
                    <a:pt x="1984" y="145"/>
                    <a:pt x="1984" y="145"/>
                    <a:pt x="1984" y="145"/>
                  </a:cubicBezTo>
                  <a:cubicBezTo>
                    <a:pt x="1986" y="143"/>
                    <a:pt x="1987" y="142"/>
                    <a:pt x="1989" y="141"/>
                  </a:cubicBezTo>
                  <a:cubicBezTo>
                    <a:pt x="1989" y="140"/>
                    <a:pt x="1989" y="140"/>
                    <a:pt x="1989" y="140"/>
                  </a:cubicBezTo>
                  <a:cubicBezTo>
                    <a:pt x="1991" y="139"/>
                    <a:pt x="1992" y="138"/>
                    <a:pt x="1994" y="136"/>
                  </a:cubicBezTo>
                  <a:cubicBezTo>
                    <a:pt x="1994" y="136"/>
                    <a:pt x="1994" y="136"/>
                    <a:pt x="1994" y="136"/>
                  </a:cubicBezTo>
                  <a:cubicBezTo>
                    <a:pt x="1995" y="135"/>
                    <a:pt x="1995" y="135"/>
                    <a:pt x="1995" y="135"/>
                  </a:cubicBezTo>
                  <a:cubicBezTo>
                    <a:pt x="1996" y="134"/>
                    <a:pt x="1997" y="133"/>
                    <a:pt x="1998" y="131"/>
                  </a:cubicBezTo>
                  <a:cubicBezTo>
                    <a:pt x="1998" y="131"/>
                    <a:pt x="1998" y="131"/>
                    <a:pt x="1998" y="131"/>
                  </a:cubicBezTo>
                  <a:cubicBezTo>
                    <a:pt x="1999" y="131"/>
                    <a:pt x="1999" y="131"/>
                    <a:pt x="1999" y="131"/>
                  </a:cubicBezTo>
                  <a:cubicBezTo>
                    <a:pt x="2000" y="129"/>
                    <a:pt x="2002" y="126"/>
                    <a:pt x="2003" y="124"/>
                  </a:cubicBezTo>
                  <a:cubicBezTo>
                    <a:pt x="2004" y="123"/>
                    <a:pt x="2005" y="122"/>
                    <a:pt x="2006" y="121"/>
                  </a:cubicBezTo>
                  <a:cubicBezTo>
                    <a:pt x="2006" y="120"/>
                    <a:pt x="2006" y="120"/>
                    <a:pt x="2006" y="120"/>
                  </a:cubicBezTo>
                  <a:cubicBezTo>
                    <a:pt x="2007" y="119"/>
                    <a:pt x="2007" y="118"/>
                    <a:pt x="2007" y="118"/>
                  </a:cubicBezTo>
                  <a:cubicBezTo>
                    <a:pt x="2007" y="117"/>
                    <a:pt x="2007" y="117"/>
                    <a:pt x="2007" y="117"/>
                  </a:cubicBezTo>
                  <a:cubicBezTo>
                    <a:pt x="2008" y="116"/>
                    <a:pt x="2008" y="116"/>
                    <a:pt x="2008" y="116"/>
                  </a:cubicBezTo>
                  <a:cubicBezTo>
                    <a:pt x="2008" y="117"/>
                    <a:pt x="2008" y="117"/>
                    <a:pt x="2008" y="117"/>
                  </a:cubicBezTo>
                  <a:cubicBezTo>
                    <a:pt x="2008" y="116"/>
                    <a:pt x="2009" y="115"/>
                    <a:pt x="2009" y="114"/>
                  </a:cubicBezTo>
                  <a:cubicBezTo>
                    <a:pt x="2009" y="114"/>
                    <a:pt x="2009" y="114"/>
                    <a:pt x="2009" y="114"/>
                  </a:cubicBezTo>
                  <a:cubicBezTo>
                    <a:pt x="2009" y="113"/>
                    <a:pt x="2009" y="113"/>
                    <a:pt x="2009" y="113"/>
                  </a:cubicBezTo>
                  <a:cubicBezTo>
                    <a:pt x="2010" y="112"/>
                    <a:pt x="2011" y="111"/>
                    <a:pt x="2011" y="110"/>
                  </a:cubicBezTo>
                  <a:cubicBezTo>
                    <a:pt x="2011" y="109"/>
                    <a:pt x="2011" y="109"/>
                    <a:pt x="2011" y="109"/>
                  </a:cubicBezTo>
                  <a:cubicBezTo>
                    <a:pt x="2011" y="109"/>
                    <a:pt x="2011" y="109"/>
                    <a:pt x="2011" y="109"/>
                  </a:cubicBezTo>
                  <a:cubicBezTo>
                    <a:pt x="2012" y="107"/>
                    <a:pt x="2013" y="106"/>
                    <a:pt x="2013" y="104"/>
                  </a:cubicBezTo>
                  <a:cubicBezTo>
                    <a:pt x="2013" y="103"/>
                    <a:pt x="2013" y="103"/>
                    <a:pt x="2013" y="103"/>
                  </a:cubicBezTo>
                  <a:cubicBezTo>
                    <a:pt x="2013" y="103"/>
                    <a:pt x="2013" y="103"/>
                    <a:pt x="2013" y="103"/>
                  </a:cubicBezTo>
                  <a:cubicBezTo>
                    <a:pt x="2013" y="103"/>
                    <a:pt x="2013" y="103"/>
                    <a:pt x="2013" y="103"/>
                  </a:cubicBezTo>
                  <a:cubicBezTo>
                    <a:pt x="2014" y="102"/>
                    <a:pt x="2014" y="101"/>
                    <a:pt x="2014" y="100"/>
                  </a:cubicBezTo>
                  <a:cubicBezTo>
                    <a:pt x="2014" y="100"/>
                    <a:pt x="2014" y="100"/>
                    <a:pt x="2014" y="100"/>
                  </a:cubicBezTo>
                  <a:cubicBezTo>
                    <a:pt x="2014" y="100"/>
                    <a:pt x="2014" y="100"/>
                    <a:pt x="2014" y="100"/>
                  </a:cubicBezTo>
                  <a:cubicBezTo>
                    <a:pt x="2015" y="97"/>
                    <a:pt x="2015" y="95"/>
                    <a:pt x="2015" y="95"/>
                  </a:cubicBezTo>
                  <a:cubicBezTo>
                    <a:pt x="2015" y="94"/>
                    <a:pt x="2016" y="93"/>
                    <a:pt x="2016" y="93"/>
                  </a:cubicBezTo>
                  <a:cubicBezTo>
                    <a:pt x="2016" y="91"/>
                    <a:pt x="2016" y="91"/>
                    <a:pt x="2016" y="91"/>
                  </a:cubicBezTo>
                  <a:cubicBezTo>
                    <a:pt x="2016" y="92"/>
                    <a:pt x="2016" y="92"/>
                    <a:pt x="2016" y="92"/>
                  </a:cubicBezTo>
                  <a:cubicBezTo>
                    <a:pt x="2016" y="92"/>
                    <a:pt x="2016" y="92"/>
                    <a:pt x="2016" y="92"/>
                  </a:cubicBezTo>
                  <a:cubicBezTo>
                    <a:pt x="2016" y="90"/>
                    <a:pt x="2016" y="90"/>
                    <a:pt x="2016" y="90"/>
                  </a:cubicBezTo>
                  <a:cubicBezTo>
                    <a:pt x="2016" y="90"/>
                    <a:pt x="2016" y="90"/>
                    <a:pt x="2016" y="90"/>
                  </a:cubicBezTo>
                  <a:cubicBezTo>
                    <a:pt x="2016" y="89"/>
                    <a:pt x="2016" y="88"/>
                    <a:pt x="2016" y="86"/>
                  </a:cubicBezTo>
                  <a:cubicBezTo>
                    <a:pt x="2016" y="85"/>
                    <a:pt x="2016" y="85"/>
                    <a:pt x="2016" y="85"/>
                  </a:cubicBezTo>
                  <a:cubicBezTo>
                    <a:pt x="2016" y="85"/>
                    <a:pt x="2017" y="84"/>
                    <a:pt x="2017" y="83"/>
                  </a:cubicBezTo>
                  <a:cubicBezTo>
                    <a:pt x="2017" y="83"/>
                    <a:pt x="2017" y="83"/>
                    <a:pt x="2017" y="82"/>
                  </a:cubicBezTo>
                  <a:cubicBezTo>
                    <a:pt x="2017" y="82"/>
                    <a:pt x="2017" y="82"/>
                    <a:pt x="2017" y="82"/>
                  </a:cubicBezTo>
                  <a:cubicBezTo>
                    <a:pt x="2017" y="82"/>
                    <a:pt x="2017" y="82"/>
                    <a:pt x="2017" y="82"/>
                  </a:cubicBezTo>
                  <a:cubicBezTo>
                    <a:pt x="2017" y="82"/>
                    <a:pt x="2017" y="81"/>
                    <a:pt x="2017" y="81"/>
                  </a:cubicBezTo>
                  <a:cubicBezTo>
                    <a:pt x="2017" y="75"/>
                    <a:pt x="2017" y="75"/>
                    <a:pt x="2017" y="75"/>
                  </a:cubicBezTo>
                  <a:close/>
                  <a:moveTo>
                    <a:pt x="841" y="801"/>
                  </a:moveTo>
                  <a:cubicBezTo>
                    <a:pt x="841" y="801"/>
                    <a:pt x="841" y="801"/>
                    <a:pt x="841" y="801"/>
                  </a:cubicBezTo>
                  <a:cubicBezTo>
                    <a:pt x="841" y="800"/>
                    <a:pt x="841" y="800"/>
                    <a:pt x="841" y="800"/>
                  </a:cubicBezTo>
                  <a:lnTo>
                    <a:pt x="841" y="801"/>
                  </a:lnTo>
                  <a:close/>
                  <a:moveTo>
                    <a:pt x="841" y="800"/>
                  </a:moveTo>
                  <a:cubicBezTo>
                    <a:pt x="841" y="800"/>
                    <a:pt x="841" y="800"/>
                    <a:pt x="841" y="800"/>
                  </a:cubicBezTo>
                  <a:cubicBezTo>
                    <a:pt x="841" y="800"/>
                    <a:pt x="841" y="800"/>
                    <a:pt x="841" y="800"/>
                  </a:cubicBezTo>
                  <a:cubicBezTo>
                    <a:pt x="841" y="800"/>
                    <a:pt x="841" y="800"/>
                    <a:pt x="841" y="800"/>
                  </a:cubicBezTo>
                  <a:close/>
                  <a:moveTo>
                    <a:pt x="842" y="798"/>
                  </a:moveTo>
                  <a:cubicBezTo>
                    <a:pt x="842" y="798"/>
                    <a:pt x="842" y="798"/>
                    <a:pt x="842" y="798"/>
                  </a:cubicBezTo>
                  <a:cubicBezTo>
                    <a:pt x="842" y="798"/>
                    <a:pt x="842" y="798"/>
                    <a:pt x="842" y="798"/>
                  </a:cubicBezTo>
                  <a:close/>
                  <a:moveTo>
                    <a:pt x="42" y="457"/>
                  </a:moveTo>
                  <a:cubicBezTo>
                    <a:pt x="43" y="459"/>
                    <a:pt x="43" y="461"/>
                    <a:pt x="43" y="463"/>
                  </a:cubicBezTo>
                  <a:cubicBezTo>
                    <a:pt x="43" y="461"/>
                    <a:pt x="43" y="459"/>
                    <a:pt x="42" y="457"/>
                  </a:cubicBezTo>
                  <a:close/>
                  <a:moveTo>
                    <a:pt x="638" y="798"/>
                  </a:moveTo>
                  <a:cubicBezTo>
                    <a:pt x="638" y="805"/>
                    <a:pt x="640" y="810"/>
                    <a:pt x="642" y="813"/>
                  </a:cubicBezTo>
                  <a:cubicBezTo>
                    <a:pt x="640" y="810"/>
                    <a:pt x="638" y="805"/>
                    <a:pt x="638" y="798"/>
                  </a:cubicBezTo>
                  <a:close/>
                  <a:moveTo>
                    <a:pt x="643" y="813"/>
                  </a:moveTo>
                  <a:cubicBezTo>
                    <a:pt x="643" y="813"/>
                    <a:pt x="643" y="813"/>
                    <a:pt x="643" y="813"/>
                  </a:cubicBezTo>
                  <a:close/>
                </a:path>
              </a:pathLst>
            </a:custGeom>
            <a:solidFill>
              <a:srgbClr val="000D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0" name="îṣl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5A98742-B6CA-45BA-8251-F8D10250E398}"/>
                </a:ext>
              </a:extLst>
            </p:cNvPr>
            <p:cNvSpPr/>
            <p:nvPr/>
          </p:nvSpPr>
          <p:spPr bwMode="auto">
            <a:xfrm>
              <a:off x="3644900" y="3262313"/>
              <a:ext cx="3994150" cy="2314575"/>
            </a:xfrm>
            <a:custGeom>
              <a:avLst/>
              <a:gdLst>
                <a:gd name="T0" fmla="*/ 1967 w 2017"/>
                <a:gd name="T1" fmla="*/ 372 h 1170"/>
                <a:gd name="T2" fmla="*/ 1967 w 2017"/>
                <a:gd name="T3" fmla="*/ 477 h 1170"/>
                <a:gd name="T4" fmla="*/ 823 w 2017"/>
                <a:gd name="T5" fmla="*/ 1142 h 1170"/>
                <a:gd name="T6" fmla="*/ 646 w 2017"/>
                <a:gd name="T7" fmla="*/ 1135 h 1170"/>
                <a:gd name="T8" fmla="*/ 51 w 2017"/>
                <a:gd name="T9" fmla="*/ 791 h 1170"/>
                <a:gd name="T10" fmla="*/ 50 w 2017"/>
                <a:gd name="T11" fmla="*/ 687 h 1170"/>
                <a:gd name="T12" fmla="*/ 1191 w 2017"/>
                <a:gd name="T13" fmla="*/ 28 h 1170"/>
                <a:gd name="T14" fmla="*/ 1371 w 2017"/>
                <a:gd name="T15" fmla="*/ 28 h 1170"/>
                <a:gd name="T16" fmla="*/ 1967 w 2017"/>
                <a:gd name="T17" fmla="*/ 372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7" h="1170">
                  <a:moveTo>
                    <a:pt x="1967" y="372"/>
                  </a:moveTo>
                  <a:cubicBezTo>
                    <a:pt x="2017" y="401"/>
                    <a:pt x="2017" y="448"/>
                    <a:pt x="1967" y="477"/>
                  </a:cubicBezTo>
                  <a:cubicBezTo>
                    <a:pt x="1590" y="696"/>
                    <a:pt x="1200" y="922"/>
                    <a:pt x="823" y="1142"/>
                  </a:cubicBezTo>
                  <a:cubicBezTo>
                    <a:pt x="773" y="1170"/>
                    <a:pt x="696" y="1164"/>
                    <a:pt x="646" y="1135"/>
                  </a:cubicBezTo>
                  <a:cubicBezTo>
                    <a:pt x="448" y="1021"/>
                    <a:pt x="249" y="906"/>
                    <a:pt x="51" y="791"/>
                  </a:cubicBezTo>
                  <a:cubicBezTo>
                    <a:pt x="1" y="763"/>
                    <a:pt x="0" y="716"/>
                    <a:pt x="50" y="687"/>
                  </a:cubicBezTo>
                  <a:cubicBezTo>
                    <a:pt x="428" y="468"/>
                    <a:pt x="813" y="248"/>
                    <a:pt x="1191" y="28"/>
                  </a:cubicBezTo>
                  <a:cubicBezTo>
                    <a:pt x="1240" y="0"/>
                    <a:pt x="1321" y="0"/>
                    <a:pt x="1371" y="28"/>
                  </a:cubicBezTo>
                  <a:cubicBezTo>
                    <a:pt x="1569" y="143"/>
                    <a:pt x="1768" y="258"/>
                    <a:pt x="1967" y="3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1" name="iŝ1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5FCF79B-B555-4009-94CD-F692F3C43351}"/>
                </a:ext>
              </a:extLst>
            </p:cNvPr>
            <p:cNvSpPr/>
            <p:nvPr/>
          </p:nvSpPr>
          <p:spPr bwMode="auto">
            <a:xfrm>
              <a:off x="4149725" y="3382963"/>
              <a:ext cx="3265488" cy="1890713"/>
            </a:xfrm>
            <a:custGeom>
              <a:avLst/>
              <a:gdLst>
                <a:gd name="T0" fmla="*/ 1593 w 1649"/>
                <a:gd name="T1" fmla="*/ 306 h 956"/>
                <a:gd name="T2" fmla="*/ 1120 w 1649"/>
                <a:gd name="T3" fmla="*/ 33 h 956"/>
                <a:gd name="T4" fmla="*/ 917 w 1649"/>
                <a:gd name="T5" fmla="*/ 33 h 956"/>
                <a:gd name="T6" fmla="*/ 56 w 1649"/>
                <a:gd name="T7" fmla="*/ 533 h 956"/>
                <a:gd name="T8" fmla="*/ 56 w 1649"/>
                <a:gd name="T9" fmla="*/ 651 h 956"/>
                <a:gd name="T10" fmla="*/ 529 w 1649"/>
                <a:gd name="T11" fmla="*/ 924 h 956"/>
                <a:gd name="T12" fmla="*/ 732 w 1649"/>
                <a:gd name="T13" fmla="*/ 924 h 956"/>
                <a:gd name="T14" fmla="*/ 1593 w 1649"/>
                <a:gd name="T15" fmla="*/ 423 h 956"/>
                <a:gd name="T16" fmla="*/ 1593 w 1649"/>
                <a:gd name="T17" fmla="*/ 30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9" h="956">
                  <a:moveTo>
                    <a:pt x="1593" y="306"/>
                  </a:moveTo>
                  <a:cubicBezTo>
                    <a:pt x="1120" y="33"/>
                    <a:pt x="1120" y="33"/>
                    <a:pt x="1120" y="33"/>
                  </a:cubicBezTo>
                  <a:cubicBezTo>
                    <a:pt x="1064" y="0"/>
                    <a:pt x="973" y="0"/>
                    <a:pt x="917" y="33"/>
                  </a:cubicBezTo>
                  <a:cubicBezTo>
                    <a:pt x="56" y="533"/>
                    <a:pt x="56" y="533"/>
                    <a:pt x="56" y="533"/>
                  </a:cubicBezTo>
                  <a:cubicBezTo>
                    <a:pt x="0" y="566"/>
                    <a:pt x="0" y="618"/>
                    <a:pt x="56" y="651"/>
                  </a:cubicBezTo>
                  <a:cubicBezTo>
                    <a:pt x="529" y="924"/>
                    <a:pt x="529" y="924"/>
                    <a:pt x="529" y="924"/>
                  </a:cubicBezTo>
                  <a:cubicBezTo>
                    <a:pt x="585" y="956"/>
                    <a:pt x="677" y="956"/>
                    <a:pt x="732" y="924"/>
                  </a:cubicBezTo>
                  <a:cubicBezTo>
                    <a:pt x="1593" y="423"/>
                    <a:pt x="1593" y="423"/>
                    <a:pt x="1593" y="423"/>
                  </a:cubicBezTo>
                  <a:cubicBezTo>
                    <a:pt x="1649" y="391"/>
                    <a:pt x="1649" y="338"/>
                    <a:pt x="1593" y="306"/>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2" name="iśľï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A1B629-30E5-4F1C-A841-CA90188E1C9F}"/>
                </a:ext>
              </a:extLst>
            </p:cNvPr>
            <p:cNvSpPr/>
            <p:nvPr/>
          </p:nvSpPr>
          <p:spPr bwMode="auto">
            <a:xfrm>
              <a:off x="4351338" y="4951413"/>
              <a:ext cx="346075" cy="200025"/>
            </a:xfrm>
            <a:custGeom>
              <a:avLst/>
              <a:gdLst>
                <a:gd name="T0" fmla="*/ 168 w 175"/>
                <a:gd name="T1" fmla="*/ 80 h 101"/>
                <a:gd name="T2" fmla="*/ 36 w 175"/>
                <a:gd name="T3" fmla="*/ 4 h 101"/>
                <a:gd name="T4" fmla="*/ 7 w 175"/>
                <a:gd name="T5" fmla="*/ 4 h 101"/>
                <a:gd name="T6" fmla="*/ 7 w 175"/>
                <a:gd name="T7" fmla="*/ 21 h 101"/>
                <a:gd name="T8" fmla="*/ 139 w 175"/>
                <a:gd name="T9" fmla="*/ 97 h 101"/>
                <a:gd name="T10" fmla="*/ 168 w 175"/>
                <a:gd name="T11" fmla="*/ 97 h 101"/>
                <a:gd name="T12" fmla="*/ 168 w 175"/>
                <a:gd name="T13" fmla="*/ 80 h 101"/>
              </a:gdLst>
              <a:ahLst/>
              <a:cxnLst>
                <a:cxn ang="0">
                  <a:pos x="T0" y="T1"/>
                </a:cxn>
                <a:cxn ang="0">
                  <a:pos x="T2" y="T3"/>
                </a:cxn>
                <a:cxn ang="0">
                  <a:pos x="T4" y="T5"/>
                </a:cxn>
                <a:cxn ang="0">
                  <a:pos x="T6" y="T7"/>
                </a:cxn>
                <a:cxn ang="0">
                  <a:pos x="T8" y="T9"/>
                </a:cxn>
                <a:cxn ang="0">
                  <a:pos x="T10" y="T11"/>
                </a:cxn>
                <a:cxn ang="0">
                  <a:pos x="T12" y="T13"/>
                </a:cxn>
              </a:cxnLst>
              <a:rect l="0" t="0" r="r" b="b"/>
              <a:pathLst>
                <a:path w="175" h="101">
                  <a:moveTo>
                    <a:pt x="168" y="80"/>
                  </a:moveTo>
                  <a:cubicBezTo>
                    <a:pt x="36" y="4"/>
                    <a:pt x="36" y="4"/>
                    <a:pt x="36" y="4"/>
                  </a:cubicBezTo>
                  <a:cubicBezTo>
                    <a:pt x="28" y="0"/>
                    <a:pt x="15" y="0"/>
                    <a:pt x="7" y="4"/>
                  </a:cubicBezTo>
                  <a:cubicBezTo>
                    <a:pt x="0" y="9"/>
                    <a:pt x="0" y="16"/>
                    <a:pt x="7" y="21"/>
                  </a:cubicBezTo>
                  <a:cubicBezTo>
                    <a:pt x="139" y="97"/>
                    <a:pt x="139" y="97"/>
                    <a:pt x="139" y="97"/>
                  </a:cubicBezTo>
                  <a:cubicBezTo>
                    <a:pt x="147" y="101"/>
                    <a:pt x="160" y="101"/>
                    <a:pt x="168" y="97"/>
                  </a:cubicBezTo>
                  <a:cubicBezTo>
                    <a:pt x="175" y="92"/>
                    <a:pt x="175" y="85"/>
                    <a:pt x="168" y="80"/>
                  </a:cubicBezTo>
                  <a:close/>
                </a:path>
              </a:pathLst>
            </a:custGeom>
            <a:solidFill>
              <a:srgbClr val="000D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3" name="îṡļ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92FC577-629E-42AE-9BCD-F024E676DA6E}"/>
                </a:ext>
              </a:extLst>
            </p:cNvPr>
            <p:cNvSpPr/>
            <p:nvPr/>
          </p:nvSpPr>
          <p:spPr bwMode="auto">
            <a:xfrm>
              <a:off x="5534025" y="889001"/>
              <a:ext cx="2260600" cy="3022600"/>
            </a:xfrm>
            <a:custGeom>
              <a:avLst/>
              <a:gdLst>
                <a:gd name="T0" fmla="*/ 1109 w 1142"/>
                <a:gd name="T1" fmla="*/ 608 h 1528"/>
                <a:gd name="T2" fmla="*/ 100 w 1142"/>
                <a:gd name="T3" fmla="*/ 25 h 1528"/>
                <a:gd name="T4" fmla="*/ 2 w 1142"/>
                <a:gd name="T5" fmla="*/ 82 h 1528"/>
                <a:gd name="T6" fmla="*/ 0 w 1142"/>
                <a:gd name="T7" fmla="*/ 863 h 1528"/>
                <a:gd name="T8" fmla="*/ 33 w 1142"/>
                <a:gd name="T9" fmla="*/ 920 h 1528"/>
                <a:gd name="T10" fmla="*/ 1041 w 1142"/>
                <a:gd name="T11" fmla="*/ 1502 h 1528"/>
                <a:gd name="T12" fmla="*/ 1139 w 1142"/>
                <a:gd name="T13" fmla="*/ 1446 h 1528"/>
                <a:gd name="T14" fmla="*/ 1141 w 1142"/>
                <a:gd name="T15" fmla="*/ 664 h 1528"/>
                <a:gd name="T16" fmla="*/ 1109 w 1142"/>
                <a:gd name="T17" fmla="*/ 608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2" h="1528">
                  <a:moveTo>
                    <a:pt x="1109" y="608"/>
                  </a:moveTo>
                  <a:cubicBezTo>
                    <a:pt x="100" y="25"/>
                    <a:pt x="100" y="25"/>
                    <a:pt x="100" y="25"/>
                  </a:cubicBezTo>
                  <a:cubicBezTo>
                    <a:pt x="57" y="0"/>
                    <a:pt x="2" y="32"/>
                    <a:pt x="2" y="82"/>
                  </a:cubicBezTo>
                  <a:cubicBezTo>
                    <a:pt x="0" y="863"/>
                    <a:pt x="0" y="863"/>
                    <a:pt x="0" y="863"/>
                  </a:cubicBezTo>
                  <a:cubicBezTo>
                    <a:pt x="0" y="887"/>
                    <a:pt x="12" y="908"/>
                    <a:pt x="33" y="920"/>
                  </a:cubicBezTo>
                  <a:cubicBezTo>
                    <a:pt x="1041" y="1502"/>
                    <a:pt x="1041" y="1502"/>
                    <a:pt x="1041" y="1502"/>
                  </a:cubicBezTo>
                  <a:cubicBezTo>
                    <a:pt x="1085" y="1528"/>
                    <a:pt x="1139" y="1496"/>
                    <a:pt x="1139" y="1446"/>
                  </a:cubicBezTo>
                  <a:cubicBezTo>
                    <a:pt x="1141" y="664"/>
                    <a:pt x="1141" y="664"/>
                    <a:pt x="1141" y="664"/>
                  </a:cubicBezTo>
                  <a:cubicBezTo>
                    <a:pt x="1142" y="641"/>
                    <a:pt x="1129" y="619"/>
                    <a:pt x="1109" y="608"/>
                  </a:cubicBez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4" name="isľ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2D7A738-C255-4276-B5B8-94F79146C726}"/>
                </a:ext>
              </a:extLst>
            </p:cNvPr>
            <p:cNvSpPr/>
            <p:nvPr/>
          </p:nvSpPr>
          <p:spPr bwMode="auto">
            <a:xfrm>
              <a:off x="7175500" y="996951"/>
              <a:ext cx="1403350" cy="1917700"/>
            </a:xfrm>
            <a:custGeom>
              <a:avLst/>
              <a:gdLst>
                <a:gd name="T0" fmla="*/ 677 w 709"/>
                <a:gd name="T1" fmla="*/ 381 h 970"/>
                <a:gd name="T2" fmla="*/ 35 w 709"/>
                <a:gd name="T3" fmla="*/ 11 h 970"/>
                <a:gd name="T4" fmla="*/ 2 w 709"/>
                <a:gd name="T5" fmla="*/ 29 h 970"/>
                <a:gd name="T6" fmla="*/ 0 w 709"/>
                <a:gd name="T7" fmla="*/ 533 h 970"/>
                <a:gd name="T8" fmla="*/ 33 w 709"/>
                <a:gd name="T9" fmla="*/ 589 h 970"/>
                <a:gd name="T10" fmla="*/ 675 w 709"/>
                <a:gd name="T11" fmla="*/ 960 h 970"/>
                <a:gd name="T12" fmla="*/ 708 w 709"/>
                <a:gd name="T13" fmla="*/ 942 h 970"/>
                <a:gd name="T14" fmla="*/ 709 w 709"/>
                <a:gd name="T15" fmla="*/ 437 h 970"/>
                <a:gd name="T16" fmla="*/ 677 w 709"/>
                <a:gd name="T17" fmla="*/ 381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9" h="970">
                  <a:moveTo>
                    <a:pt x="677" y="381"/>
                  </a:moveTo>
                  <a:cubicBezTo>
                    <a:pt x="35" y="11"/>
                    <a:pt x="35" y="11"/>
                    <a:pt x="35" y="11"/>
                  </a:cubicBezTo>
                  <a:cubicBezTo>
                    <a:pt x="17" y="0"/>
                    <a:pt x="2" y="9"/>
                    <a:pt x="2" y="29"/>
                  </a:cubicBezTo>
                  <a:cubicBezTo>
                    <a:pt x="0" y="533"/>
                    <a:pt x="0" y="533"/>
                    <a:pt x="0" y="533"/>
                  </a:cubicBezTo>
                  <a:cubicBezTo>
                    <a:pt x="0" y="554"/>
                    <a:pt x="15" y="579"/>
                    <a:pt x="33" y="589"/>
                  </a:cubicBezTo>
                  <a:cubicBezTo>
                    <a:pt x="675" y="960"/>
                    <a:pt x="675" y="960"/>
                    <a:pt x="675" y="960"/>
                  </a:cubicBezTo>
                  <a:cubicBezTo>
                    <a:pt x="693" y="970"/>
                    <a:pt x="708" y="962"/>
                    <a:pt x="708" y="942"/>
                  </a:cubicBezTo>
                  <a:cubicBezTo>
                    <a:pt x="709" y="437"/>
                    <a:pt x="709" y="437"/>
                    <a:pt x="709" y="437"/>
                  </a:cubicBezTo>
                  <a:cubicBezTo>
                    <a:pt x="709" y="417"/>
                    <a:pt x="695" y="392"/>
                    <a:pt x="677" y="381"/>
                  </a:cubicBezTo>
                  <a:close/>
                </a:path>
              </a:pathLst>
            </a:custGeom>
            <a:solidFill>
              <a:srgbClr val="5BD4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5" name="iṣḻî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A5B3203-30C9-47D2-9C70-D43E33D79E9C}"/>
                </a:ext>
              </a:extLst>
            </p:cNvPr>
            <p:cNvSpPr/>
            <p:nvPr/>
          </p:nvSpPr>
          <p:spPr bwMode="auto">
            <a:xfrm>
              <a:off x="4870450" y="1233488"/>
              <a:ext cx="2259013" cy="3019425"/>
            </a:xfrm>
            <a:custGeom>
              <a:avLst/>
              <a:gdLst>
                <a:gd name="T0" fmla="*/ 1109 w 1141"/>
                <a:gd name="T1" fmla="*/ 608 h 1527"/>
                <a:gd name="T2" fmla="*/ 100 w 1141"/>
                <a:gd name="T3" fmla="*/ 25 h 1527"/>
                <a:gd name="T4" fmla="*/ 2 w 1141"/>
                <a:gd name="T5" fmla="*/ 82 h 1527"/>
                <a:gd name="T6" fmla="*/ 0 w 1141"/>
                <a:gd name="T7" fmla="*/ 863 h 1527"/>
                <a:gd name="T8" fmla="*/ 33 w 1141"/>
                <a:gd name="T9" fmla="*/ 920 h 1527"/>
                <a:gd name="T10" fmla="*/ 1041 w 1141"/>
                <a:gd name="T11" fmla="*/ 1502 h 1527"/>
                <a:gd name="T12" fmla="*/ 1139 w 1141"/>
                <a:gd name="T13" fmla="*/ 1446 h 1527"/>
                <a:gd name="T14" fmla="*/ 1141 w 1141"/>
                <a:gd name="T15" fmla="*/ 664 h 1527"/>
                <a:gd name="T16" fmla="*/ 1109 w 1141"/>
                <a:gd name="T17" fmla="*/ 608 h 1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1" h="1527">
                  <a:moveTo>
                    <a:pt x="1109" y="608"/>
                  </a:moveTo>
                  <a:cubicBezTo>
                    <a:pt x="100" y="25"/>
                    <a:pt x="100" y="25"/>
                    <a:pt x="100" y="25"/>
                  </a:cubicBezTo>
                  <a:cubicBezTo>
                    <a:pt x="57" y="0"/>
                    <a:pt x="2" y="31"/>
                    <a:pt x="2" y="82"/>
                  </a:cubicBezTo>
                  <a:cubicBezTo>
                    <a:pt x="0" y="863"/>
                    <a:pt x="0" y="863"/>
                    <a:pt x="0" y="863"/>
                  </a:cubicBezTo>
                  <a:cubicBezTo>
                    <a:pt x="0" y="887"/>
                    <a:pt x="12" y="908"/>
                    <a:pt x="33" y="920"/>
                  </a:cubicBezTo>
                  <a:cubicBezTo>
                    <a:pt x="1041" y="1502"/>
                    <a:pt x="1041" y="1502"/>
                    <a:pt x="1041" y="1502"/>
                  </a:cubicBezTo>
                  <a:cubicBezTo>
                    <a:pt x="1085" y="1527"/>
                    <a:pt x="1139" y="1496"/>
                    <a:pt x="1139" y="1446"/>
                  </a:cubicBezTo>
                  <a:cubicBezTo>
                    <a:pt x="1141" y="664"/>
                    <a:pt x="1141" y="664"/>
                    <a:pt x="1141" y="664"/>
                  </a:cubicBezTo>
                  <a:cubicBezTo>
                    <a:pt x="1141" y="641"/>
                    <a:pt x="1129" y="619"/>
                    <a:pt x="1109" y="608"/>
                  </a:cubicBezTo>
                  <a:close/>
                </a:path>
              </a:pathLst>
            </a:custGeom>
            <a:solidFill>
              <a:srgbClr val="A1CFE9"/>
            </a:solidFill>
            <a:ln>
              <a:noFill/>
            </a:ln>
          </p:spPr>
          <p:txBody>
            <a:bodyPr anchor="ctr"/>
            <a:lstStyle/>
            <a:p>
              <a:pPr algn="ctr"/>
              <a:endParaRPr dirty="0"/>
            </a:p>
          </p:txBody>
        </p:sp>
        <p:sp>
          <p:nvSpPr>
            <p:cNvPr id="16" name="iṣḻ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C9FF5CF-CFD5-462C-A373-2BDF656B171F}"/>
                </a:ext>
              </a:extLst>
            </p:cNvPr>
            <p:cNvSpPr/>
            <p:nvPr/>
          </p:nvSpPr>
          <p:spPr bwMode="auto">
            <a:xfrm>
              <a:off x="4648200" y="912813"/>
              <a:ext cx="311150" cy="512763"/>
            </a:xfrm>
            <a:custGeom>
              <a:avLst/>
              <a:gdLst>
                <a:gd name="T0" fmla="*/ 134 w 157"/>
                <a:gd name="T1" fmla="*/ 71 h 259"/>
                <a:gd name="T2" fmla="*/ 24 w 157"/>
                <a:gd name="T3" fmla="*/ 8 h 259"/>
                <a:gd name="T4" fmla="*/ 1 w 157"/>
                <a:gd name="T5" fmla="*/ 21 h 259"/>
                <a:gd name="T6" fmla="*/ 0 w 157"/>
                <a:gd name="T7" fmla="*/ 148 h 259"/>
                <a:gd name="T8" fmla="*/ 23 w 157"/>
                <a:gd name="T9" fmla="*/ 188 h 259"/>
                <a:gd name="T10" fmla="*/ 134 w 157"/>
                <a:gd name="T11" fmla="*/ 251 h 259"/>
                <a:gd name="T12" fmla="*/ 157 w 157"/>
                <a:gd name="T13" fmla="*/ 238 h 259"/>
                <a:gd name="T14" fmla="*/ 157 w 157"/>
                <a:gd name="T15" fmla="*/ 111 h 259"/>
                <a:gd name="T16" fmla="*/ 134 w 157"/>
                <a:gd name="T17" fmla="*/ 71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259">
                  <a:moveTo>
                    <a:pt x="134" y="71"/>
                  </a:moveTo>
                  <a:cubicBezTo>
                    <a:pt x="24" y="8"/>
                    <a:pt x="24" y="8"/>
                    <a:pt x="24" y="8"/>
                  </a:cubicBezTo>
                  <a:cubicBezTo>
                    <a:pt x="11" y="0"/>
                    <a:pt x="1" y="6"/>
                    <a:pt x="1" y="21"/>
                  </a:cubicBezTo>
                  <a:cubicBezTo>
                    <a:pt x="0" y="148"/>
                    <a:pt x="0" y="148"/>
                    <a:pt x="0" y="148"/>
                  </a:cubicBezTo>
                  <a:cubicBezTo>
                    <a:pt x="0" y="162"/>
                    <a:pt x="11" y="180"/>
                    <a:pt x="23" y="188"/>
                  </a:cubicBezTo>
                  <a:cubicBezTo>
                    <a:pt x="134" y="251"/>
                    <a:pt x="134" y="251"/>
                    <a:pt x="134" y="251"/>
                  </a:cubicBezTo>
                  <a:cubicBezTo>
                    <a:pt x="146" y="259"/>
                    <a:pt x="157" y="253"/>
                    <a:pt x="157" y="238"/>
                  </a:cubicBezTo>
                  <a:cubicBezTo>
                    <a:pt x="157" y="111"/>
                    <a:pt x="157" y="111"/>
                    <a:pt x="157" y="111"/>
                  </a:cubicBezTo>
                  <a:cubicBezTo>
                    <a:pt x="157" y="97"/>
                    <a:pt x="147" y="79"/>
                    <a:pt x="134" y="71"/>
                  </a:cubicBezTo>
                  <a:close/>
                </a:path>
              </a:pathLst>
            </a:custGeom>
            <a:solidFill>
              <a:srgbClr val="5F72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7" name="ïṡḷ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89EB269-B559-47C8-A537-3C62FB93D8F4}"/>
                </a:ext>
              </a:extLst>
            </p:cNvPr>
            <p:cNvSpPr/>
            <p:nvPr/>
          </p:nvSpPr>
          <p:spPr bwMode="auto">
            <a:xfrm>
              <a:off x="5049838" y="1150938"/>
              <a:ext cx="311150" cy="512763"/>
            </a:xfrm>
            <a:custGeom>
              <a:avLst/>
              <a:gdLst>
                <a:gd name="T0" fmla="*/ 134 w 157"/>
                <a:gd name="T1" fmla="*/ 71 h 259"/>
                <a:gd name="T2" fmla="*/ 24 w 157"/>
                <a:gd name="T3" fmla="*/ 8 h 259"/>
                <a:gd name="T4" fmla="*/ 0 w 157"/>
                <a:gd name="T5" fmla="*/ 21 h 259"/>
                <a:gd name="T6" fmla="*/ 0 w 157"/>
                <a:gd name="T7" fmla="*/ 148 h 259"/>
                <a:gd name="T8" fmla="*/ 23 w 157"/>
                <a:gd name="T9" fmla="*/ 188 h 259"/>
                <a:gd name="T10" fmla="*/ 133 w 157"/>
                <a:gd name="T11" fmla="*/ 251 h 259"/>
                <a:gd name="T12" fmla="*/ 157 w 157"/>
                <a:gd name="T13" fmla="*/ 238 h 259"/>
                <a:gd name="T14" fmla="*/ 157 w 157"/>
                <a:gd name="T15" fmla="*/ 111 h 259"/>
                <a:gd name="T16" fmla="*/ 134 w 157"/>
                <a:gd name="T17" fmla="*/ 71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259">
                  <a:moveTo>
                    <a:pt x="134" y="71"/>
                  </a:moveTo>
                  <a:cubicBezTo>
                    <a:pt x="24" y="8"/>
                    <a:pt x="24" y="8"/>
                    <a:pt x="24" y="8"/>
                  </a:cubicBezTo>
                  <a:cubicBezTo>
                    <a:pt x="11" y="0"/>
                    <a:pt x="0" y="6"/>
                    <a:pt x="0" y="21"/>
                  </a:cubicBezTo>
                  <a:cubicBezTo>
                    <a:pt x="0" y="148"/>
                    <a:pt x="0" y="148"/>
                    <a:pt x="0" y="148"/>
                  </a:cubicBezTo>
                  <a:cubicBezTo>
                    <a:pt x="0" y="162"/>
                    <a:pt x="10" y="180"/>
                    <a:pt x="23" y="188"/>
                  </a:cubicBezTo>
                  <a:cubicBezTo>
                    <a:pt x="133" y="251"/>
                    <a:pt x="133" y="251"/>
                    <a:pt x="133" y="251"/>
                  </a:cubicBezTo>
                  <a:cubicBezTo>
                    <a:pt x="146" y="259"/>
                    <a:pt x="156" y="253"/>
                    <a:pt x="157" y="238"/>
                  </a:cubicBezTo>
                  <a:cubicBezTo>
                    <a:pt x="157" y="111"/>
                    <a:pt x="157" y="111"/>
                    <a:pt x="157" y="111"/>
                  </a:cubicBezTo>
                  <a:cubicBezTo>
                    <a:pt x="157" y="97"/>
                    <a:pt x="147" y="79"/>
                    <a:pt x="134" y="71"/>
                  </a:cubicBezTo>
                  <a:close/>
                </a:path>
              </a:pathLst>
            </a:custGeom>
            <a:solidFill>
              <a:srgbClr val="5F72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8" name="íšľ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4B62CFF-D9B9-40C3-92FE-05D8F9C76A31}"/>
                </a:ext>
              </a:extLst>
            </p:cNvPr>
            <p:cNvSpPr/>
            <p:nvPr/>
          </p:nvSpPr>
          <p:spPr bwMode="auto">
            <a:xfrm>
              <a:off x="4713288" y="1030288"/>
              <a:ext cx="182563" cy="279400"/>
            </a:xfrm>
            <a:custGeom>
              <a:avLst/>
              <a:gdLst>
                <a:gd name="T0" fmla="*/ 66 w 92"/>
                <a:gd name="T1" fmla="*/ 82 h 141"/>
                <a:gd name="T2" fmla="*/ 86 w 92"/>
                <a:gd name="T3" fmla="*/ 71 h 141"/>
                <a:gd name="T4" fmla="*/ 86 w 92"/>
                <a:gd name="T5" fmla="*/ 48 h 141"/>
                <a:gd name="T6" fmla="*/ 76 w 92"/>
                <a:gd name="T7" fmla="*/ 37 h 141"/>
                <a:gd name="T8" fmla="*/ 66 w 92"/>
                <a:gd name="T9" fmla="*/ 36 h 141"/>
                <a:gd name="T10" fmla="*/ 46 w 92"/>
                <a:gd name="T11" fmla="*/ 47 h 141"/>
                <a:gd name="T12" fmla="*/ 26 w 92"/>
                <a:gd name="T13" fmla="*/ 13 h 141"/>
                <a:gd name="T14" fmla="*/ 16 w 92"/>
                <a:gd name="T15" fmla="*/ 2 h 141"/>
                <a:gd name="T16" fmla="*/ 6 w 92"/>
                <a:gd name="T17" fmla="*/ 1 h 141"/>
                <a:gd name="T18" fmla="*/ 6 w 92"/>
                <a:gd name="T19" fmla="*/ 24 h 141"/>
                <a:gd name="T20" fmla="*/ 26 w 92"/>
                <a:gd name="T21" fmla="*/ 59 h 141"/>
                <a:gd name="T22" fmla="*/ 6 w 92"/>
                <a:gd name="T23" fmla="*/ 70 h 141"/>
                <a:gd name="T24" fmla="*/ 6 w 92"/>
                <a:gd name="T25" fmla="*/ 93 h 141"/>
                <a:gd name="T26" fmla="*/ 16 w 92"/>
                <a:gd name="T27" fmla="*/ 104 h 141"/>
                <a:gd name="T28" fmla="*/ 26 w 92"/>
                <a:gd name="T29" fmla="*/ 105 h 141"/>
                <a:gd name="T30" fmla="*/ 46 w 92"/>
                <a:gd name="T31" fmla="*/ 94 h 141"/>
                <a:gd name="T32" fmla="*/ 66 w 92"/>
                <a:gd name="T33" fmla="*/ 128 h 141"/>
                <a:gd name="T34" fmla="*/ 76 w 92"/>
                <a:gd name="T35" fmla="*/ 139 h 141"/>
                <a:gd name="T36" fmla="*/ 86 w 92"/>
                <a:gd name="T37" fmla="*/ 140 h 141"/>
                <a:gd name="T38" fmla="*/ 86 w 92"/>
                <a:gd name="T39" fmla="*/ 117 h 141"/>
                <a:gd name="T40" fmla="*/ 66 w 92"/>
                <a:gd name="T41" fmla="*/ 8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141">
                  <a:moveTo>
                    <a:pt x="66" y="82"/>
                  </a:moveTo>
                  <a:cubicBezTo>
                    <a:pt x="86" y="71"/>
                    <a:pt x="86" y="71"/>
                    <a:pt x="86" y="71"/>
                  </a:cubicBezTo>
                  <a:cubicBezTo>
                    <a:pt x="92" y="67"/>
                    <a:pt x="92" y="57"/>
                    <a:pt x="86" y="48"/>
                  </a:cubicBezTo>
                  <a:cubicBezTo>
                    <a:pt x="83" y="43"/>
                    <a:pt x="80" y="39"/>
                    <a:pt x="76" y="37"/>
                  </a:cubicBezTo>
                  <a:cubicBezTo>
                    <a:pt x="73" y="35"/>
                    <a:pt x="69" y="34"/>
                    <a:pt x="66" y="36"/>
                  </a:cubicBezTo>
                  <a:cubicBezTo>
                    <a:pt x="46" y="47"/>
                    <a:pt x="46" y="47"/>
                    <a:pt x="46" y="47"/>
                  </a:cubicBezTo>
                  <a:cubicBezTo>
                    <a:pt x="26" y="13"/>
                    <a:pt x="26" y="13"/>
                    <a:pt x="26" y="13"/>
                  </a:cubicBezTo>
                  <a:cubicBezTo>
                    <a:pt x="23" y="8"/>
                    <a:pt x="19" y="4"/>
                    <a:pt x="16" y="2"/>
                  </a:cubicBezTo>
                  <a:cubicBezTo>
                    <a:pt x="12" y="0"/>
                    <a:pt x="9" y="0"/>
                    <a:pt x="6" y="1"/>
                  </a:cubicBezTo>
                  <a:cubicBezTo>
                    <a:pt x="0" y="4"/>
                    <a:pt x="0" y="15"/>
                    <a:pt x="6" y="24"/>
                  </a:cubicBezTo>
                  <a:cubicBezTo>
                    <a:pt x="26" y="59"/>
                    <a:pt x="26" y="59"/>
                    <a:pt x="26" y="59"/>
                  </a:cubicBezTo>
                  <a:cubicBezTo>
                    <a:pt x="6" y="70"/>
                    <a:pt x="6" y="70"/>
                    <a:pt x="6" y="70"/>
                  </a:cubicBezTo>
                  <a:cubicBezTo>
                    <a:pt x="0" y="74"/>
                    <a:pt x="0" y="84"/>
                    <a:pt x="6" y="93"/>
                  </a:cubicBezTo>
                  <a:cubicBezTo>
                    <a:pt x="8" y="98"/>
                    <a:pt x="12" y="102"/>
                    <a:pt x="16" y="104"/>
                  </a:cubicBezTo>
                  <a:cubicBezTo>
                    <a:pt x="19" y="106"/>
                    <a:pt x="23" y="107"/>
                    <a:pt x="26" y="105"/>
                  </a:cubicBezTo>
                  <a:cubicBezTo>
                    <a:pt x="46" y="94"/>
                    <a:pt x="46" y="94"/>
                    <a:pt x="46" y="94"/>
                  </a:cubicBezTo>
                  <a:cubicBezTo>
                    <a:pt x="66" y="128"/>
                    <a:pt x="66" y="128"/>
                    <a:pt x="66" y="128"/>
                  </a:cubicBezTo>
                  <a:cubicBezTo>
                    <a:pt x="69" y="133"/>
                    <a:pt x="72" y="137"/>
                    <a:pt x="76" y="139"/>
                  </a:cubicBezTo>
                  <a:cubicBezTo>
                    <a:pt x="79" y="141"/>
                    <a:pt x="83" y="141"/>
                    <a:pt x="86" y="140"/>
                  </a:cubicBezTo>
                  <a:cubicBezTo>
                    <a:pt x="91" y="137"/>
                    <a:pt x="91" y="126"/>
                    <a:pt x="86" y="117"/>
                  </a:cubicBezTo>
                  <a:lnTo>
                    <a:pt x="66" y="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9" name="i$ľ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55AAF5D-45FF-4178-BC40-CDB2A169DD6D}"/>
                </a:ext>
              </a:extLst>
            </p:cNvPr>
            <p:cNvSpPr/>
            <p:nvPr/>
          </p:nvSpPr>
          <p:spPr bwMode="auto">
            <a:xfrm>
              <a:off x="5102225" y="1411288"/>
              <a:ext cx="207963" cy="169863"/>
            </a:xfrm>
            <a:custGeom>
              <a:avLst/>
              <a:gdLst>
                <a:gd name="T0" fmla="*/ 91 w 105"/>
                <a:gd name="T1" fmla="*/ 49 h 86"/>
                <a:gd name="T2" fmla="*/ 14 w 105"/>
                <a:gd name="T3" fmla="*/ 4 h 86"/>
                <a:gd name="T4" fmla="*/ 0 w 105"/>
                <a:gd name="T5" fmla="*/ 12 h 86"/>
                <a:gd name="T6" fmla="*/ 14 w 105"/>
                <a:gd name="T7" fmla="*/ 37 h 86"/>
                <a:gd name="T8" fmla="*/ 91 w 105"/>
                <a:gd name="T9" fmla="*/ 81 h 86"/>
                <a:gd name="T10" fmla="*/ 105 w 105"/>
                <a:gd name="T11" fmla="*/ 73 h 86"/>
                <a:gd name="T12" fmla="*/ 91 w 105"/>
                <a:gd name="T13" fmla="*/ 49 h 86"/>
              </a:gdLst>
              <a:ahLst/>
              <a:cxnLst>
                <a:cxn ang="0">
                  <a:pos x="T0" y="T1"/>
                </a:cxn>
                <a:cxn ang="0">
                  <a:pos x="T2" y="T3"/>
                </a:cxn>
                <a:cxn ang="0">
                  <a:pos x="T4" y="T5"/>
                </a:cxn>
                <a:cxn ang="0">
                  <a:pos x="T6" y="T7"/>
                </a:cxn>
                <a:cxn ang="0">
                  <a:pos x="T8" y="T9"/>
                </a:cxn>
                <a:cxn ang="0">
                  <a:pos x="T10" y="T11"/>
                </a:cxn>
                <a:cxn ang="0">
                  <a:pos x="T12" y="T13"/>
                </a:cxn>
              </a:cxnLst>
              <a:rect l="0" t="0" r="r" b="b"/>
              <a:pathLst>
                <a:path w="105" h="86">
                  <a:moveTo>
                    <a:pt x="91" y="49"/>
                  </a:moveTo>
                  <a:cubicBezTo>
                    <a:pt x="14" y="4"/>
                    <a:pt x="14" y="4"/>
                    <a:pt x="14" y="4"/>
                  </a:cubicBezTo>
                  <a:cubicBezTo>
                    <a:pt x="6" y="0"/>
                    <a:pt x="0" y="3"/>
                    <a:pt x="0" y="12"/>
                  </a:cubicBezTo>
                  <a:cubicBezTo>
                    <a:pt x="0" y="22"/>
                    <a:pt x="6" y="32"/>
                    <a:pt x="14" y="37"/>
                  </a:cubicBezTo>
                  <a:cubicBezTo>
                    <a:pt x="91" y="81"/>
                    <a:pt x="91" y="81"/>
                    <a:pt x="91" y="81"/>
                  </a:cubicBezTo>
                  <a:cubicBezTo>
                    <a:pt x="99" y="86"/>
                    <a:pt x="105" y="82"/>
                    <a:pt x="105" y="73"/>
                  </a:cubicBezTo>
                  <a:cubicBezTo>
                    <a:pt x="105" y="64"/>
                    <a:pt x="99" y="53"/>
                    <a:pt x="91" y="4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0" name="îśḷ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339931E-3B1B-42ED-AEAE-A5CA0AEB4E82}"/>
                </a:ext>
              </a:extLst>
            </p:cNvPr>
            <p:cNvSpPr/>
            <p:nvPr/>
          </p:nvSpPr>
          <p:spPr bwMode="auto">
            <a:xfrm>
              <a:off x="6294438" y="2244726"/>
              <a:ext cx="647700" cy="1062038"/>
            </a:xfrm>
            <a:custGeom>
              <a:avLst/>
              <a:gdLst>
                <a:gd name="T0" fmla="*/ 318 w 327"/>
                <a:gd name="T1" fmla="*/ 180 h 537"/>
                <a:gd name="T2" fmla="*/ 297 w 327"/>
                <a:gd name="T3" fmla="*/ 158 h 537"/>
                <a:gd name="T4" fmla="*/ 31 w 327"/>
                <a:gd name="T5" fmla="*/ 5 h 537"/>
                <a:gd name="T6" fmla="*/ 10 w 327"/>
                <a:gd name="T7" fmla="*/ 3 h 537"/>
                <a:gd name="T8" fmla="*/ 1 w 327"/>
                <a:gd name="T9" fmla="*/ 22 h 537"/>
                <a:gd name="T10" fmla="*/ 0 w 327"/>
                <a:gd name="T11" fmla="*/ 327 h 537"/>
                <a:gd name="T12" fmla="*/ 9 w 327"/>
                <a:gd name="T13" fmla="*/ 357 h 537"/>
                <a:gd name="T14" fmla="*/ 30 w 327"/>
                <a:gd name="T15" fmla="*/ 379 h 537"/>
                <a:gd name="T16" fmla="*/ 296 w 327"/>
                <a:gd name="T17" fmla="*/ 532 h 537"/>
                <a:gd name="T18" fmla="*/ 317 w 327"/>
                <a:gd name="T19" fmla="*/ 534 h 537"/>
                <a:gd name="T20" fmla="*/ 326 w 327"/>
                <a:gd name="T21" fmla="*/ 515 h 537"/>
                <a:gd name="T22" fmla="*/ 327 w 327"/>
                <a:gd name="T23" fmla="*/ 210 h 537"/>
                <a:gd name="T24" fmla="*/ 318 w 327"/>
                <a:gd name="T25" fmla="*/ 180 h 537"/>
                <a:gd name="T26" fmla="*/ 297 w 327"/>
                <a:gd name="T27" fmla="*/ 499 h 537"/>
                <a:gd name="T28" fmla="*/ 297 w 327"/>
                <a:gd name="T29" fmla="*/ 500 h 537"/>
                <a:gd name="T30" fmla="*/ 296 w 327"/>
                <a:gd name="T31" fmla="*/ 500 h 537"/>
                <a:gd name="T32" fmla="*/ 30 w 327"/>
                <a:gd name="T33" fmla="*/ 346 h 537"/>
                <a:gd name="T34" fmla="*/ 29 w 327"/>
                <a:gd name="T35" fmla="*/ 345 h 537"/>
                <a:gd name="T36" fmla="*/ 29 w 327"/>
                <a:gd name="T37" fmla="*/ 343 h 537"/>
                <a:gd name="T38" fmla="*/ 30 w 327"/>
                <a:gd name="T39" fmla="*/ 38 h 537"/>
                <a:gd name="T40" fmla="*/ 30 w 327"/>
                <a:gd name="T41" fmla="*/ 37 h 537"/>
                <a:gd name="T42" fmla="*/ 31 w 327"/>
                <a:gd name="T43" fmla="*/ 37 h 537"/>
                <a:gd name="T44" fmla="*/ 297 w 327"/>
                <a:gd name="T45" fmla="*/ 191 h 537"/>
                <a:gd name="T46" fmla="*/ 298 w 327"/>
                <a:gd name="T47" fmla="*/ 192 h 537"/>
                <a:gd name="T48" fmla="*/ 298 w 327"/>
                <a:gd name="T49" fmla="*/ 194 h 537"/>
                <a:gd name="T50" fmla="*/ 297 w 327"/>
                <a:gd name="T51" fmla="*/ 499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7" h="537">
                  <a:moveTo>
                    <a:pt x="318" y="180"/>
                  </a:moveTo>
                  <a:cubicBezTo>
                    <a:pt x="313" y="171"/>
                    <a:pt x="305" y="163"/>
                    <a:pt x="297" y="158"/>
                  </a:cubicBezTo>
                  <a:cubicBezTo>
                    <a:pt x="31" y="5"/>
                    <a:pt x="31" y="5"/>
                    <a:pt x="31" y="5"/>
                  </a:cubicBezTo>
                  <a:cubicBezTo>
                    <a:pt x="23" y="0"/>
                    <a:pt x="15" y="0"/>
                    <a:pt x="10" y="3"/>
                  </a:cubicBezTo>
                  <a:cubicBezTo>
                    <a:pt x="5" y="6"/>
                    <a:pt x="1" y="13"/>
                    <a:pt x="1" y="22"/>
                  </a:cubicBezTo>
                  <a:cubicBezTo>
                    <a:pt x="0" y="327"/>
                    <a:pt x="0" y="327"/>
                    <a:pt x="0" y="327"/>
                  </a:cubicBezTo>
                  <a:cubicBezTo>
                    <a:pt x="0" y="336"/>
                    <a:pt x="4" y="347"/>
                    <a:pt x="9" y="357"/>
                  </a:cubicBezTo>
                  <a:cubicBezTo>
                    <a:pt x="14" y="366"/>
                    <a:pt x="22" y="374"/>
                    <a:pt x="30" y="379"/>
                  </a:cubicBezTo>
                  <a:cubicBezTo>
                    <a:pt x="296" y="532"/>
                    <a:pt x="296" y="532"/>
                    <a:pt x="296" y="532"/>
                  </a:cubicBezTo>
                  <a:cubicBezTo>
                    <a:pt x="304" y="537"/>
                    <a:pt x="312" y="537"/>
                    <a:pt x="317" y="534"/>
                  </a:cubicBezTo>
                  <a:cubicBezTo>
                    <a:pt x="322" y="531"/>
                    <a:pt x="326" y="524"/>
                    <a:pt x="326" y="515"/>
                  </a:cubicBezTo>
                  <a:cubicBezTo>
                    <a:pt x="327" y="210"/>
                    <a:pt x="327" y="210"/>
                    <a:pt x="327" y="210"/>
                  </a:cubicBezTo>
                  <a:cubicBezTo>
                    <a:pt x="327" y="201"/>
                    <a:pt x="323" y="190"/>
                    <a:pt x="318" y="180"/>
                  </a:cubicBezTo>
                  <a:close/>
                  <a:moveTo>
                    <a:pt x="297" y="499"/>
                  </a:moveTo>
                  <a:cubicBezTo>
                    <a:pt x="297" y="499"/>
                    <a:pt x="297" y="499"/>
                    <a:pt x="297" y="500"/>
                  </a:cubicBezTo>
                  <a:cubicBezTo>
                    <a:pt x="297" y="500"/>
                    <a:pt x="296" y="500"/>
                    <a:pt x="296" y="500"/>
                  </a:cubicBezTo>
                  <a:cubicBezTo>
                    <a:pt x="30" y="346"/>
                    <a:pt x="30" y="346"/>
                    <a:pt x="30" y="346"/>
                  </a:cubicBezTo>
                  <a:cubicBezTo>
                    <a:pt x="30" y="346"/>
                    <a:pt x="30" y="346"/>
                    <a:pt x="29" y="345"/>
                  </a:cubicBezTo>
                  <a:cubicBezTo>
                    <a:pt x="29" y="344"/>
                    <a:pt x="29" y="344"/>
                    <a:pt x="29" y="343"/>
                  </a:cubicBezTo>
                  <a:cubicBezTo>
                    <a:pt x="30" y="38"/>
                    <a:pt x="30" y="38"/>
                    <a:pt x="30" y="38"/>
                  </a:cubicBezTo>
                  <a:cubicBezTo>
                    <a:pt x="30" y="38"/>
                    <a:pt x="30" y="38"/>
                    <a:pt x="30" y="37"/>
                  </a:cubicBezTo>
                  <a:cubicBezTo>
                    <a:pt x="30" y="37"/>
                    <a:pt x="31" y="37"/>
                    <a:pt x="31" y="37"/>
                  </a:cubicBezTo>
                  <a:cubicBezTo>
                    <a:pt x="297" y="191"/>
                    <a:pt x="297" y="191"/>
                    <a:pt x="297" y="191"/>
                  </a:cubicBezTo>
                  <a:cubicBezTo>
                    <a:pt x="297" y="191"/>
                    <a:pt x="297" y="191"/>
                    <a:pt x="298" y="192"/>
                  </a:cubicBezTo>
                  <a:cubicBezTo>
                    <a:pt x="298" y="193"/>
                    <a:pt x="298" y="193"/>
                    <a:pt x="298" y="194"/>
                  </a:cubicBezTo>
                  <a:lnTo>
                    <a:pt x="297" y="499"/>
                  </a:lnTo>
                  <a:close/>
                </a:path>
              </a:pathLst>
            </a:custGeom>
            <a:solidFill>
              <a:srgbClr val="C8E3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1" name="ïś1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8BA6270-71F6-4744-8FF6-2819DA6C18E3}"/>
                </a:ext>
              </a:extLst>
            </p:cNvPr>
            <p:cNvSpPr/>
            <p:nvPr/>
          </p:nvSpPr>
          <p:spPr bwMode="auto">
            <a:xfrm>
              <a:off x="5014913" y="2368551"/>
              <a:ext cx="1169988" cy="1203325"/>
            </a:xfrm>
            <a:custGeom>
              <a:avLst/>
              <a:gdLst>
                <a:gd name="T0" fmla="*/ 582 w 591"/>
                <a:gd name="T1" fmla="*/ 334 h 608"/>
                <a:gd name="T2" fmla="*/ 561 w 591"/>
                <a:gd name="T3" fmla="*/ 311 h 608"/>
                <a:gd name="T4" fmla="*/ 561 w 591"/>
                <a:gd name="T5" fmla="*/ 311 h 608"/>
                <a:gd name="T6" fmla="*/ 30 w 591"/>
                <a:gd name="T7" fmla="*/ 6 h 608"/>
                <a:gd name="T8" fmla="*/ 30 w 591"/>
                <a:gd name="T9" fmla="*/ 6 h 608"/>
                <a:gd name="T10" fmla="*/ 9 w 591"/>
                <a:gd name="T11" fmla="*/ 3 h 608"/>
                <a:gd name="T12" fmla="*/ 0 w 591"/>
                <a:gd name="T13" fmla="*/ 23 h 608"/>
                <a:gd name="T14" fmla="*/ 0 w 591"/>
                <a:gd name="T15" fmla="*/ 245 h 608"/>
                <a:gd name="T16" fmla="*/ 8 w 591"/>
                <a:gd name="T17" fmla="*/ 274 h 608"/>
                <a:gd name="T18" fmla="*/ 30 w 591"/>
                <a:gd name="T19" fmla="*/ 297 h 608"/>
                <a:gd name="T20" fmla="*/ 30 w 591"/>
                <a:gd name="T21" fmla="*/ 297 h 608"/>
                <a:gd name="T22" fmla="*/ 560 w 591"/>
                <a:gd name="T23" fmla="*/ 602 h 608"/>
                <a:gd name="T24" fmla="*/ 560 w 591"/>
                <a:gd name="T25" fmla="*/ 602 h 608"/>
                <a:gd name="T26" fmla="*/ 581 w 591"/>
                <a:gd name="T27" fmla="*/ 605 h 608"/>
                <a:gd name="T28" fmla="*/ 590 w 591"/>
                <a:gd name="T29" fmla="*/ 585 h 608"/>
                <a:gd name="T30" fmla="*/ 591 w 591"/>
                <a:gd name="T31" fmla="*/ 363 h 608"/>
                <a:gd name="T32" fmla="*/ 582 w 591"/>
                <a:gd name="T33" fmla="*/ 334 h 608"/>
                <a:gd name="T34" fmla="*/ 562 w 591"/>
                <a:gd name="T35" fmla="*/ 569 h 608"/>
                <a:gd name="T36" fmla="*/ 561 w 591"/>
                <a:gd name="T37" fmla="*/ 570 h 608"/>
                <a:gd name="T38" fmla="*/ 560 w 591"/>
                <a:gd name="T39" fmla="*/ 570 h 608"/>
                <a:gd name="T40" fmla="*/ 30 w 591"/>
                <a:gd name="T41" fmla="*/ 264 h 608"/>
                <a:gd name="T42" fmla="*/ 29 w 591"/>
                <a:gd name="T43" fmla="*/ 263 h 608"/>
                <a:gd name="T44" fmla="*/ 28 w 591"/>
                <a:gd name="T45" fmla="*/ 261 h 608"/>
                <a:gd name="T46" fmla="*/ 29 w 591"/>
                <a:gd name="T47" fmla="*/ 39 h 608"/>
                <a:gd name="T48" fmla="*/ 29 w 591"/>
                <a:gd name="T49" fmla="*/ 38 h 608"/>
                <a:gd name="T50" fmla="*/ 30 w 591"/>
                <a:gd name="T51" fmla="*/ 38 h 608"/>
                <a:gd name="T52" fmla="*/ 561 w 591"/>
                <a:gd name="T53" fmla="*/ 344 h 608"/>
                <a:gd name="T54" fmla="*/ 562 w 591"/>
                <a:gd name="T55" fmla="*/ 345 h 608"/>
                <a:gd name="T56" fmla="*/ 563 w 591"/>
                <a:gd name="T57" fmla="*/ 347 h 608"/>
                <a:gd name="T58" fmla="*/ 562 w 591"/>
                <a:gd name="T59" fmla="*/ 569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1" h="608">
                  <a:moveTo>
                    <a:pt x="582" y="334"/>
                  </a:moveTo>
                  <a:cubicBezTo>
                    <a:pt x="577" y="324"/>
                    <a:pt x="569" y="316"/>
                    <a:pt x="561" y="311"/>
                  </a:cubicBezTo>
                  <a:cubicBezTo>
                    <a:pt x="561" y="311"/>
                    <a:pt x="561" y="311"/>
                    <a:pt x="561" y="311"/>
                  </a:cubicBezTo>
                  <a:cubicBezTo>
                    <a:pt x="30" y="6"/>
                    <a:pt x="30" y="6"/>
                    <a:pt x="30" y="6"/>
                  </a:cubicBezTo>
                  <a:cubicBezTo>
                    <a:pt x="30" y="6"/>
                    <a:pt x="30" y="6"/>
                    <a:pt x="30" y="6"/>
                  </a:cubicBezTo>
                  <a:cubicBezTo>
                    <a:pt x="22" y="1"/>
                    <a:pt x="15" y="0"/>
                    <a:pt x="9" y="3"/>
                  </a:cubicBezTo>
                  <a:cubicBezTo>
                    <a:pt x="4" y="6"/>
                    <a:pt x="0" y="13"/>
                    <a:pt x="0" y="23"/>
                  </a:cubicBezTo>
                  <a:cubicBezTo>
                    <a:pt x="0" y="245"/>
                    <a:pt x="0" y="245"/>
                    <a:pt x="0" y="245"/>
                  </a:cubicBezTo>
                  <a:cubicBezTo>
                    <a:pt x="0" y="254"/>
                    <a:pt x="3" y="265"/>
                    <a:pt x="8" y="274"/>
                  </a:cubicBezTo>
                  <a:cubicBezTo>
                    <a:pt x="14" y="284"/>
                    <a:pt x="21" y="292"/>
                    <a:pt x="30" y="297"/>
                  </a:cubicBezTo>
                  <a:cubicBezTo>
                    <a:pt x="30" y="297"/>
                    <a:pt x="30" y="297"/>
                    <a:pt x="30" y="297"/>
                  </a:cubicBezTo>
                  <a:cubicBezTo>
                    <a:pt x="560" y="602"/>
                    <a:pt x="560" y="602"/>
                    <a:pt x="560" y="602"/>
                  </a:cubicBezTo>
                  <a:cubicBezTo>
                    <a:pt x="560" y="602"/>
                    <a:pt x="560" y="602"/>
                    <a:pt x="560" y="602"/>
                  </a:cubicBezTo>
                  <a:cubicBezTo>
                    <a:pt x="568" y="607"/>
                    <a:pt x="576" y="608"/>
                    <a:pt x="581" y="605"/>
                  </a:cubicBezTo>
                  <a:cubicBezTo>
                    <a:pt x="587" y="601"/>
                    <a:pt x="590" y="595"/>
                    <a:pt x="590" y="585"/>
                  </a:cubicBezTo>
                  <a:cubicBezTo>
                    <a:pt x="591" y="363"/>
                    <a:pt x="591" y="363"/>
                    <a:pt x="591" y="363"/>
                  </a:cubicBezTo>
                  <a:cubicBezTo>
                    <a:pt x="591" y="354"/>
                    <a:pt x="588" y="343"/>
                    <a:pt x="582" y="334"/>
                  </a:cubicBezTo>
                  <a:close/>
                  <a:moveTo>
                    <a:pt x="562" y="569"/>
                  </a:moveTo>
                  <a:cubicBezTo>
                    <a:pt x="562" y="569"/>
                    <a:pt x="562" y="570"/>
                    <a:pt x="561" y="570"/>
                  </a:cubicBezTo>
                  <a:cubicBezTo>
                    <a:pt x="561" y="570"/>
                    <a:pt x="561" y="570"/>
                    <a:pt x="560" y="570"/>
                  </a:cubicBezTo>
                  <a:cubicBezTo>
                    <a:pt x="30" y="264"/>
                    <a:pt x="30" y="264"/>
                    <a:pt x="30" y="264"/>
                  </a:cubicBezTo>
                  <a:cubicBezTo>
                    <a:pt x="29" y="264"/>
                    <a:pt x="29" y="263"/>
                    <a:pt x="29" y="263"/>
                  </a:cubicBezTo>
                  <a:cubicBezTo>
                    <a:pt x="28" y="262"/>
                    <a:pt x="28" y="262"/>
                    <a:pt x="28" y="261"/>
                  </a:cubicBezTo>
                  <a:cubicBezTo>
                    <a:pt x="29" y="39"/>
                    <a:pt x="29" y="39"/>
                    <a:pt x="29" y="39"/>
                  </a:cubicBezTo>
                  <a:cubicBezTo>
                    <a:pt x="29" y="39"/>
                    <a:pt x="29" y="38"/>
                    <a:pt x="29" y="38"/>
                  </a:cubicBezTo>
                  <a:cubicBezTo>
                    <a:pt x="30" y="38"/>
                    <a:pt x="30" y="38"/>
                    <a:pt x="30" y="38"/>
                  </a:cubicBezTo>
                  <a:cubicBezTo>
                    <a:pt x="561" y="344"/>
                    <a:pt x="561" y="344"/>
                    <a:pt x="561" y="344"/>
                  </a:cubicBezTo>
                  <a:cubicBezTo>
                    <a:pt x="561" y="344"/>
                    <a:pt x="562" y="344"/>
                    <a:pt x="562" y="345"/>
                  </a:cubicBezTo>
                  <a:cubicBezTo>
                    <a:pt x="562" y="346"/>
                    <a:pt x="563" y="346"/>
                    <a:pt x="563" y="347"/>
                  </a:cubicBezTo>
                  <a:lnTo>
                    <a:pt x="562" y="569"/>
                  </a:lnTo>
                  <a:close/>
                </a:path>
              </a:pathLst>
            </a:custGeom>
            <a:solidFill>
              <a:srgbClr val="C8E3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2" name="îśļ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12C7259-5B72-450E-AA3D-F26833D08F1D}"/>
                </a:ext>
              </a:extLst>
            </p:cNvPr>
            <p:cNvSpPr/>
            <p:nvPr/>
          </p:nvSpPr>
          <p:spPr bwMode="auto">
            <a:xfrm>
              <a:off x="5049838" y="1768476"/>
              <a:ext cx="814388" cy="509588"/>
            </a:xfrm>
            <a:custGeom>
              <a:avLst/>
              <a:gdLst>
                <a:gd name="T0" fmla="*/ 397 w 411"/>
                <a:gd name="T1" fmla="*/ 221 h 258"/>
                <a:gd name="T2" fmla="*/ 14 w 411"/>
                <a:gd name="T3" fmla="*/ 4 h 258"/>
                <a:gd name="T4" fmla="*/ 0 w 411"/>
                <a:gd name="T5" fmla="*/ 12 h 258"/>
                <a:gd name="T6" fmla="*/ 14 w 411"/>
                <a:gd name="T7" fmla="*/ 37 h 258"/>
                <a:gd name="T8" fmla="*/ 397 w 411"/>
                <a:gd name="T9" fmla="*/ 253 h 258"/>
                <a:gd name="T10" fmla="*/ 411 w 411"/>
                <a:gd name="T11" fmla="*/ 245 h 258"/>
                <a:gd name="T12" fmla="*/ 397 w 411"/>
                <a:gd name="T13" fmla="*/ 221 h 258"/>
              </a:gdLst>
              <a:ahLst/>
              <a:cxnLst>
                <a:cxn ang="0">
                  <a:pos x="T0" y="T1"/>
                </a:cxn>
                <a:cxn ang="0">
                  <a:pos x="T2" y="T3"/>
                </a:cxn>
                <a:cxn ang="0">
                  <a:pos x="T4" y="T5"/>
                </a:cxn>
                <a:cxn ang="0">
                  <a:pos x="T6" y="T7"/>
                </a:cxn>
                <a:cxn ang="0">
                  <a:pos x="T8" y="T9"/>
                </a:cxn>
                <a:cxn ang="0">
                  <a:pos x="T10" y="T11"/>
                </a:cxn>
                <a:cxn ang="0">
                  <a:pos x="T12" y="T13"/>
                </a:cxn>
              </a:cxnLst>
              <a:rect l="0" t="0" r="r" b="b"/>
              <a:pathLst>
                <a:path w="411" h="258">
                  <a:moveTo>
                    <a:pt x="397" y="221"/>
                  </a:moveTo>
                  <a:cubicBezTo>
                    <a:pt x="14" y="4"/>
                    <a:pt x="14" y="4"/>
                    <a:pt x="14" y="4"/>
                  </a:cubicBezTo>
                  <a:cubicBezTo>
                    <a:pt x="6" y="0"/>
                    <a:pt x="0" y="3"/>
                    <a:pt x="0" y="12"/>
                  </a:cubicBezTo>
                  <a:cubicBezTo>
                    <a:pt x="0" y="22"/>
                    <a:pt x="6" y="32"/>
                    <a:pt x="14" y="37"/>
                  </a:cubicBezTo>
                  <a:cubicBezTo>
                    <a:pt x="397" y="253"/>
                    <a:pt x="397" y="253"/>
                    <a:pt x="397" y="253"/>
                  </a:cubicBezTo>
                  <a:cubicBezTo>
                    <a:pt x="404" y="258"/>
                    <a:pt x="411" y="254"/>
                    <a:pt x="411" y="245"/>
                  </a:cubicBezTo>
                  <a:cubicBezTo>
                    <a:pt x="411" y="236"/>
                    <a:pt x="405" y="225"/>
                    <a:pt x="397" y="221"/>
                  </a:cubicBezTo>
                  <a:close/>
                </a:path>
              </a:pathLst>
            </a:custGeom>
            <a:solidFill>
              <a:srgbClr val="C8E3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3" name="iṥļ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DCFC3B5-8CCC-417E-927E-F081DA35AD3C}"/>
                </a:ext>
              </a:extLst>
            </p:cNvPr>
            <p:cNvSpPr/>
            <p:nvPr/>
          </p:nvSpPr>
          <p:spPr bwMode="auto">
            <a:xfrm>
              <a:off x="5372100" y="2270126"/>
              <a:ext cx="812800" cy="509588"/>
            </a:xfrm>
            <a:custGeom>
              <a:avLst/>
              <a:gdLst>
                <a:gd name="T0" fmla="*/ 397 w 411"/>
                <a:gd name="T1" fmla="*/ 221 h 258"/>
                <a:gd name="T2" fmla="*/ 14 w 411"/>
                <a:gd name="T3" fmla="*/ 5 h 258"/>
                <a:gd name="T4" fmla="*/ 0 w 411"/>
                <a:gd name="T5" fmla="*/ 13 h 258"/>
                <a:gd name="T6" fmla="*/ 14 w 411"/>
                <a:gd name="T7" fmla="*/ 37 h 258"/>
                <a:gd name="T8" fmla="*/ 397 w 411"/>
                <a:gd name="T9" fmla="*/ 254 h 258"/>
                <a:gd name="T10" fmla="*/ 411 w 411"/>
                <a:gd name="T11" fmla="*/ 245 h 258"/>
                <a:gd name="T12" fmla="*/ 397 w 411"/>
                <a:gd name="T13" fmla="*/ 221 h 258"/>
              </a:gdLst>
              <a:ahLst/>
              <a:cxnLst>
                <a:cxn ang="0">
                  <a:pos x="T0" y="T1"/>
                </a:cxn>
                <a:cxn ang="0">
                  <a:pos x="T2" y="T3"/>
                </a:cxn>
                <a:cxn ang="0">
                  <a:pos x="T4" y="T5"/>
                </a:cxn>
                <a:cxn ang="0">
                  <a:pos x="T6" y="T7"/>
                </a:cxn>
                <a:cxn ang="0">
                  <a:pos x="T8" y="T9"/>
                </a:cxn>
                <a:cxn ang="0">
                  <a:pos x="T10" y="T11"/>
                </a:cxn>
                <a:cxn ang="0">
                  <a:pos x="T12" y="T13"/>
                </a:cxn>
              </a:cxnLst>
              <a:rect l="0" t="0" r="r" b="b"/>
              <a:pathLst>
                <a:path w="411" h="258">
                  <a:moveTo>
                    <a:pt x="397" y="221"/>
                  </a:moveTo>
                  <a:cubicBezTo>
                    <a:pt x="14" y="5"/>
                    <a:pt x="14" y="5"/>
                    <a:pt x="14" y="5"/>
                  </a:cubicBezTo>
                  <a:cubicBezTo>
                    <a:pt x="7" y="0"/>
                    <a:pt x="0" y="4"/>
                    <a:pt x="0" y="13"/>
                  </a:cubicBezTo>
                  <a:cubicBezTo>
                    <a:pt x="0" y="22"/>
                    <a:pt x="6" y="33"/>
                    <a:pt x="14" y="37"/>
                  </a:cubicBezTo>
                  <a:cubicBezTo>
                    <a:pt x="397" y="254"/>
                    <a:pt x="397" y="254"/>
                    <a:pt x="397" y="254"/>
                  </a:cubicBezTo>
                  <a:cubicBezTo>
                    <a:pt x="405" y="258"/>
                    <a:pt x="411" y="254"/>
                    <a:pt x="411" y="245"/>
                  </a:cubicBezTo>
                  <a:cubicBezTo>
                    <a:pt x="411" y="236"/>
                    <a:pt x="405" y="225"/>
                    <a:pt x="397" y="221"/>
                  </a:cubicBezTo>
                  <a:close/>
                </a:path>
              </a:pathLst>
            </a:custGeom>
            <a:solidFill>
              <a:srgbClr val="C8E3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4" name="îśḷ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8290368-87B7-49B9-92B6-AD53172548A4}"/>
                </a:ext>
              </a:extLst>
            </p:cNvPr>
            <p:cNvSpPr/>
            <p:nvPr/>
          </p:nvSpPr>
          <p:spPr bwMode="auto">
            <a:xfrm>
              <a:off x="7470775" y="1411288"/>
              <a:ext cx="812800" cy="511175"/>
            </a:xfrm>
            <a:custGeom>
              <a:avLst/>
              <a:gdLst>
                <a:gd name="T0" fmla="*/ 397 w 411"/>
                <a:gd name="T1" fmla="*/ 221 h 258"/>
                <a:gd name="T2" fmla="*/ 15 w 411"/>
                <a:gd name="T3" fmla="*/ 4 h 258"/>
                <a:gd name="T4" fmla="*/ 0 w 411"/>
                <a:gd name="T5" fmla="*/ 12 h 258"/>
                <a:gd name="T6" fmla="*/ 15 w 411"/>
                <a:gd name="T7" fmla="*/ 37 h 258"/>
                <a:gd name="T8" fmla="*/ 397 w 411"/>
                <a:gd name="T9" fmla="*/ 253 h 258"/>
                <a:gd name="T10" fmla="*/ 411 w 411"/>
                <a:gd name="T11" fmla="*/ 245 h 258"/>
                <a:gd name="T12" fmla="*/ 397 w 411"/>
                <a:gd name="T13" fmla="*/ 221 h 258"/>
              </a:gdLst>
              <a:ahLst/>
              <a:cxnLst>
                <a:cxn ang="0">
                  <a:pos x="T0" y="T1"/>
                </a:cxn>
                <a:cxn ang="0">
                  <a:pos x="T2" y="T3"/>
                </a:cxn>
                <a:cxn ang="0">
                  <a:pos x="T4" y="T5"/>
                </a:cxn>
                <a:cxn ang="0">
                  <a:pos x="T6" y="T7"/>
                </a:cxn>
                <a:cxn ang="0">
                  <a:pos x="T8" y="T9"/>
                </a:cxn>
                <a:cxn ang="0">
                  <a:pos x="T10" y="T11"/>
                </a:cxn>
                <a:cxn ang="0">
                  <a:pos x="T12" y="T13"/>
                </a:cxn>
              </a:cxnLst>
              <a:rect l="0" t="0" r="r" b="b"/>
              <a:pathLst>
                <a:path w="411" h="258">
                  <a:moveTo>
                    <a:pt x="397" y="221"/>
                  </a:moveTo>
                  <a:cubicBezTo>
                    <a:pt x="15" y="4"/>
                    <a:pt x="15" y="4"/>
                    <a:pt x="15" y="4"/>
                  </a:cubicBezTo>
                  <a:cubicBezTo>
                    <a:pt x="7" y="0"/>
                    <a:pt x="0" y="3"/>
                    <a:pt x="0" y="12"/>
                  </a:cubicBezTo>
                  <a:cubicBezTo>
                    <a:pt x="0" y="22"/>
                    <a:pt x="7" y="32"/>
                    <a:pt x="15" y="37"/>
                  </a:cubicBezTo>
                  <a:cubicBezTo>
                    <a:pt x="397" y="253"/>
                    <a:pt x="397" y="253"/>
                    <a:pt x="397" y="253"/>
                  </a:cubicBezTo>
                  <a:cubicBezTo>
                    <a:pt x="405" y="258"/>
                    <a:pt x="411" y="254"/>
                    <a:pt x="411" y="245"/>
                  </a:cubicBezTo>
                  <a:cubicBezTo>
                    <a:pt x="411" y="236"/>
                    <a:pt x="405" y="225"/>
                    <a:pt x="397" y="2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5" name="îṧḻï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CE58DFF-6008-411B-9744-7B94A30D42D1}"/>
                </a:ext>
              </a:extLst>
            </p:cNvPr>
            <p:cNvSpPr/>
            <p:nvPr/>
          </p:nvSpPr>
          <p:spPr bwMode="auto">
            <a:xfrm>
              <a:off x="7470775" y="1708151"/>
              <a:ext cx="812800" cy="511175"/>
            </a:xfrm>
            <a:custGeom>
              <a:avLst/>
              <a:gdLst>
                <a:gd name="T0" fmla="*/ 397 w 411"/>
                <a:gd name="T1" fmla="*/ 221 h 258"/>
                <a:gd name="T2" fmla="*/ 15 w 411"/>
                <a:gd name="T3" fmla="*/ 5 h 258"/>
                <a:gd name="T4" fmla="*/ 0 w 411"/>
                <a:gd name="T5" fmla="*/ 13 h 258"/>
                <a:gd name="T6" fmla="*/ 15 w 411"/>
                <a:gd name="T7" fmla="*/ 37 h 258"/>
                <a:gd name="T8" fmla="*/ 397 w 411"/>
                <a:gd name="T9" fmla="*/ 254 h 258"/>
                <a:gd name="T10" fmla="*/ 411 w 411"/>
                <a:gd name="T11" fmla="*/ 246 h 258"/>
                <a:gd name="T12" fmla="*/ 397 w 411"/>
                <a:gd name="T13" fmla="*/ 221 h 258"/>
              </a:gdLst>
              <a:ahLst/>
              <a:cxnLst>
                <a:cxn ang="0">
                  <a:pos x="T0" y="T1"/>
                </a:cxn>
                <a:cxn ang="0">
                  <a:pos x="T2" y="T3"/>
                </a:cxn>
                <a:cxn ang="0">
                  <a:pos x="T4" y="T5"/>
                </a:cxn>
                <a:cxn ang="0">
                  <a:pos x="T6" y="T7"/>
                </a:cxn>
                <a:cxn ang="0">
                  <a:pos x="T8" y="T9"/>
                </a:cxn>
                <a:cxn ang="0">
                  <a:pos x="T10" y="T11"/>
                </a:cxn>
                <a:cxn ang="0">
                  <a:pos x="T12" y="T13"/>
                </a:cxn>
              </a:cxnLst>
              <a:rect l="0" t="0" r="r" b="b"/>
              <a:pathLst>
                <a:path w="411" h="258">
                  <a:moveTo>
                    <a:pt x="397" y="221"/>
                  </a:moveTo>
                  <a:cubicBezTo>
                    <a:pt x="15" y="5"/>
                    <a:pt x="15" y="5"/>
                    <a:pt x="15" y="5"/>
                  </a:cubicBezTo>
                  <a:cubicBezTo>
                    <a:pt x="7" y="0"/>
                    <a:pt x="0" y="4"/>
                    <a:pt x="0" y="13"/>
                  </a:cubicBezTo>
                  <a:cubicBezTo>
                    <a:pt x="0" y="22"/>
                    <a:pt x="7" y="33"/>
                    <a:pt x="15" y="37"/>
                  </a:cubicBezTo>
                  <a:cubicBezTo>
                    <a:pt x="397" y="254"/>
                    <a:pt x="397" y="254"/>
                    <a:pt x="397" y="254"/>
                  </a:cubicBezTo>
                  <a:cubicBezTo>
                    <a:pt x="405" y="258"/>
                    <a:pt x="411" y="255"/>
                    <a:pt x="411" y="246"/>
                  </a:cubicBezTo>
                  <a:cubicBezTo>
                    <a:pt x="411" y="237"/>
                    <a:pt x="405" y="226"/>
                    <a:pt x="397" y="2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6" name="íš1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4852D0-3190-4325-B4CF-AF404B90E53A}"/>
                </a:ext>
              </a:extLst>
            </p:cNvPr>
            <p:cNvSpPr/>
            <p:nvPr/>
          </p:nvSpPr>
          <p:spPr bwMode="auto">
            <a:xfrm>
              <a:off x="7470775" y="2006601"/>
              <a:ext cx="812800" cy="511175"/>
            </a:xfrm>
            <a:custGeom>
              <a:avLst/>
              <a:gdLst>
                <a:gd name="T0" fmla="*/ 397 w 411"/>
                <a:gd name="T1" fmla="*/ 221 h 258"/>
                <a:gd name="T2" fmla="*/ 15 w 411"/>
                <a:gd name="T3" fmla="*/ 4 h 258"/>
                <a:gd name="T4" fmla="*/ 0 w 411"/>
                <a:gd name="T5" fmla="*/ 12 h 258"/>
                <a:gd name="T6" fmla="*/ 15 w 411"/>
                <a:gd name="T7" fmla="*/ 37 h 258"/>
                <a:gd name="T8" fmla="*/ 397 w 411"/>
                <a:gd name="T9" fmla="*/ 253 h 258"/>
                <a:gd name="T10" fmla="*/ 411 w 411"/>
                <a:gd name="T11" fmla="*/ 245 h 258"/>
                <a:gd name="T12" fmla="*/ 397 w 411"/>
                <a:gd name="T13" fmla="*/ 221 h 258"/>
              </a:gdLst>
              <a:ahLst/>
              <a:cxnLst>
                <a:cxn ang="0">
                  <a:pos x="T0" y="T1"/>
                </a:cxn>
                <a:cxn ang="0">
                  <a:pos x="T2" y="T3"/>
                </a:cxn>
                <a:cxn ang="0">
                  <a:pos x="T4" y="T5"/>
                </a:cxn>
                <a:cxn ang="0">
                  <a:pos x="T6" y="T7"/>
                </a:cxn>
                <a:cxn ang="0">
                  <a:pos x="T8" y="T9"/>
                </a:cxn>
                <a:cxn ang="0">
                  <a:pos x="T10" y="T11"/>
                </a:cxn>
                <a:cxn ang="0">
                  <a:pos x="T12" y="T13"/>
                </a:cxn>
              </a:cxnLst>
              <a:rect l="0" t="0" r="r" b="b"/>
              <a:pathLst>
                <a:path w="411" h="258">
                  <a:moveTo>
                    <a:pt x="397" y="221"/>
                  </a:moveTo>
                  <a:cubicBezTo>
                    <a:pt x="15" y="4"/>
                    <a:pt x="15" y="4"/>
                    <a:pt x="15" y="4"/>
                  </a:cubicBezTo>
                  <a:cubicBezTo>
                    <a:pt x="7" y="0"/>
                    <a:pt x="0" y="3"/>
                    <a:pt x="0" y="12"/>
                  </a:cubicBezTo>
                  <a:cubicBezTo>
                    <a:pt x="0" y="21"/>
                    <a:pt x="7" y="32"/>
                    <a:pt x="15" y="37"/>
                  </a:cubicBezTo>
                  <a:cubicBezTo>
                    <a:pt x="397" y="253"/>
                    <a:pt x="397" y="253"/>
                    <a:pt x="397" y="253"/>
                  </a:cubicBezTo>
                  <a:cubicBezTo>
                    <a:pt x="405" y="258"/>
                    <a:pt x="411" y="254"/>
                    <a:pt x="411" y="245"/>
                  </a:cubicBezTo>
                  <a:cubicBezTo>
                    <a:pt x="411" y="236"/>
                    <a:pt x="405" y="225"/>
                    <a:pt x="397" y="2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grpSp>
      <p:sp>
        <p:nvSpPr>
          <p:cNvPr id="27" name="矩形 26"/>
          <p:cNvSpPr/>
          <p:nvPr/>
        </p:nvSpPr>
        <p:spPr>
          <a:xfrm>
            <a:off x="1940565" y="2706249"/>
            <a:ext cx="4686300" cy="830997"/>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28" name="矩形 27"/>
          <p:cNvSpPr/>
          <p:nvPr/>
        </p:nvSpPr>
        <p:spPr>
          <a:xfrm>
            <a:off x="1940565" y="4068645"/>
            <a:ext cx="4686300" cy="830997"/>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29" name="矩形 28"/>
          <p:cNvSpPr/>
          <p:nvPr/>
        </p:nvSpPr>
        <p:spPr>
          <a:xfrm>
            <a:off x="1917482" y="2375953"/>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30" name="矩形 29"/>
          <p:cNvSpPr/>
          <p:nvPr/>
        </p:nvSpPr>
        <p:spPr>
          <a:xfrm>
            <a:off x="1921894" y="3797602"/>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31" name="文本框 30"/>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136192388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2000"/>
                                  </p:stCondLst>
                                  <p:childTnLst>
                                    <p:animEffect transition="out" filter="fade">
                                      <p:cBhvr>
                                        <p:cTn id="31" dur="500"/>
                                        <p:tgtEl>
                                          <p:spTgt spid="31"/>
                                        </p:tgtEl>
                                      </p:cBhvr>
                                    </p:animEffect>
                                    <p:set>
                                      <p:cBhvr>
                                        <p:cTn id="32"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467728" cy="681603"/>
            <a:chOff x="376848" y="442347"/>
            <a:chExt cx="3467728"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46400" y="461397"/>
              <a:ext cx="2698176" cy="523220"/>
            </a:xfrm>
            <a:prstGeom prst="rect">
              <a:avLst/>
            </a:prstGeom>
          </p:spPr>
          <p:txBody>
            <a:bodyPr wrap="none">
              <a:spAutoFit/>
            </a:bodyPr>
            <a:lstStyle/>
            <a:p>
              <a:pPr algn="ctr"/>
              <a:r>
                <a:rPr lang="zh-CN" altLang="en-US" sz="2800" dirty="0" smtClean="0">
                  <a:latin typeface="幼圆" panose="02010509060101010101" pitchFamily="49" charset="-122"/>
                  <a:ea typeface="幼圆" panose="02010509060101010101" pitchFamily="49" charset="-122"/>
                </a:rPr>
                <a:t>上阶段工作概述</a:t>
              </a:r>
              <a:endParaRPr lang="zh-CN" altLang="en-US" sz="2800" dirty="0">
                <a:latin typeface="幼圆" panose="02010509060101010101" pitchFamily="49" charset="-122"/>
                <a:ea typeface="幼圆" panose="02010509060101010101" pitchFamily="49" charset="-122"/>
              </a:endParaRPr>
            </a:p>
          </p:txBody>
        </p:sp>
      </p:grpSp>
      <p:grpSp>
        <p:nvGrpSpPr>
          <p:cNvPr id="7" name="6d1204a3-d616-49af-9765-33eec687d4a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927651" y="2046453"/>
            <a:ext cx="5405025" cy="3001592"/>
            <a:chOff x="1963738" y="1363663"/>
            <a:chExt cx="7947026" cy="4413251"/>
          </a:xfrm>
        </p:grpSpPr>
        <p:sp>
          <p:nvSpPr>
            <p:cNvPr id="8" name="îṡl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C77FD23-8695-4505-8139-24D828BA1281}"/>
                </a:ext>
              </a:extLst>
            </p:cNvPr>
            <p:cNvSpPr/>
            <p:nvPr/>
          </p:nvSpPr>
          <p:spPr bwMode="auto">
            <a:xfrm>
              <a:off x="2260601" y="4035426"/>
              <a:ext cx="7521574" cy="1741488"/>
            </a:xfrm>
            <a:custGeom>
              <a:avLst/>
              <a:gdLst>
                <a:gd name="T0" fmla="*/ 484 w 3687"/>
                <a:gd name="T1" fmla="*/ 0 h 853"/>
                <a:gd name="T2" fmla="*/ 220 w 3687"/>
                <a:gd name="T3" fmla="*/ 61 h 853"/>
                <a:gd name="T4" fmla="*/ 151 w 3687"/>
                <a:gd name="T5" fmla="*/ 121 h 853"/>
                <a:gd name="T6" fmla="*/ 144 w 3687"/>
                <a:gd name="T7" fmla="*/ 361 h 853"/>
                <a:gd name="T8" fmla="*/ 10 w 3687"/>
                <a:gd name="T9" fmla="*/ 556 h 853"/>
                <a:gd name="T10" fmla="*/ 37 w 3687"/>
                <a:gd name="T11" fmla="*/ 613 h 853"/>
                <a:gd name="T12" fmla="*/ 290 w 3687"/>
                <a:gd name="T13" fmla="*/ 712 h 853"/>
                <a:gd name="T14" fmla="*/ 407 w 3687"/>
                <a:gd name="T15" fmla="*/ 701 h 853"/>
                <a:gd name="T16" fmla="*/ 776 w 3687"/>
                <a:gd name="T17" fmla="*/ 628 h 853"/>
                <a:gd name="T18" fmla="*/ 799 w 3687"/>
                <a:gd name="T19" fmla="*/ 629 h 853"/>
                <a:gd name="T20" fmla="*/ 1162 w 3687"/>
                <a:gd name="T21" fmla="*/ 748 h 853"/>
                <a:gd name="T22" fmla="*/ 1578 w 3687"/>
                <a:gd name="T23" fmla="*/ 853 h 853"/>
                <a:gd name="T24" fmla="*/ 1788 w 3687"/>
                <a:gd name="T25" fmla="*/ 811 h 853"/>
                <a:gd name="T26" fmla="*/ 2040 w 3687"/>
                <a:gd name="T27" fmla="*/ 654 h 853"/>
                <a:gd name="T28" fmla="*/ 2338 w 3687"/>
                <a:gd name="T29" fmla="*/ 578 h 853"/>
                <a:gd name="T30" fmla="*/ 2423 w 3687"/>
                <a:gd name="T31" fmla="*/ 584 h 853"/>
                <a:gd name="T32" fmla="*/ 2681 w 3687"/>
                <a:gd name="T33" fmla="*/ 649 h 853"/>
                <a:gd name="T34" fmla="*/ 3168 w 3687"/>
                <a:gd name="T35" fmla="*/ 695 h 853"/>
                <a:gd name="T36" fmla="*/ 3282 w 3687"/>
                <a:gd name="T37" fmla="*/ 694 h 853"/>
                <a:gd name="T38" fmla="*/ 3394 w 3687"/>
                <a:gd name="T39" fmla="*/ 683 h 853"/>
                <a:gd name="T40" fmla="*/ 3533 w 3687"/>
                <a:gd name="T41" fmla="*/ 594 h 853"/>
                <a:gd name="T42" fmla="*/ 3665 w 3687"/>
                <a:gd name="T43" fmla="*/ 424 h 853"/>
                <a:gd name="T44" fmla="*/ 3578 w 3687"/>
                <a:gd name="T45" fmla="*/ 193 h 853"/>
                <a:gd name="T46" fmla="*/ 3349 w 3687"/>
                <a:gd name="T47" fmla="*/ 75 h 853"/>
                <a:gd name="T48" fmla="*/ 3302 w 3687"/>
                <a:gd name="T49" fmla="*/ 64 h 853"/>
                <a:gd name="T50" fmla="*/ 3287 w 3687"/>
                <a:gd name="T51" fmla="*/ 66 h 853"/>
                <a:gd name="T52" fmla="*/ 3252 w 3687"/>
                <a:gd name="T53" fmla="*/ 88 h 853"/>
                <a:gd name="T54" fmla="*/ 3084 w 3687"/>
                <a:gd name="T55" fmla="*/ 223 h 853"/>
                <a:gd name="T56" fmla="*/ 3068 w 3687"/>
                <a:gd name="T57" fmla="*/ 222 h 853"/>
                <a:gd name="T58" fmla="*/ 2995 w 3687"/>
                <a:gd name="T59" fmla="*/ 179 h 853"/>
                <a:gd name="T60" fmla="*/ 2675 w 3687"/>
                <a:gd name="T61" fmla="*/ 44 h 853"/>
                <a:gd name="T62" fmla="*/ 2574 w 3687"/>
                <a:gd name="T63" fmla="*/ 62 h 853"/>
                <a:gd name="T64" fmla="*/ 2290 w 3687"/>
                <a:gd name="T65" fmla="*/ 236 h 853"/>
                <a:gd name="T66" fmla="*/ 2054 w 3687"/>
                <a:gd name="T67" fmla="*/ 255 h 853"/>
                <a:gd name="T68" fmla="*/ 1722 w 3687"/>
                <a:gd name="T69" fmla="*/ 300 h 853"/>
                <a:gd name="T70" fmla="*/ 1711 w 3687"/>
                <a:gd name="T71" fmla="*/ 300 h 853"/>
                <a:gd name="T72" fmla="*/ 919 w 3687"/>
                <a:gd name="T73" fmla="*/ 37 h 853"/>
                <a:gd name="T74" fmla="*/ 879 w 3687"/>
                <a:gd name="T75" fmla="*/ 39 h 853"/>
                <a:gd name="T76" fmla="*/ 822 w 3687"/>
                <a:gd name="T77" fmla="*/ 59 h 853"/>
                <a:gd name="T78" fmla="*/ 484 w 3687"/>
                <a:gd name="T79"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87" h="853">
                  <a:moveTo>
                    <a:pt x="484" y="0"/>
                  </a:moveTo>
                  <a:cubicBezTo>
                    <a:pt x="392" y="0"/>
                    <a:pt x="302" y="17"/>
                    <a:pt x="220" y="61"/>
                  </a:cubicBezTo>
                  <a:cubicBezTo>
                    <a:pt x="193" y="76"/>
                    <a:pt x="166" y="94"/>
                    <a:pt x="151" y="121"/>
                  </a:cubicBezTo>
                  <a:cubicBezTo>
                    <a:pt x="112" y="193"/>
                    <a:pt x="174" y="286"/>
                    <a:pt x="144" y="361"/>
                  </a:cubicBezTo>
                  <a:cubicBezTo>
                    <a:pt x="114" y="437"/>
                    <a:pt x="0" y="475"/>
                    <a:pt x="10" y="556"/>
                  </a:cubicBezTo>
                  <a:cubicBezTo>
                    <a:pt x="12" y="577"/>
                    <a:pt x="23" y="596"/>
                    <a:pt x="37" y="613"/>
                  </a:cubicBezTo>
                  <a:cubicBezTo>
                    <a:pt x="97" y="686"/>
                    <a:pt x="192" y="712"/>
                    <a:pt x="290" y="712"/>
                  </a:cubicBezTo>
                  <a:cubicBezTo>
                    <a:pt x="329" y="712"/>
                    <a:pt x="369" y="708"/>
                    <a:pt x="407" y="701"/>
                  </a:cubicBezTo>
                  <a:cubicBezTo>
                    <a:pt x="530" y="676"/>
                    <a:pt x="651" y="628"/>
                    <a:pt x="776" y="628"/>
                  </a:cubicBezTo>
                  <a:cubicBezTo>
                    <a:pt x="783" y="628"/>
                    <a:pt x="791" y="628"/>
                    <a:pt x="799" y="629"/>
                  </a:cubicBezTo>
                  <a:cubicBezTo>
                    <a:pt x="927" y="635"/>
                    <a:pt x="1045" y="697"/>
                    <a:pt x="1162" y="748"/>
                  </a:cubicBezTo>
                  <a:cubicBezTo>
                    <a:pt x="1292" y="806"/>
                    <a:pt x="1437" y="853"/>
                    <a:pt x="1578" y="853"/>
                  </a:cubicBezTo>
                  <a:cubicBezTo>
                    <a:pt x="1650" y="853"/>
                    <a:pt x="1721" y="840"/>
                    <a:pt x="1788" y="811"/>
                  </a:cubicBezTo>
                  <a:cubicBezTo>
                    <a:pt x="1879" y="770"/>
                    <a:pt x="1954" y="702"/>
                    <a:pt x="2040" y="654"/>
                  </a:cubicBezTo>
                  <a:cubicBezTo>
                    <a:pt x="2132" y="604"/>
                    <a:pt x="2234" y="578"/>
                    <a:pt x="2338" y="578"/>
                  </a:cubicBezTo>
                  <a:cubicBezTo>
                    <a:pt x="2366" y="578"/>
                    <a:pt x="2395" y="580"/>
                    <a:pt x="2423" y="584"/>
                  </a:cubicBezTo>
                  <a:cubicBezTo>
                    <a:pt x="2511" y="596"/>
                    <a:pt x="2595" y="627"/>
                    <a:pt x="2681" y="649"/>
                  </a:cubicBezTo>
                  <a:cubicBezTo>
                    <a:pt x="2840" y="688"/>
                    <a:pt x="3004" y="695"/>
                    <a:pt x="3168" y="695"/>
                  </a:cubicBezTo>
                  <a:cubicBezTo>
                    <a:pt x="3206" y="695"/>
                    <a:pt x="3244" y="694"/>
                    <a:pt x="3282" y="694"/>
                  </a:cubicBezTo>
                  <a:cubicBezTo>
                    <a:pt x="3320" y="694"/>
                    <a:pt x="3358" y="693"/>
                    <a:pt x="3394" y="683"/>
                  </a:cubicBezTo>
                  <a:cubicBezTo>
                    <a:pt x="3447" y="667"/>
                    <a:pt x="3491" y="630"/>
                    <a:pt x="3533" y="594"/>
                  </a:cubicBezTo>
                  <a:cubicBezTo>
                    <a:pt x="3589" y="546"/>
                    <a:pt x="3648" y="494"/>
                    <a:pt x="3665" y="424"/>
                  </a:cubicBezTo>
                  <a:cubicBezTo>
                    <a:pt x="3687" y="340"/>
                    <a:pt x="3643" y="250"/>
                    <a:pt x="3578" y="193"/>
                  </a:cubicBezTo>
                  <a:cubicBezTo>
                    <a:pt x="3513" y="136"/>
                    <a:pt x="3430" y="105"/>
                    <a:pt x="3349" y="75"/>
                  </a:cubicBezTo>
                  <a:cubicBezTo>
                    <a:pt x="3334" y="69"/>
                    <a:pt x="3318" y="64"/>
                    <a:pt x="3302" y="64"/>
                  </a:cubicBezTo>
                  <a:cubicBezTo>
                    <a:pt x="3297" y="64"/>
                    <a:pt x="3292" y="64"/>
                    <a:pt x="3287" y="66"/>
                  </a:cubicBezTo>
                  <a:cubicBezTo>
                    <a:pt x="3274" y="69"/>
                    <a:pt x="3262" y="78"/>
                    <a:pt x="3252" y="88"/>
                  </a:cubicBezTo>
                  <a:cubicBezTo>
                    <a:pt x="3199" y="139"/>
                    <a:pt x="3153" y="223"/>
                    <a:pt x="3084" y="223"/>
                  </a:cubicBezTo>
                  <a:cubicBezTo>
                    <a:pt x="3079" y="223"/>
                    <a:pt x="3073" y="223"/>
                    <a:pt x="3068" y="222"/>
                  </a:cubicBezTo>
                  <a:cubicBezTo>
                    <a:pt x="3040" y="217"/>
                    <a:pt x="3017" y="197"/>
                    <a:pt x="2995" y="179"/>
                  </a:cubicBezTo>
                  <a:cubicBezTo>
                    <a:pt x="2904" y="105"/>
                    <a:pt x="2788" y="44"/>
                    <a:pt x="2675" y="44"/>
                  </a:cubicBezTo>
                  <a:cubicBezTo>
                    <a:pt x="2641" y="44"/>
                    <a:pt x="2607" y="50"/>
                    <a:pt x="2574" y="62"/>
                  </a:cubicBezTo>
                  <a:cubicBezTo>
                    <a:pt x="2470" y="101"/>
                    <a:pt x="2396" y="200"/>
                    <a:pt x="2290" y="236"/>
                  </a:cubicBezTo>
                  <a:cubicBezTo>
                    <a:pt x="2215" y="261"/>
                    <a:pt x="2133" y="250"/>
                    <a:pt x="2054" y="255"/>
                  </a:cubicBezTo>
                  <a:cubicBezTo>
                    <a:pt x="1942" y="261"/>
                    <a:pt x="1833" y="300"/>
                    <a:pt x="1722" y="300"/>
                  </a:cubicBezTo>
                  <a:cubicBezTo>
                    <a:pt x="1718" y="300"/>
                    <a:pt x="1715" y="300"/>
                    <a:pt x="1711" y="300"/>
                  </a:cubicBezTo>
                  <a:cubicBezTo>
                    <a:pt x="1431" y="294"/>
                    <a:pt x="1194" y="37"/>
                    <a:pt x="919" y="37"/>
                  </a:cubicBezTo>
                  <a:cubicBezTo>
                    <a:pt x="906" y="37"/>
                    <a:pt x="892" y="38"/>
                    <a:pt x="879" y="39"/>
                  </a:cubicBezTo>
                  <a:cubicBezTo>
                    <a:pt x="859" y="41"/>
                    <a:pt x="837" y="45"/>
                    <a:pt x="822" y="59"/>
                  </a:cubicBezTo>
                  <a:cubicBezTo>
                    <a:pt x="711" y="26"/>
                    <a:pt x="596" y="0"/>
                    <a:pt x="484" y="0"/>
                  </a:cubicBezTo>
                </a:path>
              </a:pathLst>
            </a:custGeom>
            <a:solidFill>
              <a:srgbClr val="A9B6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9" name="ïS1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2413D59-76B9-4BA9-84FC-CAC35ED81F6D}"/>
                </a:ext>
              </a:extLst>
            </p:cNvPr>
            <p:cNvSpPr/>
            <p:nvPr/>
          </p:nvSpPr>
          <p:spPr bwMode="auto">
            <a:xfrm>
              <a:off x="2973388" y="3608388"/>
              <a:ext cx="1090613" cy="817563"/>
            </a:xfrm>
            <a:custGeom>
              <a:avLst/>
              <a:gdLst>
                <a:gd name="T0" fmla="*/ 244 w 550"/>
                <a:gd name="T1" fmla="*/ 38 h 413"/>
                <a:gd name="T2" fmla="*/ 450 w 550"/>
                <a:gd name="T3" fmla="*/ 413 h 413"/>
                <a:gd name="T4" fmla="*/ 440 w 550"/>
                <a:gd name="T5" fmla="*/ 79 h 413"/>
                <a:gd name="T6" fmla="*/ 248 w 550"/>
                <a:gd name="T7" fmla="*/ 36 h 413"/>
                <a:gd name="T8" fmla="*/ 244 w 550"/>
                <a:gd name="T9" fmla="*/ 38 h 413"/>
              </a:gdLst>
              <a:ahLst/>
              <a:cxnLst>
                <a:cxn ang="0">
                  <a:pos x="T0" y="T1"/>
                </a:cxn>
                <a:cxn ang="0">
                  <a:pos x="T2" y="T3"/>
                </a:cxn>
                <a:cxn ang="0">
                  <a:pos x="T4" y="T5"/>
                </a:cxn>
                <a:cxn ang="0">
                  <a:pos x="T6" y="T7"/>
                </a:cxn>
                <a:cxn ang="0">
                  <a:pos x="T8" y="T9"/>
                </a:cxn>
              </a:cxnLst>
              <a:rect l="0" t="0" r="r" b="b"/>
              <a:pathLst>
                <a:path w="550" h="413">
                  <a:moveTo>
                    <a:pt x="244" y="38"/>
                  </a:moveTo>
                  <a:cubicBezTo>
                    <a:pt x="244" y="38"/>
                    <a:pt x="0" y="186"/>
                    <a:pt x="450" y="413"/>
                  </a:cubicBezTo>
                  <a:cubicBezTo>
                    <a:pt x="450" y="413"/>
                    <a:pt x="550" y="229"/>
                    <a:pt x="440" y="79"/>
                  </a:cubicBezTo>
                  <a:cubicBezTo>
                    <a:pt x="396" y="18"/>
                    <a:pt x="313" y="0"/>
                    <a:pt x="248" y="36"/>
                  </a:cubicBezTo>
                  <a:lnTo>
                    <a:pt x="244" y="38"/>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0" name="íṣl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933D3BC-0E1B-44EA-A394-F258CA318362}"/>
                </a:ext>
              </a:extLst>
            </p:cNvPr>
            <p:cNvSpPr/>
            <p:nvPr/>
          </p:nvSpPr>
          <p:spPr bwMode="auto">
            <a:xfrm>
              <a:off x="3463926" y="3678238"/>
              <a:ext cx="412750" cy="747713"/>
            </a:xfrm>
            <a:custGeom>
              <a:avLst/>
              <a:gdLst>
                <a:gd name="T0" fmla="*/ 0 w 209"/>
                <a:gd name="T1" fmla="*/ 0 h 378"/>
                <a:gd name="T2" fmla="*/ 203 w 209"/>
                <a:gd name="T3" fmla="*/ 378 h 378"/>
              </a:gdLst>
              <a:ahLst/>
              <a:cxnLst>
                <a:cxn ang="0">
                  <a:pos x="T0" y="T1"/>
                </a:cxn>
                <a:cxn ang="0">
                  <a:pos x="T2" y="T3"/>
                </a:cxn>
              </a:cxnLst>
              <a:rect l="0" t="0" r="r" b="b"/>
              <a:pathLst>
                <a:path w="209" h="378">
                  <a:moveTo>
                    <a:pt x="0" y="0"/>
                  </a:moveTo>
                  <a:cubicBezTo>
                    <a:pt x="0" y="0"/>
                    <a:pt x="209" y="160"/>
                    <a:pt x="203" y="378"/>
                  </a:cubicBezTo>
                </a:path>
              </a:pathLst>
            </a:custGeom>
            <a:noFill/>
            <a:ln w="7938"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11" name="îŝḻi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3FB60F-D9B2-4040-91EE-7D5BEB123297}"/>
                </a:ext>
              </a:extLst>
            </p:cNvPr>
            <p:cNvSpPr/>
            <p:nvPr/>
          </p:nvSpPr>
          <p:spPr bwMode="auto">
            <a:xfrm>
              <a:off x="8178801" y="2852738"/>
              <a:ext cx="1503363" cy="1966913"/>
            </a:xfrm>
            <a:custGeom>
              <a:avLst/>
              <a:gdLst>
                <a:gd name="T0" fmla="*/ 710 w 759"/>
                <a:gd name="T1" fmla="*/ 298 h 994"/>
                <a:gd name="T2" fmla="*/ 548 w 759"/>
                <a:gd name="T3" fmla="*/ 994 h 994"/>
                <a:gd name="T4" fmla="*/ 54 w 759"/>
                <a:gd name="T5" fmla="*/ 477 h 994"/>
                <a:gd name="T6" fmla="*/ 282 w 759"/>
                <a:gd name="T7" fmla="*/ 54 h 994"/>
                <a:gd name="T8" fmla="*/ 705 w 759"/>
                <a:gd name="T9" fmla="*/ 282 h 994"/>
                <a:gd name="T10" fmla="*/ 710 w 759"/>
                <a:gd name="T11" fmla="*/ 297 h 994"/>
                <a:gd name="T12" fmla="*/ 710 w 759"/>
                <a:gd name="T13" fmla="*/ 298 h 994"/>
              </a:gdLst>
              <a:ahLst/>
              <a:cxnLst>
                <a:cxn ang="0">
                  <a:pos x="T0" y="T1"/>
                </a:cxn>
                <a:cxn ang="0">
                  <a:pos x="T2" y="T3"/>
                </a:cxn>
                <a:cxn ang="0">
                  <a:pos x="T4" y="T5"/>
                </a:cxn>
                <a:cxn ang="0">
                  <a:pos x="T6" y="T7"/>
                </a:cxn>
                <a:cxn ang="0">
                  <a:pos x="T8" y="T9"/>
                </a:cxn>
                <a:cxn ang="0">
                  <a:pos x="T10" y="T11"/>
                </a:cxn>
                <a:cxn ang="0">
                  <a:pos x="T12" y="T13"/>
                </a:cxn>
              </a:cxnLst>
              <a:rect l="0" t="0" r="r" b="b"/>
              <a:pathLst>
                <a:path w="759" h="994">
                  <a:moveTo>
                    <a:pt x="710" y="298"/>
                  </a:moveTo>
                  <a:cubicBezTo>
                    <a:pt x="759" y="479"/>
                    <a:pt x="548" y="994"/>
                    <a:pt x="548" y="994"/>
                  </a:cubicBezTo>
                  <a:cubicBezTo>
                    <a:pt x="548" y="994"/>
                    <a:pt x="103" y="658"/>
                    <a:pt x="54" y="477"/>
                  </a:cubicBezTo>
                  <a:cubicBezTo>
                    <a:pt x="0" y="297"/>
                    <a:pt x="102" y="108"/>
                    <a:pt x="282" y="54"/>
                  </a:cubicBezTo>
                  <a:cubicBezTo>
                    <a:pt x="462" y="0"/>
                    <a:pt x="652" y="102"/>
                    <a:pt x="705" y="282"/>
                  </a:cubicBezTo>
                  <a:cubicBezTo>
                    <a:pt x="707" y="287"/>
                    <a:pt x="708" y="292"/>
                    <a:pt x="710" y="297"/>
                  </a:cubicBezTo>
                  <a:cubicBezTo>
                    <a:pt x="710" y="298"/>
                    <a:pt x="710" y="298"/>
                    <a:pt x="710" y="298"/>
                  </a:cubicBezTo>
                </a:path>
              </a:pathLst>
            </a:cu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2" name="ïśḷ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1ADC82A-F550-4328-A30F-79B1720ED588}"/>
                </a:ext>
              </a:extLst>
            </p:cNvPr>
            <p:cNvSpPr/>
            <p:nvPr/>
          </p:nvSpPr>
          <p:spPr bwMode="auto">
            <a:xfrm>
              <a:off x="8855076" y="2943226"/>
              <a:ext cx="742950" cy="1876425"/>
            </a:xfrm>
            <a:custGeom>
              <a:avLst/>
              <a:gdLst>
                <a:gd name="T0" fmla="*/ 56 w 375"/>
                <a:gd name="T1" fmla="*/ 217 h 948"/>
                <a:gd name="T2" fmla="*/ 34 w 375"/>
                <a:gd name="T3" fmla="*/ 324 h 948"/>
                <a:gd name="T4" fmla="*/ 15 w 375"/>
                <a:gd name="T5" fmla="*/ 608 h 948"/>
                <a:gd name="T6" fmla="*/ 17 w 375"/>
                <a:gd name="T7" fmla="*/ 681 h 948"/>
                <a:gd name="T8" fmla="*/ 98 w 375"/>
                <a:gd name="T9" fmla="*/ 723 h 948"/>
                <a:gd name="T10" fmla="*/ 105 w 375"/>
                <a:gd name="T11" fmla="*/ 722 h 948"/>
                <a:gd name="T12" fmla="*/ 156 w 375"/>
                <a:gd name="T13" fmla="*/ 732 h 948"/>
                <a:gd name="T14" fmla="*/ 169 w 375"/>
                <a:gd name="T15" fmla="*/ 745 h 948"/>
                <a:gd name="T16" fmla="*/ 183 w 375"/>
                <a:gd name="T17" fmla="*/ 770 h 948"/>
                <a:gd name="T18" fmla="*/ 156 w 375"/>
                <a:gd name="T19" fmla="*/ 909 h 948"/>
                <a:gd name="T20" fmla="*/ 206 w 375"/>
                <a:gd name="T21" fmla="*/ 948 h 948"/>
                <a:gd name="T22" fmla="*/ 207 w 375"/>
                <a:gd name="T23" fmla="*/ 894 h 948"/>
                <a:gd name="T24" fmla="*/ 56 w 375"/>
                <a:gd name="T25" fmla="*/ 217 h 948"/>
                <a:gd name="T26" fmla="*/ 104 w 375"/>
                <a:gd name="T27" fmla="*/ 0 h 948"/>
                <a:gd name="T28" fmla="*/ 101 w 375"/>
                <a:gd name="T29" fmla="*/ 5 h 948"/>
                <a:gd name="T30" fmla="*/ 100 w 375"/>
                <a:gd name="T31" fmla="*/ 6 h 948"/>
                <a:gd name="T32" fmla="*/ 61 w 375"/>
                <a:gd name="T33" fmla="*/ 171 h 948"/>
                <a:gd name="T34" fmla="*/ 58 w 375"/>
                <a:gd name="T35" fmla="*/ 166 h 948"/>
                <a:gd name="T36" fmla="*/ 57 w 375"/>
                <a:gd name="T37" fmla="*/ 209 h 948"/>
                <a:gd name="T38" fmla="*/ 211 w 375"/>
                <a:gd name="T39" fmla="*/ 894 h 948"/>
                <a:gd name="T40" fmla="*/ 210 w 375"/>
                <a:gd name="T41" fmla="*/ 938 h 948"/>
                <a:gd name="T42" fmla="*/ 375 w 375"/>
                <a:gd name="T43" fmla="*/ 319 h 948"/>
                <a:gd name="T44" fmla="*/ 368 w 375"/>
                <a:gd name="T45" fmla="*/ 252 h 948"/>
                <a:gd name="T46" fmla="*/ 368 w 375"/>
                <a:gd name="T47" fmla="*/ 251 h 948"/>
                <a:gd name="T48" fmla="*/ 363 w 375"/>
                <a:gd name="T49" fmla="*/ 236 h 948"/>
                <a:gd name="T50" fmla="*/ 104 w 375"/>
                <a:gd name="T51"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5" h="948">
                  <a:moveTo>
                    <a:pt x="56" y="217"/>
                  </a:moveTo>
                  <a:cubicBezTo>
                    <a:pt x="50" y="273"/>
                    <a:pt x="34" y="324"/>
                    <a:pt x="34" y="324"/>
                  </a:cubicBezTo>
                  <a:cubicBezTo>
                    <a:pt x="34" y="324"/>
                    <a:pt x="0" y="437"/>
                    <a:pt x="15" y="608"/>
                  </a:cubicBezTo>
                  <a:cubicBezTo>
                    <a:pt x="17" y="632"/>
                    <a:pt x="18" y="657"/>
                    <a:pt x="17" y="681"/>
                  </a:cubicBezTo>
                  <a:cubicBezTo>
                    <a:pt x="46" y="703"/>
                    <a:pt x="82" y="717"/>
                    <a:pt x="98" y="723"/>
                  </a:cubicBezTo>
                  <a:cubicBezTo>
                    <a:pt x="100" y="723"/>
                    <a:pt x="103" y="722"/>
                    <a:pt x="105" y="722"/>
                  </a:cubicBezTo>
                  <a:cubicBezTo>
                    <a:pt x="123" y="722"/>
                    <a:pt x="142" y="728"/>
                    <a:pt x="156" y="732"/>
                  </a:cubicBezTo>
                  <a:cubicBezTo>
                    <a:pt x="162" y="734"/>
                    <a:pt x="167" y="739"/>
                    <a:pt x="169" y="745"/>
                  </a:cubicBezTo>
                  <a:cubicBezTo>
                    <a:pt x="179" y="748"/>
                    <a:pt x="185" y="759"/>
                    <a:pt x="183" y="770"/>
                  </a:cubicBezTo>
                  <a:cubicBezTo>
                    <a:pt x="176" y="799"/>
                    <a:pt x="163" y="860"/>
                    <a:pt x="156" y="909"/>
                  </a:cubicBezTo>
                  <a:cubicBezTo>
                    <a:pt x="187" y="934"/>
                    <a:pt x="206" y="948"/>
                    <a:pt x="206" y="948"/>
                  </a:cubicBezTo>
                  <a:cubicBezTo>
                    <a:pt x="207" y="930"/>
                    <a:pt x="207" y="912"/>
                    <a:pt x="207" y="894"/>
                  </a:cubicBezTo>
                  <a:cubicBezTo>
                    <a:pt x="207" y="619"/>
                    <a:pt x="127" y="377"/>
                    <a:pt x="56" y="217"/>
                  </a:cubicBezTo>
                  <a:moveTo>
                    <a:pt x="104" y="0"/>
                  </a:moveTo>
                  <a:cubicBezTo>
                    <a:pt x="101" y="5"/>
                    <a:pt x="101" y="5"/>
                    <a:pt x="101" y="5"/>
                  </a:cubicBezTo>
                  <a:cubicBezTo>
                    <a:pt x="101" y="5"/>
                    <a:pt x="100" y="5"/>
                    <a:pt x="100" y="6"/>
                  </a:cubicBezTo>
                  <a:cubicBezTo>
                    <a:pt x="84" y="45"/>
                    <a:pt x="63" y="109"/>
                    <a:pt x="61" y="171"/>
                  </a:cubicBezTo>
                  <a:cubicBezTo>
                    <a:pt x="61" y="171"/>
                    <a:pt x="60" y="169"/>
                    <a:pt x="58" y="166"/>
                  </a:cubicBezTo>
                  <a:cubicBezTo>
                    <a:pt x="58" y="180"/>
                    <a:pt x="58" y="194"/>
                    <a:pt x="57" y="209"/>
                  </a:cubicBezTo>
                  <a:cubicBezTo>
                    <a:pt x="128" y="369"/>
                    <a:pt x="211" y="615"/>
                    <a:pt x="211" y="894"/>
                  </a:cubicBezTo>
                  <a:cubicBezTo>
                    <a:pt x="211" y="908"/>
                    <a:pt x="211" y="923"/>
                    <a:pt x="210" y="938"/>
                  </a:cubicBezTo>
                  <a:cubicBezTo>
                    <a:pt x="237" y="871"/>
                    <a:pt x="375" y="514"/>
                    <a:pt x="375" y="319"/>
                  </a:cubicBezTo>
                  <a:cubicBezTo>
                    <a:pt x="375" y="293"/>
                    <a:pt x="373" y="271"/>
                    <a:pt x="368" y="252"/>
                  </a:cubicBezTo>
                  <a:cubicBezTo>
                    <a:pt x="368" y="251"/>
                    <a:pt x="368" y="251"/>
                    <a:pt x="368" y="251"/>
                  </a:cubicBezTo>
                  <a:cubicBezTo>
                    <a:pt x="366" y="246"/>
                    <a:pt x="365" y="241"/>
                    <a:pt x="363" y="236"/>
                  </a:cubicBezTo>
                  <a:cubicBezTo>
                    <a:pt x="326" y="111"/>
                    <a:pt x="223" y="24"/>
                    <a:pt x="104" y="0"/>
                  </a:cubicBezTo>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3" name="ïŝľ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98C3BA7-3185-4A21-9207-DA8B3723E3E6}"/>
                </a:ext>
              </a:extLst>
            </p:cNvPr>
            <p:cNvSpPr/>
            <p:nvPr/>
          </p:nvSpPr>
          <p:spPr bwMode="auto">
            <a:xfrm>
              <a:off x="8756651" y="2968626"/>
              <a:ext cx="517525" cy="1855788"/>
            </a:xfrm>
            <a:custGeom>
              <a:avLst/>
              <a:gdLst>
                <a:gd name="T0" fmla="*/ 0 w 261"/>
                <a:gd name="T1" fmla="*/ 2 h 937"/>
                <a:gd name="T2" fmla="*/ 3 w 261"/>
                <a:gd name="T3" fmla="*/ 7 h 937"/>
                <a:gd name="T4" fmla="*/ 257 w 261"/>
                <a:gd name="T5" fmla="*/ 881 h 937"/>
                <a:gd name="T6" fmla="*/ 256 w 261"/>
                <a:gd name="T7" fmla="*/ 936 h 937"/>
                <a:gd name="T8" fmla="*/ 260 w 261"/>
                <a:gd name="T9" fmla="*/ 937 h 937"/>
                <a:gd name="T10" fmla="*/ 261 w 261"/>
                <a:gd name="T11" fmla="*/ 881 h 937"/>
                <a:gd name="T12" fmla="*/ 4 w 261"/>
                <a:gd name="T13" fmla="*/ 0 h 937"/>
                <a:gd name="T14" fmla="*/ 0 w 261"/>
                <a:gd name="T15" fmla="*/ 2 h 937"/>
                <a:gd name="T16" fmla="*/ 0 w 261"/>
                <a:gd name="T17" fmla="*/ 2 h 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937">
                  <a:moveTo>
                    <a:pt x="0" y="2"/>
                  </a:moveTo>
                  <a:cubicBezTo>
                    <a:pt x="0" y="2"/>
                    <a:pt x="1" y="4"/>
                    <a:pt x="3" y="7"/>
                  </a:cubicBezTo>
                  <a:cubicBezTo>
                    <a:pt x="31" y="51"/>
                    <a:pt x="257" y="421"/>
                    <a:pt x="257" y="881"/>
                  </a:cubicBezTo>
                  <a:cubicBezTo>
                    <a:pt x="257" y="899"/>
                    <a:pt x="257" y="918"/>
                    <a:pt x="256" y="936"/>
                  </a:cubicBezTo>
                  <a:cubicBezTo>
                    <a:pt x="260" y="937"/>
                    <a:pt x="260" y="937"/>
                    <a:pt x="260" y="937"/>
                  </a:cubicBezTo>
                  <a:cubicBezTo>
                    <a:pt x="261" y="918"/>
                    <a:pt x="261" y="899"/>
                    <a:pt x="261" y="881"/>
                  </a:cubicBezTo>
                  <a:cubicBezTo>
                    <a:pt x="261" y="389"/>
                    <a:pt x="4" y="0"/>
                    <a:pt x="4" y="0"/>
                  </a:cubicBezTo>
                  <a:cubicBezTo>
                    <a:pt x="0" y="2"/>
                    <a:pt x="0" y="2"/>
                    <a:pt x="0" y="2"/>
                  </a:cubicBezTo>
                  <a:cubicBezTo>
                    <a:pt x="0" y="2"/>
                    <a:pt x="0" y="2"/>
                    <a:pt x="0" y="2"/>
                  </a:cubicBezTo>
                </a:path>
              </a:pathLst>
            </a:custGeom>
            <a:solidFill>
              <a:srgbClr val="5354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4" name="ïšļ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5D4A843-6097-44CA-BD9E-9089B14FE154}"/>
                </a:ext>
              </a:extLst>
            </p:cNvPr>
            <p:cNvSpPr/>
            <p:nvPr/>
          </p:nvSpPr>
          <p:spPr bwMode="auto">
            <a:xfrm>
              <a:off x="9226551" y="3825876"/>
              <a:ext cx="684213" cy="998538"/>
            </a:xfrm>
            <a:custGeom>
              <a:avLst/>
              <a:gdLst>
                <a:gd name="T0" fmla="*/ 251 w 346"/>
                <a:gd name="T1" fmla="*/ 136 h 504"/>
                <a:gd name="T2" fmla="*/ 32 w 346"/>
                <a:gd name="T3" fmla="*/ 504 h 504"/>
                <a:gd name="T4" fmla="*/ 316 w 346"/>
                <a:gd name="T5" fmla="*/ 326 h 504"/>
                <a:gd name="T6" fmla="*/ 255 w 346"/>
                <a:gd name="T7" fmla="*/ 139 h 504"/>
                <a:gd name="T8" fmla="*/ 251 w 346"/>
                <a:gd name="T9" fmla="*/ 136 h 504"/>
              </a:gdLst>
              <a:ahLst/>
              <a:cxnLst>
                <a:cxn ang="0">
                  <a:pos x="T0" y="T1"/>
                </a:cxn>
                <a:cxn ang="0">
                  <a:pos x="T2" y="T3"/>
                </a:cxn>
                <a:cxn ang="0">
                  <a:pos x="T4" y="T5"/>
                </a:cxn>
                <a:cxn ang="0">
                  <a:pos x="T6" y="T7"/>
                </a:cxn>
                <a:cxn ang="0">
                  <a:pos x="T8" y="T9"/>
                </a:cxn>
              </a:cxnLst>
              <a:rect l="0" t="0" r="r" b="b"/>
              <a:pathLst>
                <a:path w="346" h="504">
                  <a:moveTo>
                    <a:pt x="251" y="136"/>
                  </a:moveTo>
                  <a:cubicBezTo>
                    <a:pt x="251" y="136"/>
                    <a:pt x="0" y="0"/>
                    <a:pt x="32" y="504"/>
                  </a:cubicBezTo>
                  <a:cubicBezTo>
                    <a:pt x="32" y="504"/>
                    <a:pt x="241" y="496"/>
                    <a:pt x="316" y="326"/>
                  </a:cubicBezTo>
                  <a:cubicBezTo>
                    <a:pt x="346" y="257"/>
                    <a:pt x="320" y="177"/>
                    <a:pt x="255" y="139"/>
                  </a:cubicBezTo>
                  <a:lnTo>
                    <a:pt x="251" y="136"/>
                  </a:lnTo>
                  <a:close/>
                </a:path>
              </a:pathLst>
            </a:cu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5" name="iśľ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BE2E23D-542F-416B-9601-D0E5277A27C3}"/>
                </a:ext>
              </a:extLst>
            </p:cNvPr>
            <p:cNvSpPr/>
            <p:nvPr/>
          </p:nvSpPr>
          <p:spPr bwMode="auto">
            <a:xfrm>
              <a:off x="9290051" y="4097338"/>
              <a:ext cx="441325" cy="727075"/>
            </a:xfrm>
            <a:custGeom>
              <a:avLst/>
              <a:gdLst>
                <a:gd name="T0" fmla="*/ 223 w 223"/>
                <a:gd name="T1" fmla="*/ 0 h 367"/>
                <a:gd name="T2" fmla="*/ 0 w 223"/>
                <a:gd name="T3" fmla="*/ 367 h 367"/>
              </a:gdLst>
              <a:ahLst/>
              <a:cxnLst>
                <a:cxn ang="0">
                  <a:pos x="T0" y="T1"/>
                </a:cxn>
                <a:cxn ang="0">
                  <a:pos x="T2" y="T3"/>
                </a:cxn>
              </a:cxnLst>
              <a:rect l="0" t="0" r="r" b="b"/>
              <a:pathLst>
                <a:path w="223" h="367">
                  <a:moveTo>
                    <a:pt x="223" y="0"/>
                  </a:moveTo>
                  <a:cubicBezTo>
                    <a:pt x="223" y="0"/>
                    <a:pt x="191" y="262"/>
                    <a:pt x="0" y="367"/>
                  </a:cubicBezTo>
                </a:path>
              </a:pathLst>
            </a:custGeom>
            <a:solidFill>
              <a:srgbClr val="FFFFFF"/>
            </a:solidFill>
            <a:ln w="7938" cap="flat">
              <a:solidFill>
                <a:srgbClr val="535461"/>
              </a:solidFill>
              <a:prstDash val="solid"/>
              <a:miter lim="800000"/>
              <a:headEnd/>
              <a:tailEnd/>
            </a:ln>
            <a:extLst/>
          </p:spPr>
          <p:txBody>
            <a:bodyPr anchor="ctr"/>
            <a:lstStyle/>
            <a:p>
              <a:pPr algn="ctr"/>
              <a:endParaRPr dirty="0"/>
            </a:p>
          </p:txBody>
        </p:sp>
        <p:sp>
          <p:nvSpPr>
            <p:cNvPr id="16" name="ísḷ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6B1734A-C793-4153-863C-C5F97F8A8860}"/>
                </a:ext>
              </a:extLst>
            </p:cNvPr>
            <p:cNvSpPr/>
            <p:nvPr/>
          </p:nvSpPr>
          <p:spPr bwMode="auto">
            <a:xfrm>
              <a:off x="1963738" y="3910013"/>
              <a:ext cx="1089025" cy="817563"/>
            </a:xfrm>
            <a:custGeom>
              <a:avLst/>
              <a:gdLst>
                <a:gd name="T0" fmla="*/ 244 w 550"/>
                <a:gd name="T1" fmla="*/ 38 h 413"/>
                <a:gd name="T2" fmla="*/ 450 w 550"/>
                <a:gd name="T3" fmla="*/ 413 h 413"/>
                <a:gd name="T4" fmla="*/ 440 w 550"/>
                <a:gd name="T5" fmla="*/ 78 h 413"/>
                <a:gd name="T6" fmla="*/ 248 w 550"/>
                <a:gd name="T7" fmla="*/ 36 h 413"/>
                <a:gd name="T8" fmla="*/ 244 w 550"/>
                <a:gd name="T9" fmla="*/ 38 h 413"/>
              </a:gdLst>
              <a:ahLst/>
              <a:cxnLst>
                <a:cxn ang="0">
                  <a:pos x="T0" y="T1"/>
                </a:cxn>
                <a:cxn ang="0">
                  <a:pos x="T2" y="T3"/>
                </a:cxn>
                <a:cxn ang="0">
                  <a:pos x="T4" y="T5"/>
                </a:cxn>
                <a:cxn ang="0">
                  <a:pos x="T6" y="T7"/>
                </a:cxn>
                <a:cxn ang="0">
                  <a:pos x="T8" y="T9"/>
                </a:cxn>
              </a:cxnLst>
              <a:rect l="0" t="0" r="r" b="b"/>
              <a:pathLst>
                <a:path w="550" h="413">
                  <a:moveTo>
                    <a:pt x="244" y="38"/>
                  </a:moveTo>
                  <a:cubicBezTo>
                    <a:pt x="244" y="38"/>
                    <a:pt x="0" y="186"/>
                    <a:pt x="450" y="413"/>
                  </a:cubicBezTo>
                  <a:cubicBezTo>
                    <a:pt x="450" y="413"/>
                    <a:pt x="550" y="229"/>
                    <a:pt x="440" y="78"/>
                  </a:cubicBezTo>
                  <a:cubicBezTo>
                    <a:pt x="396" y="18"/>
                    <a:pt x="313" y="0"/>
                    <a:pt x="248" y="36"/>
                  </a:cubicBezTo>
                  <a:lnTo>
                    <a:pt x="244" y="38"/>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7" name="íṣḷ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7859BAE-B0F0-4DE5-BF6A-694657C68ACB}"/>
                </a:ext>
              </a:extLst>
            </p:cNvPr>
            <p:cNvSpPr/>
            <p:nvPr/>
          </p:nvSpPr>
          <p:spPr bwMode="auto">
            <a:xfrm>
              <a:off x="2452688" y="3978276"/>
              <a:ext cx="414338" cy="749300"/>
            </a:xfrm>
            <a:custGeom>
              <a:avLst/>
              <a:gdLst>
                <a:gd name="T0" fmla="*/ 0 w 209"/>
                <a:gd name="T1" fmla="*/ 0 h 378"/>
                <a:gd name="T2" fmla="*/ 203 w 209"/>
                <a:gd name="T3" fmla="*/ 378 h 378"/>
              </a:gdLst>
              <a:ahLst/>
              <a:cxnLst>
                <a:cxn ang="0">
                  <a:pos x="T0" y="T1"/>
                </a:cxn>
                <a:cxn ang="0">
                  <a:pos x="T2" y="T3"/>
                </a:cxn>
              </a:cxnLst>
              <a:rect l="0" t="0" r="r" b="b"/>
              <a:pathLst>
                <a:path w="209" h="378">
                  <a:moveTo>
                    <a:pt x="0" y="0"/>
                  </a:moveTo>
                  <a:cubicBezTo>
                    <a:pt x="0" y="0"/>
                    <a:pt x="209" y="160"/>
                    <a:pt x="203" y="378"/>
                  </a:cubicBezTo>
                </a:path>
              </a:pathLst>
            </a:custGeom>
            <a:noFill/>
            <a:ln w="7938"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18" name="î$ļ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391EEFE-6CC0-43B2-9266-4A6FA95D5C5D}"/>
                </a:ext>
              </a:extLst>
            </p:cNvPr>
            <p:cNvSpPr/>
            <p:nvPr/>
          </p:nvSpPr>
          <p:spPr bwMode="auto">
            <a:xfrm>
              <a:off x="3163888" y="1803401"/>
              <a:ext cx="5375275" cy="2895600"/>
            </a:xfrm>
            <a:custGeom>
              <a:avLst/>
              <a:gdLst>
                <a:gd name="T0" fmla="*/ 2690 w 2713"/>
                <a:gd name="T1" fmla="*/ 1294 h 1463"/>
                <a:gd name="T2" fmla="*/ 2433 w 2713"/>
                <a:gd name="T3" fmla="*/ 1294 h 1463"/>
                <a:gd name="T4" fmla="*/ 2442 w 2713"/>
                <a:gd name="T5" fmla="*/ 1256 h 1463"/>
                <a:gd name="T6" fmla="*/ 2442 w 2713"/>
                <a:gd name="T7" fmla="*/ 86 h 1463"/>
                <a:gd name="T8" fmla="*/ 2356 w 2713"/>
                <a:gd name="T9" fmla="*/ 0 h 1463"/>
                <a:gd name="T10" fmla="*/ 366 w 2713"/>
                <a:gd name="T11" fmla="*/ 0 h 1463"/>
                <a:gd name="T12" fmla="*/ 280 w 2713"/>
                <a:gd name="T13" fmla="*/ 86 h 1463"/>
                <a:gd name="T14" fmla="*/ 280 w 2713"/>
                <a:gd name="T15" fmla="*/ 1256 h 1463"/>
                <a:gd name="T16" fmla="*/ 289 w 2713"/>
                <a:gd name="T17" fmla="*/ 1294 h 1463"/>
                <a:gd name="T18" fmla="*/ 23 w 2713"/>
                <a:gd name="T19" fmla="*/ 1294 h 1463"/>
                <a:gd name="T20" fmla="*/ 0 w 2713"/>
                <a:gd name="T21" fmla="*/ 1317 h 1463"/>
                <a:gd name="T22" fmla="*/ 0 w 2713"/>
                <a:gd name="T23" fmla="*/ 1317 h 1463"/>
                <a:gd name="T24" fmla="*/ 0 w 2713"/>
                <a:gd name="T25" fmla="*/ 1336 h 1463"/>
                <a:gd name="T26" fmla="*/ 128 w 2713"/>
                <a:gd name="T27" fmla="*/ 1463 h 1463"/>
                <a:gd name="T28" fmla="*/ 2585 w 2713"/>
                <a:gd name="T29" fmla="*/ 1463 h 1463"/>
                <a:gd name="T30" fmla="*/ 2712 w 2713"/>
                <a:gd name="T31" fmla="*/ 1336 h 1463"/>
                <a:gd name="T32" fmla="*/ 2712 w 2713"/>
                <a:gd name="T33" fmla="*/ 1317 h 1463"/>
                <a:gd name="T34" fmla="*/ 2690 w 2713"/>
                <a:gd name="T35" fmla="*/ 1294 h 1463"/>
                <a:gd name="T36" fmla="*/ 2690 w 2713"/>
                <a:gd name="T37" fmla="*/ 1294 h 1463"/>
                <a:gd name="T38" fmla="*/ 1106 w 2713"/>
                <a:gd name="T39" fmla="*/ 1367 h 1463"/>
                <a:gd name="T40" fmla="*/ 1084 w 2713"/>
                <a:gd name="T41" fmla="*/ 1342 h 1463"/>
                <a:gd name="T42" fmla="*/ 1631 w 2713"/>
                <a:gd name="T43" fmla="*/ 1342 h 1463"/>
                <a:gd name="T44" fmla="*/ 1607 w 2713"/>
                <a:gd name="T45" fmla="*/ 1367 h 1463"/>
                <a:gd name="T46" fmla="*/ 1106 w 2713"/>
                <a:gd name="T47" fmla="*/ 1367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13" h="1463">
                  <a:moveTo>
                    <a:pt x="2690" y="1294"/>
                  </a:moveTo>
                  <a:cubicBezTo>
                    <a:pt x="2433" y="1294"/>
                    <a:pt x="2433" y="1294"/>
                    <a:pt x="2433" y="1294"/>
                  </a:cubicBezTo>
                  <a:cubicBezTo>
                    <a:pt x="2439" y="1282"/>
                    <a:pt x="2442" y="1269"/>
                    <a:pt x="2442" y="1256"/>
                  </a:cubicBezTo>
                  <a:cubicBezTo>
                    <a:pt x="2442" y="86"/>
                    <a:pt x="2442" y="86"/>
                    <a:pt x="2442" y="86"/>
                  </a:cubicBezTo>
                  <a:cubicBezTo>
                    <a:pt x="2442" y="38"/>
                    <a:pt x="2403" y="0"/>
                    <a:pt x="2356" y="0"/>
                  </a:cubicBezTo>
                  <a:cubicBezTo>
                    <a:pt x="366" y="0"/>
                    <a:pt x="366" y="0"/>
                    <a:pt x="366" y="0"/>
                  </a:cubicBezTo>
                  <a:cubicBezTo>
                    <a:pt x="319" y="0"/>
                    <a:pt x="280" y="38"/>
                    <a:pt x="280" y="86"/>
                  </a:cubicBezTo>
                  <a:cubicBezTo>
                    <a:pt x="280" y="1256"/>
                    <a:pt x="280" y="1256"/>
                    <a:pt x="280" y="1256"/>
                  </a:cubicBezTo>
                  <a:cubicBezTo>
                    <a:pt x="280" y="1269"/>
                    <a:pt x="283" y="1283"/>
                    <a:pt x="289" y="1294"/>
                  </a:cubicBezTo>
                  <a:cubicBezTo>
                    <a:pt x="23" y="1294"/>
                    <a:pt x="23" y="1294"/>
                    <a:pt x="23" y="1294"/>
                  </a:cubicBezTo>
                  <a:cubicBezTo>
                    <a:pt x="11" y="1294"/>
                    <a:pt x="0" y="1305"/>
                    <a:pt x="0" y="1317"/>
                  </a:cubicBezTo>
                  <a:cubicBezTo>
                    <a:pt x="0" y="1317"/>
                    <a:pt x="0" y="1317"/>
                    <a:pt x="0" y="1317"/>
                  </a:cubicBezTo>
                  <a:cubicBezTo>
                    <a:pt x="0" y="1336"/>
                    <a:pt x="0" y="1336"/>
                    <a:pt x="0" y="1336"/>
                  </a:cubicBezTo>
                  <a:cubicBezTo>
                    <a:pt x="0" y="1406"/>
                    <a:pt x="57" y="1463"/>
                    <a:pt x="128" y="1463"/>
                  </a:cubicBezTo>
                  <a:cubicBezTo>
                    <a:pt x="2585" y="1463"/>
                    <a:pt x="2585" y="1463"/>
                    <a:pt x="2585" y="1463"/>
                  </a:cubicBezTo>
                  <a:cubicBezTo>
                    <a:pt x="2655" y="1463"/>
                    <a:pt x="2712" y="1406"/>
                    <a:pt x="2712" y="1336"/>
                  </a:cubicBezTo>
                  <a:cubicBezTo>
                    <a:pt x="2712" y="1317"/>
                    <a:pt x="2712" y="1317"/>
                    <a:pt x="2712" y="1317"/>
                  </a:cubicBezTo>
                  <a:cubicBezTo>
                    <a:pt x="2713" y="1305"/>
                    <a:pt x="2702" y="1294"/>
                    <a:pt x="2690" y="1294"/>
                  </a:cubicBezTo>
                  <a:cubicBezTo>
                    <a:pt x="2690" y="1294"/>
                    <a:pt x="2690" y="1294"/>
                    <a:pt x="2690" y="1294"/>
                  </a:cubicBezTo>
                  <a:moveTo>
                    <a:pt x="1106" y="1367"/>
                  </a:moveTo>
                  <a:cubicBezTo>
                    <a:pt x="1084" y="1342"/>
                    <a:pt x="1084" y="1342"/>
                    <a:pt x="1084" y="1342"/>
                  </a:cubicBezTo>
                  <a:cubicBezTo>
                    <a:pt x="1631" y="1342"/>
                    <a:pt x="1631" y="1342"/>
                    <a:pt x="1631" y="1342"/>
                  </a:cubicBezTo>
                  <a:cubicBezTo>
                    <a:pt x="1607" y="1367"/>
                    <a:pt x="1607" y="1367"/>
                    <a:pt x="1607" y="1367"/>
                  </a:cubicBezTo>
                  <a:cubicBezTo>
                    <a:pt x="1106" y="1367"/>
                    <a:pt x="1106" y="1367"/>
                    <a:pt x="1106" y="1367"/>
                  </a:cubicBezTo>
                </a:path>
              </a:pathLst>
            </a:custGeom>
            <a:solidFill>
              <a:srgbClr val="E0E0E0">
                <a:alpha val="61000"/>
              </a:srgbClr>
            </a:solidFill>
            <a:ln>
              <a:noFill/>
            </a:ln>
          </p:spPr>
          <p:txBody>
            <a:bodyPr anchor="ctr"/>
            <a:lstStyle/>
            <a:p>
              <a:pPr algn="ctr"/>
              <a:endParaRPr dirty="0"/>
            </a:p>
          </p:txBody>
        </p:sp>
        <p:sp>
          <p:nvSpPr>
            <p:cNvPr id="19" name="iṥḷ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8E63D0E-769A-407F-9E89-A37126B81794}"/>
                </a:ext>
              </a:extLst>
            </p:cNvPr>
            <p:cNvSpPr/>
            <p:nvPr/>
          </p:nvSpPr>
          <p:spPr bwMode="auto">
            <a:xfrm>
              <a:off x="3768726" y="1835151"/>
              <a:ext cx="4183063" cy="2597150"/>
            </a:xfrm>
            <a:custGeom>
              <a:avLst/>
              <a:gdLst>
                <a:gd name="T0" fmla="*/ 93 w 2112"/>
                <a:gd name="T1" fmla="*/ 0 h 1312"/>
                <a:gd name="T2" fmla="*/ 2019 w 2112"/>
                <a:gd name="T3" fmla="*/ 0 h 1312"/>
                <a:gd name="T4" fmla="*/ 2112 w 2112"/>
                <a:gd name="T5" fmla="*/ 93 h 1312"/>
                <a:gd name="T6" fmla="*/ 2112 w 2112"/>
                <a:gd name="T7" fmla="*/ 1219 h 1312"/>
                <a:gd name="T8" fmla="*/ 2019 w 2112"/>
                <a:gd name="T9" fmla="*/ 1312 h 1312"/>
                <a:gd name="T10" fmla="*/ 93 w 2112"/>
                <a:gd name="T11" fmla="*/ 1312 h 1312"/>
                <a:gd name="T12" fmla="*/ 0 w 2112"/>
                <a:gd name="T13" fmla="*/ 1219 h 1312"/>
                <a:gd name="T14" fmla="*/ 0 w 2112"/>
                <a:gd name="T15" fmla="*/ 93 h 1312"/>
                <a:gd name="T16" fmla="*/ 93 w 2112"/>
                <a:gd name="T17" fmla="*/ 0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1312">
                  <a:moveTo>
                    <a:pt x="93" y="0"/>
                  </a:moveTo>
                  <a:cubicBezTo>
                    <a:pt x="2019" y="0"/>
                    <a:pt x="2019" y="0"/>
                    <a:pt x="2019" y="0"/>
                  </a:cubicBezTo>
                  <a:cubicBezTo>
                    <a:pt x="2070" y="0"/>
                    <a:pt x="2112" y="42"/>
                    <a:pt x="2112" y="93"/>
                  </a:cubicBezTo>
                  <a:cubicBezTo>
                    <a:pt x="2112" y="1219"/>
                    <a:pt x="2112" y="1219"/>
                    <a:pt x="2112" y="1219"/>
                  </a:cubicBezTo>
                  <a:cubicBezTo>
                    <a:pt x="2112" y="1271"/>
                    <a:pt x="2070" y="1312"/>
                    <a:pt x="2019" y="1312"/>
                  </a:cubicBezTo>
                  <a:cubicBezTo>
                    <a:pt x="93" y="1312"/>
                    <a:pt x="93" y="1312"/>
                    <a:pt x="93" y="1312"/>
                  </a:cubicBezTo>
                  <a:cubicBezTo>
                    <a:pt x="41" y="1312"/>
                    <a:pt x="0" y="1271"/>
                    <a:pt x="0" y="1219"/>
                  </a:cubicBezTo>
                  <a:cubicBezTo>
                    <a:pt x="0" y="93"/>
                    <a:pt x="0" y="93"/>
                    <a:pt x="0" y="93"/>
                  </a:cubicBezTo>
                  <a:cubicBezTo>
                    <a:pt x="0" y="42"/>
                    <a:pt x="41" y="0"/>
                    <a:pt x="93" y="0"/>
                  </a:cubicBezTo>
                </a:path>
              </a:pathLst>
            </a:custGeom>
            <a:solidFill>
              <a:srgbClr val="5354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0" name="ïṣḻ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6D7BCB4-3C73-4BCE-BE8C-0B302E3112A4}"/>
                </a:ext>
              </a:extLst>
            </p:cNvPr>
            <p:cNvSpPr/>
            <p:nvPr/>
          </p:nvSpPr>
          <p:spPr bwMode="auto">
            <a:xfrm>
              <a:off x="3856038" y="2214563"/>
              <a:ext cx="3998913" cy="2120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21" name="íṣļ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E6E87D9-230A-4211-9DB0-AB789F914923}"/>
                </a:ext>
              </a:extLst>
            </p:cNvPr>
            <p:cNvSpPr/>
            <p:nvPr/>
          </p:nvSpPr>
          <p:spPr bwMode="auto">
            <a:xfrm>
              <a:off x="3856038" y="2214563"/>
              <a:ext cx="3998913"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22" name="íṩḷ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7520A32-123E-47E2-B82D-4B294981B8B3}"/>
                </a:ext>
              </a:extLst>
            </p:cNvPr>
            <p:cNvSpPr/>
            <p:nvPr/>
          </p:nvSpPr>
          <p:spPr bwMode="auto">
            <a:xfrm>
              <a:off x="5821363" y="1993901"/>
              <a:ext cx="68263"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3" name="isļî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B6DB22F-545B-427D-A7CB-8A42BC23336F}"/>
                </a:ext>
              </a:extLst>
            </p:cNvPr>
            <p:cNvSpPr/>
            <p:nvPr/>
          </p:nvSpPr>
          <p:spPr bwMode="auto">
            <a:xfrm>
              <a:off x="3225801" y="4340226"/>
              <a:ext cx="5251450" cy="325438"/>
            </a:xfrm>
            <a:custGeom>
              <a:avLst/>
              <a:gdLst>
                <a:gd name="T0" fmla="*/ 1639 w 2651"/>
                <a:gd name="T1" fmla="*/ 0 h 164"/>
                <a:gd name="T2" fmla="*/ 1570 w 2651"/>
                <a:gd name="T3" fmla="*/ 71 h 164"/>
                <a:gd name="T4" fmla="*/ 1081 w 2651"/>
                <a:gd name="T5" fmla="*/ 71 h 164"/>
                <a:gd name="T6" fmla="*/ 1018 w 2651"/>
                <a:gd name="T7" fmla="*/ 0 h 164"/>
                <a:gd name="T8" fmla="*/ 22 w 2651"/>
                <a:gd name="T9" fmla="*/ 0 h 164"/>
                <a:gd name="T10" fmla="*/ 0 w 2651"/>
                <a:gd name="T11" fmla="*/ 22 h 164"/>
                <a:gd name="T12" fmla="*/ 0 w 2651"/>
                <a:gd name="T13" fmla="*/ 40 h 164"/>
                <a:gd name="T14" fmla="*/ 125 w 2651"/>
                <a:gd name="T15" fmla="*/ 164 h 164"/>
                <a:gd name="T16" fmla="*/ 2526 w 2651"/>
                <a:gd name="T17" fmla="*/ 164 h 164"/>
                <a:gd name="T18" fmla="*/ 2651 w 2651"/>
                <a:gd name="T19" fmla="*/ 40 h 164"/>
                <a:gd name="T20" fmla="*/ 2651 w 2651"/>
                <a:gd name="T21" fmla="*/ 22 h 164"/>
                <a:gd name="T22" fmla="*/ 2629 w 2651"/>
                <a:gd name="T23" fmla="*/ 0 h 164"/>
                <a:gd name="T24" fmla="*/ 1639 w 2651"/>
                <a:gd name="T25"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51" h="164">
                  <a:moveTo>
                    <a:pt x="1639" y="0"/>
                  </a:moveTo>
                  <a:cubicBezTo>
                    <a:pt x="1570" y="71"/>
                    <a:pt x="1570" y="71"/>
                    <a:pt x="1570" y="71"/>
                  </a:cubicBezTo>
                  <a:cubicBezTo>
                    <a:pt x="1081" y="71"/>
                    <a:pt x="1081" y="71"/>
                    <a:pt x="1081" y="71"/>
                  </a:cubicBezTo>
                  <a:cubicBezTo>
                    <a:pt x="1018" y="0"/>
                    <a:pt x="1018" y="0"/>
                    <a:pt x="1018" y="0"/>
                  </a:cubicBezTo>
                  <a:cubicBezTo>
                    <a:pt x="22" y="0"/>
                    <a:pt x="22" y="0"/>
                    <a:pt x="22" y="0"/>
                  </a:cubicBezTo>
                  <a:cubicBezTo>
                    <a:pt x="10" y="0"/>
                    <a:pt x="0" y="10"/>
                    <a:pt x="0" y="22"/>
                  </a:cubicBezTo>
                  <a:cubicBezTo>
                    <a:pt x="0" y="40"/>
                    <a:pt x="0" y="40"/>
                    <a:pt x="0" y="40"/>
                  </a:cubicBezTo>
                  <a:cubicBezTo>
                    <a:pt x="0" y="108"/>
                    <a:pt x="56" y="164"/>
                    <a:pt x="125" y="164"/>
                  </a:cubicBezTo>
                  <a:cubicBezTo>
                    <a:pt x="2526" y="164"/>
                    <a:pt x="2526" y="164"/>
                    <a:pt x="2526" y="164"/>
                  </a:cubicBezTo>
                  <a:cubicBezTo>
                    <a:pt x="2595" y="164"/>
                    <a:pt x="2651" y="108"/>
                    <a:pt x="2651" y="40"/>
                  </a:cubicBezTo>
                  <a:cubicBezTo>
                    <a:pt x="2651" y="22"/>
                    <a:pt x="2651" y="22"/>
                    <a:pt x="2651" y="22"/>
                  </a:cubicBezTo>
                  <a:cubicBezTo>
                    <a:pt x="2651" y="10"/>
                    <a:pt x="2641" y="0"/>
                    <a:pt x="2629" y="0"/>
                  </a:cubicBezTo>
                  <a:lnTo>
                    <a:pt x="1639" y="0"/>
                  </a:lnTo>
                  <a:close/>
                </a:path>
              </a:pathLst>
            </a:custGeom>
            <a:solidFill>
              <a:srgbClr val="5354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4" name="î$l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0CE859A-0382-49FF-BD44-038FFD2BE719}"/>
                </a:ext>
              </a:extLst>
            </p:cNvPr>
            <p:cNvSpPr/>
            <p:nvPr/>
          </p:nvSpPr>
          <p:spPr bwMode="auto">
            <a:xfrm>
              <a:off x="4367213" y="2346326"/>
              <a:ext cx="2986088" cy="1804988"/>
            </a:xfrm>
            <a:custGeom>
              <a:avLst/>
              <a:gdLst>
                <a:gd name="T0" fmla="*/ 0 w 1881"/>
                <a:gd name="T1" fmla="*/ 0 h 1137"/>
                <a:gd name="T2" fmla="*/ 0 w 1881"/>
                <a:gd name="T3" fmla="*/ 1137 h 1137"/>
                <a:gd name="T4" fmla="*/ 1881 w 1881"/>
                <a:gd name="T5" fmla="*/ 1137 h 1137"/>
              </a:gdLst>
              <a:ahLst/>
              <a:cxnLst>
                <a:cxn ang="0">
                  <a:pos x="T0" y="T1"/>
                </a:cxn>
                <a:cxn ang="0">
                  <a:pos x="T2" y="T3"/>
                </a:cxn>
                <a:cxn ang="0">
                  <a:pos x="T4" y="T5"/>
                </a:cxn>
              </a:cxnLst>
              <a:rect l="0" t="0" r="r" b="b"/>
              <a:pathLst>
                <a:path w="1881" h="1137">
                  <a:moveTo>
                    <a:pt x="0" y="0"/>
                  </a:moveTo>
                  <a:lnTo>
                    <a:pt x="0" y="1137"/>
                  </a:lnTo>
                  <a:lnTo>
                    <a:pt x="1881" y="1137"/>
                  </a:lnTo>
                </a:path>
              </a:pathLst>
            </a:custGeom>
            <a:noFill/>
            <a:ln w="15875"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25" name="iS1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43E8568-9047-459F-845C-753C54809BA0}"/>
                </a:ext>
              </a:extLst>
            </p:cNvPr>
            <p:cNvSpPr/>
            <p:nvPr/>
          </p:nvSpPr>
          <p:spPr bwMode="auto">
            <a:xfrm>
              <a:off x="4630738" y="3605213"/>
              <a:ext cx="307975" cy="474663"/>
            </a:xfrm>
            <a:prstGeom prst="rect">
              <a:avLst/>
            </a:prstGeom>
            <a:solidFill>
              <a:srgbClr val="BDC7D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26" name="ïṧḷ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F12F056-F578-4FB0-A125-84E7FCAFF7C7}"/>
                </a:ext>
              </a:extLst>
            </p:cNvPr>
            <p:cNvSpPr/>
            <p:nvPr/>
          </p:nvSpPr>
          <p:spPr bwMode="auto">
            <a:xfrm>
              <a:off x="4630738" y="3605213"/>
              <a:ext cx="307975"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27" name="íšḻ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9E46E12-FD84-4237-9C5C-B997B26CD3BE}"/>
                </a:ext>
              </a:extLst>
            </p:cNvPr>
            <p:cNvSpPr/>
            <p:nvPr/>
          </p:nvSpPr>
          <p:spPr bwMode="auto">
            <a:xfrm>
              <a:off x="5159376" y="3182938"/>
              <a:ext cx="307975" cy="896938"/>
            </a:xfrm>
            <a:prstGeom prst="rect">
              <a:avLst/>
            </a:prstGeom>
            <a:solidFill>
              <a:srgbClr val="BDC7D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28" name="iṡ1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3E12E53-9FAE-40C3-AFD7-6F3B896FBD6C}"/>
                </a:ext>
              </a:extLst>
            </p:cNvPr>
            <p:cNvSpPr/>
            <p:nvPr/>
          </p:nvSpPr>
          <p:spPr bwMode="auto">
            <a:xfrm>
              <a:off x="5159376" y="3182938"/>
              <a:ext cx="307975"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29" name="ïṡľ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37531AB-ED7C-43A6-9CA4-632A152AA48F}"/>
                </a:ext>
              </a:extLst>
            </p:cNvPr>
            <p:cNvSpPr/>
            <p:nvPr/>
          </p:nvSpPr>
          <p:spPr bwMode="auto">
            <a:xfrm>
              <a:off x="5688013" y="3438526"/>
              <a:ext cx="309563" cy="641350"/>
            </a:xfrm>
            <a:prstGeom prst="rect">
              <a:avLst/>
            </a:prstGeom>
            <a:solidFill>
              <a:srgbClr val="BDC7D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30" name="iṧľ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FF6D5E2-4AD0-4F3B-88DB-78BC1CFA71B4}"/>
                </a:ext>
              </a:extLst>
            </p:cNvPr>
            <p:cNvSpPr/>
            <p:nvPr/>
          </p:nvSpPr>
          <p:spPr bwMode="auto">
            <a:xfrm>
              <a:off x="5688013" y="3438526"/>
              <a:ext cx="3095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31" name="i$1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A4B5C85-5852-43B9-98D7-D65683D2ACA2}"/>
                </a:ext>
              </a:extLst>
            </p:cNvPr>
            <p:cNvSpPr/>
            <p:nvPr/>
          </p:nvSpPr>
          <p:spPr bwMode="auto">
            <a:xfrm>
              <a:off x="6216651" y="3041651"/>
              <a:ext cx="309563" cy="1038225"/>
            </a:xfrm>
            <a:prstGeom prst="rect">
              <a:avLst/>
            </a:prstGeom>
            <a:solidFill>
              <a:srgbClr val="BDC7D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32" name="îşḷ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C50334A-438A-4D8A-BE9D-4EAD78E9855B}"/>
                </a:ext>
              </a:extLst>
            </p:cNvPr>
            <p:cNvSpPr/>
            <p:nvPr/>
          </p:nvSpPr>
          <p:spPr bwMode="auto">
            <a:xfrm>
              <a:off x="6216651" y="3041651"/>
              <a:ext cx="309563"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33" name="îṡḷ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3436D00-69D2-4163-BB89-43EBED837EAB}"/>
                </a:ext>
              </a:extLst>
            </p:cNvPr>
            <p:cNvSpPr/>
            <p:nvPr/>
          </p:nvSpPr>
          <p:spPr bwMode="auto">
            <a:xfrm>
              <a:off x="6745288" y="2671763"/>
              <a:ext cx="307975" cy="1408113"/>
            </a:xfrm>
            <a:prstGeom prst="rect">
              <a:avLst/>
            </a:prstGeom>
            <a:solidFill>
              <a:srgbClr val="BDC7D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34" name="iṧ1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F5B79C9-286A-46B2-9CF9-43E8E2626EFF}"/>
                </a:ext>
              </a:extLst>
            </p:cNvPr>
            <p:cNvSpPr/>
            <p:nvPr/>
          </p:nvSpPr>
          <p:spPr bwMode="auto">
            <a:xfrm>
              <a:off x="4779963" y="2514601"/>
              <a:ext cx="2114550" cy="801688"/>
            </a:xfrm>
            <a:custGeom>
              <a:avLst/>
              <a:gdLst>
                <a:gd name="T0" fmla="*/ 0 w 1332"/>
                <a:gd name="T1" fmla="*/ 505 h 505"/>
                <a:gd name="T2" fmla="*/ 339 w 1332"/>
                <a:gd name="T3" fmla="*/ 199 h 505"/>
                <a:gd name="T4" fmla="*/ 672 w 1332"/>
                <a:gd name="T5" fmla="*/ 487 h 505"/>
                <a:gd name="T6" fmla="*/ 1000 w 1332"/>
                <a:gd name="T7" fmla="*/ 138 h 505"/>
                <a:gd name="T8" fmla="*/ 1332 w 1332"/>
                <a:gd name="T9" fmla="*/ 0 h 505"/>
              </a:gdLst>
              <a:ahLst/>
              <a:cxnLst>
                <a:cxn ang="0">
                  <a:pos x="T0" y="T1"/>
                </a:cxn>
                <a:cxn ang="0">
                  <a:pos x="T2" y="T3"/>
                </a:cxn>
                <a:cxn ang="0">
                  <a:pos x="T4" y="T5"/>
                </a:cxn>
                <a:cxn ang="0">
                  <a:pos x="T6" y="T7"/>
                </a:cxn>
                <a:cxn ang="0">
                  <a:pos x="T8" y="T9"/>
                </a:cxn>
              </a:cxnLst>
              <a:rect l="0" t="0" r="r" b="b"/>
              <a:pathLst>
                <a:path w="1332" h="505">
                  <a:moveTo>
                    <a:pt x="0" y="505"/>
                  </a:moveTo>
                  <a:lnTo>
                    <a:pt x="339" y="199"/>
                  </a:lnTo>
                  <a:lnTo>
                    <a:pt x="672" y="487"/>
                  </a:lnTo>
                  <a:lnTo>
                    <a:pt x="1000" y="138"/>
                  </a:lnTo>
                  <a:lnTo>
                    <a:pt x="1332" y="0"/>
                  </a:lnTo>
                </a:path>
              </a:pathLst>
            </a:custGeom>
            <a:noFill/>
            <a:ln w="15875"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35" name="ïṥḷï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FE4CA4-427B-4EC6-A827-C167159B6E60}"/>
                </a:ext>
              </a:extLst>
            </p:cNvPr>
            <p:cNvSpPr/>
            <p:nvPr/>
          </p:nvSpPr>
          <p:spPr bwMode="auto">
            <a:xfrm>
              <a:off x="4719638" y="3252788"/>
              <a:ext cx="122238" cy="123825"/>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36" name="íSl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BD0CFF2-C074-4FFD-B1AF-3220BC5917B0}"/>
                </a:ext>
              </a:extLst>
            </p:cNvPr>
            <p:cNvSpPr/>
            <p:nvPr/>
          </p:nvSpPr>
          <p:spPr bwMode="auto">
            <a:xfrm>
              <a:off x="5776913" y="3217863"/>
              <a:ext cx="122238" cy="123825"/>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37" name="îṣļ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939FD30-90B5-41E6-9884-013728486440}"/>
                </a:ext>
              </a:extLst>
            </p:cNvPr>
            <p:cNvSpPr/>
            <p:nvPr/>
          </p:nvSpPr>
          <p:spPr bwMode="auto">
            <a:xfrm>
              <a:off x="6313488" y="2671763"/>
              <a:ext cx="123825" cy="123825"/>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38" name="iSl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DC19790-24E4-4459-B535-77D0480E17BA}"/>
                </a:ext>
              </a:extLst>
            </p:cNvPr>
            <p:cNvSpPr/>
            <p:nvPr/>
          </p:nvSpPr>
          <p:spPr bwMode="auto">
            <a:xfrm>
              <a:off x="5256213" y="2759076"/>
              <a:ext cx="122238" cy="125413"/>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39" name="ïṣľ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A8DA4F2-4B37-4CC8-8758-9173977E188B}"/>
                </a:ext>
              </a:extLst>
            </p:cNvPr>
            <p:cNvSpPr/>
            <p:nvPr/>
          </p:nvSpPr>
          <p:spPr bwMode="auto">
            <a:xfrm>
              <a:off x="6832601" y="2452688"/>
              <a:ext cx="125413" cy="122238"/>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40" name="işḻ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0E8E7F1-5C05-4766-80A2-C0572C974476}"/>
                </a:ext>
              </a:extLst>
            </p:cNvPr>
            <p:cNvSpPr/>
            <p:nvPr/>
          </p:nvSpPr>
          <p:spPr bwMode="auto">
            <a:xfrm>
              <a:off x="7383463" y="1363663"/>
              <a:ext cx="1838325" cy="3721100"/>
            </a:xfrm>
            <a:custGeom>
              <a:avLst/>
              <a:gdLst>
                <a:gd name="T0" fmla="*/ 851 w 928"/>
                <a:gd name="T1" fmla="*/ 1533 h 1880"/>
                <a:gd name="T2" fmla="*/ 758 w 928"/>
                <a:gd name="T3" fmla="*/ 1406 h 1880"/>
                <a:gd name="T4" fmla="*/ 801 w 928"/>
                <a:gd name="T5" fmla="*/ 964 h 1880"/>
                <a:gd name="T6" fmla="*/ 843 w 928"/>
                <a:gd name="T7" fmla="*/ 804 h 1880"/>
                <a:gd name="T8" fmla="*/ 862 w 928"/>
                <a:gd name="T9" fmla="*/ 761 h 1880"/>
                <a:gd name="T10" fmla="*/ 868 w 928"/>
                <a:gd name="T11" fmla="*/ 747 h 1880"/>
                <a:gd name="T12" fmla="*/ 868 w 928"/>
                <a:gd name="T13" fmla="*/ 743 h 1880"/>
                <a:gd name="T14" fmla="*/ 847 w 928"/>
                <a:gd name="T15" fmla="*/ 391 h 1880"/>
                <a:gd name="T16" fmla="*/ 726 w 928"/>
                <a:gd name="T17" fmla="*/ 290 h 1880"/>
                <a:gd name="T18" fmla="*/ 720 w 928"/>
                <a:gd name="T19" fmla="*/ 272 h 1880"/>
                <a:gd name="T20" fmla="*/ 759 w 928"/>
                <a:gd name="T21" fmla="*/ 213 h 1880"/>
                <a:gd name="T22" fmla="*/ 759 w 928"/>
                <a:gd name="T23" fmla="*/ 119 h 1880"/>
                <a:gd name="T24" fmla="*/ 665 w 928"/>
                <a:gd name="T25" fmla="*/ 20 h 1880"/>
                <a:gd name="T26" fmla="*/ 593 w 928"/>
                <a:gd name="T27" fmla="*/ 22 h 1880"/>
                <a:gd name="T28" fmla="*/ 589 w 928"/>
                <a:gd name="T29" fmla="*/ 18 h 1880"/>
                <a:gd name="T30" fmla="*/ 598 w 928"/>
                <a:gd name="T31" fmla="*/ 2 h 1880"/>
                <a:gd name="T32" fmla="*/ 600 w 928"/>
                <a:gd name="T33" fmla="*/ 0 h 1880"/>
                <a:gd name="T34" fmla="*/ 563 w 928"/>
                <a:gd name="T35" fmla="*/ 17 h 1880"/>
                <a:gd name="T36" fmla="*/ 542 w 928"/>
                <a:gd name="T37" fmla="*/ 20 h 1880"/>
                <a:gd name="T38" fmla="*/ 540 w 928"/>
                <a:gd name="T39" fmla="*/ 15 h 1880"/>
                <a:gd name="T40" fmla="*/ 524 w 928"/>
                <a:gd name="T41" fmla="*/ 46 h 1880"/>
                <a:gd name="T42" fmla="*/ 519 w 928"/>
                <a:gd name="T43" fmla="*/ 43 h 1880"/>
                <a:gd name="T44" fmla="*/ 513 w 928"/>
                <a:gd name="T45" fmla="*/ 84 h 1880"/>
                <a:gd name="T46" fmla="*/ 538 w 928"/>
                <a:gd name="T47" fmla="*/ 128 h 1880"/>
                <a:gd name="T48" fmla="*/ 607 w 928"/>
                <a:gd name="T49" fmla="*/ 284 h 1880"/>
                <a:gd name="T50" fmla="*/ 608 w 928"/>
                <a:gd name="T51" fmla="*/ 290 h 1880"/>
                <a:gd name="T52" fmla="*/ 596 w 928"/>
                <a:gd name="T53" fmla="*/ 313 h 1880"/>
                <a:gd name="T54" fmla="*/ 498 w 928"/>
                <a:gd name="T55" fmla="*/ 344 h 1880"/>
                <a:gd name="T56" fmla="*/ 336 w 928"/>
                <a:gd name="T57" fmla="*/ 478 h 1880"/>
                <a:gd name="T58" fmla="*/ 320 w 928"/>
                <a:gd name="T59" fmla="*/ 477 h 1880"/>
                <a:gd name="T60" fmla="*/ 317 w 928"/>
                <a:gd name="T61" fmla="*/ 477 h 1880"/>
                <a:gd name="T62" fmla="*/ 316 w 928"/>
                <a:gd name="T63" fmla="*/ 477 h 1880"/>
                <a:gd name="T64" fmla="*/ 312 w 928"/>
                <a:gd name="T65" fmla="*/ 477 h 1880"/>
                <a:gd name="T66" fmla="*/ 189 w 928"/>
                <a:gd name="T67" fmla="*/ 402 h 1880"/>
                <a:gd name="T68" fmla="*/ 0 w 928"/>
                <a:gd name="T69" fmla="*/ 370 h 1880"/>
                <a:gd name="T70" fmla="*/ 47 w 928"/>
                <a:gd name="T71" fmla="*/ 393 h 1880"/>
                <a:gd name="T72" fmla="*/ 64 w 928"/>
                <a:gd name="T73" fmla="*/ 423 h 1880"/>
                <a:gd name="T74" fmla="*/ 320 w 928"/>
                <a:gd name="T75" fmla="*/ 582 h 1880"/>
                <a:gd name="T76" fmla="*/ 328 w 928"/>
                <a:gd name="T77" fmla="*/ 589 h 1880"/>
                <a:gd name="T78" fmla="*/ 330 w 928"/>
                <a:gd name="T79" fmla="*/ 589 h 1880"/>
                <a:gd name="T80" fmla="*/ 450 w 928"/>
                <a:gd name="T81" fmla="*/ 556 h 1880"/>
                <a:gd name="T82" fmla="*/ 425 w 928"/>
                <a:gd name="T83" fmla="*/ 946 h 1880"/>
                <a:gd name="T84" fmla="*/ 425 w 928"/>
                <a:gd name="T85" fmla="*/ 949 h 1880"/>
                <a:gd name="T86" fmla="*/ 442 w 928"/>
                <a:gd name="T87" fmla="*/ 1095 h 1880"/>
                <a:gd name="T88" fmla="*/ 488 w 928"/>
                <a:gd name="T89" fmla="*/ 1409 h 1880"/>
                <a:gd name="T90" fmla="*/ 636 w 928"/>
                <a:gd name="T91" fmla="*/ 1525 h 1880"/>
                <a:gd name="T92" fmla="*/ 604 w 928"/>
                <a:gd name="T93" fmla="*/ 1759 h 1880"/>
                <a:gd name="T94" fmla="*/ 528 w 928"/>
                <a:gd name="T95" fmla="*/ 1870 h 1880"/>
                <a:gd name="T96" fmla="*/ 712 w 928"/>
                <a:gd name="T97" fmla="*/ 1826 h 1880"/>
                <a:gd name="T98" fmla="*/ 709 w 928"/>
                <a:gd name="T99" fmla="*/ 1787 h 1880"/>
                <a:gd name="T100" fmla="*/ 746 w 928"/>
                <a:gd name="T101" fmla="*/ 1620 h 1880"/>
                <a:gd name="T102" fmla="*/ 805 w 928"/>
                <a:gd name="T103" fmla="*/ 1664 h 1880"/>
                <a:gd name="T104" fmla="*/ 894 w 928"/>
                <a:gd name="T105" fmla="*/ 1776 h 1880"/>
                <a:gd name="T106" fmla="*/ 911 w 928"/>
                <a:gd name="T107" fmla="*/ 1543 h 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1880">
                  <a:moveTo>
                    <a:pt x="911" y="1543"/>
                  </a:moveTo>
                  <a:cubicBezTo>
                    <a:pt x="895" y="1537"/>
                    <a:pt x="871" y="1531"/>
                    <a:pt x="851" y="1533"/>
                  </a:cubicBezTo>
                  <a:cubicBezTo>
                    <a:pt x="833" y="1526"/>
                    <a:pt x="790" y="1509"/>
                    <a:pt x="760" y="1483"/>
                  </a:cubicBezTo>
                  <a:cubicBezTo>
                    <a:pt x="761" y="1457"/>
                    <a:pt x="760" y="1432"/>
                    <a:pt x="758" y="1406"/>
                  </a:cubicBezTo>
                  <a:cubicBezTo>
                    <a:pt x="743" y="1235"/>
                    <a:pt x="777" y="1122"/>
                    <a:pt x="777" y="1122"/>
                  </a:cubicBezTo>
                  <a:cubicBezTo>
                    <a:pt x="777" y="1122"/>
                    <a:pt x="804" y="1035"/>
                    <a:pt x="801" y="964"/>
                  </a:cubicBezTo>
                  <a:cubicBezTo>
                    <a:pt x="803" y="967"/>
                    <a:pt x="804" y="969"/>
                    <a:pt x="804" y="969"/>
                  </a:cubicBezTo>
                  <a:cubicBezTo>
                    <a:pt x="806" y="907"/>
                    <a:pt x="827" y="843"/>
                    <a:pt x="843" y="804"/>
                  </a:cubicBezTo>
                  <a:cubicBezTo>
                    <a:pt x="843" y="803"/>
                    <a:pt x="844" y="803"/>
                    <a:pt x="844" y="803"/>
                  </a:cubicBezTo>
                  <a:cubicBezTo>
                    <a:pt x="862" y="761"/>
                    <a:pt x="862" y="761"/>
                    <a:pt x="862" y="761"/>
                  </a:cubicBezTo>
                  <a:cubicBezTo>
                    <a:pt x="863" y="759"/>
                    <a:pt x="865" y="756"/>
                    <a:pt x="865" y="753"/>
                  </a:cubicBezTo>
                  <a:cubicBezTo>
                    <a:pt x="868" y="747"/>
                    <a:pt x="868" y="747"/>
                    <a:pt x="868" y="747"/>
                  </a:cubicBezTo>
                  <a:cubicBezTo>
                    <a:pt x="867" y="747"/>
                    <a:pt x="867" y="747"/>
                    <a:pt x="867" y="747"/>
                  </a:cubicBezTo>
                  <a:cubicBezTo>
                    <a:pt x="868" y="745"/>
                    <a:pt x="868" y="744"/>
                    <a:pt x="868" y="743"/>
                  </a:cubicBezTo>
                  <a:cubicBezTo>
                    <a:pt x="879" y="696"/>
                    <a:pt x="888" y="583"/>
                    <a:pt x="888" y="583"/>
                  </a:cubicBezTo>
                  <a:cubicBezTo>
                    <a:pt x="918" y="464"/>
                    <a:pt x="847" y="391"/>
                    <a:pt x="847" y="391"/>
                  </a:cubicBezTo>
                  <a:cubicBezTo>
                    <a:pt x="725" y="286"/>
                    <a:pt x="725" y="286"/>
                    <a:pt x="725" y="286"/>
                  </a:cubicBezTo>
                  <a:cubicBezTo>
                    <a:pt x="726" y="288"/>
                    <a:pt x="726" y="289"/>
                    <a:pt x="726" y="290"/>
                  </a:cubicBezTo>
                  <a:cubicBezTo>
                    <a:pt x="725" y="290"/>
                    <a:pt x="725" y="290"/>
                    <a:pt x="725" y="290"/>
                  </a:cubicBezTo>
                  <a:cubicBezTo>
                    <a:pt x="724" y="285"/>
                    <a:pt x="722" y="279"/>
                    <a:pt x="720" y="272"/>
                  </a:cubicBezTo>
                  <a:cubicBezTo>
                    <a:pt x="724" y="269"/>
                    <a:pt x="728" y="266"/>
                    <a:pt x="732" y="262"/>
                  </a:cubicBezTo>
                  <a:cubicBezTo>
                    <a:pt x="746" y="249"/>
                    <a:pt x="755" y="232"/>
                    <a:pt x="759" y="213"/>
                  </a:cubicBezTo>
                  <a:cubicBezTo>
                    <a:pt x="762" y="199"/>
                    <a:pt x="762" y="184"/>
                    <a:pt x="761" y="169"/>
                  </a:cubicBezTo>
                  <a:cubicBezTo>
                    <a:pt x="759" y="119"/>
                    <a:pt x="759" y="119"/>
                    <a:pt x="759" y="119"/>
                  </a:cubicBezTo>
                  <a:cubicBezTo>
                    <a:pt x="759" y="109"/>
                    <a:pt x="758" y="99"/>
                    <a:pt x="756" y="89"/>
                  </a:cubicBezTo>
                  <a:cubicBezTo>
                    <a:pt x="747" y="49"/>
                    <a:pt x="706" y="21"/>
                    <a:pt x="665" y="20"/>
                  </a:cubicBezTo>
                  <a:cubicBezTo>
                    <a:pt x="652" y="19"/>
                    <a:pt x="638" y="20"/>
                    <a:pt x="625" y="22"/>
                  </a:cubicBezTo>
                  <a:cubicBezTo>
                    <a:pt x="615" y="22"/>
                    <a:pt x="604" y="23"/>
                    <a:pt x="593" y="22"/>
                  </a:cubicBezTo>
                  <a:cubicBezTo>
                    <a:pt x="592" y="22"/>
                    <a:pt x="591" y="22"/>
                    <a:pt x="590" y="21"/>
                  </a:cubicBezTo>
                  <a:cubicBezTo>
                    <a:pt x="589" y="20"/>
                    <a:pt x="589" y="19"/>
                    <a:pt x="589" y="18"/>
                  </a:cubicBezTo>
                  <a:cubicBezTo>
                    <a:pt x="588" y="13"/>
                    <a:pt x="590" y="8"/>
                    <a:pt x="593" y="5"/>
                  </a:cubicBezTo>
                  <a:cubicBezTo>
                    <a:pt x="594" y="3"/>
                    <a:pt x="596" y="2"/>
                    <a:pt x="598" y="2"/>
                  </a:cubicBezTo>
                  <a:cubicBezTo>
                    <a:pt x="595" y="2"/>
                    <a:pt x="595" y="2"/>
                    <a:pt x="595" y="2"/>
                  </a:cubicBezTo>
                  <a:cubicBezTo>
                    <a:pt x="597" y="1"/>
                    <a:pt x="598" y="0"/>
                    <a:pt x="600" y="0"/>
                  </a:cubicBezTo>
                  <a:cubicBezTo>
                    <a:pt x="590" y="2"/>
                    <a:pt x="579" y="5"/>
                    <a:pt x="570" y="11"/>
                  </a:cubicBezTo>
                  <a:cubicBezTo>
                    <a:pt x="567" y="12"/>
                    <a:pt x="565" y="15"/>
                    <a:pt x="563" y="17"/>
                  </a:cubicBezTo>
                  <a:cubicBezTo>
                    <a:pt x="557" y="22"/>
                    <a:pt x="554" y="28"/>
                    <a:pt x="553" y="36"/>
                  </a:cubicBezTo>
                  <a:cubicBezTo>
                    <a:pt x="548" y="32"/>
                    <a:pt x="544" y="26"/>
                    <a:pt x="542" y="20"/>
                  </a:cubicBezTo>
                  <a:cubicBezTo>
                    <a:pt x="541" y="17"/>
                    <a:pt x="541" y="15"/>
                    <a:pt x="542" y="12"/>
                  </a:cubicBezTo>
                  <a:cubicBezTo>
                    <a:pt x="541" y="13"/>
                    <a:pt x="540" y="14"/>
                    <a:pt x="540" y="15"/>
                  </a:cubicBezTo>
                  <a:cubicBezTo>
                    <a:pt x="540" y="14"/>
                    <a:pt x="540" y="14"/>
                    <a:pt x="540" y="14"/>
                  </a:cubicBezTo>
                  <a:cubicBezTo>
                    <a:pt x="532" y="23"/>
                    <a:pt x="526" y="35"/>
                    <a:pt x="524" y="46"/>
                  </a:cubicBezTo>
                  <a:cubicBezTo>
                    <a:pt x="522" y="44"/>
                    <a:pt x="520" y="40"/>
                    <a:pt x="521" y="37"/>
                  </a:cubicBezTo>
                  <a:cubicBezTo>
                    <a:pt x="520" y="39"/>
                    <a:pt x="520" y="41"/>
                    <a:pt x="519" y="43"/>
                  </a:cubicBezTo>
                  <a:cubicBezTo>
                    <a:pt x="519" y="42"/>
                    <a:pt x="519" y="40"/>
                    <a:pt x="519" y="39"/>
                  </a:cubicBezTo>
                  <a:cubicBezTo>
                    <a:pt x="514" y="53"/>
                    <a:pt x="512" y="69"/>
                    <a:pt x="513" y="84"/>
                  </a:cubicBezTo>
                  <a:cubicBezTo>
                    <a:pt x="513" y="99"/>
                    <a:pt x="520" y="122"/>
                    <a:pt x="536" y="128"/>
                  </a:cubicBezTo>
                  <a:cubicBezTo>
                    <a:pt x="537" y="128"/>
                    <a:pt x="537" y="128"/>
                    <a:pt x="538" y="128"/>
                  </a:cubicBezTo>
                  <a:cubicBezTo>
                    <a:pt x="508" y="176"/>
                    <a:pt x="522" y="239"/>
                    <a:pt x="569" y="269"/>
                  </a:cubicBezTo>
                  <a:cubicBezTo>
                    <a:pt x="580" y="276"/>
                    <a:pt x="593" y="281"/>
                    <a:pt x="607" y="284"/>
                  </a:cubicBezTo>
                  <a:cubicBezTo>
                    <a:pt x="607" y="286"/>
                    <a:pt x="607" y="288"/>
                    <a:pt x="608" y="290"/>
                  </a:cubicBezTo>
                  <a:cubicBezTo>
                    <a:pt x="608" y="290"/>
                    <a:pt x="608" y="290"/>
                    <a:pt x="608" y="290"/>
                  </a:cubicBezTo>
                  <a:cubicBezTo>
                    <a:pt x="609" y="294"/>
                    <a:pt x="609" y="298"/>
                    <a:pt x="609" y="302"/>
                  </a:cubicBezTo>
                  <a:cubicBezTo>
                    <a:pt x="605" y="306"/>
                    <a:pt x="601" y="310"/>
                    <a:pt x="596" y="313"/>
                  </a:cubicBezTo>
                  <a:cubicBezTo>
                    <a:pt x="582" y="321"/>
                    <a:pt x="567" y="326"/>
                    <a:pt x="552" y="328"/>
                  </a:cubicBezTo>
                  <a:cubicBezTo>
                    <a:pt x="533" y="329"/>
                    <a:pt x="515" y="335"/>
                    <a:pt x="498" y="344"/>
                  </a:cubicBezTo>
                  <a:cubicBezTo>
                    <a:pt x="479" y="355"/>
                    <a:pt x="457" y="371"/>
                    <a:pt x="451" y="390"/>
                  </a:cubicBezTo>
                  <a:cubicBezTo>
                    <a:pt x="439" y="422"/>
                    <a:pt x="378" y="472"/>
                    <a:pt x="336" y="478"/>
                  </a:cubicBezTo>
                  <a:cubicBezTo>
                    <a:pt x="322" y="477"/>
                    <a:pt x="322" y="477"/>
                    <a:pt x="322" y="477"/>
                  </a:cubicBezTo>
                  <a:cubicBezTo>
                    <a:pt x="320" y="477"/>
                    <a:pt x="320" y="477"/>
                    <a:pt x="320" y="477"/>
                  </a:cubicBezTo>
                  <a:cubicBezTo>
                    <a:pt x="320" y="477"/>
                    <a:pt x="320" y="477"/>
                    <a:pt x="320" y="477"/>
                  </a:cubicBezTo>
                  <a:cubicBezTo>
                    <a:pt x="317" y="477"/>
                    <a:pt x="317" y="477"/>
                    <a:pt x="317" y="477"/>
                  </a:cubicBezTo>
                  <a:cubicBezTo>
                    <a:pt x="317" y="477"/>
                    <a:pt x="317" y="477"/>
                    <a:pt x="317" y="477"/>
                  </a:cubicBezTo>
                  <a:cubicBezTo>
                    <a:pt x="316" y="477"/>
                    <a:pt x="316" y="477"/>
                    <a:pt x="316" y="477"/>
                  </a:cubicBezTo>
                  <a:cubicBezTo>
                    <a:pt x="316" y="477"/>
                    <a:pt x="316" y="477"/>
                    <a:pt x="316" y="477"/>
                  </a:cubicBezTo>
                  <a:cubicBezTo>
                    <a:pt x="312" y="477"/>
                    <a:pt x="312" y="477"/>
                    <a:pt x="312" y="477"/>
                  </a:cubicBezTo>
                  <a:cubicBezTo>
                    <a:pt x="312" y="477"/>
                    <a:pt x="312" y="478"/>
                    <a:pt x="311" y="481"/>
                  </a:cubicBezTo>
                  <a:cubicBezTo>
                    <a:pt x="290" y="474"/>
                    <a:pt x="246" y="454"/>
                    <a:pt x="189" y="402"/>
                  </a:cubicBezTo>
                  <a:cubicBezTo>
                    <a:pt x="125" y="344"/>
                    <a:pt x="38" y="356"/>
                    <a:pt x="5" y="363"/>
                  </a:cubicBezTo>
                  <a:cubicBezTo>
                    <a:pt x="2" y="364"/>
                    <a:pt x="0" y="367"/>
                    <a:pt x="0" y="370"/>
                  </a:cubicBezTo>
                  <a:cubicBezTo>
                    <a:pt x="1" y="371"/>
                    <a:pt x="2" y="373"/>
                    <a:pt x="3" y="373"/>
                  </a:cubicBezTo>
                  <a:cubicBezTo>
                    <a:pt x="17" y="381"/>
                    <a:pt x="37" y="392"/>
                    <a:pt x="47" y="393"/>
                  </a:cubicBezTo>
                  <a:cubicBezTo>
                    <a:pt x="47" y="393"/>
                    <a:pt x="27" y="414"/>
                    <a:pt x="48" y="425"/>
                  </a:cubicBezTo>
                  <a:cubicBezTo>
                    <a:pt x="54" y="427"/>
                    <a:pt x="60" y="427"/>
                    <a:pt x="64" y="423"/>
                  </a:cubicBezTo>
                  <a:cubicBezTo>
                    <a:pt x="75" y="416"/>
                    <a:pt x="103" y="433"/>
                    <a:pt x="145" y="442"/>
                  </a:cubicBezTo>
                  <a:cubicBezTo>
                    <a:pt x="145" y="442"/>
                    <a:pt x="262" y="563"/>
                    <a:pt x="320" y="582"/>
                  </a:cubicBezTo>
                  <a:cubicBezTo>
                    <a:pt x="322" y="584"/>
                    <a:pt x="323" y="587"/>
                    <a:pt x="325" y="589"/>
                  </a:cubicBezTo>
                  <a:cubicBezTo>
                    <a:pt x="328" y="589"/>
                    <a:pt x="328" y="589"/>
                    <a:pt x="328" y="589"/>
                  </a:cubicBezTo>
                  <a:cubicBezTo>
                    <a:pt x="328" y="589"/>
                    <a:pt x="328" y="589"/>
                    <a:pt x="328" y="589"/>
                  </a:cubicBezTo>
                  <a:cubicBezTo>
                    <a:pt x="330" y="589"/>
                    <a:pt x="330" y="589"/>
                    <a:pt x="330" y="589"/>
                  </a:cubicBezTo>
                  <a:cubicBezTo>
                    <a:pt x="330" y="593"/>
                    <a:pt x="330" y="593"/>
                    <a:pt x="330" y="593"/>
                  </a:cubicBezTo>
                  <a:cubicBezTo>
                    <a:pt x="330" y="593"/>
                    <a:pt x="421" y="589"/>
                    <a:pt x="450" y="556"/>
                  </a:cubicBezTo>
                  <a:cubicBezTo>
                    <a:pt x="453" y="554"/>
                    <a:pt x="454" y="552"/>
                    <a:pt x="456" y="550"/>
                  </a:cubicBezTo>
                  <a:cubicBezTo>
                    <a:pt x="425" y="946"/>
                    <a:pt x="425" y="946"/>
                    <a:pt x="425" y="946"/>
                  </a:cubicBezTo>
                  <a:cubicBezTo>
                    <a:pt x="425" y="946"/>
                    <a:pt x="425" y="946"/>
                    <a:pt x="425" y="946"/>
                  </a:cubicBezTo>
                  <a:cubicBezTo>
                    <a:pt x="425" y="949"/>
                    <a:pt x="425" y="949"/>
                    <a:pt x="425" y="949"/>
                  </a:cubicBezTo>
                  <a:cubicBezTo>
                    <a:pt x="448" y="949"/>
                    <a:pt x="448" y="949"/>
                    <a:pt x="448" y="949"/>
                  </a:cubicBezTo>
                  <a:cubicBezTo>
                    <a:pt x="450" y="998"/>
                    <a:pt x="448" y="1047"/>
                    <a:pt x="442" y="1095"/>
                  </a:cubicBezTo>
                  <a:cubicBezTo>
                    <a:pt x="442" y="1353"/>
                    <a:pt x="442" y="1353"/>
                    <a:pt x="442" y="1353"/>
                  </a:cubicBezTo>
                  <a:cubicBezTo>
                    <a:pt x="442" y="1353"/>
                    <a:pt x="440" y="1376"/>
                    <a:pt x="488" y="1409"/>
                  </a:cubicBezTo>
                  <a:cubicBezTo>
                    <a:pt x="537" y="1444"/>
                    <a:pt x="585" y="1481"/>
                    <a:pt x="630" y="1520"/>
                  </a:cubicBezTo>
                  <a:cubicBezTo>
                    <a:pt x="636" y="1525"/>
                    <a:pt x="636" y="1525"/>
                    <a:pt x="636" y="1525"/>
                  </a:cubicBezTo>
                  <a:cubicBezTo>
                    <a:pt x="627" y="1604"/>
                    <a:pt x="609" y="1751"/>
                    <a:pt x="594" y="1757"/>
                  </a:cubicBezTo>
                  <a:cubicBezTo>
                    <a:pt x="604" y="1759"/>
                    <a:pt x="604" y="1759"/>
                    <a:pt x="604" y="1759"/>
                  </a:cubicBezTo>
                  <a:cubicBezTo>
                    <a:pt x="588" y="1779"/>
                    <a:pt x="542" y="1835"/>
                    <a:pt x="528" y="1836"/>
                  </a:cubicBezTo>
                  <a:cubicBezTo>
                    <a:pt x="511" y="1838"/>
                    <a:pt x="500" y="1864"/>
                    <a:pt x="528" y="1870"/>
                  </a:cubicBezTo>
                  <a:cubicBezTo>
                    <a:pt x="585" y="1880"/>
                    <a:pt x="643" y="1874"/>
                    <a:pt x="696" y="1853"/>
                  </a:cubicBezTo>
                  <a:cubicBezTo>
                    <a:pt x="707" y="1849"/>
                    <a:pt x="714" y="1838"/>
                    <a:pt x="712" y="1826"/>
                  </a:cubicBezTo>
                  <a:cubicBezTo>
                    <a:pt x="707" y="1784"/>
                    <a:pt x="707" y="1784"/>
                    <a:pt x="707" y="1784"/>
                  </a:cubicBezTo>
                  <a:cubicBezTo>
                    <a:pt x="708" y="1785"/>
                    <a:pt x="709" y="1786"/>
                    <a:pt x="709" y="1787"/>
                  </a:cubicBezTo>
                  <a:cubicBezTo>
                    <a:pt x="713" y="1798"/>
                    <a:pt x="709" y="1772"/>
                    <a:pt x="709" y="1772"/>
                  </a:cubicBezTo>
                  <a:cubicBezTo>
                    <a:pt x="725" y="1722"/>
                    <a:pt x="737" y="1671"/>
                    <a:pt x="746" y="1620"/>
                  </a:cubicBezTo>
                  <a:cubicBezTo>
                    <a:pt x="802" y="1668"/>
                    <a:pt x="802" y="1668"/>
                    <a:pt x="802" y="1668"/>
                  </a:cubicBezTo>
                  <a:cubicBezTo>
                    <a:pt x="802" y="1668"/>
                    <a:pt x="803" y="1667"/>
                    <a:pt x="805" y="1664"/>
                  </a:cubicBezTo>
                  <a:cubicBezTo>
                    <a:pt x="818" y="1695"/>
                    <a:pt x="843" y="1759"/>
                    <a:pt x="837" y="1806"/>
                  </a:cubicBezTo>
                  <a:cubicBezTo>
                    <a:pt x="830" y="1870"/>
                    <a:pt x="901" y="1813"/>
                    <a:pt x="894" y="1776"/>
                  </a:cubicBezTo>
                  <a:cubicBezTo>
                    <a:pt x="888" y="1745"/>
                    <a:pt x="915" y="1616"/>
                    <a:pt x="926" y="1568"/>
                  </a:cubicBezTo>
                  <a:cubicBezTo>
                    <a:pt x="928" y="1557"/>
                    <a:pt x="922" y="1546"/>
                    <a:pt x="911" y="1543"/>
                  </a:cubicBezTo>
                </a:path>
              </a:pathLst>
            </a:custGeom>
            <a:solidFill>
              <a:srgbClr val="DDDDDD">
                <a:alpha val="36000"/>
              </a:srgbClr>
            </a:solidFill>
            <a:ln>
              <a:noFill/>
            </a:ln>
          </p:spPr>
          <p:txBody>
            <a:bodyPr anchor="ctr"/>
            <a:lstStyle/>
            <a:p>
              <a:pPr algn="ctr"/>
              <a:endParaRPr dirty="0"/>
            </a:p>
          </p:txBody>
        </p:sp>
        <p:sp>
          <p:nvSpPr>
            <p:cNvPr id="41" name="ïṣḻ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A5975E9-38C4-43AC-B794-632346E70C5C}"/>
                </a:ext>
              </a:extLst>
            </p:cNvPr>
            <p:cNvSpPr/>
            <p:nvPr/>
          </p:nvSpPr>
          <p:spPr bwMode="auto">
            <a:xfrm>
              <a:off x="7400926" y="2076451"/>
              <a:ext cx="668338" cy="512763"/>
            </a:xfrm>
            <a:custGeom>
              <a:avLst/>
              <a:gdLst>
                <a:gd name="T0" fmla="*/ 317 w 337"/>
                <a:gd name="T1" fmla="*/ 137 h 259"/>
                <a:gd name="T2" fmla="*/ 185 w 337"/>
                <a:gd name="T3" fmla="*/ 56 h 259"/>
                <a:gd name="T4" fmla="*/ 5 w 337"/>
                <a:gd name="T5" fmla="*/ 18 h 259"/>
                <a:gd name="T6" fmla="*/ 1 w 337"/>
                <a:gd name="T7" fmla="*/ 24 h 259"/>
                <a:gd name="T8" fmla="*/ 3 w 337"/>
                <a:gd name="T9" fmla="*/ 28 h 259"/>
                <a:gd name="T10" fmla="*/ 47 w 337"/>
                <a:gd name="T11" fmla="*/ 47 h 259"/>
                <a:gd name="T12" fmla="*/ 48 w 337"/>
                <a:gd name="T13" fmla="*/ 78 h 259"/>
                <a:gd name="T14" fmla="*/ 64 w 337"/>
                <a:gd name="T15" fmla="*/ 77 h 259"/>
                <a:gd name="T16" fmla="*/ 142 w 337"/>
                <a:gd name="T17" fmla="*/ 95 h 259"/>
                <a:gd name="T18" fmla="*/ 337 w 337"/>
                <a:gd name="T19" fmla="*/ 231 h 259"/>
                <a:gd name="T20" fmla="*/ 317 w 337"/>
                <a:gd name="T21" fmla="*/ 13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7" h="259">
                  <a:moveTo>
                    <a:pt x="317" y="137"/>
                  </a:moveTo>
                  <a:cubicBezTo>
                    <a:pt x="317" y="137"/>
                    <a:pt x="264" y="128"/>
                    <a:pt x="185" y="56"/>
                  </a:cubicBezTo>
                  <a:cubicBezTo>
                    <a:pt x="122" y="0"/>
                    <a:pt x="37" y="11"/>
                    <a:pt x="5" y="18"/>
                  </a:cubicBezTo>
                  <a:cubicBezTo>
                    <a:pt x="2" y="18"/>
                    <a:pt x="0" y="21"/>
                    <a:pt x="1" y="24"/>
                  </a:cubicBezTo>
                  <a:cubicBezTo>
                    <a:pt x="1" y="26"/>
                    <a:pt x="2" y="27"/>
                    <a:pt x="3" y="28"/>
                  </a:cubicBezTo>
                  <a:cubicBezTo>
                    <a:pt x="17" y="35"/>
                    <a:pt x="37" y="46"/>
                    <a:pt x="47" y="47"/>
                  </a:cubicBezTo>
                  <a:cubicBezTo>
                    <a:pt x="47" y="47"/>
                    <a:pt x="27" y="67"/>
                    <a:pt x="48" y="78"/>
                  </a:cubicBezTo>
                  <a:cubicBezTo>
                    <a:pt x="53" y="81"/>
                    <a:pt x="59" y="80"/>
                    <a:pt x="64" y="77"/>
                  </a:cubicBezTo>
                  <a:cubicBezTo>
                    <a:pt x="74" y="70"/>
                    <a:pt x="102" y="86"/>
                    <a:pt x="142" y="95"/>
                  </a:cubicBezTo>
                  <a:cubicBezTo>
                    <a:pt x="142" y="95"/>
                    <a:pt x="300" y="259"/>
                    <a:pt x="337" y="231"/>
                  </a:cubicBezTo>
                  <a:cubicBezTo>
                    <a:pt x="317" y="137"/>
                    <a:pt x="317" y="137"/>
                    <a:pt x="317" y="137"/>
                  </a:cubicBezTo>
                </a:path>
              </a:pathLst>
            </a:custGeom>
            <a:solidFill>
              <a:srgbClr val="FEC3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42" name="išľ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A52ECF-99C7-4BF0-B41B-A0B66457EFBD}"/>
                </a:ext>
              </a:extLst>
            </p:cNvPr>
            <p:cNvSpPr/>
            <p:nvPr/>
          </p:nvSpPr>
          <p:spPr bwMode="auto">
            <a:xfrm>
              <a:off x="8567738" y="1749426"/>
              <a:ext cx="250825" cy="388938"/>
            </a:xfrm>
            <a:custGeom>
              <a:avLst/>
              <a:gdLst>
                <a:gd name="T0" fmla="*/ 0 w 126"/>
                <a:gd name="T1" fmla="*/ 80 h 196"/>
                <a:gd name="T2" fmla="*/ 0 w 126"/>
                <a:gd name="T3" fmla="*/ 186 h 196"/>
                <a:gd name="T4" fmla="*/ 67 w 126"/>
                <a:gd name="T5" fmla="*/ 196 h 196"/>
                <a:gd name="T6" fmla="*/ 126 w 126"/>
                <a:gd name="T7" fmla="*/ 166 h 196"/>
                <a:gd name="T8" fmla="*/ 126 w 126"/>
                <a:gd name="T9" fmla="*/ 127 h 196"/>
                <a:gd name="T10" fmla="*/ 105 w 126"/>
                <a:gd name="T11" fmla="*/ 0 h 196"/>
                <a:gd name="T12" fmla="*/ 0 w 126"/>
                <a:gd name="T13" fmla="*/ 80 h 196"/>
              </a:gdLst>
              <a:ahLst/>
              <a:cxnLst>
                <a:cxn ang="0">
                  <a:pos x="T0" y="T1"/>
                </a:cxn>
                <a:cxn ang="0">
                  <a:pos x="T2" y="T3"/>
                </a:cxn>
                <a:cxn ang="0">
                  <a:pos x="T4" y="T5"/>
                </a:cxn>
                <a:cxn ang="0">
                  <a:pos x="T6" y="T7"/>
                </a:cxn>
                <a:cxn ang="0">
                  <a:pos x="T8" y="T9"/>
                </a:cxn>
                <a:cxn ang="0">
                  <a:pos x="T10" y="T11"/>
                </a:cxn>
                <a:cxn ang="0">
                  <a:pos x="T12" y="T13"/>
                </a:cxn>
              </a:cxnLst>
              <a:rect l="0" t="0" r="r" b="b"/>
              <a:pathLst>
                <a:path w="126" h="196">
                  <a:moveTo>
                    <a:pt x="0" y="80"/>
                  </a:moveTo>
                  <a:cubicBezTo>
                    <a:pt x="0" y="80"/>
                    <a:pt x="15" y="142"/>
                    <a:pt x="0" y="186"/>
                  </a:cubicBezTo>
                  <a:cubicBezTo>
                    <a:pt x="67" y="196"/>
                    <a:pt x="67" y="196"/>
                    <a:pt x="67" y="196"/>
                  </a:cubicBezTo>
                  <a:cubicBezTo>
                    <a:pt x="126" y="166"/>
                    <a:pt x="126" y="166"/>
                    <a:pt x="126" y="166"/>
                  </a:cubicBezTo>
                  <a:cubicBezTo>
                    <a:pt x="126" y="127"/>
                    <a:pt x="126" y="127"/>
                    <a:pt x="126" y="127"/>
                  </a:cubicBezTo>
                  <a:cubicBezTo>
                    <a:pt x="126" y="127"/>
                    <a:pt x="98" y="69"/>
                    <a:pt x="105" y="0"/>
                  </a:cubicBezTo>
                  <a:cubicBezTo>
                    <a:pt x="0" y="80"/>
                    <a:pt x="0" y="80"/>
                    <a:pt x="0" y="80"/>
                  </a:cubicBezTo>
                </a:path>
              </a:pathLst>
            </a:custGeom>
            <a:solidFill>
              <a:srgbClr val="FEC3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43" name="íṥḻ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86B7A6B-F3CC-4E8D-8E93-D583A09362E4}"/>
                </a:ext>
              </a:extLst>
            </p:cNvPr>
            <p:cNvSpPr/>
            <p:nvPr/>
          </p:nvSpPr>
          <p:spPr bwMode="auto">
            <a:xfrm>
              <a:off x="8940801" y="4360863"/>
              <a:ext cx="255588" cy="665163"/>
            </a:xfrm>
            <a:custGeom>
              <a:avLst/>
              <a:gdLst>
                <a:gd name="T0" fmla="*/ 0 w 129"/>
                <a:gd name="T1" fmla="*/ 117 h 336"/>
                <a:gd name="T2" fmla="*/ 40 w 129"/>
                <a:gd name="T3" fmla="*/ 273 h 336"/>
                <a:gd name="T4" fmla="*/ 96 w 129"/>
                <a:gd name="T5" fmla="*/ 244 h 336"/>
                <a:gd name="T6" fmla="*/ 127 w 129"/>
                <a:gd name="T7" fmla="*/ 41 h 336"/>
                <a:gd name="T8" fmla="*/ 113 w 129"/>
                <a:gd name="T9" fmla="*/ 16 h 336"/>
                <a:gd name="T10" fmla="*/ 35 w 129"/>
                <a:gd name="T11" fmla="*/ 14 h 336"/>
                <a:gd name="T12" fmla="*/ 0 w 129"/>
                <a:gd name="T13" fmla="*/ 117 h 336"/>
              </a:gdLst>
              <a:ahLst/>
              <a:cxnLst>
                <a:cxn ang="0">
                  <a:pos x="T0" y="T1"/>
                </a:cxn>
                <a:cxn ang="0">
                  <a:pos x="T2" y="T3"/>
                </a:cxn>
                <a:cxn ang="0">
                  <a:pos x="T4" y="T5"/>
                </a:cxn>
                <a:cxn ang="0">
                  <a:pos x="T6" y="T7"/>
                </a:cxn>
                <a:cxn ang="0">
                  <a:pos x="T8" y="T9"/>
                </a:cxn>
                <a:cxn ang="0">
                  <a:pos x="T10" y="T11"/>
                </a:cxn>
                <a:cxn ang="0">
                  <a:pos x="T12" y="T13"/>
                </a:cxn>
              </a:cxnLst>
              <a:rect l="0" t="0" r="r" b="b"/>
              <a:pathLst>
                <a:path w="129" h="336">
                  <a:moveTo>
                    <a:pt x="0" y="117"/>
                  </a:moveTo>
                  <a:cubicBezTo>
                    <a:pt x="0" y="117"/>
                    <a:pt x="48" y="210"/>
                    <a:pt x="40" y="273"/>
                  </a:cubicBezTo>
                  <a:cubicBezTo>
                    <a:pt x="33" y="336"/>
                    <a:pt x="103" y="280"/>
                    <a:pt x="96" y="244"/>
                  </a:cubicBezTo>
                  <a:cubicBezTo>
                    <a:pt x="90" y="214"/>
                    <a:pt x="116" y="88"/>
                    <a:pt x="127" y="41"/>
                  </a:cubicBezTo>
                  <a:cubicBezTo>
                    <a:pt x="129" y="30"/>
                    <a:pt x="123" y="20"/>
                    <a:pt x="113" y="16"/>
                  </a:cubicBezTo>
                  <a:cubicBezTo>
                    <a:pt x="91" y="9"/>
                    <a:pt x="54" y="0"/>
                    <a:pt x="35" y="14"/>
                  </a:cubicBezTo>
                  <a:cubicBezTo>
                    <a:pt x="7" y="34"/>
                    <a:pt x="0" y="117"/>
                    <a:pt x="0" y="117"/>
                  </a:cubicBezTo>
                </a:path>
              </a:pathLst>
            </a:custGeom>
            <a:solidFill>
              <a:srgbClr val="8B416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44" name="ïṧḻ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60B6D0C-2EAE-44FF-B58E-2DB7BA237D8B}"/>
                </a:ext>
              </a:extLst>
            </p:cNvPr>
            <p:cNvSpPr/>
            <p:nvPr/>
          </p:nvSpPr>
          <p:spPr bwMode="auto">
            <a:xfrm>
              <a:off x="8367713" y="4784726"/>
              <a:ext cx="414338" cy="258763"/>
            </a:xfrm>
            <a:custGeom>
              <a:avLst/>
              <a:gdLst>
                <a:gd name="T0" fmla="*/ 107 w 209"/>
                <a:gd name="T1" fmla="*/ 6 h 131"/>
                <a:gd name="T2" fmla="*/ 28 w 209"/>
                <a:gd name="T3" fmla="*/ 88 h 131"/>
                <a:gd name="T4" fmla="*/ 28 w 209"/>
                <a:gd name="T5" fmla="*/ 122 h 131"/>
                <a:gd name="T6" fmla="*/ 192 w 209"/>
                <a:gd name="T7" fmla="*/ 106 h 131"/>
                <a:gd name="T8" fmla="*/ 208 w 209"/>
                <a:gd name="T9" fmla="*/ 79 h 131"/>
                <a:gd name="T10" fmla="*/ 197 w 209"/>
                <a:gd name="T11" fmla="*/ 0 h 131"/>
                <a:gd name="T12" fmla="*/ 107 w 209"/>
                <a:gd name="T13" fmla="*/ 6 h 131"/>
              </a:gdLst>
              <a:ahLst/>
              <a:cxnLst>
                <a:cxn ang="0">
                  <a:pos x="T0" y="T1"/>
                </a:cxn>
                <a:cxn ang="0">
                  <a:pos x="T2" y="T3"/>
                </a:cxn>
                <a:cxn ang="0">
                  <a:pos x="T4" y="T5"/>
                </a:cxn>
                <a:cxn ang="0">
                  <a:pos x="T6" y="T7"/>
                </a:cxn>
                <a:cxn ang="0">
                  <a:pos x="T8" y="T9"/>
                </a:cxn>
                <a:cxn ang="0">
                  <a:pos x="T10" y="T11"/>
                </a:cxn>
                <a:cxn ang="0">
                  <a:pos x="T12" y="T13"/>
                </a:cxn>
              </a:cxnLst>
              <a:rect l="0" t="0" r="r" b="b"/>
              <a:pathLst>
                <a:path w="209" h="131">
                  <a:moveTo>
                    <a:pt x="107" y="6"/>
                  </a:moveTo>
                  <a:cubicBezTo>
                    <a:pt x="107" y="6"/>
                    <a:pt x="44" y="87"/>
                    <a:pt x="28" y="88"/>
                  </a:cubicBezTo>
                  <a:cubicBezTo>
                    <a:pt x="11" y="90"/>
                    <a:pt x="0" y="116"/>
                    <a:pt x="28" y="122"/>
                  </a:cubicBezTo>
                  <a:cubicBezTo>
                    <a:pt x="83" y="131"/>
                    <a:pt x="140" y="126"/>
                    <a:pt x="192" y="106"/>
                  </a:cubicBezTo>
                  <a:cubicBezTo>
                    <a:pt x="203" y="101"/>
                    <a:pt x="209" y="90"/>
                    <a:pt x="208" y="79"/>
                  </a:cubicBezTo>
                  <a:cubicBezTo>
                    <a:pt x="197" y="0"/>
                    <a:pt x="197" y="0"/>
                    <a:pt x="197" y="0"/>
                  </a:cubicBezTo>
                  <a:lnTo>
                    <a:pt x="107" y="6"/>
                  </a:lnTo>
                  <a:close/>
                </a:path>
              </a:pathLst>
            </a:custGeom>
            <a:solidFill>
              <a:srgbClr val="8B416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45" name="iš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4BDA411-AA6A-4B37-9C6A-76B8889EEBBE}"/>
                </a:ext>
              </a:extLst>
            </p:cNvPr>
            <p:cNvSpPr/>
            <p:nvPr/>
          </p:nvSpPr>
          <p:spPr bwMode="auto">
            <a:xfrm>
              <a:off x="8253413" y="3094038"/>
              <a:ext cx="830263" cy="1539875"/>
            </a:xfrm>
            <a:custGeom>
              <a:avLst/>
              <a:gdLst>
                <a:gd name="T0" fmla="*/ 62 w 419"/>
                <a:gd name="T1" fmla="*/ 0 h 778"/>
                <a:gd name="T2" fmla="*/ 2 w 419"/>
                <a:gd name="T3" fmla="*/ 8 h 778"/>
                <a:gd name="T4" fmla="*/ 1 w 419"/>
                <a:gd name="T5" fmla="*/ 219 h 778"/>
                <a:gd name="T6" fmla="*/ 1 w 419"/>
                <a:gd name="T7" fmla="*/ 471 h 778"/>
                <a:gd name="T8" fmla="*/ 46 w 419"/>
                <a:gd name="T9" fmla="*/ 526 h 778"/>
                <a:gd name="T10" fmla="*/ 186 w 419"/>
                <a:gd name="T11" fmla="*/ 634 h 778"/>
                <a:gd name="T12" fmla="*/ 353 w 419"/>
                <a:gd name="T13" fmla="*/ 778 h 778"/>
                <a:gd name="T14" fmla="*/ 410 w 419"/>
                <a:gd name="T15" fmla="*/ 650 h 778"/>
                <a:gd name="T16" fmla="*/ 285 w 419"/>
                <a:gd name="T17" fmla="*/ 558 h 778"/>
                <a:gd name="T18" fmla="*/ 198 w 419"/>
                <a:gd name="T19" fmla="*/ 480 h 778"/>
                <a:gd name="T20" fmla="*/ 141 w 419"/>
                <a:gd name="T21" fmla="*/ 359 h 778"/>
                <a:gd name="T22" fmla="*/ 150 w 419"/>
                <a:gd name="T23" fmla="*/ 335 h 778"/>
                <a:gd name="T24" fmla="*/ 222 w 419"/>
                <a:gd name="T25" fmla="*/ 168 h 778"/>
                <a:gd name="T26" fmla="*/ 141 w 419"/>
                <a:gd name="T27" fmla="*/ 13 h 778"/>
                <a:gd name="T28" fmla="*/ 62 w 419"/>
                <a:gd name="T29"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9" h="778">
                  <a:moveTo>
                    <a:pt x="62" y="0"/>
                  </a:moveTo>
                  <a:cubicBezTo>
                    <a:pt x="2" y="8"/>
                    <a:pt x="2" y="8"/>
                    <a:pt x="2" y="8"/>
                  </a:cubicBezTo>
                  <a:cubicBezTo>
                    <a:pt x="10" y="78"/>
                    <a:pt x="10" y="149"/>
                    <a:pt x="1" y="219"/>
                  </a:cubicBezTo>
                  <a:cubicBezTo>
                    <a:pt x="1" y="471"/>
                    <a:pt x="1" y="471"/>
                    <a:pt x="1" y="471"/>
                  </a:cubicBezTo>
                  <a:cubicBezTo>
                    <a:pt x="1" y="471"/>
                    <a:pt x="0" y="494"/>
                    <a:pt x="46" y="526"/>
                  </a:cubicBezTo>
                  <a:cubicBezTo>
                    <a:pt x="94" y="559"/>
                    <a:pt x="141" y="595"/>
                    <a:pt x="186" y="634"/>
                  </a:cubicBezTo>
                  <a:cubicBezTo>
                    <a:pt x="353" y="778"/>
                    <a:pt x="353" y="778"/>
                    <a:pt x="353" y="778"/>
                  </a:cubicBezTo>
                  <a:cubicBezTo>
                    <a:pt x="353" y="778"/>
                    <a:pt x="419" y="697"/>
                    <a:pt x="410" y="650"/>
                  </a:cubicBezTo>
                  <a:cubicBezTo>
                    <a:pt x="410" y="650"/>
                    <a:pt x="299" y="615"/>
                    <a:pt x="285" y="558"/>
                  </a:cubicBezTo>
                  <a:cubicBezTo>
                    <a:pt x="276" y="525"/>
                    <a:pt x="233" y="498"/>
                    <a:pt x="198" y="480"/>
                  </a:cubicBezTo>
                  <a:cubicBezTo>
                    <a:pt x="153" y="458"/>
                    <a:pt x="129" y="408"/>
                    <a:pt x="141" y="359"/>
                  </a:cubicBezTo>
                  <a:cubicBezTo>
                    <a:pt x="143" y="350"/>
                    <a:pt x="146" y="342"/>
                    <a:pt x="150" y="335"/>
                  </a:cubicBezTo>
                  <a:cubicBezTo>
                    <a:pt x="180" y="284"/>
                    <a:pt x="222" y="168"/>
                    <a:pt x="222" y="168"/>
                  </a:cubicBezTo>
                  <a:cubicBezTo>
                    <a:pt x="141" y="13"/>
                    <a:pt x="141" y="13"/>
                    <a:pt x="141" y="13"/>
                  </a:cubicBezTo>
                  <a:cubicBezTo>
                    <a:pt x="62" y="0"/>
                    <a:pt x="62" y="0"/>
                    <a:pt x="62" y="0"/>
                  </a:cubicBezTo>
                </a:path>
              </a:pathLst>
            </a:custGeom>
            <a:solidFill>
              <a:srgbClr val="4D498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46" name="íṣ1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618EFD7-86C0-4F86-9CAF-3F609AC220BC}"/>
                </a:ext>
              </a:extLst>
            </p:cNvPr>
            <p:cNvSpPr/>
            <p:nvPr/>
          </p:nvSpPr>
          <p:spPr bwMode="auto">
            <a:xfrm>
              <a:off x="8255001" y="3173413"/>
              <a:ext cx="387350" cy="1185863"/>
            </a:xfrm>
            <a:custGeom>
              <a:avLst/>
              <a:gdLst>
                <a:gd name="T0" fmla="*/ 20 w 195"/>
                <a:gd name="T1" fmla="*/ 0 h 599"/>
                <a:gd name="T2" fmla="*/ 15 w 195"/>
                <a:gd name="T3" fmla="*/ 33 h 599"/>
                <a:gd name="T4" fmla="*/ 12 w 195"/>
                <a:gd name="T5" fmla="*/ 33 h 599"/>
                <a:gd name="T6" fmla="*/ 11 w 195"/>
                <a:gd name="T7" fmla="*/ 37 h 599"/>
                <a:gd name="T8" fmla="*/ 6 w 195"/>
                <a:gd name="T9" fmla="*/ 37 h 599"/>
                <a:gd name="T10" fmla="*/ 7 w 195"/>
                <a:gd name="T11" fmla="*/ 71 h 599"/>
                <a:gd name="T12" fmla="*/ 0 w 195"/>
                <a:gd name="T13" fmla="*/ 179 h 599"/>
                <a:gd name="T14" fmla="*/ 0 w 195"/>
                <a:gd name="T15" fmla="*/ 431 h 599"/>
                <a:gd name="T16" fmla="*/ 0 w 195"/>
                <a:gd name="T17" fmla="*/ 431 h 599"/>
                <a:gd name="T18" fmla="*/ 0 w 195"/>
                <a:gd name="T19" fmla="*/ 431 h 599"/>
                <a:gd name="T20" fmla="*/ 45 w 195"/>
                <a:gd name="T21" fmla="*/ 486 h 599"/>
                <a:gd name="T22" fmla="*/ 185 w 195"/>
                <a:gd name="T23" fmla="*/ 594 h 599"/>
                <a:gd name="T24" fmla="*/ 190 w 195"/>
                <a:gd name="T25" fmla="*/ 599 h 599"/>
                <a:gd name="T26" fmla="*/ 195 w 195"/>
                <a:gd name="T27" fmla="*/ 551 h 599"/>
                <a:gd name="T28" fmla="*/ 195 w 195"/>
                <a:gd name="T29" fmla="*/ 551 h 599"/>
                <a:gd name="T30" fmla="*/ 179 w 195"/>
                <a:gd name="T31" fmla="*/ 429 h 599"/>
                <a:gd name="T32" fmla="*/ 137 w 195"/>
                <a:gd name="T33" fmla="*/ 344 h 599"/>
                <a:gd name="T34" fmla="*/ 140 w 195"/>
                <a:gd name="T35" fmla="*/ 319 h 599"/>
                <a:gd name="T36" fmla="*/ 149 w 195"/>
                <a:gd name="T37" fmla="*/ 295 h 599"/>
                <a:gd name="T38" fmla="*/ 170 w 195"/>
                <a:gd name="T39" fmla="*/ 254 h 599"/>
                <a:gd name="T40" fmla="*/ 170 w 195"/>
                <a:gd name="T41" fmla="*/ 248 h 599"/>
                <a:gd name="T42" fmla="*/ 106 w 195"/>
                <a:gd name="T43" fmla="*/ 7 h 599"/>
                <a:gd name="T44" fmla="*/ 20 w 195"/>
                <a:gd name="T45"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5" h="599">
                  <a:moveTo>
                    <a:pt x="20" y="0"/>
                  </a:moveTo>
                  <a:cubicBezTo>
                    <a:pt x="17" y="19"/>
                    <a:pt x="15" y="33"/>
                    <a:pt x="15" y="33"/>
                  </a:cubicBezTo>
                  <a:cubicBezTo>
                    <a:pt x="12" y="33"/>
                    <a:pt x="12" y="33"/>
                    <a:pt x="12" y="33"/>
                  </a:cubicBezTo>
                  <a:cubicBezTo>
                    <a:pt x="11" y="36"/>
                    <a:pt x="11" y="37"/>
                    <a:pt x="11" y="37"/>
                  </a:cubicBezTo>
                  <a:cubicBezTo>
                    <a:pt x="6" y="37"/>
                    <a:pt x="6" y="37"/>
                    <a:pt x="6" y="37"/>
                  </a:cubicBezTo>
                  <a:cubicBezTo>
                    <a:pt x="7" y="48"/>
                    <a:pt x="7" y="59"/>
                    <a:pt x="7" y="71"/>
                  </a:cubicBezTo>
                  <a:cubicBezTo>
                    <a:pt x="7" y="107"/>
                    <a:pt x="5" y="143"/>
                    <a:pt x="0" y="179"/>
                  </a:cubicBezTo>
                  <a:cubicBezTo>
                    <a:pt x="0" y="431"/>
                    <a:pt x="0" y="431"/>
                    <a:pt x="0" y="431"/>
                  </a:cubicBezTo>
                  <a:cubicBezTo>
                    <a:pt x="0" y="431"/>
                    <a:pt x="0" y="431"/>
                    <a:pt x="0" y="431"/>
                  </a:cubicBezTo>
                  <a:cubicBezTo>
                    <a:pt x="0" y="431"/>
                    <a:pt x="0" y="431"/>
                    <a:pt x="0" y="431"/>
                  </a:cubicBezTo>
                  <a:cubicBezTo>
                    <a:pt x="0" y="433"/>
                    <a:pt x="1" y="455"/>
                    <a:pt x="45" y="486"/>
                  </a:cubicBezTo>
                  <a:cubicBezTo>
                    <a:pt x="93" y="519"/>
                    <a:pt x="140" y="555"/>
                    <a:pt x="185" y="594"/>
                  </a:cubicBezTo>
                  <a:cubicBezTo>
                    <a:pt x="190" y="599"/>
                    <a:pt x="190" y="599"/>
                    <a:pt x="190" y="599"/>
                  </a:cubicBezTo>
                  <a:cubicBezTo>
                    <a:pt x="193" y="570"/>
                    <a:pt x="195" y="551"/>
                    <a:pt x="195" y="551"/>
                  </a:cubicBezTo>
                  <a:cubicBezTo>
                    <a:pt x="195" y="551"/>
                    <a:pt x="195" y="551"/>
                    <a:pt x="195" y="551"/>
                  </a:cubicBezTo>
                  <a:cubicBezTo>
                    <a:pt x="189" y="539"/>
                    <a:pt x="183" y="487"/>
                    <a:pt x="179" y="429"/>
                  </a:cubicBezTo>
                  <a:cubicBezTo>
                    <a:pt x="152" y="409"/>
                    <a:pt x="137" y="377"/>
                    <a:pt x="137" y="344"/>
                  </a:cubicBezTo>
                  <a:cubicBezTo>
                    <a:pt x="137" y="336"/>
                    <a:pt x="138" y="327"/>
                    <a:pt x="140" y="319"/>
                  </a:cubicBezTo>
                  <a:cubicBezTo>
                    <a:pt x="142" y="310"/>
                    <a:pt x="145" y="302"/>
                    <a:pt x="149" y="295"/>
                  </a:cubicBezTo>
                  <a:cubicBezTo>
                    <a:pt x="156" y="284"/>
                    <a:pt x="163" y="269"/>
                    <a:pt x="170" y="254"/>
                  </a:cubicBezTo>
                  <a:cubicBezTo>
                    <a:pt x="170" y="250"/>
                    <a:pt x="170" y="248"/>
                    <a:pt x="170" y="248"/>
                  </a:cubicBezTo>
                  <a:cubicBezTo>
                    <a:pt x="171" y="183"/>
                    <a:pt x="130" y="67"/>
                    <a:pt x="106" y="7"/>
                  </a:cubicBezTo>
                  <a:cubicBezTo>
                    <a:pt x="74" y="6"/>
                    <a:pt x="41" y="4"/>
                    <a:pt x="20" y="0"/>
                  </a:cubicBezTo>
                </a:path>
              </a:pathLst>
            </a:custGeom>
            <a:solidFill>
              <a:srgbClr val="4945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47" name="iSľ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BB0DD17-E0AF-4250-AB1D-6EE441B96213}"/>
                </a:ext>
              </a:extLst>
            </p:cNvPr>
            <p:cNvSpPr/>
            <p:nvPr/>
          </p:nvSpPr>
          <p:spPr bwMode="auto">
            <a:xfrm>
              <a:off x="8843963" y="4278313"/>
              <a:ext cx="223838" cy="355600"/>
            </a:xfrm>
            <a:custGeom>
              <a:avLst/>
              <a:gdLst>
                <a:gd name="T0" fmla="*/ 14 w 113"/>
                <a:gd name="T1" fmla="*/ 0 h 180"/>
                <a:gd name="T2" fmla="*/ 0 w 113"/>
                <a:gd name="T3" fmla="*/ 133 h 180"/>
                <a:gd name="T4" fmla="*/ 55 w 113"/>
                <a:gd name="T5" fmla="*/ 180 h 180"/>
                <a:gd name="T6" fmla="*/ 113 w 113"/>
                <a:gd name="T7" fmla="*/ 61 h 180"/>
                <a:gd name="T8" fmla="*/ 112 w 113"/>
                <a:gd name="T9" fmla="*/ 52 h 180"/>
                <a:gd name="T10" fmla="*/ 104 w 113"/>
                <a:gd name="T11" fmla="*/ 49 h 180"/>
                <a:gd name="T12" fmla="*/ 14 w 113"/>
                <a:gd name="T13" fmla="*/ 0 h 180"/>
              </a:gdLst>
              <a:ahLst/>
              <a:cxnLst>
                <a:cxn ang="0">
                  <a:pos x="T0" y="T1"/>
                </a:cxn>
                <a:cxn ang="0">
                  <a:pos x="T2" y="T3"/>
                </a:cxn>
                <a:cxn ang="0">
                  <a:pos x="T4" y="T5"/>
                </a:cxn>
                <a:cxn ang="0">
                  <a:pos x="T6" y="T7"/>
                </a:cxn>
                <a:cxn ang="0">
                  <a:pos x="T8" y="T9"/>
                </a:cxn>
                <a:cxn ang="0">
                  <a:pos x="T10" y="T11"/>
                </a:cxn>
                <a:cxn ang="0">
                  <a:pos x="T12" y="T13"/>
                </a:cxn>
              </a:cxnLst>
              <a:rect l="0" t="0" r="r" b="b"/>
              <a:pathLst>
                <a:path w="113" h="180">
                  <a:moveTo>
                    <a:pt x="14" y="0"/>
                  </a:moveTo>
                  <a:cubicBezTo>
                    <a:pt x="13" y="47"/>
                    <a:pt x="7" y="92"/>
                    <a:pt x="0" y="133"/>
                  </a:cubicBezTo>
                  <a:cubicBezTo>
                    <a:pt x="55" y="180"/>
                    <a:pt x="55" y="180"/>
                    <a:pt x="55" y="180"/>
                  </a:cubicBezTo>
                  <a:cubicBezTo>
                    <a:pt x="55" y="180"/>
                    <a:pt x="113" y="110"/>
                    <a:pt x="113" y="61"/>
                  </a:cubicBezTo>
                  <a:cubicBezTo>
                    <a:pt x="113" y="58"/>
                    <a:pt x="112" y="55"/>
                    <a:pt x="112" y="52"/>
                  </a:cubicBezTo>
                  <a:cubicBezTo>
                    <a:pt x="112" y="52"/>
                    <a:pt x="109" y="51"/>
                    <a:pt x="104" y="49"/>
                  </a:cubicBezTo>
                  <a:cubicBezTo>
                    <a:pt x="86" y="43"/>
                    <a:pt x="43" y="25"/>
                    <a:pt x="14" y="0"/>
                  </a:cubicBezTo>
                </a:path>
              </a:pathLst>
            </a:custGeom>
            <a:solidFill>
              <a:srgbClr val="4945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48" name="iṡļ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16E008E-47CE-4A89-BE22-8F5F77123CEF}"/>
                </a:ext>
              </a:extLst>
            </p:cNvPr>
            <p:cNvSpPr/>
            <p:nvPr/>
          </p:nvSpPr>
          <p:spPr bwMode="auto">
            <a:xfrm>
              <a:off x="8435976" y="3048001"/>
              <a:ext cx="546100" cy="1839913"/>
            </a:xfrm>
            <a:custGeom>
              <a:avLst/>
              <a:gdLst>
                <a:gd name="T0" fmla="*/ 58 w 276"/>
                <a:gd name="T1" fmla="*/ 888 h 929"/>
                <a:gd name="T2" fmla="*/ 170 w 276"/>
                <a:gd name="T3" fmla="*/ 918 h 929"/>
                <a:gd name="T4" fmla="*/ 170 w 276"/>
                <a:gd name="T5" fmla="*/ 903 h 929"/>
                <a:gd name="T6" fmla="*/ 218 w 276"/>
                <a:gd name="T7" fmla="*/ 546 h 929"/>
                <a:gd name="T8" fmla="*/ 237 w 276"/>
                <a:gd name="T9" fmla="*/ 268 h 929"/>
                <a:gd name="T10" fmla="*/ 253 w 276"/>
                <a:gd name="T11" fmla="*/ 71 h 929"/>
                <a:gd name="T12" fmla="*/ 0 w 276"/>
                <a:gd name="T13" fmla="*/ 31 h 929"/>
                <a:gd name="T14" fmla="*/ 79 w 276"/>
                <a:gd name="T15" fmla="*/ 311 h 929"/>
                <a:gd name="T16" fmla="*/ 104 w 276"/>
                <a:gd name="T17" fmla="*/ 614 h 929"/>
                <a:gd name="T18" fmla="*/ 58 w 276"/>
                <a:gd name="T19" fmla="*/ 888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929">
                  <a:moveTo>
                    <a:pt x="58" y="888"/>
                  </a:moveTo>
                  <a:cubicBezTo>
                    <a:pt x="58" y="888"/>
                    <a:pt x="167" y="907"/>
                    <a:pt x="170" y="918"/>
                  </a:cubicBezTo>
                  <a:cubicBezTo>
                    <a:pt x="174" y="929"/>
                    <a:pt x="170" y="903"/>
                    <a:pt x="170" y="903"/>
                  </a:cubicBezTo>
                  <a:cubicBezTo>
                    <a:pt x="170" y="903"/>
                    <a:pt x="233" y="713"/>
                    <a:pt x="218" y="546"/>
                  </a:cubicBezTo>
                  <a:cubicBezTo>
                    <a:pt x="204" y="379"/>
                    <a:pt x="237" y="268"/>
                    <a:pt x="237" y="268"/>
                  </a:cubicBezTo>
                  <a:cubicBezTo>
                    <a:pt x="237" y="268"/>
                    <a:pt x="276" y="143"/>
                    <a:pt x="253" y="71"/>
                  </a:cubicBezTo>
                  <a:cubicBezTo>
                    <a:pt x="231" y="0"/>
                    <a:pt x="0" y="31"/>
                    <a:pt x="0" y="31"/>
                  </a:cubicBezTo>
                  <a:cubicBezTo>
                    <a:pt x="0" y="31"/>
                    <a:pt x="80" y="220"/>
                    <a:pt x="79" y="311"/>
                  </a:cubicBezTo>
                  <a:cubicBezTo>
                    <a:pt x="79" y="311"/>
                    <a:pt x="88" y="583"/>
                    <a:pt x="104" y="614"/>
                  </a:cubicBezTo>
                  <a:cubicBezTo>
                    <a:pt x="104" y="614"/>
                    <a:pt x="78" y="881"/>
                    <a:pt x="58" y="888"/>
                  </a:cubicBezTo>
                </a:path>
              </a:pathLst>
            </a:custGeom>
            <a:solidFill>
              <a:srgbClr val="4D498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49" name="ï$ḻ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D0B65E1-5DA5-496A-972D-92A22EFC901E}"/>
                </a:ext>
              </a:extLst>
            </p:cNvPr>
            <p:cNvSpPr/>
            <p:nvPr/>
          </p:nvSpPr>
          <p:spPr bwMode="auto">
            <a:xfrm>
              <a:off x="8248651" y="2001838"/>
              <a:ext cx="566738" cy="1198563"/>
            </a:xfrm>
            <a:custGeom>
              <a:avLst/>
              <a:gdLst>
                <a:gd name="T0" fmla="*/ 165 w 286"/>
                <a:gd name="T1" fmla="*/ 0 h 606"/>
                <a:gd name="T2" fmla="*/ 286 w 286"/>
                <a:gd name="T3" fmla="*/ 39 h 606"/>
                <a:gd name="T4" fmla="*/ 213 w 286"/>
                <a:gd name="T5" fmla="*/ 598 h 606"/>
                <a:gd name="T6" fmla="*/ 1 w 286"/>
                <a:gd name="T7" fmla="*/ 580 h 606"/>
                <a:gd name="T8" fmla="*/ 45 w 286"/>
                <a:gd name="T9" fmla="*/ 241 h 606"/>
                <a:gd name="T10" fmla="*/ 165 w 286"/>
                <a:gd name="T11" fmla="*/ 0 h 606"/>
              </a:gdLst>
              <a:ahLst/>
              <a:cxnLst>
                <a:cxn ang="0">
                  <a:pos x="T0" y="T1"/>
                </a:cxn>
                <a:cxn ang="0">
                  <a:pos x="T2" y="T3"/>
                </a:cxn>
                <a:cxn ang="0">
                  <a:pos x="T4" y="T5"/>
                </a:cxn>
                <a:cxn ang="0">
                  <a:pos x="T6" y="T7"/>
                </a:cxn>
                <a:cxn ang="0">
                  <a:pos x="T8" y="T9"/>
                </a:cxn>
                <a:cxn ang="0">
                  <a:pos x="T10" y="T11"/>
                </a:cxn>
              </a:cxnLst>
              <a:rect l="0" t="0" r="r" b="b"/>
              <a:pathLst>
                <a:path w="286" h="606">
                  <a:moveTo>
                    <a:pt x="165" y="0"/>
                  </a:moveTo>
                  <a:cubicBezTo>
                    <a:pt x="165" y="0"/>
                    <a:pt x="176" y="68"/>
                    <a:pt x="286" y="39"/>
                  </a:cubicBezTo>
                  <a:cubicBezTo>
                    <a:pt x="213" y="598"/>
                    <a:pt x="213" y="598"/>
                    <a:pt x="213" y="598"/>
                  </a:cubicBezTo>
                  <a:cubicBezTo>
                    <a:pt x="213" y="598"/>
                    <a:pt x="0" y="606"/>
                    <a:pt x="1" y="580"/>
                  </a:cubicBezTo>
                  <a:cubicBezTo>
                    <a:pt x="45" y="241"/>
                    <a:pt x="45" y="241"/>
                    <a:pt x="45" y="241"/>
                  </a:cubicBezTo>
                  <a:cubicBezTo>
                    <a:pt x="165" y="0"/>
                    <a:pt x="165" y="0"/>
                    <a:pt x="16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0" name="íṥļ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E890E1C-613D-4332-B9BA-4D5B9CCE1F28}"/>
                </a:ext>
              </a:extLst>
            </p:cNvPr>
            <p:cNvSpPr/>
            <p:nvPr/>
          </p:nvSpPr>
          <p:spPr bwMode="auto">
            <a:xfrm>
              <a:off x="8555038" y="1995488"/>
              <a:ext cx="26988" cy="22225"/>
            </a:xfrm>
            <a:custGeom>
              <a:avLst/>
              <a:gdLst>
                <a:gd name="T0" fmla="*/ 14 w 14"/>
                <a:gd name="T1" fmla="*/ 9 h 11"/>
                <a:gd name="T2" fmla="*/ 14 w 14"/>
                <a:gd name="T3" fmla="*/ 11 h 11"/>
                <a:gd name="T4" fmla="*/ 14 w 14"/>
                <a:gd name="T5" fmla="*/ 11 h 11"/>
                <a:gd name="T6" fmla="*/ 14 w 14"/>
                <a:gd name="T7" fmla="*/ 9 h 11"/>
                <a:gd name="T8" fmla="*/ 14 w 14"/>
                <a:gd name="T9" fmla="*/ 0 h 11"/>
                <a:gd name="T10" fmla="*/ 0 w 14"/>
                <a:gd name="T11" fmla="*/ 11 h 11"/>
                <a:gd name="T12" fmla="*/ 11 w 14"/>
                <a:gd name="T13" fmla="*/ 4 h 11"/>
                <a:gd name="T14" fmla="*/ 11 w 14"/>
                <a:gd name="T15" fmla="*/ 3 h 11"/>
                <a:gd name="T16" fmla="*/ 11 w 14"/>
                <a:gd name="T17" fmla="*/ 4 h 11"/>
                <a:gd name="T18" fmla="*/ 14 w 14"/>
                <a:gd name="T19" fmla="*/ 2 h 11"/>
                <a:gd name="T20" fmla="*/ 14 w 14"/>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1">
                  <a:moveTo>
                    <a:pt x="14" y="9"/>
                  </a:moveTo>
                  <a:cubicBezTo>
                    <a:pt x="14" y="11"/>
                    <a:pt x="14" y="11"/>
                    <a:pt x="14" y="11"/>
                  </a:cubicBezTo>
                  <a:cubicBezTo>
                    <a:pt x="14" y="11"/>
                    <a:pt x="14" y="11"/>
                    <a:pt x="14" y="11"/>
                  </a:cubicBezTo>
                  <a:cubicBezTo>
                    <a:pt x="14" y="11"/>
                    <a:pt x="14" y="10"/>
                    <a:pt x="14" y="9"/>
                  </a:cubicBezTo>
                  <a:moveTo>
                    <a:pt x="14" y="0"/>
                  </a:moveTo>
                  <a:cubicBezTo>
                    <a:pt x="9" y="4"/>
                    <a:pt x="5" y="8"/>
                    <a:pt x="0" y="11"/>
                  </a:cubicBezTo>
                  <a:cubicBezTo>
                    <a:pt x="4" y="9"/>
                    <a:pt x="7" y="6"/>
                    <a:pt x="11" y="4"/>
                  </a:cubicBezTo>
                  <a:cubicBezTo>
                    <a:pt x="11" y="3"/>
                    <a:pt x="11" y="3"/>
                    <a:pt x="11" y="3"/>
                  </a:cubicBezTo>
                  <a:cubicBezTo>
                    <a:pt x="11" y="3"/>
                    <a:pt x="11" y="4"/>
                    <a:pt x="11" y="4"/>
                  </a:cubicBezTo>
                  <a:cubicBezTo>
                    <a:pt x="12" y="3"/>
                    <a:pt x="13" y="2"/>
                    <a:pt x="14" y="2"/>
                  </a:cubicBezTo>
                  <a:cubicBezTo>
                    <a:pt x="14" y="1"/>
                    <a:pt x="14" y="1"/>
                    <a:pt x="14" y="0"/>
                  </a:cubicBezTo>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1" name="íšl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46134E7-D769-4C65-89F8-E0AF4AF62D12}"/>
                </a:ext>
              </a:extLst>
            </p:cNvPr>
            <p:cNvSpPr/>
            <p:nvPr/>
          </p:nvSpPr>
          <p:spPr bwMode="auto">
            <a:xfrm>
              <a:off x="8582026" y="1995488"/>
              <a:ext cx="0" cy="22225"/>
            </a:xfrm>
            <a:custGeom>
              <a:avLst/>
              <a:gdLst>
                <a:gd name="T0" fmla="*/ 0 h 11"/>
                <a:gd name="T1" fmla="*/ 0 h 11"/>
                <a:gd name="T2" fmla="*/ 2 h 11"/>
                <a:gd name="T3" fmla="*/ 2 h 11"/>
                <a:gd name="T4" fmla="*/ 9 h 11"/>
                <a:gd name="T5" fmla="*/ 11 h 11"/>
                <a:gd name="T6" fmla="*/ 11 h 11"/>
                <a:gd name="T7" fmla="*/ 0 h 1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1">
                  <a:moveTo>
                    <a:pt x="0" y="0"/>
                  </a:moveTo>
                  <a:cubicBezTo>
                    <a:pt x="0" y="0"/>
                    <a:pt x="0" y="0"/>
                    <a:pt x="0" y="0"/>
                  </a:cubicBezTo>
                  <a:cubicBezTo>
                    <a:pt x="0" y="1"/>
                    <a:pt x="0" y="1"/>
                    <a:pt x="0" y="2"/>
                  </a:cubicBezTo>
                  <a:cubicBezTo>
                    <a:pt x="0" y="2"/>
                    <a:pt x="0" y="2"/>
                    <a:pt x="0" y="2"/>
                  </a:cubicBezTo>
                  <a:cubicBezTo>
                    <a:pt x="0" y="9"/>
                    <a:pt x="0" y="9"/>
                    <a:pt x="0" y="9"/>
                  </a:cubicBezTo>
                  <a:cubicBezTo>
                    <a:pt x="0" y="10"/>
                    <a:pt x="0" y="11"/>
                    <a:pt x="0" y="11"/>
                  </a:cubicBezTo>
                  <a:cubicBezTo>
                    <a:pt x="0" y="11"/>
                    <a:pt x="0" y="11"/>
                    <a:pt x="0" y="11"/>
                  </a:cubicBezTo>
                  <a:cubicBezTo>
                    <a:pt x="0" y="0"/>
                    <a:pt x="0" y="0"/>
                    <a:pt x="0" y="0"/>
                  </a:cubicBezTo>
                </a:path>
              </a:pathLst>
            </a:custGeom>
            <a:solidFill>
              <a:srgbClr val="E4AF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2" name="îsḷ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5E87443-C0D9-48A6-80E8-019FCD2E28CE}"/>
                </a:ext>
              </a:extLst>
            </p:cNvPr>
            <p:cNvSpPr/>
            <p:nvPr/>
          </p:nvSpPr>
          <p:spPr bwMode="auto">
            <a:xfrm>
              <a:off x="8021638" y="2332038"/>
              <a:ext cx="3175" cy="1588"/>
            </a:xfrm>
            <a:custGeom>
              <a:avLst/>
              <a:gdLst>
                <a:gd name="T0" fmla="*/ 0 w 2"/>
                <a:gd name="T1" fmla="*/ 0 h 1"/>
                <a:gd name="T2" fmla="*/ 1 w 2"/>
                <a:gd name="T3" fmla="*/ 0 h 1"/>
                <a:gd name="T4" fmla="*/ 2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1" y="0"/>
                    <a:pt x="1" y="0"/>
                    <a:pt x="1" y="0"/>
                  </a:cubicBezTo>
                  <a:cubicBezTo>
                    <a:pt x="2" y="1"/>
                    <a:pt x="2" y="1"/>
                    <a:pt x="2" y="1"/>
                  </a:cubicBezTo>
                  <a:cubicBezTo>
                    <a:pt x="2" y="0"/>
                    <a:pt x="1" y="0"/>
                    <a:pt x="0" y="0"/>
                  </a:cubicBezTo>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3" name="ïṡḻ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D48630-5218-47F8-A0D1-F68CC17E6878}"/>
                </a:ext>
              </a:extLst>
            </p:cNvPr>
            <p:cNvSpPr/>
            <p:nvPr/>
          </p:nvSpPr>
          <p:spPr bwMode="auto">
            <a:xfrm>
              <a:off x="8272463" y="2468563"/>
              <a:ext cx="12700" cy="15875"/>
            </a:xfrm>
            <a:custGeom>
              <a:avLst/>
              <a:gdLst>
                <a:gd name="T0" fmla="*/ 6 w 6"/>
                <a:gd name="T1" fmla="*/ 0 h 8"/>
                <a:gd name="T2" fmla="*/ 0 w 6"/>
                <a:gd name="T3" fmla="*/ 8 h 8"/>
                <a:gd name="T4" fmla="*/ 5 w 6"/>
                <a:gd name="T5" fmla="*/ 2 h 8"/>
                <a:gd name="T6" fmla="*/ 6 w 6"/>
                <a:gd name="T7" fmla="*/ 0 h 8"/>
              </a:gdLst>
              <a:ahLst/>
              <a:cxnLst>
                <a:cxn ang="0">
                  <a:pos x="T0" y="T1"/>
                </a:cxn>
                <a:cxn ang="0">
                  <a:pos x="T2" y="T3"/>
                </a:cxn>
                <a:cxn ang="0">
                  <a:pos x="T4" y="T5"/>
                </a:cxn>
                <a:cxn ang="0">
                  <a:pos x="T6" y="T7"/>
                </a:cxn>
              </a:cxnLst>
              <a:rect l="0" t="0" r="r" b="b"/>
              <a:pathLst>
                <a:path w="6" h="8">
                  <a:moveTo>
                    <a:pt x="6" y="0"/>
                  </a:moveTo>
                  <a:cubicBezTo>
                    <a:pt x="4" y="3"/>
                    <a:pt x="2" y="5"/>
                    <a:pt x="0" y="8"/>
                  </a:cubicBezTo>
                  <a:cubicBezTo>
                    <a:pt x="2" y="6"/>
                    <a:pt x="4" y="4"/>
                    <a:pt x="5" y="2"/>
                  </a:cubicBezTo>
                  <a:cubicBezTo>
                    <a:pt x="6" y="0"/>
                    <a:pt x="6" y="0"/>
                    <a:pt x="6"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4" name="îṩḷ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AF8E420-7E01-43D0-BEE6-47A9DCD6C96E}"/>
                </a:ext>
              </a:extLst>
            </p:cNvPr>
            <p:cNvSpPr/>
            <p:nvPr/>
          </p:nvSpPr>
          <p:spPr bwMode="auto">
            <a:xfrm>
              <a:off x="8278813" y="3170238"/>
              <a:ext cx="15875" cy="68263"/>
            </a:xfrm>
            <a:custGeom>
              <a:avLst/>
              <a:gdLst>
                <a:gd name="T0" fmla="*/ 5 w 8"/>
                <a:gd name="T1" fmla="*/ 0 h 34"/>
                <a:gd name="T2" fmla="*/ 0 w 8"/>
                <a:gd name="T3" fmla="*/ 34 h 34"/>
                <a:gd name="T4" fmla="*/ 3 w 8"/>
                <a:gd name="T5" fmla="*/ 34 h 34"/>
                <a:gd name="T6" fmla="*/ 8 w 8"/>
                <a:gd name="T7" fmla="*/ 1 h 34"/>
                <a:gd name="T8" fmla="*/ 5 w 8"/>
                <a:gd name="T9" fmla="*/ 0 h 34"/>
              </a:gdLst>
              <a:ahLst/>
              <a:cxnLst>
                <a:cxn ang="0">
                  <a:pos x="T0" y="T1"/>
                </a:cxn>
                <a:cxn ang="0">
                  <a:pos x="T2" y="T3"/>
                </a:cxn>
                <a:cxn ang="0">
                  <a:pos x="T4" y="T5"/>
                </a:cxn>
                <a:cxn ang="0">
                  <a:pos x="T6" y="T7"/>
                </a:cxn>
                <a:cxn ang="0">
                  <a:pos x="T8" y="T9"/>
                </a:cxn>
              </a:cxnLst>
              <a:rect l="0" t="0" r="r" b="b"/>
              <a:pathLst>
                <a:path w="8" h="34">
                  <a:moveTo>
                    <a:pt x="5" y="0"/>
                  </a:moveTo>
                  <a:cubicBezTo>
                    <a:pt x="2" y="16"/>
                    <a:pt x="1" y="28"/>
                    <a:pt x="0" y="34"/>
                  </a:cubicBezTo>
                  <a:cubicBezTo>
                    <a:pt x="3" y="34"/>
                    <a:pt x="3" y="34"/>
                    <a:pt x="3" y="34"/>
                  </a:cubicBezTo>
                  <a:cubicBezTo>
                    <a:pt x="3" y="34"/>
                    <a:pt x="5" y="20"/>
                    <a:pt x="8" y="1"/>
                  </a:cubicBezTo>
                  <a:cubicBezTo>
                    <a:pt x="7" y="1"/>
                    <a:pt x="6" y="0"/>
                    <a:pt x="5" y="0"/>
                  </a:cubicBezTo>
                </a:path>
              </a:pathLst>
            </a:custGeom>
            <a:solidFill>
              <a:srgbClr val="423E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5" name="iṩľ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1A4B630-3A2E-4C0F-A582-3C1A6F3044A4}"/>
                </a:ext>
              </a:extLst>
            </p:cNvPr>
            <p:cNvSpPr/>
            <p:nvPr/>
          </p:nvSpPr>
          <p:spPr bwMode="auto">
            <a:xfrm>
              <a:off x="8288338" y="2001838"/>
              <a:ext cx="287338" cy="1171575"/>
            </a:xfrm>
            <a:custGeom>
              <a:avLst/>
              <a:gdLst>
                <a:gd name="T0" fmla="*/ 129 w 145"/>
                <a:gd name="T1" fmla="*/ 53 h 592"/>
                <a:gd name="T2" fmla="*/ 108 w 145"/>
                <a:gd name="T3" fmla="*/ 99 h 592"/>
                <a:gd name="T4" fmla="*/ 55 w 145"/>
                <a:gd name="T5" fmla="*/ 327 h 592"/>
                <a:gd name="T6" fmla="*/ 20 w 145"/>
                <a:gd name="T7" fmla="*/ 500 h 592"/>
                <a:gd name="T8" fmla="*/ 0 w 145"/>
                <a:gd name="T9" fmla="*/ 591 h 592"/>
                <a:gd name="T10" fmla="*/ 3 w 145"/>
                <a:gd name="T11" fmla="*/ 592 h 592"/>
                <a:gd name="T12" fmla="*/ 24 w 145"/>
                <a:gd name="T13" fmla="*/ 496 h 592"/>
                <a:gd name="T14" fmla="*/ 59 w 145"/>
                <a:gd name="T15" fmla="*/ 324 h 592"/>
                <a:gd name="T16" fmla="*/ 112 w 145"/>
                <a:gd name="T17" fmla="*/ 96 h 592"/>
                <a:gd name="T18" fmla="*/ 129 w 145"/>
                <a:gd name="T19" fmla="*/ 53 h 592"/>
                <a:gd name="T20" fmla="*/ 145 w 145"/>
                <a:gd name="T21" fmla="*/ 0 h 592"/>
                <a:gd name="T22" fmla="*/ 145 w 145"/>
                <a:gd name="T23" fmla="*/ 1 h 592"/>
                <a:gd name="T24" fmla="*/ 145 w 145"/>
                <a:gd name="T25" fmla="*/ 1 h 592"/>
                <a:gd name="T26" fmla="*/ 145 w 145"/>
                <a:gd name="T27"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5" h="592">
                  <a:moveTo>
                    <a:pt x="129" y="53"/>
                  </a:moveTo>
                  <a:cubicBezTo>
                    <a:pt x="108" y="99"/>
                    <a:pt x="108" y="99"/>
                    <a:pt x="108" y="99"/>
                  </a:cubicBezTo>
                  <a:cubicBezTo>
                    <a:pt x="84" y="128"/>
                    <a:pt x="57" y="298"/>
                    <a:pt x="55" y="327"/>
                  </a:cubicBezTo>
                  <a:cubicBezTo>
                    <a:pt x="53" y="356"/>
                    <a:pt x="31" y="478"/>
                    <a:pt x="20" y="500"/>
                  </a:cubicBezTo>
                  <a:cubicBezTo>
                    <a:pt x="13" y="513"/>
                    <a:pt x="5" y="558"/>
                    <a:pt x="0" y="591"/>
                  </a:cubicBezTo>
                  <a:cubicBezTo>
                    <a:pt x="1" y="591"/>
                    <a:pt x="2" y="592"/>
                    <a:pt x="3" y="592"/>
                  </a:cubicBezTo>
                  <a:cubicBezTo>
                    <a:pt x="8" y="559"/>
                    <a:pt x="17" y="510"/>
                    <a:pt x="24" y="496"/>
                  </a:cubicBezTo>
                  <a:cubicBezTo>
                    <a:pt x="35" y="474"/>
                    <a:pt x="57" y="353"/>
                    <a:pt x="59" y="324"/>
                  </a:cubicBezTo>
                  <a:cubicBezTo>
                    <a:pt x="61" y="294"/>
                    <a:pt x="88" y="125"/>
                    <a:pt x="112" y="96"/>
                  </a:cubicBezTo>
                  <a:cubicBezTo>
                    <a:pt x="129" y="53"/>
                    <a:pt x="129" y="53"/>
                    <a:pt x="129" y="53"/>
                  </a:cubicBezTo>
                  <a:moveTo>
                    <a:pt x="145" y="0"/>
                  </a:moveTo>
                  <a:cubicBezTo>
                    <a:pt x="145" y="1"/>
                    <a:pt x="145" y="1"/>
                    <a:pt x="145" y="1"/>
                  </a:cubicBezTo>
                  <a:cubicBezTo>
                    <a:pt x="145" y="1"/>
                    <a:pt x="145" y="1"/>
                    <a:pt x="145" y="1"/>
                  </a:cubicBezTo>
                  <a:cubicBezTo>
                    <a:pt x="145" y="1"/>
                    <a:pt x="145" y="0"/>
                    <a:pt x="145"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6" name="îṣ1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6FB8D80-3F06-4D8C-A8D4-4B255F075970}"/>
                </a:ext>
              </a:extLst>
            </p:cNvPr>
            <p:cNvSpPr/>
            <p:nvPr/>
          </p:nvSpPr>
          <p:spPr bwMode="auto">
            <a:xfrm>
              <a:off x="8039101" y="2484438"/>
              <a:ext cx="233363" cy="762000"/>
            </a:xfrm>
            <a:custGeom>
              <a:avLst/>
              <a:gdLst>
                <a:gd name="T0" fmla="*/ 94 w 118"/>
                <a:gd name="T1" fmla="*/ 381 h 385"/>
                <a:gd name="T2" fmla="*/ 93 w 118"/>
                <a:gd name="T3" fmla="*/ 381 h 385"/>
                <a:gd name="T4" fmla="*/ 93 w 118"/>
                <a:gd name="T5" fmla="*/ 385 h 385"/>
                <a:gd name="T6" fmla="*/ 115 w 118"/>
                <a:gd name="T7" fmla="*/ 385 h 385"/>
                <a:gd name="T8" fmla="*/ 115 w 118"/>
                <a:gd name="T9" fmla="*/ 383 h 385"/>
                <a:gd name="T10" fmla="*/ 94 w 118"/>
                <a:gd name="T11" fmla="*/ 383 h 385"/>
                <a:gd name="T12" fmla="*/ 94 w 118"/>
                <a:gd name="T13" fmla="*/ 381 h 385"/>
                <a:gd name="T14" fmla="*/ 118 w 118"/>
                <a:gd name="T15" fmla="*/ 0 h 385"/>
                <a:gd name="T16" fmla="*/ 4 w 118"/>
                <a:gd name="T17" fmla="*/ 33 h 385"/>
                <a:gd name="T18" fmla="*/ 4 w 118"/>
                <a:gd name="T19" fmla="*/ 33 h 385"/>
                <a:gd name="T20" fmla="*/ 1 w 118"/>
                <a:gd name="T21" fmla="*/ 33 h 385"/>
                <a:gd name="T22" fmla="*/ 1 w 118"/>
                <a:gd name="T23" fmla="*/ 33 h 385"/>
                <a:gd name="T24" fmla="*/ 0 w 118"/>
                <a:gd name="T25" fmla="*/ 33 h 385"/>
                <a:gd name="T26" fmla="*/ 1 w 118"/>
                <a:gd name="T27" fmla="*/ 37 h 385"/>
                <a:gd name="T28" fmla="*/ 118 w 118"/>
                <a:gd name="T29"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 h="385">
                  <a:moveTo>
                    <a:pt x="94" y="381"/>
                  </a:moveTo>
                  <a:cubicBezTo>
                    <a:pt x="93" y="381"/>
                    <a:pt x="93" y="381"/>
                    <a:pt x="93" y="381"/>
                  </a:cubicBezTo>
                  <a:cubicBezTo>
                    <a:pt x="93" y="385"/>
                    <a:pt x="93" y="385"/>
                    <a:pt x="93" y="385"/>
                  </a:cubicBezTo>
                  <a:cubicBezTo>
                    <a:pt x="115" y="385"/>
                    <a:pt x="115" y="385"/>
                    <a:pt x="115" y="385"/>
                  </a:cubicBezTo>
                  <a:cubicBezTo>
                    <a:pt x="115" y="384"/>
                    <a:pt x="115" y="384"/>
                    <a:pt x="115" y="383"/>
                  </a:cubicBezTo>
                  <a:cubicBezTo>
                    <a:pt x="94" y="383"/>
                    <a:pt x="94" y="383"/>
                    <a:pt x="94" y="383"/>
                  </a:cubicBezTo>
                  <a:cubicBezTo>
                    <a:pt x="94" y="381"/>
                    <a:pt x="94" y="381"/>
                    <a:pt x="94" y="381"/>
                  </a:cubicBezTo>
                  <a:moveTo>
                    <a:pt x="118" y="0"/>
                  </a:moveTo>
                  <a:cubicBezTo>
                    <a:pt x="87" y="29"/>
                    <a:pt x="4" y="33"/>
                    <a:pt x="4" y="33"/>
                  </a:cubicBezTo>
                  <a:cubicBezTo>
                    <a:pt x="4" y="33"/>
                    <a:pt x="4" y="33"/>
                    <a:pt x="4" y="33"/>
                  </a:cubicBezTo>
                  <a:cubicBezTo>
                    <a:pt x="2" y="33"/>
                    <a:pt x="1" y="33"/>
                    <a:pt x="1" y="33"/>
                  </a:cubicBezTo>
                  <a:cubicBezTo>
                    <a:pt x="1" y="33"/>
                    <a:pt x="1" y="33"/>
                    <a:pt x="1" y="33"/>
                  </a:cubicBezTo>
                  <a:cubicBezTo>
                    <a:pt x="0" y="33"/>
                    <a:pt x="0" y="33"/>
                    <a:pt x="0" y="33"/>
                  </a:cubicBezTo>
                  <a:cubicBezTo>
                    <a:pt x="1" y="37"/>
                    <a:pt x="1" y="37"/>
                    <a:pt x="1" y="37"/>
                  </a:cubicBezTo>
                  <a:cubicBezTo>
                    <a:pt x="1" y="37"/>
                    <a:pt x="90" y="32"/>
                    <a:pt x="11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7" name="íš1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7CD8608-C8F8-4D58-A589-90BD5274DE10}"/>
                </a:ext>
              </a:extLst>
            </p:cNvPr>
            <p:cNvSpPr/>
            <p:nvPr/>
          </p:nvSpPr>
          <p:spPr bwMode="auto">
            <a:xfrm>
              <a:off x="8224838" y="3238501"/>
              <a:ext cx="42863" cy="3175"/>
            </a:xfrm>
            <a:custGeom>
              <a:avLst/>
              <a:gdLst>
                <a:gd name="T0" fmla="*/ 21 w 21"/>
                <a:gd name="T1" fmla="*/ 0 h 2"/>
                <a:gd name="T2" fmla="*/ 2 w 21"/>
                <a:gd name="T3" fmla="*/ 0 h 2"/>
                <a:gd name="T4" fmla="*/ 0 w 21"/>
                <a:gd name="T5" fmla="*/ 0 h 2"/>
                <a:gd name="T6" fmla="*/ 0 w 21"/>
                <a:gd name="T7" fmla="*/ 2 h 2"/>
                <a:gd name="T8" fmla="*/ 21 w 21"/>
                <a:gd name="T9" fmla="*/ 2 h 2"/>
                <a:gd name="T10" fmla="*/ 21 w 21"/>
                <a:gd name="T11" fmla="*/ 0 h 2"/>
              </a:gdLst>
              <a:ahLst/>
              <a:cxnLst>
                <a:cxn ang="0">
                  <a:pos x="T0" y="T1"/>
                </a:cxn>
                <a:cxn ang="0">
                  <a:pos x="T2" y="T3"/>
                </a:cxn>
                <a:cxn ang="0">
                  <a:pos x="T4" y="T5"/>
                </a:cxn>
                <a:cxn ang="0">
                  <a:pos x="T6" y="T7"/>
                </a:cxn>
                <a:cxn ang="0">
                  <a:pos x="T8" y="T9"/>
                </a:cxn>
                <a:cxn ang="0">
                  <a:pos x="T10" y="T11"/>
                </a:cxn>
              </a:cxnLst>
              <a:rect l="0" t="0" r="r" b="b"/>
              <a:pathLst>
                <a:path w="21" h="2">
                  <a:moveTo>
                    <a:pt x="21" y="0"/>
                  </a:moveTo>
                  <a:cubicBezTo>
                    <a:pt x="2" y="0"/>
                    <a:pt x="2" y="0"/>
                    <a:pt x="2" y="0"/>
                  </a:cubicBezTo>
                  <a:cubicBezTo>
                    <a:pt x="0" y="0"/>
                    <a:pt x="0" y="0"/>
                    <a:pt x="0" y="0"/>
                  </a:cubicBezTo>
                  <a:cubicBezTo>
                    <a:pt x="0" y="2"/>
                    <a:pt x="0" y="2"/>
                    <a:pt x="0" y="2"/>
                  </a:cubicBezTo>
                  <a:cubicBezTo>
                    <a:pt x="21" y="2"/>
                    <a:pt x="21" y="2"/>
                    <a:pt x="21" y="2"/>
                  </a:cubicBezTo>
                  <a:cubicBezTo>
                    <a:pt x="21" y="2"/>
                    <a:pt x="21" y="1"/>
                    <a:pt x="21" y="0"/>
                  </a:cubicBezTo>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8" name="i$ľ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FF67C7D-4233-4CD8-B6A0-E8936367F6CB}"/>
                </a:ext>
              </a:extLst>
            </p:cNvPr>
            <p:cNvSpPr/>
            <p:nvPr/>
          </p:nvSpPr>
          <p:spPr bwMode="auto">
            <a:xfrm>
              <a:off x="8267701" y="3238501"/>
              <a:ext cx="11113" cy="7938"/>
            </a:xfrm>
            <a:custGeom>
              <a:avLst/>
              <a:gdLst>
                <a:gd name="T0" fmla="*/ 6 w 6"/>
                <a:gd name="T1" fmla="*/ 0 h 4"/>
                <a:gd name="T2" fmla="*/ 0 w 6"/>
                <a:gd name="T3" fmla="*/ 0 h 4"/>
                <a:gd name="T4" fmla="*/ 0 w 6"/>
                <a:gd name="T5" fmla="*/ 4 h 4"/>
                <a:gd name="T6" fmla="*/ 5 w 6"/>
                <a:gd name="T7" fmla="*/ 4 h 4"/>
                <a:gd name="T8" fmla="*/ 6 w 6"/>
                <a:gd name="T9" fmla="*/ 0 h 4"/>
              </a:gdLst>
              <a:ahLst/>
              <a:cxnLst>
                <a:cxn ang="0">
                  <a:pos x="T0" y="T1"/>
                </a:cxn>
                <a:cxn ang="0">
                  <a:pos x="T2" y="T3"/>
                </a:cxn>
                <a:cxn ang="0">
                  <a:pos x="T4" y="T5"/>
                </a:cxn>
                <a:cxn ang="0">
                  <a:pos x="T6" y="T7"/>
                </a:cxn>
                <a:cxn ang="0">
                  <a:pos x="T8" y="T9"/>
                </a:cxn>
              </a:cxnLst>
              <a:rect l="0" t="0" r="r" b="b"/>
              <a:pathLst>
                <a:path w="6" h="4">
                  <a:moveTo>
                    <a:pt x="6" y="0"/>
                  </a:moveTo>
                  <a:cubicBezTo>
                    <a:pt x="0" y="0"/>
                    <a:pt x="0" y="0"/>
                    <a:pt x="0" y="0"/>
                  </a:cubicBezTo>
                  <a:cubicBezTo>
                    <a:pt x="0" y="1"/>
                    <a:pt x="0" y="3"/>
                    <a:pt x="0" y="4"/>
                  </a:cubicBezTo>
                  <a:cubicBezTo>
                    <a:pt x="5" y="4"/>
                    <a:pt x="5" y="4"/>
                    <a:pt x="5" y="4"/>
                  </a:cubicBezTo>
                  <a:cubicBezTo>
                    <a:pt x="5" y="4"/>
                    <a:pt x="5" y="3"/>
                    <a:pt x="6" y="0"/>
                  </a:cubicBezTo>
                </a:path>
              </a:pathLst>
            </a:custGeom>
            <a:solidFill>
              <a:srgbClr val="423E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9" name="ï$ļ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E7275BE-6251-4691-9D3D-C27F1CD75F14}"/>
                </a:ext>
              </a:extLst>
            </p:cNvPr>
            <p:cNvSpPr/>
            <p:nvPr/>
          </p:nvSpPr>
          <p:spPr bwMode="auto">
            <a:xfrm>
              <a:off x="8543926" y="2020888"/>
              <a:ext cx="38100" cy="85725"/>
            </a:xfrm>
            <a:custGeom>
              <a:avLst/>
              <a:gdLst>
                <a:gd name="T0" fmla="*/ 24 w 24"/>
                <a:gd name="T1" fmla="*/ 0 h 54"/>
                <a:gd name="T2" fmla="*/ 17 w 24"/>
                <a:gd name="T3" fmla="*/ 16 h 54"/>
                <a:gd name="T4" fmla="*/ 0 w 24"/>
                <a:gd name="T5" fmla="*/ 54 h 54"/>
                <a:gd name="T6" fmla="*/ 24 w 24"/>
                <a:gd name="T7" fmla="*/ 4 h 54"/>
                <a:gd name="T8" fmla="*/ 24 w 24"/>
                <a:gd name="T9" fmla="*/ 0 h 54"/>
              </a:gdLst>
              <a:ahLst/>
              <a:cxnLst>
                <a:cxn ang="0">
                  <a:pos x="T0" y="T1"/>
                </a:cxn>
                <a:cxn ang="0">
                  <a:pos x="T2" y="T3"/>
                </a:cxn>
                <a:cxn ang="0">
                  <a:pos x="T4" y="T5"/>
                </a:cxn>
                <a:cxn ang="0">
                  <a:pos x="T6" y="T7"/>
                </a:cxn>
                <a:cxn ang="0">
                  <a:pos x="T8" y="T9"/>
                </a:cxn>
              </a:cxnLst>
              <a:rect l="0" t="0" r="r" b="b"/>
              <a:pathLst>
                <a:path w="24" h="54">
                  <a:moveTo>
                    <a:pt x="24" y="0"/>
                  </a:moveTo>
                  <a:lnTo>
                    <a:pt x="17" y="16"/>
                  </a:lnTo>
                  <a:lnTo>
                    <a:pt x="0" y="54"/>
                  </a:lnTo>
                  <a:lnTo>
                    <a:pt x="24" y="4"/>
                  </a:lnTo>
                  <a:lnTo>
                    <a:pt x="24"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0" name="iṥľ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D418085-7CBF-41E0-9FAE-78A9097325A2}"/>
                </a:ext>
              </a:extLst>
            </p:cNvPr>
            <p:cNvSpPr/>
            <p:nvPr/>
          </p:nvSpPr>
          <p:spPr bwMode="auto">
            <a:xfrm>
              <a:off x="8543926" y="2020888"/>
              <a:ext cx="38100" cy="85725"/>
            </a:xfrm>
            <a:custGeom>
              <a:avLst/>
              <a:gdLst>
                <a:gd name="T0" fmla="*/ 24 w 24"/>
                <a:gd name="T1" fmla="*/ 0 h 54"/>
                <a:gd name="T2" fmla="*/ 17 w 24"/>
                <a:gd name="T3" fmla="*/ 16 h 54"/>
                <a:gd name="T4" fmla="*/ 0 w 24"/>
                <a:gd name="T5" fmla="*/ 54 h 54"/>
                <a:gd name="T6" fmla="*/ 24 w 24"/>
                <a:gd name="T7" fmla="*/ 4 h 54"/>
                <a:gd name="T8" fmla="*/ 24 w 24"/>
                <a:gd name="T9" fmla="*/ 0 h 54"/>
              </a:gdLst>
              <a:ahLst/>
              <a:cxnLst>
                <a:cxn ang="0">
                  <a:pos x="T0" y="T1"/>
                </a:cxn>
                <a:cxn ang="0">
                  <a:pos x="T2" y="T3"/>
                </a:cxn>
                <a:cxn ang="0">
                  <a:pos x="T4" y="T5"/>
                </a:cxn>
                <a:cxn ang="0">
                  <a:pos x="T6" y="T7"/>
                </a:cxn>
                <a:cxn ang="0">
                  <a:pos x="T8" y="T9"/>
                </a:cxn>
              </a:cxnLst>
              <a:rect l="0" t="0" r="r" b="b"/>
              <a:pathLst>
                <a:path w="24" h="54">
                  <a:moveTo>
                    <a:pt x="24" y="0"/>
                  </a:moveTo>
                  <a:lnTo>
                    <a:pt x="17" y="16"/>
                  </a:lnTo>
                  <a:lnTo>
                    <a:pt x="0" y="54"/>
                  </a:lnTo>
                  <a:lnTo>
                    <a:pt x="24" y="4"/>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1" name="ïṡl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52085DA-69A9-455D-94A7-84F2C7D7E438}"/>
                </a:ext>
              </a:extLst>
            </p:cNvPr>
            <p:cNvSpPr/>
            <p:nvPr/>
          </p:nvSpPr>
          <p:spPr bwMode="auto">
            <a:xfrm>
              <a:off x="8047038" y="2459038"/>
              <a:ext cx="238125" cy="90488"/>
            </a:xfrm>
            <a:custGeom>
              <a:avLst/>
              <a:gdLst>
                <a:gd name="T0" fmla="*/ 120 w 120"/>
                <a:gd name="T1" fmla="*/ 0 h 46"/>
                <a:gd name="T2" fmla="*/ 0 w 120"/>
                <a:gd name="T3" fmla="*/ 46 h 46"/>
                <a:gd name="T4" fmla="*/ 0 w 120"/>
                <a:gd name="T5" fmla="*/ 46 h 46"/>
                <a:gd name="T6" fmla="*/ 114 w 120"/>
                <a:gd name="T7" fmla="*/ 13 h 46"/>
                <a:gd name="T8" fmla="*/ 120 w 120"/>
                <a:gd name="T9" fmla="*/ 5 h 46"/>
                <a:gd name="T10" fmla="*/ 120 w 120"/>
                <a:gd name="T11" fmla="*/ 0 h 46"/>
              </a:gdLst>
              <a:ahLst/>
              <a:cxnLst>
                <a:cxn ang="0">
                  <a:pos x="T0" y="T1"/>
                </a:cxn>
                <a:cxn ang="0">
                  <a:pos x="T2" y="T3"/>
                </a:cxn>
                <a:cxn ang="0">
                  <a:pos x="T4" y="T5"/>
                </a:cxn>
                <a:cxn ang="0">
                  <a:pos x="T6" y="T7"/>
                </a:cxn>
                <a:cxn ang="0">
                  <a:pos x="T8" y="T9"/>
                </a:cxn>
                <a:cxn ang="0">
                  <a:pos x="T10" y="T11"/>
                </a:cxn>
              </a:cxnLst>
              <a:rect l="0" t="0" r="r" b="b"/>
              <a:pathLst>
                <a:path w="120" h="46">
                  <a:moveTo>
                    <a:pt x="120" y="0"/>
                  </a:moveTo>
                  <a:cubicBezTo>
                    <a:pt x="104" y="36"/>
                    <a:pt x="19" y="45"/>
                    <a:pt x="0" y="46"/>
                  </a:cubicBezTo>
                  <a:cubicBezTo>
                    <a:pt x="0" y="46"/>
                    <a:pt x="0" y="46"/>
                    <a:pt x="0" y="46"/>
                  </a:cubicBezTo>
                  <a:cubicBezTo>
                    <a:pt x="0" y="46"/>
                    <a:pt x="83" y="42"/>
                    <a:pt x="114" y="13"/>
                  </a:cubicBezTo>
                  <a:cubicBezTo>
                    <a:pt x="116" y="10"/>
                    <a:pt x="118" y="8"/>
                    <a:pt x="120" y="5"/>
                  </a:cubicBezTo>
                  <a:cubicBezTo>
                    <a:pt x="120" y="0"/>
                    <a:pt x="120" y="0"/>
                    <a:pt x="120" y="0"/>
                  </a:cubicBezTo>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2" name="ïṡľ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BDD48CD-FB4A-48D9-801C-B417095D743E}"/>
                </a:ext>
              </a:extLst>
            </p:cNvPr>
            <p:cNvSpPr/>
            <p:nvPr/>
          </p:nvSpPr>
          <p:spPr bwMode="auto">
            <a:xfrm>
              <a:off x="8267701" y="3170238"/>
              <a:ext cx="20638" cy="68263"/>
            </a:xfrm>
            <a:custGeom>
              <a:avLst/>
              <a:gdLst>
                <a:gd name="T0" fmla="*/ 10 w 11"/>
                <a:gd name="T1" fmla="*/ 0 h 34"/>
                <a:gd name="T2" fmla="*/ 5 w 11"/>
                <a:gd name="T3" fmla="*/ 34 h 34"/>
                <a:gd name="T4" fmla="*/ 0 w 11"/>
                <a:gd name="T5" fmla="*/ 34 h 34"/>
                <a:gd name="T6" fmla="*/ 0 w 11"/>
                <a:gd name="T7" fmla="*/ 34 h 34"/>
                <a:gd name="T8" fmla="*/ 6 w 11"/>
                <a:gd name="T9" fmla="*/ 34 h 34"/>
                <a:gd name="T10" fmla="*/ 11 w 11"/>
                <a:gd name="T11" fmla="*/ 0 h 34"/>
                <a:gd name="T12" fmla="*/ 10 w 11"/>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1" h="34">
                  <a:moveTo>
                    <a:pt x="10" y="0"/>
                  </a:moveTo>
                  <a:cubicBezTo>
                    <a:pt x="7" y="20"/>
                    <a:pt x="5" y="34"/>
                    <a:pt x="5" y="34"/>
                  </a:cubicBezTo>
                  <a:cubicBezTo>
                    <a:pt x="0" y="34"/>
                    <a:pt x="0" y="34"/>
                    <a:pt x="0" y="34"/>
                  </a:cubicBezTo>
                  <a:cubicBezTo>
                    <a:pt x="0" y="34"/>
                    <a:pt x="0" y="34"/>
                    <a:pt x="0" y="34"/>
                  </a:cubicBezTo>
                  <a:cubicBezTo>
                    <a:pt x="6" y="34"/>
                    <a:pt x="6" y="34"/>
                    <a:pt x="6" y="34"/>
                  </a:cubicBezTo>
                  <a:cubicBezTo>
                    <a:pt x="7" y="28"/>
                    <a:pt x="8" y="16"/>
                    <a:pt x="11" y="0"/>
                  </a:cubicBezTo>
                  <a:cubicBezTo>
                    <a:pt x="11" y="0"/>
                    <a:pt x="11" y="0"/>
                    <a:pt x="10" y="0"/>
                  </a:cubicBezTo>
                </a:path>
              </a:pathLst>
            </a:custGeom>
            <a:solidFill>
              <a:srgbClr val="3B38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3" name="îṩľ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B32E74C-832C-4C05-99C1-313FB8E8336E}"/>
                </a:ext>
              </a:extLst>
            </p:cNvPr>
            <p:cNvSpPr/>
            <p:nvPr/>
          </p:nvSpPr>
          <p:spPr bwMode="auto">
            <a:xfrm>
              <a:off x="8286751" y="2046288"/>
              <a:ext cx="284163" cy="1123950"/>
            </a:xfrm>
            <a:custGeom>
              <a:avLst/>
              <a:gdLst>
                <a:gd name="T0" fmla="*/ 143 w 143"/>
                <a:gd name="T1" fmla="*/ 0 h 568"/>
                <a:gd name="T2" fmla="*/ 109 w 143"/>
                <a:gd name="T3" fmla="*/ 73 h 568"/>
                <a:gd name="T4" fmla="*/ 56 w 143"/>
                <a:gd name="T5" fmla="*/ 301 h 568"/>
                <a:gd name="T6" fmla="*/ 21 w 143"/>
                <a:gd name="T7" fmla="*/ 473 h 568"/>
                <a:gd name="T8" fmla="*/ 0 w 143"/>
                <a:gd name="T9" fmla="*/ 568 h 568"/>
                <a:gd name="T10" fmla="*/ 1 w 143"/>
                <a:gd name="T11" fmla="*/ 568 h 568"/>
                <a:gd name="T12" fmla="*/ 21 w 143"/>
                <a:gd name="T13" fmla="*/ 477 h 568"/>
                <a:gd name="T14" fmla="*/ 56 w 143"/>
                <a:gd name="T15" fmla="*/ 304 h 568"/>
                <a:gd name="T16" fmla="*/ 109 w 143"/>
                <a:gd name="T17" fmla="*/ 76 h 568"/>
                <a:gd name="T18" fmla="*/ 130 w 143"/>
                <a:gd name="T19" fmla="*/ 30 h 568"/>
                <a:gd name="T20" fmla="*/ 143 w 143"/>
                <a:gd name="T2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568">
                  <a:moveTo>
                    <a:pt x="143" y="0"/>
                  </a:moveTo>
                  <a:cubicBezTo>
                    <a:pt x="109" y="73"/>
                    <a:pt x="109" y="73"/>
                    <a:pt x="109" y="73"/>
                  </a:cubicBezTo>
                  <a:cubicBezTo>
                    <a:pt x="85" y="102"/>
                    <a:pt x="58" y="271"/>
                    <a:pt x="56" y="301"/>
                  </a:cubicBezTo>
                  <a:cubicBezTo>
                    <a:pt x="54" y="330"/>
                    <a:pt x="32" y="451"/>
                    <a:pt x="21" y="473"/>
                  </a:cubicBezTo>
                  <a:cubicBezTo>
                    <a:pt x="14" y="487"/>
                    <a:pt x="6" y="535"/>
                    <a:pt x="0" y="568"/>
                  </a:cubicBezTo>
                  <a:cubicBezTo>
                    <a:pt x="1" y="568"/>
                    <a:pt x="1" y="568"/>
                    <a:pt x="1" y="568"/>
                  </a:cubicBezTo>
                  <a:cubicBezTo>
                    <a:pt x="6" y="535"/>
                    <a:pt x="14" y="490"/>
                    <a:pt x="21" y="477"/>
                  </a:cubicBezTo>
                  <a:cubicBezTo>
                    <a:pt x="32" y="455"/>
                    <a:pt x="54" y="333"/>
                    <a:pt x="56" y="304"/>
                  </a:cubicBezTo>
                  <a:cubicBezTo>
                    <a:pt x="58" y="275"/>
                    <a:pt x="85" y="105"/>
                    <a:pt x="109" y="76"/>
                  </a:cubicBezTo>
                  <a:cubicBezTo>
                    <a:pt x="130" y="30"/>
                    <a:pt x="130" y="30"/>
                    <a:pt x="130" y="30"/>
                  </a:cubicBezTo>
                  <a:cubicBezTo>
                    <a:pt x="143" y="0"/>
                    <a:pt x="143" y="0"/>
                    <a:pt x="143" y="0"/>
                  </a:cubicBezTo>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4" name="iśļ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D435516-7E66-455F-8C63-CA8C91F145B4}"/>
                </a:ext>
              </a:extLst>
            </p:cNvPr>
            <p:cNvSpPr/>
            <p:nvPr/>
          </p:nvSpPr>
          <p:spPr bwMode="auto">
            <a:xfrm>
              <a:off x="8015288" y="1998663"/>
              <a:ext cx="566738" cy="1239838"/>
            </a:xfrm>
            <a:custGeom>
              <a:avLst/>
              <a:gdLst>
                <a:gd name="T0" fmla="*/ 286 w 286"/>
                <a:gd name="T1" fmla="*/ 0 h 626"/>
                <a:gd name="T2" fmla="*/ 229 w 286"/>
                <a:gd name="T3" fmla="*/ 23 h 626"/>
                <a:gd name="T4" fmla="*/ 177 w 286"/>
                <a:gd name="T5" fmla="*/ 39 h 626"/>
                <a:gd name="T6" fmla="*/ 130 w 286"/>
                <a:gd name="T7" fmla="*/ 83 h 626"/>
                <a:gd name="T8" fmla="*/ 0 w 286"/>
                <a:gd name="T9" fmla="*/ 168 h 626"/>
                <a:gd name="T10" fmla="*/ 13 w 286"/>
                <a:gd name="T11" fmla="*/ 278 h 626"/>
                <a:gd name="T12" fmla="*/ 136 w 286"/>
                <a:gd name="T13" fmla="*/ 232 h 626"/>
                <a:gd name="T14" fmla="*/ 105 w 286"/>
                <a:gd name="T15" fmla="*/ 626 h 626"/>
                <a:gd name="T16" fmla="*/ 132 w 286"/>
                <a:gd name="T17" fmla="*/ 626 h 626"/>
                <a:gd name="T18" fmla="*/ 158 w 286"/>
                <a:gd name="T19" fmla="*/ 497 h 626"/>
                <a:gd name="T20" fmla="*/ 193 w 286"/>
                <a:gd name="T21" fmla="*/ 325 h 626"/>
                <a:gd name="T22" fmla="*/ 246 w 286"/>
                <a:gd name="T23" fmla="*/ 97 h 626"/>
                <a:gd name="T24" fmla="*/ 286 w 286"/>
                <a:gd name="T25" fmla="*/ 11 h 626"/>
                <a:gd name="T26" fmla="*/ 286 w 286"/>
                <a:gd name="T27"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626">
                  <a:moveTo>
                    <a:pt x="286" y="0"/>
                  </a:moveTo>
                  <a:cubicBezTo>
                    <a:pt x="269" y="12"/>
                    <a:pt x="250" y="21"/>
                    <a:pt x="229" y="23"/>
                  </a:cubicBezTo>
                  <a:cubicBezTo>
                    <a:pt x="211" y="24"/>
                    <a:pt x="193" y="30"/>
                    <a:pt x="177" y="39"/>
                  </a:cubicBezTo>
                  <a:cubicBezTo>
                    <a:pt x="158" y="49"/>
                    <a:pt x="137" y="65"/>
                    <a:pt x="130" y="83"/>
                  </a:cubicBezTo>
                  <a:cubicBezTo>
                    <a:pt x="118" y="120"/>
                    <a:pt x="37" y="181"/>
                    <a:pt x="0" y="168"/>
                  </a:cubicBezTo>
                  <a:cubicBezTo>
                    <a:pt x="13" y="278"/>
                    <a:pt x="13" y="278"/>
                    <a:pt x="13" y="278"/>
                  </a:cubicBezTo>
                  <a:cubicBezTo>
                    <a:pt x="13" y="278"/>
                    <a:pt x="118" y="273"/>
                    <a:pt x="136" y="232"/>
                  </a:cubicBezTo>
                  <a:cubicBezTo>
                    <a:pt x="105" y="626"/>
                    <a:pt x="105" y="626"/>
                    <a:pt x="105" y="626"/>
                  </a:cubicBezTo>
                  <a:cubicBezTo>
                    <a:pt x="132" y="626"/>
                    <a:pt x="132" y="626"/>
                    <a:pt x="132" y="626"/>
                  </a:cubicBezTo>
                  <a:cubicBezTo>
                    <a:pt x="132" y="626"/>
                    <a:pt x="147" y="520"/>
                    <a:pt x="158" y="497"/>
                  </a:cubicBezTo>
                  <a:cubicBezTo>
                    <a:pt x="169" y="475"/>
                    <a:pt x="191" y="354"/>
                    <a:pt x="193" y="325"/>
                  </a:cubicBezTo>
                  <a:cubicBezTo>
                    <a:pt x="195" y="295"/>
                    <a:pt x="222" y="126"/>
                    <a:pt x="246" y="97"/>
                  </a:cubicBezTo>
                  <a:cubicBezTo>
                    <a:pt x="286" y="11"/>
                    <a:pt x="286" y="11"/>
                    <a:pt x="286" y="11"/>
                  </a:cubicBezTo>
                  <a:cubicBezTo>
                    <a:pt x="286" y="0"/>
                    <a:pt x="286" y="0"/>
                    <a:pt x="286" y="0"/>
                  </a:cubicBezTo>
                </a:path>
              </a:pathLst>
            </a:custGeom>
            <a:solidFill>
              <a:srgbClr val="5BD4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5" name="îṣḷ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53EDDC0-613C-413E-8A90-067699974326}"/>
                </a:ext>
              </a:extLst>
            </p:cNvPr>
            <p:cNvSpPr/>
            <p:nvPr/>
          </p:nvSpPr>
          <p:spPr bwMode="auto">
            <a:xfrm>
              <a:off x="8575676" y="1958976"/>
              <a:ext cx="3175" cy="12700"/>
            </a:xfrm>
            <a:custGeom>
              <a:avLst/>
              <a:gdLst>
                <a:gd name="T0" fmla="*/ 0 w 1"/>
                <a:gd name="T1" fmla="*/ 0 h 6"/>
                <a:gd name="T2" fmla="*/ 1 w 1"/>
                <a:gd name="T3" fmla="*/ 5 h 6"/>
                <a:gd name="T4" fmla="*/ 1 w 1"/>
                <a:gd name="T5" fmla="*/ 6 h 6"/>
                <a:gd name="T6" fmla="*/ 1 w 1"/>
                <a:gd name="T7" fmla="*/ 0 h 6"/>
                <a:gd name="T8" fmla="*/ 0 w 1"/>
                <a:gd name="T9" fmla="*/ 0 h 6"/>
              </a:gdLst>
              <a:ahLst/>
              <a:cxnLst>
                <a:cxn ang="0">
                  <a:pos x="T0" y="T1"/>
                </a:cxn>
                <a:cxn ang="0">
                  <a:pos x="T2" y="T3"/>
                </a:cxn>
                <a:cxn ang="0">
                  <a:pos x="T4" y="T5"/>
                </a:cxn>
                <a:cxn ang="0">
                  <a:pos x="T6" y="T7"/>
                </a:cxn>
                <a:cxn ang="0">
                  <a:pos x="T8" y="T9"/>
                </a:cxn>
              </a:cxnLst>
              <a:rect l="0" t="0" r="r" b="b"/>
              <a:pathLst>
                <a:path w="1" h="6">
                  <a:moveTo>
                    <a:pt x="0" y="0"/>
                  </a:moveTo>
                  <a:cubicBezTo>
                    <a:pt x="0" y="2"/>
                    <a:pt x="1" y="4"/>
                    <a:pt x="1" y="5"/>
                  </a:cubicBezTo>
                  <a:cubicBezTo>
                    <a:pt x="1" y="5"/>
                    <a:pt x="1" y="6"/>
                    <a:pt x="1" y="6"/>
                  </a:cubicBezTo>
                  <a:cubicBezTo>
                    <a:pt x="1" y="4"/>
                    <a:pt x="1" y="2"/>
                    <a:pt x="1" y="0"/>
                  </a:cubicBezTo>
                  <a:cubicBezTo>
                    <a:pt x="1" y="0"/>
                    <a:pt x="0" y="0"/>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6" name="îṥļ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21DDF1-DEF0-40AF-BA0A-E774D709ABEE}"/>
                </a:ext>
              </a:extLst>
            </p:cNvPr>
            <p:cNvSpPr/>
            <p:nvPr/>
          </p:nvSpPr>
          <p:spPr bwMode="auto">
            <a:xfrm>
              <a:off x="8578851" y="1939926"/>
              <a:ext cx="120650" cy="33338"/>
            </a:xfrm>
            <a:custGeom>
              <a:avLst/>
              <a:gdLst>
                <a:gd name="T0" fmla="*/ 61 w 61"/>
                <a:gd name="T1" fmla="*/ 0 h 17"/>
                <a:gd name="T2" fmla="*/ 16 w 61"/>
                <a:gd name="T3" fmla="*/ 11 h 17"/>
                <a:gd name="T4" fmla="*/ 0 w 61"/>
                <a:gd name="T5" fmla="*/ 10 h 17"/>
                <a:gd name="T6" fmla="*/ 0 w 61"/>
                <a:gd name="T7" fmla="*/ 16 h 17"/>
                <a:gd name="T8" fmla="*/ 16 w 61"/>
                <a:gd name="T9" fmla="*/ 17 h 17"/>
                <a:gd name="T10" fmla="*/ 16 w 61"/>
                <a:gd name="T11" fmla="*/ 17 h 17"/>
                <a:gd name="T12" fmla="*/ 61 w 61"/>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61" h="17">
                  <a:moveTo>
                    <a:pt x="61" y="0"/>
                  </a:moveTo>
                  <a:cubicBezTo>
                    <a:pt x="48" y="7"/>
                    <a:pt x="32" y="11"/>
                    <a:pt x="16" y="11"/>
                  </a:cubicBezTo>
                  <a:cubicBezTo>
                    <a:pt x="10" y="11"/>
                    <a:pt x="5" y="11"/>
                    <a:pt x="0" y="10"/>
                  </a:cubicBezTo>
                  <a:cubicBezTo>
                    <a:pt x="0" y="12"/>
                    <a:pt x="0" y="14"/>
                    <a:pt x="0" y="16"/>
                  </a:cubicBezTo>
                  <a:cubicBezTo>
                    <a:pt x="6" y="16"/>
                    <a:pt x="11" y="17"/>
                    <a:pt x="16" y="17"/>
                  </a:cubicBezTo>
                  <a:cubicBezTo>
                    <a:pt x="16" y="17"/>
                    <a:pt x="16" y="17"/>
                    <a:pt x="16" y="17"/>
                  </a:cubicBezTo>
                  <a:cubicBezTo>
                    <a:pt x="33" y="17"/>
                    <a:pt x="48" y="10"/>
                    <a:pt x="61" y="0"/>
                  </a:cubicBezTo>
                </a:path>
              </a:pathLst>
            </a:custGeom>
            <a:solidFill>
              <a:srgbClr val="E4AF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7" name="îṡ1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77B39A8-1E63-487A-9D5F-271ED58F87F4}"/>
                </a:ext>
              </a:extLst>
            </p:cNvPr>
            <p:cNvSpPr/>
            <p:nvPr/>
          </p:nvSpPr>
          <p:spPr bwMode="auto">
            <a:xfrm>
              <a:off x="8412163" y="1570038"/>
              <a:ext cx="393700" cy="392113"/>
            </a:xfrm>
            <a:prstGeom prst="ellipse">
              <a:avLst/>
            </a:prstGeom>
            <a:solidFill>
              <a:srgbClr val="FEC3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8" name="íşļ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C207FB3-FC9A-4C56-BEDD-62051B6AE853}"/>
                </a:ext>
              </a:extLst>
            </p:cNvPr>
            <p:cNvSpPr/>
            <p:nvPr/>
          </p:nvSpPr>
          <p:spPr bwMode="auto">
            <a:xfrm>
              <a:off x="8394701" y="1512888"/>
              <a:ext cx="463550" cy="406400"/>
            </a:xfrm>
            <a:custGeom>
              <a:avLst/>
              <a:gdLst>
                <a:gd name="T0" fmla="*/ 234 w 234"/>
                <a:gd name="T1" fmla="*/ 172 h 206"/>
                <a:gd name="T2" fmla="*/ 222 w 234"/>
                <a:gd name="T3" fmla="*/ 187 h 206"/>
                <a:gd name="T4" fmla="*/ 210 w 234"/>
                <a:gd name="T5" fmla="*/ 197 h 206"/>
                <a:gd name="T6" fmla="*/ 212 w 234"/>
                <a:gd name="T7" fmla="*/ 206 h 206"/>
                <a:gd name="T8" fmla="*/ 234 w 234"/>
                <a:gd name="T9" fmla="*/ 172 h 206"/>
                <a:gd name="T10" fmla="*/ 3 w 234"/>
                <a:gd name="T11" fmla="*/ 0 h 206"/>
                <a:gd name="T12" fmla="*/ 0 w 234"/>
                <a:gd name="T13" fmla="*/ 30 h 206"/>
                <a:gd name="T14" fmla="*/ 19 w 234"/>
                <a:gd name="T15" fmla="*/ 72 h 206"/>
                <a:gd name="T16" fmla="*/ 28 w 234"/>
                <a:gd name="T17" fmla="*/ 53 h 206"/>
                <a:gd name="T18" fmla="*/ 26 w 234"/>
                <a:gd name="T19" fmla="*/ 53 h 206"/>
                <a:gd name="T20" fmla="*/ 3 w 234"/>
                <a:gd name="T21" fmla="*/ 9 h 206"/>
                <a:gd name="T22" fmla="*/ 3 w 234"/>
                <a:gd name="T23"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4" h="206">
                  <a:moveTo>
                    <a:pt x="234" y="172"/>
                  </a:moveTo>
                  <a:cubicBezTo>
                    <a:pt x="231" y="178"/>
                    <a:pt x="227" y="182"/>
                    <a:pt x="222" y="187"/>
                  </a:cubicBezTo>
                  <a:cubicBezTo>
                    <a:pt x="218" y="191"/>
                    <a:pt x="214" y="194"/>
                    <a:pt x="210" y="197"/>
                  </a:cubicBezTo>
                  <a:cubicBezTo>
                    <a:pt x="211" y="200"/>
                    <a:pt x="212" y="203"/>
                    <a:pt x="212" y="206"/>
                  </a:cubicBezTo>
                  <a:cubicBezTo>
                    <a:pt x="222" y="196"/>
                    <a:pt x="230" y="185"/>
                    <a:pt x="234" y="172"/>
                  </a:cubicBezTo>
                  <a:moveTo>
                    <a:pt x="3" y="0"/>
                  </a:moveTo>
                  <a:cubicBezTo>
                    <a:pt x="1" y="10"/>
                    <a:pt x="0" y="20"/>
                    <a:pt x="0" y="30"/>
                  </a:cubicBezTo>
                  <a:cubicBezTo>
                    <a:pt x="0" y="44"/>
                    <a:pt x="6" y="65"/>
                    <a:pt x="19" y="72"/>
                  </a:cubicBezTo>
                  <a:cubicBezTo>
                    <a:pt x="21" y="66"/>
                    <a:pt x="24" y="59"/>
                    <a:pt x="28" y="53"/>
                  </a:cubicBezTo>
                  <a:cubicBezTo>
                    <a:pt x="27" y="53"/>
                    <a:pt x="27" y="53"/>
                    <a:pt x="26" y="53"/>
                  </a:cubicBezTo>
                  <a:cubicBezTo>
                    <a:pt x="10" y="47"/>
                    <a:pt x="3" y="24"/>
                    <a:pt x="3" y="9"/>
                  </a:cubicBezTo>
                  <a:cubicBezTo>
                    <a:pt x="3" y="6"/>
                    <a:pt x="3" y="3"/>
                    <a:pt x="3"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9" name="ïSḻ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D9C8BC-C90B-46F0-B11D-2D6DA7CECD7C}"/>
                </a:ext>
              </a:extLst>
            </p:cNvPr>
            <p:cNvSpPr/>
            <p:nvPr/>
          </p:nvSpPr>
          <p:spPr bwMode="auto">
            <a:xfrm>
              <a:off x="8399463" y="1412876"/>
              <a:ext cx="471488" cy="522288"/>
            </a:xfrm>
            <a:custGeom>
              <a:avLst/>
              <a:gdLst>
                <a:gd name="T0" fmla="*/ 80 w 238"/>
                <a:gd name="T1" fmla="*/ 0 h 264"/>
                <a:gd name="T2" fmla="*/ 51 w 238"/>
                <a:gd name="T3" fmla="*/ 11 h 264"/>
                <a:gd name="T4" fmla="*/ 36 w 238"/>
                <a:gd name="T5" fmla="*/ 37 h 264"/>
                <a:gd name="T6" fmla="*/ 23 w 238"/>
                <a:gd name="T7" fmla="*/ 20 h 264"/>
                <a:gd name="T8" fmla="*/ 23 w 238"/>
                <a:gd name="T9" fmla="*/ 12 h 264"/>
                <a:gd name="T10" fmla="*/ 7 w 238"/>
                <a:gd name="T11" fmla="*/ 47 h 264"/>
                <a:gd name="T12" fmla="*/ 3 w 238"/>
                <a:gd name="T13" fmla="*/ 37 h 264"/>
                <a:gd name="T14" fmla="*/ 0 w 238"/>
                <a:gd name="T15" fmla="*/ 50 h 264"/>
                <a:gd name="T16" fmla="*/ 0 w 238"/>
                <a:gd name="T17" fmla="*/ 59 h 264"/>
                <a:gd name="T18" fmla="*/ 23 w 238"/>
                <a:gd name="T19" fmla="*/ 103 h 264"/>
                <a:gd name="T20" fmla="*/ 25 w 238"/>
                <a:gd name="T21" fmla="*/ 103 h 264"/>
                <a:gd name="T22" fmla="*/ 16 w 238"/>
                <a:gd name="T23" fmla="*/ 122 h 264"/>
                <a:gd name="T24" fmla="*/ 19 w 238"/>
                <a:gd name="T25" fmla="*/ 123 h 264"/>
                <a:gd name="T26" fmla="*/ 22 w 238"/>
                <a:gd name="T27" fmla="*/ 124 h 264"/>
                <a:gd name="T28" fmla="*/ 106 w 238"/>
                <a:gd name="T29" fmla="*/ 79 h 264"/>
                <a:gd name="T30" fmla="*/ 205 w 238"/>
                <a:gd name="T31" fmla="*/ 178 h 264"/>
                <a:gd name="T32" fmla="*/ 191 w 238"/>
                <a:gd name="T33" fmla="*/ 228 h 264"/>
                <a:gd name="T34" fmla="*/ 199 w 238"/>
                <a:gd name="T35" fmla="*/ 264 h 264"/>
                <a:gd name="T36" fmla="*/ 209 w 238"/>
                <a:gd name="T37" fmla="*/ 256 h 264"/>
                <a:gd name="T38" fmla="*/ 207 w 238"/>
                <a:gd name="T39" fmla="*/ 247 h 264"/>
                <a:gd name="T40" fmla="*/ 219 w 238"/>
                <a:gd name="T41" fmla="*/ 237 h 264"/>
                <a:gd name="T42" fmla="*/ 231 w 238"/>
                <a:gd name="T43" fmla="*/ 222 h 264"/>
                <a:gd name="T44" fmla="*/ 235 w 238"/>
                <a:gd name="T45" fmla="*/ 209 h 264"/>
                <a:gd name="T46" fmla="*/ 237 w 238"/>
                <a:gd name="T47" fmla="*/ 166 h 264"/>
                <a:gd name="T48" fmla="*/ 235 w 238"/>
                <a:gd name="T49" fmla="*/ 116 h 264"/>
                <a:gd name="T50" fmla="*/ 232 w 238"/>
                <a:gd name="T51" fmla="*/ 88 h 264"/>
                <a:gd name="T52" fmla="*/ 143 w 238"/>
                <a:gd name="T53" fmla="*/ 20 h 264"/>
                <a:gd name="T54" fmla="*/ 141 w 238"/>
                <a:gd name="T55" fmla="*/ 20 h 264"/>
                <a:gd name="T56" fmla="*/ 105 w 238"/>
                <a:gd name="T57" fmla="*/ 22 h 264"/>
                <a:gd name="T58" fmla="*/ 84 w 238"/>
                <a:gd name="T59" fmla="*/ 22 h 264"/>
                <a:gd name="T60" fmla="*/ 74 w 238"/>
                <a:gd name="T61" fmla="*/ 22 h 264"/>
                <a:gd name="T62" fmla="*/ 74 w 238"/>
                <a:gd name="T63" fmla="*/ 22 h 264"/>
                <a:gd name="T64" fmla="*/ 70 w 238"/>
                <a:gd name="T65" fmla="*/ 21 h 264"/>
                <a:gd name="T66" fmla="*/ 69 w 238"/>
                <a:gd name="T67" fmla="*/ 18 h 264"/>
                <a:gd name="T68" fmla="*/ 80 w 238"/>
                <a:gd name="T6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8" h="264">
                  <a:moveTo>
                    <a:pt x="80" y="0"/>
                  </a:moveTo>
                  <a:cubicBezTo>
                    <a:pt x="70" y="2"/>
                    <a:pt x="60" y="6"/>
                    <a:pt x="51" y="11"/>
                  </a:cubicBezTo>
                  <a:cubicBezTo>
                    <a:pt x="42" y="17"/>
                    <a:pt x="35" y="27"/>
                    <a:pt x="36" y="37"/>
                  </a:cubicBezTo>
                  <a:cubicBezTo>
                    <a:pt x="30" y="33"/>
                    <a:pt x="26" y="27"/>
                    <a:pt x="23" y="20"/>
                  </a:cubicBezTo>
                  <a:cubicBezTo>
                    <a:pt x="23" y="18"/>
                    <a:pt x="23" y="15"/>
                    <a:pt x="23" y="12"/>
                  </a:cubicBezTo>
                  <a:cubicBezTo>
                    <a:pt x="15" y="23"/>
                    <a:pt x="10" y="34"/>
                    <a:pt x="7" y="47"/>
                  </a:cubicBezTo>
                  <a:cubicBezTo>
                    <a:pt x="4" y="45"/>
                    <a:pt x="3" y="41"/>
                    <a:pt x="3" y="37"/>
                  </a:cubicBezTo>
                  <a:cubicBezTo>
                    <a:pt x="2" y="41"/>
                    <a:pt x="1" y="46"/>
                    <a:pt x="0" y="50"/>
                  </a:cubicBezTo>
                  <a:cubicBezTo>
                    <a:pt x="0" y="53"/>
                    <a:pt x="0" y="56"/>
                    <a:pt x="0" y="59"/>
                  </a:cubicBezTo>
                  <a:cubicBezTo>
                    <a:pt x="0" y="74"/>
                    <a:pt x="7" y="97"/>
                    <a:pt x="23" y="103"/>
                  </a:cubicBezTo>
                  <a:cubicBezTo>
                    <a:pt x="24" y="103"/>
                    <a:pt x="24" y="103"/>
                    <a:pt x="25" y="103"/>
                  </a:cubicBezTo>
                  <a:cubicBezTo>
                    <a:pt x="21" y="109"/>
                    <a:pt x="18" y="116"/>
                    <a:pt x="16" y="122"/>
                  </a:cubicBezTo>
                  <a:cubicBezTo>
                    <a:pt x="17" y="122"/>
                    <a:pt x="18" y="123"/>
                    <a:pt x="19" y="123"/>
                  </a:cubicBezTo>
                  <a:cubicBezTo>
                    <a:pt x="20" y="124"/>
                    <a:pt x="21" y="124"/>
                    <a:pt x="22" y="124"/>
                  </a:cubicBezTo>
                  <a:cubicBezTo>
                    <a:pt x="40" y="97"/>
                    <a:pt x="71" y="79"/>
                    <a:pt x="106" y="79"/>
                  </a:cubicBezTo>
                  <a:cubicBezTo>
                    <a:pt x="161" y="79"/>
                    <a:pt x="205" y="123"/>
                    <a:pt x="205" y="178"/>
                  </a:cubicBezTo>
                  <a:cubicBezTo>
                    <a:pt x="205" y="196"/>
                    <a:pt x="200" y="213"/>
                    <a:pt x="191" y="228"/>
                  </a:cubicBezTo>
                  <a:cubicBezTo>
                    <a:pt x="193" y="242"/>
                    <a:pt x="196" y="254"/>
                    <a:pt x="199" y="264"/>
                  </a:cubicBezTo>
                  <a:cubicBezTo>
                    <a:pt x="203" y="262"/>
                    <a:pt x="206" y="259"/>
                    <a:pt x="209" y="256"/>
                  </a:cubicBezTo>
                  <a:cubicBezTo>
                    <a:pt x="209" y="253"/>
                    <a:pt x="208" y="250"/>
                    <a:pt x="207" y="247"/>
                  </a:cubicBezTo>
                  <a:cubicBezTo>
                    <a:pt x="211" y="244"/>
                    <a:pt x="215" y="241"/>
                    <a:pt x="219" y="237"/>
                  </a:cubicBezTo>
                  <a:cubicBezTo>
                    <a:pt x="224" y="232"/>
                    <a:pt x="228" y="228"/>
                    <a:pt x="231" y="222"/>
                  </a:cubicBezTo>
                  <a:cubicBezTo>
                    <a:pt x="233" y="218"/>
                    <a:pt x="234" y="213"/>
                    <a:pt x="235" y="209"/>
                  </a:cubicBezTo>
                  <a:cubicBezTo>
                    <a:pt x="238" y="194"/>
                    <a:pt x="238" y="180"/>
                    <a:pt x="237" y="166"/>
                  </a:cubicBezTo>
                  <a:cubicBezTo>
                    <a:pt x="235" y="116"/>
                    <a:pt x="235" y="116"/>
                    <a:pt x="235" y="116"/>
                  </a:cubicBezTo>
                  <a:cubicBezTo>
                    <a:pt x="235" y="107"/>
                    <a:pt x="234" y="97"/>
                    <a:pt x="232" y="88"/>
                  </a:cubicBezTo>
                  <a:cubicBezTo>
                    <a:pt x="223" y="49"/>
                    <a:pt x="183" y="21"/>
                    <a:pt x="143" y="20"/>
                  </a:cubicBezTo>
                  <a:cubicBezTo>
                    <a:pt x="143" y="20"/>
                    <a:pt x="142" y="20"/>
                    <a:pt x="141" y="20"/>
                  </a:cubicBezTo>
                  <a:cubicBezTo>
                    <a:pt x="129" y="20"/>
                    <a:pt x="117" y="20"/>
                    <a:pt x="105" y="22"/>
                  </a:cubicBezTo>
                  <a:cubicBezTo>
                    <a:pt x="98" y="22"/>
                    <a:pt x="91" y="22"/>
                    <a:pt x="84" y="22"/>
                  </a:cubicBezTo>
                  <a:cubicBezTo>
                    <a:pt x="80" y="22"/>
                    <a:pt x="77" y="22"/>
                    <a:pt x="74" y="22"/>
                  </a:cubicBezTo>
                  <a:cubicBezTo>
                    <a:pt x="74" y="22"/>
                    <a:pt x="74" y="22"/>
                    <a:pt x="74" y="22"/>
                  </a:cubicBezTo>
                  <a:cubicBezTo>
                    <a:pt x="72" y="22"/>
                    <a:pt x="71" y="22"/>
                    <a:pt x="70" y="21"/>
                  </a:cubicBezTo>
                  <a:cubicBezTo>
                    <a:pt x="70" y="21"/>
                    <a:pt x="69" y="19"/>
                    <a:pt x="69" y="18"/>
                  </a:cubicBezTo>
                  <a:cubicBezTo>
                    <a:pt x="68" y="10"/>
                    <a:pt x="73" y="3"/>
                    <a:pt x="80" y="0"/>
                  </a:cubicBezTo>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0" name="iṡḻ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501FF6B-3BBD-4273-9F2E-814638BAE474}"/>
                </a:ext>
              </a:extLst>
            </p:cNvPr>
            <p:cNvSpPr/>
            <p:nvPr/>
          </p:nvSpPr>
          <p:spPr bwMode="auto">
            <a:xfrm>
              <a:off x="8751888" y="1865313"/>
              <a:ext cx="42863" cy="82550"/>
            </a:xfrm>
            <a:custGeom>
              <a:avLst/>
              <a:gdLst>
                <a:gd name="T0" fmla="*/ 13 w 21"/>
                <a:gd name="T1" fmla="*/ 0 h 42"/>
                <a:gd name="T2" fmla="*/ 0 w 21"/>
                <a:gd name="T3" fmla="*/ 18 h 42"/>
                <a:gd name="T4" fmla="*/ 11 w 21"/>
                <a:gd name="T5" fmla="*/ 42 h 42"/>
                <a:gd name="T6" fmla="*/ 21 w 21"/>
                <a:gd name="T7" fmla="*/ 36 h 42"/>
                <a:gd name="T8" fmla="*/ 13 w 21"/>
                <a:gd name="T9" fmla="*/ 0 h 42"/>
              </a:gdLst>
              <a:ahLst/>
              <a:cxnLst>
                <a:cxn ang="0">
                  <a:pos x="T0" y="T1"/>
                </a:cxn>
                <a:cxn ang="0">
                  <a:pos x="T2" y="T3"/>
                </a:cxn>
                <a:cxn ang="0">
                  <a:pos x="T4" y="T5"/>
                </a:cxn>
                <a:cxn ang="0">
                  <a:pos x="T6" y="T7"/>
                </a:cxn>
                <a:cxn ang="0">
                  <a:pos x="T8" y="T9"/>
                </a:cxn>
              </a:cxnLst>
              <a:rect l="0" t="0" r="r" b="b"/>
              <a:pathLst>
                <a:path w="21" h="42">
                  <a:moveTo>
                    <a:pt x="13" y="0"/>
                  </a:moveTo>
                  <a:cubicBezTo>
                    <a:pt x="10" y="7"/>
                    <a:pt x="5" y="13"/>
                    <a:pt x="0" y="18"/>
                  </a:cubicBezTo>
                  <a:cubicBezTo>
                    <a:pt x="2" y="27"/>
                    <a:pt x="6" y="35"/>
                    <a:pt x="11" y="42"/>
                  </a:cubicBezTo>
                  <a:cubicBezTo>
                    <a:pt x="14" y="41"/>
                    <a:pt x="18" y="38"/>
                    <a:pt x="21" y="36"/>
                  </a:cubicBezTo>
                  <a:cubicBezTo>
                    <a:pt x="18" y="26"/>
                    <a:pt x="15" y="14"/>
                    <a:pt x="13" y="0"/>
                  </a:cubicBezTo>
                </a:path>
              </a:pathLst>
            </a:custGeom>
            <a:solidFill>
              <a:srgbClr val="E4AF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1" name="ísḻ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2EE52B0-3475-4212-A3C7-51FF09142864}"/>
                </a:ext>
              </a:extLst>
            </p:cNvPr>
            <p:cNvSpPr/>
            <p:nvPr/>
          </p:nvSpPr>
          <p:spPr bwMode="auto">
            <a:xfrm>
              <a:off x="8405813" y="1419226"/>
              <a:ext cx="57150" cy="66675"/>
            </a:xfrm>
            <a:custGeom>
              <a:avLst/>
              <a:gdLst>
                <a:gd name="T0" fmla="*/ 2 w 29"/>
                <a:gd name="T1" fmla="*/ 28 h 34"/>
                <a:gd name="T2" fmla="*/ 0 w 29"/>
                <a:gd name="T3" fmla="*/ 34 h 34"/>
                <a:gd name="T4" fmla="*/ 2 w 29"/>
                <a:gd name="T5" fmla="*/ 28 h 34"/>
                <a:gd name="T6" fmla="*/ 29 w 29"/>
                <a:gd name="T7" fmla="*/ 0 h 34"/>
                <a:gd name="T8" fmla="*/ 20 w 29"/>
                <a:gd name="T9" fmla="*/ 9 h 34"/>
                <a:gd name="T10" fmla="*/ 29 w 29"/>
                <a:gd name="T11" fmla="*/ 0 h 34"/>
              </a:gdLst>
              <a:ahLst/>
              <a:cxnLst>
                <a:cxn ang="0">
                  <a:pos x="T0" y="T1"/>
                </a:cxn>
                <a:cxn ang="0">
                  <a:pos x="T2" y="T3"/>
                </a:cxn>
                <a:cxn ang="0">
                  <a:pos x="T4" y="T5"/>
                </a:cxn>
                <a:cxn ang="0">
                  <a:pos x="T6" y="T7"/>
                </a:cxn>
                <a:cxn ang="0">
                  <a:pos x="T8" y="T9"/>
                </a:cxn>
                <a:cxn ang="0">
                  <a:pos x="T10" y="T11"/>
                </a:cxn>
              </a:cxnLst>
              <a:rect l="0" t="0" r="r" b="b"/>
              <a:pathLst>
                <a:path w="29" h="34">
                  <a:moveTo>
                    <a:pt x="2" y="28"/>
                  </a:moveTo>
                  <a:cubicBezTo>
                    <a:pt x="1" y="30"/>
                    <a:pt x="0" y="32"/>
                    <a:pt x="0" y="34"/>
                  </a:cubicBezTo>
                  <a:cubicBezTo>
                    <a:pt x="1" y="32"/>
                    <a:pt x="2" y="30"/>
                    <a:pt x="2" y="28"/>
                  </a:cubicBezTo>
                  <a:moveTo>
                    <a:pt x="29" y="0"/>
                  </a:moveTo>
                  <a:cubicBezTo>
                    <a:pt x="25" y="1"/>
                    <a:pt x="21" y="5"/>
                    <a:pt x="20" y="9"/>
                  </a:cubicBezTo>
                  <a:cubicBezTo>
                    <a:pt x="23" y="6"/>
                    <a:pt x="26" y="3"/>
                    <a:pt x="29" y="0"/>
                  </a:cubicBezTo>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2" name="îsl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62EA2D9-815D-4AF9-9DCD-C885DC2AE5E8}"/>
                </a:ext>
              </a:extLst>
            </p:cNvPr>
            <p:cNvSpPr/>
            <p:nvPr/>
          </p:nvSpPr>
          <p:spPr bwMode="auto">
            <a:xfrm>
              <a:off x="8443913" y="1570038"/>
              <a:ext cx="361950" cy="330200"/>
            </a:xfrm>
            <a:custGeom>
              <a:avLst/>
              <a:gdLst>
                <a:gd name="T0" fmla="*/ 84 w 183"/>
                <a:gd name="T1" fmla="*/ 0 h 167"/>
                <a:gd name="T2" fmla="*/ 0 w 183"/>
                <a:gd name="T3" fmla="*/ 45 h 167"/>
                <a:gd name="T4" fmla="*/ 13 w 183"/>
                <a:gd name="T5" fmla="*/ 46 h 167"/>
                <a:gd name="T6" fmla="*/ 59 w 183"/>
                <a:gd name="T7" fmla="*/ 41 h 167"/>
                <a:gd name="T8" fmla="*/ 62 w 183"/>
                <a:gd name="T9" fmla="*/ 41 h 167"/>
                <a:gd name="T10" fmla="*/ 68 w 183"/>
                <a:gd name="T11" fmla="*/ 42 h 167"/>
                <a:gd name="T12" fmla="*/ 80 w 183"/>
                <a:gd name="T13" fmla="*/ 64 h 167"/>
                <a:gd name="T14" fmla="*/ 105 w 183"/>
                <a:gd name="T15" fmla="*/ 109 h 167"/>
                <a:gd name="T16" fmla="*/ 116 w 183"/>
                <a:gd name="T17" fmla="*/ 114 h 167"/>
                <a:gd name="T18" fmla="*/ 121 w 183"/>
                <a:gd name="T19" fmla="*/ 112 h 167"/>
                <a:gd name="T20" fmla="*/ 124 w 183"/>
                <a:gd name="T21" fmla="*/ 98 h 167"/>
                <a:gd name="T22" fmla="*/ 128 w 183"/>
                <a:gd name="T23" fmla="*/ 97 h 167"/>
                <a:gd name="T24" fmla="*/ 140 w 183"/>
                <a:gd name="T25" fmla="*/ 103 h 167"/>
                <a:gd name="T26" fmla="*/ 146 w 183"/>
                <a:gd name="T27" fmla="*/ 119 h 167"/>
                <a:gd name="T28" fmla="*/ 156 w 183"/>
                <a:gd name="T29" fmla="*/ 167 h 167"/>
                <a:gd name="T30" fmla="*/ 169 w 183"/>
                <a:gd name="T31" fmla="*/ 149 h 167"/>
                <a:gd name="T32" fmla="*/ 183 w 183"/>
                <a:gd name="T33" fmla="*/ 99 h 167"/>
                <a:gd name="T34" fmla="*/ 84 w 183"/>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3" h="167">
                  <a:moveTo>
                    <a:pt x="84" y="0"/>
                  </a:moveTo>
                  <a:cubicBezTo>
                    <a:pt x="49" y="0"/>
                    <a:pt x="18" y="18"/>
                    <a:pt x="0" y="45"/>
                  </a:cubicBezTo>
                  <a:cubicBezTo>
                    <a:pt x="4" y="46"/>
                    <a:pt x="8" y="46"/>
                    <a:pt x="13" y="46"/>
                  </a:cubicBezTo>
                  <a:cubicBezTo>
                    <a:pt x="28" y="46"/>
                    <a:pt x="46" y="42"/>
                    <a:pt x="59" y="41"/>
                  </a:cubicBezTo>
                  <a:cubicBezTo>
                    <a:pt x="60" y="41"/>
                    <a:pt x="61" y="41"/>
                    <a:pt x="62" y="41"/>
                  </a:cubicBezTo>
                  <a:cubicBezTo>
                    <a:pt x="64" y="41"/>
                    <a:pt x="66" y="42"/>
                    <a:pt x="68" y="42"/>
                  </a:cubicBezTo>
                  <a:cubicBezTo>
                    <a:pt x="77" y="45"/>
                    <a:pt x="78" y="56"/>
                    <a:pt x="80" y="64"/>
                  </a:cubicBezTo>
                  <a:cubicBezTo>
                    <a:pt x="84" y="81"/>
                    <a:pt x="92" y="97"/>
                    <a:pt x="105" y="109"/>
                  </a:cubicBezTo>
                  <a:cubicBezTo>
                    <a:pt x="108" y="111"/>
                    <a:pt x="112" y="114"/>
                    <a:pt x="116" y="114"/>
                  </a:cubicBezTo>
                  <a:cubicBezTo>
                    <a:pt x="118" y="114"/>
                    <a:pt x="120" y="113"/>
                    <a:pt x="121" y="112"/>
                  </a:cubicBezTo>
                  <a:cubicBezTo>
                    <a:pt x="117" y="108"/>
                    <a:pt x="119" y="100"/>
                    <a:pt x="124" y="98"/>
                  </a:cubicBezTo>
                  <a:cubicBezTo>
                    <a:pt x="126" y="97"/>
                    <a:pt x="127" y="97"/>
                    <a:pt x="128" y="97"/>
                  </a:cubicBezTo>
                  <a:cubicBezTo>
                    <a:pt x="133" y="97"/>
                    <a:pt x="137" y="99"/>
                    <a:pt x="140" y="103"/>
                  </a:cubicBezTo>
                  <a:cubicBezTo>
                    <a:pt x="143" y="108"/>
                    <a:pt x="145" y="113"/>
                    <a:pt x="146" y="119"/>
                  </a:cubicBezTo>
                  <a:cubicBezTo>
                    <a:pt x="149" y="135"/>
                    <a:pt x="151" y="152"/>
                    <a:pt x="156" y="167"/>
                  </a:cubicBezTo>
                  <a:cubicBezTo>
                    <a:pt x="161" y="162"/>
                    <a:pt x="166" y="156"/>
                    <a:pt x="169" y="149"/>
                  </a:cubicBezTo>
                  <a:cubicBezTo>
                    <a:pt x="178" y="134"/>
                    <a:pt x="183" y="117"/>
                    <a:pt x="183" y="99"/>
                  </a:cubicBezTo>
                  <a:cubicBezTo>
                    <a:pt x="183" y="44"/>
                    <a:pt x="139" y="0"/>
                    <a:pt x="84" y="0"/>
                  </a:cubicBezTo>
                </a:path>
              </a:pathLst>
            </a:custGeom>
            <a:solidFill>
              <a:srgbClr val="E4AF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3" name="işl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DED1CF4-A94F-4526-9BD8-0583218D8A8B}"/>
                </a:ext>
              </a:extLst>
            </p:cNvPr>
            <p:cNvSpPr/>
            <p:nvPr/>
          </p:nvSpPr>
          <p:spPr bwMode="auto">
            <a:xfrm>
              <a:off x="8396288" y="1411288"/>
              <a:ext cx="479425" cy="534988"/>
            </a:xfrm>
            <a:custGeom>
              <a:avLst/>
              <a:gdLst>
                <a:gd name="T0" fmla="*/ 1 w 242"/>
                <a:gd name="T1" fmla="*/ 80 h 270"/>
                <a:gd name="T2" fmla="*/ 9 w 242"/>
                <a:gd name="T3" fmla="*/ 30 h 270"/>
                <a:gd name="T4" fmla="*/ 11 w 242"/>
                <a:gd name="T5" fmla="*/ 46 h 270"/>
                <a:gd name="T6" fmla="*/ 36 w 242"/>
                <a:gd name="T7" fmla="*/ 2 h 270"/>
                <a:gd name="T8" fmla="*/ 27 w 242"/>
                <a:gd name="T9" fmla="*/ 19 h 270"/>
                <a:gd name="T10" fmla="*/ 39 w 242"/>
                <a:gd name="T11" fmla="*/ 36 h 270"/>
                <a:gd name="T12" fmla="*/ 55 w 242"/>
                <a:gd name="T13" fmla="*/ 10 h 270"/>
                <a:gd name="T14" fmla="*/ 84 w 242"/>
                <a:gd name="T15" fmla="*/ 0 h 270"/>
                <a:gd name="T16" fmla="*/ 73 w 242"/>
                <a:gd name="T17" fmla="*/ 17 h 270"/>
                <a:gd name="T18" fmla="*/ 74 w 242"/>
                <a:gd name="T19" fmla="*/ 21 h 270"/>
                <a:gd name="T20" fmla="*/ 78 w 242"/>
                <a:gd name="T21" fmla="*/ 21 h 270"/>
                <a:gd name="T22" fmla="*/ 109 w 242"/>
                <a:gd name="T23" fmla="*/ 21 h 270"/>
                <a:gd name="T24" fmla="*/ 147 w 242"/>
                <a:gd name="T25" fmla="*/ 19 h 270"/>
                <a:gd name="T26" fmla="*/ 236 w 242"/>
                <a:gd name="T27" fmla="*/ 87 h 270"/>
                <a:gd name="T28" fmla="*/ 239 w 242"/>
                <a:gd name="T29" fmla="*/ 115 h 270"/>
                <a:gd name="T30" fmla="*/ 241 w 242"/>
                <a:gd name="T31" fmla="*/ 165 h 270"/>
                <a:gd name="T32" fmla="*/ 239 w 242"/>
                <a:gd name="T33" fmla="*/ 208 h 270"/>
                <a:gd name="T34" fmla="*/ 192 w 242"/>
                <a:gd name="T35" fmla="*/ 270 h 270"/>
                <a:gd name="T36" fmla="*/ 172 w 242"/>
                <a:gd name="T37" fmla="*/ 197 h 270"/>
                <a:gd name="T38" fmla="*/ 166 w 242"/>
                <a:gd name="T39" fmla="*/ 181 h 270"/>
                <a:gd name="T40" fmla="*/ 150 w 242"/>
                <a:gd name="T41" fmla="*/ 176 h 270"/>
                <a:gd name="T42" fmla="*/ 147 w 242"/>
                <a:gd name="T43" fmla="*/ 190 h 270"/>
                <a:gd name="T44" fmla="*/ 131 w 242"/>
                <a:gd name="T45" fmla="*/ 187 h 270"/>
                <a:gd name="T46" fmla="*/ 106 w 242"/>
                <a:gd name="T47" fmla="*/ 142 h 270"/>
                <a:gd name="T48" fmla="*/ 94 w 242"/>
                <a:gd name="T49" fmla="*/ 120 h 270"/>
                <a:gd name="T50" fmla="*/ 85 w 242"/>
                <a:gd name="T51" fmla="*/ 120 h 270"/>
                <a:gd name="T52" fmla="*/ 23 w 242"/>
                <a:gd name="T53" fmla="*/ 123 h 270"/>
                <a:gd name="T54" fmla="*/ 1 w 242"/>
                <a:gd name="T55" fmla="*/ 8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2" h="270">
                  <a:moveTo>
                    <a:pt x="1" y="80"/>
                  </a:moveTo>
                  <a:cubicBezTo>
                    <a:pt x="0" y="63"/>
                    <a:pt x="3" y="46"/>
                    <a:pt x="9" y="30"/>
                  </a:cubicBezTo>
                  <a:cubicBezTo>
                    <a:pt x="6" y="36"/>
                    <a:pt x="7" y="42"/>
                    <a:pt x="11" y="46"/>
                  </a:cubicBezTo>
                  <a:cubicBezTo>
                    <a:pt x="14" y="29"/>
                    <a:pt x="23" y="14"/>
                    <a:pt x="36" y="2"/>
                  </a:cubicBezTo>
                  <a:cubicBezTo>
                    <a:pt x="29" y="3"/>
                    <a:pt x="25" y="12"/>
                    <a:pt x="27" y="19"/>
                  </a:cubicBezTo>
                  <a:cubicBezTo>
                    <a:pt x="30" y="26"/>
                    <a:pt x="34" y="32"/>
                    <a:pt x="39" y="36"/>
                  </a:cubicBezTo>
                  <a:cubicBezTo>
                    <a:pt x="39" y="26"/>
                    <a:pt x="46" y="16"/>
                    <a:pt x="55" y="10"/>
                  </a:cubicBezTo>
                  <a:cubicBezTo>
                    <a:pt x="64" y="5"/>
                    <a:pt x="74" y="1"/>
                    <a:pt x="84" y="0"/>
                  </a:cubicBezTo>
                  <a:cubicBezTo>
                    <a:pt x="77" y="2"/>
                    <a:pt x="72" y="9"/>
                    <a:pt x="73" y="17"/>
                  </a:cubicBezTo>
                  <a:cubicBezTo>
                    <a:pt x="73" y="18"/>
                    <a:pt x="73" y="20"/>
                    <a:pt x="74" y="21"/>
                  </a:cubicBezTo>
                  <a:cubicBezTo>
                    <a:pt x="75" y="21"/>
                    <a:pt x="76" y="22"/>
                    <a:pt x="78" y="21"/>
                  </a:cubicBezTo>
                  <a:cubicBezTo>
                    <a:pt x="88" y="22"/>
                    <a:pt x="98" y="22"/>
                    <a:pt x="109" y="21"/>
                  </a:cubicBezTo>
                  <a:cubicBezTo>
                    <a:pt x="121" y="19"/>
                    <a:pt x="134" y="19"/>
                    <a:pt x="147" y="19"/>
                  </a:cubicBezTo>
                  <a:cubicBezTo>
                    <a:pt x="187" y="20"/>
                    <a:pt x="227" y="48"/>
                    <a:pt x="236" y="87"/>
                  </a:cubicBezTo>
                  <a:cubicBezTo>
                    <a:pt x="238" y="96"/>
                    <a:pt x="239" y="106"/>
                    <a:pt x="239" y="115"/>
                  </a:cubicBezTo>
                  <a:cubicBezTo>
                    <a:pt x="241" y="165"/>
                    <a:pt x="241" y="165"/>
                    <a:pt x="241" y="165"/>
                  </a:cubicBezTo>
                  <a:cubicBezTo>
                    <a:pt x="242" y="179"/>
                    <a:pt x="242" y="193"/>
                    <a:pt x="239" y="208"/>
                  </a:cubicBezTo>
                  <a:cubicBezTo>
                    <a:pt x="234" y="234"/>
                    <a:pt x="217" y="257"/>
                    <a:pt x="192" y="270"/>
                  </a:cubicBezTo>
                  <a:cubicBezTo>
                    <a:pt x="178" y="249"/>
                    <a:pt x="177" y="222"/>
                    <a:pt x="172" y="197"/>
                  </a:cubicBezTo>
                  <a:cubicBezTo>
                    <a:pt x="171" y="191"/>
                    <a:pt x="169" y="186"/>
                    <a:pt x="166" y="181"/>
                  </a:cubicBezTo>
                  <a:cubicBezTo>
                    <a:pt x="162" y="176"/>
                    <a:pt x="156" y="174"/>
                    <a:pt x="150" y="176"/>
                  </a:cubicBezTo>
                  <a:cubicBezTo>
                    <a:pt x="145" y="178"/>
                    <a:pt x="142" y="186"/>
                    <a:pt x="147" y="190"/>
                  </a:cubicBezTo>
                  <a:cubicBezTo>
                    <a:pt x="143" y="195"/>
                    <a:pt x="135" y="191"/>
                    <a:pt x="131" y="187"/>
                  </a:cubicBezTo>
                  <a:cubicBezTo>
                    <a:pt x="118" y="175"/>
                    <a:pt x="110" y="159"/>
                    <a:pt x="106" y="142"/>
                  </a:cubicBezTo>
                  <a:cubicBezTo>
                    <a:pt x="104" y="134"/>
                    <a:pt x="102" y="123"/>
                    <a:pt x="94" y="120"/>
                  </a:cubicBezTo>
                  <a:cubicBezTo>
                    <a:pt x="91" y="119"/>
                    <a:pt x="88" y="119"/>
                    <a:pt x="85" y="120"/>
                  </a:cubicBezTo>
                  <a:cubicBezTo>
                    <a:pt x="68" y="121"/>
                    <a:pt x="40" y="128"/>
                    <a:pt x="23" y="123"/>
                  </a:cubicBezTo>
                  <a:cubicBezTo>
                    <a:pt x="8" y="117"/>
                    <a:pt x="1" y="94"/>
                    <a:pt x="1" y="80"/>
                  </a:cubicBezTo>
                  <a:close/>
                </a:path>
              </a:pathLst>
            </a:custGeom>
            <a:solidFill>
              <a:srgbClr val="784F6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4" name="iśl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C406D24-B2CE-4179-ACB0-6D8C2F1239B0}"/>
                </a:ext>
              </a:extLst>
            </p:cNvPr>
            <p:cNvSpPr/>
            <p:nvPr/>
          </p:nvSpPr>
          <p:spPr bwMode="auto">
            <a:xfrm>
              <a:off x="8021638" y="2535238"/>
              <a:ext cx="17463" cy="14288"/>
            </a:xfrm>
            <a:custGeom>
              <a:avLst/>
              <a:gdLst>
                <a:gd name="T0" fmla="*/ 0 w 9"/>
                <a:gd name="T1" fmla="*/ 0 h 7"/>
                <a:gd name="T2" fmla="*/ 5 w 9"/>
                <a:gd name="T3" fmla="*/ 7 h 7"/>
                <a:gd name="T4" fmla="*/ 9 w 9"/>
                <a:gd name="T5" fmla="*/ 7 h 7"/>
                <a:gd name="T6" fmla="*/ 9 w 9"/>
                <a:gd name="T7" fmla="*/ 2 h 7"/>
                <a:gd name="T8" fmla="*/ 0 w 9"/>
                <a:gd name="T9" fmla="*/ 0 h 7"/>
              </a:gdLst>
              <a:ahLst/>
              <a:cxnLst>
                <a:cxn ang="0">
                  <a:pos x="T0" y="T1"/>
                </a:cxn>
                <a:cxn ang="0">
                  <a:pos x="T2" y="T3"/>
                </a:cxn>
                <a:cxn ang="0">
                  <a:pos x="T4" y="T5"/>
                </a:cxn>
                <a:cxn ang="0">
                  <a:pos x="T6" y="T7"/>
                </a:cxn>
                <a:cxn ang="0">
                  <a:pos x="T8" y="T9"/>
                </a:cxn>
              </a:cxnLst>
              <a:rect l="0" t="0" r="r" b="b"/>
              <a:pathLst>
                <a:path w="9" h="7">
                  <a:moveTo>
                    <a:pt x="0" y="0"/>
                  </a:moveTo>
                  <a:cubicBezTo>
                    <a:pt x="2" y="2"/>
                    <a:pt x="3" y="5"/>
                    <a:pt x="5" y="7"/>
                  </a:cubicBezTo>
                  <a:cubicBezTo>
                    <a:pt x="9" y="7"/>
                    <a:pt x="9" y="7"/>
                    <a:pt x="9" y="7"/>
                  </a:cubicBezTo>
                  <a:cubicBezTo>
                    <a:pt x="9" y="2"/>
                    <a:pt x="9" y="2"/>
                    <a:pt x="9" y="2"/>
                  </a:cubicBezTo>
                  <a:cubicBezTo>
                    <a:pt x="6" y="1"/>
                    <a:pt x="3" y="1"/>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5" name="îśļ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B54A41-25A1-461A-8006-81837996C7A9}"/>
                </a:ext>
              </a:extLst>
            </p:cNvPr>
            <p:cNvSpPr/>
            <p:nvPr/>
          </p:nvSpPr>
          <p:spPr bwMode="auto">
            <a:xfrm>
              <a:off x="8004176" y="2332038"/>
              <a:ext cx="11113" cy="14288"/>
            </a:xfrm>
            <a:custGeom>
              <a:avLst/>
              <a:gdLst>
                <a:gd name="T0" fmla="*/ 1 w 6"/>
                <a:gd name="T1" fmla="*/ 0 h 7"/>
                <a:gd name="T2" fmla="*/ 0 w 6"/>
                <a:gd name="T3" fmla="*/ 5 h 7"/>
                <a:gd name="T4" fmla="*/ 6 w 6"/>
                <a:gd name="T5" fmla="*/ 7 h 7"/>
                <a:gd name="T6" fmla="*/ 6 w 6"/>
                <a:gd name="T7" fmla="*/ 4 h 7"/>
                <a:gd name="T8" fmla="*/ 6 w 6"/>
                <a:gd name="T9" fmla="*/ 4 h 7"/>
                <a:gd name="T10" fmla="*/ 6 w 6"/>
                <a:gd name="T11" fmla="*/ 0 h 7"/>
                <a:gd name="T12" fmla="*/ 1 w 6"/>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6" h="7">
                  <a:moveTo>
                    <a:pt x="1" y="0"/>
                  </a:moveTo>
                  <a:cubicBezTo>
                    <a:pt x="1" y="0"/>
                    <a:pt x="1" y="2"/>
                    <a:pt x="0" y="5"/>
                  </a:cubicBezTo>
                  <a:cubicBezTo>
                    <a:pt x="2" y="5"/>
                    <a:pt x="4" y="6"/>
                    <a:pt x="6" y="7"/>
                  </a:cubicBezTo>
                  <a:cubicBezTo>
                    <a:pt x="6" y="4"/>
                    <a:pt x="6" y="4"/>
                    <a:pt x="6" y="4"/>
                  </a:cubicBezTo>
                  <a:cubicBezTo>
                    <a:pt x="6" y="4"/>
                    <a:pt x="6" y="4"/>
                    <a:pt x="6" y="4"/>
                  </a:cubicBezTo>
                  <a:cubicBezTo>
                    <a:pt x="6" y="0"/>
                    <a:pt x="6" y="0"/>
                    <a:pt x="6" y="0"/>
                  </a:cubicBezTo>
                  <a:cubicBezTo>
                    <a:pt x="1" y="0"/>
                    <a:pt x="1" y="0"/>
                    <a:pt x="1" y="0"/>
                  </a:cubicBezTo>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6" name="ïšl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AE478B3-F548-4B15-A643-A3C213009E73}"/>
                </a:ext>
              </a:extLst>
            </p:cNvPr>
            <p:cNvSpPr/>
            <p:nvPr/>
          </p:nvSpPr>
          <p:spPr bwMode="auto">
            <a:xfrm>
              <a:off x="7988301" y="2341563"/>
              <a:ext cx="50800" cy="198438"/>
            </a:xfrm>
            <a:custGeom>
              <a:avLst/>
              <a:gdLst>
                <a:gd name="T0" fmla="*/ 8 w 26"/>
                <a:gd name="T1" fmla="*/ 0 h 100"/>
                <a:gd name="T2" fmla="*/ 17 w 26"/>
                <a:gd name="T3" fmla="*/ 98 h 100"/>
                <a:gd name="T4" fmla="*/ 26 w 26"/>
                <a:gd name="T5" fmla="*/ 100 h 100"/>
                <a:gd name="T6" fmla="*/ 14 w 26"/>
                <a:gd name="T7" fmla="*/ 2 h 100"/>
                <a:gd name="T8" fmla="*/ 8 w 26"/>
                <a:gd name="T9" fmla="*/ 0 h 100"/>
              </a:gdLst>
              <a:ahLst/>
              <a:cxnLst>
                <a:cxn ang="0">
                  <a:pos x="T0" y="T1"/>
                </a:cxn>
                <a:cxn ang="0">
                  <a:pos x="T2" y="T3"/>
                </a:cxn>
                <a:cxn ang="0">
                  <a:pos x="T4" y="T5"/>
                </a:cxn>
                <a:cxn ang="0">
                  <a:pos x="T6" y="T7"/>
                </a:cxn>
                <a:cxn ang="0">
                  <a:pos x="T8" y="T9"/>
                </a:cxn>
              </a:cxnLst>
              <a:rect l="0" t="0" r="r" b="b"/>
              <a:pathLst>
                <a:path w="26" h="100">
                  <a:moveTo>
                    <a:pt x="8" y="0"/>
                  </a:moveTo>
                  <a:cubicBezTo>
                    <a:pt x="6" y="14"/>
                    <a:pt x="0" y="62"/>
                    <a:pt x="17" y="98"/>
                  </a:cubicBezTo>
                  <a:cubicBezTo>
                    <a:pt x="20" y="99"/>
                    <a:pt x="23" y="99"/>
                    <a:pt x="26" y="100"/>
                  </a:cubicBezTo>
                  <a:cubicBezTo>
                    <a:pt x="14" y="2"/>
                    <a:pt x="14" y="2"/>
                    <a:pt x="14" y="2"/>
                  </a:cubicBezTo>
                  <a:cubicBezTo>
                    <a:pt x="12" y="1"/>
                    <a:pt x="10" y="0"/>
                    <a:pt x="8" y="0"/>
                  </a:cubicBezTo>
                </a:path>
              </a:pathLst>
            </a:custGeom>
            <a:solidFill>
              <a:srgbClr val="E4AF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7" name="îṩļ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5CCC106-8721-4C61-9878-9247A60FDB0A}"/>
                </a:ext>
              </a:extLst>
            </p:cNvPr>
            <p:cNvSpPr/>
            <p:nvPr/>
          </p:nvSpPr>
          <p:spPr bwMode="auto">
            <a:xfrm>
              <a:off x="8015288" y="2339976"/>
              <a:ext cx="1588" cy="6350"/>
            </a:xfrm>
            <a:custGeom>
              <a:avLst/>
              <a:gdLst>
                <a:gd name="T0" fmla="*/ 0 w 1"/>
                <a:gd name="T1" fmla="*/ 0 h 3"/>
                <a:gd name="T2" fmla="*/ 0 w 1"/>
                <a:gd name="T3" fmla="*/ 3 h 3"/>
                <a:gd name="T4" fmla="*/ 1 w 1"/>
                <a:gd name="T5" fmla="*/ 3 h 3"/>
                <a:gd name="T6" fmla="*/ 0 w 1"/>
                <a:gd name="T7" fmla="*/ 0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0" y="3"/>
                    <a:pt x="0" y="3"/>
                    <a:pt x="0" y="3"/>
                  </a:cubicBezTo>
                  <a:cubicBezTo>
                    <a:pt x="0" y="3"/>
                    <a:pt x="0" y="3"/>
                    <a:pt x="1" y="3"/>
                  </a:cubicBezTo>
                  <a:cubicBezTo>
                    <a:pt x="0" y="0"/>
                    <a:pt x="0" y="0"/>
                    <a:pt x="0" y="0"/>
                  </a:cubicBezTo>
                  <a:cubicBezTo>
                    <a:pt x="0" y="0"/>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8" name="iśḷ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89D177E-B6CE-4031-BF36-0A7208FB29A2}"/>
                </a:ext>
              </a:extLst>
            </p:cNvPr>
            <p:cNvSpPr/>
            <p:nvPr/>
          </p:nvSpPr>
          <p:spPr bwMode="auto">
            <a:xfrm>
              <a:off x="8039101" y="2540001"/>
              <a:ext cx="1588" cy="9525"/>
            </a:xfrm>
            <a:custGeom>
              <a:avLst/>
              <a:gdLst>
                <a:gd name="T0" fmla="*/ 0 w 1"/>
                <a:gd name="T1" fmla="*/ 0 h 5"/>
                <a:gd name="T2" fmla="*/ 0 w 1"/>
                <a:gd name="T3" fmla="*/ 5 h 5"/>
                <a:gd name="T4" fmla="*/ 1 w 1"/>
                <a:gd name="T5" fmla="*/ 5 h 5"/>
                <a:gd name="T6" fmla="*/ 0 w 1"/>
                <a:gd name="T7" fmla="*/ 0 h 5"/>
                <a:gd name="T8" fmla="*/ 0 w 1"/>
                <a:gd name="T9" fmla="*/ 0 h 5"/>
              </a:gdLst>
              <a:ahLst/>
              <a:cxnLst>
                <a:cxn ang="0">
                  <a:pos x="T0" y="T1"/>
                </a:cxn>
                <a:cxn ang="0">
                  <a:pos x="T2" y="T3"/>
                </a:cxn>
                <a:cxn ang="0">
                  <a:pos x="T4" y="T5"/>
                </a:cxn>
                <a:cxn ang="0">
                  <a:pos x="T6" y="T7"/>
                </a:cxn>
                <a:cxn ang="0">
                  <a:pos x="T8" y="T9"/>
                </a:cxn>
              </a:cxnLst>
              <a:rect l="0" t="0" r="r" b="b"/>
              <a:pathLst>
                <a:path w="1" h="5">
                  <a:moveTo>
                    <a:pt x="0" y="0"/>
                  </a:moveTo>
                  <a:cubicBezTo>
                    <a:pt x="0" y="5"/>
                    <a:pt x="0" y="5"/>
                    <a:pt x="0" y="5"/>
                  </a:cubicBezTo>
                  <a:cubicBezTo>
                    <a:pt x="1" y="5"/>
                    <a:pt x="1" y="5"/>
                    <a:pt x="1" y="5"/>
                  </a:cubicBezTo>
                  <a:cubicBezTo>
                    <a:pt x="0" y="0"/>
                    <a:pt x="0" y="0"/>
                    <a:pt x="0" y="0"/>
                  </a:cubicBezTo>
                  <a:cubicBezTo>
                    <a:pt x="0" y="0"/>
                    <a:pt x="0" y="0"/>
                    <a:pt x="0" y="0"/>
                  </a:cubicBezTo>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9" name="î$1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B5EC08A-763D-494A-8068-E87C354D06FF}"/>
                </a:ext>
              </a:extLst>
            </p:cNvPr>
            <p:cNvSpPr/>
            <p:nvPr/>
          </p:nvSpPr>
          <p:spPr bwMode="auto">
            <a:xfrm>
              <a:off x="8015288" y="2346326"/>
              <a:ext cx="23813" cy="193675"/>
            </a:xfrm>
            <a:custGeom>
              <a:avLst/>
              <a:gdLst>
                <a:gd name="T0" fmla="*/ 0 w 12"/>
                <a:gd name="T1" fmla="*/ 0 h 98"/>
                <a:gd name="T2" fmla="*/ 12 w 12"/>
                <a:gd name="T3" fmla="*/ 98 h 98"/>
                <a:gd name="T4" fmla="*/ 12 w 12"/>
                <a:gd name="T5" fmla="*/ 98 h 98"/>
                <a:gd name="T6" fmla="*/ 1 w 12"/>
                <a:gd name="T7" fmla="*/ 0 h 98"/>
                <a:gd name="T8" fmla="*/ 0 w 12"/>
                <a:gd name="T9" fmla="*/ 0 h 98"/>
              </a:gdLst>
              <a:ahLst/>
              <a:cxnLst>
                <a:cxn ang="0">
                  <a:pos x="T0" y="T1"/>
                </a:cxn>
                <a:cxn ang="0">
                  <a:pos x="T2" y="T3"/>
                </a:cxn>
                <a:cxn ang="0">
                  <a:pos x="T4" y="T5"/>
                </a:cxn>
                <a:cxn ang="0">
                  <a:pos x="T6" y="T7"/>
                </a:cxn>
                <a:cxn ang="0">
                  <a:pos x="T8" y="T9"/>
                </a:cxn>
              </a:cxnLst>
              <a:rect l="0" t="0" r="r" b="b"/>
              <a:pathLst>
                <a:path w="12" h="98">
                  <a:moveTo>
                    <a:pt x="0" y="0"/>
                  </a:moveTo>
                  <a:cubicBezTo>
                    <a:pt x="12" y="98"/>
                    <a:pt x="12" y="98"/>
                    <a:pt x="12" y="98"/>
                  </a:cubicBezTo>
                  <a:cubicBezTo>
                    <a:pt x="12" y="98"/>
                    <a:pt x="12" y="98"/>
                    <a:pt x="12" y="98"/>
                  </a:cubicBezTo>
                  <a:cubicBezTo>
                    <a:pt x="1" y="0"/>
                    <a:pt x="1" y="0"/>
                    <a:pt x="1" y="0"/>
                  </a:cubicBezTo>
                  <a:cubicBezTo>
                    <a:pt x="0" y="0"/>
                    <a:pt x="0" y="0"/>
                    <a:pt x="0" y="0"/>
                  </a:cubicBezTo>
                </a:path>
              </a:pathLst>
            </a:custGeom>
            <a:solidFill>
              <a:srgbClr val="CD9D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80" name="íšl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C428261-7CF2-45B6-AE6C-1B5918E370D9}"/>
                </a:ext>
              </a:extLst>
            </p:cNvPr>
            <p:cNvSpPr/>
            <p:nvPr/>
          </p:nvSpPr>
          <p:spPr bwMode="auto">
            <a:xfrm>
              <a:off x="8016876" y="2332038"/>
              <a:ext cx="28575" cy="3175"/>
            </a:xfrm>
            <a:custGeom>
              <a:avLst/>
              <a:gdLst>
                <a:gd name="T0" fmla="*/ 4 w 14"/>
                <a:gd name="T1" fmla="*/ 1 h 2"/>
                <a:gd name="T2" fmla="*/ 12 w 14"/>
                <a:gd name="T3" fmla="*/ 2 h 2"/>
                <a:gd name="T4" fmla="*/ 14 w 14"/>
                <a:gd name="T5" fmla="*/ 2 h 2"/>
                <a:gd name="T6" fmla="*/ 14 w 14"/>
                <a:gd name="T7" fmla="*/ 1 h 2"/>
                <a:gd name="T8" fmla="*/ 4 w 14"/>
                <a:gd name="T9" fmla="*/ 1 h 2"/>
                <a:gd name="T10" fmla="*/ 0 w 14"/>
                <a:gd name="T11" fmla="*/ 0 h 2"/>
                <a:gd name="T12" fmla="*/ 3 w 14"/>
                <a:gd name="T13" fmla="*/ 1 h 2"/>
                <a:gd name="T14" fmla="*/ 3 w 14"/>
                <a:gd name="T15" fmla="*/ 0 h 2"/>
                <a:gd name="T16" fmla="*/ 0 w 1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
                  <a:moveTo>
                    <a:pt x="4" y="1"/>
                  </a:moveTo>
                  <a:cubicBezTo>
                    <a:pt x="7" y="1"/>
                    <a:pt x="9" y="2"/>
                    <a:pt x="12" y="2"/>
                  </a:cubicBezTo>
                  <a:cubicBezTo>
                    <a:pt x="13" y="2"/>
                    <a:pt x="13" y="2"/>
                    <a:pt x="14" y="2"/>
                  </a:cubicBezTo>
                  <a:cubicBezTo>
                    <a:pt x="14" y="1"/>
                    <a:pt x="14" y="1"/>
                    <a:pt x="14" y="1"/>
                  </a:cubicBezTo>
                  <a:cubicBezTo>
                    <a:pt x="4" y="1"/>
                    <a:pt x="4" y="1"/>
                    <a:pt x="4" y="1"/>
                  </a:cubicBezTo>
                  <a:moveTo>
                    <a:pt x="0" y="0"/>
                  </a:moveTo>
                  <a:cubicBezTo>
                    <a:pt x="1" y="1"/>
                    <a:pt x="2" y="1"/>
                    <a:pt x="3" y="1"/>
                  </a:cubicBezTo>
                  <a:cubicBezTo>
                    <a:pt x="3" y="0"/>
                    <a:pt x="3" y="0"/>
                    <a:pt x="3" y="0"/>
                  </a:cubicBezTo>
                  <a:cubicBezTo>
                    <a:pt x="0" y="0"/>
                    <a:pt x="0" y="0"/>
                    <a:pt x="0" y="0"/>
                  </a:cubicBezTo>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81" name="îšḻ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F756123-4336-4063-AC74-42347AB765A2}"/>
                </a:ext>
              </a:extLst>
            </p:cNvPr>
            <p:cNvSpPr/>
            <p:nvPr/>
          </p:nvSpPr>
          <p:spPr bwMode="auto">
            <a:xfrm>
              <a:off x="8023226" y="2332038"/>
              <a:ext cx="17463" cy="3175"/>
            </a:xfrm>
            <a:custGeom>
              <a:avLst/>
              <a:gdLst>
                <a:gd name="T0" fmla="*/ 0 w 9"/>
                <a:gd name="T1" fmla="*/ 0 h 2"/>
                <a:gd name="T2" fmla="*/ 0 w 9"/>
                <a:gd name="T3" fmla="*/ 1 h 2"/>
                <a:gd name="T4" fmla="*/ 7 w 9"/>
                <a:gd name="T5" fmla="*/ 2 h 2"/>
                <a:gd name="T6" fmla="*/ 9 w 9"/>
                <a:gd name="T7" fmla="*/ 2 h 2"/>
                <a:gd name="T8" fmla="*/ 1 w 9"/>
                <a:gd name="T9" fmla="*/ 1 h 2"/>
                <a:gd name="T10" fmla="*/ 0 w 9"/>
                <a:gd name="T11" fmla="*/ 0 h 2"/>
              </a:gdLst>
              <a:ahLst/>
              <a:cxnLst>
                <a:cxn ang="0">
                  <a:pos x="T0" y="T1"/>
                </a:cxn>
                <a:cxn ang="0">
                  <a:pos x="T2" y="T3"/>
                </a:cxn>
                <a:cxn ang="0">
                  <a:pos x="T4" y="T5"/>
                </a:cxn>
                <a:cxn ang="0">
                  <a:pos x="T6" y="T7"/>
                </a:cxn>
                <a:cxn ang="0">
                  <a:pos x="T8" y="T9"/>
                </a:cxn>
                <a:cxn ang="0">
                  <a:pos x="T10" y="T11"/>
                </a:cxn>
              </a:cxnLst>
              <a:rect l="0" t="0" r="r" b="b"/>
              <a:pathLst>
                <a:path w="9" h="2">
                  <a:moveTo>
                    <a:pt x="0" y="0"/>
                  </a:moveTo>
                  <a:cubicBezTo>
                    <a:pt x="0" y="1"/>
                    <a:pt x="0" y="1"/>
                    <a:pt x="0" y="1"/>
                  </a:cubicBezTo>
                  <a:cubicBezTo>
                    <a:pt x="2" y="1"/>
                    <a:pt x="4" y="2"/>
                    <a:pt x="7" y="2"/>
                  </a:cubicBezTo>
                  <a:cubicBezTo>
                    <a:pt x="8" y="2"/>
                    <a:pt x="8" y="2"/>
                    <a:pt x="9" y="2"/>
                  </a:cubicBezTo>
                  <a:cubicBezTo>
                    <a:pt x="6" y="2"/>
                    <a:pt x="4" y="1"/>
                    <a:pt x="1" y="1"/>
                  </a:cubicBezTo>
                  <a:cubicBezTo>
                    <a:pt x="0" y="0"/>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82" name="iŝl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9BCE4FB-1F64-4748-B132-C7CE77F7934B}"/>
                </a:ext>
              </a:extLst>
            </p:cNvPr>
            <p:cNvSpPr/>
            <p:nvPr/>
          </p:nvSpPr>
          <p:spPr bwMode="auto">
            <a:xfrm>
              <a:off x="8015288" y="2332038"/>
              <a:ext cx="47625" cy="217488"/>
            </a:xfrm>
            <a:custGeom>
              <a:avLst/>
              <a:gdLst>
                <a:gd name="T0" fmla="*/ 0 w 24"/>
                <a:gd name="T1" fmla="*/ 0 h 110"/>
                <a:gd name="T2" fmla="*/ 0 w 24"/>
                <a:gd name="T3" fmla="*/ 4 h 110"/>
                <a:gd name="T4" fmla="*/ 1 w 24"/>
                <a:gd name="T5" fmla="*/ 7 h 110"/>
                <a:gd name="T6" fmla="*/ 12 w 24"/>
                <a:gd name="T7" fmla="*/ 105 h 110"/>
                <a:gd name="T8" fmla="*/ 13 w 24"/>
                <a:gd name="T9" fmla="*/ 110 h 110"/>
                <a:gd name="T10" fmla="*/ 24 w 24"/>
                <a:gd name="T11" fmla="*/ 109 h 110"/>
                <a:gd name="T12" fmla="*/ 15 w 24"/>
                <a:gd name="T13" fmla="*/ 2 h 110"/>
                <a:gd name="T14" fmla="*/ 13 w 24"/>
                <a:gd name="T15" fmla="*/ 2 h 110"/>
                <a:gd name="T16" fmla="*/ 11 w 24"/>
                <a:gd name="T17" fmla="*/ 2 h 110"/>
                <a:gd name="T18" fmla="*/ 4 w 24"/>
                <a:gd name="T19" fmla="*/ 1 h 110"/>
                <a:gd name="T20" fmla="*/ 1 w 24"/>
                <a:gd name="T21" fmla="*/ 0 h 110"/>
                <a:gd name="T22" fmla="*/ 0 w 24"/>
                <a:gd name="T2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10">
                  <a:moveTo>
                    <a:pt x="0" y="0"/>
                  </a:moveTo>
                  <a:cubicBezTo>
                    <a:pt x="0" y="4"/>
                    <a:pt x="0" y="4"/>
                    <a:pt x="0" y="4"/>
                  </a:cubicBezTo>
                  <a:cubicBezTo>
                    <a:pt x="1" y="7"/>
                    <a:pt x="1" y="7"/>
                    <a:pt x="1" y="7"/>
                  </a:cubicBezTo>
                  <a:cubicBezTo>
                    <a:pt x="12" y="105"/>
                    <a:pt x="12" y="105"/>
                    <a:pt x="12" y="105"/>
                  </a:cubicBezTo>
                  <a:cubicBezTo>
                    <a:pt x="13" y="110"/>
                    <a:pt x="13" y="110"/>
                    <a:pt x="13" y="110"/>
                  </a:cubicBezTo>
                  <a:cubicBezTo>
                    <a:pt x="24" y="109"/>
                    <a:pt x="24" y="109"/>
                    <a:pt x="24" y="109"/>
                  </a:cubicBezTo>
                  <a:cubicBezTo>
                    <a:pt x="15" y="2"/>
                    <a:pt x="15" y="2"/>
                    <a:pt x="15" y="2"/>
                  </a:cubicBezTo>
                  <a:cubicBezTo>
                    <a:pt x="14" y="2"/>
                    <a:pt x="14" y="2"/>
                    <a:pt x="13" y="2"/>
                  </a:cubicBezTo>
                  <a:cubicBezTo>
                    <a:pt x="12" y="2"/>
                    <a:pt x="12" y="2"/>
                    <a:pt x="11" y="2"/>
                  </a:cubicBezTo>
                  <a:cubicBezTo>
                    <a:pt x="8" y="2"/>
                    <a:pt x="6" y="1"/>
                    <a:pt x="4" y="1"/>
                  </a:cubicBezTo>
                  <a:cubicBezTo>
                    <a:pt x="3" y="1"/>
                    <a:pt x="2" y="1"/>
                    <a:pt x="1" y="0"/>
                  </a:cubicBezTo>
                  <a:cubicBezTo>
                    <a:pt x="0" y="0"/>
                    <a:pt x="0" y="0"/>
                    <a:pt x="0" y="0"/>
                  </a:cubicBezTo>
                </a:path>
              </a:pathLst>
            </a:custGeom>
            <a:solidFill>
              <a:srgbClr val="E364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83" name="ïṧľ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0B2FB3C-C50A-4207-AA05-815DF32CFC03}"/>
                </a:ext>
              </a:extLst>
            </p:cNvPr>
            <p:cNvSpPr/>
            <p:nvPr/>
          </p:nvSpPr>
          <p:spPr bwMode="auto">
            <a:xfrm>
              <a:off x="7983538" y="2332038"/>
              <a:ext cx="87313" cy="217488"/>
            </a:xfrm>
            <a:custGeom>
              <a:avLst/>
              <a:gdLst>
                <a:gd name="T0" fmla="*/ 15 w 44"/>
                <a:gd name="T1" fmla="*/ 0 h 110"/>
                <a:gd name="T2" fmla="*/ 28 w 44"/>
                <a:gd name="T3" fmla="*/ 110 h 110"/>
                <a:gd name="T4" fmla="*/ 44 w 44"/>
                <a:gd name="T5" fmla="*/ 109 h 110"/>
                <a:gd name="T6" fmla="*/ 35 w 44"/>
                <a:gd name="T7" fmla="*/ 1 h 110"/>
                <a:gd name="T8" fmla="*/ 15 w 44"/>
                <a:gd name="T9" fmla="*/ 0 h 110"/>
              </a:gdLst>
              <a:ahLst/>
              <a:cxnLst>
                <a:cxn ang="0">
                  <a:pos x="T0" y="T1"/>
                </a:cxn>
                <a:cxn ang="0">
                  <a:pos x="T2" y="T3"/>
                </a:cxn>
                <a:cxn ang="0">
                  <a:pos x="T4" y="T5"/>
                </a:cxn>
                <a:cxn ang="0">
                  <a:pos x="T6" y="T7"/>
                </a:cxn>
                <a:cxn ang="0">
                  <a:pos x="T8" y="T9"/>
                </a:cxn>
              </a:cxnLst>
              <a:rect l="0" t="0" r="r" b="b"/>
              <a:pathLst>
                <a:path w="44" h="110">
                  <a:moveTo>
                    <a:pt x="15" y="0"/>
                  </a:moveTo>
                  <a:cubicBezTo>
                    <a:pt x="15" y="0"/>
                    <a:pt x="0" y="68"/>
                    <a:pt x="28" y="110"/>
                  </a:cubicBezTo>
                  <a:cubicBezTo>
                    <a:pt x="44" y="109"/>
                    <a:pt x="44" y="109"/>
                    <a:pt x="44" y="109"/>
                  </a:cubicBezTo>
                  <a:cubicBezTo>
                    <a:pt x="35" y="1"/>
                    <a:pt x="35" y="1"/>
                    <a:pt x="35" y="1"/>
                  </a:cubicBezTo>
                  <a:lnTo>
                    <a:pt x="1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84" name="îS1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DE3360D-6BDD-46E0-9D73-700ABA85C59F}"/>
                </a:ext>
              </a:extLst>
            </p:cNvPr>
            <p:cNvSpPr/>
            <p:nvPr/>
          </p:nvSpPr>
          <p:spPr bwMode="auto">
            <a:xfrm>
              <a:off x="8804276" y="1971676"/>
              <a:ext cx="3175" cy="6350"/>
            </a:xfrm>
            <a:custGeom>
              <a:avLst/>
              <a:gdLst>
                <a:gd name="T0" fmla="*/ 0 w 2"/>
                <a:gd name="T1" fmla="*/ 0 h 3"/>
                <a:gd name="T2" fmla="*/ 2 w 2"/>
                <a:gd name="T3" fmla="*/ 3 h 3"/>
                <a:gd name="T4" fmla="*/ 1 w 2"/>
                <a:gd name="T5" fmla="*/ 0 h 3"/>
                <a:gd name="T6" fmla="*/ 0 w 2"/>
                <a:gd name="T7" fmla="*/ 0 h 3"/>
              </a:gdLst>
              <a:ahLst/>
              <a:cxnLst>
                <a:cxn ang="0">
                  <a:pos x="T0" y="T1"/>
                </a:cxn>
                <a:cxn ang="0">
                  <a:pos x="T2" y="T3"/>
                </a:cxn>
                <a:cxn ang="0">
                  <a:pos x="T4" y="T5"/>
                </a:cxn>
                <a:cxn ang="0">
                  <a:pos x="T6" y="T7"/>
                </a:cxn>
              </a:cxnLst>
              <a:rect l="0" t="0" r="r" b="b"/>
              <a:pathLst>
                <a:path w="2" h="3">
                  <a:moveTo>
                    <a:pt x="0" y="0"/>
                  </a:moveTo>
                  <a:cubicBezTo>
                    <a:pt x="1" y="1"/>
                    <a:pt x="1" y="2"/>
                    <a:pt x="2" y="3"/>
                  </a:cubicBezTo>
                  <a:cubicBezTo>
                    <a:pt x="1" y="2"/>
                    <a:pt x="1" y="1"/>
                    <a:pt x="1" y="0"/>
                  </a:cubicBezTo>
                  <a:cubicBezTo>
                    <a:pt x="0" y="0"/>
                    <a:pt x="0" y="0"/>
                    <a:pt x="0" y="0"/>
                  </a:cubicBezTo>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85" name="ïṡl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AA6998D-BD67-4B34-8D7A-D25CC8EA134E}"/>
                </a:ext>
              </a:extLst>
            </p:cNvPr>
            <p:cNvSpPr/>
            <p:nvPr/>
          </p:nvSpPr>
          <p:spPr bwMode="auto">
            <a:xfrm>
              <a:off x="8767763" y="1963738"/>
              <a:ext cx="39688" cy="123825"/>
            </a:xfrm>
            <a:custGeom>
              <a:avLst/>
              <a:gdLst>
                <a:gd name="T0" fmla="*/ 14 w 20"/>
                <a:gd name="T1" fmla="*/ 0 h 63"/>
                <a:gd name="T2" fmla="*/ 0 w 20"/>
                <a:gd name="T3" fmla="*/ 63 h 63"/>
                <a:gd name="T4" fmla="*/ 4 w 20"/>
                <a:gd name="T5" fmla="*/ 63 h 63"/>
                <a:gd name="T6" fmla="*/ 20 w 20"/>
                <a:gd name="T7" fmla="*/ 7 h 63"/>
                <a:gd name="T8" fmla="*/ 18 w 20"/>
                <a:gd name="T9" fmla="*/ 4 h 63"/>
                <a:gd name="T10" fmla="*/ 14 w 20"/>
                <a:gd name="T11" fmla="*/ 0 h 63"/>
              </a:gdLst>
              <a:ahLst/>
              <a:cxnLst>
                <a:cxn ang="0">
                  <a:pos x="T0" y="T1"/>
                </a:cxn>
                <a:cxn ang="0">
                  <a:pos x="T2" y="T3"/>
                </a:cxn>
                <a:cxn ang="0">
                  <a:pos x="T4" y="T5"/>
                </a:cxn>
                <a:cxn ang="0">
                  <a:pos x="T6" y="T7"/>
                </a:cxn>
                <a:cxn ang="0">
                  <a:pos x="T8" y="T9"/>
                </a:cxn>
                <a:cxn ang="0">
                  <a:pos x="T10" y="T11"/>
                </a:cxn>
              </a:cxnLst>
              <a:rect l="0" t="0" r="r" b="b"/>
              <a:pathLst>
                <a:path w="20" h="63">
                  <a:moveTo>
                    <a:pt x="14" y="0"/>
                  </a:moveTo>
                  <a:cubicBezTo>
                    <a:pt x="19" y="10"/>
                    <a:pt x="12" y="34"/>
                    <a:pt x="0" y="63"/>
                  </a:cubicBezTo>
                  <a:cubicBezTo>
                    <a:pt x="2" y="63"/>
                    <a:pt x="3" y="63"/>
                    <a:pt x="4" y="63"/>
                  </a:cubicBezTo>
                  <a:cubicBezTo>
                    <a:pt x="14" y="39"/>
                    <a:pt x="20" y="19"/>
                    <a:pt x="20" y="7"/>
                  </a:cubicBezTo>
                  <a:cubicBezTo>
                    <a:pt x="19" y="6"/>
                    <a:pt x="19" y="5"/>
                    <a:pt x="18" y="4"/>
                  </a:cubicBezTo>
                  <a:cubicBezTo>
                    <a:pt x="14" y="0"/>
                    <a:pt x="14" y="0"/>
                    <a:pt x="14" y="0"/>
                  </a:cubicBezTo>
                </a:path>
              </a:pathLst>
            </a:custGeom>
            <a:solidFill>
              <a:srgbClr val="E4AF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86" name="îś1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544BCE-6C37-468F-9EFC-61BC96AAB152}"/>
                </a:ext>
              </a:extLst>
            </p:cNvPr>
            <p:cNvSpPr/>
            <p:nvPr/>
          </p:nvSpPr>
          <p:spPr bwMode="auto">
            <a:xfrm>
              <a:off x="8543926" y="3186113"/>
              <a:ext cx="22225" cy="182563"/>
            </a:xfrm>
            <a:custGeom>
              <a:avLst/>
              <a:gdLst>
                <a:gd name="T0" fmla="*/ 11 w 11"/>
                <a:gd name="T1" fmla="*/ 0 h 92"/>
                <a:gd name="T2" fmla="*/ 7 w 11"/>
                <a:gd name="T3" fmla="*/ 0 h 92"/>
                <a:gd name="T4" fmla="*/ 0 w 11"/>
                <a:gd name="T5" fmla="*/ 92 h 92"/>
                <a:gd name="T6" fmla="*/ 3 w 11"/>
                <a:gd name="T7" fmla="*/ 91 h 92"/>
                <a:gd name="T8" fmla="*/ 11 w 11"/>
                <a:gd name="T9" fmla="*/ 0 h 92"/>
              </a:gdLst>
              <a:ahLst/>
              <a:cxnLst>
                <a:cxn ang="0">
                  <a:pos x="T0" y="T1"/>
                </a:cxn>
                <a:cxn ang="0">
                  <a:pos x="T2" y="T3"/>
                </a:cxn>
                <a:cxn ang="0">
                  <a:pos x="T4" y="T5"/>
                </a:cxn>
                <a:cxn ang="0">
                  <a:pos x="T6" y="T7"/>
                </a:cxn>
                <a:cxn ang="0">
                  <a:pos x="T8" y="T9"/>
                </a:cxn>
              </a:cxnLst>
              <a:rect l="0" t="0" r="r" b="b"/>
              <a:pathLst>
                <a:path w="11" h="92">
                  <a:moveTo>
                    <a:pt x="11" y="0"/>
                  </a:moveTo>
                  <a:cubicBezTo>
                    <a:pt x="9" y="0"/>
                    <a:pt x="8" y="0"/>
                    <a:pt x="7" y="0"/>
                  </a:cubicBezTo>
                  <a:cubicBezTo>
                    <a:pt x="0" y="92"/>
                    <a:pt x="0" y="92"/>
                    <a:pt x="0" y="92"/>
                  </a:cubicBezTo>
                  <a:cubicBezTo>
                    <a:pt x="0" y="92"/>
                    <a:pt x="1" y="91"/>
                    <a:pt x="3" y="91"/>
                  </a:cubicBezTo>
                  <a:cubicBezTo>
                    <a:pt x="11" y="0"/>
                    <a:pt x="11" y="0"/>
                    <a:pt x="11" y="0"/>
                  </a:cubicBezTo>
                </a:path>
              </a:pathLst>
            </a:custGeom>
            <a:solidFill>
              <a:srgbClr val="4542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87" name="íŝl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A0D8AE-A2BF-43AE-9260-AD8F787A5BBF}"/>
                </a:ext>
              </a:extLst>
            </p:cNvPr>
            <p:cNvSpPr/>
            <p:nvPr/>
          </p:nvSpPr>
          <p:spPr bwMode="auto">
            <a:xfrm>
              <a:off x="8558213" y="2087563"/>
              <a:ext cx="217488" cy="1098550"/>
            </a:xfrm>
            <a:custGeom>
              <a:avLst/>
              <a:gdLst>
                <a:gd name="T0" fmla="*/ 110 w 110"/>
                <a:gd name="T1" fmla="*/ 0 h 555"/>
                <a:gd name="T2" fmla="*/ 106 w 110"/>
                <a:gd name="T3" fmla="*/ 0 h 555"/>
                <a:gd name="T4" fmla="*/ 33 w 110"/>
                <a:gd name="T5" fmla="*/ 146 h 555"/>
                <a:gd name="T6" fmla="*/ 0 w 110"/>
                <a:gd name="T7" fmla="*/ 555 h 555"/>
                <a:gd name="T8" fmla="*/ 4 w 110"/>
                <a:gd name="T9" fmla="*/ 555 h 555"/>
                <a:gd name="T10" fmla="*/ 37 w 110"/>
                <a:gd name="T11" fmla="*/ 146 h 555"/>
                <a:gd name="T12" fmla="*/ 110 w 110"/>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110" h="555">
                  <a:moveTo>
                    <a:pt x="110" y="0"/>
                  </a:moveTo>
                  <a:cubicBezTo>
                    <a:pt x="109" y="0"/>
                    <a:pt x="108" y="0"/>
                    <a:pt x="106" y="0"/>
                  </a:cubicBezTo>
                  <a:cubicBezTo>
                    <a:pt x="81" y="63"/>
                    <a:pt x="33" y="146"/>
                    <a:pt x="33" y="146"/>
                  </a:cubicBezTo>
                  <a:cubicBezTo>
                    <a:pt x="0" y="555"/>
                    <a:pt x="0" y="555"/>
                    <a:pt x="0" y="555"/>
                  </a:cubicBezTo>
                  <a:cubicBezTo>
                    <a:pt x="1" y="555"/>
                    <a:pt x="2" y="555"/>
                    <a:pt x="4" y="555"/>
                  </a:cubicBezTo>
                  <a:cubicBezTo>
                    <a:pt x="37" y="146"/>
                    <a:pt x="37" y="146"/>
                    <a:pt x="37" y="146"/>
                  </a:cubicBezTo>
                  <a:cubicBezTo>
                    <a:pt x="37" y="146"/>
                    <a:pt x="85" y="62"/>
                    <a:pt x="11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88" name="îṡḻ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BD49DAD-412D-44A7-863D-CBBB1F413123}"/>
                </a:ext>
              </a:extLst>
            </p:cNvPr>
            <p:cNvSpPr/>
            <p:nvPr/>
          </p:nvSpPr>
          <p:spPr bwMode="auto">
            <a:xfrm>
              <a:off x="8572501" y="3111501"/>
              <a:ext cx="376238" cy="247650"/>
            </a:xfrm>
            <a:custGeom>
              <a:avLst/>
              <a:gdLst>
                <a:gd name="T0" fmla="*/ 164 w 190"/>
                <a:gd name="T1" fmla="*/ 39 h 125"/>
                <a:gd name="T2" fmla="*/ 163 w 190"/>
                <a:gd name="T3" fmla="*/ 43 h 125"/>
                <a:gd name="T4" fmla="*/ 190 w 190"/>
                <a:gd name="T5" fmla="*/ 87 h 125"/>
                <a:gd name="T6" fmla="*/ 190 w 190"/>
                <a:gd name="T7" fmla="*/ 81 h 125"/>
                <a:gd name="T8" fmla="*/ 164 w 190"/>
                <a:gd name="T9" fmla="*/ 39 h 125"/>
                <a:gd name="T10" fmla="*/ 111 w 190"/>
                <a:gd name="T11" fmla="*/ 0 h 125"/>
                <a:gd name="T12" fmla="*/ 89 w 190"/>
                <a:gd name="T13" fmla="*/ 26 h 125"/>
                <a:gd name="T14" fmla="*/ 0 w 190"/>
                <a:gd name="T15" fmla="*/ 125 h 125"/>
                <a:gd name="T16" fmla="*/ 90 w 190"/>
                <a:gd name="T17" fmla="*/ 33 h 125"/>
                <a:gd name="T18" fmla="*/ 108 w 190"/>
                <a:gd name="T19" fmla="*/ 8 h 125"/>
                <a:gd name="T20" fmla="*/ 111 w 190"/>
                <a:gd name="T2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125">
                  <a:moveTo>
                    <a:pt x="164" y="39"/>
                  </a:moveTo>
                  <a:cubicBezTo>
                    <a:pt x="163" y="43"/>
                    <a:pt x="163" y="43"/>
                    <a:pt x="163" y="43"/>
                  </a:cubicBezTo>
                  <a:cubicBezTo>
                    <a:pt x="178" y="64"/>
                    <a:pt x="190" y="87"/>
                    <a:pt x="190" y="87"/>
                  </a:cubicBezTo>
                  <a:cubicBezTo>
                    <a:pt x="190" y="85"/>
                    <a:pt x="190" y="83"/>
                    <a:pt x="190" y="81"/>
                  </a:cubicBezTo>
                  <a:cubicBezTo>
                    <a:pt x="185" y="72"/>
                    <a:pt x="176" y="55"/>
                    <a:pt x="164" y="39"/>
                  </a:cubicBezTo>
                  <a:moveTo>
                    <a:pt x="111" y="0"/>
                  </a:moveTo>
                  <a:cubicBezTo>
                    <a:pt x="103" y="2"/>
                    <a:pt x="96" y="9"/>
                    <a:pt x="89" y="26"/>
                  </a:cubicBezTo>
                  <a:cubicBezTo>
                    <a:pt x="66" y="90"/>
                    <a:pt x="21" y="116"/>
                    <a:pt x="0" y="125"/>
                  </a:cubicBezTo>
                  <a:cubicBezTo>
                    <a:pt x="23" y="117"/>
                    <a:pt x="67" y="94"/>
                    <a:pt x="90" y="33"/>
                  </a:cubicBezTo>
                  <a:cubicBezTo>
                    <a:pt x="95" y="19"/>
                    <a:pt x="101" y="11"/>
                    <a:pt x="108" y="8"/>
                  </a:cubicBezTo>
                  <a:cubicBezTo>
                    <a:pt x="109" y="5"/>
                    <a:pt x="110" y="3"/>
                    <a:pt x="111" y="0"/>
                  </a:cubicBezTo>
                </a:path>
              </a:pathLst>
            </a:custGeom>
            <a:solidFill>
              <a:srgbClr val="4542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89" name="íṡľ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4FE3CEF-01AB-4256-B02C-4234DAD0663B}"/>
                </a:ext>
              </a:extLst>
            </p:cNvPr>
            <p:cNvSpPr/>
            <p:nvPr/>
          </p:nvSpPr>
          <p:spPr bwMode="auto">
            <a:xfrm>
              <a:off x="8550276" y="1963738"/>
              <a:ext cx="628650" cy="1404938"/>
            </a:xfrm>
            <a:custGeom>
              <a:avLst/>
              <a:gdLst>
                <a:gd name="T0" fmla="*/ 128 w 317"/>
                <a:gd name="T1" fmla="*/ 0 h 710"/>
                <a:gd name="T2" fmla="*/ 247 w 317"/>
                <a:gd name="T3" fmla="*/ 102 h 710"/>
                <a:gd name="T4" fmla="*/ 287 w 317"/>
                <a:gd name="T5" fmla="*/ 290 h 710"/>
                <a:gd name="T6" fmla="*/ 260 w 317"/>
                <a:gd name="T7" fmla="*/ 467 h 710"/>
                <a:gd name="T8" fmla="*/ 204 w 317"/>
                <a:gd name="T9" fmla="*/ 667 h 710"/>
                <a:gd name="T10" fmla="*/ 100 w 317"/>
                <a:gd name="T11" fmla="*/ 606 h 710"/>
                <a:gd name="T12" fmla="*/ 0 w 317"/>
                <a:gd name="T13" fmla="*/ 710 h 710"/>
                <a:gd name="T14" fmla="*/ 41 w 317"/>
                <a:gd name="T15" fmla="*/ 209 h 710"/>
                <a:gd name="T16" fmla="*/ 128 w 317"/>
                <a:gd name="T17" fmla="*/ 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7" h="710">
                  <a:moveTo>
                    <a:pt x="128" y="0"/>
                  </a:moveTo>
                  <a:cubicBezTo>
                    <a:pt x="247" y="102"/>
                    <a:pt x="247" y="102"/>
                    <a:pt x="247" y="102"/>
                  </a:cubicBezTo>
                  <a:cubicBezTo>
                    <a:pt x="247" y="102"/>
                    <a:pt x="317" y="174"/>
                    <a:pt x="287" y="290"/>
                  </a:cubicBezTo>
                  <a:cubicBezTo>
                    <a:pt x="287" y="290"/>
                    <a:pt x="274" y="459"/>
                    <a:pt x="260" y="467"/>
                  </a:cubicBezTo>
                  <a:cubicBezTo>
                    <a:pt x="260" y="467"/>
                    <a:pt x="208" y="570"/>
                    <a:pt x="204" y="667"/>
                  </a:cubicBezTo>
                  <a:cubicBezTo>
                    <a:pt x="204" y="667"/>
                    <a:pt x="132" y="521"/>
                    <a:pt x="100" y="606"/>
                  </a:cubicBezTo>
                  <a:cubicBezTo>
                    <a:pt x="69" y="690"/>
                    <a:pt x="0" y="710"/>
                    <a:pt x="0" y="710"/>
                  </a:cubicBezTo>
                  <a:cubicBezTo>
                    <a:pt x="41" y="209"/>
                    <a:pt x="41" y="209"/>
                    <a:pt x="41" y="209"/>
                  </a:cubicBezTo>
                  <a:cubicBezTo>
                    <a:pt x="41" y="209"/>
                    <a:pt x="143" y="31"/>
                    <a:pt x="128" y="0"/>
                  </a:cubicBezTo>
                </a:path>
              </a:pathLst>
            </a:custGeom>
            <a:solidFill>
              <a:srgbClr val="5BD4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90" name="ïšḻ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2F47E6-A769-4B89-B335-264A3CEA7FBD}"/>
                </a:ext>
              </a:extLst>
            </p:cNvPr>
            <p:cNvSpPr/>
            <p:nvPr/>
          </p:nvSpPr>
          <p:spPr bwMode="auto">
            <a:xfrm>
              <a:off x="8751888" y="2776538"/>
              <a:ext cx="314325" cy="533400"/>
            </a:xfrm>
            <a:custGeom>
              <a:avLst/>
              <a:gdLst>
                <a:gd name="T0" fmla="*/ 80 w 158"/>
                <a:gd name="T1" fmla="*/ 21 h 269"/>
                <a:gd name="T2" fmla="*/ 158 w 158"/>
                <a:gd name="T3" fmla="*/ 56 h 269"/>
                <a:gd name="T4" fmla="*/ 40 w 158"/>
                <a:gd name="T5" fmla="*/ 269 h 269"/>
                <a:gd name="T6" fmla="*/ 0 w 158"/>
                <a:gd name="T7" fmla="*/ 209 h 269"/>
                <a:gd name="T8" fmla="*/ 80 w 158"/>
                <a:gd name="T9" fmla="*/ 21 h 269"/>
              </a:gdLst>
              <a:ahLst/>
              <a:cxnLst>
                <a:cxn ang="0">
                  <a:pos x="T0" y="T1"/>
                </a:cxn>
                <a:cxn ang="0">
                  <a:pos x="T2" y="T3"/>
                </a:cxn>
                <a:cxn ang="0">
                  <a:pos x="T4" y="T5"/>
                </a:cxn>
                <a:cxn ang="0">
                  <a:pos x="T6" y="T7"/>
                </a:cxn>
                <a:cxn ang="0">
                  <a:pos x="T8" y="T9"/>
                </a:cxn>
              </a:cxnLst>
              <a:rect l="0" t="0" r="r" b="b"/>
              <a:pathLst>
                <a:path w="158" h="269">
                  <a:moveTo>
                    <a:pt x="80" y="21"/>
                  </a:moveTo>
                  <a:cubicBezTo>
                    <a:pt x="80" y="21"/>
                    <a:pt x="110" y="0"/>
                    <a:pt x="158" y="56"/>
                  </a:cubicBezTo>
                  <a:cubicBezTo>
                    <a:pt x="40" y="269"/>
                    <a:pt x="40" y="269"/>
                    <a:pt x="40" y="269"/>
                  </a:cubicBezTo>
                  <a:cubicBezTo>
                    <a:pt x="0" y="209"/>
                    <a:pt x="0" y="209"/>
                    <a:pt x="0" y="209"/>
                  </a:cubicBezTo>
                  <a:cubicBezTo>
                    <a:pt x="0" y="209"/>
                    <a:pt x="84" y="45"/>
                    <a:pt x="80" y="21"/>
                  </a:cubicBezTo>
                </a:path>
              </a:pathLst>
            </a:custGeom>
            <a:solidFill>
              <a:srgbClr val="FEC3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91" name="išľ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17394E9-E59A-4A72-95DB-683B49478618}"/>
                </a:ext>
              </a:extLst>
            </p:cNvPr>
            <p:cNvSpPr/>
            <p:nvPr/>
          </p:nvSpPr>
          <p:spPr bwMode="auto">
            <a:xfrm>
              <a:off x="9031288" y="2854326"/>
              <a:ext cx="50800" cy="111125"/>
            </a:xfrm>
            <a:custGeom>
              <a:avLst/>
              <a:gdLst>
                <a:gd name="T0" fmla="*/ 19 w 25"/>
                <a:gd name="T1" fmla="*/ 15 h 56"/>
                <a:gd name="T2" fmla="*/ 17 w 25"/>
                <a:gd name="T3" fmla="*/ 17 h 56"/>
                <a:gd name="T4" fmla="*/ 0 w 25"/>
                <a:gd name="T5" fmla="*/ 56 h 56"/>
                <a:gd name="T6" fmla="*/ 1 w 25"/>
                <a:gd name="T7" fmla="*/ 55 h 56"/>
                <a:gd name="T8" fmla="*/ 19 w 25"/>
                <a:gd name="T9" fmla="*/ 15 h 56"/>
                <a:gd name="T10" fmla="*/ 24 w 25"/>
                <a:gd name="T11" fmla="*/ 0 h 56"/>
                <a:gd name="T12" fmla="*/ 22 w 25"/>
                <a:gd name="T13" fmla="*/ 6 h 56"/>
                <a:gd name="T14" fmla="*/ 25 w 25"/>
                <a:gd name="T15" fmla="*/ 0 h 56"/>
                <a:gd name="T16" fmla="*/ 24 w 25"/>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56">
                  <a:moveTo>
                    <a:pt x="19" y="15"/>
                  </a:moveTo>
                  <a:cubicBezTo>
                    <a:pt x="18" y="16"/>
                    <a:pt x="17" y="16"/>
                    <a:pt x="17" y="17"/>
                  </a:cubicBezTo>
                  <a:cubicBezTo>
                    <a:pt x="17" y="17"/>
                    <a:pt x="9" y="32"/>
                    <a:pt x="0" y="56"/>
                  </a:cubicBezTo>
                  <a:cubicBezTo>
                    <a:pt x="0" y="55"/>
                    <a:pt x="1" y="55"/>
                    <a:pt x="1" y="55"/>
                  </a:cubicBezTo>
                  <a:cubicBezTo>
                    <a:pt x="19" y="15"/>
                    <a:pt x="19" y="15"/>
                    <a:pt x="19" y="15"/>
                  </a:cubicBezTo>
                  <a:moveTo>
                    <a:pt x="24" y="0"/>
                  </a:moveTo>
                  <a:cubicBezTo>
                    <a:pt x="24" y="2"/>
                    <a:pt x="23" y="4"/>
                    <a:pt x="22" y="6"/>
                  </a:cubicBezTo>
                  <a:cubicBezTo>
                    <a:pt x="25" y="0"/>
                    <a:pt x="25" y="0"/>
                    <a:pt x="25" y="0"/>
                  </a:cubicBezTo>
                  <a:cubicBezTo>
                    <a:pt x="24" y="0"/>
                    <a:pt x="24" y="0"/>
                    <a:pt x="24" y="0"/>
                  </a:cubicBezTo>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92" name="ï$1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E096EDB-3701-452A-87BE-6E47E68378D6}"/>
                </a:ext>
              </a:extLst>
            </p:cNvPr>
            <p:cNvSpPr/>
            <p:nvPr/>
          </p:nvSpPr>
          <p:spPr bwMode="auto">
            <a:xfrm>
              <a:off x="8855076" y="2779713"/>
              <a:ext cx="223838" cy="185738"/>
            </a:xfrm>
            <a:custGeom>
              <a:avLst/>
              <a:gdLst>
                <a:gd name="T0" fmla="*/ 26 w 113"/>
                <a:gd name="T1" fmla="*/ 0 h 94"/>
                <a:gd name="T2" fmla="*/ 0 w 113"/>
                <a:gd name="T3" fmla="*/ 32 h 94"/>
                <a:gd name="T4" fmla="*/ 20 w 113"/>
                <a:gd name="T5" fmla="*/ 52 h 94"/>
                <a:gd name="T6" fmla="*/ 28 w 113"/>
                <a:gd name="T7" fmla="*/ 20 h 94"/>
                <a:gd name="T8" fmla="*/ 43 w 113"/>
                <a:gd name="T9" fmla="*/ 16 h 94"/>
                <a:gd name="T10" fmla="*/ 106 w 113"/>
                <a:gd name="T11" fmla="*/ 55 h 94"/>
                <a:gd name="T12" fmla="*/ 84 w 113"/>
                <a:gd name="T13" fmla="*/ 94 h 94"/>
                <a:gd name="T14" fmla="*/ 84 w 113"/>
                <a:gd name="T15" fmla="*/ 94 h 94"/>
                <a:gd name="T16" fmla="*/ 89 w 113"/>
                <a:gd name="T17" fmla="*/ 94 h 94"/>
                <a:gd name="T18" fmla="*/ 106 w 113"/>
                <a:gd name="T19" fmla="*/ 55 h 94"/>
                <a:gd name="T20" fmla="*/ 108 w 113"/>
                <a:gd name="T21" fmla="*/ 53 h 94"/>
                <a:gd name="T22" fmla="*/ 111 w 113"/>
                <a:gd name="T23" fmla="*/ 44 h 94"/>
                <a:gd name="T24" fmla="*/ 113 w 113"/>
                <a:gd name="T25" fmla="*/ 38 h 94"/>
                <a:gd name="T26" fmla="*/ 26 w 113"/>
                <a:gd name="T2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94">
                  <a:moveTo>
                    <a:pt x="26" y="0"/>
                  </a:moveTo>
                  <a:cubicBezTo>
                    <a:pt x="0" y="32"/>
                    <a:pt x="0" y="32"/>
                    <a:pt x="0" y="32"/>
                  </a:cubicBezTo>
                  <a:cubicBezTo>
                    <a:pt x="0" y="32"/>
                    <a:pt x="8" y="41"/>
                    <a:pt x="20" y="52"/>
                  </a:cubicBezTo>
                  <a:cubicBezTo>
                    <a:pt x="26" y="37"/>
                    <a:pt x="29" y="25"/>
                    <a:pt x="28" y="20"/>
                  </a:cubicBezTo>
                  <a:cubicBezTo>
                    <a:pt x="28" y="20"/>
                    <a:pt x="34" y="16"/>
                    <a:pt x="43" y="16"/>
                  </a:cubicBezTo>
                  <a:cubicBezTo>
                    <a:pt x="57" y="16"/>
                    <a:pt x="78" y="23"/>
                    <a:pt x="106" y="55"/>
                  </a:cubicBezTo>
                  <a:cubicBezTo>
                    <a:pt x="84" y="94"/>
                    <a:pt x="84" y="94"/>
                    <a:pt x="84" y="94"/>
                  </a:cubicBezTo>
                  <a:cubicBezTo>
                    <a:pt x="84" y="94"/>
                    <a:pt x="84" y="94"/>
                    <a:pt x="84" y="94"/>
                  </a:cubicBezTo>
                  <a:cubicBezTo>
                    <a:pt x="86" y="94"/>
                    <a:pt x="87" y="94"/>
                    <a:pt x="89" y="94"/>
                  </a:cubicBezTo>
                  <a:cubicBezTo>
                    <a:pt x="98" y="70"/>
                    <a:pt x="106" y="55"/>
                    <a:pt x="106" y="55"/>
                  </a:cubicBezTo>
                  <a:cubicBezTo>
                    <a:pt x="106" y="54"/>
                    <a:pt x="107" y="54"/>
                    <a:pt x="108" y="53"/>
                  </a:cubicBezTo>
                  <a:cubicBezTo>
                    <a:pt x="111" y="44"/>
                    <a:pt x="111" y="44"/>
                    <a:pt x="111" y="44"/>
                  </a:cubicBezTo>
                  <a:cubicBezTo>
                    <a:pt x="112" y="42"/>
                    <a:pt x="113" y="40"/>
                    <a:pt x="113" y="38"/>
                  </a:cubicBezTo>
                  <a:cubicBezTo>
                    <a:pt x="26" y="0"/>
                    <a:pt x="26" y="0"/>
                    <a:pt x="26" y="0"/>
                  </a:cubicBezTo>
                </a:path>
              </a:pathLst>
            </a:custGeom>
            <a:solidFill>
              <a:srgbClr val="E364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93" name="iṥḷ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6F1B7F7-EAF2-48CC-94E6-451B6EE80672}"/>
                </a:ext>
              </a:extLst>
            </p:cNvPr>
            <p:cNvSpPr/>
            <p:nvPr/>
          </p:nvSpPr>
          <p:spPr bwMode="auto">
            <a:xfrm>
              <a:off x="8894763" y="2811463"/>
              <a:ext cx="171450" cy="153988"/>
            </a:xfrm>
            <a:custGeom>
              <a:avLst/>
              <a:gdLst>
                <a:gd name="T0" fmla="*/ 23 w 86"/>
                <a:gd name="T1" fmla="*/ 0 h 78"/>
                <a:gd name="T2" fmla="*/ 8 w 86"/>
                <a:gd name="T3" fmla="*/ 4 h 78"/>
                <a:gd name="T4" fmla="*/ 0 w 86"/>
                <a:gd name="T5" fmla="*/ 36 h 78"/>
                <a:gd name="T6" fmla="*/ 64 w 86"/>
                <a:gd name="T7" fmla="*/ 78 h 78"/>
                <a:gd name="T8" fmla="*/ 86 w 86"/>
                <a:gd name="T9" fmla="*/ 39 h 78"/>
                <a:gd name="T10" fmla="*/ 23 w 86"/>
                <a:gd name="T11" fmla="*/ 0 h 78"/>
              </a:gdLst>
              <a:ahLst/>
              <a:cxnLst>
                <a:cxn ang="0">
                  <a:pos x="T0" y="T1"/>
                </a:cxn>
                <a:cxn ang="0">
                  <a:pos x="T2" y="T3"/>
                </a:cxn>
                <a:cxn ang="0">
                  <a:pos x="T4" y="T5"/>
                </a:cxn>
                <a:cxn ang="0">
                  <a:pos x="T6" y="T7"/>
                </a:cxn>
                <a:cxn ang="0">
                  <a:pos x="T8" y="T9"/>
                </a:cxn>
                <a:cxn ang="0">
                  <a:pos x="T10" y="T11"/>
                </a:cxn>
              </a:cxnLst>
              <a:rect l="0" t="0" r="r" b="b"/>
              <a:pathLst>
                <a:path w="86" h="78">
                  <a:moveTo>
                    <a:pt x="23" y="0"/>
                  </a:moveTo>
                  <a:cubicBezTo>
                    <a:pt x="14" y="0"/>
                    <a:pt x="8" y="4"/>
                    <a:pt x="8" y="4"/>
                  </a:cubicBezTo>
                  <a:cubicBezTo>
                    <a:pt x="9" y="9"/>
                    <a:pt x="6" y="21"/>
                    <a:pt x="0" y="36"/>
                  </a:cubicBezTo>
                  <a:cubicBezTo>
                    <a:pt x="19" y="54"/>
                    <a:pt x="46" y="78"/>
                    <a:pt x="64" y="78"/>
                  </a:cubicBezTo>
                  <a:cubicBezTo>
                    <a:pt x="86" y="39"/>
                    <a:pt x="86" y="39"/>
                    <a:pt x="86" y="39"/>
                  </a:cubicBezTo>
                  <a:cubicBezTo>
                    <a:pt x="58" y="7"/>
                    <a:pt x="37" y="0"/>
                    <a:pt x="23" y="0"/>
                  </a:cubicBezTo>
                </a:path>
              </a:pathLst>
            </a:custGeom>
            <a:solidFill>
              <a:srgbClr val="E4AF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94" name="ïṥḷ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8E81998-AF61-437E-86EF-5D470172E530}"/>
                </a:ext>
              </a:extLst>
            </p:cNvPr>
            <p:cNvSpPr/>
            <p:nvPr/>
          </p:nvSpPr>
          <p:spPr bwMode="auto">
            <a:xfrm>
              <a:off x="8855076" y="2773363"/>
              <a:ext cx="227013" cy="206375"/>
            </a:xfrm>
            <a:custGeom>
              <a:avLst/>
              <a:gdLst>
                <a:gd name="T0" fmla="*/ 0 w 114"/>
                <a:gd name="T1" fmla="*/ 31 h 104"/>
                <a:gd name="T2" fmla="*/ 90 w 114"/>
                <a:gd name="T3" fmla="*/ 92 h 104"/>
                <a:gd name="T4" fmla="*/ 114 w 114"/>
                <a:gd name="T5" fmla="*/ 38 h 104"/>
                <a:gd name="T6" fmla="*/ 26 w 114"/>
                <a:gd name="T7" fmla="*/ 0 h 104"/>
                <a:gd name="T8" fmla="*/ 0 w 114"/>
                <a:gd name="T9" fmla="*/ 31 h 104"/>
              </a:gdLst>
              <a:ahLst/>
              <a:cxnLst>
                <a:cxn ang="0">
                  <a:pos x="T0" y="T1"/>
                </a:cxn>
                <a:cxn ang="0">
                  <a:pos x="T2" y="T3"/>
                </a:cxn>
                <a:cxn ang="0">
                  <a:pos x="T4" y="T5"/>
                </a:cxn>
                <a:cxn ang="0">
                  <a:pos x="T6" y="T7"/>
                </a:cxn>
                <a:cxn ang="0">
                  <a:pos x="T8" y="T9"/>
                </a:cxn>
              </a:cxnLst>
              <a:rect l="0" t="0" r="r" b="b"/>
              <a:pathLst>
                <a:path w="114" h="104">
                  <a:moveTo>
                    <a:pt x="0" y="31"/>
                  </a:moveTo>
                  <a:cubicBezTo>
                    <a:pt x="0" y="31"/>
                    <a:pt x="65" y="104"/>
                    <a:pt x="90" y="92"/>
                  </a:cubicBezTo>
                  <a:cubicBezTo>
                    <a:pt x="114" y="38"/>
                    <a:pt x="114" y="38"/>
                    <a:pt x="114" y="38"/>
                  </a:cubicBezTo>
                  <a:cubicBezTo>
                    <a:pt x="26" y="0"/>
                    <a:pt x="26" y="0"/>
                    <a:pt x="26" y="0"/>
                  </a:cubicBezTo>
                  <a:lnTo>
                    <a:pt x="0" y="3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95" name="íṧ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2AEBA8C-60E4-4476-B6BE-A9DC54050A0C}"/>
                </a:ext>
              </a:extLst>
            </p:cNvPr>
            <p:cNvSpPr/>
            <p:nvPr/>
          </p:nvSpPr>
          <p:spPr bwMode="auto">
            <a:xfrm>
              <a:off x="8739188" y="3163888"/>
              <a:ext cx="115888" cy="187325"/>
            </a:xfrm>
            <a:custGeom>
              <a:avLst/>
              <a:gdLst>
                <a:gd name="T0" fmla="*/ 11 w 59"/>
                <a:gd name="T1" fmla="*/ 0 h 95"/>
                <a:gd name="T2" fmla="*/ 0 w 59"/>
                <a:gd name="T3" fmla="*/ 29 h 95"/>
                <a:gd name="T4" fmla="*/ 35 w 59"/>
                <a:gd name="T5" fmla="*/ 95 h 95"/>
                <a:gd name="T6" fmla="*/ 59 w 59"/>
                <a:gd name="T7" fmla="*/ 68 h 95"/>
                <a:gd name="T8" fmla="*/ 52 w 59"/>
                <a:gd name="T9" fmla="*/ 64 h 95"/>
                <a:gd name="T10" fmla="*/ 47 w 59"/>
                <a:gd name="T11" fmla="*/ 74 h 95"/>
                <a:gd name="T12" fmla="*/ 7 w 59"/>
                <a:gd name="T13" fmla="*/ 14 h 95"/>
                <a:gd name="T14" fmla="*/ 13 w 59"/>
                <a:gd name="T15" fmla="*/ 3 h 95"/>
                <a:gd name="T16" fmla="*/ 11 w 59"/>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95">
                  <a:moveTo>
                    <a:pt x="11" y="0"/>
                  </a:moveTo>
                  <a:cubicBezTo>
                    <a:pt x="0" y="29"/>
                    <a:pt x="0" y="29"/>
                    <a:pt x="0" y="29"/>
                  </a:cubicBezTo>
                  <a:cubicBezTo>
                    <a:pt x="35" y="95"/>
                    <a:pt x="35" y="95"/>
                    <a:pt x="35" y="95"/>
                  </a:cubicBezTo>
                  <a:cubicBezTo>
                    <a:pt x="59" y="68"/>
                    <a:pt x="59" y="68"/>
                    <a:pt x="59" y="68"/>
                  </a:cubicBezTo>
                  <a:cubicBezTo>
                    <a:pt x="57" y="67"/>
                    <a:pt x="55" y="66"/>
                    <a:pt x="52" y="64"/>
                  </a:cubicBezTo>
                  <a:cubicBezTo>
                    <a:pt x="47" y="74"/>
                    <a:pt x="47" y="74"/>
                    <a:pt x="47" y="74"/>
                  </a:cubicBezTo>
                  <a:cubicBezTo>
                    <a:pt x="7" y="14"/>
                    <a:pt x="7" y="14"/>
                    <a:pt x="7" y="14"/>
                  </a:cubicBezTo>
                  <a:cubicBezTo>
                    <a:pt x="7" y="14"/>
                    <a:pt x="9" y="10"/>
                    <a:pt x="13" y="3"/>
                  </a:cubicBezTo>
                  <a:cubicBezTo>
                    <a:pt x="12" y="1"/>
                    <a:pt x="11" y="0"/>
                    <a:pt x="11" y="0"/>
                  </a:cubicBezTo>
                </a:path>
              </a:pathLst>
            </a:custGeom>
            <a:solidFill>
              <a:srgbClr val="4542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96" name="iśl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727279-D218-4901-A395-A6997178F828}"/>
                </a:ext>
              </a:extLst>
            </p:cNvPr>
            <p:cNvSpPr/>
            <p:nvPr/>
          </p:nvSpPr>
          <p:spPr bwMode="auto">
            <a:xfrm>
              <a:off x="8751888" y="3168651"/>
              <a:ext cx="90488" cy="141288"/>
            </a:xfrm>
            <a:custGeom>
              <a:avLst/>
              <a:gdLst>
                <a:gd name="T0" fmla="*/ 6 w 45"/>
                <a:gd name="T1" fmla="*/ 0 h 71"/>
                <a:gd name="T2" fmla="*/ 0 w 45"/>
                <a:gd name="T3" fmla="*/ 11 h 71"/>
                <a:gd name="T4" fmla="*/ 40 w 45"/>
                <a:gd name="T5" fmla="*/ 71 h 71"/>
                <a:gd name="T6" fmla="*/ 45 w 45"/>
                <a:gd name="T7" fmla="*/ 61 h 71"/>
                <a:gd name="T8" fmla="*/ 6 w 45"/>
                <a:gd name="T9" fmla="*/ 0 h 71"/>
              </a:gdLst>
              <a:ahLst/>
              <a:cxnLst>
                <a:cxn ang="0">
                  <a:pos x="T0" y="T1"/>
                </a:cxn>
                <a:cxn ang="0">
                  <a:pos x="T2" y="T3"/>
                </a:cxn>
                <a:cxn ang="0">
                  <a:pos x="T4" y="T5"/>
                </a:cxn>
                <a:cxn ang="0">
                  <a:pos x="T6" y="T7"/>
                </a:cxn>
                <a:cxn ang="0">
                  <a:pos x="T8" y="T9"/>
                </a:cxn>
              </a:cxnLst>
              <a:rect l="0" t="0" r="r" b="b"/>
              <a:pathLst>
                <a:path w="45" h="71">
                  <a:moveTo>
                    <a:pt x="6" y="0"/>
                  </a:moveTo>
                  <a:cubicBezTo>
                    <a:pt x="2" y="7"/>
                    <a:pt x="0" y="11"/>
                    <a:pt x="0" y="11"/>
                  </a:cubicBezTo>
                  <a:cubicBezTo>
                    <a:pt x="40" y="71"/>
                    <a:pt x="40" y="71"/>
                    <a:pt x="40" y="71"/>
                  </a:cubicBezTo>
                  <a:cubicBezTo>
                    <a:pt x="45" y="61"/>
                    <a:pt x="45" y="61"/>
                    <a:pt x="45" y="61"/>
                  </a:cubicBezTo>
                  <a:cubicBezTo>
                    <a:pt x="31" y="49"/>
                    <a:pt x="11" y="11"/>
                    <a:pt x="6" y="0"/>
                  </a:cubicBezTo>
                </a:path>
              </a:pathLst>
            </a:custGeom>
            <a:solidFill>
              <a:srgbClr val="E4AF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97" name="ïśḷ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2A10B21-3AF0-4927-8BBF-ECAB5CAF0C62}"/>
                </a:ext>
              </a:extLst>
            </p:cNvPr>
            <p:cNvSpPr/>
            <p:nvPr/>
          </p:nvSpPr>
          <p:spPr bwMode="auto">
            <a:xfrm>
              <a:off x="8734426" y="3167063"/>
              <a:ext cx="117475" cy="187325"/>
            </a:xfrm>
            <a:custGeom>
              <a:avLst/>
              <a:gdLst>
                <a:gd name="T0" fmla="*/ 12 w 59"/>
                <a:gd name="T1" fmla="*/ 0 h 95"/>
                <a:gd name="T2" fmla="*/ 59 w 59"/>
                <a:gd name="T3" fmla="*/ 67 h 95"/>
                <a:gd name="T4" fmla="*/ 35 w 59"/>
                <a:gd name="T5" fmla="*/ 95 h 95"/>
                <a:gd name="T6" fmla="*/ 0 w 59"/>
                <a:gd name="T7" fmla="*/ 29 h 95"/>
                <a:gd name="T8" fmla="*/ 12 w 59"/>
                <a:gd name="T9" fmla="*/ 0 h 95"/>
              </a:gdLst>
              <a:ahLst/>
              <a:cxnLst>
                <a:cxn ang="0">
                  <a:pos x="T0" y="T1"/>
                </a:cxn>
                <a:cxn ang="0">
                  <a:pos x="T2" y="T3"/>
                </a:cxn>
                <a:cxn ang="0">
                  <a:pos x="T4" y="T5"/>
                </a:cxn>
                <a:cxn ang="0">
                  <a:pos x="T6" y="T7"/>
                </a:cxn>
                <a:cxn ang="0">
                  <a:pos x="T8" y="T9"/>
                </a:cxn>
              </a:cxnLst>
              <a:rect l="0" t="0" r="r" b="b"/>
              <a:pathLst>
                <a:path w="59" h="95">
                  <a:moveTo>
                    <a:pt x="12" y="0"/>
                  </a:moveTo>
                  <a:cubicBezTo>
                    <a:pt x="12" y="0"/>
                    <a:pt x="43" y="64"/>
                    <a:pt x="59" y="67"/>
                  </a:cubicBezTo>
                  <a:cubicBezTo>
                    <a:pt x="35" y="95"/>
                    <a:pt x="35" y="95"/>
                    <a:pt x="35" y="95"/>
                  </a:cubicBezTo>
                  <a:cubicBezTo>
                    <a:pt x="0" y="29"/>
                    <a:pt x="0" y="29"/>
                    <a:pt x="0" y="29"/>
                  </a:cubicBezTo>
                  <a:lnTo>
                    <a:pt x="12" y="0"/>
                  </a:lnTo>
                  <a:close/>
                </a:path>
              </a:pathLst>
            </a:custGeom>
            <a:solidFill>
              <a:srgbClr val="4D498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98" name="îṧḻ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089B463-E30B-412E-BC49-7270DAFEC032}"/>
                </a:ext>
              </a:extLst>
            </p:cNvPr>
            <p:cNvSpPr/>
            <p:nvPr/>
          </p:nvSpPr>
          <p:spPr bwMode="auto">
            <a:xfrm>
              <a:off x="8851901" y="2389188"/>
              <a:ext cx="30163" cy="361950"/>
            </a:xfrm>
            <a:custGeom>
              <a:avLst/>
              <a:gdLst>
                <a:gd name="T0" fmla="*/ 11 w 15"/>
                <a:gd name="T1" fmla="*/ 0 h 183"/>
                <a:gd name="T2" fmla="*/ 0 w 15"/>
                <a:gd name="T3" fmla="*/ 183 h 183"/>
                <a:gd name="T4" fmla="*/ 11 w 15"/>
                <a:gd name="T5" fmla="*/ 0 h 183"/>
              </a:gdLst>
              <a:ahLst/>
              <a:cxnLst>
                <a:cxn ang="0">
                  <a:pos x="T0" y="T1"/>
                </a:cxn>
                <a:cxn ang="0">
                  <a:pos x="T2" y="T3"/>
                </a:cxn>
                <a:cxn ang="0">
                  <a:pos x="T4" y="T5"/>
                </a:cxn>
              </a:cxnLst>
              <a:rect l="0" t="0" r="r" b="b"/>
              <a:pathLst>
                <a:path w="15" h="183">
                  <a:moveTo>
                    <a:pt x="11" y="0"/>
                  </a:moveTo>
                  <a:cubicBezTo>
                    <a:pt x="0" y="183"/>
                    <a:pt x="0" y="183"/>
                    <a:pt x="0" y="183"/>
                  </a:cubicBezTo>
                  <a:cubicBezTo>
                    <a:pt x="15" y="133"/>
                    <a:pt x="11" y="0"/>
                    <a:pt x="11" y="0"/>
                  </a:cubicBezTo>
                </a:path>
              </a:pathLst>
            </a:custGeom>
            <a:solidFill>
              <a:srgbClr val="E364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99" name="îsḻ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9724671-A665-44CB-A4F2-9C45EB94B6B7}"/>
                </a:ext>
              </a:extLst>
            </p:cNvPr>
            <p:cNvSpPr/>
            <p:nvPr/>
          </p:nvSpPr>
          <p:spPr bwMode="auto">
            <a:xfrm>
              <a:off x="8283576" y="2389188"/>
              <a:ext cx="42863" cy="50800"/>
            </a:xfrm>
            <a:custGeom>
              <a:avLst/>
              <a:gdLst>
                <a:gd name="T0" fmla="*/ 22 w 22"/>
                <a:gd name="T1" fmla="*/ 0 h 26"/>
                <a:gd name="T2" fmla="*/ 0 w 22"/>
                <a:gd name="T3" fmla="*/ 26 h 26"/>
                <a:gd name="T4" fmla="*/ 22 w 22"/>
                <a:gd name="T5" fmla="*/ 0 h 26"/>
              </a:gdLst>
              <a:ahLst/>
              <a:cxnLst>
                <a:cxn ang="0">
                  <a:pos x="T0" y="T1"/>
                </a:cxn>
                <a:cxn ang="0">
                  <a:pos x="T2" y="T3"/>
                </a:cxn>
                <a:cxn ang="0">
                  <a:pos x="T4" y="T5"/>
                </a:cxn>
              </a:cxnLst>
              <a:rect l="0" t="0" r="r" b="b"/>
              <a:pathLst>
                <a:path w="22" h="26">
                  <a:moveTo>
                    <a:pt x="22" y="0"/>
                  </a:moveTo>
                  <a:cubicBezTo>
                    <a:pt x="0" y="26"/>
                    <a:pt x="0" y="26"/>
                    <a:pt x="0" y="26"/>
                  </a:cubicBezTo>
                  <a:cubicBezTo>
                    <a:pt x="0" y="26"/>
                    <a:pt x="22" y="19"/>
                    <a:pt x="22" y="0"/>
                  </a:cubicBezTo>
                </a:path>
              </a:pathLst>
            </a:custGeom>
            <a:solidFill>
              <a:srgbClr val="E364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00" name="ïŝ1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1F29D7F-7FF3-42E1-A9CF-BCE7F3C88808}"/>
                </a:ext>
              </a:extLst>
            </p:cNvPr>
            <p:cNvSpPr/>
            <p:nvPr/>
          </p:nvSpPr>
          <p:spPr bwMode="auto">
            <a:xfrm>
              <a:off x="2763838" y="2484438"/>
              <a:ext cx="273050" cy="2205038"/>
            </a:xfrm>
            <a:custGeom>
              <a:avLst/>
              <a:gdLst>
                <a:gd name="T0" fmla="*/ 105 w 138"/>
                <a:gd name="T1" fmla="*/ 0 h 1114"/>
                <a:gd name="T2" fmla="*/ 69 w 138"/>
                <a:gd name="T3" fmla="*/ 474 h 1114"/>
                <a:gd name="T4" fmla="*/ 47 w 138"/>
                <a:gd name="T5" fmla="*/ 1114 h 1114"/>
              </a:gdLst>
              <a:ahLst/>
              <a:cxnLst>
                <a:cxn ang="0">
                  <a:pos x="T0" y="T1"/>
                </a:cxn>
                <a:cxn ang="0">
                  <a:pos x="T2" y="T3"/>
                </a:cxn>
                <a:cxn ang="0">
                  <a:pos x="T4" y="T5"/>
                </a:cxn>
              </a:cxnLst>
              <a:rect l="0" t="0" r="r" b="b"/>
              <a:pathLst>
                <a:path w="138" h="1114">
                  <a:moveTo>
                    <a:pt x="105" y="0"/>
                  </a:moveTo>
                  <a:cubicBezTo>
                    <a:pt x="105" y="0"/>
                    <a:pt x="0" y="217"/>
                    <a:pt x="69" y="474"/>
                  </a:cubicBezTo>
                  <a:cubicBezTo>
                    <a:pt x="138" y="731"/>
                    <a:pt x="116" y="1038"/>
                    <a:pt x="47" y="1114"/>
                  </a:cubicBezTo>
                </a:path>
              </a:pathLst>
            </a:custGeom>
            <a:noFill/>
            <a:ln w="15875"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101" name="íSľ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FD7784A-34C8-4A64-9304-91EEEA81825B}"/>
                </a:ext>
              </a:extLst>
            </p:cNvPr>
            <p:cNvSpPr/>
            <p:nvPr/>
          </p:nvSpPr>
          <p:spPr bwMode="auto">
            <a:xfrm>
              <a:off x="2914651" y="2427288"/>
              <a:ext cx="114300" cy="114300"/>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02" name="íṩļí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053C9DF-B140-47BE-B05A-05A40A100388}"/>
                </a:ext>
              </a:extLst>
            </p:cNvPr>
            <p:cNvSpPr/>
            <p:nvPr/>
          </p:nvSpPr>
          <p:spPr bwMode="auto">
            <a:xfrm>
              <a:off x="2884488" y="2720976"/>
              <a:ext cx="273050" cy="77788"/>
            </a:xfrm>
            <a:custGeom>
              <a:avLst/>
              <a:gdLst>
                <a:gd name="T0" fmla="*/ 0 w 138"/>
                <a:gd name="T1" fmla="*/ 20 h 39"/>
                <a:gd name="T2" fmla="*/ 138 w 138"/>
                <a:gd name="T3" fmla="*/ 0 h 39"/>
              </a:gdLst>
              <a:ahLst/>
              <a:cxnLst>
                <a:cxn ang="0">
                  <a:pos x="T0" y="T1"/>
                </a:cxn>
                <a:cxn ang="0">
                  <a:pos x="T2" y="T3"/>
                </a:cxn>
              </a:cxnLst>
              <a:rect l="0" t="0" r="r" b="b"/>
              <a:pathLst>
                <a:path w="138" h="39">
                  <a:moveTo>
                    <a:pt x="0" y="20"/>
                  </a:moveTo>
                  <a:cubicBezTo>
                    <a:pt x="0" y="20"/>
                    <a:pt x="109" y="39"/>
                    <a:pt x="138" y="0"/>
                  </a:cubicBezTo>
                </a:path>
              </a:pathLst>
            </a:custGeom>
            <a:noFill/>
            <a:ln w="15875"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103" name="ïş1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2BA05EA-5806-499F-BCD0-F2DD84FCB4B2}"/>
                </a:ext>
              </a:extLst>
            </p:cNvPr>
            <p:cNvSpPr/>
            <p:nvPr/>
          </p:nvSpPr>
          <p:spPr bwMode="auto">
            <a:xfrm>
              <a:off x="2733676" y="2655888"/>
              <a:ext cx="131763" cy="230188"/>
            </a:xfrm>
            <a:custGeom>
              <a:avLst/>
              <a:gdLst>
                <a:gd name="T0" fmla="*/ 66 w 66"/>
                <a:gd name="T1" fmla="*/ 116 h 116"/>
                <a:gd name="T2" fmla="*/ 4 w 66"/>
                <a:gd name="T3" fmla="*/ 0 h 116"/>
              </a:gdLst>
              <a:ahLst/>
              <a:cxnLst>
                <a:cxn ang="0">
                  <a:pos x="T0" y="T1"/>
                </a:cxn>
                <a:cxn ang="0">
                  <a:pos x="T2" y="T3"/>
                </a:cxn>
              </a:cxnLst>
              <a:rect l="0" t="0" r="r" b="b"/>
              <a:pathLst>
                <a:path w="66" h="116">
                  <a:moveTo>
                    <a:pt x="66" y="116"/>
                  </a:moveTo>
                  <a:cubicBezTo>
                    <a:pt x="66" y="116"/>
                    <a:pt x="0" y="44"/>
                    <a:pt x="4" y="0"/>
                  </a:cubicBezTo>
                </a:path>
              </a:pathLst>
            </a:custGeom>
            <a:noFill/>
            <a:ln w="15875"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104" name="ïŝl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72A6F84-F5EF-4171-A35A-11B7BE8419D1}"/>
                </a:ext>
              </a:extLst>
            </p:cNvPr>
            <p:cNvSpPr/>
            <p:nvPr/>
          </p:nvSpPr>
          <p:spPr bwMode="auto">
            <a:xfrm>
              <a:off x="2852738" y="2949576"/>
              <a:ext cx="225425" cy="228600"/>
            </a:xfrm>
            <a:custGeom>
              <a:avLst/>
              <a:gdLst>
                <a:gd name="T0" fmla="*/ 0 w 114"/>
                <a:gd name="T1" fmla="*/ 100 h 116"/>
                <a:gd name="T2" fmla="*/ 114 w 114"/>
                <a:gd name="T3" fmla="*/ 0 h 116"/>
              </a:gdLst>
              <a:ahLst/>
              <a:cxnLst>
                <a:cxn ang="0">
                  <a:pos x="T0" y="T1"/>
                </a:cxn>
                <a:cxn ang="0">
                  <a:pos x="T2" y="T3"/>
                </a:cxn>
              </a:cxnLst>
              <a:rect l="0" t="0" r="r" b="b"/>
              <a:pathLst>
                <a:path w="114" h="116">
                  <a:moveTo>
                    <a:pt x="0" y="100"/>
                  </a:moveTo>
                  <a:cubicBezTo>
                    <a:pt x="0" y="100"/>
                    <a:pt x="60" y="116"/>
                    <a:pt x="114" y="0"/>
                  </a:cubicBezTo>
                </a:path>
              </a:pathLst>
            </a:custGeom>
            <a:noFill/>
            <a:ln w="15875"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105" name="ïŝ1i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D0C1F9-37BE-47F5-87FB-D376C66E319D}"/>
                </a:ext>
              </a:extLst>
            </p:cNvPr>
            <p:cNvSpPr/>
            <p:nvPr/>
          </p:nvSpPr>
          <p:spPr bwMode="auto">
            <a:xfrm>
              <a:off x="2590801" y="3028951"/>
              <a:ext cx="293688" cy="309563"/>
            </a:xfrm>
            <a:custGeom>
              <a:avLst/>
              <a:gdLst>
                <a:gd name="T0" fmla="*/ 148 w 148"/>
                <a:gd name="T1" fmla="*/ 157 h 157"/>
                <a:gd name="T2" fmla="*/ 18 w 148"/>
                <a:gd name="T3" fmla="*/ 0 h 157"/>
              </a:gdLst>
              <a:ahLst/>
              <a:cxnLst>
                <a:cxn ang="0">
                  <a:pos x="T0" y="T1"/>
                </a:cxn>
                <a:cxn ang="0">
                  <a:pos x="T2" y="T3"/>
                </a:cxn>
              </a:cxnLst>
              <a:rect l="0" t="0" r="r" b="b"/>
              <a:pathLst>
                <a:path w="148" h="157">
                  <a:moveTo>
                    <a:pt x="148" y="157"/>
                  </a:moveTo>
                  <a:cubicBezTo>
                    <a:pt x="148" y="157"/>
                    <a:pt x="0" y="62"/>
                    <a:pt x="18" y="0"/>
                  </a:cubicBezTo>
                </a:path>
              </a:pathLst>
            </a:custGeom>
            <a:noFill/>
            <a:ln w="15875"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106" name="í$l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D37DCFE-EB6E-49C5-A88A-417BF0276630}"/>
                </a:ext>
              </a:extLst>
            </p:cNvPr>
            <p:cNvSpPr/>
            <p:nvPr/>
          </p:nvSpPr>
          <p:spPr bwMode="auto">
            <a:xfrm>
              <a:off x="2930526" y="3192463"/>
              <a:ext cx="206375" cy="361950"/>
            </a:xfrm>
            <a:custGeom>
              <a:avLst/>
              <a:gdLst>
                <a:gd name="T0" fmla="*/ 0 w 104"/>
                <a:gd name="T1" fmla="*/ 183 h 183"/>
                <a:gd name="T2" fmla="*/ 93 w 104"/>
                <a:gd name="T3" fmla="*/ 0 h 183"/>
              </a:gdLst>
              <a:ahLst/>
              <a:cxnLst>
                <a:cxn ang="0">
                  <a:pos x="T0" y="T1"/>
                </a:cxn>
                <a:cxn ang="0">
                  <a:pos x="T2" y="T3"/>
                </a:cxn>
              </a:cxnLst>
              <a:rect l="0" t="0" r="r" b="b"/>
              <a:pathLst>
                <a:path w="104" h="183">
                  <a:moveTo>
                    <a:pt x="0" y="183"/>
                  </a:moveTo>
                  <a:cubicBezTo>
                    <a:pt x="0" y="183"/>
                    <a:pt x="104" y="91"/>
                    <a:pt x="93" y="0"/>
                  </a:cubicBezTo>
                </a:path>
              </a:pathLst>
            </a:custGeom>
            <a:noFill/>
            <a:ln w="15875"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107" name="iṡl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B8B2C33-CF69-45EC-A985-F61615EBE866}"/>
                </a:ext>
              </a:extLst>
            </p:cNvPr>
            <p:cNvSpPr/>
            <p:nvPr/>
          </p:nvSpPr>
          <p:spPr bwMode="auto">
            <a:xfrm>
              <a:off x="2692401" y="3494088"/>
              <a:ext cx="261938" cy="187325"/>
            </a:xfrm>
            <a:custGeom>
              <a:avLst/>
              <a:gdLst>
                <a:gd name="T0" fmla="*/ 132 w 132"/>
                <a:gd name="T1" fmla="*/ 95 h 95"/>
                <a:gd name="T2" fmla="*/ 4 w 132"/>
                <a:gd name="T3" fmla="*/ 0 h 95"/>
              </a:gdLst>
              <a:ahLst/>
              <a:cxnLst>
                <a:cxn ang="0">
                  <a:pos x="T0" y="T1"/>
                </a:cxn>
                <a:cxn ang="0">
                  <a:pos x="T2" y="T3"/>
                </a:cxn>
              </a:cxnLst>
              <a:rect l="0" t="0" r="r" b="b"/>
              <a:pathLst>
                <a:path w="132" h="95">
                  <a:moveTo>
                    <a:pt x="132" y="95"/>
                  </a:moveTo>
                  <a:cubicBezTo>
                    <a:pt x="132" y="95"/>
                    <a:pt x="0" y="58"/>
                    <a:pt x="4" y="0"/>
                  </a:cubicBezTo>
                </a:path>
              </a:pathLst>
            </a:custGeom>
            <a:noFill/>
            <a:ln w="15875"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108" name="î$ľ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4238785-B4A7-491A-81FC-B30568008AA8}"/>
                </a:ext>
              </a:extLst>
            </p:cNvPr>
            <p:cNvSpPr/>
            <p:nvPr/>
          </p:nvSpPr>
          <p:spPr bwMode="auto">
            <a:xfrm>
              <a:off x="2971801" y="3586163"/>
              <a:ext cx="185738" cy="246063"/>
            </a:xfrm>
            <a:custGeom>
              <a:avLst/>
              <a:gdLst>
                <a:gd name="T0" fmla="*/ 0 w 94"/>
                <a:gd name="T1" fmla="*/ 124 h 124"/>
                <a:gd name="T2" fmla="*/ 94 w 94"/>
                <a:gd name="T3" fmla="*/ 0 h 124"/>
              </a:gdLst>
              <a:ahLst/>
              <a:cxnLst>
                <a:cxn ang="0">
                  <a:pos x="T0" y="T1"/>
                </a:cxn>
                <a:cxn ang="0">
                  <a:pos x="T2" y="T3"/>
                </a:cxn>
              </a:cxnLst>
              <a:rect l="0" t="0" r="r" b="b"/>
              <a:pathLst>
                <a:path w="94" h="124">
                  <a:moveTo>
                    <a:pt x="0" y="124"/>
                  </a:moveTo>
                  <a:cubicBezTo>
                    <a:pt x="0" y="124"/>
                    <a:pt x="83" y="47"/>
                    <a:pt x="94" y="0"/>
                  </a:cubicBezTo>
                </a:path>
              </a:pathLst>
            </a:custGeom>
            <a:noFill/>
            <a:ln w="15875"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109" name="ïṣḻ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8121CB7-AD8A-44A0-8792-DA0DAF5D71CD}"/>
                </a:ext>
              </a:extLst>
            </p:cNvPr>
            <p:cNvSpPr/>
            <p:nvPr/>
          </p:nvSpPr>
          <p:spPr bwMode="auto">
            <a:xfrm>
              <a:off x="2806701" y="3794126"/>
              <a:ext cx="177800" cy="296863"/>
            </a:xfrm>
            <a:custGeom>
              <a:avLst/>
              <a:gdLst>
                <a:gd name="T0" fmla="*/ 89 w 89"/>
                <a:gd name="T1" fmla="*/ 150 h 150"/>
                <a:gd name="T2" fmla="*/ 0 w 89"/>
                <a:gd name="T3" fmla="*/ 0 h 150"/>
              </a:gdLst>
              <a:ahLst/>
              <a:cxnLst>
                <a:cxn ang="0">
                  <a:pos x="T0" y="T1"/>
                </a:cxn>
                <a:cxn ang="0">
                  <a:pos x="T2" y="T3"/>
                </a:cxn>
              </a:cxnLst>
              <a:rect l="0" t="0" r="r" b="b"/>
              <a:pathLst>
                <a:path w="89" h="150">
                  <a:moveTo>
                    <a:pt x="89" y="150"/>
                  </a:moveTo>
                  <a:cubicBezTo>
                    <a:pt x="89" y="150"/>
                    <a:pt x="3" y="51"/>
                    <a:pt x="0" y="0"/>
                  </a:cubicBezTo>
                </a:path>
              </a:pathLst>
            </a:custGeom>
            <a:noFill/>
            <a:ln w="15875"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110" name="î$ḻ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6B3901-9C85-405E-891F-024344B1F112}"/>
                </a:ext>
              </a:extLst>
            </p:cNvPr>
            <p:cNvSpPr/>
            <p:nvPr/>
          </p:nvSpPr>
          <p:spPr bwMode="auto">
            <a:xfrm>
              <a:off x="2984501" y="3944938"/>
              <a:ext cx="201613" cy="311150"/>
            </a:xfrm>
            <a:custGeom>
              <a:avLst/>
              <a:gdLst>
                <a:gd name="T0" fmla="*/ 0 w 102"/>
                <a:gd name="T1" fmla="*/ 157 h 157"/>
                <a:gd name="T2" fmla="*/ 102 w 102"/>
                <a:gd name="T3" fmla="*/ 0 h 157"/>
              </a:gdLst>
              <a:ahLst/>
              <a:cxnLst>
                <a:cxn ang="0">
                  <a:pos x="T0" y="T1"/>
                </a:cxn>
                <a:cxn ang="0">
                  <a:pos x="T2" y="T3"/>
                </a:cxn>
              </a:cxnLst>
              <a:rect l="0" t="0" r="r" b="b"/>
              <a:pathLst>
                <a:path w="102" h="157">
                  <a:moveTo>
                    <a:pt x="0" y="157"/>
                  </a:moveTo>
                  <a:cubicBezTo>
                    <a:pt x="0" y="157"/>
                    <a:pt x="95" y="51"/>
                    <a:pt x="102" y="0"/>
                  </a:cubicBezTo>
                </a:path>
              </a:pathLst>
            </a:custGeom>
            <a:noFill/>
            <a:ln w="15875" cap="flat">
              <a:solidFill>
                <a:srgbClr val="53546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111" name="i$ḷ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37E5C92-CF7B-4AAC-B2A8-D8000F714221}"/>
                </a:ext>
              </a:extLst>
            </p:cNvPr>
            <p:cNvSpPr/>
            <p:nvPr/>
          </p:nvSpPr>
          <p:spPr bwMode="auto">
            <a:xfrm>
              <a:off x="2684463" y="2613026"/>
              <a:ext cx="114300" cy="114300"/>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12" name="ísľ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F9CDB23-7CA8-4E2C-AB37-7D8CEB3CA2A1}"/>
                </a:ext>
              </a:extLst>
            </p:cNvPr>
            <p:cNvSpPr/>
            <p:nvPr/>
          </p:nvSpPr>
          <p:spPr bwMode="auto">
            <a:xfrm>
              <a:off x="2620963" y="3436938"/>
              <a:ext cx="112713" cy="114300"/>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13" name="ïṡļ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604285A-A334-4BCB-B522-A278923F3596}"/>
                </a:ext>
              </a:extLst>
            </p:cNvPr>
            <p:cNvSpPr/>
            <p:nvPr/>
          </p:nvSpPr>
          <p:spPr bwMode="auto">
            <a:xfrm>
              <a:off x="2570163" y="2971801"/>
              <a:ext cx="114300" cy="114300"/>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14" name="iṩľ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F97F863-C1E6-4B47-8E77-6E29F3A0E08A}"/>
                </a:ext>
              </a:extLst>
            </p:cNvPr>
            <p:cNvSpPr/>
            <p:nvPr/>
          </p:nvSpPr>
          <p:spPr bwMode="auto">
            <a:xfrm>
              <a:off x="3100388" y="2663826"/>
              <a:ext cx="115888" cy="115888"/>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15" name="íṩľ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13872F5-7032-4108-9772-190969D2D50C}"/>
                </a:ext>
              </a:extLst>
            </p:cNvPr>
            <p:cNvSpPr/>
            <p:nvPr/>
          </p:nvSpPr>
          <p:spPr bwMode="auto">
            <a:xfrm>
              <a:off x="3100388" y="3544888"/>
              <a:ext cx="115888" cy="112713"/>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16" name="îsḻ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1CCD075-72B0-415F-A0D2-6A728D24C0C6}"/>
                </a:ext>
              </a:extLst>
            </p:cNvPr>
            <p:cNvSpPr/>
            <p:nvPr/>
          </p:nvSpPr>
          <p:spPr bwMode="auto">
            <a:xfrm>
              <a:off x="3008313" y="2892426"/>
              <a:ext cx="114300" cy="114300"/>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17" name="íṩl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AD6F44D-B484-4A44-ACB4-CE828FD4495E}"/>
                </a:ext>
              </a:extLst>
            </p:cNvPr>
            <p:cNvSpPr/>
            <p:nvPr/>
          </p:nvSpPr>
          <p:spPr bwMode="auto">
            <a:xfrm>
              <a:off x="3122613" y="3922713"/>
              <a:ext cx="114300" cy="115888"/>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18" name="îṡľ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25EF80-EFA1-4E82-84A8-E8EA6D69CCF6}"/>
                </a:ext>
              </a:extLst>
            </p:cNvPr>
            <p:cNvSpPr/>
            <p:nvPr/>
          </p:nvSpPr>
          <p:spPr bwMode="auto">
            <a:xfrm>
              <a:off x="2733676" y="3773488"/>
              <a:ext cx="115888" cy="114300"/>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19" name="ïṥļ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1F27289-D8EC-4CC0-AC3A-90B077911E07}"/>
                </a:ext>
              </a:extLst>
            </p:cNvPr>
            <p:cNvSpPr/>
            <p:nvPr/>
          </p:nvSpPr>
          <p:spPr bwMode="auto">
            <a:xfrm>
              <a:off x="3065463" y="3135313"/>
              <a:ext cx="114300" cy="114300"/>
            </a:xfrm>
            <a:prstGeom prst="ellipse">
              <a:avLst/>
            </a:prstGeom>
            <a:solidFill>
              <a:srgbClr val="536D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grpSp>
      <p:sp>
        <p:nvSpPr>
          <p:cNvPr id="120" name="矩形 119"/>
          <p:cNvSpPr/>
          <p:nvPr/>
        </p:nvSpPr>
        <p:spPr>
          <a:xfrm>
            <a:off x="6656589" y="2760303"/>
            <a:ext cx="4686300" cy="830997"/>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121" name="矩形 120"/>
          <p:cNvSpPr/>
          <p:nvPr/>
        </p:nvSpPr>
        <p:spPr>
          <a:xfrm>
            <a:off x="6656589" y="4122699"/>
            <a:ext cx="4686300" cy="830997"/>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122" name="矩形 121"/>
          <p:cNvSpPr/>
          <p:nvPr/>
        </p:nvSpPr>
        <p:spPr>
          <a:xfrm>
            <a:off x="6633506" y="2430007"/>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123" name="矩形 122"/>
          <p:cNvSpPr/>
          <p:nvPr/>
        </p:nvSpPr>
        <p:spPr>
          <a:xfrm>
            <a:off x="6637918" y="3851656"/>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124" name="文本框 123"/>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81653766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22"/>
                                        </p:tgtEl>
                                        <p:attrNameLst>
                                          <p:attrName>style.visibility</p:attrName>
                                        </p:attrNameLst>
                                      </p:cBhvr>
                                      <p:to>
                                        <p:strVal val="visible"/>
                                      </p:to>
                                    </p:set>
                                    <p:animEffect transition="in" filter="wipe(left)">
                                      <p:cBhvr>
                                        <p:cTn id="13" dur="500"/>
                                        <p:tgtEl>
                                          <p:spTgt spid="12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20"/>
                                        </p:tgtEl>
                                        <p:attrNameLst>
                                          <p:attrName>style.visibility</p:attrName>
                                        </p:attrNameLst>
                                      </p:cBhvr>
                                      <p:to>
                                        <p:strVal val="visible"/>
                                      </p:to>
                                    </p:set>
                                    <p:animEffect transition="in" filter="wipe(left)">
                                      <p:cBhvr>
                                        <p:cTn id="18" dur="500"/>
                                        <p:tgtEl>
                                          <p:spTgt spid="12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23"/>
                                        </p:tgtEl>
                                        <p:attrNameLst>
                                          <p:attrName>style.visibility</p:attrName>
                                        </p:attrNameLst>
                                      </p:cBhvr>
                                      <p:to>
                                        <p:strVal val="visible"/>
                                      </p:to>
                                    </p:set>
                                    <p:animEffect transition="in" filter="wipe(left)">
                                      <p:cBhvr>
                                        <p:cTn id="23" dur="500"/>
                                        <p:tgtEl>
                                          <p:spTgt spid="12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21"/>
                                        </p:tgtEl>
                                        <p:attrNameLst>
                                          <p:attrName>style.visibility</p:attrName>
                                        </p:attrNameLst>
                                      </p:cBhvr>
                                      <p:to>
                                        <p:strVal val="visible"/>
                                      </p:to>
                                    </p:set>
                                    <p:animEffect transition="in" filter="wipe(left)">
                                      <p:cBhvr>
                                        <p:cTn id="28" dur="500"/>
                                        <p:tgtEl>
                                          <p:spTgt spid="12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0" nodeType="clickEffect">
                                  <p:stCondLst>
                                    <p:cond delay="2000"/>
                                  </p:stCondLst>
                                  <p:childTnLst>
                                    <p:animEffect transition="out" filter="fade">
                                      <p:cBhvr>
                                        <p:cTn id="32" dur="500"/>
                                        <p:tgtEl>
                                          <p:spTgt spid="124"/>
                                        </p:tgtEl>
                                      </p:cBhvr>
                                    </p:animEffect>
                                    <p:set>
                                      <p:cBhvr>
                                        <p:cTn id="33" dur="1" fill="hold">
                                          <p:stCondLst>
                                            <p:cond delay="499"/>
                                          </p:stCondLst>
                                        </p:cTn>
                                        <p:tgtEl>
                                          <p:spTgt spid="1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1" grpId="0"/>
      <p:bldP spid="122" grpId="0"/>
      <p:bldP spid="123" grpId="0"/>
      <p:bldP spid="1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H="1">
            <a:off x="-3028950" y="-171000"/>
            <a:ext cx="7200000" cy="7200000"/>
          </a:xfrm>
          <a:prstGeom prst="ellipse">
            <a:avLst/>
          </a:prstGeom>
          <a:solidFill>
            <a:schemeClr val="accent3">
              <a:lumMod val="20000"/>
              <a:lumOff val="80000"/>
            </a:schemeClr>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3" name="椭圆 2"/>
          <p:cNvSpPr/>
          <p:nvPr/>
        </p:nvSpPr>
        <p:spPr>
          <a:xfrm flipH="1">
            <a:off x="-1962150" y="371475"/>
            <a:ext cx="6115050" cy="6115050"/>
          </a:xfrm>
          <a:prstGeom prst="ellipse">
            <a:avLst/>
          </a:prstGeom>
          <a:solidFill>
            <a:schemeClr val="bg1"/>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4" name="椭圆 3"/>
          <p:cNvSpPr/>
          <p:nvPr/>
        </p:nvSpPr>
        <p:spPr>
          <a:xfrm flipH="1">
            <a:off x="-1095375" y="804862"/>
            <a:ext cx="5248275" cy="5248275"/>
          </a:xfrm>
          <a:prstGeom prst="ellipse">
            <a:avLst/>
          </a:prstGeom>
          <a:solidFill>
            <a:srgbClr val="B7C0C9"/>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文本框 5"/>
          <p:cNvSpPr txBox="1"/>
          <p:nvPr/>
        </p:nvSpPr>
        <p:spPr>
          <a:xfrm>
            <a:off x="5991922" y="2579756"/>
            <a:ext cx="3775394" cy="707886"/>
          </a:xfrm>
          <a:prstGeom prst="rect">
            <a:avLst/>
          </a:prstGeom>
          <a:noFill/>
        </p:spPr>
        <p:txBody>
          <a:bodyPr wrap="none" rtlCol="0">
            <a:spAutoFit/>
          </a:bodyPr>
          <a:lstStyle/>
          <a:p>
            <a:pPr algn="ctr"/>
            <a:r>
              <a:rPr lang="zh-CN" altLang="en-US" sz="4000" dirty="0">
                <a:latin typeface="幼圆" panose="02010509060101010101" pitchFamily="49" charset="-122"/>
                <a:ea typeface="幼圆" panose="02010509060101010101" pitchFamily="49" charset="-122"/>
              </a:rPr>
              <a:t>已完成</a:t>
            </a:r>
            <a:r>
              <a:rPr lang="zh-CN" altLang="en-US" sz="4000" dirty="0">
                <a:solidFill>
                  <a:srgbClr val="00B0F0"/>
                </a:solidFill>
                <a:latin typeface="幼圆" panose="02010509060101010101" pitchFamily="49" charset="-122"/>
                <a:ea typeface="幼圆" panose="02010509060101010101" pitchFamily="49" charset="-122"/>
              </a:rPr>
              <a:t>工作描述</a:t>
            </a:r>
          </a:p>
        </p:txBody>
      </p:sp>
      <p:sp>
        <p:nvSpPr>
          <p:cNvPr id="7" name="矩形 6"/>
          <p:cNvSpPr/>
          <p:nvPr/>
        </p:nvSpPr>
        <p:spPr>
          <a:xfrm>
            <a:off x="6043961" y="3506966"/>
            <a:ext cx="3671316" cy="646331"/>
          </a:xfrm>
          <a:prstGeom prst="rect">
            <a:avLst/>
          </a:prstGeom>
        </p:spPr>
        <p:txBody>
          <a:bodyPr wrap="square">
            <a:spAutoFit/>
          </a:bodyPr>
          <a:lstStyle/>
          <a:p>
            <a:pPr algn="ctr"/>
            <a:r>
              <a:rPr lang="zh-CN" altLang="en-US" sz="1200" dirty="0" smtClean="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r>
              <a:rPr lang="en-US" altLang="zh-CN" sz="1200" dirty="0" smtClean="0">
                <a:latin typeface="Century Gothic" panose="020B0502020202020204" pitchFamily="34" charset="0"/>
                <a:ea typeface="Arial Unicode MS" panose="020B0604020202020204" pitchFamily="34" charset="-122"/>
                <a:cs typeface="Arial Unicode MS" panose="020B0604020202020204" pitchFamily="34" charset="-122"/>
              </a:rPr>
              <a:t>,</a:t>
            </a:r>
            <a:r>
              <a:rPr lang="en-US" altLang="zh-CN" sz="1200" b="0" i="0" dirty="0" smtClean="0">
                <a:effectLst/>
                <a:latin typeface="Century Gothic" panose="020B0502020202020204" pitchFamily="34" charset="0"/>
                <a:ea typeface="Arial Unicode MS" panose="020B0604020202020204" pitchFamily="34" charset="-122"/>
                <a:cs typeface="Arial Unicode MS" panose="020B0604020202020204" pitchFamily="34" charset="-122"/>
              </a:rPr>
              <a:t> It is well established that aesthetic appreciation is related with activity in several different brain regions. </a:t>
            </a:r>
            <a:endParaRPr lang="zh-CN" altLang="en-US" sz="1200" dirty="0">
              <a:latin typeface="Century Gothic" panose="020B0502020202020204" pitchFamily="34" charset="0"/>
              <a:ea typeface="Arial Unicode MS" panose="020B0604020202020204" pitchFamily="34" charset="-122"/>
              <a:cs typeface="Arial Unicode MS" panose="020B0604020202020204" pitchFamily="34" charset="-122"/>
            </a:endParaRPr>
          </a:p>
        </p:txBody>
      </p:sp>
      <p:cxnSp>
        <p:nvCxnSpPr>
          <p:cNvPr id="9" name="直接连接符 8"/>
          <p:cNvCxnSpPr/>
          <p:nvPr/>
        </p:nvCxnSpPr>
        <p:spPr>
          <a:xfrm>
            <a:off x="7203344" y="3420992"/>
            <a:ext cx="135255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14" name="组合 13"/>
          <p:cNvGrpSpPr/>
          <p:nvPr/>
        </p:nvGrpSpPr>
        <p:grpSpPr>
          <a:xfrm>
            <a:off x="-312668" y="910841"/>
            <a:ext cx="4092908" cy="5143584"/>
            <a:chOff x="-312668" y="910841"/>
            <a:chExt cx="4092908" cy="5143584"/>
          </a:xfrm>
        </p:grpSpPr>
        <p:grpSp>
          <p:nvGrpSpPr>
            <p:cNvPr id="8" name="组合 7"/>
            <p:cNvGrpSpPr/>
            <p:nvPr/>
          </p:nvGrpSpPr>
          <p:grpSpPr>
            <a:xfrm>
              <a:off x="-312668" y="910841"/>
              <a:ext cx="3613449" cy="5143584"/>
              <a:chOff x="-312668" y="910841"/>
              <a:chExt cx="3613449" cy="5143584"/>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668" y="2402006"/>
                <a:ext cx="3613449" cy="3652419"/>
              </a:xfrm>
              <a:prstGeom prst="ellipse">
                <a:avLst/>
              </a:prstGeom>
              <a:ln w="63500" cap="rnd">
                <a:noFill/>
              </a:ln>
              <a:effectLst>
                <a:outerShdw blurRad="381000" dist="292100" dir="5400000" sx="-80000" sy="-18000" rotWithShape="0">
                  <a:srgbClr val="000000">
                    <a:alpha val="22000"/>
                  </a:srgbClr>
                </a:outerShdw>
              </a:effectLst>
            </p:spPr>
          </p:pic>
          <p:cxnSp>
            <p:nvCxnSpPr>
              <p:cNvPr id="13" name="直接连接符 12"/>
              <p:cNvCxnSpPr/>
              <p:nvPr/>
            </p:nvCxnSpPr>
            <p:spPr>
              <a:xfrm flipH="1" flipV="1">
                <a:off x="2088108" y="910841"/>
                <a:ext cx="0" cy="1980000"/>
              </a:xfrm>
              <a:prstGeom prst="line">
                <a:avLst/>
              </a:prstGeom>
              <a:ln w="25400">
                <a:solidFill>
                  <a:srgbClr val="6B82A1"/>
                </a:solidFill>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2167488" y="3815348"/>
              <a:ext cx="1553630" cy="461665"/>
            </a:xfrm>
            <a:prstGeom prst="rect">
              <a:avLst/>
            </a:prstGeom>
            <a:noFill/>
          </p:spPr>
          <p:txBody>
            <a:bodyPr wrap="none" rtlCol="0">
              <a:spAutoFit/>
            </a:bodyPr>
            <a:lstStyle/>
            <a:p>
              <a:pPr algn="r"/>
              <a:r>
                <a:rPr lang="en-US" altLang="zh-CN" sz="2400" dirty="0">
                  <a:solidFill>
                    <a:schemeClr val="bg1"/>
                  </a:solidFill>
                  <a:latin typeface="Century Gothic" panose="020B0502020202020204" pitchFamily="34" charset="0"/>
                </a:rPr>
                <a:t>Part </a:t>
              </a:r>
              <a:r>
                <a:rPr lang="en-US" altLang="zh-CN" sz="2400" dirty="0">
                  <a:solidFill>
                    <a:srgbClr val="00B0F0"/>
                  </a:solidFill>
                  <a:latin typeface="Century Gothic" panose="020B0502020202020204" pitchFamily="34" charset="0"/>
                </a:rPr>
                <a:t>TWO</a:t>
              </a:r>
              <a:endParaRPr lang="zh-CN" altLang="en-US" sz="2400" dirty="0">
                <a:solidFill>
                  <a:srgbClr val="00B0F0"/>
                </a:solidFill>
                <a:latin typeface="Century Gothic" panose="020B0502020202020204" pitchFamily="34" charset="0"/>
              </a:endParaRPr>
            </a:p>
          </p:txBody>
        </p:sp>
        <p:sp>
          <p:nvSpPr>
            <p:cNvPr id="5" name="文本框 4"/>
            <p:cNvSpPr txBox="1"/>
            <p:nvPr/>
          </p:nvSpPr>
          <p:spPr>
            <a:xfrm>
              <a:off x="2529578" y="1660306"/>
              <a:ext cx="1250662" cy="2400657"/>
            </a:xfrm>
            <a:prstGeom prst="rect">
              <a:avLst/>
            </a:prstGeom>
            <a:noFill/>
          </p:spPr>
          <p:txBody>
            <a:bodyPr wrap="none" rtlCol="0">
              <a:spAutoFit/>
            </a:bodyPr>
            <a:lstStyle/>
            <a:p>
              <a:pPr algn="ctr"/>
              <a:r>
                <a:rPr lang="en-US" altLang="zh-CN" sz="15000" dirty="0" smtClean="0">
                  <a:solidFill>
                    <a:schemeClr val="bg1"/>
                  </a:solidFill>
                  <a:latin typeface="Century Gothic" panose="020B0502020202020204" pitchFamily="34" charset="0"/>
                </a:rPr>
                <a:t>2</a:t>
              </a:r>
              <a:endParaRPr lang="zh-CN" altLang="en-US" sz="15000" dirty="0">
                <a:solidFill>
                  <a:schemeClr val="bg1"/>
                </a:solidFill>
                <a:latin typeface="Century Gothic" panose="020B0502020202020204" pitchFamily="34" charset="0"/>
              </a:endParaRPr>
            </a:p>
          </p:txBody>
        </p:sp>
      </p:grpSp>
    </p:spTree>
    <p:extLst>
      <p:ext uri="{BB962C8B-B14F-4D97-AF65-F5344CB8AC3E}">
        <p14:creationId xmlns:p14="http://schemas.microsoft.com/office/powerpoint/2010/main" val="279839436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2000"/>
                                  </p:stCondLst>
                                  <p:childTnLst>
                                    <p:animEffect transition="out" filter="fade">
                                      <p:cBhvr>
                                        <p:cTn id="35" dur="500"/>
                                        <p:tgtEl>
                                          <p:spTgt spid="11"/>
                                        </p:tgtEl>
                                      </p:cBhvr>
                                    </p:animEffect>
                                    <p:set>
                                      <p:cBhvr>
                                        <p:cTn id="36"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806288" cy="681603"/>
            <a:chOff x="376848" y="442347"/>
            <a:chExt cx="3806288"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3057247" cy="523220"/>
            </a:xfrm>
            <a:prstGeom prst="rect">
              <a:avLst/>
            </a:prstGeom>
          </p:spPr>
          <p:txBody>
            <a:bodyPr wrap="none">
              <a:spAutoFit/>
            </a:bodyPr>
            <a:lstStyle/>
            <a:p>
              <a:r>
                <a:rPr lang="zh-CN" altLang="en-US" sz="2800" dirty="0">
                  <a:solidFill>
                    <a:schemeClr val="tx2">
                      <a:lumMod val="75000"/>
                    </a:schemeClr>
                  </a:solidFill>
                  <a:latin typeface="幼圆" panose="02010509060101010101" pitchFamily="49" charset="-122"/>
                  <a:ea typeface="幼圆" panose="02010509060101010101" pitchFamily="49" charset="-122"/>
                </a:rPr>
                <a:t>上已完成工作描述</a:t>
              </a:r>
            </a:p>
          </p:txBody>
        </p:sp>
      </p:grpSp>
      <p:sp>
        <p:nvSpPr>
          <p:cNvPr id="7" name="BackShape1"/>
          <p:cNvSpPr/>
          <p:nvPr/>
        </p:nvSpPr>
        <p:spPr>
          <a:xfrm>
            <a:off x="4183136" y="2161126"/>
            <a:ext cx="1689415" cy="1689415"/>
          </a:xfrm>
          <a:prstGeom prst="ellipse">
            <a:avLst/>
          </a:prstGeom>
          <a:solidFill>
            <a:schemeClr val="bg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8" name="ValueBack2"/>
          <p:cNvSpPr/>
          <p:nvPr/>
        </p:nvSpPr>
        <p:spPr>
          <a:xfrm>
            <a:off x="4397432" y="2375422"/>
            <a:ext cx="1260822" cy="1260822"/>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9" name="ValueShape2"/>
          <p:cNvSpPr/>
          <p:nvPr/>
        </p:nvSpPr>
        <p:spPr>
          <a:xfrm>
            <a:off x="4183136" y="2161126"/>
            <a:ext cx="1689415" cy="1689415"/>
          </a:xfrm>
          <a:prstGeom prst="blockArc">
            <a:avLst>
              <a:gd name="adj1" fmla="val 10800000"/>
              <a:gd name="adj2" fmla="val 6264000"/>
              <a:gd name="adj3" fmla="val 12805"/>
            </a:avLst>
          </a:prstGeom>
          <a:solidFill>
            <a:srgbClr val="5BD4FF"/>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5" name="BackShape2"/>
          <p:cNvSpPr/>
          <p:nvPr/>
        </p:nvSpPr>
        <p:spPr>
          <a:xfrm>
            <a:off x="6340618" y="2161126"/>
            <a:ext cx="1689415" cy="1689415"/>
          </a:xfrm>
          <a:prstGeom prst="ellipse">
            <a:avLst/>
          </a:prstGeom>
          <a:solidFill>
            <a:schemeClr val="bg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6" name="ValueBack4"/>
          <p:cNvSpPr/>
          <p:nvPr/>
        </p:nvSpPr>
        <p:spPr>
          <a:xfrm>
            <a:off x="6554914" y="2375422"/>
            <a:ext cx="1260822" cy="1260822"/>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7" name="ValueShape3"/>
          <p:cNvSpPr/>
          <p:nvPr/>
        </p:nvSpPr>
        <p:spPr>
          <a:xfrm>
            <a:off x="6340618" y="2161126"/>
            <a:ext cx="1689415" cy="1689415"/>
          </a:xfrm>
          <a:prstGeom prst="blockArc">
            <a:avLst>
              <a:gd name="adj1" fmla="val 10800000"/>
              <a:gd name="adj2" fmla="val 18576000"/>
              <a:gd name="adj3" fmla="val 12805"/>
            </a:avLst>
          </a:prstGeom>
          <a:solidFill>
            <a:schemeClr val="tx2">
              <a:lumMod val="40000"/>
              <a:lumOff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24" name="ExtraShape"/>
          <p:cNvSpPr/>
          <p:nvPr/>
        </p:nvSpPr>
        <p:spPr>
          <a:xfrm>
            <a:off x="6109412" y="2173372"/>
            <a:ext cx="14600" cy="2160000"/>
          </a:xfrm>
          <a:prstGeom prst="rect">
            <a:avLst/>
          </a:prstGeom>
          <a:solidFill>
            <a:schemeClr val="bg2">
              <a:lumMod val="5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25" name="文本框 24"/>
          <p:cNvSpPr txBox="1"/>
          <p:nvPr/>
        </p:nvSpPr>
        <p:spPr>
          <a:xfrm>
            <a:off x="4500295" y="2662143"/>
            <a:ext cx="1055096" cy="646331"/>
          </a:xfrm>
          <a:prstGeom prst="rect">
            <a:avLst/>
          </a:prstGeom>
          <a:noFill/>
        </p:spPr>
        <p:txBody>
          <a:bodyPr wrap="none" rtlCol="0">
            <a:spAutoFit/>
          </a:bodyPr>
          <a:lstStyle/>
          <a:p>
            <a:pPr algn="ctr"/>
            <a:r>
              <a:rPr lang="en-US" altLang="zh-CN" sz="3600" dirty="0" smtClean="0">
                <a:latin typeface="Century Gothic" panose="020B0502020202020204" pitchFamily="34" charset="0"/>
              </a:rPr>
              <a:t>79%</a:t>
            </a:r>
            <a:endParaRPr lang="zh-CN" altLang="en-US" sz="3600" dirty="0">
              <a:latin typeface="Century Gothic" panose="020B0502020202020204" pitchFamily="34" charset="0"/>
            </a:endParaRPr>
          </a:p>
        </p:txBody>
      </p:sp>
      <p:sp>
        <p:nvSpPr>
          <p:cNvPr id="26" name="文本框 25"/>
          <p:cNvSpPr txBox="1"/>
          <p:nvPr/>
        </p:nvSpPr>
        <p:spPr>
          <a:xfrm>
            <a:off x="6657777" y="2662143"/>
            <a:ext cx="1055096" cy="646331"/>
          </a:xfrm>
          <a:prstGeom prst="rect">
            <a:avLst/>
          </a:prstGeom>
          <a:noFill/>
        </p:spPr>
        <p:txBody>
          <a:bodyPr wrap="none" rtlCol="0">
            <a:spAutoFit/>
          </a:bodyPr>
          <a:lstStyle/>
          <a:p>
            <a:pPr algn="ctr"/>
            <a:r>
              <a:rPr lang="en-US" altLang="zh-CN" sz="3600" dirty="0" smtClean="0">
                <a:latin typeface="Century Gothic" panose="020B0502020202020204" pitchFamily="34" charset="0"/>
              </a:rPr>
              <a:t>36%</a:t>
            </a:r>
            <a:endParaRPr lang="zh-CN" altLang="en-US" sz="3600" dirty="0">
              <a:latin typeface="Century Gothic" panose="020B0502020202020204" pitchFamily="34" charset="0"/>
            </a:endParaRPr>
          </a:p>
        </p:txBody>
      </p:sp>
      <p:sp>
        <p:nvSpPr>
          <p:cNvPr id="27" name="矩形 26"/>
          <p:cNvSpPr/>
          <p:nvPr/>
        </p:nvSpPr>
        <p:spPr>
          <a:xfrm>
            <a:off x="6363701" y="4399302"/>
            <a:ext cx="4686300" cy="830997"/>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28" name="矩形 27"/>
          <p:cNvSpPr/>
          <p:nvPr/>
        </p:nvSpPr>
        <p:spPr>
          <a:xfrm>
            <a:off x="6340618" y="4069006"/>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29" name="矩形 28"/>
          <p:cNvSpPr/>
          <p:nvPr/>
        </p:nvSpPr>
        <p:spPr>
          <a:xfrm>
            <a:off x="1179471" y="4395133"/>
            <a:ext cx="4686300" cy="830997"/>
          </a:xfrm>
          <a:prstGeom prst="rect">
            <a:avLst/>
          </a:prstGeom>
        </p:spPr>
        <p:txBody>
          <a:bodyPr wrap="square">
            <a:spAutoFit/>
          </a:bodyPr>
          <a:lstStyle/>
          <a:p>
            <a:pPr algn="r"/>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30" name="矩形 29"/>
          <p:cNvSpPr/>
          <p:nvPr/>
        </p:nvSpPr>
        <p:spPr>
          <a:xfrm>
            <a:off x="2739595" y="4064837"/>
            <a:ext cx="3126176" cy="314510"/>
          </a:xfrm>
          <a:prstGeom prst="rect">
            <a:avLst/>
          </a:prstGeom>
        </p:spPr>
        <p:txBody>
          <a:bodyPr wrap="none">
            <a:spAutoFit/>
          </a:bodyPr>
          <a:lstStyle/>
          <a:p>
            <a:pPr algn="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20" name="文本框 19"/>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275148863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500"/>
                                        <p:tgtEl>
                                          <p:spTgt spid="7"/>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500"/>
                                        <p:tgtEl>
                                          <p:spTgt spid="8"/>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heel(1)">
                                      <p:cBhvr>
                                        <p:cTn id="18" dur="500"/>
                                        <p:tgtEl>
                                          <p:spTgt spid="9"/>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heel(1)">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up)">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heel(1)">
                                      <p:cBhvr>
                                        <p:cTn id="41" dur="500"/>
                                        <p:tgtEl>
                                          <p:spTgt spid="15"/>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heel(1)">
                                      <p:cBhvr>
                                        <p:cTn id="44" dur="500"/>
                                        <p:tgtEl>
                                          <p:spTgt spid="16"/>
                                        </p:tgtEl>
                                      </p:cBhvr>
                                    </p:animEffect>
                                  </p:childTnLst>
                                </p:cTn>
                              </p:par>
                              <p:par>
                                <p:cTn id="45" presetID="21" presetClass="entr" presetSubtype="1"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heel(1)">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heel(1)">
                                      <p:cBhvr>
                                        <p:cTn id="55" dur="5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grpId="0" nodeType="clickEffect">
                                  <p:stCondLst>
                                    <p:cond delay="2000"/>
                                  </p:stCondLst>
                                  <p:childTnLst>
                                    <p:animEffect transition="out" filter="fade">
                                      <p:cBhvr>
                                        <p:cTn id="64" dur="500"/>
                                        <p:tgtEl>
                                          <p:spTgt spid="20"/>
                                        </p:tgtEl>
                                      </p:cBhvr>
                                    </p:animEffect>
                                    <p:set>
                                      <p:cBhvr>
                                        <p:cTn id="65"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5" grpId="0" animBg="1"/>
      <p:bldP spid="16" grpId="0" animBg="1"/>
      <p:bldP spid="17" grpId="0" animBg="1"/>
      <p:bldP spid="24" grpId="0" animBg="1"/>
      <p:bldP spid="25" grpId="0"/>
      <p:bldP spid="26" grpId="0"/>
      <p:bldP spid="27" grpId="0"/>
      <p:bldP spid="28" grpId="0"/>
      <p:bldP spid="29" grpId="0"/>
      <p:bldP spid="30"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806288" cy="681603"/>
            <a:chOff x="376848" y="442347"/>
            <a:chExt cx="3806288"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3057247" cy="523220"/>
            </a:xfrm>
            <a:prstGeom prst="rect">
              <a:avLst/>
            </a:prstGeom>
          </p:spPr>
          <p:txBody>
            <a:bodyPr wrap="none">
              <a:spAutoFit/>
            </a:bodyPr>
            <a:lstStyle/>
            <a:p>
              <a:r>
                <a:rPr lang="zh-CN" altLang="en-US" sz="2800" dirty="0">
                  <a:solidFill>
                    <a:schemeClr val="tx2">
                      <a:lumMod val="75000"/>
                    </a:schemeClr>
                  </a:solidFill>
                  <a:latin typeface="幼圆" panose="02010509060101010101" pitchFamily="49" charset="-122"/>
                  <a:ea typeface="幼圆" panose="02010509060101010101" pitchFamily="49" charset="-122"/>
                </a:rPr>
                <a:t>上已完成工作描述</a:t>
              </a:r>
            </a:p>
          </p:txBody>
        </p:sp>
      </p:grpSp>
      <p:sp>
        <p:nvSpPr>
          <p:cNvPr id="8" name="ExtraShape1"/>
          <p:cNvSpPr>
            <a:spLocks/>
          </p:cNvSpPr>
          <p:nvPr/>
        </p:nvSpPr>
        <p:spPr bwMode="auto">
          <a:xfrm>
            <a:off x="4457415" y="2260980"/>
            <a:ext cx="2755900" cy="2747963"/>
          </a:xfrm>
          <a:custGeom>
            <a:avLst/>
            <a:gdLst>
              <a:gd name="T0" fmla="*/ 221 w 236"/>
              <a:gd name="T1" fmla="*/ 119 h 235"/>
              <a:gd name="T2" fmla="*/ 210 w 236"/>
              <a:gd name="T3" fmla="*/ 124 h 235"/>
              <a:gd name="T4" fmla="*/ 194 w 236"/>
              <a:gd name="T5" fmla="*/ 123 h 235"/>
              <a:gd name="T6" fmla="*/ 185 w 236"/>
              <a:gd name="T7" fmla="*/ 99 h 235"/>
              <a:gd name="T8" fmla="*/ 177 w 236"/>
              <a:gd name="T9" fmla="*/ 102 h 235"/>
              <a:gd name="T10" fmla="*/ 168 w 236"/>
              <a:gd name="T11" fmla="*/ 109 h 235"/>
              <a:gd name="T12" fmla="*/ 163 w 236"/>
              <a:gd name="T13" fmla="*/ 110 h 235"/>
              <a:gd name="T14" fmla="*/ 173 w 236"/>
              <a:gd name="T15" fmla="*/ 134 h 235"/>
              <a:gd name="T16" fmla="*/ 165 w 236"/>
              <a:gd name="T17" fmla="*/ 156 h 235"/>
              <a:gd name="T18" fmla="*/ 157 w 236"/>
              <a:gd name="T19" fmla="*/ 172 h 235"/>
              <a:gd name="T20" fmla="*/ 145 w 236"/>
              <a:gd name="T21" fmla="*/ 165 h 235"/>
              <a:gd name="T22" fmla="*/ 137 w 236"/>
              <a:gd name="T23" fmla="*/ 144 h 235"/>
              <a:gd name="T24" fmla="*/ 123 w 236"/>
              <a:gd name="T25" fmla="*/ 127 h 235"/>
              <a:gd name="T26" fmla="*/ 106 w 236"/>
              <a:gd name="T27" fmla="*/ 112 h 235"/>
              <a:gd name="T28" fmla="*/ 123 w 236"/>
              <a:gd name="T29" fmla="*/ 103 h 235"/>
              <a:gd name="T30" fmla="*/ 155 w 236"/>
              <a:gd name="T31" fmla="*/ 87 h 235"/>
              <a:gd name="T32" fmla="*/ 129 w 236"/>
              <a:gd name="T33" fmla="*/ 88 h 235"/>
              <a:gd name="T34" fmla="*/ 103 w 236"/>
              <a:gd name="T35" fmla="*/ 84 h 235"/>
              <a:gd name="T36" fmla="*/ 129 w 236"/>
              <a:gd name="T37" fmla="*/ 62 h 235"/>
              <a:gd name="T38" fmla="*/ 152 w 236"/>
              <a:gd name="T39" fmla="*/ 40 h 235"/>
              <a:gd name="T40" fmla="*/ 179 w 236"/>
              <a:gd name="T41" fmla="*/ 38 h 235"/>
              <a:gd name="T42" fmla="*/ 205 w 236"/>
              <a:gd name="T43" fmla="*/ 38 h 235"/>
              <a:gd name="T44" fmla="*/ 33 w 236"/>
              <a:gd name="T45" fmla="*/ 36 h 235"/>
              <a:gd name="T46" fmla="*/ 66 w 236"/>
              <a:gd name="T47" fmla="*/ 36 h 235"/>
              <a:gd name="T48" fmla="*/ 86 w 236"/>
              <a:gd name="T49" fmla="*/ 50 h 235"/>
              <a:gd name="T50" fmla="*/ 82 w 236"/>
              <a:gd name="T51" fmla="*/ 77 h 235"/>
              <a:gd name="T52" fmla="*/ 67 w 236"/>
              <a:gd name="T53" fmla="*/ 107 h 235"/>
              <a:gd name="T54" fmla="*/ 100 w 236"/>
              <a:gd name="T55" fmla="*/ 127 h 235"/>
              <a:gd name="T56" fmla="*/ 112 w 236"/>
              <a:gd name="T57" fmla="*/ 141 h 235"/>
              <a:gd name="T58" fmla="*/ 95 w 236"/>
              <a:gd name="T59" fmla="*/ 161 h 235"/>
              <a:gd name="T60" fmla="*/ 83 w 236"/>
              <a:gd name="T61" fmla="*/ 179 h 235"/>
              <a:gd name="T62" fmla="*/ 85 w 236"/>
              <a:gd name="T63" fmla="*/ 199 h 235"/>
              <a:gd name="T64" fmla="*/ 75 w 236"/>
              <a:gd name="T65" fmla="*/ 201 h 235"/>
              <a:gd name="T66" fmla="*/ 68 w 236"/>
              <a:gd name="T67" fmla="*/ 173 h 235"/>
              <a:gd name="T68" fmla="*/ 52 w 236"/>
              <a:gd name="T69" fmla="*/ 149 h 235"/>
              <a:gd name="T70" fmla="*/ 42 w 236"/>
              <a:gd name="T71" fmla="*/ 117 h 235"/>
              <a:gd name="T72" fmla="*/ 25 w 236"/>
              <a:gd name="T73" fmla="*/ 112 h 235"/>
              <a:gd name="T74" fmla="*/ 19 w 236"/>
              <a:gd name="T75" fmla="*/ 80 h 235"/>
              <a:gd name="T76" fmla="*/ 17 w 236"/>
              <a:gd name="T77" fmla="*/ 62 h 235"/>
              <a:gd name="T78" fmla="*/ 0 w 236"/>
              <a:gd name="T79" fmla="*/ 117 h 235"/>
              <a:gd name="T80" fmla="*/ 236 w 236"/>
              <a:gd name="T81" fmla="*/ 120 h 235"/>
              <a:gd name="T82" fmla="*/ 99 w 236"/>
              <a:gd name="T83" fmla="*/ 71 h 235"/>
              <a:gd name="T84" fmla="*/ 93 w 236"/>
              <a:gd name="T85" fmla="*/ 56 h 235"/>
              <a:gd name="T86" fmla="*/ 114 w 236"/>
              <a:gd name="T87" fmla="*/ 45 h 235"/>
              <a:gd name="T88" fmla="*/ 115 w 236"/>
              <a:gd name="T89" fmla="*/ 60 h 235"/>
              <a:gd name="T90" fmla="*/ 99 w 236"/>
              <a:gd name="T91" fmla="*/ 7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235">
                <a:moveTo>
                  <a:pt x="226" y="124"/>
                </a:moveTo>
                <a:cubicBezTo>
                  <a:pt x="223" y="124"/>
                  <a:pt x="221" y="122"/>
                  <a:pt x="221" y="119"/>
                </a:cubicBezTo>
                <a:cubicBezTo>
                  <a:pt x="221" y="116"/>
                  <a:pt x="218" y="113"/>
                  <a:pt x="215" y="113"/>
                </a:cubicBezTo>
                <a:cubicBezTo>
                  <a:pt x="212" y="113"/>
                  <a:pt x="210" y="118"/>
                  <a:pt x="210" y="124"/>
                </a:cubicBezTo>
                <a:cubicBezTo>
                  <a:pt x="210" y="130"/>
                  <a:pt x="210" y="135"/>
                  <a:pt x="199" y="135"/>
                </a:cubicBezTo>
                <a:cubicBezTo>
                  <a:pt x="188" y="135"/>
                  <a:pt x="194" y="123"/>
                  <a:pt x="194" y="123"/>
                </a:cubicBezTo>
                <a:cubicBezTo>
                  <a:pt x="197" y="118"/>
                  <a:pt x="196" y="110"/>
                  <a:pt x="192" y="106"/>
                </a:cubicBezTo>
                <a:cubicBezTo>
                  <a:pt x="190" y="103"/>
                  <a:pt x="187" y="101"/>
                  <a:pt x="185" y="99"/>
                </a:cubicBezTo>
                <a:cubicBezTo>
                  <a:pt x="181" y="94"/>
                  <a:pt x="176" y="92"/>
                  <a:pt x="175" y="94"/>
                </a:cubicBezTo>
                <a:cubicBezTo>
                  <a:pt x="173" y="95"/>
                  <a:pt x="174" y="99"/>
                  <a:pt x="177" y="102"/>
                </a:cubicBezTo>
                <a:cubicBezTo>
                  <a:pt x="179" y="104"/>
                  <a:pt x="181" y="108"/>
                  <a:pt x="179" y="110"/>
                </a:cubicBezTo>
                <a:cubicBezTo>
                  <a:pt x="178" y="112"/>
                  <a:pt x="173" y="111"/>
                  <a:pt x="168" y="109"/>
                </a:cubicBezTo>
                <a:cubicBezTo>
                  <a:pt x="167" y="108"/>
                  <a:pt x="166" y="108"/>
                  <a:pt x="165" y="107"/>
                </a:cubicBezTo>
                <a:cubicBezTo>
                  <a:pt x="160" y="105"/>
                  <a:pt x="159" y="106"/>
                  <a:pt x="163" y="110"/>
                </a:cubicBezTo>
                <a:cubicBezTo>
                  <a:pt x="165" y="112"/>
                  <a:pt x="168" y="114"/>
                  <a:pt x="170" y="117"/>
                </a:cubicBezTo>
                <a:cubicBezTo>
                  <a:pt x="174" y="121"/>
                  <a:pt x="175" y="129"/>
                  <a:pt x="173" y="134"/>
                </a:cubicBezTo>
                <a:cubicBezTo>
                  <a:pt x="173" y="135"/>
                  <a:pt x="172" y="135"/>
                  <a:pt x="172" y="136"/>
                </a:cubicBezTo>
                <a:cubicBezTo>
                  <a:pt x="169" y="141"/>
                  <a:pt x="166" y="150"/>
                  <a:pt x="165" y="156"/>
                </a:cubicBezTo>
                <a:cubicBezTo>
                  <a:pt x="165" y="156"/>
                  <a:pt x="164" y="157"/>
                  <a:pt x="164" y="158"/>
                </a:cubicBezTo>
                <a:cubicBezTo>
                  <a:pt x="163" y="163"/>
                  <a:pt x="159" y="169"/>
                  <a:pt x="157" y="172"/>
                </a:cubicBezTo>
                <a:cubicBezTo>
                  <a:pt x="154" y="174"/>
                  <a:pt x="151" y="174"/>
                  <a:pt x="151" y="171"/>
                </a:cubicBezTo>
                <a:cubicBezTo>
                  <a:pt x="150" y="168"/>
                  <a:pt x="148" y="165"/>
                  <a:pt x="145" y="165"/>
                </a:cubicBezTo>
                <a:cubicBezTo>
                  <a:pt x="142" y="165"/>
                  <a:pt x="139" y="160"/>
                  <a:pt x="138" y="154"/>
                </a:cubicBezTo>
                <a:cubicBezTo>
                  <a:pt x="138" y="151"/>
                  <a:pt x="137" y="148"/>
                  <a:pt x="137" y="144"/>
                </a:cubicBezTo>
                <a:cubicBezTo>
                  <a:pt x="137" y="139"/>
                  <a:pt x="132" y="132"/>
                  <a:pt x="126" y="129"/>
                </a:cubicBezTo>
                <a:cubicBezTo>
                  <a:pt x="125" y="128"/>
                  <a:pt x="124" y="128"/>
                  <a:pt x="123" y="127"/>
                </a:cubicBezTo>
                <a:cubicBezTo>
                  <a:pt x="117" y="125"/>
                  <a:pt x="110" y="118"/>
                  <a:pt x="107" y="114"/>
                </a:cubicBezTo>
                <a:cubicBezTo>
                  <a:pt x="107" y="113"/>
                  <a:pt x="107" y="112"/>
                  <a:pt x="106" y="112"/>
                </a:cubicBezTo>
                <a:cubicBezTo>
                  <a:pt x="103" y="107"/>
                  <a:pt x="106" y="103"/>
                  <a:pt x="112" y="103"/>
                </a:cubicBezTo>
                <a:cubicBezTo>
                  <a:pt x="116" y="103"/>
                  <a:pt x="119" y="103"/>
                  <a:pt x="123" y="103"/>
                </a:cubicBezTo>
                <a:cubicBezTo>
                  <a:pt x="129" y="103"/>
                  <a:pt x="139" y="102"/>
                  <a:pt x="144" y="100"/>
                </a:cubicBezTo>
                <a:cubicBezTo>
                  <a:pt x="150" y="98"/>
                  <a:pt x="155" y="93"/>
                  <a:pt x="155" y="87"/>
                </a:cubicBezTo>
                <a:cubicBezTo>
                  <a:pt x="155" y="82"/>
                  <a:pt x="151" y="79"/>
                  <a:pt x="145" y="80"/>
                </a:cubicBezTo>
                <a:cubicBezTo>
                  <a:pt x="140" y="81"/>
                  <a:pt x="132" y="85"/>
                  <a:pt x="129" y="88"/>
                </a:cubicBezTo>
                <a:cubicBezTo>
                  <a:pt x="126" y="91"/>
                  <a:pt x="119" y="93"/>
                  <a:pt x="113" y="93"/>
                </a:cubicBezTo>
                <a:cubicBezTo>
                  <a:pt x="107" y="93"/>
                  <a:pt x="102" y="89"/>
                  <a:pt x="103" y="84"/>
                </a:cubicBezTo>
                <a:cubicBezTo>
                  <a:pt x="104" y="79"/>
                  <a:pt x="108" y="72"/>
                  <a:pt x="113" y="69"/>
                </a:cubicBezTo>
                <a:cubicBezTo>
                  <a:pt x="117" y="65"/>
                  <a:pt x="124" y="62"/>
                  <a:pt x="129" y="62"/>
                </a:cubicBezTo>
                <a:cubicBezTo>
                  <a:pt x="134" y="62"/>
                  <a:pt x="139" y="57"/>
                  <a:pt x="140" y="52"/>
                </a:cubicBezTo>
                <a:cubicBezTo>
                  <a:pt x="141" y="46"/>
                  <a:pt x="147" y="41"/>
                  <a:pt x="152" y="40"/>
                </a:cubicBezTo>
                <a:cubicBezTo>
                  <a:pt x="155" y="40"/>
                  <a:pt x="158" y="39"/>
                  <a:pt x="160" y="39"/>
                </a:cubicBezTo>
                <a:cubicBezTo>
                  <a:pt x="166" y="38"/>
                  <a:pt x="174" y="38"/>
                  <a:pt x="179" y="38"/>
                </a:cubicBezTo>
                <a:cubicBezTo>
                  <a:pt x="183" y="38"/>
                  <a:pt x="187" y="38"/>
                  <a:pt x="190" y="38"/>
                </a:cubicBezTo>
                <a:cubicBezTo>
                  <a:pt x="194" y="38"/>
                  <a:pt x="201" y="38"/>
                  <a:pt x="205" y="38"/>
                </a:cubicBezTo>
                <a:cubicBezTo>
                  <a:pt x="184" y="14"/>
                  <a:pt x="153" y="0"/>
                  <a:pt x="118" y="0"/>
                </a:cubicBezTo>
                <a:cubicBezTo>
                  <a:pt x="84" y="0"/>
                  <a:pt x="54" y="14"/>
                  <a:pt x="33" y="36"/>
                </a:cubicBezTo>
                <a:cubicBezTo>
                  <a:pt x="37" y="36"/>
                  <a:pt x="42" y="35"/>
                  <a:pt x="47" y="35"/>
                </a:cubicBezTo>
                <a:cubicBezTo>
                  <a:pt x="53" y="35"/>
                  <a:pt x="61" y="35"/>
                  <a:pt x="66" y="36"/>
                </a:cubicBezTo>
                <a:cubicBezTo>
                  <a:pt x="69" y="37"/>
                  <a:pt x="73" y="37"/>
                  <a:pt x="76" y="38"/>
                </a:cubicBezTo>
                <a:cubicBezTo>
                  <a:pt x="81" y="39"/>
                  <a:pt x="86" y="45"/>
                  <a:pt x="86" y="50"/>
                </a:cubicBezTo>
                <a:cubicBezTo>
                  <a:pt x="87" y="54"/>
                  <a:pt x="87" y="57"/>
                  <a:pt x="88" y="61"/>
                </a:cubicBezTo>
                <a:cubicBezTo>
                  <a:pt x="88" y="66"/>
                  <a:pt x="86" y="73"/>
                  <a:pt x="82" y="77"/>
                </a:cubicBezTo>
                <a:cubicBezTo>
                  <a:pt x="76" y="82"/>
                  <a:pt x="71" y="87"/>
                  <a:pt x="65" y="93"/>
                </a:cubicBezTo>
                <a:cubicBezTo>
                  <a:pt x="61" y="97"/>
                  <a:pt x="62" y="103"/>
                  <a:pt x="67" y="107"/>
                </a:cubicBezTo>
                <a:cubicBezTo>
                  <a:pt x="72" y="110"/>
                  <a:pt x="77" y="113"/>
                  <a:pt x="81" y="116"/>
                </a:cubicBezTo>
                <a:cubicBezTo>
                  <a:pt x="86" y="120"/>
                  <a:pt x="95" y="124"/>
                  <a:pt x="100" y="127"/>
                </a:cubicBezTo>
                <a:cubicBezTo>
                  <a:pt x="101" y="127"/>
                  <a:pt x="102" y="127"/>
                  <a:pt x="103" y="127"/>
                </a:cubicBezTo>
                <a:cubicBezTo>
                  <a:pt x="108" y="130"/>
                  <a:pt x="112" y="136"/>
                  <a:pt x="112" y="141"/>
                </a:cubicBezTo>
                <a:cubicBezTo>
                  <a:pt x="111" y="146"/>
                  <a:pt x="109" y="151"/>
                  <a:pt x="106" y="151"/>
                </a:cubicBezTo>
                <a:cubicBezTo>
                  <a:pt x="103" y="151"/>
                  <a:pt x="98" y="156"/>
                  <a:pt x="95" y="161"/>
                </a:cubicBezTo>
                <a:cubicBezTo>
                  <a:pt x="94" y="162"/>
                  <a:pt x="94" y="163"/>
                  <a:pt x="94" y="164"/>
                </a:cubicBezTo>
                <a:cubicBezTo>
                  <a:pt x="91" y="169"/>
                  <a:pt x="86" y="176"/>
                  <a:pt x="83" y="179"/>
                </a:cubicBezTo>
                <a:cubicBezTo>
                  <a:pt x="80" y="183"/>
                  <a:pt x="79" y="187"/>
                  <a:pt x="82" y="190"/>
                </a:cubicBezTo>
                <a:cubicBezTo>
                  <a:pt x="84" y="192"/>
                  <a:pt x="86" y="196"/>
                  <a:pt x="85" y="199"/>
                </a:cubicBezTo>
                <a:cubicBezTo>
                  <a:pt x="85" y="202"/>
                  <a:pt x="81" y="203"/>
                  <a:pt x="77" y="202"/>
                </a:cubicBezTo>
                <a:cubicBezTo>
                  <a:pt x="76" y="201"/>
                  <a:pt x="76" y="201"/>
                  <a:pt x="75" y="201"/>
                </a:cubicBezTo>
                <a:cubicBezTo>
                  <a:pt x="71" y="199"/>
                  <a:pt x="67" y="193"/>
                  <a:pt x="67" y="187"/>
                </a:cubicBezTo>
                <a:cubicBezTo>
                  <a:pt x="68" y="182"/>
                  <a:pt x="68" y="177"/>
                  <a:pt x="68" y="173"/>
                </a:cubicBezTo>
                <a:cubicBezTo>
                  <a:pt x="69" y="167"/>
                  <a:pt x="66" y="160"/>
                  <a:pt x="63" y="158"/>
                </a:cubicBezTo>
                <a:cubicBezTo>
                  <a:pt x="60" y="156"/>
                  <a:pt x="55" y="152"/>
                  <a:pt x="52" y="149"/>
                </a:cubicBezTo>
                <a:cubicBezTo>
                  <a:pt x="49" y="146"/>
                  <a:pt x="47" y="139"/>
                  <a:pt x="47" y="133"/>
                </a:cubicBezTo>
                <a:cubicBezTo>
                  <a:pt x="47" y="127"/>
                  <a:pt x="45" y="120"/>
                  <a:pt x="42" y="117"/>
                </a:cubicBezTo>
                <a:cubicBezTo>
                  <a:pt x="39" y="114"/>
                  <a:pt x="36" y="111"/>
                  <a:pt x="36" y="111"/>
                </a:cubicBezTo>
                <a:cubicBezTo>
                  <a:pt x="36" y="111"/>
                  <a:pt x="36" y="111"/>
                  <a:pt x="25" y="112"/>
                </a:cubicBezTo>
                <a:cubicBezTo>
                  <a:pt x="14" y="112"/>
                  <a:pt x="15" y="100"/>
                  <a:pt x="15" y="100"/>
                </a:cubicBezTo>
                <a:cubicBezTo>
                  <a:pt x="15" y="95"/>
                  <a:pt x="17" y="85"/>
                  <a:pt x="19" y="80"/>
                </a:cubicBezTo>
                <a:cubicBezTo>
                  <a:pt x="21" y="76"/>
                  <a:pt x="22" y="72"/>
                  <a:pt x="23" y="69"/>
                </a:cubicBezTo>
                <a:cubicBezTo>
                  <a:pt x="25" y="63"/>
                  <a:pt x="23" y="60"/>
                  <a:pt x="17" y="62"/>
                </a:cubicBezTo>
                <a:cubicBezTo>
                  <a:pt x="16" y="63"/>
                  <a:pt x="14" y="63"/>
                  <a:pt x="13" y="64"/>
                </a:cubicBezTo>
                <a:cubicBezTo>
                  <a:pt x="5" y="80"/>
                  <a:pt x="0" y="98"/>
                  <a:pt x="0" y="117"/>
                </a:cubicBezTo>
                <a:cubicBezTo>
                  <a:pt x="0" y="182"/>
                  <a:pt x="53" y="235"/>
                  <a:pt x="118" y="235"/>
                </a:cubicBezTo>
                <a:cubicBezTo>
                  <a:pt x="182" y="235"/>
                  <a:pt x="235" y="184"/>
                  <a:pt x="236" y="120"/>
                </a:cubicBezTo>
                <a:cubicBezTo>
                  <a:pt x="233" y="122"/>
                  <a:pt x="229" y="124"/>
                  <a:pt x="226" y="124"/>
                </a:cubicBezTo>
                <a:close/>
                <a:moveTo>
                  <a:pt x="99" y="71"/>
                </a:moveTo>
                <a:cubicBezTo>
                  <a:pt x="97" y="73"/>
                  <a:pt x="94" y="70"/>
                  <a:pt x="93" y="65"/>
                </a:cubicBezTo>
                <a:cubicBezTo>
                  <a:pt x="93" y="62"/>
                  <a:pt x="93" y="59"/>
                  <a:pt x="93" y="56"/>
                </a:cubicBezTo>
                <a:cubicBezTo>
                  <a:pt x="94" y="51"/>
                  <a:pt x="100" y="45"/>
                  <a:pt x="105" y="45"/>
                </a:cubicBezTo>
                <a:cubicBezTo>
                  <a:pt x="108" y="45"/>
                  <a:pt x="111" y="45"/>
                  <a:pt x="114" y="45"/>
                </a:cubicBezTo>
                <a:cubicBezTo>
                  <a:pt x="120" y="46"/>
                  <a:pt x="124" y="49"/>
                  <a:pt x="125" y="51"/>
                </a:cubicBezTo>
                <a:cubicBezTo>
                  <a:pt x="125" y="54"/>
                  <a:pt x="121" y="58"/>
                  <a:pt x="115" y="60"/>
                </a:cubicBezTo>
                <a:cubicBezTo>
                  <a:pt x="114" y="61"/>
                  <a:pt x="114" y="61"/>
                  <a:pt x="113" y="62"/>
                </a:cubicBezTo>
                <a:cubicBezTo>
                  <a:pt x="107" y="64"/>
                  <a:pt x="101" y="69"/>
                  <a:pt x="99" y="71"/>
                </a:cubicBezTo>
                <a:close/>
              </a:path>
            </a:pathLst>
          </a:custGeom>
          <a:solidFill>
            <a:srgbClr val="5BD4FF"/>
          </a:solidFill>
          <a:ln>
            <a:noFill/>
          </a:ln>
        </p:spPr>
        <p:txBody>
          <a:bodyPr anchor="ctr"/>
          <a:lstStyle/>
          <a:p>
            <a:pPr algn="ctr"/>
            <a:endParaRPr dirty="0"/>
          </a:p>
        </p:txBody>
      </p:sp>
      <p:sp>
        <p:nvSpPr>
          <p:cNvPr id="9" name="ExtraShape2"/>
          <p:cNvSpPr>
            <a:spLocks/>
          </p:cNvSpPr>
          <p:nvPr/>
        </p:nvSpPr>
        <p:spPr bwMode="auto">
          <a:xfrm>
            <a:off x="4281203" y="2062542"/>
            <a:ext cx="3141662" cy="3144838"/>
          </a:xfrm>
          <a:custGeom>
            <a:avLst/>
            <a:gdLst>
              <a:gd name="T0" fmla="*/ 134 w 269"/>
              <a:gd name="T1" fmla="*/ 267 h 269"/>
              <a:gd name="T2" fmla="*/ 119 w 269"/>
              <a:gd name="T3" fmla="*/ 268 h 269"/>
              <a:gd name="T4" fmla="*/ 148 w 269"/>
              <a:gd name="T5" fmla="*/ 266 h 269"/>
              <a:gd name="T6" fmla="*/ 105 w 269"/>
              <a:gd name="T7" fmla="*/ 266 h 269"/>
              <a:gd name="T8" fmla="*/ 162 w 269"/>
              <a:gd name="T9" fmla="*/ 264 h 269"/>
              <a:gd name="T10" fmla="*/ 91 w 269"/>
              <a:gd name="T11" fmla="*/ 262 h 269"/>
              <a:gd name="T12" fmla="*/ 176 w 269"/>
              <a:gd name="T13" fmla="*/ 260 h 269"/>
              <a:gd name="T14" fmla="*/ 77 w 269"/>
              <a:gd name="T15" fmla="*/ 256 h 269"/>
              <a:gd name="T16" fmla="*/ 190 w 269"/>
              <a:gd name="T17" fmla="*/ 255 h 269"/>
              <a:gd name="T18" fmla="*/ 64 w 269"/>
              <a:gd name="T19" fmla="*/ 249 h 269"/>
              <a:gd name="T20" fmla="*/ 202 w 269"/>
              <a:gd name="T21" fmla="*/ 248 h 269"/>
              <a:gd name="T22" fmla="*/ 52 w 269"/>
              <a:gd name="T23" fmla="*/ 241 h 269"/>
              <a:gd name="T24" fmla="*/ 214 w 269"/>
              <a:gd name="T25" fmla="*/ 240 h 269"/>
              <a:gd name="T26" fmla="*/ 41 w 269"/>
              <a:gd name="T27" fmla="*/ 231 h 269"/>
              <a:gd name="T28" fmla="*/ 225 w 269"/>
              <a:gd name="T29" fmla="*/ 231 h 269"/>
              <a:gd name="T30" fmla="*/ 31 w 269"/>
              <a:gd name="T31" fmla="*/ 221 h 269"/>
              <a:gd name="T32" fmla="*/ 235 w 269"/>
              <a:gd name="T33" fmla="*/ 220 h 269"/>
              <a:gd name="T34" fmla="*/ 22 w 269"/>
              <a:gd name="T35" fmla="*/ 209 h 269"/>
              <a:gd name="T36" fmla="*/ 244 w 269"/>
              <a:gd name="T37" fmla="*/ 209 h 269"/>
              <a:gd name="T38" fmla="*/ 15 w 269"/>
              <a:gd name="T39" fmla="*/ 196 h 269"/>
              <a:gd name="T40" fmla="*/ 251 w 269"/>
              <a:gd name="T41" fmla="*/ 197 h 269"/>
              <a:gd name="T42" fmla="*/ 9 w 269"/>
              <a:gd name="T43" fmla="*/ 183 h 269"/>
              <a:gd name="T44" fmla="*/ 258 w 269"/>
              <a:gd name="T45" fmla="*/ 183 h 269"/>
              <a:gd name="T46" fmla="*/ 4 w 269"/>
              <a:gd name="T47" fmla="*/ 169 h 269"/>
              <a:gd name="T48" fmla="*/ 262 w 269"/>
              <a:gd name="T49" fmla="*/ 170 h 269"/>
              <a:gd name="T50" fmla="*/ 1 w 269"/>
              <a:gd name="T51" fmla="*/ 155 h 269"/>
              <a:gd name="T52" fmla="*/ 265 w 269"/>
              <a:gd name="T53" fmla="*/ 156 h 269"/>
              <a:gd name="T54" fmla="*/ 0 w 269"/>
              <a:gd name="T55" fmla="*/ 140 h 269"/>
              <a:gd name="T56" fmla="*/ 267 w 269"/>
              <a:gd name="T57" fmla="*/ 141 h 269"/>
              <a:gd name="T58" fmla="*/ 0 w 269"/>
              <a:gd name="T59" fmla="*/ 133 h 269"/>
              <a:gd name="T60" fmla="*/ 266 w 269"/>
              <a:gd name="T61" fmla="*/ 122 h 269"/>
              <a:gd name="T62" fmla="*/ 1 w 269"/>
              <a:gd name="T63" fmla="*/ 118 h 269"/>
              <a:gd name="T64" fmla="*/ 264 w 269"/>
              <a:gd name="T65" fmla="*/ 108 h 269"/>
              <a:gd name="T66" fmla="*/ 3 w 269"/>
              <a:gd name="T67" fmla="*/ 104 h 269"/>
              <a:gd name="T68" fmla="*/ 261 w 269"/>
              <a:gd name="T69" fmla="*/ 94 h 269"/>
              <a:gd name="T70" fmla="*/ 7 w 269"/>
              <a:gd name="T71" fmla="*/ 90 h 269"/>
              <a:gd name="T72" fmla="*/ 256 w 269"/>
              <a:gd name="T73" fmla="*/ 81 h 269"/>
              <a:gd name="T74" fmla="*/ 13 w 269"/>
              <a:gd name="T75" fmla="*/ 76 h 269"/>
              <a:gd name="T76" fmla="*/ 249 w 269"/>
              <a:gd name="T77" fmla="*/ 68 h 269"/>
              <a:gd name="T78" fmla="*/ 20 w 269"/>
              <a:gd name="T79" fmla="*/ 63 h 269"/>
              <a:gd name="T80" fmla="*/ 241 w 269"/>
              <a:gd name="T81" fmla="*/ 56 h 269"/>
              <a:gd name="T82" fmla="*/ 28 w 269"/>
              <a:gd name="T83" fmla="*/ 51 h 269"/>
              <a:gd name="T84" fmla="*/ 232 w 269"/>
              <a:gd name="T85" fmla="*/ 45 h 269"/>
              <a:gd name="T86" fmla="*/ 38 w 269"/>
              <a:gd name="T87" fmla="*/ 40 h 269"/>
              <a:gd name="T88" fmla="*/ 222 w 269"/>
              <a:gd name="T89" fmla="*/ 35 h 269"/>
              <a:gd name="T90" fmla="*/ 49 w 269"/>
              <a:gd name="T91" fmla="*/ 31 h 269"/>
              <a:gd name="T92" fmla="*/ 211 w 269"/>
              <a:gd name="T93" fmla="*/ 26 h 269"/>
              <a:gd name="T94" fmla="*/ 60 w 269"/>
              <a:gd name="T95" fmla="*/ 22 h 269"/>
              <a:gd name="T96" fmla="*/ 199 w 269"/>
              <a:gd name="T97" fmla="*/ 18 h 269"/>
              <a:gd name="T98" fmla="*/ 73 w 269"/>
              <a:gd name="T99" fmla="*/ 14 h 269"/>
              <a:gd name="T100" fmla="*/ 186 w 269"/>
              <a:gd name="T101" fmla="*/ 12 h 269"/>
              <a:gd name="T102" fmla="*/ 86 w 269"/>
              <a:gd name="T103" fmla="*/ 9 h 269"/>
              <a:gd name="T104" fmla="*/ 172 w 269"/>
              <a:gd name="T105" fmla="*/ 7 h 269"/>
              <a:gd name="T106" fmla="*/ 100 w 269"/>
              <a:gd name="T107" fmla="*/ 4 h 269"/>
              <a:gd name="T108" fmla="*/ 158 w 269"/>
              <a:gd name="T109" fmla="*/ 4 h 269"/>
              <a:gd name="T110" fmla="*/ 115 w 269"/>
              <a:gd name="T111" fmla="*/ 1 h 269"/>
              <a:gd name="T112" fmla="*/ 144 w 269"/>
              <a:gd name="T113" fmla="*/ 2 h 269"/>
              <a:gd name="T114" fmla="*/ 129 w 269"/>
              <a:gd name="T11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9" h="269">
                <a:moveTo>
                  <a:pt x="135" y="269"/>
                </a:moveTo>
                <a:cubicBezTo>
                  <a:pt x="135" y="269"/>
                  <a:pt x="135" y="269"/>
                  <a:pt x="134" y="269"/>
                </a:cubicBezTo>
                <a:cubicBezTo>
                  <a:pt x="134" y="269"/>
                  <a:pt x="134" y="269"/>
                  <a:pt x="134" y="269"/>
                </a:cubicBezTo>
                <a:cubicBezTo>
                  <a:pt x="134" y="267"/>
                  <a:pt x="134" y="267"/>
                  <a:pt x="134" y="267"/>
                </a:cubicBezTo>
                <a:cubicBezTo>
                  <a:pt x="134" y="267"/>
                  <a:pt x="134" y="267"/>
                  <a:pt x="134" y="267"/>
                </a:cubicBezTo>
                <a:cubicBezTo>
                  <a:pt x="137" y="267"/>
                  <a:pt x="139" y="267"/>
                  <a:pt x="141" y="267"/>
                </a:cubicBezTo>
                <a:cubicBezTo>
                  <a:pt x="141" y="269"/>
                  <a:pt x="141" y="269"/>
                  <a:pt x="141" y="269"/>
                </a:cubicBezTo>
                <a:cubicBezTo>
                  <a:pt x="139" y="269"/>
                  <a:pt x="137" y="269"/>
                  <a:pt x="135" y="269"/>
                </a:cubicBezTo>
                <a:close/>
                <a:moveTo>
                  <a:pt x="127" y="269"/>
                </a:moveTo>
                <a:cubicBezTo>
                  <a:pt x="124" y="268"/>
                  <a:pt x="122" y="268"/>
                  <a:pt x="119" y="268"/>
                </a:cubicBezTo>
                <a:cubicBezTo>
                  <a:pt x="119" y="266"/>
                  <a:pt x="119" y="266"/>
                  <a:pt x="119" y="266"/>
                </a:cubicBezTo>
                <a:cubicBezTo>
                  <a:pt x="122" y="266"/>
                  <a:pt x="124" y="266"/>
                  <a:pt x="127" y="267"/>
                </a:cubicBezTo>
                <a:lnTo>
                  <a:pt x="127" y="269"/>
                </a:lnTo>
                <a:close/>
                <a:moveTo>
                  <a:pt x="148" y="268"/>
                </a:moveTo>
                <a:cubicBezTo>
                  <a:pt x="148" y="266"/>
                  <a:pt x="148" y="266"/>
                  <a:pt x="148" y="266"/>
                </a:cubicBezTo>
                <a:cubicBezTo>
                  <a:pt x="151" y="266"/>
                  <a:pt x="153" y="265"/>
                  <a:pt x="155" y="265"/>
                </a:cubicBezTo>
                <a:cubicBezTo>
                  <a:pt x="156" y="267"/>
                  <a:pt x="156" y="267"/>
                  <a:pt x="156" y="267"/>
                </a:cubicBezTo>
                <a:cubicBezTo>
                  <a:pt x="153" y="268"/>
                  <a:pt x="151" y="268"/>
                  <a:pt x="148" y="268"/>
                </a:cubicBezTo>
                <a:close/>
                <a:moveTo>
                  <a:pt x="112" y="267"/>
                </a:moveTo>
                <a:cubicBezTo>
                  <a:pt x="110" y="267"/>
                  <a:pt x="107" y="266"/>
                  <a:pt x="105" y="266"/>
                </a:cubicBezTo>
                <a:cubicBezTo>
                  <a:pt x="105" y="264"/>
                  <a:pt x="105" y="264"/>
                  <a:pt x="105" y="264"/>
                </a:cubicBezTo>
                <a:cubicBezTo>
                  <a:pt x="108" y="264"/>
                  <a:pt x="110" y="265"/>
                  <a:pt x="112" y="265"/>
                </a:cubicBezTo>
                <a:lnTo>
                  <a:pt x="112" y="267"/>
                </a:lnTo>
                <a:close/>
                <a:moveTo>
                  <a:pt x="163" y="266"/>
                </a:moveTo>
                <a:cubicBezTo>
                  <a:pt x="162" y="264"/>
                  <a:pt x="162" y="264"/>
                  <a:pt x="162" y="264"/>
                </a:cubicBezTo>
                <a:cubicBezTo>
                  <a:pt x="165" y="263"/>
                  <a:pt x="167" y="263"/>
                  <a:pt x="169" y="262"/>
                </a:cubicBezTo>
                <a:cubicBezTo>
                  <a:pt x="170" y="264"/>
                  <a:pt x="170" y="264"/>
                  <a:pt x="170" y="264"/>
                </a:cubicBezTo>
                <a:cubicBezTo>
                  <a:pt x="168" y="265"/>
                  <a:pt x="165" y="265"/>
                  <a:pt x="163" y="266"/>
                </a:cubicBezTo>
                <a:close/>
                <a:moveTo>
                  <a:pt x="98" y="264"/>
                </a:moveTo>
                <a:cubicBezTo>
                  <a:pt x="95" y="263"/>
                  <a:pt x="93" y="262"/>
                  <a:pt x="91" y="262"/>
                </a:cubicBezTo>
                <a:cubicBezTo>
                  <a:pt x="91" y="260"/>
                  <a:pt x="91" y="260"/>
                  <a:pt x="91" y="260"/>
                </a:cubicBezTo>
                <a:cubicBezTo>
                  <a:pt x="94" y="260"/>
                  <a:pt x="96" y="261"/>
                  <a:pt x="98" y="262"/>
                </a:cubicBezTo>
                <a:lnTo>
                  <a:pt x="98" y="264"/>
                </a:lnTo>
                <a:close/>
                <a:moveTo>
                  <a:pt x="177" y="262"/>
                </a:moveTo>
                <a:cubicBezTo>
                  <a:pt x="176" y="260"/>
                  <a:pt x="176" y="260"/>
                  <a:pt x="176" y="260"/>
                </a:cubicBezTo>
                <a:cubicBezTo>
                  <a:pt x="179" y="259"/>
                  <a:pt x="181" y="258"/>
                  <a:pt x="183" y="258"/>
                </a:cubicBezTo>
                <a:cubicBezTo>
                  <a:pt x="184" y="259"/>
                  <a:pt x="184" y="259"/>
                  <a:pt x="184" y="259"/>
                </a:cubicBezTo>
                <a:cubicBezTo>
                  <a:pt x="182" y="260"/>
                  <a:pt x="179" y="261"/>
                  <a:pt x="177" y="262"/>
                </a:cubicBezTo>
                <a:close/>
                <a:moveTo>
                  <a:pt x="84" y="259"/>
                </a:moveTo>
                <a:cubicBezTo>
                  <a:pt x="82" y="258"/>
                  <a:pt x="79" y="257"/>
                  <a:pt x="77" y="256"/>
                </a:cubicBezTo>
                <a:cubicBezTo>
                  <a:pt x="78" y="254"/>
                  <a:pt x="78" y="254"/>
                  <a:pt x="78" y="254"/>
                </a:cubicBezTo>
                <a:cubicBezTo>
                  <a:pt x="80" y="255"/>
                  <a:pt x="82" y="256"/>
                  <a:pt x="85" y="257"/>
                </a:cubicBezTo>
                <a:lnTo>
                  <a:pt x="84" y="259"/>
                </a:lnTo>
                <a:close/>
                <a:moveTo>
                  <a:pt x="191" y="257"/>
                </a:moveTo>
                <a:cubicBezTo>
                  <a:pt x="190" y="255"/>
                  <a:pt x="190" y="255"/>
                  <a:pt x="190" y="255"/>
                </a:cubicBezTo>
                <a:cubicBezTo>
                  <a:pt x="192" y="254"/>
                  <a:pt x="194" y="253"/>
                  <a:pt x="196" y="252"/>
                </a:cubicBezTo>
                <a:cubicBezTo>
                  <a:pt x="197" y="253"/>
                  <a:pt x="197" y="253"/>
                  <a:pt x="197" y="253"/>
                </a:cubicBezTo>
                <a:cubicBezTo>
                  <a:pt x="195" y="255"/>
                  <a:pt x="193" y="256"/>
                  <a:pt x="191" y="257"/>
                </a:cubicBezTo>
                <a:close/>
                <a:moveTo>
                  <a:pt x="71" y="253"/>
                </a:moveTo>
                <a:cubicBezTo>
                  <a:pt x="69" y="252"/>
                  <a:pt x="66" y="250"/>
                  <a:pt x="64" y="249"/>
                </a:cubicBezTo>
                <a:cubicBezTo>
                  <a:pt x="65" y="247"/>
                  <a:pt x="65" y="247"/>
                  <a:pt x="65" y="247"/>
                </a:cubicBezTo>
                <a:cubicBezTo>
                  <a:pt x="67" y="249"/>
                  <a:pt x="70" y="250"/>
                  <a:pt x="72" y="251"/>
                </a:cubicBezTo>
                <a:lnTo>
                  <a:pt x="71" y="253"/>
                </a:lnTo>
                <a:close/>
                <a:moveTo>
                  <a:pt x="203" y="250"/>
                </a:moveTo>
                <a:cubicBezTo>
                  <a:pt x="202" y="248"/>
                  <a:pt x="202" y="248"/>
                  <a:pt x="202" y="248"/>
                </a:cubicBezTo>
                <a:cubicBezTo>
                  <a:pt x="204" y="247"/>
                  <a:pt x="206" y="246"/>
                  <a:pt x="208" y="244"/>
                </a:cubicBezTo>
                <a:cubicBezTo>
                  <a:pt x="210" y="246"/>
                  <a:pt x="210" y="246"/>
                  <a:pt x="210" y="246"/>
                </a:cubicBezTo>
                <a:cubicBezTo>
                  <a:pt x="208" y="247"/>
                  <a:pt x="206" y="249"/>
                  <a:pt x="203" y="250"/>
                </a:cubicBezTo>
                <a:close/>
                <a:moveTo>
                  <a:pt x="58" y="245"/>
                </a:moveTo>
                <a:cubicBezTo>
                  <a:pt x="56" y="244"/>
                  <a:pt x="54" y="242"/>
                  <a:pt x="52" y="241"/>
                </a:cubicBezTo>
                <a:cubicBezTo>
                  <a:pt x="54" y="239"/>
                  <a:pt x="54" y="239"/>
                  <a:pt x="54" y="239"/>
                </a:cubicBezTo>
                <a:cubicBezTo>
                  <a:pt x="55" y="241"/>
                  <a:pt x="57" y="242"/>
                  <a:pt x="59" y="243"/>
                </a:cubicBezTo>
                <a:lnTo>
                  <a:pt x="58" y="245"/>
                </a:lnTo>
                <a:close/>
                <a:moveTo>
                  <a:pt x="216" y="242"/>
                </a:moveTo>
                <a:cubicBezTo>
                  <a:pt x="214" y="240"/>
                  <a:pt x="214" y="240"/>
                  <a:pt x="214" y="240"/>
                </a:cubicBezTo>
                <a:cubicBezTo>
                  <a:pt x="216" y="239"/>
                  <a:pt x="218" y="237"/>
                  <a:pt x="220" y="236"/>
                </a:cubicBezTo>
                <a:cubicBezTo>
                  <a:pt x="221" y="237"/>
                  <a:pt x="221" y="237"/>
                  <a:pt x="221" y="237"/>
                </a:cubicBezTo>
                <a:cubicBezTo>
                  <a:pt x="219" y="239"/>
                  <a:pt x="218" y="240"/>
                  <a:pt x="216" y="242"/>
                </a:cubicBezTo>
                <a:close/>
                <a:moveTo>
                  <a:pt x="47" y="236"/>
                </a:moveTo>
                <a:cubicBezTo>
                  <a:pt x="45" y="235"/>
                  <a:pt x="43" y="233"/>
                  <a:pt x="41" y="231"/>
                </a:cubicBezTo>
                <a:cubicBezTo>
                  <a:pt x="43" y="230"/>
                  <a:pt x="43" y="230"/>
                  <a:pt x="43" y="230"/>
                </a:cubicBezTo>
                <a:cubicBezTo>
                  <a:pt x="44" y="231"/>
                  <a:pt x="46" y="233"/>
                  <a:pt x="48" y="235"/>
                </a:cubicBezTo>
                <a:lnTo>
                  <a:pt x="47" y="236"/>
                </a:lnTo>
                <a:close/>
                <a:moveTo>
                  <a:pt x="227" y="232"/>
                </a:moveTo>
                <a:cubicBezTo>
                  <a:pt x="225" y="231"/>
                  <a:pt x="225" y="231"/>
                  <a:pt x="225" y="231"/>
                </a:cubicBezTo>
                <a:cubicBezTo>
                  <a:pt x="227" y="229"/>
                  <a:pt x="229" y="227"/>
                  <a:pt x="230" y="226"/>
                </a:cubicBezTo>
                <a:cubicBezTo>
                  <a:pt x="232" y="227"/>
                  <a:pt x="232" y="227"/>
                  <a:pt x="232" y="227"/>
                </a:cubicBezTo>
                <a:cubicBezTo>
                  <a:pt x="230" y="229"/>
                  <a:pt x="228" y="231"/>
                  <a:pt x="227" y="232"/>
                </a:cubicBezTo>
                <a:close/>
                <a:moveTo>
                  <a:pt x="36" y="226"/>
                </a:moveTo>
                <a:cubicBezTo>
                  <a:pt x="34" y="224"/>
                  <a:pt x="33" y="222"/>
                  <a:pt x="31" y="221"/>
                </a:cubicBezTo>
                <a:cubicBezTo>
                  <a:pt x="33" y="219"/>
                  <a:pt x="33" y="219"/>
                  <a:pt x="33" y="219"/>
                </a:cubicBezTo>
                <a:cubicBezTo>
                  <a:pt x="34" y="221"/>
                  <a:pt x="36" y="223"/>
                  <a:pt x="38" y="225"/>
                </a:cubicBezTo>
                <a:lnTo>
                  <a:pt x="36" y="226"/>
                </a:lnTo>
                <a:close/>
                <a:moveTo>
                  <a:pt x="237" y="222"/>
                </a:moveTo>
                <a:cubicBezTo>
                  <a:pt x="235" y="220"/>
                  <a:pt x="235" y="220"/>
                  <a:pt x="235" y="220"/>
                </a:cubicBezTo>
                <a:cubicBezTo>
                  <a:pt x="237" y="218"/>
                  <a:pt x="238" y="217"/>
                  <a:pt x="240" y="215"/>
                </a:cubicBezTo>
                <a:cubicBezTo>
                  <a:pt x="241" y="216"/>
                  <a:pt x="241" y="216"/>
                  <a:pt x="241" y="216"/>
                </a:cubicBezTo>
                <a:cubicBezTo>
                  <a:pt x="240" y="218"/>
                  <a:pt x="238" y="220"/>
                  <a:pt x="237" y="222"/>
                </a:cubicBezTo>
                <a:close/>
                <a:moveTo>
                  <a:pt x="27" y="215"/>
                </a:moveTo>
                <a:cubicBezTo>
                  <a:pt x="25" y="213"/>
                  <a:pt x="24" y="211"/>
                  <a:pt x="22" y="209"/>
                </a:cubicBezTo>
                <a:cubicBezTo>
                  <a:pt x="24" y="208"/>
                  <a:pt x="24" y="208"/>
                  <a:pt x="24" y="208"/>
                </a:cubicBezTo>
                <a:cubicBezTo>
                  <a:pt x="26" y="210"/>
                  <a:pt x="27" y="212"/>
                  <a:pt x="28" y="214"/>
                </a:cubicBezTo>
                <a:lnTo>
                  <a:pt x="27" y="215"/>
                </a:lnTo>
                <a:close/>
                <a:moveTo>
                  <a:pt x="246" y="210"/>
                </a:moveTo>
                <a:cubicBezTo>
                  <a:pt x="244" y="209"/>
                  <a:pt x="244" y="209"/>
                  <a:pt x="244" y="209"/>
                </a:cubicBezTo>
                <a:cubicBezTo>
                  <a:pt x="245" y="207"/>
                  <a:pt x="247" y="205"/>
                  <a:pt x="248" y="203"/>
                </a:cubicBezTo>
                <a:cubicBezTo>
                  <a:pt x="250" y="204"/>
                  <a:pt x="250" y="204"/>
                  <a:pt x="250" y="204"/>
                </a:cubicBezTo>
                <a:cubicBezTo>
                  <a:pt x="248" y="206"/>
                  <a:pt x="247" y="208"/>
                  <a:pt x="246" y="210"/>
                </a:cubicBezTo>
                <a:close/>
                <a:moveTo>
                  <a:pt x="19" y="203"/>
                </a:moveTo>
                <a:cubicBezTo>
                  <a:pt x="17" y="201"/>
                  <a:pt x="16" y="198"/>
                  <a:pt x="15" y="196"/>
                </a:cubicBezTo>
                <a:cubicBezTo>
                  <a:pt x="17" y="195"/>
                  <a:pt x="17" y="195"/>
                  <a:pt x="17" y="195"/>
                </a:cubicBezTo>
                <a:cubicBezTo>
                  <a:pt x="18" y="197"/>
                  <a:pt x="19" y="200"/>
                  <a:pt x="20" y="202"/>
                </a:cubicBezTo>
                <a:lnTo>
                  <a:pt x="19" y="203"/>
                </a:lnTo>
                <a:close/>
                <a:moveTo>
                  <a:pt x="253" y="198"/>
                </a:moveTo>
                <a:cubicBezTo>
                  <a:pt x="251" y="197"/>
                  <a:pt x="251" y="197"/>
                  <a:pt x="251" y="197"/>
                </a:cubicBezTo>
                <a:cubicBezTo>
                  <a:pt x="253" y="194"/>
                  <a:pt x="254" y="192"/>
                  <a:pt x="255" y="190"/>
                </a:cubicBezTo>
                <a:cubicBezTo>
                  <a:pt x="257" y="191"/>
                  <a:pt x="257" y="191"/>
                  <a:pt x="257" y="191"/>
                </a:cubicBezTo>
                <a:cubicBezTo>
                  <a:pt x="256" y="193"/>
                  <a:pt x="254" y="195"/>
                  <a:pt x="253" y="198"/>
                </a:cubicBezTo>
                <a:close/>
                <a:moveTo>
                  <a:pt x="12" y="190"/>
                </a:moveTo>
                <a:cubicBezTo>
                  <a:pt x="11" y="187"/>
                  <a:pt x="10" y="185"/>
                  <a:pt x="9" y="183"/>
                </a:cubicBezTo>
                <a:cubicBezTo>
                  <a:pt x="11" y="182"/>
                  <a:pt x="11" y="182"/>
                  <a:pt x="11" y="182"/>
                </a:cubicBezTo>
                <a:cubicBezTo>
                  <a:pt x="12" y="184"/>
                  <a:pt x="13" y="187"/>
                  <a:pt x="14" y="189"/>
                </a:cubicBezTo>
                <a:lnTo>
                  <a:pt x="12" y="190"/>
                </a:lnTo>
                <a:close/>
                <a:moveTo>
                  <a:pt x="259" y="184"/>
                </a:moveTo>
                <a:cubicBezTo>
                  <a:pt x="258" y="183"/>
                  <a:pt x="258" y="183"/>
                  <a:pt x="258" y="183"/>
                </a:cubicBezTo>
                <a:cubicBezTo>
                  <a:pt x="258" y="181"/>
                  <a:pt x="259" y="179"/>
                  <a:pt x="260" y="177"/>
                </a:cubicBezTo>
                <a:cubicBezTo>
                  <a:pt x="262" y="177"/>
                  <a:pt x="262" y="177"/>
                  <a:pt x="262" y="177"/>
                </a:cubicBezTo>
                <a:cubicBezTo>
                  <a:pt x="261" y="180"/>
                  <a:pt x="260" y="182"/>
                  <a:pt x="259" y="184"/>
                </a:cubicBezTo>
                <a:close/>
                <a:moveTo>
                  <a:pt x="7" y="176"/>
                </a:moveTo>
                <a:cubicBezTo>
                  <a:pt x="6" y="174"/>
                  <a:pt x="5" y="171"/>
                  <a:pt x="4" y="169"/>
                </a:cubicBezTo>
                <a:cubicBezTo>
                  <a:pt x="6" y="169"/>
                  <a:pt x="6" y="169"/>
                  <a:pt x="6" y="169"/>
                </a:cubicBezTo>
                <a:cubicBezTo>
                  <a:pt x="7" y="171"/>
                  <a:pt x="8" y="173"/>
                  <a:pt x="9" y="175"/>
                </a:cubicBezTo>
                <a:lnTo>
                  <a:pt x="7" y="176"/>
                </a:lnTo>
                <a:close/>
                <a:moveTo>
                  <a:pt x="264" y="170"/>
                </a:moveTo>
                <a:cubicBezTo>
                  <a:pt x="262" y="170"/>
                  <a:pt x="262" y="170"/>
                  <a:pt x="262" y="170"/>
                </a:cubicBezTo>
                <a:cubicBezTo>
                  <a:pt x="263" y="167"/>
                  <a:pt x="263" y="165"/>
                  <a:pt x="264" y="163"/>
                </a:cubicBezTo>
                <a:cubicBezTo>
                  <a:pt x="266" y="163"/>
                  <a:pt x="266" y="163"/>
                  <a:pt x="266" y="163"/>
                </a:cubicBezTo>
                <a:cubicBezTo>
                  <a:pt x="265" y="166"/>
                  <a:pt x="265" y="168"/>
                  <a:pt x="264" y="170"/>
                </a:cubicBezTo>
                <a:close/>
                <a:moveTo>
                  <a:pt x="3" y="162"/>
                </a:moveTo>
                <a:cubicBezTo>
                  <a:pt x="2" y="160"/>
                  <a:pt x="2" y="157"/>
                  <a:pt x="1" y="155"/>
                </a:cubicBezTo>
                <a:cubicBezTo>
                  <a:pt x="4" y="154"/>
                  <a:pt x="4" y="154"/>
                  <a:pt x="4" y="154"/>
                </a:cubicBezTo>
                <a:cubicBezTo>
                  <a:pt x="4" y="157"/>
                  <a:pt x="4" y="159"/>
                  <a:pt x="5" y="162"/>
                </a:cubicBezTo>
                <a:lnTo>
                  <a:pt x="3" y="162"/>
                </a:lnTo>
                <a:close/>
                <a:moveTo>
                  <a:pt x="267" y="156"/>
                </a:moveTo>
                <a:cubicBezTo>
                  <a:pt x="265" y="156"/>
                  <a:pt x="265" y="156"/>
                  <a:pt x="265" y="156"/>
                </a:cubicBezTo>
                <a:cubicBezTo>
                  <a:pt x="266" y="153"/>
                  <a:pt x="266" y="151"/>
                  <a:pt x="266" y="149"/>
                </a:cubicBezTo>
                <a:cubicBezTo>
                  <a:pt x="268" y="149"/>
                  <a:pt x="268" y="149"/>
                  <a:pt x="268" y="149"/>
                </a:cubicBezTo>
                <a:cubicBezTo>
                  <a:pt x="268" y="151"/>
                  <a:pt x="268" y="154"/>
                  <a:pt x="267" y="156"/>
                </a:cubicBezTo>
                <a:close/>
                <a:moveTo>
                  <a:pt x="1" y="148"/>
                </a:moveTo>
                <a:cubicBezTo>
                  <a:pt x="0" y="145"/>
                  <a:pt x="0" y="143"/>
                  <a:pt x="0" y="140"/>
                </a:cubicBezTo>
                <a:cubicBezTo>
                  <a:pt x="2" y="140"/>
                  <a:pt x="2" y="140"/>
                  <a:pt x="2" y="140"/>
                </a:cubicBezTo>
                <a:cubicBezTo>
                  <a:pt x="2" y="143"/>
                  <a:pt x="2" y="145"/>
                  <a:pt x="3" y="147"/>
                </a:cubicBezTo>
                <a:lnTo>
                  <a:pt x="1" y="148"/>
                </a:lnTo>
                <a:close/>
                <a:moveTo>
                  <a:pt x="269" y="142"/>
                </a:moveTo>
                <a:cubicBezTo>
                  <a:pt x="267" y="141"/>
                  <a:pt x="267" y="141"/>
                  <a:pt x="267" y="141"/>
                </a:cubicBezTo>
                <a:cubicBezTo>
                  <a:pt x="267" y="139"/>
                  <a:pt x="267" y="137"/>
                  <a:pt x="267" y="134"/>
                </a:cubicBezTo>
                <a:cubicBezTo>
                  <a:pt x="269" y="134"/>
                  <a:pt x="269" y="134"/>
                  <a:pt x="269" y="134"/>
                </a:cubicBezTo>
                <a:cubicBezTo>
                  <a:pt x="269" y="137"/>
                  <a:pt x="269" y="139"/>
                  <a:pt x="269" y="142"/>
                </a:cubicBezTo>
                <a:close/>
                <a:moveTo>
                  <a:pt x="2" y="133"/>
                </a:moveTo>
                <a:cubicBezTo>
                  <a:pt x="0" y="133"/>
                  <a:pt x="0" y="133"/>
                  <a:pt x="0" y="133"/>
                </a:cubicBezTo>
                <a:cubicBezTo>
                  <a:pt x="0" y="130"/>
                  <a:pt x="0" y="128"/>
                  <a:pt x="0" y="126"/>
                </a:cubicBezTo>
                <a:cubicBezTo>
                  <a:pt x="2" y="126"/>
                  <a:pt x="2" y="126"/>
                  <a:pt x="2" y="126"/>
                </a:cubicBezTo>
                <a:cubicBezTo>
                  <a:pt x="2" y="128"/>
                  <a:pt x="2" y="131"/>
                  <a:pt x="2" y="133"/>
                </a:cubicBezTo>
                <a:close/>
                <a:moveTo>
                  <a:pt x="267" y="130"/>
                </a:moveTo>
                <a:cubicBezTo>
                  <a:pt x="267" y="127"/>
                  <a:pt x="267" y="125"/>
                  <a:pt x="266" y="122"/>
                </a:cubicBezTo>
                <a:cubicBezTo>
                  <a:pt x="269" y="122"/>
                  <a:pt x="269" y="122"/>
                  <a:pt x="269" y="122"/>
                </a:cubicBezTo>
                <a:cubicBezTo>
                  <a:pt x="269" y="125"/>
                  <a:pt x="269" y="127"/>
                  <a:pt x="269" y="130"/>
                </a:cubicBezTo>
                <a:lnTo>
                  <a:pt x="267" y="130"/>
                </a:lnTo>
                <a:close/>
                <a:moveTo>
                  <a:pt x="3" y="119"/>
                </a:moveTo>
                <a:cubicBezTo>
                  <a:pt x="1" y="118"/>
                  <a:pt x="1" y="118"/>
                  <a:pt x="1" y="118"/>
                </a:cubicBezTo>
                <a:cubicBezTo>
                  <a:pt x="1" y="116"/>
                  <a:pt x="2" y="113"/>
                  <a:pt x="2" y="111"/>
                </a:cubicBezTo>
                <a:cubicBezTo>
                  <a:pt x="4" y="111"/>
                  <a:pt x="4" y="111"/>
                  <a:pt x="4" y="111"/>
                </a:cubicBezTo>
                <a:cubicBezTo>
                  <a:pt x="4" y="114"/>
                  <a:pt x="3" y="116"/>
                  <a:pt x="3" y="119"/>
                </a:cubicBezTo>
                <a:close/>
                <a:moveTo>
                  <a:pt x="266" y="115"/>
                </a:moveTo>
                <a:cubicBezTo>
                  <a:pt x="265" y="113"/>
                  <a:pt x="265" y="111"/>
                  <a:pt x="264" y="108"/>
                </a:cubicBezTo>
                <a:cubicBezTo>
                  <a:pt x="266" y="108"/>
                  <a:pt x="266" y="108"/>
                  <a:pt x="266" y="108"/>
                </a:cubicBezTo>
                <a:cubicBezTo>
                  <a:pt x="267" y="110"/>
                  <a:pt x="267" y="113"/>
                  <a:pt x="268" y="115"/>
                </a:cubicBezTo>
                <a:lnTo>
                  <a:pt x="266" y="115"/>
                </a:lnTo>
                <a:close/>
                <a:moveTo>
                  <a:pt x="5" y="104"/>
                </a:moveTo>
                <a:cubicBezTo>
                  <a:pt x="3" y="104"/>
                  <a:pt x="3" y="104"/>
                  <a:pt x="3" y="104"/>
                </a:cubicBezTo>
                <a:cubicBezTo>
                  <a:pt x="4" y="102"/>
                  <a:pt x="5" y="99"/>
                  <a:pt x="5" y="97"/>
                </a:cubicBezTo>
                <a:cubicBezTo>
                  <a:pt x="7" y="97"/>
                  <a:pt x="7" y="97"/>
                  <a:pt x="7" y="97"/>
                </a:cubicBezTo>
                <a:cubicBezTo>
                  <a:pt x="7" y="100"/>
                  <a:pt x="6" y="102"/>
                  <a:pt x="5" y="104"/>
                </a:cubicBezTo>
                <a:close/>
                <a:moveTo>
                  <a:pt x="263" y="101"/>
                </a:moveTo>
                <a:cubicBezTo>
                  <a:pt x="262" y="99"/>
                  <a:pt x="262" y="97"/>
                  <a:pt x="261" y="94"/>
                </a:cubicBezTo>
                <a:cubicBezTo>
                  <a:pt x="263" y="94"/>
                  <a:pt x="263" y="94"/>
                  <a:pt x="263" y="94"/>
                </a:cubicBezTo>
                <a:cubicBezTo>
                  <a:pt x="264" y="96"/>
                  <a:pt x="264" y="98"/>
                  <a:pt x="265" y="101"/>
                </a:cubicBezTo>
                <a:lnTo>
                  <a:pt x="263" y="101"/>
                </a:lnTo>
                <a:close/>
                <a:moveTo>
                  <a:pt x="9" y="91"/>
                </a:moveTo>
                <a:cubicBezTo>
                  <a:pt x="7" y="90"/>
                  <a:pt x="7" y="90"/>
                  <a:pt x="7" y="90"/>
                </a:cubicBezTo>
                <a:cubicBezTo>
                  <a:pt x="8" y="88"/>
                  <a:pt x="9" y="85"/>
                  <a:pt x="10" y="83"/>
                </a:cubicBezTo>
                <a:cubicBezTo>
                  <a:pt x="12" y="84"/>
                  <a:pt x="12" y="84"/>
                  <a:pt x="12" y="84"/>
                </a:cubicBezTo>
                <a:cubicBezTo>
                  <a:pt x="11" y="86"/>
                  <a:pt x="10" y="88"/>
                  <a:pt x="9" y="91"/>
                </a:cubicBezTo>
                <a:close/>
                <a:moveTo>
                  <a:pt x="259" y="88"/>
                </a:moveTo>
                <a:cubicBezTo>
                  <a:pt x="258" y="85"/>
                  <a:pt x="257" y="83"/>
                  <a:pt x="256" y="81"/>
                </a:cubicBezTo>
                <a:cubicBezTo>
                  <a:pt x="258" y="80"/>
                  <a:pt x="258" y="80"/>
                  <a:pt x="258" y="80"/>
                </a:cubicBezTo>
                <a:cubicBezTo>
                  <a:pt x="259" y="82"/>
                  <a:pt x="260" y="84"/>
                  <a:pt x="260" y="87"/>
                </a:cubicBezTo>
                <a:lnTo>
                  <a:pt x="259" y="88"/>
                </a:lnTo>
                <a:close/>
                <a:moveTo>
                  <a:pt x="15" y="77"/>
                </a:moveTo>
                <a:cubicBezTo>
                  <a:pt x="13" y="76"/>
                  <a:pt x="13" y="76"/>
                  <a:pt x="13" y="76"/>
                </a:cubicBezTo>
                <a:cubicBezTo>
                  <a:pt x="14" y="74"/>
                  <a:pt x="15" y="72"/>
                  <a:pt x="16" y="70"/>
                </a:cubicBezTo>
                <a:cubicBezTo>
                  <a:pt x="18" y="71"/>
                  <a:pt x="18" y="71"/>
                  <a:pt x="18" y="71"/>
                </a:cubicBezTo>
                <a:cubicBezTo>
                  <a:pt x="17" y="73"/>
                  <a:pt x="16" y="75"/>
                  <a:pt x="15" y="77"/>
                </a:cubicBezTo>
                <a:close/>
                <a:moveTo>
                  <a:pt x="253" y="74"/>
                </a:moveTo>
                <a:cubicBezTo>
                  <a:pt x="252" y="72"/>
                  <a:pt x="250" y="70"/>
                  <a:pt x="249" y="68"/>
                </a:cubicBezTo>
                <a:cubicBezTo>
                  <a:pt x="251" y="67"/>
                  <a:pt x="251" y="67"/>
                  <a:pt x="251" y="67"/>
                </a:cubicBezTo>
                <a:cubicBezTo>
                  <a:pt x="252" y="69"/>
                  <a:pt x="253" y="71"/>
                  <a:pt x="255" y="73"/>
                </a:cubicBezTo>
                <a:lnTo>
                  <a:pt x="253" y="74"/>
                </a:lnTo>
                <a:close/>
                <a:moveTo>
                  <a:pt x="22" y="65"/>
                </a:moveTo>
                <a:cubicBezTo>
                  <a:pt x="20" y="63"/>
                  <a:pt x="20" y="63"/>
                  <a:pt x="20" y="63"/>
                </a:cubicBezTo>
                <a:cubicBezTo>
                  <a:pt x="21" y="61"/>
                  <a:pt x="23" y="59"/>
                  <a:pt x="24" y="57"/>
                </a:cubicBezTo>
                <a:cubicBezTo>
                  <a:pt x="26" y="59"/>
                  <a:pt x="26" y="59"/>
                  <a:pt x="26" y="59"/>
                </a:cubicBezTo>
                <a:cubicBezTo>
                  <a:pt x="24" y="61"/>
                  <a:pt x="23" y="63"/>
                  <a:pt x="22" y="65"/>
                </a:cubicBezTo>
                <a:close/>
                <a:moveTo>
                  <a:pt x="246" y="62"/>
                </a:moveTo>
                <a:cubicBezTo>
                  <a:pt x="244" y="60"/>
                  <a:pt x="243" y="58"/>
                  <a:pt x="241" y="56"/>
                </a:cubicBezTo>
                <a:cubicBezTo>
                  <a:pt x="243" y="55"/>
                  <a:pt x="243" y="55"/>
                  <a:pt x="243" y="55"/>
                </a:cubicBezTo>
                <a:cubicBezTo>
                  <a:pt x="245" y="57"/>
                  <a:pt x="246" y="59"/>
                  <a:pt x="247" y="61"/>
                </a:cubicBezTo>
                <a:lnTo>
                  <a:pt x="246" y="62"/>
                </a:lnTo>
                <a:close/>
                <a:moveTo>
                  <a:pt x="30" y="53"/>
                </a:moveTo>
                <a:cubicBezTo>
                  <a:pt x="28" y="51"/>
                  <a:pt x="28" y="51"/>
                  <a:pt x="28" y="51"/>
                </a:cubicBezTo>
                <a:cubicBezTo>
                  <a:pt x="30" y="50"/>
                  <a:pt x="31" y="48"/>
                  <a:pt x="33" y="46"/>
                </a:cubicBezTo>
                <a:cubicBezTo>
                  <a:pt x="35" y="47"/>
                  <a:pt x="35" y="47"/>
                  <a:pt x="35" y="47"/>
                </a:cubicBezTo>
                <a:cubicBezTo>
                  <a:pt x="33" y="49"/>
                  <a:pt x="32" y="51"/>
                  <a:pt x="30" y="53"/>
                </a:cubicBezTo>
                <a:close/>
                <a:moveTo>
                  <a:pt x="237" y="50"/>
                </a:moveTo>
                <a:cubicBezTo>
                  <a:pt x="235" y="48"/>
                  <a:pt x="234" y="47"/>
                  <a:pt x="232" y="45"/>
                </a:cubicBezTo>
                <a:cubicBezTo>
                  <a:pt x="234" y="43"/>
                  <a:pt x="234" y="43"/>
                  <a:pt x="234" y="43"/>
                </a:cubicBezTo>
                <a:cubicBezTo>
                  <a:pt x="235" y="45"/>
                  <a:pt x="237" y="47"/>
                  <a:pt x="239" y="49"/>
                </a:cubicBezTo>
                <a:lnTo>
                  <a:pt x="237" y="50"/>
                </a:lnTo>
                <a:close/>
                <a:moveTo>
                  <a:pt x="39" y="42"/>
                </a:moveTo>
                <a:cubicBezTo>
                  <a:pt x="38" y="40"/>
                  <a:pt x="38" y="40"/>
                  <a:pt x="38" y="40"/>
                </a:cubicBezTo>
                <a:cubicBezTo>
                  <a:pt x="40" y="39"/>
                  <a:pt x="41" y="37"/>
                  <a:pt x="43" y="35"/>
                </a:cubicBezTo>
                <a:cubicBezTo>
                  <a:pt x="45" y="37"/>
                  <a:pt x="45" y="37"/>
                  <a:pt x="45" y="37"/>
                </a:cubicBezTo>
                <a:cubicBezTo>
                  <a:pt x="43" y="39"/>
                  <a:pt x="41" y="40"/>
                  <a:pt x="39" y="42"/>
                </a:cubicBezTo>
                <a:close/>
                <a:moveTo>
                  <a:pt x="227" y="40"/>
                </a:moveTo>
                <a:cubicBezTo>
                  <a:pt x="226" y="38"/>
                  <a:pt x="224" y="36"/>
                  <a:pt x="222" y="35"/>
                </a:cubicBezTo>
                <a:cubicBezTo>
                  <a:pt x="223" y="33"/>
                  <a:pt x="223" y="33"/>
                  <a:pt x="223" y="33"/>
                </a:cubicBezTo>
                <a:cubicBezTo>
                  <a:pt x="225" y="35"/>
                  <a:pt x="227" y="37"/>
                  <a:pt x="229" y="38"/>
                </a:cubicBezTo>
                <a:lnTo>
                  <a:pt x="227" y="40"/>
                </a:lnTo>
                <a:close/>
                <a:moveTo>
                  <a:pt x="50" y="32"/>
                </a:moveTo>
                <a:cubicBezTo>
                  <a:pt x="49" y="31"/>
                  <a:pt x="49" y="31"/>
                  <a:pt x="49" y="31"/>
                </a:cubicBezTo>
                <a:cubicBezTo>
                  <a:pt x="51" y="29"/>
                  <a:pt x="53" y="27"/>
                  <a:pt x="54" y="26"/>
                </a:cubicBezTo>
                <a:cubicBezTo>
                  <a:pt x="56" y="28"/>
                  <a:pt x="56" y="28"/>
                  <a:pt x="56" y="28"/>
                </a:cubicBezTo>
                <a:cubicBezTo>
                  <a:pt x="54" y="29"/>
                  <a:pt x="52" y="31"/>
                  <a:pt x="50" y="32"/>
                </a:cubicBezTo>
                <a:close/>
                <a:moveTo>
                  <a:pt x="216" y="30"/>
                </a:moveTo>
                <a:cubicBezTo>
                  <a:pt x="215" y="29"/>
                  <a:pt x="213" y="27"/>
                  <a:pt x="211" y="26"/>
                </a:cubicBezTo>
                <a:cubicBezTo>
                  <a:pt x="212" y="24"/>
                  <a:pt x="212" y="24"/>
                  <a:pt x="212" y="24"/>
                </a:cubicBezTo>
                <a:cubicBezTo>
                  <a:pt x="214" y="26"/>
                  <a:pt x="216" y="27"/>
                  <a:pt x="218" y="29"/>
                </a:cubicBezTo>
                <a:lnTo>
                  <a:pt x="216" y="30"/>
                </a:lnTo>
                <a:close/>
                <a:moveTo>
                  <a:pt x="62" y="24"/>
                </a:moveTo>
                <a:cubicBezTo>
                  <a:pt x="60" y="22"/>
                  <a:pt x="60" y="22"/>
                  <a:pt x="60" y="22"/>
                </a:cubicBezTo>
                <a:cubicBezTo>
                  <a:pt x="63" y="21"/>
                  <a:pt x="65" y="19"/>
                  <a:pt x="67" y="18"/>
                </a:cubicBezTo>
                <a:cubicBezTo>
                  <a:pt x="68" y="20"/>
                  <a:pt x="68" y="20"/>
                  <a:pt x="68" y="20"/>
                </a:cubicBezTo>
                <a:cubicBezTo>
                  <a:pt x="66" y="21"/>
                  <a:pt x="64" y="22"/>
                  <a:pt x="62" y="24"/>
                </a:cubicBezTo>
                <a:close/>
                <a:moveTo>
                  <a:pt x="205" y="22"/>
                </a:moveTo>
                <a:cubicBezTo>
                  <a:pt x="203" y="21"/>
                  <a:pt x="201" y="19"/>
                  <a:pt x="199" y="18"/>
                </a:cubicBezTo>
                <a:cubicBezTo>
                  <a:pt x="200" y="16"/>
                  <a:pt x="200" y="16"/>
                  <a:pt x="200" y="16"/>
                </a:cubicBezTo>
                <a:cubicBezTo>
                  <a:pt x="202" y="18"/>
                  <a:pt x="204" y="19"/>
                  <a:pt x="206" y="20"/>
                </a:cubicBezTo>
                <a:lnTo>
                  <a:pt x="205" y="22"/>
                </a:lnTo>
                <a:close/>
                <a:moveTo>
                  <a:pt x="74" y="16"/>
                </a:moveTo>
                <a:cubicBezTo>
                  <a:pt x="73" y="14"/>
                  <a:pt x="73" y="14"/>
                  <a:pt x="73" y="14"/>
                </a:cubicBezTo>
                <a:cubicBezTo>
                  <a:pt x="75" y="13"/>
                  <a:pt x="77" y="12"/>
                  <a:pt x="80" y="11"/>
                </a:cubicBezTo>
                <a:cubicBezTo>
                  <a:pt x="80" y="13"/>
                  <a:pt x="80" y="13"/>
                  <a:pt x="80" y="13"/>
                </a:cubicBezTo>
                <a:cubicBezTo>
                  <a:pt x="78" y="14"/>
                  <a:pt x="76" y="15"/>
                  <a:pt x="74" y="16"/>
                </a:cubicBezTo>
                <a:close/>
                <a:moveTo>
                  <a:pt x="192" y="15"/>
                </a:moveTo>
                <a:cubicBezTo>
                  <a:pt x="190" y="14"/>
                  <a:pt x="188" y="13"/>
                  <a:pt x="186" y="12"/>
                </a:cubicBezTo>
                <a:cubicBezTo>
                  <a:pt x="186" y="10"/>
                  <a:pt x="186" y="10"/>
                  <a:pt x="186" y="10"/>
                </a:cubicBezTo>
                <a:cubicBezTo>
                  <a:pt x="189" y="11"/>
                  <a:pt x="191" y="12"/>
                  <a:pt x="193" y="13"/>
                </a:cubicBezTo>
                <a:lnTo>
                  <a:pt x="192" y="15"/>
                </a:lnTo>
                <a:close/>
                <a:moveTo>
                  <a:pt x="87" y="10"/>
                </a:moveTo>
                <a:cubicBezTo>
                  <a:pt x="86" y="9"/>
                  <a:pt x="86" y="9"/>
                  <a:pt x="86" y="9"/>
                </a:cubicBezTo>
                <a:cubicBezTo>
                  <a:pt x="89" y="8"/>
                  <a:pt x="91" y="7"/>
                  <a:pt x="93" y="6"/>
                </a:cubicBezTo>
                <a:cubicBezTo>
                  <a:pt x="94" y="8"/>
                  <a:pt x="94" y="8"/>
                  <a:pt x="94" y="8"/>
                </a:cubicBezTo>
                <a:cubicBezTo>
                  <a:pt x="92" y="9"/>
                  <a:pt x="89" y="10"/>
                  <a:pt x="87" y="10"/>
                </a:cubicBezTo>
                <a:close/>
                <a:moveTo>
                  <a:pt x="179" y="9"/>
                </a:moveTo>
                <a:cubicBezTo>
                  <a:pt x="177" y="9"/>
                  <a:pt x="174" y="8"/>
                  <a:pt x="172" y="7"/>
                </a:cubicBezTo>
                <a:cubicBezTo>
                  <a:pt x="173" y="5"/>
                  <a:pt x="173" y="5"/>
                  <a:pt x="173" y="5"/>
                </a:cubicBezTo>
                <a:cubicBezTo>
                  <a:pt x="175" y="6"/>
                  <a:pt x="177" y="7"/>
                  <a:pt x="180" y="7"/>
                </a:cubicBezTo>
                <a:lnTo>
                  <a:pt x="179" y="9"/>
                </a:lnTo>
                <a:close/>
                <a:moveTo>
                  <a:pt x="101" y="6"/>
                </a:moveTo>
                <a:cubicBezTo>
                  <a:pt x="100" y="4"/>
                  <a:pt x="100" y="4"/>
                  <a:pt x="100" y="4"/>
                </a:cubicBezTo>
                <a:cubicBezTo>
                  <a:pt x="103" y="3"/>
                  <a:pt x="105" y="3"/>
                  <a:pt x="107" y="2"/>
                </a:cubicBezTo>
                <a:cubicBezTo>
                  <a:pt x="108" y="4"/>
                  <a:pt x="108" y="4"/>
                  <a:pt x="108" y="4"/>
                </a:cubicBezTo>
                <a:cubicBezTo>
                  <a:pt x="106" y="5"/>
                  <a:pt x="103" y="5"/>
                  <a:pt x="101" y="6"/>
                </a:cubicBezTo>
                <a:close/>
                <a:moveTo>
                  <a:pt x="165" y="5"/>
                </a:moveTo>
                <a:cubicBezTo>
                  <a:pt x="163" y="5"/>
                  <a:pt x="160" y="4"/>
                  <a:pt x="158" y="4"/>
                </a:cubicBezTo>
                <a:cubicBezTo>
                  <a:pt x="158" y="2"/>
                  <a:pt x="158" y="2"/>
                  <a:pt x="158" y="2"/>
                </a:cubicBezTo>
                <a:cubicBezTo>
                  <a:pt x="161" y="2"/>
                  <a:pt x="163" y="3"/>
                  <a:pt x="165" y="3"/>
                </a:cubicBezTo>
                <a:lnTo>
                  <a:pt x="165" y="5"/>
                </a:lnTo>
                <a:close/>
                <a:moveTo>
                  <a:pt x="115" y="3"/>
                </a:moveTo>
                <a:cubicBezTo>
                  <a:pt x="115" y="1"/>
                  <a:pt x="115" y="1"/>
                  <a:pt x="115" y="1"/>
                </a:cubicBezTo>
                <a:cubicBezTo>
                  <a:pt x="117" y="1"/>
                  <a:pt x="119" y="0"/>
                  <a:pt x="122" y="0"/>
                </a:cubicBezTo>
                <a:cubicBezTo>
                  <a:pt x="122" y="2"/>
                  <a:pt x="122" y="2"/>
                  <a:pt x="122" y="2"/>
                </a:cubicBezTo>
                <a:cubicBezTo>
                  <a:pt x="120" y="3"/>
                  <a:pt x="117" y="3"/>
                  <a:pt x="115" y="3"/>
                </a:cubicBezTo>
                <a:close/>
                <a:moveTo>
                  <a:pt x="151" y="3"/>
                </a:moveTo>
                <a:cubicBezTo>
                  <a:pt x="148" y="2"/>
                  <a:pt x="146" y="2"/>
                  <a:pt x="144" y="2"/>
                </a:cubicBezTo>
                <a:cubicBezTo>
                  <a:pt x="144" y="0"/>
                  <a:pt x="144" y="0"/>
                  <a:pt x="144" y="0"/>
                </a:cubicBezTo>
                <a:cubicBezTo>
                  <a:pt x="146" y="0"/>
                  <a:pt x="149" y="0"/>
                  <a:pt x="151" y="1"/>
                </a:cubicBezTo>
                <a:lnTo>
                  <a:pt x="151" y="3"/>
                </a:lnTo>
                <a:close/>
                <a:moveTo>
                  <a:pt x="129" y="2"/>
                </a:moveTo>
                <a:cubicBezTo>
                  <a:pt x="129" y="0"/>
                  <a:pt x="129" y="0"/>
                  <a:pt x="129" y="0"/>
                </a:cubicBezTo>
                <a:cubicBezTo>
                  <a:pt x="132" y="0"/>
                  <a:pt x="134" y="0"/>
                  <a:pt x="137" y="0"/>
                </a:cubicBezTo>
                <a:cubicBezTo>
                  <a:pt x="136" y="2"/>
                  <a:pt x="136" y="2"/>
                  <a:pt x="136" y="2"/>
                </a:cubicBezTo>
                <a:cubicBezTo>
                  <a:pt x="134" y="2"/>
                  <a:pt x="132" y="2"/>
                  <a:pt x="129" y="2"/>
                </a:cubicBezTo>
                <a:close/>
              </a:path>
            </a:pathLst>
          </a:custGeom>
          <a:solidFill>
            <a:schemeClr val="tx1">
              <a:lumMod val="50000"/>
              <a:lumOff val="50000"/>
            </a:schemeClr>
          </a:solidFill>
          <a:ln w="3175">
            <a:solidFill>
              <a:srgbClr val="A3E7FF"/>
            </a:solidFill>
          </a:ln>
        </p:spPr>
        <p:txBody>
          <a:bodyPr anchor="ctr"/>
          <a:lstStyle/>
          <a:p>
            <a:pPr algn="ctr"/>
            <a:endParaRPr dirty="0"/>
          </a:p>
        </p:txBody>
      </p:sp>
      <p:sp>
        <p:nvSpPr>
          <p:cNvPr id="10" name="ValueShape1"/>
          <p:cNvSpPr/>
          <p:nvPr/>
        </p:nvSpPr>
        <p:spPr>
          <a:xfrm>
            <a:off x="3603227" y="2078091"/>
            <a:ext cx="1140949" cy="760633"/>
          </a:xfrm>
          <a:prstGeom prst="rect">
            <a:avLst/>
          </a:prstGeom>
          <a:gradFill flip="none" rotWithShape="1">
            <a:gsLst>
              <a:gs pos="0">
                <a:schemeClr val="lt2">
                  <a:lumMod val="100000"/>
                </a:schemeClr>
              </a:gs>
              <a:gs pos="100000">
                <a:schemeClr val="lt1">
                  <a:lumMod val="100000"/>
                </a:schemeClr>
              </a:gs>
              <a:gs pos="52000">
                <a:schemeClr val="lt2">
                  <a:lumMod val="100000"/>
                </a:schemeClr>
              </a:gs>
              <a:gs pos="52100">
                <a:schemeClr val="lt1">
                  <a:lumMod val="100000"/>
                </a:scheme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p>
        </p:txBody>
      </p:sp>
      <p:sp>
        <p:nvSpPr>
          <p:cNvPr id="11" name="ValueBack1">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356A2A7-02DF-43DE-A917-BC7A96160C9A}"/>
              </a:ext>
            </a:extLst>
          </p:cNvPr>
          <p:cNvSpPr>
            <a:spLocks/>
          </p:cNvSpPr>
          <p:nvPr/>
        </p:nvSpPr>
        <p:spPr bwMode="auto">
          <a:xfrm>
            <a:off x="3875199" y="3058649"/>
            <a:ext cx="608498" cy="127709"/>
          </a:xfrm>
          <a:custGeom>
            <a:avLst/>
            <a:gdLst>
              <a:gd name="T0" fmla="*/ 708 w 752"/>
              <a:gd name="T1" fmla="*/ 72 h 158"/>
              <a:gd name="T2" fmla="*/ 715 w 752"/>
              <a:gd name="T3" fmla="*/ 72 h 158"/>
              <a:gd name="T4" fmla="*/ 576 w 752"/>
              <a:gd name="T5" fmla="*/ 0 h 158"/>
              <a:gd name="T6" fmla="*/ 178 w 752"/>
              <a:gd name="T7" fmla="*/ 0 h 158"/>
              <a:gd name="T8" fmla="*/ 39 w 752"/>
              <a:gd name="T9" fmla="*/ 72 h 158"/>
              <a:gd name="T10" fmla="*/ 44 w 752"/>
              <a:gd name="T11" fmla="*/ 72 h 158"/>
              <a:gd name="T12" fmla="*/ 0 w 752"/>
              <a:gd name="T13" fmla="*/ 115 h 158"/>
              <a:gd name="T14" fmla="*/ 44 w 752"/>
              <a:gd name="T15" fmla="*/ 158 h 158"/>
              <a:gd name="T16" fmla="*/ 708 w 752"/>
              <a:gd name="T17" fmla="*/ 158 h 158"/>
              <a:gd name="T18" fmla="*/ 751 w 752"/>
              <a:gd name="T19" fmla="*/ 115 h 158"/>
              <a:gd name="T20" fmla="*/ 708 w 752"/>
              <a:gd name="T21" fmla="*/ 72 h 158"/>
              <a:gd name="T22" fmla="*/ 708 w 752"/>
              <a:gd name="T23" fmla="*/ 72 h 158"/>
              <a:gd name="T24" fmla="*/ 708 w 752"/>
              <a:gd name="T25"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2" h="158">
                <a:moveTo>
                  <a:pt x="708" y="72"/>
                </a:moveTo>
                <a:cubicBezTo>
                  <a:pt x="715" y="72"/>
                  <a:pt x="715" y="72"/>
                  <a:pt x="715" y="72"/>
                </a:cubicBezTo>
                <a:cubicBezTo>
                  <a:pt x="639" y="62"/>
                  <a:pt x="598" y="31"/>
                  <a:pt x="576" y="0"/>
                </a:cubicBezTo>
                <a:cubicBezTo>
                  <a:pt x="178" y="0"/>
                  <a:pt x="178" y="0"/>
                  <a:pt x="178" y="0"/>
                </a:cubicBezTo>
                <a:cubicBezTo>
                  <a:pt x="157" y="31"/>
                  <a:pt x="116" y="62"/>
                  <a:pt x="39" y="72"/>
                </a:cubicBezTo>
                <a:cubicBezTo>
                  <a:pt x="44" y="72"/>
                  <a:pt x="44" y="72"/>
                  <a:pt x="44" y="72"/>
                </a:cubicBezTo>
                <a:cubicBezTo>
                  <a:pt x="20" y="72"/>
                  <a:pt x="0" y="91"/>
                  <a:pt x="0" y="115"/>
                </a:cubicBezTo>
                <a:cubicBezTo>
                  <a:pt x="0" y="139"/>
                  <a:pt x="20" y="158"/>
                  <a:pt x="44" y="158"/>
                </a:cubicBezTo>
                <a:cubicBezTo>
                  <a:pt x="708" y="158"/>
                  <a:pt x="708" y="158"/>
                  <a:pt x="708" y="158"/>
                </a:cubicBezTo>
                <a:cubicBezTo>
                  <a:pt x="732" y="158"/>
                  <a:pt x="751" y="139"/>
                  <a:pt x="751" y="115"/>
                </a:cubicBezTo>
                <a:cubicBezTo>
                  <a:pt x="752" y="91"/>
                  <a:pt x="732" y="72"/>
                  <a:pt x="708" y="72"/>
                </a:cubicBezTo>
                <a:close/>
                <a:moveTo>
                  <a:pt x="708" y="72"/>
                </a:moveTo>
                <a:cubicBezTo>
                  <a:pt x="708" y="72"/>
                  <a:pt x="708" y="72"/>
                  <a:pt x="708" y="72"/>
                </a:cubicBezTo>
              </a:path>
            </a:pathLst>
          </a:custGeom>
          <a:solidFill>
            <a:srgbClr val="5BD4FF"/>
          </a:solidFill>
          <a:ln>
            <a:noFill/>
          </a:ln>
          <a:extLst/>
        </p:spPr>
        <p:txBody>
          <a:bodyPr anchor="ctr"/>
          <a:lstStyle/>
          <a:p>
            <a:pPr algn="ctr"/>
            <a:endParaRPr dirty="0"/>
          </a:p>
        </p:txBody>
      </p:sp>
      <p:sp>
        <p:nvSpPr>
          <p:cNvPr id="12" name="ValueBack1">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7585FF3-F0D9-408B-BB8F-19B81D7C466F}"/>
              </a:ext>
            </a:extLst>
          </p:cNvPr>
          <p:cNvSpPr>
            <a:spLocks/>
          </p:cNvSpPr>
          <p:nvPr/>
        </p:nvSpPr>
        <p:spPr bwMode="auto">
          <a:xfrm>
            <a:off x="3551230" y="2022888"/>
            <a:ext cx="1258313" cy="978479"/>
          </a:xfrm>
          <a:custGeom>
            <a:avLst/>
            <a:gdLst>
              <a:gd name="T0" fmla="*/ 1554 w 1554"/>
              <a:gd name="T1" fmla="*/ 927 h 1209"/>
              <a:gd name="T2" fmla="*/ 1554 w 1554"/>
              <a:gd name="T3" fmla="*/ 113 h 1209"/>
              <a:gd name="T4" fmla="*/ 1441 w 1554"/>
              <a:gd name="T5" fmla="*/ 0 h 1209"/>
              <a:gd name="T6" fmla="*/ 113 w 1554"/>
              <a:gd name="T7" fmla="*/ 0 h 1209"/>
              <a:gd name="T8" fmla="*/ 0 w 1554"/>
              <a:gd name="T9" fmla="*/ 113 h 1209"/>
              <a:gd name="T10" fmla="*/ 0 w 1554"/>
              <a:gd name="T11" fmla="*/ 1113 h 1209"/>
              <a:gd name="T12" fmla="*/ 99 w 1554"/>
              <a:gd name="T13" fmla="*/ 1209 h 1209"/>
              <a:gd name="T14" fmla="*/ 1455 w 1554"/>
              <a:gd name="T15" fmla="*/ 1209 h 1209"/>
              <a:gd name="T16" fmla="*/ 1554 w 1554"/>
              <a:gd name="T17" fmla="*/ 1113 h 1209"/>
              <a:gd name="T18" fmla="*/ 1554 w 1554"/>
              <a:gd name="T19" fmla="*/ 927 h 1209"/>
              <a:gd name="T20" fmla="*/ 867 w 1554"/>
              <a:gd name="T21" fmla="*/ 1100 h 1209"/>
              <a:gd name="T22" fmla="*/ 842 w 1554"/>
              <a:gd name="T23" fmla="*/ 1125 h 1209"/>
              <a:gd name="T24" fmla="*/ 712 w 1554"/>
              <a:gd name="T25" fmla="*/ 1125 h 1209"/>
              <a:gd name="T26" fmla="*/ 687 w 1554"/>
              <a:gd name="T27" fmla="*/ 1100 h 1209"/>
              <a:gd name="T28" fmla="*/ 687 w 1554"/>
              <a:gd name="T29" fmla="*/ 1083 h 1209"/>
              <a:gd name="T30" fmla="*/ 712 w 1554"/>
              <a:gd name="T31" fmla="*/ 1058 h 1209"/>
              <a:gd name="T32" fmla="*/ 842 w 1554"/>
              <a:gd name="T33" fmla="*/ 1058 h 1209"/>
              <a:gd name="T34" fmla="*/ 867 w 1554"/>
              <a:gd name="T35" fmla="*/ 1083 h 1209"/>
              <a:gd name="T36" fmla="*/ 867 w 1554"/>
              <a:gd name="T37" fmla="*/ 1100 h 1209"/>
              <a:gd name="T38" fmla="*/ 1441 w 1554"/>
              <a:gd name="T39" fmla="*/ 966 h 1209"/>
              <a:gd name="T40" fmla="*/ 113 w 1554"/>
              <a:gd name="T41" fmla="*/ 966 h 1209"/>
              <a:gd name="T42" fmla="*/ 93 w 1554"/>
              <a:gd name="T43" fmla="*/ 947 h 1209"/>
              <a:gd name="T44" fmla="*/ 93 w 1554"/>
              <a:gd name="T45" fmla="*/ 113 h 1209"/>
              <a:gd name="T46" fmla="*/ 113 w 1554"/>
              <a:gd name="T47" fmla="*/ 93 h 1209"/>
              <a:gd name="T48" fmla="*/ 1441 w 1554"/>
              <a:gd name="T49" fmla="*/ 93 h 1209"/>
              <a:gd name="T50" fmla="*/ 1461 w 1554"/>
              <a:gd name="T51" fmla="*/ 113 h 1209"/>
              <a:gd name="T52" fmla="*/ 1461 w 1554"/>
              <a:gd name="T53" fmla="*/ 947 h 1209"/>
              <a:gd name="T54" fmla="*/ 1441 w 1554"/>
              <a:gd name="T55" fmla="*/ 966 h 1209"/>
              <a:gd name="T56" fmla="*/ 1441 w 1554"/>
              <a:gd name="T57" fmla="*/ 966 h 1209"/>
              <a:gd name="T58" fmla="*/ 1441 w 1554"/>
              <a:gd name="T59" fmla="*/ 966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54" h="1209">
                <a:moveTo>
                  <a:pt x="1554" y="927"/>
                </a:moveTo>
                <a:cubicBezTo>
                  <a:pt x="1554" y="113"/>
                  <a:pt x="1554" y="113"/>
                  <a:pt x="1554" y="113"/>
                </a:cubicBezTo>
                <a:cubicBezTo>
                  <a:pt x="1554" y="51"/>
                  <a:pt x="1504" y="0"/>
                  <a:pt x="1441" y="0"/>
                </a:cubicBezTo>
                <a:cubicBezTo>
                  <a:pt x="113" y="0"/>
                  <a:pt x="113" y="0"/>
                  <a:pt x="113" y="0"/>
                </a:cubicBezTo>
                <a:cubicBezTo>
                  <a:pt x="50" y="0"/>
                  <a:pt x="0" y="51"/>
                  <a:pt x="0" y="113"/>
                </a:cubicBezTo>
                <a:cubicBezTo>
                  <a:pt x="0" y="1113"/>
                  <a:pt x="0" y="1113"/>
                  <a:pt x="0" y="1113"/>
                </a:cubicBezTo>
                <a:cubicBezTo>
                  <a:pt x="2" y="1166"/>
                  <a:pt x="46" y="1209"/>
                  <a:pt x="99" y="1209"/>
                </a:cubicBezTo>
                <a:cubicBezTo>
                  <a:pt x="1455" y="1209"/>
                  <a:pt x="1455" y="1209"/>
                  <a:pt x="1455" y="1209"/>
                </a:cubicBezTo>
                <a:cubicBezTo>
                  <a:pt x="1508" y="1209"/>
                  <a:pt x="1552" y="1166"/>
                  <a:pt x="1554" y="1113"/>
                </a:cubicBezTo>
                <a:lnTo>
                  <a:pt x="1554" y="927"/>
                </a:lnTo>
                <a:close/>
                <a:moveTo>
                  <a:pt x="867" y="1100"/>
                </a:moveTo>
                <a:cubicBezTo>
                  <a:pt x="867" y="1114"/>
                  <a:pt x="856" y="1125"/>
                  <a:pt x="842" y="1125"/>
                </a:cubicBezTo>
                <a:cubicBezTo>
                  <a:pt x="712" y="1125"/>
                  <a:pt x="712" y="1125"/>
                  <a:pt x="712" y="1125"/>
                </a:cubicBezTo>
                <a:cubicBezTo>
                  <a:pt x="698" y="1125"/>
                  <a:pt x="687" y="1114"/>
                  <a:pt x="687" y="1100"/>
                </a:cubicBezTo>
                <a:cubicBezTo>
                  <a:pt x="687" y="1083"/>
                  <a:pt x="687" y="1083"/>
                  <a:pt x="687" y="1083"/>
                </a:cubicBezTo>
                <a:cubicBezTo>
                  <a:pt x="687" y="1069"/>
                  <a:pt x="698" y="1058"/>
                  <a:pt x="712" y="1058"/>
                </a:cubicBezTo>
                <a:cubicBezTo>
                  <a:pt x="842" y="1058"/>
                  <a:pt x="842" y="1058"/>
                  <a:pt x="842" y="1058"/>
                </a:cubicBezTo>
                <a:cubicBezTo>
                  <a:pt x="856" y="1058"/>
                  <a:pt x="867" y="1069"/>
                  <a:pt x="867" y="1083"/>
                </a:cubicBezTo>
                <a:lnTo>
                  <a:pt x="867" y="1100"/>
                </a:lnTo>
                <a:close/>
                <a:moveTo>
                  <a:pt x="1441" y="966"/>
                </a:moveTo>
                <a:cubicBezTo>
                  <a:pt x="113" y="966"/>
                  <a:pt x="113" y="966"/>
                  <a:pt x="113" y="966"/>
                </a:cubicBezTo>
                <a:cubicBezTo>
                  <a:pt x="102" y="966"/>
                  <a:pt x="93" y="957"/>
                  <a:pt x="93" y="947"/>
                </a:cubicBezTo>
                <a:cubicBezTo>
                  <a:pt x="93" y="113"/>
                  <a:pt x="93" y="113"/>
                  <a:pt x="93" y="113"/>
                </a:cubicBezTo>
                <a:cubicBezTo>
                  <a:pt x="93" y="102"/>
                  <a:pt x="102" y="93"/>
                  <a:pt x="113" y="93"/>
                </a:cubicBezTo>
                <a:cubicBezTo>
                  <a:pt x="1441" y="93"/>
                  <a:pt x="1441" y="93"/>
                  <a:pt x="1441" y="93"/>
                </a:cubicBezTo>
                <a:cubicBezTo>
                  <a:pt x="1452" y="93"/>
                  <a:pt x="1461" y="102"/>
                  <a:pt x="1461" y="113"/>
                </a:cubicBezTo>
                <a:cubicBezTo>
                  <a:pt x="1461" y="947"/>
                  <a:pt x="1461" y="947"/>
                  <a:pt x="1461" y="947"/>
                </a:cubicBezTo>
                <a:cubicBezTo>
                  <a:pt x="1461" y="957"/>
                  <a:pt x="1452" y="966"/>
                  <a:pt x="1441" y="966"/>
                </a:cubicBezTo>
                <a:close/>
                <a:moveTo>
                  <a:pt x="1441" y="966"/>
                </a:moveTo>
                <a:cubicBezTo>
                  <a:pt x="1441" y="966"/>
                  <a:pt x="1441" y="966"/>
                  <a:pt x="1441" y="966"/>
                </a:cubicBezTo>
              </a:path>
            </a:pathLst>
          </a:custGeom>
          <a:solidFill>
            <a:srgbClr val="5BD4FF"/>
          </a:solidFill>
          <a:ln>
            <a:noFill/>
          </a:ln>
          <a:extLst/>
        </p:spPr>
        <p:txBody>
          <a:bodyPr anchor="ctr"/>
          <a:lstStyle/>
          <a:p>
            <a:pPr algn="ctr"/>
            <a:endParaRPr dirty="0"/>
          </a:p>
        </p:txBody>
      </p:sp>
      <p:sp>
        <p:nvSpPr>
          <p:cNvPr id="13" name="ValueShape2"/>
          <p:cNvSpPr/>
          <p:nvPr/>
        </p:nvSpPr>
        <p:spPr>
          <a:xfrm>
            <a:off x="6673570" y="4260436"/>
            <a:ext cx="1219200" cy="812800"/>
          </a:xfrm>
          <a:prstGeom prst="rect">
            <a:avLst/>
          </a:prstGeom>
          <a:gradFill flip="none" rotWithShape="1">
            <a:gsLst>
              <a:gs pos="0">
                <a:schemeClr val="accent3">
                  <a:lumMod val="100000"/>
                </a:schemeClr>
              </a:gs>
              <a:gs pos="100000">
                <a:schemeClr val="lt1">
                  <a:lumMod val="95000"/>
                </a:schemeClr>
              </a:gs>
              <a:gs pos="67000">
                <a:schemeClr val="accent3">
                  <a:lumMod val="100000"/>
                </a:schemeClr>
              </a:gs>
              <a:gs pos="67100">
                <a:schemeClr val="lt1">
                  <a:lumMod val="95000"/>
                </a:scheme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p>
        </p:txBody>
      </p:sp>
      <p:sp>
        <p:nvSpPr>
          <p:cNvPr id="14" name="ValueBack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356A2A7-02DF-43DE-A917-BC7A96160C9A}"/>
              </a:ext>
            </a:extLst>
          </p:cNvPr>
          <p:cNvSpPr>
            <a:spLocks/>
          </p:cNvSpPr>
          <p:nvPr/>
        </p:nvSpPr>
        <p:spPr bwMode="auto">
          <a:xfrm>
            <a:off x="6964195" y="5308244"/>
            <a:ext cx="650231" cy="136468"/>
          </a:xfrm>
          <a:custGeom>
            <a:avLst/>
            <a:gdLst>
              <a:gd name="T0" fmla="*/ 708 w 752"/>
              <a:gd name="T1" fmla="*/ 72 h 158"/>
              <a:gd name="T2" fmla="*/ 715 w 752"/>
              <a:gd name="T3" fmla="*/ 72 h 158"/>
              <a:gd name="T4" fmla="*/ 576 w 752"/>
              <a:gd name="T5" fmla="*/ 0 h 158"/>
              <a:gd name="T6" fmla="*/ 178 w 752"/>
              <a:gd name="T7" fmla="*/ 0 h 158"/>
              <a:gd name="T8" fmla="*/ 39 w 752"/>
              <a:gd name="T9" fmla="*/ 72 h 158"/>
              <a:gd name="T10" fmla="*/ 44 w 752"/>
              <a:gd name="T11" fmla="*/ 72 h 158"/>
              <a:gd name="T12" fmla="*/ 0 w 752"/>
              <a:gd name="T13" fmla="*/ 115 h 158"/>
              <a:gd name="T14" fmla="*/ 44 w 752"/>
              <a:gd name="T15" fmla="*/ 158 h 158"/>
              <a:gd name="T16" fmla="*/ 708 w 752"/>
              <a:gd name="T17" fmla="*/ 158 h 158"/>
              <a:gd name="T18" fmla="*/ 751 w 752"/>
              <a:gd name="T19" fmla="*/ 115 h 158"/>
              <a:gd name="T20" fmla="*/ 708 w 752"/>
              <a:gd name="T21" fmla="*/ 72 h 158"/>
              <a:gd name="T22" fmla="*/ 708 w 752"/>
              <a:gd name="T23" fmla="*/ 72 h 158"/>
              <a:gd name="T24" fmla="*/ 708 w 752"/>
              <a:gd name="T25"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2" h="158">
                <a:moveTo>
                  <a:pt x="708" y="72"/>
                </a:moveTo>
                <a:cubicBezTo>
                  <a:pt x="715" y="72"/>
                  <a:pt x="715" y="72"/>
                  <a:pt x="715" y="72"/>
                </a:cubicBezTo>
                <a:cubicBezTo>
                  <a:pt x="639" y="62"/>
                  <a:pt x="598" y="31"/>
                  <a:pt x="576" y="0"/>
                </a:cubicBezTo>
                <a:cubicBezTo>
                  <a:pt x="178" y="0"/>
                  <a:pt x="178" y="0"/>
                  <a:pt x="178" y="0"/>
                </a:cubicBezTo>
                <a:cubicBezTo>
                  <a:pt x="157" y="31"/>
                  <a:pt x="116" y="62"/>
                  <a:pt x="39" y="72"/>
                </a:cubicBezTo>
                <a:cubicBezTo>
                  <a:pt x="44" y="72"/>
                  <a:pt x="44" y="72"/>
                  <a:pt x="44" y="72"/>
                </a:cubicBezTo>
                <a:cubicBezTo>
                  <a:pt x="20" y="72"/>
                  <a:pt x="0" y="91"/>
                  <a:pt x="0" y="115"/>
                </a:cubicBezTo>
                <a:cubicBezTo>
                  <a:pt x="0" y="139"/>
                  <a:pt x="20" y="158"/>
                  <a:pt x="44" y="158"/>
                </a:cubicBezTo>
                <a:cubicBezTo>
                  <a:pt x="708" y="158"/>
                  <a:pt x="708" y="158"/>
                  <a:pt x="708" y="158"/>
                </a:cubicBezTo>
                <a:cubicBezTo>
                  <a:pt x="732" y="158"/>
                  <a:pt x="751" y="139"/>
                  <a:pt x="751" y="115"/>
                </a:cubicBezTo>
                <a:cubicBezTo>
                  <a:pt x="752" y="91"/>
                  <a:pt x="732" y="72"/>
                  <a:pt x="708" y="72"/>
                </a:cubicBezTo>
                <a:close/>
                <a:moveTo>
                  <a:pt x="708" y="72"/>
                </a:moveTo>
                <a:cubicBezTo>
                  <a:pt x="708" y="72"/>
                  <a:pt x="708" y="72"/>
                  <a:pt x="708" y="72"/>
                </a:cubicBezTo>
              </a:path>
            </a:pathLst>
          </a:custGeom>
          <a:solidFill>
            <a:srgbClr val="5BD4FF"/>
          </a:solidFill>
          <a:ln>
            <a:noFill/>
          </a:ln>
          <a:extLst/>
        </p:spPr>
        <p:txBody>
          <a:bodyPr anchor="ctr"/>
          <a:lstStyle/>
          <a:p>
            <a:pPr algn="ctr"/>
            <a:endParaRPr dirty="0"/>
          </a:p>
        </p:txBody>
      </p:sp>
      <p:sp>
        <p:nvSpPr>
          <p:cNvPr id="15" name="ValueBack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7585FF3-F0D9-408B-BB8F-19B81D7C466F}"/>
              </a:ext>
            </a:extLst>
          </p:cNvPr>
          <p:cNvSpPr>
            <a:spLocks/>
          </p:cNvSpPr>
          <p:nvPr/>
        </p:nvSpPr>
        <p:spPr bwMode="auto">
          <a:xfrm>
            <a:off x="6618007" y="4201447"/>
            <a:ext cx="1344613" cy="1045587"/>
          </a:xfrm>
          <a:custGeom>
            <a:avLst/>
            <a:gdLst>
              <a:gd name="T0" fmla="*/ 1554 w 1554"/>
              <a:gd name="T1" fmla="*/ 927 h 1209"/>
              <a:gd name="T2" fmla="*/ 1554 w 1554"/>
              <a:gd name="T3" fmla="*/ 113 h 1209"/>
              <a:gd name="T4" fmla="*/ 1441 w 1554"/>
              <a:gd name="T5" fmla="*/ 0 h 1209"/>
              <a:gd name="T6" fmla="*/ 113 w 1554"/>
              <a:gd name="T7" fmla="*/ 0 h 1209"/>
              <a:gd name="T8" fmla="*/ 0 w 1554"/>
              <a:gd name="T9" fmla="*/ 113 h 1209"/>
              <a:gd name="T10" fmla="*/ 0 w 1554"/>
              <a:gd name="T11" fmla="*/ 1113 h 1209"/>
              <a:gd name="T12" fmla="*/ 99 w 1554"/>
              <a:gd name="T13" fmla="*/ 1209 h 1209"/>
              <a:gd name="T14" fmla="*/ 1455 w 1554"/>
              <a:gd name="T15" fmla="*/ 1209 h 1209"/>
              <a:gd name="T16" fmla="*/ 1554 w 1554"/>
              <a:gd name="T17" fmla="*/ 1113 h 1209"/>
              <a:gd name="T18" fmla="*/ 1554 w 1554"/>
              <a:gd name="T19" fmla="*/ 927 h 1209"/>
              <a:gd name="T20" fmla="*/ 867 w 1554"/>
              <a:gd name="T21" fmla="*/ 1100 h 1209"/>
              <a:gd name="T22" fmla="*/ 842 w 1554"/>
              <a:gd name="T23" fmla="*/ 1125 h 1209"/>
              <a:gd name="T24" fmla="*/ 712 w 1554"/>
              <a:gd name="T25" fmla="*/ 1125 h 1209"/>
              <a:gd name="T26" fmla="*/ 687 w 1554"/>
              <a:gd name="T27" fmla="*/ 1100 h 1209"/>
              <a:gd name="T28" fmla="*/ 687 w 1554"/>
              <a:gd name="T29" fmla="*/ 1083 h 1209"/>
              <a:gd name="T30" fmla="*/ 712 w 1554"/>
              <a:gd name="T31" fmla="*/ 1058 h 1209"/>
              <a:gd name="T32" fmla="*/ 842 w 1554"/>
              <a:gd name="T33" fmla="*/ 1058 h 1209"/>
              <a:gd name="T34" fmla="*/ 867 w 1554"/>
              <a:gd name="T35" fmla="*/ 1083 h 1209"/>
              <a:gd name="T36" fmla="*/ 867 w 1554"/>
              <a:gd name="T37" fmla="*/ 1100 h 1209"/>
              <a:gd name="T38" fmla="*/ 1441 w 1554"/>
              <a:gd name="T39" fmla="*/ 966 h 1209"/>
              <a:gd name="T40" fmla="*/ 113 w 1554"/>
              <a:gd name="T41" fmla="*/ 966 h 1209"/>
              <a:gd name="T42" fmla="*/ 93 w 1554"/>
              <a:gd name="T43" fmla="*/ 947 h 1209"/>
              <a:gd name="T44" fmla="*/ 93 w 1554"/>
              <a:gd name="T45" fmla="*/ 113 h 1209"/>
              <a:gd name="T46" fmla="*/ 113 w 1554"/>
              <a:gd name="T47" fmla="*/ 93 h 1209"/>
              <a:gd name="T48" fmla="*/ 1441 w 1554"/>
              <a:gd name="T49" fmla="*/ 93 h 1209"/>
              <a:gd name="T50" fmla="*/ 1461 w 1554"/>
              <a:gd name="T51" fmla="*/ 113 h 1209"/>
              <a:gd name="T52" fmla="*/ 1461 w 1554"/>
              <a:gd name="T53" fmla="*/ 947 h 1209"/>
              <a:gd name="T54" fmla="*/ 1441 w 1554"/>
              <a:gd name="T55" fmla="*/ 966 h 1209"/>
              <a:gd name="T56" fmla="*/ 1441 w 1554"/>
              <a:gd name="T57" fmla="*/ 966 h 1209"/>
              <a:gd name="T58" fmla="*/ 1441 w 1554"/>
              <a:gd name="T59" fmla="*/ 966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54" h="1209">
                <a:moveTo>
                  <a:pt x="1554" y="927"/>
                </a:moveTo>
                <a:cubicBezTo>
                  <a:pt x="1554" y="113"/>
                  <a:pt x="1554" y="113"/>
                  <a:pt x="1554" y="113"/>
                </a:cubicBezTo>
                <a:cubicBezTo>
                  <a:pt x="1554" y="51"/>
                  <a:pt x="1504" y="0"/>
                  <a:pt x="1441" y="0"/>
                </a:cubicBezTo>
                <a:cubicBezTo>
                  <a:pt x="113" y="0"/>
                  <a:pt x="113" y="0"/>
                  <a:pt x="113" y="0"/>
                </a:cubicBezTo>
                <a:cubicBezTo>
                  <a:pt x="50" y="0"/>
                  <a:pt x="0" y="51"/>
                  <a:pt x="0" y="113"/>
                </a:cubicBezTo>
                <a:cubicBezTo>
                  <a:pt x="0" y="1113"/>
                  <a:pt x="0" y="1113"/>
                  <a:pt x="0" y="1113"/>
                </a:cubicBezTo>
                <a:cubicBezTo>
                  <a:pt x="2" y="1166"/>
                  <a:pt x="46" y="1209"/>
                  <a:pt x="99" y="1209"/>
                </a:cubicBezTo>
                <a:cubicBezTo>
                  <a:pt x="1455" y="1209"/>
                  <a:pt x="1455" y="1209"/>
                  <a:pt x="1455" y="1209"/>
                </a:cubicBezTo>
                <a:cubicBezTo>
                  <a:pt x="1508" y="1209"/>
                  <a:pt x="1552" y="1166"/>
                  <a:pt x="1554" y="1113"/>
                </a:cubicBezTo>
                <a:lnTo>
                  <a:pt x="1554" y="927"/>
                </a:lnTo>
                <a:close/>
                <a:moveTo>
                  <a:pt x="867" y="1100"/>
                </a:moveTo>
                <a:cubicBezTo>
                  <a:pt x="867" y="1114"/>
                  <a:pt x="856" y="1125"/>
                  <a:pt x="842" y="1125"/>
                </a:cubicBezTo>
                <a:cubicBezTo>
                  <a:pt x="712" y="1125"/>
                  <a:pt x="712" y="1125"/>
                  <a:pt x="712" y="1125"/>
                </a:cubicBezTo>
                <a:cubicBezTo>
                  <a:pt x="698" y="1125"/>
                  <a:pt x="687" y="1114"/>
                  <a:pt x="687" y="1100"/>
                </a:cubicBezTo>
                <a:cubicBezTo>
                  <a:pt x="687" y="1083"/>
                  <a:pt x="687" y="1083"/>
                  <a:pt x="687" y="1083"/>
                </a:cubicBezTo>
                <a:cubicBezTo>
                  <a:pt x="687" y="1069"/>
                  <a:pt x="698" y="1058"/>
                  <a:pt x="712" y="1058"/>
                </a:cubicBezTo>
                <a:cubicBezTo>
                  <a:pt x="842" y="1058"/>
                  <a:pt x="842" y="1058"/>
                  <a:pt x="842" y="1058"/>
                </a:cubicBezTo>
                <a:cubicBezTo>
                  <a:pt x="856" y="1058"/>
                  <a:pt x="867" y="1069"/>
                  <a:pt x="867" y="1083"/>
                </a:cubicBezTo>
                <a:lnTo>
                  <a:pt x="867" y="1100"/>
                </a:lnTo>
                <a:close/>
                <a:moveTo>
                  <a:pt x="1441" y="966"/>
                </a:moveTo>
                <a:cubicBezTo>
                  <a:pt x="113" y="966"/>
                  <a:pt x="113" y="966"/>
                  <a:pt x="113" y="966"/>
                </a:cubicBezTo>
                <a:cubicBezTo>
                  <a:pt x="102" y="966"/>
                  <a:pt x="93" y="957"/>
                  <a:pt x="93" y="947"/>
                </a:cubicBezTo>
                <a:cubicBezTo>
                  <a:pt x="93" y="113"/>
                  <a:pt x="93" y="113"/>
                  <a:pt x="93" y="113"/>
                </a:cubicBezTo>
                <a:cubicBezTo>
                  <a:pt x="93" y="102"/>
                  <a:pt x="102" y="93"/>
                  <a:pt x="113" y="93"/>
                </a:cubicBezTo>
                <a:cubicBezTo>
                  <a:pt x="1441" y="93"/>
                  <a:pt x="1441" y="93"/>
                  <a:pt x="1441" y="93"/>
                </a:cubicBezTo>
                <a:cubicBezTo>
                  <a:pt x="1452" y="93"/>
                  <a:pt x="1461" y="102"/>
                  <a:pt x="1461" y="113"/>
                </a:cubicBezTo>
                <a:cubicBezTo>
                  <a:pt x="1461" y="947"/>
                  <a:pt x="1461" y="947"/>
                  <a:pt x="1461" y="947"/>
                </a:cubicBezTo>
                <a:cubicBezTo>
                  <a:pt x="1461" y="957"/>
                  <a:pt x="1452" y="966"/>
                  <a:pt x="1441" y="966"/>
                </a:cubicBezTo>
                <a:close/>
                <a:moveTo>
                  <a:pt x="1441" y="966"/>
                </a:moveTo>
                <a:cubicBezTo>
                  <a:pt x="1441" y="966"/>
                  <a:pt x="1441" y="966"/>
                  <a:pt x="1441" y="966"/>
                </a:cubicBezTo>
              </a:path>
            </a:pathLst>
          </a:custGeom>
          <a:solidFill>
            <a:srgbClr val="5BD4FF"/>
          </a:solidFill>
          <a:ln>
            <a:noFill/>
          </a:ln>
          <a:extLst/>
        </p:spPr>
        <p:txBody>
          <a:bodyPr anchor="ctr"/>
          <a:lstStyle/>
          <a:p>
            <a:pPr algn="ctr"/>
            <a:endParaRPr dirty="0"/>
          </a:p>
        </p:txBody>
      </p:sp>
      <p:sp>
        <p:nvSpPr>
          <p:cNvPr id="16" name="ValueText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41BC01E-C640-409A-A856-D40D3652A8BF}"/>
              </a:ext>
            </a:extLst>
          </p:cNvPr>
          <p:cNvSpPr txBox="1"/>
          <p:nvPr/>
        </p:nvSpPr>
        <p:spPr>
          <a:xfrm>
            <a:off x="8149147" y="4236457"/>
            <a:ext cx="693774" cy="368271"/>
          </a:xfrm>
          <a:prstGeom prst="rect">
            <a:avLst/>
          </a:prstGeom>
        </p:spPr>
        <p:txBody>
          <a:bodyPr wrap="none" lIns="0" tIns="0" rIns="0" bIns="0">
            <a:prstTxWarp prst="textPlain">
              <a:avLst/>
            </a:prstTxWarp>
            <a:normAutofit/>
          </a:bodyPr>
          <a:lstStyle/>
          <a:p>
            <a:r>
              <a:rPr lang="en-US" altLang="zh-CN" dirty="0">
                <a:solidFill>
                  <a:schemeClr val="tx1">
                    <a:lumMod val="50000"/>
                    <a:lumOff val="50000"/>
                  </a:schemeClr>
                </a:solidFill>
                <a:latin typeface="Impact" panose="020B0806030902050204" pitchFamily="34" charset="0"/>
              </a:rPr>
              <a:t>67%</a:t>
            </a:r>
          </a:p>
        </p:txBody>
      </p:sp>
      <p:sp>
        <p:nvSpPr>
          <p:cNvPr id="20" name="ValueText1">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41BC01E-C640-409A-A856-D40D3652A8BF}"/>
              </a:ext>
            </a:extLst>
          </p:cNvPr>
          <p:cNvSpPr txBox="1"/>
          <p:nvPr/>
        </p:nvSpPr>
        <p:spPr>
          <a:xfrm>
            <a:off x="2791070" y="2841210"/>
            <a:ext cx="693774" cy="368271"/>
          </a:xfrm>
          <a:prstGeom prst="rect">
            <a:avLst/>
          </a:prstGeom>
        </p:spPr>
        <p:txBody>
          <a:bodyPr wrap="none" lIns="0" tIns="0" rIns="0" bIns="0">
            <a:prstTxWarp prst="textPlain">
              <a:avLst/>
            </a:prstTxWarp>
            <a:normAutofit/>
          </a:bodyPr>
          <a:lstStyle/>
          <a:p>
            <a:pPr algn="r"/>
            <a:r>
              <a:rPr lang="en-US" altLang="zh-CN" dirty="0">
                <a:solidFill>
                  <a:schemeClr val="tx1">
                    <a:lumMod val="50000"/>
                    <a:lumOff val="50000"/>
                  </a:schemeClr>
                </a:solidFill>
                <a:latin typeface="Impact" panose="020B0806030902050204" pitchFamily="34" charset="0"/>
              </a:rPr>
              <a:t>52%</a:t>
            </a:r>
          </a:p>
        </p:txBody>
      </p:sp>
      <p:sp>
        <p:nvSpPr>
          <p:cNvPr id="24" name="矩形 23"/>
          <p:cNvSpPr/>
          <p:nvPr/>
        </p:nvSpPr>
        <p:spPr>
          <a:xfrm>
            <a:off x="7429283" y="2841888"/>
            <a:ext cx="3543516" cy="1200329"/>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25" name="矩形 24"/>
          <p:cNvSpPr/>
          <p:nvPr/>
        </p:nvSpPr>
        <p:spPr>
          <a:xfrm>
            <a:off x="7406200" y="2511592"/>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26" name="矩形 25"/>
          <p:cNvSpPr/>
          <p:nvPr/>
        </p:nvSpPr>
        <p:spPr>
          <a:xfrm>
            <a:off x="874576" y="4153031"/>
            <a:ext cx="3543516" cy="1200329"/>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27" name="矩形 26"/>
          <p:cNvSpPr/>
          <p:nvPr/>
        </p:nvSpPr>
        <p:spPr>
          <a:xfrm>
            <a:off x="851493" y="3822735"/>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22" name="文本框 21"/>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46368634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5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500"/>
                                        <p:tgtEl>
                                          <p:spTgt spid="9"/>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heel(1)">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1" nodeType="click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0-#ppt_w/2"/>
                                          </p:val>
                                        </p:tav>
                                        <p:tav tm="100000">
                                          <p:val>
                                            <p:strVal val="#ppt_x"/>
                                          </p:val>
                                        </p:tav>
                                      </p:tavLst>
                                    </p:anim>
                                    <p:anim calcmode="lin" valueType="num">
                                      <p:cBhvr additive="base">
                                        <p:cTn id="27" dur="500" fill="hold"/>
                                        <p:tgtEl>
                                          <p:spTgt spid="11"/>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0-#ppt_w/2"/>
                                          </p:val>
                                        </p:tav>
                                        <p:tav tm="100000">
                                          <p:val>
                                            <p:strVal val="#ppt_x"/>
                                          </p:val>
                                        </p:tav>
                                      </p:tavLst>
                                    </p:anim>
                                    <p:anim calcmode="lin" valueType="num">
                                      <p:cBhvr additive="base">
                                        <p:cTn id="35" dur="500" fill="hold"/>
                                        <p:tgtEl>
                                          <p:spTgt spid="20"/>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0-#ppt_w/2"/>
                                          </p:val>
                                        </p:tav>
                                        <p:tav tm="100000">
                                          <p:val>
                                            <p:strVal val="#ppt_x"/>
                                          </p:val>
                                        </p:tav>
                                      </p:tavLst>
                                    </p:anim>
                                    <p:anim calcmode="lin" valueType="num">
                                      <p:cBhvr additive="base">
                                        <p:cTn id="39"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1" nodeType="click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1+#ppt_w/2"/>
                                          </p:val>
                                        </p:tav>
                                        <p:tav tm="100000">
                                          <p:val>
                                            <p:strVal val="#ppt_x"/>
                                          </p:val>
                                        </p:tav>
                                      </p:tavLst>
                                    </p:anim>
                                    <p:anim calcmode="lin" valueType="num">
                                      <p:cBhvr additive="base">
                                        <p:cTn id="45" dur="500" fill="hold"/>
                                        <p:tgtEl>
                                          <p:spTgt spid="24"/>
                                        </p:tgtEl>
                                        <p:attrNameLst>
                                          <p:attrName>ppt_y</p:attrName>
                                        </p:attrNameLst>
                                      </p:cBhvr>
                                      <p:tavLst>
                                        <p:tav tm="0">
                                          <p:val>
                                            <p:strVal val="#ppt_y"/>
                                          </p:val>
                                        </p:tav>
                                        <p:tav tm="100000">
                                          <p:val>
                                            <p:strVal val="#ppt_y"/>
                                          </p:val>
                                        </p:tav>
                                      </p:tavLst>
                                    </p:anim>
                                  </p:childTnLst>
                                </p:cTn>
                              </p:par>
                              <p:par>
                                <p:cTn id="46" presetID="2" presetClass="entr" presetSubtype="2" fill="hold" grpId="1"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1+#ppt_w/2"/>
                                          </p:val>
                                        </p:tav>
                                        <p:tav tm="100000">
                                          <p:val>
                                            <p:strVal val="#ppt_x"/>
                                          </p:val>
                                        </p:tav>
                                      </p:tavLst>
                                    </p:anim>
                                    <p:anim calcmode="lin" valueType="num">
                                      <p:cBhvr additive="base">
                                        <p:cTn id="49" dur="500" fill="hold"/>
                                        <p:tgtEl>
                                          <p:spTgt spid="14"/>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1+#ppt_w/2"/>
                                          </p:val>
                                        </p:tav>
                                        <p:tav tm="100000">
                                          <p:val>
                                            <p:strVal val="#ppt_x"/>
                                          </p:val>
                                        </p:tav>
                                      </p:tavLst>
                                    </p:anim>
                                    <p:anim calcmode="lin" valueType="num">
                                      <p:cBhvr additive="base">
                                        <p:cTn id="53" dur="500" fill="hold"/>
                                        <p:tgtEl>
                                          <p:spTgt spid="1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500" fill="hold"/>
                                        <p:tgtEl>
                                          <p:spTgt spid="15"/>
                                        </p:tgtEl>
                                        <p:attrNameLst>
                                          <p:attrName>ppt_x</p:attrName>
                                        </p:attrNameLst>
                                      </p:cBhvr>
                                      <p:tavLst>
                                        <p:tav tm="0">
                                          <p:val>
                                            <p:strVal val="1+#ppt_w/2"/>
                                          </p:val>
                                        </p:tav>
                                        <p:tav tm="100000">
                                          <p:val>
                                            <p:strVal val="#ppt_x"/>
                                          </p:val>
                                        </p:tav>
                                      </p:tavLst>
                                    </p:anim>
                                    <p:anim calcmode="lin" valueType="num">
                                      <p:cBhvr additive="base">
                                        <p:cTn id="57" dur="500" fill="hold"/>
                                        <p:tgtEl>
                                          <p:spTgt spid="15"/>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additive="base">
                                        <p:cTn id="60" dur="500" fill="hold"/>
                                        <p:tgtEl>
                                          <p:spTgt spid="16"/>
                                        </p:tgtEl>
                                        <p:attrNameLst>
                                          <p:attrName>ppt_x</p:attrName>
                                        </p:attrNameLst>
                                      </p:cBhvr>
                                      <p:tavLst>
                                        <p:tav tm="0">
                                          <p:val>
                                            <p:strVal val="1+#ppt_w/2"/>
                                          </p:val>
                                        </p:tav>
                                        <p:tav tm="100000">
                                          <p:val>
                                            <p:strVal val="#ppt_x"/>
                                          </p:val>
                                        </p:tav>
                                      </p:tavLst>
                                    </p:anim>
                                    <p:anim calcmode="lin" valueType="num">
                                      <p:cBhvr additive="base">
                                        <p:cTn id="61" dur="500" fill="hold"/>
                                        <p:tgtEl>
                                          <p:spTgt spid="16"/>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1+#ppt_w/2"/>
                                          </p:val>
                                        </p:tav>
                                        <p:tav tm="100000">
                                          <p:val>
                                            <p:strVal val="#ppt_x"/>
                                          </p:val>
                                        </p:tav>
                                      </p:tavLst>
                                    </p:anim>
                                    <p:anim calcmode="lin" valueType="num">
                                      <p:cBhvr additive="base">
                                        <p:cTn id="65"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0" nodeType="clickEffect">
                                  <p:stCondLst>
                                    <p:cond delay="2000"/>
                                  </p:stCondLst>
                                  <p:childTnLst>
                                    <p:animEffect transition="out" filter="fade">
                                      <p:cBhvr>
                                        <p:cTn id="69" dur="500"/>
                                        <p:tgtEl>
                                          <p:spTgt spid="22"/>
                                        </p:tgtEl>
                                      </p:cBhvr>
                                    </p:animEffect>
                                    <p:set>
                                      <p:cBhvr>
                                        <p:cTn id="70"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4" grpId="1" animBg="1"/>
      <p:bldP spid="15" grpId="0" animBg="1"/>
      <p:bldP spid="16" grpId="0"/>
      <p:bldP spid="20" grpId="0"/>
      <p:bldP spid="24" grpId="1"/>
      <p:bldP spid="25" grpId="0"/>
      <p:bldP spid="26" grpId="1"/>
      <p:bldP spid="27"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806288" cy="681603"/>
            <a:chOff x="376848" y="442347"/>
            <a:chExt cx="3806288"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3057247" cy="523220"/>
            </a:xfrm>
            <a:prstGeom prst="rect">
              <a:avLst/>
            </a:prstGeom>
          </p:spPr>
          <p:txBody>
            <a:bodyPr wrap="none">
              <a:spAutoFit/>
            </a:bodyPr>
            <a:lstStyle/>
            <a:p>
              <a:r>
                <a:rPr lang="zh-CN" altLang="en-US" sz="2800" dirty="0">
                  <a:solidFill>
                    <a:schemeClr val="tx2">
                      <a:lumMod val="75000"/>
                    </a:schemeClr>
                  </a:solidFill>
                  <a:latin typeface="幼圆" panose="02010509060101010101" pitchFamily="49" charset="-122"/>
                  <a:ea typeface="幼圆" panose="02010509060101010101" pitchFamily="49" charset="-122"/>
                </a:rPr>
                <a:t>上已完成工作描述</a:t>
              </a:r>
            </a:p>
          </p:txBody>
        </p:sp>
      </p:grpSp>
      <p:sp>
        <p:nvSpPr>
          <p:cNvPr id="8" name="işḻ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3C8F176-6888-4443-83B9-C9D05E56732A}"/>
              </a:ext>
            </a:extLst>
          </p:cNvPr>
          <p:cNvSpPr/>
          <p:nvPr/>
        </p:nvSpPr>
        <p:spPr bwMode="auto">
          <a:xfrm>
            <a:off x="3988395" y="2078367"/>
            <a:ext cx="1680671" cy="3114984"/>
          </a:xfrm>
          <a:custGeom>
            <a:avLst/>
            <a:gdLst>
              <a:gd name="T0" fmla="*/ 100 w 1419"/>
              <a:gd name="T1" fmla="*/ 9 h 2630"/>
              <a:gd name="T2" fmla="*/ 0 w 1419"/>
              <a:gd name="T3" fmla="*/ 101 h 2630"/>
              <a:gd name="T4" fmla="*/ 119 w 1419"/>
              <a:gd name="T5" fmla="*/ 228 h 2630"/>
              <a:gd name="T6" fmla="*/ 375 w 1419"/>
              <a:gd name="T7" fmla="*/ 356 h 2630"/>
              <a:gd name="T8" fmla="*/ 274 w 1419"/>
              <a:gd name="T9" fmla="*/ 548 h 2630"/>
              <a:gd name="T10" fmla="*/ 357 w 1419"/>
              <a:gd name="T11" fmla="*/ 658 h 2630"/>
              <a:gd name="T12" fmla="*/ 375 w 1419"/>
              <a:gd name="T13" fmla="*/ 868 h 2630"/>
              <a:gd name="T14" fmla="*/ 522 w 1419"/>
              <a:gd name="T15" fmla="*/ 904 h 2630"/>
              <a:gd name="T16" fmla="*/ 357 w 1419"/>
              <a:gd name="T17" fmla="*/ 1151 h 2630"/>
              <a:gd name="T18" fmla="*/ 430 w 1419"/>
              <a:gd name="T19" fmla="*/ 1196 h 2630"/>
              <a:gd name="T20" fmla="*/ 567 w 1419"/>
              <a:gd name="T21" fmla="*/ 1215 h 2630"/>
              <a:gd name="T22" fmla="*/ 815 w 1419"/>
              <a:gd name="T23" fmla="*/ 1242 h 2630"/>
              <a:gd name="T24" fmla="*/ 824 w 1419"/>
              <a:gd name="T25" fmla="*/ 1407 h 2630"/>
              <a:gd name="T26" fmla="*/ 723 w 1419"/>
              <a:gd name="T27" fmla="*/ 1562 h 2630"/>
              <a:gd name="T28" fmla="*/ 815 w 1419"/>
              <a:gd name="T29" fmla="*/ 1909 h 2630"/>
              <a:gd name="T30" fmla="*/ 686 w 1419"/>
              <a:gd name="T31" fmla="*/ 2265 h 2630"/>
              <a:gd name="T32" fmla="*/ 503 w 1419"/>
              <a:gd name="T33" fmla="*/ 2356 h 2630"/>
              <a:gd name="T34" fmla="*/ 210 w 1419"/>
              <a:gd name="T35" fmla="*/ 2384 h 2630"/>
              <a:gd name="T36" fmla="*/ 0 w 1419"/>
              <a:gd name="T37" fmla="*/ 2630 h 2630"/>
              <a:gd name="T38" fmla="*/ 769 w 1419"/>
              <a:gd name="T39" fmla="*/ 2612 h 2630"/>
              <a:gd name="T40" fmla="*/ 1181 w 1419"/>
              <a:gd name="T41" fmla="*/ 2612 h 2630"/>
              <a:gd name="T42" fmla="*/ 1419 w 1419"/>
              <a:gd name="T43" fmla="*/ 2612 h 2630"/>
              <a:gd name="T44" fmla="*/ 1419 w 1419"/>
              <a:gd name="T45" fmla="*/ 0 h 2630"/>
              <a:gd name="T46" fmla="*/ 100 w 1419"/>
              <a:gd name="T47" fmla="*/ 9 h 2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19" h="2630">
                <a:moveTo>
                  <a:pt x="100" y="9"/>
                </a:moveTo>
                <a:lnTo>
                  <a:pt x="0" y="101"/>
                </a:lnTo>
                <a:lnTo>
                  <a:pt x="119" y="228"/>
                </a:lnTo>
                <a:lnTo>
                  <a:pt x="375" y="356"/>
                </a:lnTo>
                <a:lnTo>
                  <a:pt x="274" y="548"/>
                </a:lnTo>
                <a:lnTo>
                  <a:pt x="357" y="658"/>
                </a:lnTo>
                <a:lnTo>
                  <a:pt x="375" y="868"/>
                </a:lnTo>
                <a:lnTo>
                  <a:pt x="522" y="904"/>
                </a:lnTo>
                <a:lnTo>
                  <a:pt x="357" y="1151"/>
                </a:lnTo>
                <a:lnTo>
                  <a:pt x="430" y="1196"/>
                </a:lnTo>
                <a:lnTo>
                  <a:pt x="567" y="1215"/>
                </a:lnTo>
                <a:lnTo>
                  <a:pt x="815" y="1242"/>
                </a:lnTo>
                <a:lnTo>
                  <a:pt x="824" y="1407"/>
                </a:lnTo>
                <a:lnTo>
                  <a:pt x="723" y="1562"/>
                </a:lnTo>
                <a:lnTo>
                  <a:pt x="815" y="1909"/>
                </a:lnTo>
                <a:lnTo>
                  <a:pt x="686" y="2265"/>
                </a:lnTo>
                <a:lnTo>
                  <a:pt x="503" y="2356"/>
                </a:lnTo>
                <a:lnTo>
                  <a:pt x="210" y="2384"/>
                </a:lnTo>
                <a:lnTo>
                  <a:pt x="0" y="2630"/>
                </a:lnTo>
                <a:lnTo>
                  <a:pt x="769" y="2612"/>
                </a:lnTo>
                <a:lnTo>
                  <a:pt x="1181" y="2612"/>
                </a:lnTo>
                <a:lnTo>
                  <a:pt x="1419" y="2612"/>
                </a:lnTo>
                <a:lnTo>
                  <a:pt x="1419" y="0"/>
                </a:lnTo>
                <a:lnTo>
                  <a:pt x="100" y="9"/>
                </a:lnTo>
                <a:close/>
              </a:path>
            </a:pathLst>
          </a:custGeom>
          <a:solidFill>
            <a:srgbClr val="15C2FF"/>
          </a:solidFill>
          <a:ln>
            <a:noFill/>
          </a:ln>
          <a:extLst/>
        </p:spPr>
        <p:txBody>
          <a:bodyPr anchor="ctr"/>
          <a:lstStyle/>
          <a:p>
            <a:pPr algn="ctr"/>
            <a:endParaRPr dirty="0"/>
          </a:p>
        </p:txBody>
      </p:sp>
      <p:sp>
        <p:nvSpPr>
          <p:cNvPr id="9" name="ïṧľ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9A84C4C-8952-4DD7-A686-B3A6062EC98F}"/>
              </a:ext>
            </a:extLst>
          </p:cNvPr>
          <p:cNvSpPr/>
          <p:nvPr/>
        </p:nvSpPr>
        <p:spPr bwMode="auto">
          <a:xfrm>
            <a:off x="3391455" y="2446716"/>
            <a:ext cx="628919" cy="702352"/>
          </a:xfrm>
          <a:custGeom>
            <a:avLst/>
            <a:gdLst>
              <a:gd name="T0" fmla="*/ 202 w 531"/>
              <a:gd name="T1" fmla="*/ 557 h 593"/>
              <a:gd name="T2" fmla="*/ 449 w 531"/>
              <a:gd name="T3" fmla="*/ 420 h 593"/>
              <a:gd name="T4" fmla="*/ 531 w 531"/>
              <a:gd name="T5" fmla="*/ 45 h 593"/>
              <a:gd name="T6" fmla="*/ 421 w 531"/>
              <a:gd name="T7" fmla="*/ 0 h 593"/>
              <a:gd name="T8" fmla="*/ 311 w 531"/>
              <a:gd name="T9" fmla="*/ 328 h 593"/>
              <a:gd name="T10" fmla="*/ 9 w 531"/>
              <a:gd name="T11" fmla="*/ 484 h 593"/>
              <a:gd name="T12" fmla="*/ 0 w 531"/>
              <a:gd name="T13" fmla="*/ 593 h 593"/>
              <a:gd name="T14" fmla="*/ 202 w 531"/>
              <a:gd name="T15" fmla="*/ 557 h 5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1" h="593">
                <a:moveTo>
                  <a:pt x="202" y="557"/>
                </a:moveTo>
                <a:lnTo>
                  <a:pt x="449" y="420"/>
                </a:lnTo>
                <a:lnTo>
                  <a:pt x="531" y="45"/>
                </a:lnTo>
                <a:lnTo>
                  <a:pt x="421" y="0"/>
                </a:lnTo>
                <a:lnTo>
                  <a:pt x="311" y="328"/>
                </a:lnTo>
                <a:lnTo>
                  <a:pt x="9" y="484"/>
                </a:lnTo>
                <a:lnTo>
                  <a:pt x="0" y="593"/>
                </a:lnTo>
                <a:lnTo>
                  <a:pt x="202" y="557"/>
                </a:lnTo>
                <a:close/>
              </a:path>
            </a:pathLst>
          </a:custGeom>
          <a:solidFill>
            <a:srgbClr val="5BD4FF"/>
          </a:solidFill>
          <a:ln>
            <a:noFill/>
          </a:ln>
          <a:extLst/>
        </p:spPr>
        <p:txBody>
          <a:bodyPr anchor="ctr"/>
          <a:lstStyle/>
          <a:p>
            <a:pPr algn="ctr"/>
            <a:endParaRPr dirty="0"/>
          </a:p>
        </p:txBody>
      </p:sp>
      <p:sp>
        <p:nvSpPr>
          <p:cNvPr id="10" name="iṣ1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2CF2CA0-A405-4148-8959-7AAE56F4DB28}"/>
              </a:ext>
            </a:extLst>
          </p:cNvPr>
          <p:cNvSpPr/>
          <p:nvPr/>
        </p:nvSpPr>
        <p:spPr bwMode="auto">
          <a:xfrm>
            <a:off x="3229192" y="2813882"/>
            <a:ext cx="248725" cy="151604"/>
          </a:xfrm>
          <a:custGeom>
            <a:avLst/>
            <a:gdLst>
              <a:gd name="T0" fmla="*/ 210 w 210"/>
              <a:gd name="T1" fmla="*/ 119 h 128"/>
              <a:gd name="T2" fmla="*/ 18 w 210"/>
              <a:gd name="T3" fmla="*/ 128 h 128"/>
              <a:gd name="T4" fmla="*/ 0 w 210"/>
              <a:gd name="T5" fmla="*/ 28 h 128"/>
              <a:gd name="T6" fmla="*/ 192 w 210"/>
              <a:gd name="T7" fmla="*/ 0 h 128"/>
              <a:gd name="T8" fmla="*/ 210 w 210"/>
              <a:gd name="T9" fmla="*/ 119 h 128"/>
            </a:gdLst>
            <a:ahLst/>
            <a:cxnLst>
              <a:cxn ang="0">
                <a:pos x="T0" y="T1"/>
              </a:cxn>
              <a:cxn ang="0">
                <a:pos x="T2" y="T3"/>
              </a:cxn>
              <a:cxn ang="0">
                <a:pos x="T4" y="T5"/>
              </a:cxn>
              <a:cxn ang="0">
                <a:pos x="T6" y="T7"/>
              </a:cxn>
              <a:cxn ang="0">
                <a:pos x="T8" y="T9"/>
              </a:cxn>
            </a:cxnLst>
            <a:rect l="0" t="0" r="r" b="b"/>
            <a:pathLst>
              <a:path w="210" h="128">
                <a:moveTo>
                  <a:pt x="210" y="119"/>
                </a:moveTo>
                <a:lnTo>
                  <a:pt x="18" y="128"/>
                </a:lnTo>
                <a:lnTo>
                  <a:pt x="0" y="28"/>
                </a:lnTo>
                <a:lnTo>
                  <a:pt x="192" y="0"/>
                </a:lnTo>
                <a:lnTo>
                  <a:pt x="210" y="119"/>
                </a:lnTo>
                <a:close/>
              </a:path>
            </a:pathLst>
          </a:custGeom>
          <a:solidFill>
            <a:srgbClr val="F2C7D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1" name="iṩľ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7B8DEF-0D38-4865-8E28-25F63F74B327}"/>
              </a:ext>
            </a:extLst>
          </p:cNvPr>
          <p:cNvSpPr/>
          <p:nvPr/>
        </p:nvSpPr>
        <p:spPr bwMode="auto">
          <a:xfrm>
            <a:off x="3098907" y="2413553"/>
            <a:ext cx="454812" cy="433492"/>
          </a:xfrm>
          <a:custGeom>
            <a:avLst/>
            <a:gdLst>
              <a:gd name="T0" fmla="*/ 165 w 384"/>
              <a:gd name="T1" fmla="*/ 356 h 366"/>
              <a:gd name="T2" fmla="*/ 375 w 384"/>
              <a:gd name="T3" fmla="*/ 347 h 366"/>
              <a:gd name="T4" fmla="*/ 384 w 384"/>
              <a:gd name="T5" fmla="*/ 110 h 366"/>
              <a:gd name="T6" fmla="*/ 238 w 384"/>
              <a:gd name="T7" fmla="*/ 0 h 366"/>
              <a:gd name="T8" fmla="*/ 18 w 384"/>
              <a:gd name="T9" fmla="*/ 37 h 366"/>
              <a:gd name="T10" fmla="*/ 0 w 384"/>
              <a:gd name="T11" fmla="*/ 201 h 366"/>
              <a:gd name="T12" fmla="*/ 110 w 384"/>
              <a:gd name="T13" fmla="*/ 366 h 366"/>
              <a:gd name="T14" fmla="*/ 165 w 384"/>
              <a:gd name="T15" fmla="*/ 356 h 3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4" h="366">
                <a:moveTo>
                  <a:pt x="165" y="356"/>
                </a:moveTo>
                <a:lnTo>
                  <a:pt x="375" y="347"/>
                </a:lnTo>
                <a:lnTo>
                  <a:pt x="384" y="110"/>
                </a:lnTo>
                <a:lnTo>
                  <a:pt x="238" y="0"/>
                </a:lnTo>
                <a:lnTo>
                  <a:pt x="18" y="37"/>
                </a:lnTo>
                <a:lnTo>
                  <a:pt x="0" y="201"/>
                </a:lnTo>
                <a:lnTo>
                  <a:pt x="110" y="366"/>
                </a:lnTo>
                <a:lnTo>
                  <a:pt x="165" y="356"/>
                </a:lnTo>
                <a:close/>
              </a:path>
            </a:pathLst>
          </a:custGeom>
          <a:solidFill>
            <a:srgbClr val="F2C7D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2" name="îšl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7B3EAB9-6566-4960-BA07-161EA38E2DE0}"/>
              </a:ext>
            </a:extLst>
          </p:cNvPr>
          <p:cNvSpPr/>
          <p:nvPr/>
        </p:nvSpPr>
        <p:spPr bwMode="auto">
          <a:xfrm>
            <a:off x="3055084" y="2305773"/>
            <a:ext cx="380194" cy="551933"/>
          </a:xfrm>
          <a:custGeom>
            <a:avLst/>
            <a:gdLst>
              <a:gd name="T0" fmla="*/ 321 w 321"/>
              <a:gd name="T1" fmla="*/ 0 h 466"/>
              <a:gd name="T2" fmla="*/ 0 w 321"/>
              <a:gd name="T3" fmla="*/ 128 h 466"/>
              <a:gd name="T4" fmla="*/ 19 w 321"/>
              <a:gd name="T5" fmla="*/ 301 h 466"/>
              <a:gd name="T6" fmla="*/ 147 w 321"/>
              <a:gd name="T7" fmla="*/ 466 h 466"/>
              <a:gd name="T8" fmla="*/ 183 w 321"/>
              <a:gd name="T9" fmla="*/ 402 h 466"/>
              <a:gd name="T10" fmla="*/ 147 w 321"/>
              <a:gd name="T11" fmla="*/ 329 h 466"/>
              <a:gd name="T12" fmla="*/ 110 w 321"/>
              <a:gd name="T13" fmla="*/ 283 h 466"/>
              <a:gd name="T14" fmla="*/ 165 w 321"/>
              <a:gd name="T15" fmla="*/ 256 h 466"/>
              <a:gd name="T16" fmla="*/ 211 w 321"/>
              <a:gd name="T17" fmla="*/ 292 h 466"/>
              <a:gd name="T18" fmla="*/ 238 w 321"/>
              <a:gd name="T19" fmla="*/ 183 h 466"/>
              <a:gd name="T20" fmla="*/ 302 w 321"/>
              <a:gd name="T21" fmla="*/ 110 h 466"/>
              <a:gd name="T22" fmla="*/ 321 w 321"/>
              <a:gd name="T23"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1" h="466">
                <a:moveTo>
                  <a:pt x="321" y="0"/>
                </a:moveTo>
                <a:lnTo>
                  <a:pt x="0" y="128"/>
                </a:lnTo>
                <a:lnTo>
                  <a:pt x="19" y="301"/>
                </a:lnTo>
                <a:lnTo>
                  <a:pt x="147" y="466"/>
                </a:lnTo>
                <a:lnTo>
                  <a:pt x="183" y="402"/>
                </a:lnTo>
                <a:lnTo>
                  <a:pt x="147" y="329"/>
                </a:lnTo>
                <a:lnTo>
                  <a:pt x="110" y="283"/>
                </a:lnTo>
                <a:lnTo>
                  <a:pt x="165" y="256"/>
                </a:lnTo>
                <a:lnTo>
                  <a:pt x="211" y="292"/>
                </a:lnTo>
                <a:lnTo>
                  <a:pt x="238" y="183"/>
                </a:lnTo>
                <a:lnTo>
                  <a:pt x="302" y="110"/>
                </a:lnTo>
                <a:lnTo>
                  <a:pt x="321" y="0"/>
                </a:lnTo>
                <a:close/>
              </a:path>
            </a:pathLst>
          </a:custGeom>
          <a:solidFill>
            <a:srgbClr val="594A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3" name="í$ľ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7F04BE2-F412-4845-AB9F-482234946BCE}"/>
              </a:ext>
            </a:extLst>
          </p:cNvPr>
          <p:cNvSpPr/>
          <p:nvPr/>
        </p:nvSpPr>
        <p:spPr bwMode="auto">
          <a:xfrm>
            <a:off x="3130886" y="2921663"/>
            <a:ext cx="737885" cy="1169008"/>
          </a:xfrm>
          <a:custGeom>
            <a:avLst/>
            <a:gdLst>
              <a:gd name="T0" fmla="*/ 623 w 623"/>
              <a:gd name="T1" fmla="*/ 430 h 987"/>
              <a:gd name="T2" fmla="*/ 522 w 623"/>
              <a:gd name="T3" fmla="*/ 612 h 987"/>
              <a:gd name="T4" fmla="*/ 623 w 623"/>
              <a:gd name="T5" fmla="*/ 795 h 987"/>
              <a:gd name="T6" fmla="*/ 193 w 623"/>
              <a:gd name="T7" fmla="*/ 987 h 987"/>
              <a:gd name="T8" fmla="*/ 0 w 623"/>
              <a:gd name="T9" fmla="*/ 247 h 987"/>
              <a:gd name="T10" fmla="*/ 74 w 623"/>
              <a:gd name="T11" fmla="*/ 28 h 987"/>
              <a:gd name="T12" fmla="*/ 303 w 623"/>
              <a:gd name="T13" fmla="*/ 0 h 987"/>
              <a:gd name="T14" fmla="*/ 623 w 623"/>
              <a:gd name="T15" fmla="*/ 430 h 9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3" h="987">
                <a:moveTo>
                  <a:pt x="623" y="430"/>
                </a:moveTo>
                <a:lnTo>
                  <a:pt x="522" y="612"/>
                </a:lnTo>
                <a:lnTo>
                  <a:pt x="623" y="795"/>
                </a:lnTo>
                <a:lnTo>
                  <a:pt x="193" y="987"/>
                </a:lnTo>
                <a:lnTo>
                  <a:pt x="0" y="247"/>
                </a:lnTo>
                <a:lnTo>
                  <a:pt x="74" y="28"/>
                </a:lnTo>
                <a:lnTo>
                  <a:pt x="303" y="0"/>
                </a:lnTo>
                <a:lnTo>
                  <a:pt x="623" y="430"/>
                </a:lnTo>
                <a:close/>
              </a:path>
            </a:pathLst>
          </a:custGeom>
          <a:solidFill>
            <a:schemeClr val="accent1">
              <a:lumMod val="40000"/>
              <a:lumOff val="60000"/>
            </a:schemeClr>
          </a:solidFill>
          <a:ln>
            <a:noFill/>
          </a:ln>
          <a:extLst/>
        </p:spPr>
        <p:txBody>
          <a:bodyPr anchor="ctr"/>
          <a:lstStyle/>
          <a:p>
            <a:pPr algn="ctr"/>
            <a:endParaRPr dirty="0"/>
          </a:p>
        </p:txBody>
      </p:sp>
      <p:sp>
        <p:nvSpPr>
          <p:cNvPr id="14" name="iṩḷ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9C9A87A-AEFF-41F9-8C4F-B1F93EB11F71}"/>
              </a:ext>
            </a:extLst>
          </p:cNvPr>
          <p:cNvSpPr/>
          <p:nvPr/>
        </p:nvSpPr>
        <p:spPr bwMode="auto">
          <a:xfrm>
            <a:off x="3359476" y="3009309"/>
            <a:ext cx="965290" cy="485606"/>
          </a:xfrm>
          <a:custGeom>
            <a:avLst/>
            <a:gdLst>
              <a:gd name="T0" fmla="*/ 137 w 815"/>
              <a:gd name="T1" fmla="*/ 63 h 410"/>
              <a:gd name="T2" fmla="*/ 476 w 815"/>
              <a:gd name="T3" fmla="*/ 200 h 410"/>
              <a:gd name="T4" fmla="*/ 741 w 815"/>
              <a:gd name="T5" fmla="*/ 0 h 410"/>
              <a:gd name="T6" fmla="*/ 815 w 815"/>
              <a:gd name="T7" fmla="*/ 82 h 410"/>
              <a:gd name="T8" fmla="*/ 476 w 815"/>
              <a:gd name="T9" fmla="*/ 410 h 410"/>
              <a:gd name="T10" fmla="*/ 36 w 815"/>
              <a:gd name="T11" fmla="*/ 246 h 410"/>
              <a:gd name="T12" fmla="*/ 0 w 815"/>
              <a:gd name="T13" fmla="*/ 18 h 410"/>
              <a:gd name="T14" fmla="*/ 137 w 815"/>
              <a:gd name="T15" fmla="*/ 63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5" h="410">
                <a:moveTo>
                  <a:pt x="137" y="63"/>
                </a:moveTo>
                <a:lnTo>
                  <a:pt x="476" y="200"/>
                </a:lnTo>
                <a:lnTo>
                  <a:pt x="741" y="0"/>
                </a:lnTo>
                <a:lnTo>
                  <a:pt x="815" y="82"/>
                </a:lnTo>
                <a:lnTo>
                  <a:pt x="476" y="410"/>
                </a:lnTo>
                <a:lnTo>
                  <a:pt x="36" y="246"/>
                </a:lnTo>
                <a:lnTo>
                  <a:pt x="0" y="18"/>
                </a:lnTo>
                <a:lnTo>
                  <a:pt x="137" y="63"/>
                </a:lnTo>
                <a:close/>
              </a:path>
            </a:pathLst>
          </a:custGeom>
          <a:solidFill>
            <a:srgbClr val="5BD4FF"/>
          </a:solidFill>
          <a:ln>
            <a:noFill/>
          </a:ln>
          <a:extLst/>
        </p:spPr>
        <p:txBody>
          <a:bodyPr anchor="ctr"/>
          <a:lstStyle/>
          <a:p>
            <a:pPr algn="ctr"/>
            <a:endParaRPr dirty="0"/>
          </a:p>
        </p:txBody>
      </p:sp>
      <p:sp>
        <p:nvSpPr>
          <p:cNvPr id="15" name="iŝ1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78233E4-E61B-411C-9858-E682A2EF870A}"/>
              </a:ext>
            </a:extLst>
          </p:cNvPr>
          <p:cNvSpPr/>
          <p:nvPr/>
        </p:nvSpPr>
        <p:spPr bwMode="auto">
          <a:xfrm>
            <a:off x="3359476" y="3517418"/>
            <a:ext cx="1485244" cy="1037538"/>
          </a:xfrm>
          <a:custGeom>
            <a:avLst/>
            <a:gdLst>
              <a:gd name="T0" fmla="*/ 0 w 1254"/>
              <a:gd name="T1" fmla="*/ 484 h 876"/>
              <a:gd name="T2" fmla="*/ 210 w 1254"/>
              <a:gd name="T3" fmla="*/ 730 h 876"/>
              <a:gd name="T4" fmla="*/ 595 w 1254"/>
              <a:gd name="T5" fmla="*/ 648 h 876"/>
              <a:gd name="T6" fmla="*/ 943 w 1254"/>
              <a:gd name="T7" fmla="*/ 301 h 876"/>
              <a:gd name="T8" fmla="*/ 760 w 1254"/>
              <a:gd name="T9" fmla="*/ 812 h 876"/>
              <a:gd name="T10" fmla="*/ 924 w 1254"/>
              <a:gd name="T11" fmla="*/ 876 h 876"/>
              <a:gd name="T12" fmla="*/ 1254 w 1254"/>
              <a:gd name="T13" fmla="*/ 182 h 876"/>
              <a:gd name="T14" fmla="*/ 1098 w 1254"/>
              <a:gd name="T15" fmla="*/ 0 h 876"/>
              <a:gd name="T16" fmla="*/ 457 w 1254"/>
              <a:gd name="T17" fmla="*/ 274 h 876"/>
              <a:gd name="T18" fmla="*/ 0 w 1254"/>
              <a:gd name="T19" fmla="*/ 48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4" h="876">
                <a:moveTo>
                  <a:pt x="0" y="484"/>
                </a:moveTo>
                <a:lnTo>
                  <a:pt x="210" y="730"/>
                </a:lnTo>
                <a:lnTo>
                  <a:pt x="595" y="648"/>
                </a:lnTo>
                <a:lnTo>
                  <a:pt x="943" y="301"/>
                </a:lnTo>
                <a:lnTo>
                  <a:pt x="760" y="812"/>
                </a:lnTo>
                <a:lnTo>
                  <a:pt x="924" y="876"/>
                </a:lnTo>
                <a:lnTo>
                  <a:pt x="1254" y="182"/>
                </a:lnTo>
                <a:lnTo>
                  <a:pt x="1098" y="0"/>
                </a:lnTo>
                <a:lnTo>
                  <a:pt x="457" y="274"/>
                </a:lnTo>
                <a:lnTo>
                  <a:pt x="0" y="484"/>
                </a:lnTo>
                <a:close/>
              </a:path>
            </a:pathLst>
          </a:custGeom>
          <a:solidFill>
            <a:srgbClr val="594A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6" name="îŝ1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95C654-9CBC-4C14-9568-368341FB35D9}"/>
              </a:ext>
            </a:extLst>
          </p:cNvPr>
          <p:cNvSpPr/>
          <p:nvPr/>
        </p:nvSpPr>
        <p:spPr bwMode="auto">
          <a:xfrm>
            <a:off x="4237120" y="2835201"/>
            <a:ext cx="347031" cy="271229"/>
          </a:xfrm>
          <a:custGeom>
            <a:avLst/>
            <a:gdLst>
              <a:gd name="T0" fmla="*/ 0 w 293"/>
              <a:gd name="T1" fmla="*/ 147 h 229"/>
              <a:gd name="T2" fmla="*/ 64 w 293"/>
              <a:gd name="T3" fmla="*/ 28 h 229"/>
              <a:gd name="T4" fmla="*/ 92 w 293"/>
              <a:gd name="T5" fmla="*/ 92 h 229"/>
              <a:gd name="T6" fmla="*/ 257 w 293"/>
              <a:gd name="T7" fmla="*/ 0 h 229"/>
              <a:gd name="T8" fmla="*/ 293 w 293"/>
              <a:gd name="T9" fmla="*/ 147 h 229"/>
              <a:gd name="T10" fmla="*/ 74 w 293"/>
              <a:gd name="T11" fmla="*/ 229 h 229"/>
              <a:gd name="T12" fmla="*/ 0 w 293"/>
              <a:gd name="T13" fmla="*/ 147 h 229"/>
            </a:gdLst>
            <a:ahLst/>
            <a:cxnLst>
              <a:cxn ang="0">
                <a:pos x="T0" y="T1"/>
              </a:cxn>
              <a:cxn ang="0">
                <a:pos x="T2" y="T3"/>
              </a:cxn>
              <a:cxn ang="0">
                <a:pos x="T4" y="T5"/>
              </a:cxn>
              <a:cxn ang="0">
                <a:pos x="T6" y="T7"/>
              </a:cxn>
              <a:cxn ang="0">
                <a:pos x="T8" y="T9"/>
              </a:cxn>
              <a:cxn ang="0">
                <a:pos x="T10" y="T11"/>
              </a:cxn>
              <a:cxn ang="0">
                <a:pos x="T12" y="T13"/>
              </a:cxn>
            </a:cxnLst>
            <a:rect l="0" t="0" r="r" b="b"/>
            <a:pathLst>
              <a:path w="293" h="229">
                <a:moveTo>
                  <a:pt x="0" y="147"/>
                </a:moveTo>
                <a:lnTo>
                  <a:pt x="64" y="28"/>
                </a:lnTo>
                <a:lnTo>
                  <a:pt x="92" y="92"/>
                </a:lnTo>
                <a:lnTo>
                  <a:pt x="257" y="0"/>
                </a:lnTo>
                <a:lnTo>
                  <a:pt x="293" y="147"/>
                </a:lnTo>
                <a:lnTo>
                  <a:pt x="74" y="229"/>
                </a:lnTo>
                <a:lnTo>
                  <a:pt x="0" y="147"/>
                </a:lnTo>
                <a:close/>
              </a:path>
            </a:pathLst>
          </a:custGeom>
          <a:solidFill>
            <a:srgbClr val="F2C7D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7" name="íśl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911581A-28E1-4B3D-BC6B-E8B97227E790}"/>
              </a:ext>
            </a:extLst>
          </p:cNvPr>
          <p:cNvSpPr/>
          <p:nvPr/>
        </p:nvSpPr>
        <p:spPr bwMode="auto">
          <a:xfrm>
            <a:off x="3890090" y="2197991"/>
            <a:ext cx="271229" cy="302024"/>
          </a:xfrm>
          <a:custGeom>
            <a:avLst/>
            <a:gdLst>
              <a:gd name="T0" fmla="*/ 0 w 229"/>
              <a:gd name="T1" fmla="*/ 210 h 255"/>
              <a:gd name="T2" fmla="*/ 9 w 229"/>
              <a:gd name="T3" fmla="*/ 64 h 255"/>
              <a:gd name="T4" fmla="*/ 37 w 229"/>
              <a:gd name="T5" fmla="*/ 73 h 255"/>
              <a:gd name="T6" fmla="*/ 83 w 229"/>
              <a:gd name="T7" fmla="*/ 0 h 255"/>
              <a:gd name="T8" fmla="*/ 229 w 229"/>
              <a:gd name="T9" fmla="*/ 45 h 255"/>
              <a:gd name="T10" fmla="*/ 110 w 229"/>
              <a:gd name="T11" fmla="*/ 255 h 255"/>
              <a:gd name="T12" fmla="*/ 0 w 229"/>
              <a:gd name="T13" fmla="*/ 210 h 255"/>
            </a:gdLst>
            <a:ahLst/>
            <a:cxnLst>
              <a:cxn ang="0">
                <a:pos x="T0" y="T1"/>
              </a:cxn>
              <a:cxn ang="0">
                <a:pos x="T2" y="T3"/>
              </a:cxn>
              <a:cxn ang="0">
                <a:pos x="T4" y="T5"/>
              </a:cxn>
              <a:cxn ang="0">
                <a:pos x="T6" y="T7"/>
              </a:cxn>
              <a:cxn ang="0">
                <a:pos x="T8" y="T9"/>
              </a:cxn>
              <a:cxn ang="0">
                <a:pos x="T10" y="T11"/>
              </a:cxn>
              <a:cxn ang="0">
                <a:pos x="T12" y="T13"/>
              </a:cxn>
            </a:cxnLst>
            <a:rect l="0" t="0" r="r" b="b"/>
            <a:pathLst>
              <a:path w="229" h="255">
                <a:moveTo>
                  <a:pt x="0" y="210"/>
                </a:moveTo>
                <a:lnTo>
                  <a:pt x="9" y="64"/>
                </a:lnTo>
                <a:lnTo>
                  <a:pt x="37" y="73"/>
                </a:lnTo>
                <a:lnTo>
                  <a:pt x="83" y="0"/>
                </a:lnTo>
                <a:lnTo>
                  <a:pt x="229" y="45"/>
                </a:lnTo>
                <a:lnTo>
                  <a:pt x="110" y="255"/>
                </a:lnTo>
                <a:lnTo>
                  <a:pt x="0" y="210"/>
                </a:lnTo>
                <a:close/>
              </a:path>
            </a:pathLst>
          </a:custGeom>
          <a:solidFill>
            <a:srgbClr val="F2C7D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8" name="ïśľ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A7B6038-283C-45F8-AB89-4EE034E75F49}"/>
              </a:ext>
            </a:extLst>
          </p:cNvPr>
          <p:cNvSpPr/>
          <p:nvPr/>
        </p:nvSpPr>
        <p:spPr bwMode="auto">
          <a:xfrm>
            <a:off x="4106835" y="4653263"/>
            <a:ext cx="119625" cy="107781"/>
          </a:xfrm>
          <a:custGeom>
            <a:avLst/>
            <a:gdLst>
              <a:gd name="T0" fmla="*/ 19 w 101"/>
              <a:gd name="T1" fmla="*/ 0 h 91"/>
              <a:gd name="T2" fmla="*/ 0 w 101"/>
              <a:gd name="T3" fmla="*/ 45 h 91"/>
              <a:gd name="T4" fmla="*/ 46 w 101"/>
              <a:gd name="T5" fmla="*/ 18 h 91"/>
              <a:gd name="T6" fmla="*/ 37 w 101"/>
              <a:gd name="T7" fmla="*/ 64 h 91"/>
              <a:gd name="T8" fmla="*/ 74 w 101"/>
              <a:gd name="T9" fmla="*/ 36 h 91"/>
              <a:gd name="T10" fmla="*/ 83 w 101"/>
              <a:gd name="T11" fmla="*/ 91 h 91"/>
              <a:gd name="T12" fmla="*/ 101 w 101"/>
              <a:gd name="T13" fmla="*/ 54 h 91"/>
              <a:gd name="T14" fmla="*/ 83 w 101"/>
              <a:gd name="T15" fmla="*/ 9 h 91"/>
              <a:gd name="T16" fmla="*/ 28 w 101"/>
              <a:gd name="T17" fmla="*/ 0 h 91"/>
              <a:gd name="T18" fmla="*/ 19 w 101"/>
              <a:gd name="T1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91">
                <a:moveTo>
                  <a:pt x="19" y="0"/>
                </a:moveTo>
                <a:lnTo>
                  <a:pt x="0" y="45"/>
                </a:lnTo>
                <a:lnTo>
                  <a:pt x="46" y="18"/>
                </a:lnTo>
                <a:lnTo>
                  <a:pt x="37" y="64"/>
                </a:lnTo>
                <a:lnTo>
                  <a:pt x="74" y="36"/>
                </a:lnTo>
                <a:lnTo>
                  <a:pt x="83" y="91"/>
                </a:lnTo>
                <a:lnTo>
                  <a:pt x="101" y="54"/>
                </a:lnTo>
                <a:lnTo>
                  <a:pt x="83" y="9"/>
                </a:lnTo>
                <a:lnTo>
                  <a:pt x="28" y="0"/>
                </a:lnTo>
                <a:lnTo>
                  <a:pt x="19" y="0"/>
                </a:lnTo>
                <a:close/>
              </a:path>
            </a:pathLst>
          </a:custGeom>
          <a:solidFill>
            <a:srgbClr val="9B857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9" name="ïśḷ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3367FEA-CF07-42F7-80D1-F7D4D9045BFE}"/>
              </a:ext>
            </a:extLst>
          </p:cNvPr>
          <p:cNvSpPr/>
          <p:nvPr/>
        </p:nvSpPr>
        <p:spPr bwMode="auto">
          <a:xfrm>
            <a:off x="4312922" y="4674582"/>
            <a:ext cx="434677" cy="194242"/>
          </a:xfrm>
          <a:custGeom>
            <a:avLst/>
            <a:gdLst>
              <a:gd name="T0" fmla="*/ 10 w 367"/>
              <a:gd name="T1" fmla="*/ 27 h 164"/>
              <a:gd name="T2" fmla="*/ 0 w 367"/>
              <a:gd name="T3" fmla="*/ 82 h 164"/>
              <a:gd name="T4" fmla="*/ 28 w 367"/>
              <a:gd name="T5" fmla="*/ 46 h 164"/>
              <a:gd name="T6" fmla="*/ 37 w 367"/>
              <a:gd name="T7" fmla="*/ 100 h 164"/>
              <a:gd name="T8" fmla="*/ 64 w 367"/>
              <a:gd name="T9" fmla="*/ 64 h 164"/>
              <a:gd name="T10" fmla="*/ 64 w 367"/>
              <a:gd name="T11" fmla="*/ 100 h 164"/>
              <a:gd name="T12" fmla="*/ 101 w 367"/>
              <a:gd name="T13" fmla="*/ 82 h 164"/>
              <a:gd name="T14" fmla="*/ 101 w 367"/>
              <a:gd name="T15" fmla="*/ 100 h 164"/>
              <a:gd name="T16" fmla="*/ 119 w 367"/>
              <a:gd name="T17" fmla="*/ 91 h 164"/>
              <a:gd name="T18" fmla="*/ 119 w 367"/>
              <a:gd name="T19" fmla="*/ 128 h 164"/>
              <a:gd name="T20" fmla="*/ 156 w 367"/>
              <a:gd name="T21" fmla="*/ 109 h 164"/>
              <a:gd name="T22" fmla="*/ 174 w 367"/>
              <a:gd name="T23" fmla="*/ 155 h 164"/>
              <a:gd name="T24" fmla="*/ 193 w 367"/>
              <a:gd name="T25" fmla="*/ 128 h 164"/>
              <a:gd name="T26" fmla="*/ 229 w 367"/>
              <a:gd name="T27" fmla="*/ 164 h 164"/>
              <a:gd name="T28" fmla="*/ 229 w 367"/>
              <a:gd name="T29" fmla="*/ 109 h 164"/>
              <a:gd name="T30" fmla="*/ 266 w 367"/>
              <a:gd name="T31" fmla="*/ 146 h 164"/>
              <a:gd name="T32" fmla="*/ 266 w 367"/>
              <a:gd name="T33" fmla="*/ 100 h 164"/>
              <a:gd name="T34" fmla="*/ 312 w 367"/>
              <a:gd name="T35" fmla="*/ 119 h 164"/>
              <a:gd name="T36" fmla="*/ 293 w 367"/>
              <a:gd name="T37" fmla="*/ 64 h 164"/>
              <a:gd name="T38" fmla="*/ 330 w 367"/>
              <a:gd name="T39" fmla="*/ 91 h 164"/>
              <a:gd name="T40" fmla="*/ 321 w 367"/>
              <a:gd name="T41" fmla="*/ 36 h 164"/>
              <a:gd name="T42" fmla="*/ 367 w 367"/>
              <a:gd name="T43" fmla="*/ 73 h 164"/>
              <a:gd name="T44" fmla="*/ 357 w 367"/>
              <a:gd name="T45" fmla="*/ 27 h 164"/>
              <a:gd name="T46" fmla="*/ 293 w 367"/>
              <a:gd name="T47" fmla="*/ 18 h 164"/>
              <a:gd name="T48" fmla="*/ 193 w 367"/>
              <a:gd name="T49" fmla="*/ 82 h 164"/>
              <a:gd name="T50" fmla="*/ 28 w 367"/>
              <a:gd name="T51" fmla="*/ 0 h 164"/>
              <a:gd name="T52" fmla="*/ 10 w 367"/>
              <a:gd name="T5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7" h="164">
                <a:moveTo>
                  <a:pt x="10" y="27"/>
                </a:moveTo>
                <a:lnTo>
                  <a:pt x="0" y="82"/>
                </a:lnTo>
                <a:lnTo>
                  <a:pt x="28" y="46"/>
                </a:lnTo>
                <a:lnTo>
                  <a:pt x="37" y="100"/>
                </a:lnTo>
                <a:lnTo>
                  <a:pt x="64" y="64"/>
                </a:lnTo>
                <a:lnTo>
                  <a:pt x="64" y="100"/>
                </a:lnTo>
                <a:lnTo>
                  <a:pt x="101" y="82"/>
                </a:lnTo>
                <a:lnTo>
                  <a:pt x="101" y="100"/>
                </a:lnTo>
                <a:lnTo>
                  <a:pt x="119" y="91"/>
                </a:lnTo>
                <a:lnTo>
                  <a:pt x="119" y="128"/>
                </a:lnTo>
                <a:lnTo>
                  <a:pt x="156" y="109"/>
                </a:lnTo>
                <a:lnTo>
                  <a:pt x="174" y="155"/>
                </a:lnTo>
                <a:lnTo>
                  <a:pt x="193" y="128"/>
                </a:lnTo>
                <a:lnTo>
                  <a:pt x="229" y="164"/>
                </a:lnTo>
                <a:lnTo>
                  <a:pt x="229" y="109"/>
                </a:lnTo>
                <a:lnTo>
                  <a:pt x="266" y="146"/>
                </a:lnTo>
                <a:lnTo>
                  <a:pt x="266" y="100"/>
                </a:lnTo>
                <a:lnTo>
                  <a:pt x="312" y="119"/>
                </a:lnTo>
                <a:lnTo>
                  <a:pt x="293" y="64"/>
                </a:lnTo>
                <a:lnTo>
                  <a:pt x="330" y="91"/>
                </a:lnTo>
                <a:lnTo>
                  <a:pt x="321" y="36"/>
                </a:lnTo>
                <a:lnTo>
                  <a:pt x="367" y="73"/>
                </a:lnTo>
                <a:lnTo>
                  <a:pt x="357" y="27"/>
                </a:lnTo>
                <a:lnTo>
                  <a:pt x="293" y="18"/>
                </a:lnTo>
                <a:lnTo>
                  <a:pt x="193" y="82"/>
                </a:lnTo>
                <a:lnTo>
                  <a:pt x="28" y="0"/>
                </a:lnTo>
                <a:lnTo>
                  <a:pt x="10" y="27"/>
                </a:lnTo>
                <a:close/>
              </a:path>
            </a:pathLst>
          </a:custGeom>
          <a:solidFill>
            <a:srgbClr val="9B857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0" name="išḻ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0947862-5543-4A63-BA8C-BEAFEE84F9D8}"/>
              </a:ext>
            </a:extLst>
          </p:cNvPr>
          <p:cNvSpPr/>
          <p:nvPr/>
        </p:nvSpPr>
        <p:spPr bwMode="auto">
          <a:xfrm>
            <a:off x="4129340" y="4479155"/>
            <a:ext cx="606415" cy="357690"/>
          </a:xfrm>
          <a:custGeom>
            <a:avLst/>
            <a:gdLst>
              <a:gd name="T0" fmla="*/ 110 w 512"/>
              <a:gd name="T1" fmla="*/ 0 h 302"/>
              <a:gd name="T2" fmla="*/ 274 w 512"/>
              <a:gd name="T3" fmla="*/ 64 h 302"/>
              <a:gd name="T4" fmla="*/ 339 w 512"/>
              <a:gd name="T5" fmla="*/ 174 h 302"/>
              <a:gd name="T6" fmla="*/ 485 w 512"/>
              <a:gd name="T7" fmla="*/ 119 h 302"/>
              <a:gd name="T8" fmla="*/ 512 w 512"/>
              <a:gd name="T9" fmla="*/ 192 h 302"/>
              <a:gd name="T10" fmla="*/ 366 w 512"/>
              <a:gd name="T11" fmla="*/ 302 h 302"/>
              <a:gd name="T12" fmla="*/ 165 w 512"/>
              <a:gd name="T13" fmla="*/ 192 h 302"/>
              <a:gd name="T14" fmla="*/ 82 w 512"/>
              <a:gd name="T15" fmla="*/ 201 h 302"/>
              <a:gd name="T16" fmla="*/ 0 w 512"/>
              <a:gd name="T17" fmla="*/ 147 h 302"/>
              <a:gd name="T18" fmla="*/ 110 w 512"/>
              <a:gd name="T19"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302">
                <a:moveTo>
                  <a:pt x="110" y="0"/>
                </a:moveTo>
                <a:lnTo>
                  <a:pt x="274" y="64"/>
                </a:lnTo>
                <a:lnTo>
                  <a:pt x="339" y="174"/>
                </a:lnTo>
                <a:lnTo>
                  <a:pt x="485" y="119"/>
                </a:lnTo>
                <a:lnTo>
                  <a:pt x="512" y="192"/>
                </a:lnTo>
                <a:lnTo>
                  <a:pt x="366" y="302"/>
                </a:lnTo>
                <a:lnTo>
                  <a:pt x="165" y="192"/>
                </a:lnTo>
                <a:lnTo>
                  <a:pt x="82" y="201"/>
                </a:lnTo>
                <a:lnTo>
                  <a:pt x="0" y="147"/>
                </a:lnTo>
                <a:lnTo>
                  <a:pt x="110" y="0"/>
                </a:lnTo>
                <a:close/>
              </a:path>
            </a:pathLst>
          </a:custGeom>
          <a:solidFill>
            <a:srgbClr val="9B857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1" name="iṡl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B3DBFB3-4474-44F5-910B-571918248E8B}"/>
              </a:ext>
            </a:extLst>
          </p:cNvPr>
          <p:cNvSpPr/>
          <p:nvPr/>
        </p:nvSpPr>
        <p:spPr bwMode="auto">
          <a:xfrm>
            <a:off x="2702906" y="2057048"/>
            <a:ext cx="31979" cy="3049842"/>
          </a:xfrm>
          <a:prstGeom prst="rect">
            <a:avLst/>
          </a:prstGeom>
          <a:solidFill>
            <a:srgbClr val="594A42"/>
          </a:solidFill>
          <a:ln w="9525">
            <a:noFill/>
            <a:miter lim="800000"/>
            <a:headEnd/>
            <a:tailEnd/>
          </a:ln>
          <a:extLst/>
        </p:spPr>
        <p:txBody>
          <a:bodyPr anchor="ctr"/>
          <a:lstStyle/>
          <a:p>
            <a:pPr algn="ctr"/>
            <a:endParaRPr dirty="0"/>
          </a:p>
        </p:txBody>
      </p:sp>
      <p:sp>
        <p:nvSpPr>
          <p:cNvPr id="22" name="íšļ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5A9357F-2775-4097-8764-DBE4719FDD80}"/>
              </a:ext>
            </a:extLst>
          </p:cNvPr>
          <p:cNvSpPr/>
          <p:nvPr/>
        </p:nvSpPr>
        <p:spPr bwMode="auto">
          <a:xfrm>
            <a:off x="3294334" y="3690341"/>
            <a:ext cx="519954" cy="227406"/>
          </a:xfrm>
          <a:custGeom>
            <a:avLst/>
            <a:gdLst>
              <a:gd name="T0" fmla="*/ 0 w 439"/>
              <a:gd name="T1" fmla="*/ 128 h 192"/>
              <a:gd name="T2" fmla="*/ 412 w 439"/>
              <a:gd name="T3" fmla="*/ 0 h 192"/>
              <a:gd name="T4" fmla="*/ 439 w 439"/>
              <a:gd name="T5" fmla="*/ 64 h 192"/>
              <a:gd name="T6" fmla="*/ 18 w 439"/>
              <a:gd name="T7" fmla="*/ 192 h 192"/>
              <a:gd name="T8" fmla="*/ 0 w 439"/>
              <a:gd name="T9" fmla="*/ 128 h 192"/>
            </a:gdLst>
            <a:ahLst/>
            <a:cxnLst>
              <a:cxn ang="0">
                <a:pos x="T0" y="T1"/>
              </a:cxn>
              <a:cxn ang="0">
                <a:pos x="T2" y="T3"/>
              </a:cxn>
              <a:cxn ang="0">
                <a:pos x="T4" y="T5"/>
              </a:cxn>
              <a:cxn ang="0">
                <a:pos x="T6" y="T7"/>
              </a:cxn>
              <a:cxn ang="0">
                <a:pos x="T8" y="T9"/>
              </a:cxn>
            </a:cxnLst>
            <a:rect l="0" t="0" r="r" b="b"/>
            <a:pathLst>
              <a:path w="439" h="192">
                <a:moveTo>
                  <a:pt x="0" y="128"/>
                </a:moveTo>
                <a:lnTo>
                  <a:pt x="412" y="0"/>
                </a:lnTo>
                <a:lnTo>
                  <a:pt x="439" y="64"/>
                </a:lnTo>
                <a:lnTo>
                  <a:pt x="18" y="192"/>
                </a:lnTo>
                <a:lnTo>
                  <a:pt x="0" y="128"/>
                </a:lnTo>
                <a:close/>
              </a:path>
            </a:pathLst>
          </a:custGeom>
          <a:solidFill>
            <a:srgbClr val="594A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3" name="ïṥļ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B29DDDF-37D6-4A70-84F3-ABFA1D6B700E}"/>
              </a:ext>
            </a:extLst>
          </p:cNvPr>
          <p:cNvSpPr/>
          <p:nvPr/>
        </p:nvSpPr>
        <p:spPr bwMode="auto">
          <a:xfrm>
            <a:off x="2989942" y="3214211"/>
            <a:ext cx="325712" cy="735516"/>
          </a:xfrm>
          <a:custGeom>
            <a:avLst/>
            <a:gdLst>
              <a:gd name="T0" fmla="*/ 119 w 275"/>
              <a:gd name="T1" fmla="*/ 0 h 621"/>
              <a:gd name="T2" fmla="*/ 0 w 275"/>
              <a:gd name="T3" fmla="*/ 155 h 621"/>
              <a:gd name="T4" fmla="*/ 0 w 275"/>
              <a:gd name="T5" fmla="*/ 530 h 621"/>
              <a:gd name="T6" fmla="*/ 220 w 275"/>
              <a:gd name="T7" fmla="*/ 621 h 621"/>
              <a:gd name="T8" fmla="*/ 275 w 275"/>
              <a:gd name="T9" fmla="*/ 594 h 621"/>
              <a:gd name="T10" fmla="*/ 119 w 275"/>
              <a:gd name="T11" fmla="*/ 0 h 621"/>
            </a:gdLst>
            <a:ahLst/>
            <a:cxnLst>
              <a:cxn ang="0">
                <a:pos x="T0" y="T1"/>
              </a:cxn>
              <a:cxn ang="0">
                <a:pos x="T2" y="T3"/>
              </a:cxn>
              <a:cxn ang="0">
                <a:pos x="T4" y="T5"/>
              </a:cxn>
              <a:cxn ang="0">
                <a:pos x="T6" y="T7"/>
              </a:cxn>
              <a:cxn ang="0">
                <a:pos x="T8" y="T9"/>
              </a:cxn>
              <a:cxn ang="0">
                <a:pos x="T10" y="T11"/>
              </a:cxn>
            </a:cxnLst>
            <a:rect l="0" t="0" r="r" b="b"/>
            <a:pathLst>
              <a:path w="275" h="621">
                <a:moveTo>
                  <a:pt x="119" y="0"/>
                </a:moveTo>
                <a:lnTo>
                  <a:pt x="0" y="155"/>
                </a:lnTo>
                <a:lnTo>
                  <a:pt x="0" y="530"/>
                </a:lnTo>
                <a:lnTo>
                  <a:pt x="220" y="621"/>
                </a:lnTo>
                <a:lnTo>
                  <a:pt x="275" y="594"/>
                </a:lnTo>
                <a:lnTo>
                  <a:pt x="119" y="0"/>
                </a:lnTo>
                <a:close/>
              </a:path>
            </a:pathLst>
          </a:custGeom>
          <a:solidFill>
            <a:srgbClr val="594A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4" name="RelativeShape1">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FD6494B-8130-4533-BBBC-F9474948A8B6}"/>
              </a:ext>
            </a:extLst>
          </p:cNvPr>
          <p:cNvSpPr/>
          <p:nvPr/>
        </p:nvSpPr>
        <p:spPr>
          <a:xfrm>
            <a:off x="5870117" y="2498383"/>
            <a:ext cx="2935940" cy="165513"/>
          </a:xfrm>
          <a:prstGeom prst="homePlat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prstTxWarp prst="textPlain">
              <a:avLst/>
            </a:prstTxWarp>
          </a:bodyPr>
          <a:lstStyle/>
          <a:p>
            <a:pPr algn="ctr"/>
            <a:endParaRPr lang="zh-CN" altLang="en-US" sz="1333" dirty="0">
              <a:solidFill>
                <a:srgbClr val="FFFFFF"/>
              </a:solidFill>
              <a:latin typeface="Impact" panose="020B0806030902050204" pitchFamily="34" charset="0"/>
            </a:endParaRPr>
          </a:p>
        </p:txBody>
      </p:sp>
      <p:sp>
        <p:nvSpPr>
          <p:cNvPr id="25" name="BackShape1">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24542F2-56F7-4542-AD03-40483C9E8CF2}"/>
              </a:ext>
            </a:extLst>
          </p:cNvPr>
          <p:cNvSpPr/>
          <p:nvPr/>
        </p:nvSpPr>
        <p:spPr bwMode="auto">
          <a:xfrm>
            <a:off x="8633803" y="2422984"/>
            <a:ext cx="568255" cy="324892"/>
          </a:xfrm>
          <a:prstGeom prst="chevron">
            <a:avLst/>
          </a:prstGeom>
          <a:solidFill>
            <a:srgbClr val="5BD4FF"/>
          </a:solidFill>
          <a:ln>
            <a:solidFill>
              <a:schemeClr val="bg1"/>
            </a:solidFill>
          </a:ln>
        </p:spPr>
        <p:txBody>
          <a:bodyPr vert="horz" wrap="square" lIns="91440" tIns="45720" rIns="91440" bIns="45720" numCol="1" anchor="ctr" anchorCtr="1" compatLnSpc="1">
            <a:prstTxWarp prst="textPlain">
              <a:avLst/>
            </a:prstTxWarp>
            <a:normAutofit fontScale="25000" lnSpcReduction="20000"/>
          </a:bodyPr>
          <a:lstStyle/>
          <a:p>
            <a:pPr algn="ctr"/>
            <a:endParaRPr lang="zh-CN" altLang="en-US" sz="6000" dirty="0">
              <a:latin typeface="Impact" panose="020B0806030902050204" pitchFamily="34" charset="0"/>
            </a:endParaRPr>
          </a:p>
        </p:txBody>
      </p:sp>
      <p:sp>
        <p:nvSpPr>
          <p:cNvPr id="26" name="ValueShape1">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5ABAAFD-887D-4DA9-ABF3-013D749E8C43}"/>
              </a:ext>
            </a:extLst>
          </p:cNvPr>
          <p:cNvSpPr/>
          <p:nvPr/>
        </p:nvSpPr>
        <p:spPr>
          <a:xfrm>
            <a:off x="5870117" y="2498383"/>
            <a:ext cx="1115657" cy="165513"/>
          </a:xfrm>
          <a:prstGeom prst="homePlate">
            <a:avLst/>
          </a:prstGeom>
          <a:solidFill>
            <a:srgbClr val="5BD4FF"/>
          </a:solidFill>
          <a:ln>
            <a:noFill/>
          </a:ln>
          <a:effectLst/>
        </p:spPr>
        <p:style>
          <a:lnRef idx="1">
            <a:schemeClr val="accent1"/>
          </a:lnRef>
          <a:fillRef idx="3">
            <a:schemeClr val="accent1"/>
          </a:fillRef>
          <a:effectRef idx="2">
            <a:schemeClr val="accent1"/>
          </a:effectRef>
          <a:fontRef idx="minor">
            <a:schemeClr val="lt1"/>
          </a:fontRef>
        </p:style>
        <p:txBody>
          <a:bodyPr wrap="square" tIns="121920" bIns="121920" rtlCol="0" anchor="ctr" anchorCtr="1">
            <a:prstTxWarp prst="textPlain">
              <a:avLst/>
            </a:prstTxWarp>
            <a:normAutofit fontScale="25000" lnSpcReduction="20000"/>
          </a:bodyPr>
          <a:lstStyle/>
          <a:p>
            <a:pPr algn="ctr"/>
            <a:endParaRPr lang="zh-CN" altLang="en-US" sz="4400" dirty="0">
              <a:solidFill>
                <a:srgbClr val="FFFFFF"/>
              </a:solidFill>
              <a:latin typeface="Impact" panose="020B0806030902050204" pitchFamily="34" charset="0"/>
            </a:endParaRPr>
          </a:p>
        </p:txBody>
      </p:sp>
      <p:sp>
        <p:nvSpPr>
          <p:cNvPr id="27" name="ValueBack1">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80CAA1-08C0-4FE3-B363-3E42C322382E}"/>
              </a:ext>
            </a:extLst>
          </p:cNvPr>
          <p:cNvSpPr/>
          <p:nvPr/>
        </p:nvSpPr>
        <p:spPr bwMode="auto">
          <a:xfrm>
            <a:off x="5362641" y="2244907"/>
            <a:ext cx="673428" cy="676756"/>
          </a:xfrm>
          <a:prstGeom prst="ellipse">
            <a:avLst/>
          </a:prstGeom>
          <a:solidFill>
            <a:srgbClr val="BC9E62"/>
          </a:solidFill>
          <a:ln w="57150">
            <a:noFill/>
          </a:ln>
        </p:spPr>
        <p:txBody>
          <a:bodyPr vert="horz" wrap="square" lIns="91440" tIns="45720" rIns="91440" bIns="45720" numCol="1" anchor="ctr" anchorCtr="1" compatLnSpc="1">
            <a:prstTxWarp prst="textPlain">
              <a:avLst/>
            </a:prstTxWarp>
            <a:normAutofit fontScale="62500" lnSpcReduction="20000"/>
          </a:bodyPr>
          <a:lstStyle/>
          <a:p>
            <a:pPr algn="ctr"/>
            <a:endParaRPr lang="zh-CN" altLang="en-US" sz="4800" dirty="0">
              <a:solidFill>
                <a:schemeClr val="tx1">
                  <a:lumMod val="50000"/>
                  <a:lumOff val="50000"/>
                </a:schemeClr>
              </a:solidFill>
              <a:latin typeface="Impact" panose="020B0806030902050204" pitchFamily="34" charset="0"/>
            </a:endParaRPr>
          </a:p>
        </p:txBody>
      </p:sp>
      <p:sp>
        <p:nvSpPr>
          <p:cNvPr id="28" name="ExtraShap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EBEB968-583B-478E-858F-D1B483DE43C6}"/>
              </a:ext>
            </a:extLst>
          </p:cNvPr>
          <p:cNvSpPr/>
          <p:nvPr/>
        </p:nvSpPr>
        <p:spPr bwMode="auto">
          <a:xfrm>
            <a:off x="5389175" y="2271573"/>
            <a:ext cx="620360" cy="623425"/>
          </a:xfrm>
          <a:prstGeom prst="ellipse">
            <a:avLst/>
          </a:prstGeom>
          <a:solidFill>
            <a:schemeClr val="bg1"/>
          </a:solidFill>
          <a:ln w="57150">
            <a:solidFill>
              <a:srgbClr val="A3E7FF"/>
            </a:solidFill>
          </a:ln>
        </p:spPr>
        <p:txBody>
          <a:bodyPr vert="horz" wrap="none" lIns="72000" tIns="72000" rIns="72000" bIns="72000" numCol="1" anchor="ctr" anchorCtr="1" compatLnSpc="1">
            <a:prstTxWarp prst="textPlain">
              <a:avLst/>
            </a:prstTxWarp>
            <a:normAutofit fontScale="47500" lnSpcReduction="20000"/>
          </a:bodyPr>
          <a:lstStyle/>
          <a:p>
            <a:pPr algn="ctr"/>
            <a:endParaRPr lang="zh-CN" altLang="en-US" sz="4800" dirty="0">
              <a:solidFill>
                <a:schemeClr val="tx1">
                  <a:lumMod val="50000"/>
                  <a:lumOff val="50000"/>
                </a:schemeClr>
              </a:solidFill>
              <a:latin typeface="Impact" panose="020B0806030902050204" pitchFamily="34" charset="0"/>
            </a:endParaRPr>
          </a:p>
        </p:txBody>
      </p:sp>
      <p:sp>
        <p:nvSpPr>
          <p:cNvPr id="29" name="ValueText1">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EFD7031-C367-4AB3-8EF5-7D474F3ABAE0}"/>
              </a:ext>
            </a:extLst>
          </p:cNvPr>
          <p:cNvSpPr txBox="1"/>
          <p:nvPr/>
        </p:nvSpPr>
        <p:spPr>
          <a:xfrm>
            <a:off x="5510883" y="2419185"/>
            <a:ext cx="386230" cy="301160"/>
          </a:xfrm>
          <a:prstGeom prst="rect">
            <a:avLst/>
          </a:prstGeom>
          <a:noFill/>
        </p:spPr>
        <p:txBody>
          <a:bodyPr wrap="none" lIns="0" tIns="0" rIns="0" bIns="0" numCol="1">
            <a:prstTxWarp prst="textPlain">
              <a:avLst/>
            </a:prstTxWarp>
            <a:normAutofit/>
          </a:bodyPr>
          <a:lstStyle/>
          <a:p>
            <a:r>
              <a:rPr lang="en-US" sz="1600" dirty="0">
                <a:solidFill>
                  <a:schemeClr val="tx1">
                    <a:lumMod val="50000"/>
                    <a:lumOff val="50000"/>
                  </a:schemeClr>
                </a:solidFill>
                <a:latin typeface="Impact" panose="020B0806030902050204" pitchFamily="34" charset="0"/>
              </a:rPr>
              <a:t>38%</a:t>
            </a:r>
          </a:p>
        </p:txBody>
      </p:sp>
      <p:sp>
        <p:nvSpPr>
          <p:cNvPr id="30" name="RelativeShape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7882AA5-4EDA-4E69-AA90-AE8E73B38CD6}"/>
              </a:ext>
            </a:extLst>
          </p:cNvPr>
          <p:cNvSpPr/>
          <p:nvPr/>
        </p:nvSpPr>
        <p:spPr>
          <a:xfrm>
            <a:off x="5870117" y="3298130"/>
            <a:ext cx="2935940" cy="165513"/>
          </a:xfrm>
          <a:prstGeom prst="homePlat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prstTxWarp prst="textPlain">
              <a:avLst/>
            </a:prstTxWarp>
          </a:bodyPr>
          <a:lstStyle/>
          <a:p>
            <a:pPr algn="ctr"/>
            <a:endParaRPr lang="zh-CN" altLang="en-US" sz="1333" dirty="0">
              <a:solidFill>
                <a:srgbClr val="FFFFFF"/>
              </a:solidFill>
              <a:latin typeface="Impact" panose="020B0806030902050204" pitchFamily="34" charset="0"/>
            </a:endParaRPr>
          </a:p>
        </p:txBody>
      </p:sp>
      <p:sp>
        <p:nvSpPr>
          <p:cNvPr id="31" name="BackShape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D330F64-6737-4DB7-8491-F8D02E6F66AD}"/>
              </a:ext>
            </a:extLst>
          </p:cNvPr>
          <p:cNvSpPr/>
          <p:nvPr/>
        </p:nvSpPr>
        <p:spPr bwMode="auto">
          <a:xfrm>
            <a:off x="8633803" y="3222731"/>
            <a:ext cx="568255" cy="324892"/>
          </a:xfrm>
          <a:prstGeom prst="chevron">
            <a:avLst/>
          </a:prstGeom>
          <a:solidFill>
            <a:srgbClr val="5BD4FF"/>
          </a:solidFill>
          <a:ln>
            <a:solidFill>
              <a:schemeClr val="bg1"/>
            </a:solidFill>
          </a:ln>
        </p:spPr>
        <p:txBody>
          <a:bodyPr vert="horz" wrap="square" lIns="91440" tIns="45720" rIns="91440" bIns="45720" numCol="1" anchor="ctr" anchorCtr="1" compatLnSpc="1">
            <a:prstTxWarp prst="textPlain">
              <a:avLst/>
            </a:prstTxWarp>
            <a:normAutofit fontScale="25000" lnSpcReduction="20000"/>
          </a:bodyPr>
          <a:lstStyle/>
          <a:p>
            <a:pPr algn="ctr"/>
            <a:endParaRPr lang="zh-CN" altLang="en-US" sz="6000">
              <a:latin typeface="Impact" panose="020B0806030902050204" pitchFamily="34" charset="0"/>
            </a:endParaRPr>
          </a:p>
        </p:txBody>
      </p:sp>
      <p:sp>
        <p:nvSpPr>
          <p:cNvPr id="32" name="ValueShape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CED6B4-A80B-4497-941A-A2F8DF7E53DC}"/>
              </a:ext>
            </a:extLst>
          </p:cNvPr>
          <p:cNvSpPr/>
          <p:nvPr/>
        </p:nvSpPr>
        <p:spPr>
          <a:xfrm>
            <a:off x="5870117" y="3298130"/>
            <a:ext cx="1908361" cy="165513"/>
          </a:xfrm>
          <a:prstGeom prst="homePlate">
            <a:avLst/>
          </a:prstGeom>
          <a:solidFill>
            <a:srgbClr val="5BD4FF"/>
          </a:solidFill>
          <a:ln>
            <a:noFill/>
          </a:ln>
          <a:effectLst/>
        </p:spPr>
        <p:style>
          <a:lnRef idx="1">
            <a:schemeClr val="accent1"/>
          </a:lnRef>
          <a:fillRef idx="3">
            <a:schemeClr val="accent1"/>
          </a:fillRef>
          <a:effectRef idx="2">
            <a:schemeClr val="accent1"/>
          </a:effectRef>
          <a:fontRef idx="minor">
            <a:schemeClr val="lt1"/>
          </a:fontRef>
        </p:style>
        <p:txBody>
          <a:bodyPr wrap="square" tIns="121920" bIns="121920" rtlCol="0" anchor="ctr" anchorCtr="1">
            <a:prstTxWarp prst="textPlain">
              <a:avLst/>
            </a:prstTxWarp>
            <a:normAutofit fontScale="25000" lnSpcReduction="20000"/>
          </a:bodyPr>
          <a:lstStyle/>
          <a:p>
            <a:pPr algn="ctr"/>
            <a:endParaRPr lang="zh-CN" altLang="en-US" sz="4400" dirty="0">
              <a:solidFill>
                <a:srgbClr val="FFFFFF"/>
              </a:solidFill>
              <a:latin typeface="Impact" panose="020B0806030902050204" pitchFamily="34" charset="0"/>
            </a:endParaRPr>
          </a:p>
        </p:txBody>
      </p:sp>
      <p:sp>
        <p:nvSpPr>
          <p:cNvPr id="33" name="ValueBack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E38C624-EDBF-4CA6-BCC9-9DF712D38F14}"/>
              </a:ext>
            </a:extLst>
          </p:cNvPr>
          <p:cNvSpPr/>
          <p:nvPr/>
        </p:nvSpPr>
        <p:spPr bwMode="auto">
          <a:xfrm>
            <a:off x="5362641" y="3044654"/>
            <a:ext cx="673428" cy="676756"/>
          </a:xfrm>
          <a:prstGeom prst="ellipse">
            <a:avLst/>
          </a:prstGeom>
          <a:solidFill>
            <a:schemeClr val="accent3">
              <a:lumMod val="100000"/>
            </a:schemeClr>
          </a:solidFill>
          <a:ln w="57150">
            <a:noFill/>
          </a:ln>
        </p:spPr>
        <p:txBody>
          <a:bodyPr vert="horz" wrap="square" lIns="91440" tIns="45720" rIns="91440" bIns="45720" numCol="1" anchor="ctr" anchorCtr="1" compatLnSpc="1">
            <a:prstTxWarp prst="textPlain">
              <a:avLst/>
            </a:prstTxWarp>
            <a:normAutofit fontScale="62500" lnSpcReduction="20000"/>
          </a:bodyPr>
          <a:lstStyle/>
          <a:p>
            <a:pPr algn="ctr"/>
            <a:endParaRPr lang="zh-CN" altLang="en-US" sz="4800" dirty="0">
              <a:solidFill>
                <a:schemeClr val="tx1">
                  <a:lumMod val="50000"/>
                  <a:lumOff val="50000"/>
                </a:schemeClr>
              </a:solidFill>
              <a:latin typeface="Impact" panose="020B0806030902050204" pitchFamily="34" charset="0"/>
            </a:endParaRPr>
          </a:p>
        </p:txBody>
      </p:sp>
      <p:sp>
        <p:nvSpPr>
          <p:cNvPr id="34" name="ExtraShap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CF7B6B8-FE9E-4649-89FB-241441D9ED1A}"/>
              </a:ext>
            </a:extLst>
          </p:cNvPr>
          <p:cNvSpPr/>
          <p:nvPr/>
        </p:nvSpPr>
        <p:spPr bwMode="auto">
          <a:xfrm>
            <a:off x="5389175" y="3071320"/>
            <a:ext cx="620360" cy="623425"/>
          </a:xfrm>
          <a:prstGeom prst="ellipse">
            <a:avLst/>
          </a:prstGeom>
          <a:solidFill>
            <a:schemeClr val="bg1"/>
          </a:solidFill>
          <a:ln w="57150">
            <a:solidFill>
              <a:srgbClr val="A3E7FF"/>
            </a:solidFill>
          </a:ln>
        </p:spPr>
        <p:txBody>
          <a:bodyPr vert="horz" wrap="none" lIns="72000" tIns="72000" rIns="72000" bIns="72000" numCol="1" anchor="ctr" anchorCtr="1" compatLnSpc="1">
            <a:prstTxWarp prst="textPlain">
              <a:avLst/>
            </a:prstTxWarp>
            <a:normAutofit fontScale="47500" lnSpcReduction="20000"/>
          </a:bodyPr>
          <a:lstStyle/>
          <a:p>
            <a:pPr algn="ctr"/>
            <a:endParaRPr lang="zh-CN" altLang="en-US" sz="4800" dirty="0">
              <a:solidFill>
                <a:schemeClr val="tx1">
                  <a:lumMod val="50000"/>
                  <a:lumOff val="50000"/>
                </a:schemeClr>
              </a:solidFill>
              <a:latin typeface="Impact" panose="020B0806030902050204" pitchFamily="34" charset="0"/>
            </a:endParaRPr>
          </a:p>
        </p:txBody>
      </p:sp>
      <p:sp>
        <p:nvSpPr>
          <p:cNvPr id="35" name="ValueText2">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1328849-FC9C-4DEC-9A0C-0B2E2448F891}"/>
              </a:ext>
            </a:extLst>
          </p:cNvPr>
          <p:cNvSpPr txBox="1"/>
          <p:nvPr/>
        </p:nvSpPr>
        <p:spPr>
          <a:xfrm>
            <a:off x="5510883" y="3234597"/>
            <a:ext cx="386230" cy="301160"/>
          </a:xfrm>
          <a:prstGeom prst="rect">
            <a:avLst/>
          </a:prstGeom>
          <a:noFill/>
        </p:spPr>
        <p:txBody>
          <a:bodyPr wrap="none" lIns="0" tIns="0" rIns="0" bIns="0" numCol="1">
            <a:prstTxWarp prst="textPlain">
              <a:avLst/>
            </a:prstTxWarp>
            <a:normAutofit/>
          </a:bodyPr>
          <a:lstStyle/>
          <a:p>
            <a:r>
              <a:rPr lang="en-US" sz="1600" dirty="0">
                <a:solidFill>
                  <a:schemeClr val="tx1">
                    <a:lumMod val="50000"/>
                    <a:lumOff val="50000"/>
                  </a:schemeClr>
                </a:solidFill>
                <a:latin typeface="Impact" panose="020B0806030902050204" pitchFamily="34" charset="0"/>
              </a:rPr>
              <a:t>65%</a:t>
            </a:r>
          </a:p>
        </p:txBody>
      </p:sp>
      <p:sp>
        <p:nvSpPr>
          <p:cNvPr id="36" name="RelativeShape3">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86FB74-DAA1-493B-8775-3249A4B3E451}"/>
              </a:ext>
            </a:extLst>
          </p:cNvPr>
          <p:cNvSpPr/>
          <p:nvPr/>
        </p:nvSpPr>
        <p:spPr>
          <a:xfrm>
            <a:off x="5870117" y="4097879"/>
            <a:ext cx="2935940" cy="165513"/>
          </a:xfrm>
          <a:prstGeom prst="homePlat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prstTxWarp prst="textPlain">
              <a:avLst/>
            </a:prstTxWarp>
          </a:bodyPr>
          <a:lstStyle/>
          <a:p>
            <a:pPr algn="ctr"/>
            <a:endParaRPr lang="zh-CN" altLang="en-US" sz="1333" dirty="0">
              <a:solidFill>
                <a:srgbClr val="FFFFFF"/>
              </a:solidFill>
              <a:latin typeface="Impact" panose="020B0806030902050204" pitchFamily="34" charset="0"/>
            </a:endParaRPr>
          </a:p>
        </p:txBody>
      </p:sp>
      <p:sp>
        <p:nvSpPr>
          <p:cNvPr id="37" name="BackShape3">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56A8C1-3C84-4DFC-982E-2F06221FD5ED}"/>
              </a:ext>
            </a:extLst>
          </p:cNvPr>
          <p:cNvSpPr/>
          <p:nvPr/>
        </p:nvSpPr>
        <p:spPr bwMode="auto">
          <a:xfrm>
            <a:off x="8633803" y="4022480"/>
            <a:ext cx="568255" cy="324892"/>
          </a:xfrm>
          <a:prstGeom prst="chevron">
            <a:avLst/>
          </a:prstGeom>
          <a:solidFill>
            <a:srgbClr val="5BD4FF"/>
          </a:solidFill>
          <a:ln>
            <a:solidFill>
              <a:schemeClr val="bg1"/>
            </a:solidFill>
          </a:ln>
        </p:spPr>
        <p:txBody>
          <a:bodyPr vert="horz" wrap="square" lIns="91440" tIns="45720" rIns="91440" bIns="45720" numCol="1" anchor="ctr" anchorCtr="1" compatLnSpc="1">
            <a:prstTxWarp prst="textPlain">
              <a:avLst/>
            </a:prstTxWarp>
            <a:normAutofit fontScale="25000" lnSpcReduction="20000"/>
          </a:bodyPr>
          <a:lstStyle/>
          <a:p>
            <a:pPr algn="ctr"/>
            <a:endParaRPr lang="zh-CN" altLang="en-US" sz="6000">
              <a:latin typeface="Impact" panose="020B0806030902050204" pitchFamily="34" charset="0"/>
            </a:endParaRPr>
          </a:p>
        </p:txBody>
      </p:sp>
      <p:sp>
        <p:nvSpPr>
          <p:cNvPr id="38" name="ValueShape3">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D36000-965D-4D24-998E-37556B19F245}"/>
              </a:ext>
            </a:extLst>
          </p:cNvPr>
          <p:cNvSpPr/>
          <p:nvPr/>
        </p:nvSpPr>
        <p:spPr>
          <a:xfrm>
            <a:off x="5870117" y="4097879"/>
            <a:ext cx="1526689" cy="165513"/>
          </a:xfrm>
          <a:prstGeom prst="homePlate">
            <a:avLst/>
          </a:prstGeom>
          <a:solidFill>
            <a:srgbClr val="5BD4FF"/>
          </a:solidFill>
          <a:ln>
            <a:noFill/>
          </a:ln>
          <a:effectLst/>
        </p:spPr>
        <p:style>
          <a:lnRef idx="1">
            <a:schemeClr val="accent1"/>
          </a:lnRef>
          <a:fillRef idx="3">
            <a:schemeClr val="accent1"/>
          </a:fillRef>
          <a:effectRef idx="2">
            <a:schemeClr val="accent1"/>
          </a:effectRef>
          <a:fontRef idx="minor">
            <a:schemeClr val="lt1"/>
          </a:fontRef>
        </p:style>
        <p:txBody>
          <a:bodyPr wrap="square" tIns="121920" bIns="121920" rtlCol="0" anchor="ctr" anchorCtr="1">
            <a:prstTxWarp prst="textPlain">
              <a:avLst/>
            </a:prstTxWarp>
            <a:normAutofit fontScale="25000" lnSpcReduction="20000"/>
          </a:bodyPr>
          <a:lstStyle/>
          <a:p>
            <a:pPr algn="ctr"/>
            <a:endParaRPr lang="zh-CN" altLang="en-US" sz="4400" dirty="0">
              <a:solidFill>
                <a:srgbClr val="FFFFFF"/>
              </a:solidFill>
              <a:latin typeface="Impact" panose="020B0806030902050204" pitchFamily="34" charset="0"/>
            </a:endParaRPr>
          </a:p>
        </p:txBody>
      </p:sp>
      <p:sp>
        <p:nvSpPr>
          <p:cNvPr id="39" name="ValueBack3">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81A37B6-C4AD-4ECF-BE0D-57D229633E1C}"/>
              </a:ext>
            </a:extLst>
          </p:cNvPr>
          <p:cNvSpPr/>
          <p:nvPr/>
        </p:nvSpPr>
        <p:spPr bwMode="auto">
          <a:xfrm>
            <a:off x="5362641" y="3844402"/>
            <a:ext cx="673428" cy="676756"/>
          </a:xfrm>
          <a:prstGeom prst="ellipse">
            <a:avLst/>
          </a:prstGeom>
          <a:solidFill>
            <a:srgbClr val="EFCA14"/>
          </a:solidFill>
          <a:ln w="57150">
            <a:noFill/>
          </a:ln>
        </p:spPr>
        <p:txBody>
          <a:bodyPr vert="horz" wrap="square" lIns="91440" tIns="45720" rIns="91440" bIns="45720" numCol="1" anchor="ctr" anchorCtr="1" compatLnSpc="1">
            <a:prstTxWarp prst="textPlain">
              <a:avLst/>
            </a:prstTxWarp>
            <a:normAutofit fontScale="62500" lnSpcReduction="20000"/>
          </a:bodyPr>
          <a:lstStyle/>
          <a:p>
            <a:pPr algn="ctr"/>
            <a:endParaRPr lang="zh-CN" altLang="en-US" sz="4800" dirty="0">
              <a:solidFill>
                <a:schemeClr val="tx1">
                  <a:lumMod val="50000"/>
                  <a:lumOff val="50000"/>
                </a:schemeClr>
              </a:solidFill>
              <a:latin typeface="Impact" panose="020B0806030902050204" pitchFamily="34" charset="0"/>
            </a:endParaRPr>
          </a:p>
        </p:txBody>
      </p:sp>
      <p:sp>
        <p:nvSpPr>
          <p:cNvPr id="40" name="ExtraShap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C734A40-A622-409F-8452-5CD4ADF5D88B}"/>
              </a:ext>
            </a:extLst>
          </p:cNvPr>
          <p:cNvSpPr/>
          <p:nvPr/>
        </p:nvSpPr>
        <p:spPr bwMode="auto">
          <a:xfrm>
            <a:off x="5389175" y="3871068"/>
            <a:ext cx="620360" cy="623425"/>
          </a:xfrm>
          <a:prstGeom prst="ellipse">
            <a:avLst/>
          </a:prstGeom>
          <a:solidFill>
            <a:schemeClr val="bg1"/>
          </a:solidFill>
          <a:ln w="57150">
            <a:solidFill>
              <a:srgbClr val="A3E7FF"/>
            </a:solidFill>
          </a:ln>
        </p:spPr>
        <p:txBody>
          <a:bodyPr vert="horz" wrap="none" lIns="72000" tIns="72000" rIns="72000" bIns="72000" numCol="1" anchor="ctr" anchorCtr="1" compatLnSpc="1">
            <a:prstTxWarp prst="textPlain">
              <a:avLst/>
            </a:prstTxWarp>
            <a:normAutofit fontScale="47500" lnSpcReduction="20000"/>
          </a:bodyPr>
          <a:lstStyle/>
          <a:p>
            <a:pPr algn="ctr"/>
            <a:endParaRPr lang="zh-CN" altLang="en-US" sz="4800" dirty="0">
              <a:solidFill>
                <a:schemeClr val="tx1">
                  <a:lumMod val="50000"/>
                  <a:lumOff val="50000"/>
                </a:schemeClr>
              </a:solidFill>
              <a:latin typeface="Impact" panose="020B0806030902050204" pitchFamily="34" charset="0"/>
            </a:endParaRPr>
          </a:p>
        </p:txBody>
      </p:sp>
      <p:sp>
        <p:nvSpPr>
          <p:cNvPr id="41" name="ValueText3">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389B0D-D9F2-411A-AF30-39108A28D3C2}"/>
              </a:ext>
            </a:extLst>
          </p:cNvPr>
          <p:cNvSpPr txBox="1"/>
          <p:nvPr/>
        </p:nvSpPr>
        <p:spPr>
          <a:xfrm>
            <a:off x="5506104" y="4030054"/>
            <a:ext cx="386230" cy="301160"/>
          </a:xfrm>
          <a:prstGeom prst="rect">
            <a:avLst/>
          </a:prstGeom>
          <a:noFill/>
        </p:spPr>
        <p:txBody>
          <a:bodyPr wrap="none" lIns="0" tIns="0" rIns="0" bIns="0" numCol="1">
            <a:prstTxWarp prst="textPlain">
              <a:avLst/>
            </a:prstTxWarp>
            <a:normAutofit/>
          </a:bodyPr>
          <a:lstStyle/>
          <a:p>
            <a:r>
              <a:rPr lang="en-US" sz="1600" dirty="0">
                <a:solidFill>
                  <a:schemeClr val="tx1">
                    <a:lumMod val="50000"/>
                    <a:lumOff val="50000"/>
                  </a:schemeClr>
                </a:solidFill>
                <a:latin typeface="Impact" panose="020B0806030902050204" pitchFamily="34" charset="0"/>
              </a:rPr>
              <a:t>52%</a:t>
            </a:r>
          </a:p>
        </p:txBody>
      </p:sp>
      <p:sp>
        <p:nvSpPr>
          <p:cNvPr id="42" name="CustomText1">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349B19-BABE-43FE-ACAA-74C1D3E41615}"/>
              </a:ext>
            </a:extLst>
          </p:cNvPr>
          <p:cNvSpPr/>
          <p:nvPr/>
        </p:nvSpPr>
        <p:spPr>
          <a:xfrm>
            <a:off x="5910485" y="4788325"/>
            <a:ext cx="4373202" cy="565553"/>
          </a:xfrm>
          <a:prstGeom prst="rect">
            <a:avLst/>
          </a:prstGeom>
          <a:noFill/>
        </p:spPr>
        <p:txBody>
          <a:bodyPr wrap="none" lIns="0" tIns="0" rIns="0" bIns="0">
            <a:noAutofit/>
          </a:bodyPr>
          <a:lstStyle/>
          <a:p>
            <a:pPr marL="285750" indent="-285750">
              <a:lnSpc>
                <a:spcPct val="120000"/>
              </a:lnSpc>
              <a:buFont typeface="Wingdings" panose="05000000000000000000" pitchFamily="2" charset="2"/>
              <a:buChar char="p"/>
              <a:defRPr/>
            </a:pPr>
            <a:r>
              <a:rPr lang="en-US" altLang="zh-CN" sz="1400" dirty="0">
                <a:latin typeface="Century Gothic" panose="020B0502020202020204" pitchFamily="34" charset="0"/>
              </a:rPr>
              <a:t>Supporting text here Supporting text  </a:t>
            </a:r>
          </a:p>
          <a:p>
            <a:pPr marL="285750" indent="-285750">
              <a:lnSpc>
                <a:spcPct val="120000"/>
              </a:lnSpc>
              <a:buFont typeface="Wingdings" panose="05000000000000000000" pitchFamily="2" charset="2"/>
              <a:buChar char="p"/>
              <a:defRPr/>
            </a:pPr>
            <a:r>
              <a:rPr lang="en-US" altLang="zh-CN" sz="1400" dirty="0">
                <a:latin typeface="Century Gothic" panose="020B0502020202020204" pitchFamily="34" charset="0"/>
              </a:rPr>
              <a:t>Supporting text here Supporting text here</a:t>
            </a:r>
          </a:p>
          <a:p>
            <a:pPr>
              <a:lnSpc>
                <a:spcPct val="120000"/>
              </a:lnSpc>
              <a:defRPr/>
            </a:pPr>
            <a:endParaRPr lang="en-US" altLang="zh-CN" sz="1400" dirty="0">
              <a:latin typeface="Century Gothic" panose="020B0502020202020204" pitchFamily="34" charset="0"/>
            </a:endParaRPr>
          </a:p>
          <a:p>
            <a:pPr>
              <a:lnSpc>
                <a:spcPct val="120000"/>
              </a:lnSpc>
              <a:defRPr/>
            </a:pPr>
            <a:endParaRPr lang="en-US" altLang="zh-CN" sz="1400" dirty="0">
              <a:latin typeface="Century Gothic" panose="020B0502020202020204" pitchFamily="34" charset="0"/>
            </a:endParaRPr>
          </a:p>
          <a:p>
            <a:pPr>
              <a:lnSpc>
                <a:spcPct val="120000"/>
              </a:lnSpc>
              <a:defRPr/>
            </a:pPr>
            <a:endParaRPr lang="en-US" altLang="zh-CN" sz="1400" dirty="0">
              <a:latin typeface="Century Gothic" panose="020B0502020202020204" pitchFamily="34" charset="0"/>
            </a:endParaRPr>
          </a:p>
          <a:p>
            <a:pPr marL="0" marR="0" lvl="0" indent="0" defTabSz="914400" rtl="0" eaLnBrk="1" fontAlgn="auto" latinLnBrk="0" hangingPunct="1">
              <a:lnSpc>
                <a:spcPct val="120000"/>
              </a:lnSpc>
              <a:spcBef>
                <a:spcPts val="0"/>
              </a:spcBef>
              <a:spcAft>
                <a:spcPts val="0"/>
              </a:spcAft>
              <a:buClrTx/>
              <a:buSzTx/>
              <a:buFontTx/>
              <a:buNone/>
              <a:tabLst/>
              <a:defRPr/>
            </a:pPr>
            <a:endParaRPr kumimoji="0" lang="en-US" altLang="zh-CN" sz="1400" i="0" u="none" strike="noStrike" kern="1200" cap="none" spc="0" normalizeH="0" baseline="0" noProof="0" dirty="0">
              <a:ln>
                <a:noFill/>
              </a:ln>
              <a:effectLst/>
              <a:uLnTx/>
              <a:uFillTx/>
              <a:latin typeface="Century Gothic" panose="020B0502020202020204" pitchFamily="34" charset="0"/>
            </a:endParaRPr>
          </a:p>
        </p:txBody>
      </p:sp>
      <p:sp>
        <p:nvSpPr>
          <p:cNvPr id="43" name="文本框 42"/>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157831466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randombar(horizontal)">
                                      <p:cBhvr>
                                        <p:cTn id="27" dur="500"/>
                                        <p:tgtEl>
                                          <p:spTgt spid="13"/>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randombar(horizontal)">
                                      <p:cBhvr>
                                        <p:cTn id="30" dur="500"/>
                                        <p:tgtEl>
                                          <p:spTgt spid="14"/>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randombar(horizontal)">
                                      <p:cBhvr>
                                        <p:cTn id="33" dur="500"/>
                                        <p:tgtEl>
                                          <p:spTgt spid="15"/>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randombar(horizontal)">
                                      <p:cBhvr>
                                        <p:cTn id="36" dur="500"/>
                                        <p:tgtEl>
                                          <p:spTgt spid="16"/>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randombar(horizontal)">
                                      <p:cBhvr>
                                        <p:cTn id="39" dur="500"/>
                                        <p:tgtEl>
                                          <p:spTgt spid="17"/>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randombar(horizontal)">
                                      <p:cBhvr>
                                        <p:cTn id="42" dur="500"/>
                                        <p:tgtEl>
                                          <p:spTgt spid="18"/>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randombar(horizontal)">
                                      <p:cBhvr>
                                        <p:cTn id="45" dur="500"/>
                                        <p:tgtEl>
                                          <p:spTgt spid="19"/>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randombar(horizontal)">
                                      <p:cBhvr>
                                        <p:cTn id="48" dur="500"/>
                                        <p:tgtEl>
                                          <p:spTgt spid="20"/>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randombar(horizontal)">
                                      <p:cBhvr>
                                        <p:cTn id="51" dur="500"/>
                                        <p:tgtEl>
                                          <p:spTgt spid="22"/>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randombar(horizontal)">
                                      <p:cBhvr>
                                        <p:cTn id="54" dur="500"/>
                                        <p:tgtEl>
                                          <p:spTgt spid="23"/>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randombar(horizontal)">
                                      <p:cBhvr>
                                        <p:cTn id="57" dur="500"/>
                                        <p:tgtEl>
                                          <p:spTgt spid="24"/>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randombar(horizontal)">
                                      <p:cBhvr>
                                        <p:cTn id="60" dur="500"/>
                                        <p:tgtEl>
                                          <p:spTgt spid="25"/>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randombar(horizontal)">
                                      <p:cBhvr>
                                        <p:cTn id="63" dur="500"/>
                                        <p:tgtEl>
                                          <p:spTgt spid="26"/>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randombar(horizontal)">
                                      <p:cBhvr>
                                        <p:cTn id="66" dur="500"/>
                                        <p:tgtEl>
                                          <p:spTgt spid="27"/>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randombar(horizontal)">
                                      <p:cBhvr>
                                        <p:cTn id="69" dur="500"/>
                                        <p:tgtEl>
                                          <p:spTgt spid="28"/>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randombar(horizontal)">
                                      <p:cBhvr>
                                        <p:cTn id="72" dur="500"/>
                                        <p:tgtEl>
                                          <p:spTgt spid="29"/>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randombar(horizontal)">
                                      <p:cBhvr>
                                        <p:cTn id="75" dur="500"/>
                                        <p:tgtEl>
                                          <p:spTgt spid="30"/>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randombar(horizontal)">
                                      <p:cBhvr>
                                        <p:cTn id="78" dur="500"/>
                                        <p:tgtEl>
                                          <p:spTgt spid="31"/>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randombar(horizontal)">
                                      <p:cBhvr>
                                        <p:cTn id="81" dur="500"/>
                                        <p:tgtEl>
                                          <p:spTgt spid="32"/>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randombar(horizontal)">
                                      <p:cBhvr>
                                        <p:cTn id="84" dur="500"/>
                                        <p:tgtEl>
                                          <p:spTgt spid="33"/>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randombar(horizontal)">
                                      <p:cBhvr>
                                        <p:cTn id="87" dur="500"/>
                                        <p:tgtEl>
                                          <p:spTgt spid="34"/>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randombar(horizontal)">
                                      <p:cBhvr>
                                        <p:cTn id="90" dur="500"/>
                                        <p:tgtEl>
                                          <p:spTgt spid="35"/>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randombar(horizontal)">
                                      <p:cBhvr>
                                        <p:cTn id="93" dur="500"/>
                                        <p:tgtEl>
                                          <p:spTgt spid="36"/>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randombar(horizontal)">
                                      <p:cBhvr>
                                        <p:cTn id="96" dur="500"/>
                                        <p:tgtEl>
                                          <p:spTgt spid="37"/>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randombar(horizontal)">
                                      <p:cBhvr>
                                        <p:cTn id="99" dur="500"/>
                                        <p:tgtEl>
                                          <p:spTgt spid="38"/>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randombar(horizontal)">
                                      <p:cBhvr>
                                        <p:cTn id="102" dur="500"/>
                                        <p:tgtEl>
                                          <p:spTgt spid="39"/>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40"/>
                                        </p:tgtEl>
                                        <p:attrNameLst>
                                          <p:attrName>style.visibility</p:attrName>
                                        </p:attrNameLst>
                                      </p:cBhvr>
                                      <p:to>
                                        <p:strVal val="visible"/>
                                      </p:to>
                                    </p:set>
                                    <p:animEffect transition="in" filter="randombar(horizontal)">
                                      <p:cBhvr>
                                        <p:cTn id="105" dur="500"/>
                                        <p:tgtEl>
                                          <p:spTgt spid="40"/>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41"/>
                                        </p:tgtEl>
                                        <p:attrNameLst>
                                          <p:attrName>style.visibility</p:attrName>
                                        </p:attrNameLst>
                                      </p:cBhvr>
                                      <p:to>
                                        <p:strVal val="visible"/>
                                      </p:to>
                                    </p:set>
                                    <p:animEffect transition="in" filter="randombar(horizontal)">
                                      <p:cBhvr>
                                        <p:cTn id="108" dur="500"/>
                                        <p:tgtEl>
                                          <p:spTgt spid="41"/>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42"/>
                                        </p:tgtEl>
                                        <p:attrNameLst>
                                          <p:attrName>style.visibility</p:attrName>
                                        </p:attrNameLst>
                                      </p:cBhvr>
                                      <p:to>
                                        <p:strVal val="visible"/>
                                      </p:to>
                                    </p:set>
                                    <p:animEffect transition="in" filter="randombar(horizontal)">
                                      <p:cBhvr>
                                        <p:cTn id="111" dur="500"/>
                                        <p:tgtEl>
                                          <p:spTgt spid="42"/>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xit" presetSubtype="0" fill="hold" grpId="0" nodeType="clickEffect">
                                  <p:stCondLst>
                                    <p:cond delay="2000"/>
                                  </p:stCondLst>
                                  <p:childTnLst>
                                    <p:animEffect transition="out" filter="fade">
                                      <p:cBhvr>
                                        <p:cTn id="115" dur="500"/>
                                        <p:tgtEl>
                                          <p:spTgt spid="43"/>
                                        </p:tgtEl>
                                      </p:cBhvr>
                                    </p:animEffect>
                                    <p:set>
                                      <p:cBhvr>
                                        <p:cTn id="116" dur="1" fill="hold">
                                          <p:stCondLst>
                                            <p:cond delay="499"/>
                                          </p:stCondLst>
                                        </p:cTn>
                                        <p:tgtEl>
                                          <p:spTgt spid="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animBg="1"/>
      <p:bldP spid="31" grpId="0" animBg="1"/>
      <p:bldP spid="32" grpId="0" animBg="1"/>
      <p:bldP spid="33" grpId="0" animBg="1"/>
      <p:bldP spid="34" grpId="0" animBg="1"/>
      <p:bldP spid="35" grpId="0"/>
      <p:bldP spid="36" grpId="0" animBg="1"/>
      <p:bldP spid="37" grpId="0" animBg="1"/>
      <p:bldP spid="38" grpId="0" animBg="1"/>
      <p:bldP spid="39" grpId="0" animBg="1"/>
      <p:bldP spid="40" grpId="0" animBg="1"/>
      <p:bldP spid="41" grpId="0"/>
      <p:bldP spid="42" grpId="0"/>
      <p:bldP spid="4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806288" cy="681603"/>
            <a:chOff x="376848" y="442347"/>
            <a:chExt cx="3806288"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3057247" cy="523220"/>
            </a:xfrm>
            <a:prstGeom prst="rect">
              <a:avLst/>
            </a:prstGeom>
          </p:spPr>
          <p:txBody>
            <a:bodyPr wrap="none">
              <a:spAutoFit/>
            </a:bodyPr>
            <a:lstStyle/>
            <a:p>
              <a:r>
                <a:rPr lang="zh-CN" altLang="en-US" sz="2800" dirty="0">
                  <a:solidFill>
                    <a:schemeClr val="tx2">
                      <a:lumMod val="75000"/>
                    </a:schemeClr>
                  </a:solidFill>
                  <a:latin typeface="幼圆" panose="02010509060101010101" pitchFamily="49" charset="-122"/>
                  <a:ea typeface="幼圆" panose="02010509060101010101" pitchFamily="49" charset="-122"/>
                </a:rPr>
                <a:t>上已完成工作描述</a:t>
              </a:r>
            </a:p>
          </p:txBody>
        </p:sp>
      </p:grpSp>
      <p:grpSp>
        <p:nvGrpSpPr>
          <p:cNvPr id="103" name="组合 102"/>
          <p:cNvGrpSpPr/>
          <p:nvPr/>
        </p:nvGrpSpPr>
        <p:grpSpPr>
          <a:xfrm>
            <a:off x="4183136" y="1841225"/>
            <a:ext cx="3920054" cy="3791977"/>
            <a:chOff x="4183136" y="1841225"/>
            <a:chExt cx="3920054" cy="3791977"/>
          </a:xfrm>
        </p:grpSpPr>
        <p:sp>
          <p:nvSpPr>
            <p:cNvPr id="8" name="i$ľ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EBEE0BD-B8B3-4E06-8E39-C18BD7D88152}"/>
                </a:ext>
              </a:extLst>
            </p:cNvPr>
            <p:cNvSpPr/>
            <p:nvPr/>
          </p:nvSpPr>
          <p:spPr bwMode="auto">
            <a:xfrm>
              <a:off x="5752072" y="1841225"/>
              <a:ext cx="480287" cy="486005"/>
            </a:xfrm>
            <a:prstGeom prst="ellipse">
              <a:avLst/>
            </a:prstGeom>
            <a:solidFill>
              <a:srgbClr val="C7DBF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9" name="îṥḻ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0EB11FF-2AE3-425C-AAAA-F38B6EDAA564}"/>
                </a:ext>
              </a:extLst>
            </p:cNvPr>
            <p:cNvSpPr/>
            <p:nvPr/>
          </p:nvSpPr>
          <p:spPr bwMode="auto">
            <a:xfrm>
              <a:off x="5778374" y="1869814"/>
              <a:ext cx="427684" cy="432258"/>
            </a:xfrm>
            <a:prstGeom prst="ellipse">
              <a:avLst/>
            </a:pr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0" name="ïš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E696F9E-C501-46F6-8374-33B2CB9B160F}"/>
                </a:ext>
              </a:extLst>
            </p:cNvPr>
            <p:cNvSpPr/>
            <p:nvPr/>
          </p:nvSpPr>
          <p:spPr bwMode="auto">
            <a:xfrm>
              <a:off x="5972776" y="2066503"/>
              <a:ext cx="36593" cy="35450"/>
            </a:xfrm>
            <a:prstGeom prst="ellipse">
              <a:avLst/>
            </a:prstGeom>
            <a:solidFill>
              <a:srgbClr val="C7DBF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1" name="ïşľ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0A5745-053F-45F4-AE9F-633F8917FDF9}"/>
                </a:ext>
              </a:extLst>
            </p:cNvPr>
            <p:cNvSpPr/>
            <p:nvPr/>
          </p:nvSpPr>
          <p:spPr bwMode="auto">
            <a:xfrm>
              <a:off x="5987641" y="1876675"/>
              <a:ext cx="9148" cy="40024"/>
            </a:xfrm>
            <a:prstGeom prst="rect">
              <a:avLst/>
            </a:prstGeom>
            <a:solidFill>
              <a:srgbClr val="C7DBF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12" name="íSļ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D1CFD8-2881-4864-99D5-906A95763781}"/>
                </a:ext>
              </a:extLst>
            </p:cNvPr>
            <p:cNvSpPr/>
            <p:nvPr/>
          </p:nvSpPr>
          <p:spPr bwMode="auto">
            <a:xfrm>
              <a:off x="5987641" y="2254043"/>
              <a:ext cx="9148" cy="40024"/>
            </a:xfrm>
            <a:prstGeom prst="rect">
              <a:avLst/>
            </a:prstGeom>
            <a:solidFill>
              <a:srgbClr val="C7DBF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13" name="iṧl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7572A5F-F7EC-4CC7-8167-B6CAE9070F41}"/>
                </a:ext>
              </a:extLst>
            </p:cNvPr>
            <p:cNvSpPr/>
            <p:nvPr/>
          </p:nvSpPr>
          <p:spPr bwMode="auto">
            <a:xfrm>
              <a:off x="6158029" y="2081368"/>
              <a:ext cx="38880" cy="9148"/>
            </a:xfrm>
            <a:prstGeom prst="rect">
              <a:avLst/>
            </a:prstGeom>
            <a:solidFill>
              <a:srgbClr val="C7DBF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14" name="íṥ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E05CA73-7F6A-43D6-B3EA-F78F038528E0}"/>
                </a:ext>
              </a:extLst>
            </p:cNvPr>
            <p:cNvSpPr/>
            <p:nvPr/>
          </p:nvSpPr>
          <p:spPr bwMode="auto">
            <a:xfrm>
              <a:off x="5785235" y="2081368"/>
              <a:ext cx="37737" cy="9148"/>
            </a:xfrm>
            <a:prstGeom prst="rect">
              <a:avLst/>
            </a:prstGeom>
            <a:solidFill>
              <a:srgbClr val="C7DBF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15" name="íSļ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642AD27-6784-4CC5-B30D-921212AD7877}"/>
                </a:ext>
              </a:extLst>
            </p:cNvPr>
            <p:cNvSpPr/>
            <p:nvPr/>
          </p:nvSpPr>
          <p:spPr bwMode="auto">
            <a:xfrm>
              <a:off x="5987641" y="1940713"/>
              <a:ext cx="9148" cy="138369"/>
            </a:xfrm>
            <a:custGeom>
              <a:avLst/>
              <a:gdLst>
                <a:gd name="T0" fmla="*/ 0 w 8"/>
                <a:gd name="T1" fmla="*/ 121 h 121"/>
                <a:gd name="T2" fmla="*/ 4 w 8"/>
                <a:gd name="T3" fmla="*/ 0 h 121"/>
                <a:gd name="T4" fmla="*/ 8 w 8"/>
                <a:gd name="T5" fmla="*/ 121 h 121"/>
                <a:gd name="T6" fmla="*/ 0 w 8"/>
                <a:gd name="T7" fmla="*/ 121 h 121"/>
              </a:gdLst>
              <a:ahLst/>
              <a:cxnLst>
                <a:cxn ang="0">
                  <a:pos x="T0" y="T1"/>
                </a:cxn>
                <a:cxn ang="0">
                  <a:pos x="T2" y="T3"/>
                </a:cxn>
                <a:cxn ang="0">
                  <a:pos x="T4" y="T5"/>
                </a:cxn>
                <a:cxn ang="0">
                  <a:pos x="T6" y="T7"/>
                </a:cxn>
              </a:cxnLst>
              <a:rect l="0" t="0" r="r" b="b"/>
              <a:pathLst>
                <a:path w="8" h="121">
                  <a:moveTo>
                    <a:pt x="0" y="121"/>
                  </a:moveTo>
                  <a:lnTo>
                    <a:pt x="4" y="0"/>
                  </a:lnTo>
                  <a:lnTo>
                    <a:pt x="8" y="121"/>
                  </a:lnTo>
                  <a:lnTo>
                    <a:pt x="0" y="121"/>
                  </a:lnTo>
                  <a:close/>
                </a:path>
              </a:pathLst>
            </a:custGeom>
            <a:solidFill>
              <a:srgbClr val="C7DBF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6" name="iSḷí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1DEA39B-F9C0-44AF-937D-FF043D7E7612}"/>
                </a:ext>
              </a:extLst>
            </p:cNvPr>
            <p:cNvSpPr/>
            <p:nvPr/>
          </p:nvSpPr>
          <p:spPr bwMode="auto">
            <a:xfrm>
              <a:off x="5895015" y="1986455"/>
              <a:ext cx="97201" cy="101775"/>
            </a:xfrm>
            <a:custGeom>
              <a:avLst/>
              <a:gdLst>
                <a:gd name="T0" fmla="*/ 79 w 85"/>
                <a:gd name="T1" fmla="*/ 89 h 89"/>
                <a:gd name="T2" fmla="*/ 0 w 85"/>
                <a:gd name="T3" fmla="*/ 0 h 89"/>
                <a:gd name="T4" fmla="*/ 85 w 85"/>
                <a:gd name="T5" fmla="*/ 83 h 89"/>
                <a:gd name="T6" fmla="*/ 79 w 85"/>
                <a:gd name="T7" fmla="*/ 89 h 89"/>
              </a:gdLst>
              <a:ahLst/>
              <a:cxnLst>
                <a:cxn ang="0">
                  <a:pos x="T0" y="T1"/>
                </a:cxn>
                <a:cxn ang="0">
                  <a:pos x="T2" y="T3"/>
                </a:cxn>
                <a:cxn ang="0">
                  <a:pos x="T4" y="T5"/>
                </a:cxn>
                <a:cxn ang="0">
                  <a:pos x="T6" y="T7"/>
                </a:cxn>
              </a:cxnLst>
              <a:rect l="0" t="0" r="r" b="b"/>
              <a:pathLst>
                <a:path w="85" h="89">
                  <a:moveTo>
                    <a:pt x="79" y="89"/>
                  </a:moveTo>
                  <a:lnTo>
                    <a:pt x="0" y="0"/>
                  </a:lnTo>
                  <a:lnTo>
                    <a:pt x="85" y="83"/>
                  </a:lnTo>
                  <a:lnTo>
                    <a:pt x="79" y="89"/>
                  </a:lnTo>
                  <a:close/>
                </a:path>
              </a:pathLst>
            </a:custGeom>
            <a:solidFill>
              <a:srgbClr val="C7DBF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7" name="íSḷï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BC284F0-3D98-4966-B8FF-8EC9447E51D0}"/>
                </a:ext>
              </a:extLst>
            </p:cNvPr>
            <p:cNvSpPr/>
            <p:nvPr/>
          </p:nvSpPr>
          <p:spPr bwMode="auto">
            <a:xfrm>
              <a:off x="6684057" y="2066503"/>
              <a:ext cx="467708" cy="140656"/>
            </a:xfrm>
            <a:custGeom>
              <a:avLst/>
              <a:gdLst>
                <a:gd name="T0" fmla="*/ 197 w 197"/>
                <a:gd name="T1" fmla="*/ 59 h 59"/>
                <a:gd name="T2" fmla="*/ 0 w 197"/>
                <a:gd name="T3" fmla="*/ 59 h 59"/>
                <a:gd name="T4" fmla="*/ 66 w 197"/>
                <a:gd name="T5" fmla="*/ 0 h 59"/>
                <a:gd name="T6" fmla="*/ 130 w 197"/>
                <a:gd name="T7" fmla="*/ 37 h 59"/>
                <a:gd name="T8" fmla="*/ 197 w 197"/>
                <a:gd name="T9" fmla="*/ 59 h 59"/>
              </a:gdLst>
              <a:ahLst/>
              <a:cxnLst>
                <a:cxn ang="0">
                  <a:pos x="T0" y="T1"/>
                </a:cxn>
                <a:cxn ang="0">
                  <a:pos x="T2" y="T3"/>
                </a:cxn>
                <a:cxn ang="0">
                  <a:pos x="T4" y="T5"/>
                </a:cxn>
                <a:cxn ang="0">
                  <a:pos x="T6" y="T7"/>
                </a:cxn>
                <a:cxn ang="0">
                  <a:pos x="T8" y="T9"/>
                </a:cxn>
              </a:cxnLst>
              <a:rect l="0" t="0" r="r" b="b"/>
              <a:pathLst>
                <a:path w="197" h="59">
                  <a:moveTo>
                    <a:pt x="197" y="59"/>
                  </a:moveTo>
                  <a:cubicBezTo>
                    <a:pt x="0" y="59"/>
                    <a:pt x="0" y="59"/>
                    <a:pt x="0" y="59"/>
                  </a:cubicBezTo>
                  <a:cubicBezTo>
                    <a:pt x="0" y="59"/>
                    <a:pt x="15" y="0"/>
                    <a:pt x="66" y="0"/>
                  </a:cubicBezTo>
                  <a:cubicBezTo>
                    <a:pt x="103" y="0"/>
                    <a:pt x="123" y="24"/>
                    <a:pt x="130" y="37"/>
                  </a:cubicBezTo>
                  <a:cubicBezTo>
                    <a:pt x="145" y="31"/>
                    <a:pt x="177" y="24"/>
                    <a:pt x="197" y="59"/>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8" name="îśl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468AB3D-2BBA-4E4A-B74A-49D9E646A28E}"/>
                </a:ext>
              </a:extLst>
            </p:cNvPr>
            <p:cNvSpPr/>
            <p:nvPr/>
          </p:nvSpPr>
          <p:spPr bwMode="auto">
            <a:xfrm>
              <a:off x="7492539" y="2581095"/>
              <a:ext cx="508875" cy="112067"/>
            </a:xfrm>
            <a:custGeom>
              <a:avLst/>
              <a:gdLst>
                <a:gd name="T0" fmla="*/ 27 w 214"/>
                <a:gd name="T1" fmla="*/ 24 h 47"/>
                <a:gd name="T2" fmla="*/ 41 w 214"/>
                <a:gd name="T3" fmla="*/ 28 h 47"/>
                <a:gd name="T4" fmla="*/ 80 w 214"/>
                <a:gd name="T5" fmla="*/ 5 h 47"/>
                <a:gd name="T6" fmla="*/ 117 w 214"/>
                <a:gd name="T7" fmla="*/ 25 h 47"/>
                <a:gd name="T8" fmla="*/ 150 w 214"/>
                <a:gd name="T9" fmla="*/ 0 h 47"/>
                <a:gd name="T10" fmla="*/ 185 w 214"/>
                <a:gd name="T11" fmla="*/ 31 h 47"/>
                <a:gd name="T12" fmla="*/ 189 w 214"/>
                <a:gd name="T13" fmla="*/ 31 h 47"/>
                <a:gd name="T14" fmla="*/ 214 w 214"/>
                <a:gd name="T15" fmla="*/ 47 h 47"/>
                <a:gd name="T16" fmla="*/ 0 w 214"/>
                <a:gd name="T17" fmla="*/ 47 h 47"/>
                <a:gd name="T18" fmla="*/ 27 w 214"/>
                <a:gd name="T19"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4" h="47">
                  <a:moveTo>
                    <a:pt x="27" y="24"/>
                  </a:moveTo>
                  <a:cubicBezTo>
                    <a:pt x="32" y="24"/>
                    <a:pt x="37" y="26"/>
                    <a:pt x="41" y="28"/>
                  </a:cubicBezTo>
                  <a:cubicBezTo>
                    <a:pt x="49" y="14"/>
                    <a:pt x="63" y="5"/>
                    <a:pt x="80" y="5"/>
                  </a:cubicBezTo>
                  <a:cubicBezTo>
                    <a:pt x="95" y="5"/>
                    <a:pt x="109" y="13"/>
                    <a:pt x="117" y="25"/>
                  </a:cubicBezTo>
                  <a:cubicBezTo>
                    <a:pt x="121" y="11"/>
                    <a:pt x="135" y="0"/>
                    <a:pt x="150" y="0"/>
                  </a:cubicBezTo>
                  <a:cubicBezTo>
                    <a:pt x="168" y="0"/>
                    <a:pt x="183" y="14"/>
                    <a:pt x="185" y="31"/>
                  </a:cubicBezTo>
                  <a:cubicBezTo>
                    <a:pt x="186" y="31"/>
                    <a:pt x="188" y="31"/>
                    <a:pt x="189" y="31"/>
                  </a:cubicBezTo>
                  <a:cubicBezTo>
                    <a:pt x="200" y="31"/>
                    <a:pt x="210" y="37"/>
                    <a:pt x="214" y="47"/>
                  </a:cubicBezTo>
                  <a:cubicBezTo>
                    <a:pt x="0" y="47"/>
                    <a:pt x="0" y="47"/>
                    <a:pt x="0" y="47"/>
                  </a:cubicBezTo>
                  <a:cubicBezTo>
                    <a:pt x="3" y="34"/>
                    <a:pt x="14" y="24"/>
                    <a:pt x="27"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9" name="ïŝľ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DC151FD-569F-4229-A23F-CB1B662CEB23}"/>
                </a:ext>
              </a:extLst>
            </p:cNvPr>
            <p:cNvSpPr/>
            <p:nvPr/>
          </p:nvSpPr>
          <p:spPr bwMode="auto">
            <a:xfrm>
              <a:off x="4919575" y="3452473"/>
              <a:ext cx="219560" cy="244717"/>
            </a:xfrm>
            <a:custGeom>
              <a:avLst/>
              <a:gdLst>
                <a:gd name="T0" fmla="*/ 89 w 92"/>
                <a:gd name="T1" fmla="*/ 0 h 103"/>
                <a:gd name="T2" fmla="*/ 3 w 92"/>
                <a:gd name="T3" fmla="*/ 0 h 103"/>
                <a:gd name="T4" fmla="*/ 0 w 92"/>
                <a:gd name="T5" fmla="*/ 3 h 103"/>
                <a:gd name="T6" fmla="*/ 0 w 92"/>
                <a:gd name="T7" fmla="*/ 69 h 103"/>
                <a:gd name="T8" fmla="*/ 35 w 92"/>
                <a:gd name="T9" fmla="*/ 103 h 103"/>
                <a:gd name="T10" fmla="*/ 57 w 92"/>
                <a:gd name="T11" fmla="*/ 103 h 103"/>
                <a:gd name="T12" fmla="*/ 92 w 92"/>
                <a:gd name="T13" fmla="*/ 69 h 103"/>
                <a:gd name="T14" fmla="*/ 92 w 92"/>
                <a:gd name="T15" fmla="*/ 3 h 103"/>
                <a:gd name="T16" fmla="*/ 89 w 92"/>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03">
                  <a:moveTo>
                    <a:pt x="89" y="0"/>
                  </a:moveTo>
                  <a:cubicBezTo>
                    <a:pt x="3" y="0"/>
                    <a:pt x="3" y="0"/>
                    <a:pt x="3" y="0"/>
                  </a:cubicBezTo>
                  <a:cubicBezTo>
                    <a:pt x="1" y="0"/>
                    <a:pt x="0" y="2"/>
                    <a:pt x="0" y="3"/>
                  </a:cubicBezTo>
                  <a:cubicBezTo>
                    <a:pt x="0" y="69"/>
                    <a:pt x="0" y="69"/>
                    <a:pt x="0" y="69"/>
                  </a:cubicBezTo>
                  <a:cubicBezTo>
                    <a:pt x="0" y="88"/>
                    <a:pt x="16" y="103"/>
                    <a:pt x="35" y="103"/>
                  </a:cubicBezTo>
                  <a:cubicBezTo>
                    <a:pt x="57" y="103"/>
                    <a:pt x="57" y="103"/>
                    <a:pt x="57" y="103"/>
                  </a:cubicBezTo>
                  <a:cubicBezTo>
                    <a:pt x="77" y="103"/>
                    <a:pt x="92" y="88"/>
                    <a:pt x="92" y="69"/>
                  </a:cubicBezTo>
                  <a:cubicBezTo>
                    <a:pt x="92" y="3"/>
                    <a:pt x="92" y="3"/>
                    <a:pt x="92" y="3"/>
                  </a:cubicBezTo>
                  <a:cubicBezTo>
                    <a:pt x="92" y="2"/>
                    <a:pt x="91" y="0"/>
                    <a:pt x="89" y="0"/>
                  </a:cubicBezTo>
                  <a:close/>
                </a:path>
              </a:pathLst>
            </a:custGeom>
            <a:solidFill>
              <a:srgbClr val="A3B4EB"/>
            </a:solidFill>
            <a:ln>
              <a:noFill/>
            </a:ln>
            <a:extLst/>
          </p:spPr>
          <p:txBody>
            <a:bodyPr anchor="ctr"/>
            <a:lstStyle/>
            <a:p>
              <a:pPr algn="ctr"/>
              <a:endParaRPr dirty="0"/>
            </a:p>
          </p:txBody>
        </p:sp>
        <p:sp>
          <p:nvSpPr>
            <p:cNvPr id="20" name="îşḻí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278AF17-8E8C-46B7-B85C-BC51EA2A0D4A}"/>
                </a:ext>
              </a:extLst>
            </p:cNvPr>
            <p:cNvSpPr/>
            <p:nvPr/>
          </p:nvSpPr>
          <p:spPr bwMode="auto">
            <a:xfrm>
              <a:off x="5088819" y="3466195"/>
              <a:ext cx="145230" cy="204694"/>
            </a:xfrm>
            <a:custGeom>
              <a:avLst/>
              <a:gdLst>
                <a:gd name="T0" fmla="*/ 8 w 61"/>
                <a:gd name="T1" fmla="*/ 86 h 86"/>
                <a:gd name="T2" fmla="*/ 55 w 61"/>
                <a:gd name="T3" fmla="*/ 20 h 86"/>
                <a:gd name="T4" fmla="*/ 45 w 61"/>
                <a:gd name="T5" fmla="*/ 6 h 86"/>
                <a:gd name="T6" fmla="*/ 11 w 61"/>
                <a:gd name="T7" fmla="*/ 8 h 86"/>
                <a:gd name="T8" fmla="*/ 17 w 61"/>
                <a:gd name="T9" fmla="*/ 21 h 86"/>
                <a:gd name="T10" fmla="*/ 38 w 61"/>
                <a:gd name="T11" fmla="*/ 19 h 86"/>
                <a:gd name="T12" fmla="*/ 41 w 61"/>
                <a:gd name="T13" fmla="*/ 23 h 86"/>
                <a:gd name="T14" fmla="*/ 0 w 61"/>
                <a:gd name="T15" fmla="*/ 74 h 86"/>
                <a:gd name="T16" fmla="*/ 8 w 61"/>
                <a:gd name="T1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86">
                  <a:moveTo>
                    <a:pt x="8" y="86"/>
                  </a:moveTo>
                  <a:cubicBezTo>
                    <a:pt x="27" y="75"/>
                    <a:pt x="61" y="42"/>
                    <a:pt x="55" y="20"/>
                  </a:cubicBezTo>
                  <a:cubicBezTo>
                    <a:pt x="54" y="13"/>
                    <a:pt x="50" y="9"/>
                    <a:pt x="45" y="6"/>
                  </a:cubicBezTo>
                  <a:cubicBezTo>
                    <a:pt x="32" y="0"/>
                    <a:pt x="13" y="7"/>
                    <a:pt x="11" y="8"/>
                  </a:cubicBezTo>
                  <a:cubicBezTo>
                    <a:pt x="17" y="21"/>
                    <a:pt x="17" y="21"/>
                    <a:pt x="17" y="21"/>
                  </a:cubicBezTo>
                  <a:cubicBezTo>
                    <a:pt x="22" y="19"/>
                    <a:pt x="33" y="16"/>
                    <a:pt x="38" y="19"/>
                  </a:cubicBezTo>
                  <a:cubicBezTo>
                    <a:pt x="39" y="19"/>
                    <a:pt x="40" y="20"/>
                    <a:pt x="41" y="23"/>
                  </a:cubicBezTo>
                  <a:cubicBezTo>
                    <a:pt x="44" y="36"/>
                    <a:pt x="18" y="64"/>
                    <a:pt x="0" y="74"/>
                  </a:cubicBezTo>
                  <a:lnTo>
                    <a:pt x="8" y="86"/>
                  </a:lnTo>
                  <a:close/>
                </a:path>
              </a:pathLst>
            </a:custGeom>
            <a:solidFill>
              <a:srgbClr val="A3B4EB"/>
            </a:solidFill>
            <a:ln>
              <a:noFill/>
            </a:ln>
            <a:extLst/>
          </p:spPr>
          <p:txBody>
            <a:bodyPr anchor="ctr"/>
            <a:lstStyle/>
            <a:p>
              <a:pPr algn="ctr"/>
              <a:endParaRPr dirty="0"/>
            </a:p>
          </p:txBody>
        </p:sp>
        <p:sp>
          <p:nvSpPr>
            <p:cNvPr id="21" name="ïŝ1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4D2DD17-2DC1-4FCE-9FD4-E10F7FA72F0E}"/>
                </a:ext>
              </a:extLst>
            </p:cNvPr>
            <p:cNvSpPr/>
            <p:nvPr/>
          </p:nvSpPr>
          <p:spPr bwMode="auto">
            <a:xfrm>
              <a:off x="4943590" y="3075104"/>
              <a:ext cx="85766" cy="317904"/>
            </a:xfrm>
            <a:custGeom>
              <a:avLst/>
              <a:gdLst>
                <a:gd name="T0" fmla="*/ 20 w 36"/>
                <a:gd name="T1" fmla="*/ 1 h 134"/>
                <a:gd name="T2" fmla="*/ 9 w 36"/>
                <a:gd name="T3" fmla="*/ 19 h 134"/>
                <a:gd name="T4" fmla="*/ 5 w 36"/>
                <a:gd name="T5" fmla="*/ 42 h 134"/>
                <a:gd name="T6" fmla="*/ 8 w 36"/>
                <a:gd name="T7" fmla="*/ 55 h 134"/>
                <a:gd name="T8" fmla="*/ 15 w 36"/>
                <a:gd name="T9" fmla="*/ 68 h 134"/>
                <a:gd name="T10" fmla="*/ 25 w 36"/>
                <a:gd name="T11" fmla="*/ 79 h 134"/>
                <a:gd name="T12" fmla="*/ 33 w 36"/>
                <a:gd name="T13" fmla="*/ 92 h 134"/>
                <a:gd name="T14" fmla="*/ 31 w 36"/>
                <a:gd name="T15" fmla="*/ 117 h 134"/>
                <a:gd name="T16" fmla="*/ 22 w 36"/>
                <a:gd name="T17" fmla="*/ 131 h 134"/>
                <a:gd name="T18" fmla="*/ 17 w 36"/>
                <a:gd name="T19" fmla="*/ 134 h 134"/>
                <a:gd name="T20" fmla="*/ 20 w 36"/>
                <a:gd name="T21" fmla="*/ 129 h 134"/>
                <a:gd name="T22" fmla="*/ 28 w 36"/>
                <a:gd name="T23" fmla="*/ 116 h 134"/>
                <a:gd name="T24" fmla="*/ 28 w 36"/>
                <a:gd name="T25" fmla="*/ 93 h 134"/>
                <a:gd name="T26" fmla="*/ 21 w 36"/>
                <a:gd name="T27" fmla="*/ 82 h 134"/>
                <a:gd name="T28" fmla="*/ 11 w 36"/>
                <a:gd name="T29" fmla="*/ 71 h 134"/>
                <a:gd name="T30" fmla="*/ 3 w 36"/>
                <a:gd name="T31" fmla="*/ 57 h 134"/>
                <a:gd name="T32" fmla="*/ 1 w 36"/>
                <a:gd name="T33" fmla="*/ 42 h 134"/>
                <a:gd name="T34" fmla="*/ 5 w 36"/>
                <a:gd name="T35" fmla="*/ 18 h 134"/>
                <a:gd name="T36" fmla="*/ 15 w 36"/>
                <a:gd name="T37" fmla="*/ 4 h 134"/>
                <a:gd name="T38" fmla="*/ 20 w 36"/>
                <a:gd name="T39"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134">
                  <a:moveTo>
                    <a:pt x="20" y="1"/>
                  </a:moveTo>
                  <a:cubicBezTo>
                    <a:pt x="21" y="1"/>
                    <a:pt x="14" y="7"/>
                    <a:pt x="9" y="19"/>
                  </a:cubicBezTo>
                  <a:cubicBezTo>
                    <a:pt x="6" y="25"/>
                    <a:pt x="5" y="33"/>
                    <a:pt x="5" y="42"/>
                  </a:cubicBezTo>
                  <a:cubicBezTo>
                    <a:pt x="6" y="46"/>
                    <a:pt x="6" y="51"/>
                    <a:pt x="8" y="55"/>
                  </a:cubicBezTo>
                  <a:cubicBezTo>
                    <a:pt x="10" y="60"/>
                    <a:pt x="12" y="64"/>
                    <a:pt x="15" y="68"/>
                  </a:cubicBezTo>
                  <a:cubicBezTo>
                    <a:pt x="18" y="72"/>
                    <a:pt x="22" y="75"/>
                    <a:pt x="25" y="79"/>
                  </a:cubicBezTo>
                  <a:cubicBezTo>
                    <a:pt x="29" y="83"/>
                    <a:pt x="32" y="87"/>
                    <a:pt x="33" y="92"/>
                  </a:cubicBezTo>
                  <a:cubicBezTo>
                    <a:pt x="36" y="101"/>
                    <a:pt x="34" y="110"/>
                    <a:pt x="31" y="117"/>
                  </a:cubicBezTo>
                  <a:cubicBezTo>
                    <a:pt x="28" y="124"/>
                    <a:pt x="24" y="128"/>
                    <a:pt x="22" y="131"/>
                  </a:cubicBezTo>
                  <a:cubicBezTo>
                    <a:pt x="19" y="133"/>
                    <a:pt x="17" y="134"/>
                    <a:pt x="17" y="134"/>
                  </a:cubicBezTo>
                  <a:cubicBezTo>
                    <a:pt x="16" y="134"/>
                    <a:pt x="18" y="132"/>
                    <a:pt x="20" y="129"/>
                  </a:cubicBezTo>
                  <a:cubicBezTo>
                    <a:pt x="22" y="126"/>
                    <a:pt x="25" y="122"/>
                    <a:pt x="28" y="116"/>
                  </a:cubicBezTo>
                  <a:cubicBezTo>
                    <a:pt x="30" y="109"/>
                    <a:pt x="31" y="101"/>
                    <a:pt x="28" y="93"/>
                  </a:cubicBezTo>
                  <a:cubicBezTo>
                    <a:pt x="27" y="89"/>
                    <a:pt x="25" y="86"/>
                    <a:pt x="21" y="82"/>
                  </a:cubicBezTo>
                  <a:cubicBezTo>
                    <a:pt x="18" y="79"/>
                    <a:pt x="14" y="75"/>
                    <a:pt x="11" y="71"/>
                  </a:cubicBezTo>
                  <a:cubicBezTo>
                    <a:pt x="7" y="67"/>
                    <a:pt x="5" y="62"/>
                    <a:pt x="3" y="57"/>
                  </a:cubicBezTo>
                  <a:cubicBezTo>
                    <a:pt x="1" y="52"/>
                    <a:pt x="1" y="47"/>
                    <a:pt x="1" y="42"/>
                  </a:cubicBezTo>
                  <a:cubicBezTo>
                    <a:pt x="0" y="33"/>
                    <a:pt x="2" y="24"/>
                    <a:pt x="5" y="18"/>
                  </a:cubicBezTo>
                  <a:cubicBezTo>
                    <a:pt x="8" y="11"/>
                    <a:pt x="12" y="7"/>
                    <a:pt x="15" y="4"/>
                  </a:cubicBezTo>
                  <a:cubicBezTo>
                    <a:pt x="18" y="1"/>
                    <a:pt x="20" y="0"/>
                    <a:pt x="2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2" name="ïṣḷ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0FC9C4-69EE-4D40-B1E1-C37FA4545DE2}"/>
                </a:ext>
              </a:extLst>
            </p:cNvPr>
            <p:cNvSpPr/>
            <p:nvPr/>
          </p:nvSpPr>
          <p:spPr bwMode="auto">
            <a:xfrm>
              <a:off x="5022494" y="3046516"/>
              <a:ext cx="85766" cy="346493"/>
            </a:xfrm>
            <a:custGeom>
              <a:avLst/>
              <a:gdLst>
                <a:gd name="T0" fmla="*/ 30 w 36"/>
                <a:gd name="T1" fmla="*/ 0 h 146"/>
                <a:gd name="T2" fmla="*/ 26 w 36"/>
                <a:gd name="T3" fmla="*/ 6 h 146"/>
                <a:gd name="T4" fmla="*/ 16 w 36"/>
                <a:gd name="T5" fmla="*/ 20 h 146"/>
                <a:gd name="T6" fmla="*/ 6 w 36"/>
                <a:gd name="T7" fmla="*/ 44 h 146"/>
                <a:gd name="T8" fmla="*/ 7 w 36"/>
                <a:gd name="T9" fmla="*/ 59 h 146"/>
                <a:gd name="T10" fmla="*/ 14 w 36"/>
                <a:gd name="T11" fmla="*/ 72 h 146"/>
                <a:gd name="T12" fmla="*/ 25 w 36"/>
                <a:gd name="T13" fmla="*/ 85 h 146"/>
                <a:gd name="T14" fmla="*/ 33 w 36"/>
                <a:gd name="T15" fmla="*/ 100 h 146"/>
                <a:gd name="T16" fmla="*/ 31 w 36"/>
                <a:gd name="T17" fmla="*/ 127 h 146"/>
                <a:gd name="T18" fmla="*/ 21 w 36"/>
                <a:gd name="T19" fmla="*/ 142 h 146"/>
                <a:gd name="T20" fmla="*/ 16 w 36"/>
                <a:gd name="T21" fmla="*/ 145 h 146"/>
                <a:gd name="T22" fmla="*/ 15 w 36"/>
                <a:gd name="T23" fmla="*/ 146 h 146"/>
                <a:gd name="T24" fmla="*/ 16 w 36"/>
                <a:gd name="T25" fmla="*/ 144 h 146"/>
                <a:gd name="T26" fmla="*/ 19 w 36"/>
                <a:gd name="T27" fmla="*/ 141 h 146"/>
                <a:gd name="T28" fmla="*/ 28 w 36"/>
                <a:gd name="T29" fmla="*/ 126 h 146"/>
                <a:gd name="T30" fmla="*/ 28 w 36"/>
                <a:gd name="T31" fmla="*/ 101 h 146"/>
                <a:gd name="T32" fmla="*/ 21 w 36"/>
                <a:gd name="T33" fmla="*/ 89 h 146"/>
                <a:gd name="T34" fmla="*/ 10 w 36"/>
                <a:gd name="T35" fmla="*/ 76 h 146"/>
                <a:gd name="T36" fmla="*/ 2 w 36"/>
                <a:gd name="T37" fmla="*/ 60 h 146"/>
                <a:gd name="T38" fmla="*/ 1 w 36"/>
                <a:gd name="T39" fmla="*/ 43 h 146"/>
                <a:gd name="T40" fmla="*/ 13 w 36"/>
                <a:gd name="T41" fmla="*/ 18 h 146"/>
                <a:gd name="T42" fmla="*/ 25 w 36"/>
                <a:gd name="T43" fmla="*/ 4 h 146"/>
                <a:gd name="T44" fmla="*/ 30 w 36"/>
                <a:gd name="T45"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46">
                  <a:moveTo>
                    <a:pt x="30" y="0"/>
                  </a:moveTo>
                  <a:cubicBezTo>
                    <a:pt x="30" y="0"/>
                    <a:pt x="29" y="2"/>
                    <a:pt x="26" y="6"/>
                  </a:cubicBezTo>
                  <a:cubicBezTo>
                    <a:pt x="24" y="9"/>
                    <a:pt x="20" y="14"/>
                    <a:pt x="16" y="20"/>
                  </a:cubicBezTo>
                  <a:cubicBezTo>
                    <a:pt x="12" y="26"/>
                    <a:pt x="8" y="34"/>
                    <a:pt x="6" y="44"/>
                  </a:cubicBezTo>
                  <a:cubicBezTo>
                    <a:pt x="5" y="49"/>
                    <a:pt x="5" y="54"/>
                    <a:pt x="7" y="59"/>
                  </a:cubicBezTo>
                  <a:cubicBezTo>
                    <a:pt x="8" y="63"/>
                    <a:pt x="10" y="68"/>
                    <a:pt x="14" y="72"/>
                  </a:cubicBezTo>
                  <a:cubicBezTo>
                    <a:pt x="17" y="77"/>
                    <a:pt x="21" y="81"/>
                    <a:pt x="25" y="85"/>
                  </a:cubicBezTo>
                  <a:cubicBezTo>
                    <a:pt x="28" y="90"/>
                    <a:pt x="31" y="95"/>
                    <a:pt x="33" y="100"/>
                  </a:cubicBezTo>
                  <a:cubicBezTo>
                    <a:pt x="36" y="110"/>
                    <a:pt x="34" y="120"/>
                    <a:pt x="31" y="127"/>
                  </a:cubicBezTo>
                  <a:cubicBezTo>
                    <a:pt x="28" y="135"/>
                    <a:pt x="24" y="140"/>
                    <a:pt x="21" y="142"/>
                  </a:cubicBezTo>
                  <a:cubicBezTo>
                    <a:pt x="19" y="144"/>
                    <a:pt x="18" y="145"/>
                    <a:pt x="16" y="145"/>
                  </a:cubicBezTo>
                  <a:cubicBezTo>
                    <a:pt x="15" y="146"/>
                    <a:pt x="15" y="146"/>
                    <a:pt x="15" y="146"/>
                  </a:cubicBezTo>
                  <a:cubicBezTo>
                    <a:pt x="15" y="146"/>
                    <a:pt x="15" y="145"/>
                    <a:pt x="16" y="144"/>
                  </a:cubicBezTo>
                  <a:cubicBezTo>
                    <a:pt x="17" y="144"/>
                    <a:pt x="18" y="143"/>
                    <a:pt x="19" y="141"/>
                  </a:cubicBezTo>
                  <a:cubicBezTo>
                    <a:pt x="22" y="138"/>
                    <a:pt x="26" y="133"/>
                    <a:pt x="28" y="126"/>
                  </a:cubicBezTo>
                  <a:cubicBezTo>
                    <a:pt x="30" y="119"/>
                    <a:pt x="31" y="110"/>
                    <a:pt x="28" y="101"/>
                  </a:cubicBezTo>
                  <a:cubicBezTo>
                    <a:pt x="27" y="97"/>
                    <a:pt x="24" y="93"/>
                    <a:pt x="21" y="89"/>
                  </a:cubicBezTo>
                  <a:cubicBezTo>
                    <a:pt x="18" y="84"/>
                    <a:pt x="14" y="80"/>
                    <a:pt x="10" y="76"/>
                  </a:cubicBezTo>
                  <a:cubicBezTo>
                    <a:pt x="6" y="71"/>
                    <a:pt x="3" y="66"/>
                    <a:pt x="2" y="60"/>
                  </a:cubicBezTo>
                  <a:cubicBezTo>
                    <a:pt x="0" y="54"/>
                    <a:pt x="0" y="48"/>
                    <a:pt x="1" y="43"/>
                  </a:cubicBezTo>
                  <a:cubicBezTo>
                    <a:pt x="3" y="33"/>
                    <a:pt x="8" y="24"/>
                    <a:pt x="13" y="18"/>
                  </a:cubicBezTo>
                  <a:cubicBezTo>
                    <a:pt x="17" y="12"/>
                    <a:pt x="22" y="7"/>
                    <a:pt x="25" y="4"/>
                  </a:cubicBezTo>
                  <a:cubicBezTo>
                    <a:pt x="28" y="1"/>
                    <a:pt x="30"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3" name="îṣľ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72A9FE5-1370-4A69-B36B-CCEA02CD5FBD}"/>
                </a:ext>
              </a:extLst>
            </p:cNvPr>
            <p:cNvSpPr/>
            <p:nvPr/>
          </p:nvSpPr>
          <p:spPr bwMode="auto">
            <a:xfrm>
              <a:off x="5373561" y="3359845"/>
              <a:ext cx="1495750" cy="149804"/>
            </a:xfrm>
            <a:custGeom>
              <a:avLst/>
              <a:gdLst>
                <a:gd name="T0" fmla="*/ 588 w 629"/>
                <a:gd name="T1" fmla="*/ 63 h 63"/>
                <a:gd name="T2" fmla="*/ 42 w 629"/>
                <a:gd name="T3" fmla="*/ 63 h 63"/>
                <a:gd name="T4" fmla="*/ 0 w 629"/>
                <a:gd name="T5" fmla="*/ 21 h 63"/>
                <a:gd name="T6" fmla="*/ 0 w 629"/>
                <a:gd name="T7" fmla="*/ 0 h 63"/>
                <a:gd name="T8" fmla="*/ 629 w 629"/>
                <a:gd name="T9" fmla="*/ 0 h 63"/>
                <a:gd name="T10" fmla="*/ 629 w 629"/>
                <a:gd name="T11" fmla="*/ 21 h 63"/>
                <a:gd name="T12" fmla="*/ 588 w 629"/>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629" h="63">
                  <a:moveTo>
                    <a:pt x="588" y="63"/>
                  </a:moveTo>
                  <a:cubicBezTo>
                    <a:pt x="42" y="63"/>
                    <a:pt x="42" y="63"/>
                    <a:pt x="42" y="63"/>
                  </a:cubicBezTo>
                  <a:cubicBezTo>
                    <a:pt x="18" y="63"/>
                    <a:pt x="0" y="45"/>
                    <a:pt x="0" y="21"/>
                  </a:cubicBezTo>
                  <a:cubicBezTo>
                    <a:pt x="0" y="0"/>
                    <a:pt x="0" y="0"/>
                    <a:pt x="0" y="0"/>
                  </a:cubicBezTo>
                  <a:cubicBezTo>
                    <a:pt x="629" y="0"/>
                    <a:pt x="629" y="0"/>
                    <a:pt x="629" y="0"/>
                  </a:cubicBezTo>
                  <a:cubicBezTo>
                    <a:pt x="629" y="21"/>
                    <a:pt x="629" y="21"/>
                    <a:pt x="629" y="21"/>
                  </a:cubicBezTo>
                  <a:cubicBezTo>
                    <a:pt x="629" y="45"/>
                    <a:pt x="611" y="63"/>
                    <a:pt x="588" y="63"/>
                  </a:cubicBezTo>
                  <a:close/>
                </a:path>
              </a:pathLst>
            </a:custGeom>
            <a:solidFill>
              <a:srgbClr val="B5D1F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4" name="ïsḻ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00B5A44-F01F-4531-AD22-3701B603880D}"/>
                </a:ext>
              </a:extLst>
            </p:cNvPr>
            <p:cNvSpPr/>
            <p:nvPr/>
          </p:nvSpPr>
          <p:spPr bwMode="auto">
            <a:xfrm>
              <a:off x="5970489" y="3509649"/>
              <a:ext cx="306469" cy="132651"/>
            </a:xfrm>
            <a:prstGeom prst="rect">
              <a:avLst/>
            </a:prstGeom>
            <a:solidFill>
              <a:srgbClr val="84AAD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25" name="išl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2D85E4D-2CBA-4168-AABA-109F91E274FA}"/>
                </a:ext>
              </a:extLst>
            </p:cNvPr>
            <p:cNvSpPr/>
            <p:nvPr/>
          </p:nvSpPr>
          <p:spPr bwMode="auto">
            <a:xfrm>
              <a:off x="5373561" y="2488468"/>
              <a:ext cx="1495750" cy="873664"/>
            </a:xfrm>
            <a:custGeom>
              <a:avLst/>
              <a:gdLst>
                <a:gd name="T0" fmla="*/ 629 w 629"/>
                <a:gd name="T1" fmla="*/ 368 h 368"/>
                <a:gd name="T2" fmla="*/ 0 w 629"/>
                <a:gd name="T3" fmla="*/ 368 h 368"/>
                <a:gd name="T4" fmla="*/ 0 w 629"/>
                <a:gd name="T5" fmla="*/ 38 h 368"/>
                <a:gd name="T6" fmla="*/ 38 w 629"/>
                <a:gd name="T7" fmla="*/ 0 h 368"/>
                <a:gd name="T8" fmla="*/ 591 w 629"/>
                <a:gd name="T9" fmla="*/ 0 h 368"/>
                <a:gd name="T10" fmla="*/ 629 w 629"/>
                <a:gd name="T11" fmla="*/ 38 h 368"/>
                <a:gd name="T12" fmla="*/ 629 w 629"/>
                <a:gd name="T13" fmla="*/ 368 h 368"/>
              </a:gdLst>
              <a:ahLst/>
              <a:cxnLst>
                <a:cxn ang="0">
                  <a:pos x="T0" y="T1"/>
                </a:cxn>
                <a:cxn ang="0">
                  <a:pos x="T2" y="T3"/>
                </a:cxn>
                <a:cxn ang="0">
                  <a:pos x="T4" y="T5"/>
                </a:cxn>
                <a:cxn ang="0">
                  <a:pos x="T6" y="T7"/>
                </a:cxn>
                <a:cxn ang="0">
                  <a:pos x="T8" y="T9"/>
                </a:cxn>
                <a:cxn ang="0">
                  <a:pos x="T10" y="T11"/>
                </a:cxn>
                <a:cxn ang="0">
                  <a:pos x="T12" y="T13"/>
                </a:cxn>
              </a:cxnLst>
              <a:rect l="0" t="0" r="r" b="b"/>
              <a:pathLst>
                <a:path w="629" h="368">
                  <a:moveTo>
                    <a:pt x="629" y="368"/>
                  </a:moveTo>
                  <a:cubicBezTo>
                    <a:pt x="0" y="368"/>
                    <a:pt x="0" y="368"/>
                    <a:pt x="0" y="368"/>
                  </a:cubicBezTo>
                  <a:cubicBezTo>
                    <a:pt x="0" y="38"/>
                    <a:pt x="0" y="38"/>
                    <a:pt x="0" y="38"/>
                  </a:cubicBezTo>
                  <a:cubicBezTo>
                    <a:pt x="0" y="17"/>
                    <a:pt x="17" y="0"/>
                    <a:pt x="38" y="0"/>
                  </a:cubicBezTo>
                  <a:cubicBezTo>
                    <a:pt x="591" y="0"/>
                    <a:pt x="591" y="0"/>
                    <a:pt x="591" y="0"/>
                  </a:cubicBezTo>
                  <a:cubicBezTo>
                    <a:pt x="612" y="0"/>
                    <a:pt x="629" y="17"/>
                    <a:pt x="629" y="38"/>
                  </a:cubicBezTo>
                  <a:lnTo>
                    <a:pt x="629" y="368"/>
                  </a:lnTo>
                  <a:close/>
                </a:path>
              </a:pathLst>
            </a:custGeom>
            <a:solidFill>
              <a:srgbClr val="344B7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6" name="îsl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2B09D79-114B-45AE-87CD-F636A293D8A1}"/>
                </a:ext>
              </a:extLst>
            </p:cNvPr>
            <p:cNvSpPr/>
            <p:nvPr/>
          </p:nvSpPr>
          <p:spPr bwMode="auto">
            <a:xfrm>
              <a:off x="5433025" y="2550219"/>
              <a:ext cx="1385970" cy="757023"/>
            </a:xfrm>
            <a:prstGeom prst="rect">
              <a:avLst/>
            </a:prstGeom>
            <a:solidFill>
              <a:srgbClr val="DAE6F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27" name="íṥḻ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7135533-766B-4166-B21B-0F2BB472236E}"/>
                </a:ext>
              </a:extLst>
            </p:cNvPr>
            <p:cNvSpPr/>
            <p:nvPr/>
          </p:nvSpPr>
          <p:spPr bwMode="auto">
            <a:xfrm>
              <a:off x="6087130" y="3393008"/>
              <a:ext cx="68612" cy="686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8" name="îsḷ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F09ECD6-EC9B-4EE6-907F-B928754DE0C3}"/>
                </a:ext>
              </a:extLst>
            </p:cNvPr>
            <p:cNvSpPr/>
            <p:nvPr/>
          </p:nvSpPr>
          <p:spPr bwMode="auto">
            <a:xfrm>
              <a:off x="6053967" y="2619976"/>
              <a:ext cx="680406" cy="611794"/>
            </a:xfrm>
            <a:custGeom>
              <a:avLst/>
              <a:gdLst>
                <a:gd name="T0" fmla="*/ 274 w 286"/>
                <a:gd name="T1" fmla="*/ 258 h 258"/>
                <a:gd name="T2" fmla="*/ 11 w 286"/>
                <a:gd name="T3" fmla="*/ 258 h 258"/>
                <a:gd name="T4" fmla="*/ 0 w 286"/>
                <a:gd name="T5" fmla="*/ 246 h 258"/>
                <a:gd name="T6" fmla="*/ 0 w 286"/>
                <a:gd name="T7" fmla="*/ 12 h 258"/>
                <a:gd name="T8" fmla="*/ 11 w 286"/>
                <a:gd name="T9" fmla="*/ 0 h 258"/>
                <a:gd name="T10" fmla="*/ 274 w 286"/>
                <a:gd name="T11" fmla="*/ 0 h 258"/>
                <a:gd name="T12" fmla="*/ 286 w 286"/>
                <a:gd name="T13" fmla="*/ 12 h 258"/>
                <a:gd name="T14" fmla="*/ 286 w 286"/>
                <a:gd name="T15" fmla="*/ 246 h 258"/>
                <a:gd name="T16" fmla="*/ 274 w 286"/>
                <a:gd name="T17" fmla="*/ 25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6" h="258">
                  <a:moveTo>
                    <a:pt x="274" y="258"/>
                  </a:moveTo>
                  <a:cubicBezTo>
                    <a:pt x="11" y="258"/>
                    <a:pt x="11" y="258"/>
                    <a:pt x="11" y="258"/>
                  </a:cubicBezTo>
                  <a:cubicBezTo>
                    <a:pt x="5" y="258"/>
                    <a:pt x="0" y="253"/>
                    <a:pt x="0" y="246"/>
                  </a:cubicBezTo>
                  <a:cubicBezTo>
                    <a:pt x="0" y="12"/>
                    <a:pt x="0" y="12"/>
                    <a:pt x="0" y="12"/>
                  </a:cubicBezTo>
                  <a:cubicBezTo>
                    <a:pt x="0" y="5"/>
                    <a:pt x="5" y="0"/>
                    <a:pt x="11" y="0"/>
                  </a:cubicBezTo>
                  <a:cubicBezTo>
                    <a:pt x="274" y="0"/>
                    <a:pt x="274" y="0"/>
                    <a:pt x="274" y="0"/>
                  </a:cubicBezTo>
                  <a:cubicBezTo>
                    <a:pt x="281" y="0"/>
                    <a:pt x="286" y="5"/>
                    <a:pt x="286" y="12"/>
                  </a:cubicBezTo>
                  <a:cubicBezTo>
                    <a:pt x="286" y="246"/>
                    <a:pt x="286" y="246"/>
                    <a:pt x="286" y="246"/>
                  </a:cubicBezTo>
                  <a:cubicBezTo>
                    <a:pt x="286" y="253"/>
                    <a:pt x="281" y="258"/>
                    <a:pt x="274"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9" name="îṧḷ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677350E-9BA3-40C5-9D38-262F903295CF}"/>
                </a:ext>
              </a:extLst>
            </p:cNvPr>
            <p:cNvSpPr/>
            <p:nvPr/>
          </p:nvSpPr>
          <p:spPr bwMode="auto">
            <a:xfrm>
              <a:off x="5526795" y="2902430"/>
              <a:ext cx="456273" cy="329339"/>
            </a:xfrm>
            <a:custGeom>
              <a:avLst/>
              <a:gdLst>
                <a:gd name="T0" fmla="*/ 180 w 192"/>
                <a:gd name="T1" fmla="*/ 139 h 139"/>
                <a:gd name="T2" fmla="*/ 12 w 192"/>
                <a:gd name="T3" fmla="*/ 139 h 139"/>
                <a:gd name="T4" fmla="*/ 0 w 192"/>
                <a:gd name="T5" fmla="*/ 127 h 139"/>
                <a:gd name="T6" fmla="*/ 0 w 192"/>
                <a:gd name="T7" fmla="*/ 12 h 139"/>
                <a:gd name="T8" fmla="*/ 12 w 192"/>
                <a:gd name="T9" fmla="*/ 0 h 139"/>
                <a:gd name="T10" fmla="*/ 180 w 192"/>
                <a:gd name="T11" fmla="*/ 0 h 139"/>
                <a:gd name="T12" fmla="*/ 192 w 192"/>
                <a:gd name="T13" fmla="*/ 12 h 139"/>
                <a:gd name="T14" fmla="*/ 192 w 192"/>
                <a:gd name="T15" fmla="*/ 127 h 139"/>
                <a:gd name="T16" fmla="*/ 180 w 192"/>
                <a:gd name="T17"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39">
                  <a:moveTo>
                    <a:pt x="180" y="139"/>
                  </a:moveTo>
                  <a:cubicBezTo>
                    <a:pt x="12" y="139"/>
                    <a:pt x="12" y="139"/>
                    <a:pt x="12" y="139"/>
                  </a:cubicBezTo>
                  <a:cubicBezTo>
                    <a:pt x="5" y="139"/>
                    <a:pt x="0" y="134"/>
                    <a:pt x="0" y="127"/>
                  </a:cubicBezTo>
                  <a:cubicBezTo>
                    <a:pt x="0" y="12"/>
                    <a:pt x="0" y="12"/>
                    <a:pt x="0" y="12"/>
                  </a:cubicBezTo>
                  <a:cubicBezTo>
                    <a:pt x="0" y="5"/>
                    <a:pt x="5" y="0"/>
                    <a:pt x="12" y="0"/>
                  </a:cubicBezTo>
                  <a:cubicBezTo>
                    <a:pt x="180" y="0"/>
                    <a:pt x="180" y="0"/>
                    <a:pt x="180" y="0"/>
                  </a:cubicBezTo>
                  <a:cubicBezTo>
                    <a:pt x="187" y="0"/>
                    <a:pt x="192" y="5"/>
                    <a:pt x="192" y="12"/>
                  </a:cubicBezTo>
                  <a:cubicBezTo>
                    <a:pt x="192" y="127"/>
                    <a:pt x="192" y="127"/>
                    <a:pt x="192" y="127"/>
                  </a:cubicBezTo>
                  <a:cubicBezTo>
                    <a:pt x="192" y="134"/>
                    <a:pt x="187" y="139"/>
                    <a:pt x="180" y="1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30" name="îṥḻ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710ACBA-CA80-45EA-8F12-D0244DFE6D58}"/>
                </a:ext>
              </a:extLst>
            </p:cNvPr>
            <p:cNvSpPr/>
            <p:nvPr/>
          </p:nvSpPr>
          <p:spPr bwMode="auto">
            <a:xfrm>
              <a:off x="5578254" y="3115128"/>
              <a:ext cx="352210" cy="19441"/>
            </a:xfrm>
            <a:custGeom>
              <a:avLst/>
              <a:gdLst>
                <a:gd name="T0" fmla="*/ 144 w 148"/>
                <a:gd name="T1" fmla="*/ 8 h 8"/>
                <a:gd name="T2" fmla="*/ 4 w 148"/>
                <a:gd name="T3" fmla="*/ 8 h 8"/>
                <a:gd name="T4" fmla="*/ 0 w 148"/>
                <a:gd name="T5" fmla="*/ 4 h 8"/>
                <a:gd name="T6" fmla="*/ 0 w 148"/>
                <a:gd name="T7" fmla="*/ 4 h 8"/>
                <a:gd name="T8" fmla="*/ 4 w 148"/>
                <a:gd name="T9" fmla="*/ 0 h 8"/>
                <a:gd name="T10" fmla="*/ 144 w 148"/>
                <a:gd name="T11" fmla="*/ 0 h 8"/>
                <a:gd name="T12" fmla="*/ 148 w 148"/>
                <a:gd name="T13" fmla="*/ 4 h 8"/>
                <a:gd name="T14" fmla="*/ 148 w 148"/>
                <a:gd name="T15" fmla="*/ 4 h 8"/>
                <a:gd name="T16" fmla="*/ 144 w 148"/>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8">
                  <a:moveTo>
                    <a:pt x="144" y="8"/>
                  </a:moveTo>
                  <a:cubicBezTo>
                    <a:pt x="4" y="8"/>
                    <a:pt x="4" y="8"/>
                    <a:pt x="4" y="8"/>
                  </a:cubicBezTo>
                  <a:cubicBezTo>
                    <a:pt x="2" y="8"/>
                    <a:pt x="0" y="6"/>
                    <a:pt x="0" y="4"/>
                  </a:cubicBezTo>
                  <a:cubicBezTo>
                    <a:pt x="0" y="4"/>
                    <a:pt x="0" y="4"/>
                    <a:pt x="0" y="4"/>
                  </a:cubicBezTo>
                  <a:cubicBezTo>
                    <a:pt x="0" y="2"/>
                    <a:pt x="2" y="0"/>
                    <a:pt x="4" y="0"/>
                  </a:cubicBezTo>
                  <a:cubicBezTo>
                    <a:pt x="144" y="0"/>
                    <a:pt x="144" y="0"/>
                    <a:pt x="144" y="0"/>
                  </a:cubicBezTo>
                  <a:cubicBezTo>
                    <a:pt x="146" y="0"/>
                    <a:pt x="148" y="2"/>
                    <a:pt x="148" y="4"/>
                  </a:cubicBezTo>
                  <a:cubicBezTo>
                    <a:pt x="148" y="4"/>
                    <a:pt x="148" y="4"/>
                    <a:pt x="148" y="4"/>
                  </a:cubicBezTo>
                  <a:cubicBezTo>
                    <a:pt x="148" y="6"/>
                    <a:pt x="146" y="8"/>
                    <a:pt x="144" y="8"/>
                  </a:cubicBezTo>
                  <a:close/>
                </a:path>
              </a:pathLst>
            </a:custGeom>
            <a:solidFill>
              <a:srgbClr val="DAE6F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31" name="ïṡ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52E1C1B-688D-47E2-839B-280FE5872EE6}"/>
                </a:ext>
              </a:extLst>
            </p:cNvPr>
            <p:cNvSpPr/>
            <p:nvPr/>
          </p:nvSpPr>
          <p:spPr bwMode="auto">
            <a:xfrm>
              <a:off x="5578254" y="3160870"/>
              <a:ext cx="209268" cy="20584"/>
            </a:xfrm>
            <a:custGeom>
              <a:avLst/>
              <a:gdLst>
                <a:gd name="T0" fmla="*/ 84 w 88"/>
                <a:gd name="T1" fmla="*/ 9 h 9"/>
                <a:gd name="T2" fmla="*/ 4 w 88"/>
                <a:gd name="T3" fmla="*/ 9 h 9"/>
                <a:gd name="T4" fmla="*/ 0 w 88"/>
                <a:gd name="T5" fmla="*/ 5 h 9"/>
                <a:gd name="T6" fmla="*/ 0 w 88"/>
                <a:gd name="T7" fmla="*/ 4 h 9"/>
                <a:gd name="T8" fmla="*/ 4 w 88"/>
                <a:gd name="T9" fmla="*/ 0 h 9"/>
                <a:gd name="T10" fmla="*/ 84 w 88"/>
                <a:gd name="T11" fmla="*/ 0 h 9"/>
                <a:gd name="T12" fmla="*/ 88 w 88"/>
                <a:gd name="T13" fmla="*/ 4 h 9"/>
                <a:gd name="T14" fmla="*/ 88 w 88"/>
                <a:gd name="T15" fmla="*/ 5 h 9"/>
                <a:gd name="T16" fmla="*/ 84 w 88"/>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9">
                  <a:moveTo>
                    <a:pt x="84" y="9"/>
                  </a:moveTo>
                  <a:cubicBezTo>
                    <a:pt x="4" y="9"/>
                    <a:pt x="4" y="9"/>
                    <a:pt x="4" y="9"/>
                  </a:cubicBezTo>
                  <a:cubicBezTo>
                    <a:pt x="2" y="9"/>
                    <a:pt x="0" y="7"/>
                    <a:pt x="0" y="5"/>
                  </a:cubicBezTo>
                  <a:cubicBezTo>
                    <a:pt x="0" y="4"/>
                    <a:pt x="0" y="4"/>
                    <a:pt x="0" y="4"/>
                  </a:cubicBezTo>
                  <a:cubicBezTo>
                    <a:pt x="0" y="2"/>
                    <a:pt x="2" y="0"/>
                    <a:pt x="4" y="0"/>
                  </a:cubicBezTo>
                  <a:cubicBezTo>
                    <a:pt x="84" y="0"/>
                    <a:pt x="84" y="0"/>
                    <a:pt x="84" y="0"/>
                  </a:cubicBezTo>
                  <a:cubicBezTo>
                    <a:pt x="86" y="0"/>
                    <a:pt x="88" y="2"/>
                    <a:pt x="88" y="4"/>
                  </a:cubicBezTo>
                  <a:cubicBezTo>
                    <a:pt x="88" y="5"/>
                    <a:pt x="88" y="5"/>
                    <a:pt x="88" y="5"/>
                  </a:cubicBezTo>
                  <a:cubicBezTo>
                    <a:pt x="88" y="7"/>
                    <a:pt x="86" y="9"/>
                    <a:pt x="84" y="9"/>
                  </a:cubicBezTo>
                  <a:close/>
                </a:path>
              </a:pathLst>
            </a:custGeom>
            <a:solidFill>
              <a:srgbClr val="DAE6F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32" name="iṩḷ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D6CA6E-60DD-475A-91F5-350E7CE37108}"/>
                </a:ext>
              </a:extLst>
            </p:cNvPr>
            <p:cNvSpPr/>
            <p:nvPr/>
          </p:nvSpPr>
          <p:spPr bwMode="auto">
            <a:xfrm>
              <a:off x="5566819" y="2940167"/>
              <a:ext cx="125789" cy="125789"/>
            </a:xfrm>
            <a:prstGeom prst="ellipse">
              <a:avLst/>
            </a:prstGeom>
            <a:solidFill>
              <a:srgbClr val="DAE6F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33" name="ïṧḻ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BDB5F4-0C95-42D5-B050-01A0DBA7952E}"/>
                </a:ext>
              </a:extLst>
            </p:cNvPr>
            <p:cNvSpPr/>
            <p:nvPr/>
          </p:nvSpPr>
          <p:spPr bwMode="auto">
            <a:xfrm>
              <a:off x="6413038" y="2947028"/>
              <a:ext cx="227565" cy="225278"/>
            </a:xfrm>
            <a:custGeom>
              <a:avLst/>
              <a:gdLst>
                <a:gd name="T0" fmla="*/ 78 w 96"/>
                <a:gd name="T1" fmla="*/ 95 h 95"/>
                <a:gd name="T2" fmla="*/ 17 w 96"/>
                <a:gd name="T3" fmla="*/ 95 h 95"/>
                <a:gd name="T4" fmla="*/ 0 w 96"/>
                <a:gd name="T5" fmla="*/ 78 h 95"/>
                <a:gd name="T6" fmla="*/ 0 w 96"/>
                <a:gd name="T7" fmla="*/ 17 h 95"/>
                <a:gd name="T8" fmla="*/ 17 w 96"/>
                <a:gd name="T9" fmla="*/ 0 h 95"/>
                <a:gd name="T10" fmla="*/ 78 w 96"/>
                <a:gd name="T11" fmla="*/ 0 h 95"/>
                <a:gd name="T12" fmla="*/ 96 w 96"/>
                <a:gd name="T13" fmla="*/ 17 h 95"/>
                <a:gd name="T14" fmla="*/ 96 w 96"/>
                <a:gd name="T15" fmla="*/ 78 h 95"/>
                <a:gd name="T16" fmla="*/ 78 w 96"/>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95">
                  <a:moveTo>
                    <a:pt x="78" y="95"/>
                  </a:moveTo>
                  <a:cubicBezTo>
                    <a:pt x="17" y="95"/>
                    <a:pt x="17" y="95"/>
                    <a:pt x="17" y="95"/>
                  </a:cubicBezTo>
                  <a:cubicBezTo>
                    <a:pt x="8" y="95"/>
                    <a:pt x="0" y="88"/>
                    <a:pt x="0" y="78"/>
                  </a:cubicBezTo>
                  <a:cubicBezTo>
                    <a:pt x="0" y="17"/>
                    <a:pt x="0" y="17"/>
                    <a:pt x="0" y="17"/>
                  </a:cubicBezTo>
                  <a:cubicBezTo>
                    <a:pt x="0" y="7"/>
                    <a:pt x="8" y="0"/>
                    <a:pt x="17" y="0"/>
                  </a:cubicBezTo>
                  <a:cubicBezTo>
                    <a:pt x="78" y="0"/>
                    <a:pt x="78" y="0"/>
                    <a:pt x="78" y="0"/>
                  </a:cubicBezTo>
                  <a:cubicBezTo>
                    <a:pt x="88" y="0"/>
                    <a:pt x="96" y="7"/>
                    <a:pt x="96" y="17"/>
                  </a:cubicBezTo>
                  <a:cubicBezTo>
                    <a:pt x="96" y="78"/>
                    <a:pt x="96" y="78"/>
                    <a:pt x="96" y="78"/>
                  </a:cubicBezTo>
                  <a:cubicBezTo>
                    <a:pt x="96" y="88"/>
                    <a:pt x="88" y="95"/>
                    <a:pt x="78" y="95"/>
                  </a:cubicBezTo>
                  <a:close/>
                </a:path>
              </a:pathLst>
            </a:custGeom>
            <a:solidFill>
              <a:srgbClr val="91B1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34" name="îśl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1EB7A97-B53D-4CEF-9610-244AC3232136}"/>
                </a:ext>
              </a:extLst>
            </p:cNvPr>
            <p:cNvSpPr/>
            <p:nvPr/>
          </p:nvSpPr>
          <p:spPr bwMode="auto">
            <a:xfrm>
              <a:off x="5835551" y="3642300"/>
              <a:ext cx="575201" cy="42311"/>
            </a:xfrm>
            <a:custGeom>
              <a:avLst/>
              <a:gdLst>
                <a:gd name="T0" fmla="*/ 242 w 242"/>
                <a:gd name="T1" fmla="*/ 18 h 18"/>
                <a:gd name="T2" fmla="*/ 0 w 242"/>
                <a:gd name="T3" fmla="*/ 18 h 18"/>
                <a:gd name="T4" fmla="*/ 0 w 242"/>
                <a:gd name="T5" fmla="*/ 18 h 18"/>
                <a:gd name="T6" fmla="*/ 18 w 242"/>
                <a:gd name="T7" fmla="*/ 0 h 18"/>
                <a:gd name="T8" fmla="*/ 223 w 242"/>
                <a:gd name="T9" fmla="*/ 0 h 18"/>
                <a:gd name="T10" fmla="*/ 242 w 242"/>
                <a:gd name="T11" fmla="*/ 18 h 18"/>
              </a:gdLst>
              <a:ahLst/>
              <a:cxnLst>
                <a:cxn ang="0">
                  <a:pos x="T0" y="T1"/>
                </a:cxn>
                <a:cxn ang="0">
                  <a:pos x="T2" y="T3"/>
                </a:cxn>
                <a:cxn ang="0">
                  <a:pos x="T4" y="T5"/>
                </a:cxn>
                <a:cxn ang="0">
                  <a:pos x="T6" y="T7"/>
                </a:cxn>
                <a:cxn ang="0">
                  <a:pos x="T8" y="T9"/>
                </a:cxn>
                <a:cxn ang="0">
                  <a:pos x="T10" y="T11"/>
                </a:cxn>
              </a:cxnLst>
              <a:rect l="0" t="0" r="r" b="b"/>
              <a:pathLst>
                <a:path w="242" h="18">
                  <a:moveTo>
                    <a:pt x="242" y="18"/>
                  </a:moveTo>
                  <a:cubicBezTo>
                    <a:pt x="0" y="18"/>
                    <a:pt x="0" y="18"/>
                    <a:pt x="0" y="18"/>
                  </a:cubicBezTo>
                  <a:cubicBezTo>
                    <a:pt x="0" y="18"/>
                    <a:pt x="0" y="18"/>
                    <a:pt x="0" y="18"/>
                  </a:cubicBezTo>
                  <a:cubicBezTo>
                    <a:pt x="0" y="8"/>
                    <a:pt x="8" y="0"/>
                    <a:pt x="18" y="0"/>
                  </a:cubicBezTo>
                  <a:cubicBezTo>
                    <a:pt x="223" y="0"/>
                    <a:pt x="223" y="0"/>
                    <a:pt x="223" y="0"/>
                  </a:cubicBezTo>
                  <a:cubicBezTo>
                    <a:pt x="233" y="0"/>
                    <a:pt x="242" y="8"/>
                    <a:pt x="242" y="18"/>
                  </a:cubicBezTo>
                  <a:close/>
                </a:path>
              </a:pathLst>
            </a:custGeom>
            <a:solidFill>
              <a:srgbClr val="C7DBF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35" name="íṡḷî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E4BC8CA-A3B4-4C1D-B911-AB37478DF3F9}"/>
                </a:ext>
              </a:extLst>
            </p:cNvPr>
            <p:cNvSpPr/>
            <p:nvPr/>
          </p:nvSpPr>
          <p:spPr bwMode="auto">
            <a:xfrm>
              <a:off x="5531369" y="2709172"/>
              <a:ext cx="365933" cy="21728"/>
            </a:xfrm>
            <a:custGeom>
              <a:avLst/>
              <a:gdLst>
                <a:gd name="T0" fmla="*/ 150 w 154"/>
                <a:gd name="T1" fmla="*/ 9 h 9"/>
                <a:gd name="T2" fmla="*/ 4 w 154"/>
                <a:gd name="T3" fmla="*/ 9 h 9"/>
                <a:gd name="T4" fmla="*/ 0 w 154"/>
                <a:gd name="T5" fmla="*/ 5 h 9"/>
                <a:gd name="T6" fmla="*/ 0 w 154"/>
                <a:gd name="T7" fmla="*/ 4 h 9"/>
                <a:gd name="T8" fmla="*/ 4 w 154"/>
                <a:gd name="T9" fmla="*/ 0 h 9"/>
                <a:gd name="T10" fmla="*/ 150 w 154"/>
                <a:gd name="T11" fmla="*/ 0 h 9"/>
                <a:gd name="T12" fmla="*/ 154 w 154"/>
                <a:gd name="T13" fmla="*/ 4 h 9"/>
                <a:gd name="T14" fmla="*/ 154 w 154"/>
                <a:gd name="T15" fmla="*/ 5 h 9"/>
                <a:gd name="T16" fmla="*/ 150 w 15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9">
                  <a:moveTo>
                    <a:pt x="150" y="9"/>
                  </a:moveTo>
                  <a:cubicBezTo>
                    <a:pt x="4" y="9"/>
                    <a:pt x="4" y="9"/>
                    <a:pt x="4" y="9"/>
                  </a:cubicBezTo>
                  <a:cubicBezTo>
                    <a:pt x="1" y="9"/>
                    <a:pt x="0" y="7"/>
                    <a:pt x="0" y="5"/>
                  </a:cubicBezTo>
                  <a:cubicBezTo>
                    <a:pt x="0" y="4"/>
                    <a:pt x="0" y="4"/>
                    <a:pt x="0" y="4"/>
                  </a:cubicBezTo>
                  <a:cubicBezTo>
                    <a:pt x="0" y="2"/>
                    <a:pt x="1" y="0"/>
                    <a:pt x="4" y="0"/>
                  </a:cubicBezTo>
                  <a:cubicBezTo>
                    <a:pt x="150" y="0"/>
                    <a:pt x="150" y="0"/>
                    <a:pt x="150" y="0"/>
                  </a:cubicBezTo>
                  <a:cubicBezTo>
                    <a:pt x="152" y="0"/>
                    <a:pt x="154" y="2"/>
                    <a:pt x="154" y="4"/>
                  </a:cubicBezTo>
                  <a:cubicBezTo>
                    <a:pt x="154" y="5"/>
                    <a:pt x="154" y="5"/>
                    <a:pt x="154" y="5"/>
                  </a:cubicBezTo>
                  <a:cubicBezTo>
                    <a:pt x="154" y="7"/>
                    <a:pt x="152" y="9"/>
                    <a:pt x="15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36" name="îṧḷ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5B04066-50B0-4049-B5E0-051DA828B278}"/>
                </a:ext>
              </a:extLst>
            </p:cNvPr>
            <p:cNvSpPr/>
            <p:nvPr/>
          </p:nvSpPr>
          <p:spPr bwMode="auto">
            <a:xfrm>
              <a:off x="5531369" y="2834961"/>
              <a:ext cx="365933" cy="19441"/>
            </a:xfrm>
            <a:custGeom>
              <a:avLst/>
              <a:gdLst>
                <a:gd name="T0" fmla="*/ 150 w 154"/>
                <a:gd name="T1" fmla="*/ 8 h 8"/>
                <a:gd name="T2" fmla="*/ 4 w 154"/>
                <a:gd name="T3" fmla="*/ 8 h 8"/>
                <a:gd name="T4" fmla="*/ 0 w 154"/>
                <a:gd name="T5" fmla="*/ 4 h 8"/>
                <a:gd name="T6" fmla="*/ 0 w 154"/>
                <a:gd name="T7" fmla="*/ 4 h 8"/>
                <a:gd name="T8" fmla="*/ 4 w 154"/>
                <a:gd name="T9" fmla="*/ 0 h 8"/>
                <a:gd name="T10" fmla="*/ 150 w 154"/>
                <a:gd name="T11" fmla="*/ 0 h 8"/>
                <a:gd name="T12" fmla="*/ 154 w 154"/>
                <a:gd name="T13" fmla="*/ 4 h 8"/>
                <a:gd name="T14" fmla="*/ 154 w 154"/>
                <a:gd name="T15" fmla="*/ 4 h 8"/>
                <a:gd name="T16" fmla="*/ 150 w 15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8">
                  <a:moveTo>
                    <a:pt x="150" y="8"/>
                  </a:moveTo>
                  <a:cubicBezTo>
                    <a:pt x="4" y="8"/>
                    <a:pt x="4" y="8"/>
                    <a:pt x="4" y="8"/>
                  </a:cubicBezTo>
                  <a:cubicBezTo>
                    <a:pt x="1" y="8"/>
                    <a:pt x="0" y="6"/>
                    <a:pt x="0" y="4"/>
                  </a:cubicBezTo>
                  <a:cubicBezTo>
                    <a:pt x="0" y="4"/>
                    <a:pt x="0" y="4"/>
                    <a:pt x="0" y="4"/>
                  </a:cubicBezTo>
                  <a:cubicBezTo>
                    <a:pt x="0" y="1"/>
                    <a:pt x="1" y="0"/>
                    <a:pt x="4" y="0"/>
                  </a:cubicBezTo>
                  <a:cubicBezTo>
                    <a:pt x="150" y="0"/>
                    <a:pt x="150" y="0"/>
                    <a:pt x="150" y="0"/>
                  </a:cubicBezTo>
                  <a:cubicBezTo>
                    <a:pt x="152" y="0"/>
                    <a:pt x="154" y="1"/>
                    <a:pt x="154" y="4"/>
                  </a:cubicBezTo>
                  <a:cubicBezTo>
                    <a:pt x="154" y="4"/>
                    <a:pt x="154" y="4"/>
                    <a:pt x="154" y="4"/>
                  </a:cubicBezTo>
                  <a:cubicBezTo>
                    <a:pt x="154" y="6"/>
                    <a:pt x="152" y="8"/>
                    <a:pt x="15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37" name="îs1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57BE63B-AABB-4F59-9BFE-A7B58EAC7DBF}"/>
                </a:ext>
              </a:extLst>
            </p:cNvPr>
            <p:cNvSpPr/>
            <p:nvPr/>
          </p:nvSpPr>
          <p:spPr bwMode="auto">
            <a:xfrm>
              <a:off x="5531369" y="2770923"/>
              <a:ext cx="449411" cy="21728"/>
            </a:xfrm>
            <a:custGeom>
              <a:avLst/>
              <a:gdLst>
                <a:gd name="T0" fmla="*/ 185 w 189"/>
                <a:gd name="T1" fmla="*/ 9 h 9"/>
                <a:gd name="T2" fmla="*/ 4 w 189"/>
                <a:gd name="T3" fmla="*/ 9 h 9"/>
                <a:gd name="T4" fmla="*/ 0 w 189"/>
                <a:gd name="T5" fmla="*/ 5 h 9"/>
                <a:gd name="T6" fmla="*/ 0 w 189"/>
                <a:gd name="T7" fmla="*/ 4 h 9"/>
                <a:gd name="T8" fmla="*/ 4 w 189"/>
                <a:gd name="T9" fmla="*/ 0 h 9"/>
                <a:gd name="T10" fmla="*/ 185 w 189"/>
                <a:gd name="T11" fmla="*/ 0 h 9"/>
                <a:gd name="T12" fmla="*/ 189 w 189"/>
                <a:gd name="T13" fmla="*/ 4 h 9"/>
                <a:gd name="T14" fmla="*/ 189 w 189"/>
                <a:gd name="T15" fmla="*/ 5 h 9"/>
                <a:gd name="T16" fmla="*/ 185 w 18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9">
                  <a:moveTo>
                    <a:pt x="185" y="9"/>
                  </a:moveTo>
                  <a:cubicBezTo>
                    <a:pt x="4" y="9"/>
                    <a:pt x="4" y="9"/>
                    <a:pt x="4" y="9"/>
                  </a:cubicBezTo>
                  <a:cubicBezTo>
                    <a:pt x="1" y="9"/>
                    <a:pt x="0" y="7"/>
                    <a:pt x="0" y="5"/>
                  </a:cubicBezTo>
                  <a:cubicBezTo>
                    <a:pt x="0" y="4"/>
                    <a:pt x="0" y="4"/>
                    <a:pt x="0" y="4"/>
                  </a:cubicBezTo>
                  <a:cubicBezTo>
                    <a:pt x="0" y="2"/>
                    <a:pt x="1" y="0"/>
                    <a:pt x="4" y="0"/>
                  </a:cubicBezTo>
                  <a:cubicBezTo>
                    <a:pt x="185" y="0"/>
                    <a:pt x="185" y="0"/>
                    <a:pt x="185" y="0"/>
                  </a:cubicBezTo>
                  <a:cubicBezTo>
                    <a:pt x="187" y="0"/>
                    <a:pt x="189" y="2"/>
                    <a:pt x="189" y="4"/>
                  </a:cubicBezTo>
                  <a:cubicBezTo>
                    <a:pt x="189" y="5"/>
                    <a:pt x="189" y="5"/>
                    <a:pt x="189" y="5"/>
                  </a:cubicBezTo>
                  <a:cubicBezTo>
                    <a:pt x="189" y="7"/>
                    <a:pt x="187" y="9"/>
                    <a:pt x="18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38" name="íṧľ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83E12F0-EA25-4851-ABDB-04DFBD2C7B66}"/>
                </a:ext>
              </a:extLst>
            </p:cNvPr>
            <p:cNvSpPr/>
            <p:nvPr/>
          </p:nvSpPr>
          <p:spPr bwMode="auto">
            <a:xfrm>
              <a:off x="5745211" y="3625147"/>
              <a:ext cx="49173" cy="30876"/>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39" name="ïşḻí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B9DAFA1-94CF-4DFB-B15E-63B8D40F4D87}"/>
                </a:ext>
              </a:extLst>
            </p:cNvPr>
            <p:cNvSpPr/>
            <p:nvPr/>
          </p:nvSpPr>
          <p:spPr bwMode="auto">
            <a:xfrm>
              <a:off x="5820685" y="3625147"/>
              <a:ext cx="50316" cy="30876"/>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40" name="išľ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02671B-BE1D-46E2-9F8E-62A8E15AC90C}"/>
                </a:ext>
              </a:extLst>
            </p:cNvPr>
            <p:cNvSpPr/>
            <p:nvPr/>
          </p:nvSpPr>
          <p:spPr bwMode="auto">
            <a:xfrm>
              <a:off x="5897302" y="3625147"/>
              <a:ext cx="49173" cy="30876"/>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41" name="iṣḻ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F674D17-EBF4-42B6-8D75-CACF5B9882C0}"/>
                </a:ext>
              </a:extLst>
            </p:cNvPr>
            <p:cNvSpPr/>
            <p:nvPr/>
          </p:nvSpPr>
          <p:spPr bwMode="auto">
            <a:xfrm>
              <a:off x="5972776" y="3625147"/>
              <a:ext cx="48029" cy="30876"/>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42" name="ïsḷ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C541946-3E94-4F54-AA3B-685221D3181E}"/>
                </a:ext>
              </a:extLst>
            </p:cNvPr>
            <p:cNvSpPr/>
            <p:nvPr/>
          </p:nvSpPr>
          <p:spPr bwMode="auto">
            <a:xfrm>
              <a:off x="6047105" y="3625147"/>
              <a:ext cx="49173" cy="30876"/>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43" name="îṩļ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AC90B5E-E257-4292-AAA3-D496D1B81A24}"/>
                </a:ext>
              </a:extLst>
            </p:cNvPr>
            <p:cNvSpPr/>
            <p:nvPr/>
          </p:nvSpPr>
          <p:spPr bwMode="auto">
            <a:xfrm>
              <a:off x="6122579" y="3625147"/>
              <a:ext cx="50316" cy="30876"/>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44" name="îśḻi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4253FBD-7743-4087-A462-750B83C22421}"/>
                </a:ext>
              </a:extLst>
            </p:cNvPr>
            <p:cNvSpPr/>
            <p:nvPr/>
          </p:nvSpPr>
          <p:spPr bwMode="auto">
            <a:xfrm>
              <a:off x="6199196" y="3625147"/>
              <a:ext cx="49173" cy="30876"/>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45" name="îśḷ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7CD45F6-8C1D-4EE8-B80D-EBCD34C9B8CE}"/>
                </a:ext>
              </a:extLst>
            </p:cNvPr>
            <p:cNvSpPr/>
            <p:nvPr/>
          </p:nvSpPr>
          <p:spPr bwMode="auto">
            <a:xfrm>
              <a:off x="6274670" y="3625147"/>
              <a:ext cx="48029" cy="30876"/>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46" name="íş1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D2F7898-0B2D-42AC-9F59-F640391F44B0}"/>
                </a:ext>
              </a:extLst>
            </p:cNvPr>
            <p:cNvSpPr/>
            <p:nvPr/>
          </p:nvSpPr>
          <p:spPr bwMode="auto">
            <a:xfrm>
              <a:off x="6349000" y="3625147"/>
              <a:ext cx="49173" cy="30876"/>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47" name="í$ľ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16105B9-6B38-4768-B621-82CB72CDE3F9}"/>
                </a:ext>
              </a:extLst>
            </p:cNvPr>
            <p:cNvSpPr/>
            <p:nvPr/>
          </p:nvSpPr>
          <p:spPr bwMode="auto">
            <a:xfrm>
              <a:off x="6424473" y="3625147"/>
              <a:ext cx="50316" cy="30876"/>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48" name="ïṣ1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7E08D33-CFA6-458A-A7F3-23ADE8D2441C}"/>
                </a:ext>
              </a:extLst>
            </p:cNvPr>
            <p:cNvSpPr/>
            <p:nvPr/>
          </p:nvSpPr>
          <p:spPr bwMode="auto">
            <a:xfrm>
              <a:off x="6501091" y="3625147"/>
              <a:ext cx="49173" cy="30876"/>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49" name="ïšl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FD76119-57F4-4E9A-910D-020D18E09742}"/>
                </a:ext>
              </a:extLst>
            </p:cNvPr>
            <p:cNvSpPr/>
            <p:nvPr/>
          </p:nvSpPr>
          <p:spPr bwMode="auto">
            <a:xfrm>
              <a:off x="5690321" y="3640013"/>
              <a:ext cx="917119" cy="42311"/>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50" name="ïSḻ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F220AB5-20F3-45FD-9165-C1E74DD5FC9E}"/>
                </a:ext>
              </a:extLst>
            </p:cNvPr>
            <p:cNvSpPr/>
            <p:nvPr/>
          </p:nvSpPr>
          <p:spPr bwMode="auto">
            <a:xfrm>
              <a:off x="7829884" y="3661740"/>
              <a:ext cx="11435" cy="2287"/>
            </a:xfrm>
            <a:custGeom>
              <a:avLst/>
              <a:gdLst>
                <a:gd name="T0" fmla="*/ 0 w 10"/>
                <a:gd name="T1" fmla="*/ 2 h 2"/>
                <a:gd name="T2" fmla="*/ 0 w 10"/>
                <a:gd name="T3" fmla="*/ 2 h 2"/>
                <a:gd name="T4" fmla="*/ 10 w 10"/>
                <a:gd name="T5" fmla="*/ 0 h 2"/>
                <a:gd name="T6" fmla="*/ 10 w 10"/>
                <a:gd name="T7" fmla="*/ 0 h 2"/>
                <a:gd name="T8" fmla="*/ 0 w 10"/>
                <a:gd name="T9" fmla="*/ 2 h 2"/>
              </a:gdLst>
              <a:ahLst/>
              <a:cxnLst>
                <a:cxn ang="0">
                  <a:pos x="T0" y="T1"/>
                </a:cxn>
                <a:cxn ang="0">
                  <a:pos x="T2" y="T3"/>
                </a:cxn>
                <a:cxn ang="0">
                  <a:pos x="T4" y="T5"/>
                </a:cxn>
                <a:cxn ang="0">
                  <a:pos x="T6" y="T7"/>
                </a:cxn>
                <a:cxn ang="0">
                  <a:pos x="T8" y="T9"/>
                </a:cxn>
              </a:cxnLst>
              <a:rect l="0" t="0" r="r" b="b"/>
              <a:pathLst>
                <a:path w="10" h="2">
                  <a:moveTo>
                    <a:pt x="0" y="2"/>
                  </a:moveTo>
                  <a:lnTo>
                    <a:pt x="0" y="2"/>
                  </a:lnTo>
                  <a:lnTo>
                    <a:pt x="10" y="0"/>
                  </a:lnTo>
                  <a:lnTo>
                    <a:pt x="10" y="0"/>
                  </a:lnTo>
                  <a:lnTo>
                    <a:pt x="0" y="2"/>
                  </a:lnTo>
                  <a:close/>
                </a:path>
              </a:pathLst>
            </a:custGeom>
            <a:solidFill>
              <a:srgbClr val="91B1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1" name="ïṧļ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0FE5358-FA34-4F1B-9D87-27B501550018}"/>
                </a:ext>
              </a:extLst>
            </p:cNvPr>
            <p:cNvSpPr/>
            <p:nvPr/>
          </p:nvSpPr>
          <p:spPr bwMode="auto">
            <a:xfrm>
              <a:off x="7675506" y="3004205"/>
              <a:ext cx="187540" cy="664397"/>
            </a:xfrm>
            <a:custGeom>
              <a:avLst/>
              <a:gdLst>
                <a:gd name="T0" fmla="*/ 16 w 164"/>
                <a:gd name="T1" fmla="*/ 6 h 581"/>
                <a:gd name="T2" fmla="*/ 27 w 164"/>
                <a:gd name="T3" fmla="*/ 4 h 581"/>
                <a:gd name="T4" fmla="*/ 81 w 164"/>
                <a:gd name="T5" fmla="*/ 263 h 581"/>
                <a:gd name="T6" fmla="*/ 145 w 164"/>
                <a:gd name="T7" fmla="*/ 575 h 581"/>
                <a:gd name="T8" fmla="*/ 164 w 164"/>
                <a:gd name="T9" fmla="*/ 570 h 581"/>
                <a:gd name="T10" fmla="*/ 81 w 164"/>
                <a:gd name="T11" fmla="*/ 178 h 581"/>
                <a:gd name="T12" fmla="*/ 46 w 164"/>
                <a:gd name="T13" fmla="*/ 0 h 581"/>
                <a:gd name="T14" fmla="*/ 0 w 164"/>
                <a:gd name="T15" fmla="*/ 8 h 581"/>
                <a:gd name="T16" fmla="*/ 81 w 164"/>
                <a:gd name="T17" fmla="*/ 402 h 581"/>
                <a:gd name="T18" fmla="*/ 118 w 164"/>
                <a:gd name="T19" fmla="*/ 581 h 581"/>
                <a:gd name="T20" fmla="*/ 135 w 164"/>
                <a:gd name="T21" fmla="*/ 577 h 581"/>
                <a:gd name="T22" fmla="*/ 81 w 164"/>
                <a:gd name="T23" fmla="*/ 317 h 581"/>
                <a:gd name="T24" fmla="*/ 16 w 164"/>
                <a:gd name="T25" fmla="*/ 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581">
                  <a:moveTo>
                    <a:pt x="16" y="6"/>
                  </a:moveTo>
                  <a:lnTo>
                    <a:pt x="27" y="4"/>
                  </a:lnTo>
                  <a:lnTo>
                    <a:pt x="81" y="263"/>
                  </a:lnTo>
                  <a:lnTo>
                    <a:pt x="145" y="575"/>
                  </a:lnTo>
                  <a:lnTo>
                    <a:pt x="164" y="570"/>
                  </a:lnTo>
                  <a:lnTo>
                    <a:pt x="81" y="178"/>
                  </a:lnTo>
                  <a:lnTo>
                    <a:pt x="46" y="0"/>
                  </a:lnTo>
                  <a:lnTo>
                    <a:pt x="0" y="8"/>
                  </a:lnTo>
                  <a:lnTo>
                    <a:pt x="81" y="402"/>
                  </a:lnTo>
                  <a:lnTo>
                    <a:pt x="118" y="581"/>
                  </a:lnTo>
                  <a:lnTo>
                    <a:pt x="135" y="577"/>
                  </a:lnTo>
                  <a:lnTo>
                    <a:pt x="81" y="317"/>
                  </a:lnTo>
                  <a:lnTo>
                    <a:pt x="16" y="6"/>
                  </a:lnTo>
                  <a:close/>
                </a:path>
              </a:pathLst>
            </a:custGeom>
            <a:solidFill>
              <a:srgbClr val="91B1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2" name="íṡľ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7775F89-691A-4A5D-BE0E-D5F301CCDC32}"/>
                </a:ext>
              </a:extLst>
            </p:cNvPr>
            <p:cNvSpPr/>
            <p:nvPr/>
          </p:nvSpPr>
          <p:spPr bwMode="auto">
            <a:xfrm>
              <a:off x="6983665" y="2676009"/>
              <a:ext cx="4574" cy="12579"/>
            </a:xfrm>
            <a:custGeom>
              <a:avLst/>
              <a:gdLst>
                <a:gd name="T0" fmla="*/ 4 w 4"/>
                <a:gd name="T1" fmla="*/ 0 h 11"/>
                <a:gd name="T2" fmla="*/ 0 w 4"/>
                <a:gd name="T3" fmla="*/ 11 h 11"/>
                <a:gd name="T4" fmla="*/ 0 w 4"/>
                <a:gd name="T5" fmla="*/ 11 h 11"/>
                <a:gd name="T6" fmla="*/ 4 w 4"/>
                <a:gd name="T7" fmla="*/ 0 h 11"/>
                <a:gd name="T8" fmla="*/ 4 w 4"/>
                <a:gd name="T9" fmla="*/ 0 h 11"/>
              </a:gdLst>
              <a:ahLst/>
              <a:cxnLst>
                <a:cxn ang="0">
                  <a:pos x="T0" y="T1"/>
                </a:cxn>
                <a:cxn ang="0">
                  <a:pos x="T2" y="T3"/>
                </a:cxn>
                <a:cxn ang="0">
                  <a:pos x="T4" y="T5"/>
                </a:cxn>
                <a:cxn ang="0">
                  <a:pos x="T6" y="T7"/>
                </a:cxn>
                <a:cxn ang="0">
                  <a:pos x="T8" y="T9"/>
                </a:cxn>
              </a:cxnLst>
              <a:rect l="0" t="0" r="r" b="b"/>
              <a:pathLst>
                <a:path w="4" h="11">
                  <a:moveTo>
                    <a:pt x="4" y="0"/>
                  </a:moveTo>
                  <a:lnTo>
                    <a:pt x="0" y="11"/>
                  </a:lnTo>
                  <a:lnTo>
                    <a:pt x="0" y="11"/>
                  </a:lnTo>
                  <a:lnTo>
                    <a:pt x="4" y="0"/>
                  </a:lnTo>
                  <a:lnTo>
                    <a:pt x="4" y="0"/>
                  </a:lnTo>
                  <a:close/>
                </a:path>
              </a:pathLst>
            </a:custGeom>
            <a:solidFill>
              <a:srgbClr val="91B1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3" name="îš1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1B7F09-791C-4B8E-94EE-48CC86FC97F7}"/>
                </a:ext>
              </a:extLst>
            </p:cNvPr>
            <p:cNvSpPr/>
            <p:nvPr/>
          </p:nvSpPr>
          <p:spPr bwMode="auto">
            <a:xfrm>
              <a:off x="7646917" y="2947028"/>
              <a:ext cx="4574" cy="6861"/>
            </a:xfrm>
            <a:custGeom>
              <a:avLst/>
              <a:gdLst>
                <a:gd name="T0" fmla="*/ 0 w 4"/>
                <a:gd name="T1" fmla="*/ 6 h 6"/>
                <a:gd name="T2" fmla="*/ 4 w 4"/>
                <a:gd name="T3" fmla="*/ 0 h 6"/>
                <a:gd name="T4" fmla="*/ 0 w 4"/>
                <a:gd name="T5" fmla="*/ 6 h 6"/>
                <a:gd name="T6" fmla="*/ 0 w 4"/>
                <a:gd name="T7" fmla="*/ 6 h 6"/>
              </a:gdLst>
              <a:ahLst/>
              <a:cxnLst>
                <a:cxn ang="0">
                  <a:pos x="T0" y="T1"/>
                </a:cxn>
                <a:cxn ang="0">
                  <a:pos x="T2" y="T3"/>
                </a:cxn>
                <a:cxn ang="0">
                  <a:pos x="T4" y="T5"/>
                </a:cxn>
                <a:cxn ang="0">
                  <a:pos x="T6" y="T7"/>
                </a:cxn>
              </a:cxnLst>
              <a:rect l="0" t="0" r="r" b="b"/>
              <a:pathLst>
                <a:path w="4" h="6">
                  <a:moveTo>
                    <a:pt x="0" y="6"/>
                  </a:moveTo>
                  <a:lnTo>
                    <a:pt x="4" y="0"/>
                  </a:lnTo>
                  <a:lnTo>
                    <a:pt x="0" y="6"/>
                  </a:lnTo>
                  <a:lnTo>
                    <a:pt x="0" y="6"/>
                  </a:lnTo>
                  <a:close/>
                </a:path>
              </a:pathLst>
            </a:custGeom>
            <a:solidFill>
              <a:srgbClr val="91B1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4" name="îSḷï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F7F03C1-872F-4DC4-80E9-8CB93F4A1049}"/>
                </a:ext>
              </a:extLst>
            </p:cNvPr>
            <p:cNvSpPr/>
            <p:nvPr/>
          </p:nvSpPr>
          <p:spPr bwMode="auto">
            <a:xfrm>
              <a:off x="6974516" y="2688588"/>
              <a:ext cx="672401" cy="284742"/>
            </a:xfrm>
            <a:custGeom>
              <a:avLst/>
              <a:gdLst>
                <a:gd name="T0" fmla="*/ 8 w 588"/>
                <a:gd name="T1" fmla="*/ 0 h 249"/>
                <a:gd name="T2" fmla="*/ 0 w 588"/>
                <a:gd name="T3" fmla="*/ 14 h 249"/>
                <a:gd name="T4" fmla="*/ 299 w 588"/>
                <a:gd name="T5" fmla="*/ 135 h 249"/>
                <a:gd name="T6" fmla="*/ 582 w 588"/>
                <a:gd name="T7" fmla="*/ 249 h 249"/>
                <a:gd name="T8" fmla="*/ 588 w 588"/>
                <a:gd name="T9" fmla="*/ 232 h 249"/>
                <a:gd name="T10" fmla="*/ 299 w 588"/>
                <a:gd name="T11" fmla="*/ 116 h 249"/>
                <a:gd name="T12" fmla="*/ 8 w 588"/>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588" h="249">
                  <a:moveTo>
                    <a:pt x="8" y="0"/>
                  </a:moveTo>
                  <a:lnTo>
                    <a:pt x="0" y="14"/>
                  </a:lnTo>
                  <a:lnTo>
                    <a:pt x="299" y="135"/>
                  </a:lnTo>
                  <a:lnTo>
                    <a:pt x="582" y="249"/>
                  </a:lnTo>
                  <a:lnTo>
                    <a:pt x="588" y="232"/>
                  </a:lnTo>
                  <a:lnTo>
                    <a:pt x="299" y="116"/>
                  </a:lnTo>
                  <a:lnTo>
                    <a:pt x="8" y="0"/>
                  </a:lnTo>
                  <a:close/>
                </a:path>
              </a:pathLst>
            </a:custGeom>
            <a:solidFill>
              <a:srgbClr val="91B1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5" name="iS1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298041F-B6CC-4FA4-BFBB-778BEBD93E03}"/>
                </a:ext>
              </a:extLst>
            </p:cNvPr>
            <p:cNvSpPr/>
            <p:nvPr/>
          </p:nvSpPr>
          <p:spPr bwMode="auto">
            <a:xfrm>
              <a:off x="6988239" y="2657712"/>
              <a:ext cx="670114" cy="289316"/>
            </a:xfrm>
            <a:custGeom>
              <a:avLst/>
              <a:gdLst>
                <a:gd name="T0" fmla="*/ 6 w 586"/>
                <a:gd name="T1" fmla="*/ 0 h 253"/>
                <a:gd name="T2" fmla="*/ 0 w 586"/>
                <a:gd name="T3" fmla="*/ 16 h 253"/>
                <a:gd name="T4" fmla="*/ 287 w 586"/>
                <a:gd name="T5" fmla="*/ 133 h 253"/>
                <a:gd name="T6" fmla="*/ 580 w 586"/>
                <a:gd name="T7" fmla="*/ 249 h 253"/>
                <a:gd name="T8" fmla="*/ 580 w 586"/>
                <a:gd name="T9" fmla="*/ 253 h 253"/>
                <a:gd name="T10" fmla="*/ 586 w 586"/>
                <a:gd name="T11" fmla="*/ 232 h 253"/>
                <a:gd name="T12" fmla="*/ 287 w 586"/>
                <a:gd name="T13" fmla="*/ 114 h 253"/>
                <a:gd name="T14" fmla="*/ 6 w 586"/>
                <a:gd name="T15" fmla="*/ 0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6" h="253">
                  <a:moveTo>
                    <a:pt x="6" y="0"/>
                  </a:moveTo>
                  <a:lnTo>
                    <a:pt x="0" y="16"/>
                  </a:lnTo>
                  <a:lnTo>
                    <a:pt x="287" y="133"/>
                  </a:lnTo>
                  <a:lnTo>
                    <a:pt x="580" y="249"/>
                  </a:lnTo>
                  <a:lnTo>
                    <a:pt x="580" y="253"/>
                  </a:lnTo>
                  <a:lnTo>
                    <a:pt x="586" y="232"/>
                  </a:lnTo>
                  <a:lnTo>
                    <a:pt x="287" y="114"/>
                  </a:lnTo>
                  <a:lnTo>
                    <a:pt x="6" y="0"/>
                  </a:lnTo>
                  <a:close/>
                </a:path>
              </a:pathLst>
            </a:custGeom>
            <a:solidFill>
              <a:srgbClr val="91B1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6" name="iSļ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FC42698-A962-4EB7-89C3-00254C353D3E}"/>
                </a:ext>
              </a:extLst>
            </p:cNvPr>
            <p:cNvSpPr/>
            <p:nvPr/>
          </p:nvSpPr>
          <p:spPr bwMode="auto">
            <a:xfrm>
              <a:off x="6852157" y="2714889"/>
              <a:ext cx="102919" cy="101775"/>
            </a:xfrm>
            <a:prstGeom prst="ellipse">
              <a:avLst/>
            </a:prstGeom>
            <a:solidFill>
              <a:srgbClr val="FFC000"/>
            </a:solidFill>
            <a:ln>
              <a:noFill/>
            </a:ln>
            <a:extLst/>
          </p:spPr>
          <p:txBody>
            <a:bodyPr anchor="ctr"/>
            <a:lstStyle/>
            <a:p>
              <a:pPr algn="ctr"/>
              <a:endParaRPr dirty="0"/>
            </a:p>
          </p:txBody>
        </p:sp>
        <p:sp>
          <p:nvSpPr>
            <p:cNvPr id="57" name="îṥḷ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99E030-7DE9-4DA3-BDB4-CCB8D26471B9}"/>
                </a:ext>
              </a:extLst>
            </p:cNvPr>
            <p:cNvSpPr/>
            <p:nvPr/>
          </p:nvSpPr>
          <p:spPr bwMode="auto">
            <a:xfrm>
              <a:off x="7040841" y="2494186"/>
              <a:ext cx="33163" cy="33163"/>
            </a:xfrm>
            <a:prstGeom prst="ellipse">
              <a:avLst/>
            </a:prstGeom>
            <a:solidFill>
              <a:srgbClr val="344B7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8" name="íṡḻ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17DC1F-D60D-4EEA-A7E0-37152B9627AB}"/>
                </a:ext>
              </a:extLst>
            </p:cNvPr>
            <p:cNvSpPr/>
            <p:nvPr/>
          </p:nvSpPr>
          <p:spPr bwMode="auto">
            <a:xfrm>
              <a:off x="6750382" y="2488468"/>
              <a:ext cx="352210" cy="372794"/>
            </a:xfrm>
            <a:custGeom>
              <a:avLst/>
              <a:gdLst>
                <a:gd name="T0" fmla="*/ 129 w 148"/>
                <a:gd name="T1" fmla="*/ 9 h 157"/>
                <a:gd name="T2" fmla="*/ 108 w 148"/>
                <a:gd name="T3" fmla="*/ 0 h 157"/>
                <a:gd name="T4" fmla="*/ 79 w 148"/>
                <a:gd name="T5" fmla="*/ 35 h 157"/>
                <a:gd name="T6" fmla="*/ 0 w 148"/>
                <a:gd name="T7" fmla="*/ 82 h 157"/>
                <a:gd name="T8" fmla="*/ 64 w 148"/>
                <a:gd name="T9" fmla="*/ 117 h 157"/>
                <a:gd name="T10" fmla="*/ 125 w 148"/>
                <a:gd name="T11" fmla="*/ 157 h 157"/>
                <a:gd name="T12" fmla="*/ 130 w 148"/>
                <a:gd name="T13" fmla="*/ 66 h 157"/>
                <a:gd name="T14" fmla="*/ 148 w 148"/>
                <a:gd name="T15" fmla="*/ 24 h 157"/>
                <a:gd name="T16" fmla="*/ 129 w 148"/>
                <a:gd name="T17" fmla="*/ 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57">
                  <a:moveTo>
                    <a:pt x="129" y="9"/>
                  </a:moveTo>
                  <a:cubicBezTo>
                    <a:pt x="122" y="5"/>
                    <a:pt x="115" y="2"/>
                    <a:pt x="108" y="0"/>
                  </a:cubicBezTo>
                  <a:cubicBezTo>
                    <a:pt x="79" y="35"/>
                    <a:pt x="79" y="35"/>
                    <a:pt x="79" y="35"/>
                  </a:cubicBezTo>
                  <a:cubicBezTo>
                    <a:pt x="51" y="34"/>
                    <a:pt x="20" y="51"/>
                    <a:pt x="0" y="82"/>
                  </a:cubicBezTo>
                  <a:cubicBezTo>
                    <a:pt x="21" y="92"/>
                    <a:pt x="43" y="104"/>
                    <a:pt x="64" y="117"/>
                  </a:cubicBezTo>
                  <a:cubicBezTo>
                    <a:pt x="86" y="130"/>
                    <a:pt x="106" y="143"/>
                    <a:pt x="125" y="157"/>
                  </a:cubicBezTo>
                  <a:cubicBezTo>
                    <a:pt x="143" y="126"/>
                    <a:pt x="144" y="90"/>
                    <a:pt x="130" y="66"/>
                  </a:cubicBezTo>
                  <a:cubicBezTo>
                    <a:pt x="148" y="24"/>
                    <a:pt x="148" y="24"/>
                    <a:pt x="148" y="24"/>
                  </a:cubicBezTo>
                  <a:cubicBezTo>
                    <a:pt x="142" y="18"/>
                    <a:pt x="136" y="13"/>
                    <a:pt x="129" y="9"/>
                  </a:cubicBezTo>
                  <a:close/>
                </a:path>
              </a:pathLst>
            </a:custGeom>
            <a:solidFill>
              <a:srgbClr val="91B1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59" name="îsḻ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57E95F3-59FE-4DF3-9F50-699AEE1D4D24}"/>
                </a:ext>
              </a:extLst>
            </p:cNvPr>
            <p:cNvSpPr/>
            <p:nvPr/>
          </p:nvSpPr>
          <p:spPr bwMode="auto">
            <a:xfrm>
              <a:off x="7632051" y="2904717"/>
              <a:ext cx="118928" cy="120072"/>
            </a:xfrm>
            <a:custGeom>
              <a:avLst/>
              <a:gdLst>
                <a:gd name="T0" fmla="*/ 41 w 50"/>
                <a:gd name="T1" fmla="*/ 10 h 51"/>
                <a:gd name="T2" fmla="*/ 9 w 50"/>
                <a:gd name="T3" fmla="*/ 9 h 51"/>
                <a:gd name="T4" fmla="*/ 8 w 50"/>
                <a:gd name="T5" fmla="*/ 42 h 51"/>
                <a:gd name="T6" fmla="*/ 41 w 50"/>
                <a:gd name="T7" fmla="*/ 42 h 51"/>
                <a:gd name="T8" fmla="*/ 41 w 50"/>
                <a:gd name="T9" fmla="*/ 10 h 51"/>
              </a:gdLst>
              <a:ahLst/>
              <a:cxnLst>
                <a:cxn ang="0">
                  <a:pos x="T0" y="T1"/>
                </a:cxn>
                <a:cxn ang="0">
                  <a:pos x="T2" y="T3"/>
                </a:cxn>
                <a:cxn ang="0">
                  <a:pos x="T4" y="T5"/>
                </a:cxn>
                <a:cxn ang="0">
                  <a:pos x="T6" y="T7"/>
                </a:cxn>
                <a:cxn ang="0">
                  <a:pos x="T8" y="T9"/>
                </a:cxn>
              </a:cxnLst>
              <a:rect l="0" t="0" r="r" b="b"/>
              <a:pathLst>
                <a:path w="50" h="51">
                  <a:moveTo>
                    <a:pt x="41" y="10"/>
                  </a:moveTo>
                  <a:cubicBezTo>
                    <a:pt x="33" y="0"/>
                    <a:pt x="18" y="0"/>
                    <a:pt x="9" y="9"/>
                  </a:cubicBezTo>
                  <a:cubicBezTo>
                    <a:pt x="0" y="18"/>
                    <a:pt x="0" y="33"/>
                    <a:pt x="8" y="42"/>
                  </a:cubicBezTo>
                  <a:cubicBezTo>
                    <a:pt x="17" y="51"/>
                    <a:pt x="32" y="51"/>
                    <a:pt x="41" y="42"/>
                  </a:cubicBezTo>
                  <a:cubicBezTo>
                    <a:pt x="50" y="33"/>
                    <a:pt x="50" y="19"/>
                    <a:pt x="41" y="10"/>
                  </a:cubicBezTo>
                  <a:close/>
                </a:path>
              </a:pathLst>
            </a:custGeom>
            <a:solidFill>
              <a:srgbClr val="344B7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0" name="íşļ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B4E0917-62BE-42AE-89EA-119F758CAAD5}"/>
                </a:ext>
              </a:extLst>
            </p:cNvPr>
            <p:cNvSpPr/>
            <p:nvPr/>
          </p:nvSpPr>
          <p:spPr bwMode="auto">
            <a:xfrm>
              <a:off x="6937923" y="2558225"/>
              <a:ext cx="129220" cy="86909"/>
            </a:xfrm>
            <a:custGeom>
              <a:avLst/>
              <a:gdLst>
                <a:gd name="T0" fmla="*/ 54 w 54"/>
                <a:gd name="T1" fmla="*/ 29 h 37"/>
                <a:gd name="T2" fmla="*/ 5 w 54"/>
                <a:gd name="T3" fmla="*/ 0 h 37"/>
                <a:gd name="T4" fmla="*/ 0 w 54"/>
                <a:gd name="T5" fmla="*/ 6 h 37"/>
                <a:gd name="T6" fmla="*/ 51 w 54"/>
                <a:gd name="T7" fmla="*/ 37 h 37"/>
                <a:gd name="T8" fmla="*/ 54 w 54"/>
                <a:gd name="T9" fmla="*/ 29 h 37"/>
              </a:gdLst>
              <a:ahLst/>
              <a:cxnLst>
                <a:cxn ang="0">
                  <a:pos x="T0" y="T1"/>
                </a:cxn>
                <a:cxn ang="0">
                  <a:pos x="T2" y="T3"/>
                </a:cxn>
                <a:cxn ang="0">
                  <a:pos x="T4" y="T5"/>
                </a:cxn>
                <a:cxn ang="0">
                  <a:pos x="T6" y="T7"/>
                </a:cxn>
                <a:cxn ang="0">
                  <a:pos x="T8" y="T9"/>
                </a:cxn>
              </a:cxnLst>
              <a:rect l="0" t="0" r="r" b="b"/>
              <a:pathLst>
                <a:path w="54" h="37">
                  <a:moveTo>
                    <a:pt x="54" y="29"/>
                  </a:moveTo>
                  <a:cubicBezTo>
                    <a:pt x="45" y="16"/>
                    <a:pt x="21" y="3"/>
                    <a:pt x="5" y="0"/>
                  </a:cubicBezTo>
                  <a:cubicBezTo>
                    <a:pt x="0" y="6"/>
                    <a:pt x="0" y="6"/>
                    <a:pt x="0" y="6"/>
                  </a:cubicBezTo>
                  <a:cubicBezTo>
                    <a:pt x="16" y="7"/>
                    <a:pt x="45" y="23"/>
                    <a:pt x="51" y="37"/>
                  </a:cubicBezTo>
                  <a:lnTo>
                    <a:pt x="54" y="29"/>
                  </a:lnTo>
                  <a:close/>
                </a:path>
              </a:pathLst>
            </a:custGeom>
            <a:solidFill>
              <a:srgbClr val="344B7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1" name="ïsḻ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0CCD386-6850-45F6-A978-29D2566491B0}"/>
                </a:ext>
              </a:extLst>
            </p:cNvPr>
            <p:cNvSpPr/>
            <p:nvPr/>
          </p:nvSpPr>
          <p:spPr bwMode="auto">
            <a:xfrm>
              <a:off x="7651492" y="2925300"/>
              <a:ext cx="81192" cy="81192"/>
            </a:xfrm>
            <a:prstGeom prst="ellipse">
              <a:avLst/>
            </a:prstGeom>
            <a:solidFill>
              <a:srgbClr val="91B1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2" name="ïṡḻ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CA43C7F-B710-4A2D-A4C4-037447F7818F}"/>
                </a:ext>
              </a:extLst>
            </p:cNvPr>
            <p:cNvSpPr/>
            <p:nvPr/>
          </p:nvSpPr>
          <p:spPr bwMode="auto">
            <a:xfrm>
              <a:off x="7691515" y="3558821"/>
              <a:ext cx="261871" cy="130364"/>
            </a:xfrm>
            <a:custGeom>
              <a:avLst/>
              <a:gdLst>
                <a:gd name="T0" fmla="*/ 55 w 110"/>
                <a:gd name="T1" fmla="*/ 0 h 55"/>
                <a:gd name="T2" fmla="*/ 0 w 110"/>
                <a:gd name="T3" fmla="*/ 55 h 55"/>
                <a:gd name="T4" fmla="*/ 0 w 110"/>
                <a:gd name="T5" fmla="*/ 55 h 55"/>
                <a:gd name="T6" fmla="*/ 110 w 110"/>
                <a:gd name="T7" fmla="*/ 55 h 55"/>
                <a:gd name="T8" fmla="*/ 110 w 110"/>
                <a:gd name="T9" fmla="*/ 55 h 55"/>
                <a:gd name="T10" fmla="*/ 55 w 110"/>
                <a:gd name="T11" fmla="*/ 0 h 55"/>
              </a:gdLst>
              <a:ahLst/>
              <a:cxnLst>
                <a:cxn ang="0">
                  <a:pos x="T0" y="T1"/>
                </a:cxn>
                <a:cxn ang="0">
                  <a:pos x="T2" y="T3"/>
                </a:cxn>
                <a:cxn ang="0">
                  <a:pos x="T4" y="T5"/>
                </a:cxn>
                <a:cxn ang="0">
                  <a:pos x="T6" y="T7"/>
                </a:cxn>
                <a:cxn ang="0">
                  <a:pos x="T8" y="T9"/>
                </a:cxn>
                <a:cxn ang="0">
                  <a:pos x="T10" y="T11"/>
                </a:cxn>
              </a:cxnLst>
              <a:rect l="0" t="0" r="r" b="b"/>
              <a:pathLst>
                <a:path w="110" h="55">
                  <a:moveTo>
                    <a:pt x="55" y="0"/>
                  </a:moveTo>
                  <a:cubicBezTo>
                    <a:pt x="24" y="0"/>
                    <a:pt x="0" y="25"/>
                    <a:pt x="0" y="55"/>
                  </a:cubicBezTo>
                  <a:cubicBezTo>
                    <a:pt x="0" y="55"/>
                    <a:pt x="0" y="55"/>
                    <a:pt x="0" y="55"/>
                  </a:cubicBezTo>
                  <a:cubicBezTo>
                    <a:pt x="110" y="55"/>
                    <a:pt x="110" y="55"/>
                    <a:pt x="110" y="55"/>
                  </a:cubicBezTo>
                  <a:cubicBezTo>
                    <a:pt x="110" y="55"/>
                    <a:pt x="110" y="55"/>
                    <a:pt x="110" y="55"/>
                  </a:cubicBezTo>
                  <a:cubicBezTo>
                    <a:pt x="110" y="25"/>
                    <a:pt x="85" y="0"/>
                    <a:pt x="55" y="0"/>
                  </a:cubicBezTo>
                  <a:close/>
                </a:path>
              </a:pathLst>
            </a:custGeom>
            <a:solidFill>
              <a:srgbClr val="344B7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3" name="íś1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9525A1D-E22D-4BB5-9FD5-CB1CD230AED1}"/>
                </a:ext>
              </a:extLst>
            </p:cNvPr>
            <p:cNvSpPr/>
            <p:nvPr/>
          </p:nvSpPr>
          <p:spPr bwMode="auto">
            <a:xfrm>
              <a:off x="6959650" y="3251210"/>
              <a:ext cx="90340" cy="327052"/>
            </a:xfrm>
            <a:custGeom>
              <a:avLst/>
              <a:gdLst>
                <a:gd name="T0" fmla="*/ 29 w 79"/>
                <a:gd name="T1" fmla="*/ 22 h 286"/>
                <a:gd name="T2" fmla="*/ 10 w 79"/>
                <a:gd name="T3" fmla="*/ 0 h 286"/>
                <a:gd name="T4" fmla="*/ 0 w 79"/>
                <a:gd name="T5" fmla="*/ 29 h 286"/>
                <a:gd name="T6" fmla="*/ 50 w 79"/>
                <a:gd name="T7" fmla="*/ 286 h 286"/>
                <a:gd name="T8" fmla="*/ 79 w 79"/>
                <a:gd name="T9" fmla="*/ 282 h 286"/>
                <a:gd name="T10" fmla="*/ 29 w 79"/>
                <a:gd name="T11" fmla="*/ 22 h 286"/>
              </a:gdLst>
              <a:ahLst/>
              <a:cxnLst>
                <a:cxn ang="0">
                  <a:pos x="T0" y="T1"/>
                </a:cxn>
                <a:cxn ang="0">
                  <a:pos x="T2" y="T3"/>
                </a:cxn>
                <a:cxn ang="0">
                  <a:pos x="T4" y="T5"/>
                </a:cxn>
                <a:cxn ang="0">
                  <a:pos x="T6" y="T7"/>
                </a:cxn>
                <a:cxn ang="0">
                  <a:pos x="T8" y="T9"/>
                </a:cxn>
                <a:cxn ang="0">
                  <a:pos x="T10" y="T11"/>
                </a:cxn>
              </a:cxnLst>
              <a:rect l="0" t="0" r="r" b="b"/>
              <a:pathLst>
                <a:path w="79" h="286">
                  <a:moveTo>
                    <a:pt x="29" y="22"/>
                  </a:moveTo>
                  <a:lnTo>
                    <a:pt x="10" y="0"/>
                  </a:lnTo>
                  <a:lnTo>
                    <a:pt x="0" y="29"/>
                  </a:lnTo>
                  <a:lnTo>
                    <a:pt x="50" y="286"/>
                  </a:lnTo>
                  <a:lnTo>
                    <a:pt x="79" y="282"/>
                  </a:lnTo>
                  <a:lnTo>
                    <a:pt x="29" y="22"/>
                  </a:lnTo>
                  <a:close/>
                </a:path>
              </a:pathLst>
            </a:custGeom>
            <a:solidFill>
              <a:srgbClr val="91B1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4" name="îśļ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5551425-97AB-40C2-9010-A95921F30A37}"/>
                </a:ext>
              </a:extLst>
            </p:cNvPr>
            <p:cNvSpPr/>
            <p:nvPr/>
          </p:nvSpPr>
          <p:spPr bwMode="auto">
            <a:xfrm>
              <a:off x="7059138" y="3231769"/>
              <a:ext cx="78905" cy="327052"/>
            </a:xfrm>
            <a:custGeom>
              <a:avLst/>
              <a:gdLst>
                <a:gd name="T0" fmla="*/ 69 w 69"/>
                <a:gd name="T1" fmla="*/ 27 h 286"/>
                <a:gd name="T2" fmla="*/ 59 w 69"/>
                <a:gd name="T3" fmla="*/ 0 h 286"/>
                <a:gd name="T4" fmla="*/ 40 w 69"/>
                <a:gd name="T5" fmla="*/ 21 h 286"/>
                <a:gd name="T6" fmla="*/ 0 w 69"/>
                <a:gd name="T7" fmla="*/ 282 h 286"/>
                <a:gd name="T8" fmla="*/ 29 w 69"/>
                <a:gd name="T9" fmla="*/ 286 h 286"/>
                <a:gd name="T10" fmla="*/ 69 w 69"/>
                <a:gd name="T11" fmla="*/ 27 h 286"/>
              </a:gdLst>
              <a:ahLst/>
              <a:cxnLst>
                <a:cxn ang="0">
                  <a:pos x="T0" y="T1"/>
                </a:cxn>
                <a:cxn ang="0">
                  <a:pos x="T2" y="T3"/>
                </a:cxn>
                <a:cxn ang="0">
                  <a:pos x="T4" y="T5"/>
                </a:cxn>
                <a:cxn ang="0">
                  <a:pos x="T6" y="T7"/>
                </a:cxn>
                <a:cxn ang="0">
                  <a:pos x="T8" y="T9"/>
                </a:cxn>
                <a:cxn ang="0">
                  <a:pos x="T10" y="T11"/>
                </a:cxn>
              </a:cxnLst>
              <a:rect l="0" t="0" r="r" b="b"/>
              <a:pathLst>
                <a:path w="69" h="286">
                  <a:moveTo>
                    <a:pt x="69" y="27"/>
                  </a:moveTo>
                  <a:lnTo>
                    <a:pt x="59" y="0"/>
                  </a:lnTo>
                  <a:lnTo>
                    <a:pt x="40" y="21"/>
                  </a:lnTo>
                  <a:lnTo>
                    <a:pt x="0" y="282"/>
                  </a:lnTo>
                  <a:lnTo>
                    <a:pt x="29" y="286"/>
                  </a:lnTo>
                  <a:lnTo>
                    <a:pt x="69" y="27"/>
                  </a:lnTo>
                  <a:close/>
                </a:path>
              </a:pathLst>
            </a:custGeom>
            <a:solidFill>
              <a:srgbClr val="91B1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5" name="iṩľ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2E7783A-7E90-4BCC-B00E-507B3661A435}"/>
                </a:ext>
              </a:extLst>
            </p:cNvPr>
            <p:cNvSpPr/>
            <p:nvPr/>
          </p:nvSpPr>
          <p:spPr bwMode="auto">
            <a:xfrm>
              <a:off x="6952789" y="3445611"/>
              <a:ext cx="222991" cy="256153"/>
            </a:xfrm>
            <a:custGeom>
              <a:avLst/>
              <a:gdLst>
                <a:gd name="T0" fmla="*/ 79 w 94"/>
                <a:gd name="T1" fmla="*/ 108 h 108"/>
                <a:gd name="T2" fmla="*/ 13 w 94"/>
                <a:gd name="T3" fmla="*/ 108 h 108"/>
                <a:gd name="T4" fmla="*/ 13 w 94"/>
                <a:gd name="T5" fmla="*/ 107 h 108"/>
                <a:gd name="T6" fmla="*/ 0 w 94"/>
                <a:gd name="T7" fmla="*/ 1 h 108"/>
                <a:gd name="T8" fmla="*/ 0 w 94"/>
                <a:gd name="T9" fmla="*/ 0 h 108"/>
                <a:gd name="T10" fmla="*/ 1 w 94"/>
                <a:gd name="T11" fmla="*/ 0 h 108"/>
                <a:gd name="T12" fmla="*/ 92 w 94"/>
                <a:gd name="T13" fmla="*/ 1 h 108"/>
                <a:gd name="T14" fmla="*/ 94 w 94"/>
                <a:gd name="T15" fmla="*/ 1 h 108"/>
                <a:gd name="T16" fmla="*/ 79 w 94"/>
                <a:gd name="T1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08">
                  <a:moveTo>
                    <a:pt x="79" y="108"/>
                  </a:moveTo>
                  <a:cubicBezTo>
                    <a:pt x="13" y="108"/>
                    <a:pt x="13" y="108"/>
                    <a:pt x="13" y="108"/>
                  </a:cubicBezTo>
                  <a:cubicBezTo>
                    <a:pt x="13" y="107"/>
                    <a:pt x="13" y="107"/>
                    <a:pt x="13" y="107"/>
                  </a:cubicBezTo>
                  <a:cubicBezTo>
                    <a:pt x="0" y="2"/>
                    <a:pt x="0" y="2"/>
                    <a:pt x="0" y="1"/>
                  </a:cubicBezTo>
                  <a:cubicBezTo>
                    <a:pt x="0" y="0"/>
                    <a:pt x="0" y="0"/>
                    <a:pt x="0" y="0"/>
                  </a:cubicBezTo>
                  <a:cubicBezTo>
                    <a:pt x="1" y="0"/>
                    <a:pt x="1" y="0"/>
                    <a:pt x="1" y="0"/>
                  </a:cubicBezTo>
                  <a:cubicBezTo>
                    <a:pt x="2" y="0"/>
                    <a:pt x="91" y="1"/>
                    <a:pt x="92" y="1"/>
                  </a:cubicBezTo>
                  <a:cubicBezTo>
                    <a:pt x="94" y="1"/>
                    <a:pt x="94" y="1"/>
                    <a:pt x="94" y="1"/>
                  </a:cubicBezTo>
                  <a:lnTo>
                    <a:pt x="79" y="108"/>
                  </a:lnTo>
                  <a:close/>
                </a:path>
              </a:pathLst>
            </a:custGeom>
            <a:solidFill>
              <a:srgbClr val="344B7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6" name="îŝ1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F84F9E7-ED83-4982-92A3-6B3E53F35FCF}"/>
                </a:ext>
              </a:extLst>
            </p:cNvPr>
            <p:cNvSpPr/>
            <p:nvPr/>
          </p:nvSpPr>
          <p:spPr bwMode="auto">
            <a:xfrm>
              <a:off x="4672571" y="3753223"/>
              <a:ext cx="314474" cy="1606673"/>
            </a:xfrm>
            <a:custGeom>
              <a:avLst/>
              <a:gdLst>
                <a:gd name="T0" fmla="*/ 10 w 132"/>
                <a:gd name="T1" fmla="*/ 677 h 677"/>
                <a:gd name="T2" fmla="*/ 8 w 132"/>
                <a:gd name="T3" fmla="*/ 677 h 677"/>
                <a:gd name="T4" fmla="*/ 1 w 132"/>
                <a:gd name="T5" fmla="*/ 668 h 677"/>
                <a:gd name="T6" fmla="*/ 114 w 132"/>
                <a:gd name="T7" fmla="*/ 8 h 677"/>
                <a:gd name="T8" fmla="*/ 124 w 132"/>
                <a:gd name="T9" fmla="*/ 1 h 677"/>
                <a:gd name="T10" fmla="*/ 131 w 132"/>
                <a:gd name="T11" fmla="*/ 11 h 677"/>
                <a:gd name="T12" fmla="*/ 18 w 132"/>
                <a:gd name="T13" fmla="*/ 670 h 677"/>
                <a:gd name="T14" fmla="*/ 10 w 132"/>
                <a:gd name="T15" fmla="*/ 677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677">
                  <a:moveTo>
                    <a:pt x="10" y="677"/>
                  </a:moveTo>
                  <a:cubicBezTo>
                    <a:pt x="9" y="677"/>
                    <a:pt x="9" y="677"/>
                    <a:pt x="8" y="677"/>
                  </a:cubicBezTo>
                  <a:cubicBezTo>
                    <a:pt x="3" y="677"/>
                    <a:pt x="0" y="672"/>
                    <a:pt x="1" y="668"/>
                  </a:cubicBezTo>
                  <a:cubicBezTo>
                    <a:pt x="114" y="8"/>
                    <a:pt x="114" y="8"/>
                    <a:pt x="114" y="8"/>
                  </a:cubicBezTo>
                  <a:cubicBezTo>
                    <a:pt x="115" y="3"/>
                    <a:pt x="119" y="0"/>
                    <a:pt x="124" y="1"/>
                  </a:cubicBezTo>
                  <a:cubicBezTo>
                    <a:pt x="129" y="2"/>
                    <a:pt x="132" y="6"/>
                    <a:pt x="131" y="11"/>
                  </a:cubicBezTo>
                  <a:cubicBezTo>
                    <a:pt x="18" y="670"/>
                    <a:pt x="18" y="670"/>
                    <a:pt x="18" y="670"/>
                  </a:cubicBezTo>
                  <a:cubicBezTo>
                    <a:pt x="17" y="675"/>
                    <a:pt x="14" y="677"/>
                    <a:pt x="10" y="677"/>
                  </a:cubicBezTo>
                  <a:close/>
                </a:path>
              </a:pathLst>
            </a:custGeom>
            <a:solidFill>
              <a:srgbClr val="344B7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7" name="íšḻ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D0199EC-86C2-49F2-8B47-60E84C073EF1}"/>
                </a:ext>
              </a:extLst>
            </p:cNvPr>
            <p:cNvSpPr/>
            <p:nvPr/>
          </p:nvSpPr>
          <p:spPr bwMode="auto">
            <a:xfrm>
              <a:off x="5075097" y="3753223"/>
              <a:ext cx="313330" cy="1602099"/>
            </a:xfrm>
            <a:custGeom>
              <a:avLst/>
              <a:gdLst>
                <a:gd name="T0" fmla="*/ 123 w 132"/>
                <a:gd name="T1" fmla="*/ 675 h 675"/>
                <a:gd name="T2" fmla="*/ 114 w 132"/>
                <a:gd name="T3" fmla="*/ 668 h 675"/>
                <a:gd name="T4" fmla="*/ 1 w 132"/>
                <a:gd name="T5" fmla="*/ 11 h 675"/>
                <a:gd name="T6" fmla="*/ 8 w 132"/>
                <a:gd name="T7" fmla="*/ 1 h 675"/>
                <a:gd name="T8" fmla="*/ 18 w 132"/>
                <a:gd name="T9" fmla="*/ 8 h 675"/>
                <a:gd name="T10" fmla="*/ 131 w 132"/>
                <a:gd name="T11" fmla="*/ 665 h 675"/>
                <a:gd name="T12" fmla="*/ 124 w 132"/>
                <a:gd name="T13" fmla="*/ 674 h 675"/>
                <a:gd name="T14" fmla="*/ 123 w 132"/>
                <a:gd name="T15" fmla="*/ 675 h 6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675">
                  <a:moveTo>
                    <a:pt x="123" y="675"/>
                  </a:moveTo>
                  <a:cubicBezTo>
                    <a:pt x="119" y="675"/>
                    <a:pt x="115" y="672"/>
                    <a:pt x="114" y="668"/>
                  </a:cubicBezTo>
                  <a:cubicBezTo>
                    <a:pt x="1" y="11"/>
                    <a:pt x="1" y="11"/>
                    <a:pt x="1" y="11"/>
                  </a:cubicBezTo>
                  <a:cubicBezTo>
                    <a:pt x="0" y="6"/>
                    <a:pt x="4" y="2"/>
                    <a:pt x="8" y="1"/>
                  </a:cubicBezTo>
                  <a:cubicBezTo>
                    <a:pt x="13" y="0"/>
                    <a:pt x="17" y="3"/>
                    <a:pt x="18" y="8"/>
                  </a:cubicBezTo>
                  <a:cubicBezTo>
                    <a:pt x="131" y="665"/>
                    <a:pt x="131" y="665"/>
                    <a:pt x="131" y="665"/>
                  </a:cubicBezTo>
                  <a:cubicBezTo>
                    <a:pt x="132" y="669"/>
                    <a:pt x="129" y="674"/>
                    <a:pt x="124" y="674"/>
                  </a:cubicBezTo>
                  <a:cubicBezTo>
                    <a:pt x="124" y="675"/>
                    <a:pt x="123" y="675"/>
                    <a:pt x="123" y="675"/>
                  </a:cubicBezTo>
                  <a:close/>
                </a:path>
              </a:pathLst>
            </a:custGeom>
            <a:solidFill>
              <a:srgbClr val="344B7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8" name="iş1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C2B577D-8D61-420C-ACCE-B7E92BED046B}"/>
                </a:ext>
              </a:extLst>
            </p:cNvPr>
            <p:cNvSpPr/>
            <p:nvPr/>
          </p:nvSpPr>
          <p:spPr bwMode="auto">
            <a:xfrm>
              <a:off x="7100306" y="3753223"/>
              <a:ext cx="311043" cy="1595238"/>
            </a:xfrm>
            <a:custGeom>
              <a:avLst/>
              <a:gdLst>
                <a:gd name="T0" fmla="*/ 9 w 131"/>
                <a:gd name="T1" fmla="*/ 672 h 672"/>
                <a:gd name="T2" fmla="*/ 8 w 131"/>
                <a:gd name="T3" fmla="*/ 672 h 672"/>
                <a:gd name="T4" fmla="*/ 1 w 131"/>
                <a:gd name="T5" fmla="*/ 662 h 672"/>
                <a:gd name="T6" fmla="*/ 114 w 131"/>
                <a:gd name="T7" fmla="*/ 8 h 672"/>
                <a:gd name="T8" fmla="*/ 124 w 131"/>
                <a:gd name="T9" fmla="*/ 1 h 672"/>
                <a:gd name="T10" fmla="*/ 131 w 131"/>
                <a:gd name="T11" fmla="*/ 11 h 672"/>
                <a:gd name="T12" fmla="*/ 18 w 131"/>
                <a:gd name="T13" fmla="*/ 665 h 672"/>
                <a:gd name="T14" fmla="*/ 9 w 131"/>
                <a:gd name="T15" fmla="*/ 672 h 6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672">
                  <a:moveTo>
                    <a:pt x="9" y="672"/>
                  </a:moveTo>
                  <a:cubicBezTo>
                    <a:pt x="9" y="672"/>
                    <a:pt x="8" y="672"/>
                    <a:pt x="8" y="672"/>
                  </a:cubicBezTo>
                  <a:cubicBezTo>
                    <a:pt x="3" y="671"/>
                    <a:pt x="0" y="667"/>
                    <a:pt x="1" y="662"/>
                  </a:cubicBezTo>
                  <a:cubicBezTo>
                    <a:pt x="114" y="8"/>
                    <a:pt x="114" y="8"/>
                    <a:pt x="114" y="8"/>
                  </a:cubicBezTo>
                  <a:cubicBezTo>
                    <a:pt x="114" y="3"/>
                    <a:pt x="119" y="0"/>
                    <a:pt x="124" y="1"/>
                  </a:cubicBezTo>
                  <a:cubicBezTo>
                    <a:pt x="128" y="2"/>
                    <a:pt x="131" y="6"/>
                    <a:pt x="131" y="11"/>
                  </a:cubicBezTo>
                  <a:cubicBezTo>
                    <a:pt x="18" y="665"/>
                    <a:pt x="18" y="665"/>
                    <a:pt x="18" y="665"/>
                  </a:cubicBezTo>
                  <a:cubicBezTo>
                    <a:pt x="17" y="669"/>
                    <a:pt x="13" y="672"/>
                    <a:pt x="9" y="672"/>
                  </a:cubicBezTo>
                  <a:close/>
                </a:path>
              </a:pathLst>
            </a:custGeom>
            <a:solidFill>
              <a:srgbClr val="344B7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69" name="îşl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4564384-83FE-41F8-8CD7-5EA16016D2E9}"/>
                </a:ext>
              </a:extLst>
            </p:cNvPr>
            <p:cNvSpPr/>
            <p:nvPr/>
          </p:nvSpPr>
          <p:spPr bwMode="auto">
            <a:xfrm>
              <a:off x="7501688" y="3753223"/>
              <a:ext cx="313330" cy="1595238"/>
            </a:xfrm>
            <a:custGeom>
              <a:avLst/>
              <a:gdLst>
                <a:gd name="T0" fmla="*/ 122 w 132"/>
                <a:gd name="T1" fmla="*/ 672 h 672"/>
                <a:gd name="T2" fmla="*/ 114 w 132"/>
                <a:gd name="T3" fmla="*/ 665 h 672"/>
                <a:gd name="T4" fmla="*/ 1 w 132"/>
                <a:gd name="T5" fmla="*/ 11 h 672"/>
                <a:gd name="T6" fmla="*/ 8 w 132"/>
                <a:gd name="T7" fmla="*/ 1 h 672"/>
                <a:gd name="T8" fmla="*/ 18 w 132"/>
                <a:gd name="T9" fmla="*/ 8 h 672"/>
                <a:gd name="T10" fmla="*/ 131 w 132"/>
                <a:gd name="T11" fmla="*/ 662 h 672"/>
                <a:gd name="T12" fmla="*/ 124 w 132"/>
                <a:gd name="T13" fmla="*/ 672 h 672"/>
                <a:gd name="T14" fmla="*/ 122 w 132"/>
                <a:gd name="T15" fmla="*/ 672 h 6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672">
                  <a:moveTo>
                    <a:pt x="122" y="672"/>
                  </a:moveTo>
                  <a:cubicBezTo>
                    <a:pt x="118" y="672"/>
                    <a:pt x="114" y="669"/>
                    <a:pt x="114" y="665"/>
                  </a:cubicBezTo>
                  <a:cubicBezTo>
                    <a:pt x="1" y="11"/>
                    <a:pt x="1" y="11"/>
                    <a:pt x="1" y="11"/>
                  </a:cubicBezTo>
                  <a:cubicBezTo>
                    <a:pt x="0" y="6"/>
                    <a:pt x="3" y="2"/>
                    <a:pt x="8" y="1"/>
                  </a:cubicBezTo>
                  <a:cubicBezTo>
                    <a:pt x="12" y="0"/>
                    <a:pt x="17" y="3"/>
                    <a:pt x="18" y="8"/>
                  </a:cubicBezTo>
                  <a:cubicBezTo>
                    <a:pt x="131" y="662"/>
                    <a:pt x="131" y="662"/>
                    <a:pt x="131" y="662"/>
                  </a:cubicBezTo>
                  <a:cubicBezTo>
                    <a:pt x="132" y="667"/>
                    <a:pt x="128" y="671"/>
                    <a:pt x="124" y="672"/>
                  </a:cubicBezTo>
                  <a:cubicBezTo>
                    <a:pt x="123" y="672"/>
                    <a:pt x="123" y="672"/>
                    <a:pt x="122" y="672"/>
                  </a:cubicBezTo>
                  <a:close/>
                </a:path>
              </a:pathLst>
            </a:custGeom>
            <a:solidFill>
              <a:srgbClr val="344B7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0" name="işļ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6F4F39D-EA8B-4C55-9F6B-986BF417EFD2}"/>
                </a:ext>
              </a:extLst>
            </p:cNvPr>
            <p:cNvSpPr/>
            <p:nvPr/>
          </p:nvSpPr>
          <p:spPr bwMode="auto">
            <a:xfrm>
              <a:off x="4579945" y="3680037"/>
              <a:ext cx="3523245" cy="128076"/>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71" name="íSľ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20018C6-A4AB-40F0-B867-352F9CF7900D}"/>
                </a:ext>
              </a:extLst>
            </p:cNvPr>
            <p:cNvSpPr/>
            <p:nvPr/>
          </p:nvSpPr>
          <p:spPr bwMode="auto">
            <a:xfrm>
              <a:off x="4780064" y="4823576"/>
              <a:ext cx="498583" cy="37737"/>
            </a:xfrm>
            <a:prstGeom prst="rect">
              <a:avLst/>
            </a:prstGeom>
            <a:solidFill>
              <a:schemeClr val="tx1">
                <a:lumMod val="50000"/>
                <a:lumOff val="50000"/>
              </a:schemeClr>
            </a:solidFill>
            <a:ln>
              <a:noFill/>
            </a:ln>
            <a:extLst/>
          </p:spPr>
          <p:txBody>
            <a:bodyPr anchor="ctr"/>
            <a:lstStyle/>
            <a:p>
              <a:pPr algn="ctr"/>
              <a:endParaRPr dirty="0"/>
            </a:p>
          </p:txBody>
        </p:sp>
        <p:sp>
          <p:nvSpPr>
            <p:cNvPr id="72" name="íśḻ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4E3020-38A9-44BF-A526-175D5335F86F}"/>
                </a:ext>
              </a:extLst>
            </p:cNvPr>
            <p:cNvSpPr/>
            <p:nvPr/>
          </p:nvSpPr>
          <p:spPr bwMode="auto">
            <a:xfrm>
              <a:off x="7206654" y="4823576"/>
              <a:ext cx="502014" cy="37737"/>
            </a:xfrm>
            <a:prstGeom prst="rect">
              <a:avLst/>
            </a:prstGeom>
            <a:solidFill>
              <a:srgbClr val="344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73" name="ïṥľí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1C771D8-0F47-4C9C-A27E-91F26ECB47C1}"/>
                </a:ext>
              </a:extLst>
            </p:cNvPr>
            <p:cNvSpPr/>
            <p:nvPr/>
          </p:nvSpPr>
          <p:spPr bwMode="auto">
            <a:xfrm>
              <a:off x="6836148" y="4644041"/>
              <a:ext cx="173818" cy="384229"/>
            </a:xfrm>
            <a:custGeom>
              <a:avLst/>
              <a:gdLst>
                <a:gd name="T0" fmla="*/ 0 w 152"/>
                <a:gd name="T1" fmla="*/ 0 h 336"/>
                <a:gd name="T2" fmla="*/ 152 w 152"/>
                <a:gd name="T3" fmla="*/ 0 h 336"/>
                <a:gd name="T4" fmla="*/ 135 w 152"/>
                <a:gd name="T5" fmla="*/ 336 h 336"/>
                <a:gd name="T6" fmla="*/ 17 w 152"/>
                <a:gd name="T7" fmla="*/ 336 h 336"/>
                <a:gd name="T8" fmla="*/ 0 w 152"/>
                <a:gd name="T9" fmla="*/ 0 h 336"/>
              </a:gdLst>
              <a:ahLst/>
              <a:cxnLst>
                <a:cxn ang="0">
                  <a:pos x="T0" y="T1"/>
                </a:cxn>
                <a:cxn ang="0">
                  <a:pos x="T2" y="T3"/>
                </a:cxn>
                <a:cxn ang="0">
                  <a:pos x="T4" y="T5"/>
                </a:cxn>
                <a:cxn ang="0">
                  <a:pos x="T6" y="T7"/>
                </a:cxn>
                <a:cxn ang="0">
                  <a:pos x="T8" y="T9"/>
                </a:cxn>
              </a:cxnLst>
              <a:rect l="0" t="0" r="r" b="b"/>
              <a:pathLst>
                <a:path w="152" h="336">
                  <a:moveTo>
                    <a:pt x="0" y="0"/>
                  </a:moveTo>
                  <a:lnTo>
                    <a:pt x="152" y="0"/>
                  </a:lnTo>
                  <a:lnTo>
                    <a:pt x="135" y="336"/>
                  </a:lnTo>
                  <a:lnTo>
                    <a:pt x="17" y="336"/>
                  </a:lnTo>
                  <a:lnTo>
                    <a:pt x="0" y="0"/>
                  </a:lnTo>
                  <a:close/>
                </a:path>
              </a:pathLst>
            </a:custGeom>
            <a:solidFill>
              <a:srgbClr val="5BD4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4" name="íŝ1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74CAD8C-8DF2-4EFA-A568-099E4CE456E8}"/>
                </a:ext>
              </a:extLst>
            </p:cNvPr>
            <p:cNvSpPr/>
            <p:nvPr/>
          </p:nvSpPr>
          <p:spPr bwMode="auto">
            <a:xfrm>
              <a:off x="6876172" y="4961945"/>
              <a:ext cx="92627" cy="320191"/>
            </a:xfrm>
            <a:custGeom>
              <a:avLst/>
              <a:gdLst>
                <a:gd name="T0" fmla="*/ 81 w 81"/>
                <a:gd name="T1" fmla="*/ 0 h 280"/>
                <a:gd name="T2" fmla="*/ 71 w 81"/>
                <a:gd name="T3" fmla="*/ 280 h 280"/>
                <a:gd name="T4" fmla="*/ 11 w 81"/>
                <a:gd name="T5" fmla="*/ 280 h 280"/>
                <a:gd name="T6" fmla="*/ 0 w 81"/>
                <a:gd name="T7" fmla="*/ 0 h 280"/>
                <a:gd name="T8" fmla="*/ 81 w 81"/>
                <a:gd name="T9" fmla="*/ 0 h 280"/>
              </a:gdLst>
              <a:ahLst/>
              <a:cxnLst>
                <a:cxn ang="0">
                  <a:pos x="T0" y="T1"/>
                </a:cxn>
                <a:cxn ang="0">
                  <a:pos x="T2" y="T3"/>
                </a:cxn>
                <a:cxn ang="0">
                  <a:pos x="T4" y="T5"/>
                </a:cxn>
                <a:cxn ang="0">
                  <a:pos x="T6" y="T7"/>
                </a:cxn>
                <a:cxn ang="0">
                  <a:pos x="T8" y="T9"/>
                </a:cxn>
              </a:cxnLst>
              <a:rect l="0" t="0" r="r" b="b"/>
              <a:pathLst>
                <a:path w="81" h="280">
                  <a:moveTo>
                    <a:pt x="81" y="0"/>
                  </a:moveTo>
                  <a:lnTo>
                    <a:pt x="71" y="280"/>
                  </a:lnTo>
                  <a:lnTo>
                    <a:pt x="11" y="280"/>
                  </a:lnTo>
                  <a:lnTo>
                    <a:pt x="0" y="0"/>
                  </a:lnTo>
                  <a:lnTo>
                    <a:pt x="81" y="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5" name="îşľ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2A853E-9561-40B9-9437-815F70A23EFA}"/>
                </a:ext>
              </a:extLst>
            </p:cNvPr>
            <p:cNvSpPr/>
            <p:nvPr/>
          </p:nvSpPr>
          <p:spPr bwMode="auto">
            <a:xfrm>
              <a:off x="7076291" y="3670888"/>
              <a:ext cx="670114" cy="1033760"/>
            </a:xfrm>
            <a:custGeom>
              <a:avLst/>
              <a:gdLst>
                <a:gd name="T0" fmla="*/ 7 w 282"/>
                <a:gd name="T1" fmla="*/ 436 h 436"/>
                <a:gd name="T2" fmla="*/ 58 w 282"/>
                <a:gd name="T3" fmla="*/ 429 h 436"/>
                <a:gd name="T4" fmla="*/ 120 w 282"/>
                <a:gd name="T5" fmla="*/ 420 h 436"/>
                <a:gd name="T6" fmla="*/ 272 w 282"/>
                <a:gd name="T7" fmla="*/ 291 h 436"/>
                <a:gd name="T8" fmla="*/ 270 w 282"/>
                <a:gd name="T9" fmla="*/ 182 h 436"/>
                <a:gd name="T10" fmla="*/ 234 w 282"/>
                <a:gd name="T11" fmla="*/ 120 h 436"/>
                <a:gd name="T12" fmla="*/ 218 w 282"/>
                <a:gd name="T13" fmla="*/ 99 h 436"/>
                <a:gd name="T14" fmla="*/ 198 w 282"/>
                <a:gd name="T15" fmla="*/ 14 h 436"/>
                <a:gd name="T16" fmla="*/ 163 w 282"/>
                <a:gd name="T17" fmla="*/ 0 h 436"/>
                <a:gd name="T18" fmla="*/ 187 w 282"/>
                <a:gd name="T19" fmla="*/ 120 h 436"/>
                <a:gd name="T20" fmla="*/ 204 w 282"/>
                <a:gd name="T21" fmla="*/ 143 h 436"/>
                <a:gd name="T22" fmla="*/ 234 w 282"/>
                <a:gd name="T23" fmla="*/ 194 h 436"/>
                <a:gd name="T24" fmla="*/ 236 w 282"/>
                <a:gd name="T25" fmla="*/ 280 h 436"/>
                <a:gd name="T26" fmla="*/ 112 w 282"/>
                <a:gd name="T27" fmla="*/ 383 h 436"/>
                <a:gd name="T28" fmla="*/ 54 w 282"/>
                <a:gd name="T29" fmla="*/ 392 h 436"/>
                <a:gd name="T30" fmla="*/ 0 w 282"/>
                <a:gd name="T31" fmla="*/ 399 h 436"/>
                <a:gd name="T32" fmla="*/ 7 w 282"/>
                <a:gd name="T33"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2" h="436">
                  <a:moveTo>
                    <a:pt x="7" y="436"/>
                  </a:moveTo>
                  <a:cubicBezTo>
                    <a:pt x="24" y="433"/>
                    <a:pt x="41" y="431"/>
                    <a:pt x="58" y="429"/>
                  </a:cubicBezTo>
                  <a:cubicBezTo>
                    <a:pt x="78" y="426"/>
                    <a:pt x="99" y="424"/>
                    <a:pt x="120" y="420"/>
                  </a:cubicBezTo>
                  <a:cubicBezTo>
                    <a:pt x="195" y="405"/>
                    <a:pt x="252" y="357"/>
                    <a:pt x="272" y="291"/>
                  </a:cubicBezTo>
                  <a:cubicBezTo>
                    <a:pt x="282" y="257"/>
                    <a:pt x="281" y="218"/>
                    <a:pt x="270" y="182"/>
                  </a:cubicBezTo>
                  <a:cubicBezTo>
                    <a:pt x="262" y="157"/>
                    <a:pt x="248" y="138"/>
                    <a:pt x="234" y="120"/>
                  </a:cubicBezTo>
                  <a:cubicBezTo>
                    <a:pt x="229" y="113"/>
                    <a:pt x="223" y="106"/>
                    <a:pt x="218" y="99"/>
                  </a:cubicBezTo>
                  <a:cubicBezTo>
                    <a:pt x="205" y="80"/>
                    <a:pt x="186" y="44"/>
                    <a:pt x="198" y="14"/>
                  </a:cubicBezTo>
                  <a:cubicBezTo>
                    <a:pt x="163" y="0"/>
                    <a:pt x="163" y="0"/>
                    <a:pt x="163" y="0"/>
                  </a:cubicBezTo>
                  <a:cubicBezTo>
                    <a:pt x="146" y="43"/>
                    <a:pt x="166" y="89"/>
                    <a:pt x="187" y="120"/>
                  </a:cubicBezTo>
                  <a:cubicBezTo>
                    <a:pt x="193" y="128"/>
                    <a:pt x="199" y="136"/>
                    <a:pt x="204" y="143"/>
                  </a:cubicBezTo>
                  <a:cubicBezTo>
                    <a:pt x="217" y="160"/>
                    <a:pt x="228" y="174"/>
                    <a:pt x="234" y="194"/>
                  </a:cubicBezTo>
                  <a:cubicBezTo>
                    <a:pt x="244" y="222"/>
                    <a:pt x="244" y="253"/>
                    <a:pt x="236" y="280"/>
                  </a:cubicBezTo>
                  <a:cubicBezTo>
                    <a:pt x="220" y="332"/>
                    <a:pt x="174" y="371"/>
                    <a:pt x="112" y="383"/>
                  </a:cubicBezTo>
                  <a:cubicBezTo>
                    <a:pt x="93" y="387"/>
                    <a:pt x="74" y="389"/>
                    <a:pt x="54" y="392"/>
                  </a:cubicBezTo>
                  <a:cubicBezTo>
                    <a:pt x="36" y="394"/>
                    <a:pt x="18" y="396"/>
                    <a:pt x="0" y="399"/>
                  </a:cubicBezTo>
                  <a:lnTo>
                    <a:pt x="7" y="436"/>
                  </a:lnTo>
                  <a:close/>
                </a:path>
              </a:pathLst>
            </a:custGeom>
            <a:solidFill>
              <a:srgbClr val="5BD4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6" name="íṥļ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490FF6E-ECD4-4C37-8D46-E43C024CDA7A}"/>
                </a:ext>
              </a:extLst>
            </p:cNvPr>
            <p:cNvSpPr/>
            <p:nvPr/>
          </p:nvSpPr>
          <p:spPr bwMode="auto">
            <a:xfrm>
              <a:off x="6569703" y="4527400"/>
              <a:ext cx="727291" cy="282455"/>
            </a:xfrm>
            <a:prstGeom prst="ellipse">
              <a:avLst/>
            </a:pr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7" name="îsḻ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759296-E9C6-426A-AFE5-273CD5EB9B60}"/>
                </a:ext>
              </a:extLst>
            </p:cNvPr>
            <p:cNvSpPr/>
            <p:nvPr/>
          </p:nvSpPr>
          <p:spPr bwMode="auto">
            <a:xfrm>
              <a:off x="6455349" y="4507959"/>
              <a:ext cx="955999" cy="169244"/>
            </a:xfrm>
            <a:prstGeom prst="ellipse">
              <a:avLst/>
            </a:prstGeom>
            <a:solidFill>
              <a:srgbClr val="5BD4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8" name="íṡḷ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50A3C5C-4865-4C20-80E0-E23FF731347E}"/>
                </a:ext>
              </a:extLst>
            </p:cNvPr>
            <p:cNvSpPr/>
            <p:nvPr/>
          </p:nvSpPr>
          <p:spPr bwMode="auto">
            <a:xfrm>
              <a:off x="7078578" y="3364420"/>
              <a:ext cx="826779" cy="491722"/>
            </a:xfrm>
            <a:custGeom>
              <a:avLst/>
              <a:gdLst>
                <a:gd name="T0" fmla="*/ 20 w 348"/>
                <a:gd name="T1" fmla="*/ 104 h 207"/>
                <a:gd name="T2" fmla="*/ 139 w 348"/>
                <a:gd name="T3" fmla="*/ 207 h 207"/>
                <a:gd name="T4" fmla="*/ 328 w 348"/>
                <a:gd name="T5" fmla="*/ 104 h 207"/>
                <a:gd name="T6" fmla="*/ 210 w 348"/>
                <a:gd name="T7" fmla="*/ 0 h 207"/>
                <a:gd name="T8" fmla="*/ 20 w 348"/>
                <a:gd name="T9" fmla="*/ 104 h 207"/>
              </a:gdLst>
              <a:ahLst/>
              <a:cxnLst>
                <a:cxn ang="0">
                  <a:pos x="T0" y="T1"/>
                </a:cxn>
                <a:cxn ang="0">
                  <a:pos x="T2" y="T3"/>
                </a:cxn>
                <a:cxn ang="0">
                  <a:pos x="T4" y="T5"/>
                </a:cxn>
                <a:cxn ang="0">
                  <a:pos x="T6" y="T7"/>
                </a:cxn>
                <a:cxn ang="0">
                  <a:pos x="T8" y="T9"/>
                </a:cxn>
              </a:cxnLst>
              <a:rect l="0" t="0" r="r" b="b"/>
              <a:pathLst>
                <a:path w="348" h="207">
                  <a:moveTo>
                    <a:pt x="20" y="104"/>
                  </a:moveTo>
                  <a:cubicBezTo>
                    <a:pt x="0" y="161"/>
                    <a:pt x="53" y="207"/>
                    <a:pt x="139" y="207"/>
                  </a:cubicBezTo>
                  <a:cubicBezTo>
                    <a:pt x="224" y="207"/>
                    <a:pt x="309" y="161"/>
                    <a:pt x="328" y="104"/>
                  </a:cubicBezTo>
                  <a:cubicBezTo>
                    <a:pt x="348" y="46"/>
                    <a:pt x="295" y="0"/>
                    <a:pt x="210" y="0"/>
                  </a:cubicBezTo>
                  <a:cubicBezTo>
                    <a:pt x="125" y="0"/>
                    <a:pt x="40" y="46"/>
                    <a:pt x="20" y="104"/>
                  </a:cubicBezTo>
                  <a:close/>
                </a:path>
              </a:pathLst>
            </a:custGeom>
            <a:solidFill>
              <a:srgbClr val="5BD4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79" name="îš1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1D8CBED-46AF-4654-A621-A087188EBB78}"/>
                </a:ext>
              </a:extLst>
            </p:cNvPr>
            <p:cNvSpPr/>
            <p:nvPr/>
          </p:nvSpPr>
          <p:spPr bwMode="auto">
            <a:xfrm>
              <a:off x="6695493" y="5258121"/>
              <a:ext cx="423110" cy="40024"/>
            </a:xfrm>
            <a:prstGeom prst="rect">
              <a:avLst/>
            </a:prstGeom>
            <a:solidFill>
              <a:srgbClr val="5BD4FF"/>
            </a:solidFill>
            <a:ln>
              <a:noFill/>
            </a:ln>
            <a:extLst/>
          </p:spPr>
          <p:txBody>
            <a:bodyPr anchor="ctr"/>
            <a:lstStyle/>
            <a:p>
              <a:pPr algn="ctr"/>
              <a:endParaRPr dirty="0"/>
            </a:p>
          </p:txBody>
        </p:sp>
        <p:sp>
          <p:nvSpPr>
            <p:cNvPr id="80" name="ïṡḷ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A36C558-FF6F-48E5-9031-90D9DE01B983}"/>
                </a:ext>
              </a:extLst>
            </p:cNvPr>
            <p:cNvSpPr/>
            <p:nvPr/>
          </p:nvSpPr>
          <p:spPr bwMode="auto">
            <a:xfrm>
              <a:off x="6660042" y="5291284"/>
              <a:ext cx="116641" cy="116641"/>
            </a:xfrm>
            <a:prstGeom prst="ellipse">
              <a:avLst/>
            </a:prstGeom>
            <a:solidFill>
              <a:schemeClr val="tx1">
                <a:lumMod val="50000"/>
                <a:lumOff val="50000"/>
              </a:schemeClr>
            </a:solidFill>
            <a:ln>
              <a:noFill/>
            </a:ln>
            <a:extLst/>
          </p:spPr>
          <p:txBody>
            <a:bodyPr anchor="ctr"/>
            <a:lstStyle/>
            <a:p>
              <a:pPr algn="ctr"/>
              <a:endParaRPr dirty="0"/>
            </a:p>
          </p:txBody>
        </p:sp>
        <p:sp>
          <p:nvSpPr>
            <p:cNvPr id="81" name="ïṡľ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156231E-6C82-47A5-9CB1-EDC34756DADD}"/>
                </a:ext>
              </a:extLst>
            </p:cNvPr>
            <p:cNvSpPr/>
            <p:nvPr/>
          </p:nvSpPr>
          <p:spPr bwMode="auto">
            <a:xfrm>
              <a:off x="6847583" y="5291284"/>
              <a:ext cx="116641" cy="116641"/>
            </a:xfrm>
            <a:prstGeom prst="ellipse">
              <a:avLst/>
            </a:prstGeom>
            <a:solidFill>
              <a:schemeClr val="tx1">
                <a:lumMod val="50000"/>
                <a:lumOff val="50000"/>
              </a:schemeClr>
            </a:solidFill>
            <a:ln>
              <a:noFill/>
            </a:ln>
            <a:extLst/>
          </p:spPr>
          <p:txBody>
            <a:bodyPr anchor="ctr"/>
            <a:lstStyle/>
            <a:p>
              <a:pPr algn="ctr"/>
              <a:endParaRPr dirty="0"/>
            </a:p>
          </p:txBody>
        </p:sp>
        <p:sp>
          <p:nvSpPr>
            <p:cNvPr id="82" name="iSḷ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11E885F-9436-40FB-B365-B43B10DF8EE3}"/>
                </a:ext>
              </a:extLst>
            </p:cNvPr>
            <p:cNvSpPr/>
            <p:nvPr/>
          </p:nvSpPr>
          <p:spPr bwMode="auto">
            <a:xfrm>
              <a:off x="7036267" y="5291284"/>
              <a:ext cx="115498" cy="116641"/>
            </a:xfrm>
            <a:prstGeom prst="ellipse">
              <a:avLst/>
            </a:prstGeom>
            <a:solidFill>
              <a:schemeClr val="tx1">
                <a:lumMod val="50000"/>
                <a:lumOff val="50000"/>
              </a:schemeClr>
            </a:solidFill>
            <a:ln>
              <a:noFill/>
            </a:ln>
            <a:extLst/>
          </p:spPr>
          <p:txBody>
            <a:bodyPr anchor="ctr"/>
            <a:lstStyle/>
            <a:p>
              <a:pPr algn="ctr"/>
              <a:endParaRPr dirty="0"/>
            </a:p>
          </p:txBody>
        </p:sp>
        <p:sp>
          <p:nvSpPr>
            <p:cNvPr id="83" name="ïṥḷ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69984F2-6470-4409-B212-2137D6FB4459}"/>
                </a:ext>
              </a:extLst>
            </p:cNvPr>
            <p:cNvSpPr/>
            <p:nvPr/>
          </p:nvSpPr>
          <p:spPr bwMode="auto">
            <a:xfrm>
              <a:off x="4227734" y="4933356"/>
              <a:ext cx="647243" cy="616368"/>
            </a:xfrm>
            <a:custGeom>
              <a:avLst/>
              <a:gdLst>
                <a:gd name="T0" fmla="*/ 553 w 566"/>
                <a:gd name="T1" fmla="*/ 539 h 539"/>
                <a:gd name="T2" fmla="*/ 0 w 566"/>
                <a:gd name="T3" fmla="*/ 10 h 539"/>
                <a:gd name="T4" fmla="*/ 13 w 566"/>
                <a:gd name="T5" fmla="*/ 0 h 539"/>
                <a:gd name="T6" fmla="*/ 566 w 566"/>
                <a:gd name="T7" fmla="*/ 529 h 539"/>
                <a:gd name="T8" fmla="*/ 553 w 566"/>
                <a:gd name="T9" fmla="*/ 539 h 539"/>
              </a:gdLst>
              <a:ahLst/>
              <a:cxnLst>
                <a:cxn ang="0">
                  <a:pos x="T0" y="T1"/>
                </a:cxn>
                <a:cxn ang="0">
                  <a:pos x="T2" y="T3"/>
                </a:cxn>
                <a:cxn ang="0">
                  <a:pos x="T4" y="T5"/>
                </a:cxn>
                <a:cxn ang="0">
                  <a:pos x="T6" y="T7"/>
                </a:cxn>
                <a:cxn ang="0">
                  <a:pos x="T8" y="T9"/>
                </a:cxn>
              </a:cxnLst>
              <a:rect l="0" t="0" r="r" b="b"/>
              <a:pathLst>
                <a:path w="566" h="539">
                  <a:moveTo>
                    <a:pt x="553" y="539"/>
                  </a:moveTo>
                  <a:lnTo>
                    <a:pt x="0" y="10"/>
                  </a:lnTo>
                  <a:lnTo>
                    <a:pt x="13" y="0"/>
                  </a:lnTo>
                  <a:lnTo>
                    <a:pt x="566" y="529"/>
                  </a:lnTo>
                  <a:lnTo>
                    <a:pt x="553" y="539"/>
                  </a:lnTo>
                  <a:close/>
                </a:path>
              </a:pathLst>
            </a:custGeom>
            <a:solidFill>
              <a:schemeClr val="tx1">
                <a:lumMod val="50000"/>
                <a:lumOff val="50000"/>
              </a:schemeClr>
            </a:solidFill>
            <a:ln>
              <a:noFill/>
            </a:ln>
            <a:extLst/>
          </p:spPr>
          <p:txBody>
            <a:bodyPr anchor="ctr"/>
            <a:lstStyle/>
            <a:p>
              <a:pPr algn="ctr"/>
              <a:endParaRPr dirty="0"/>
            </a:p>
          </p:txBody>
        </p:sp>
        <p:sp>
          <p:nvSpPr>
            <p:cNvPr id="84" name="i$1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D37B09D-7AE2-4BE5-A94F-A2FAE412F45A}"/>
                </a:ext>
              </a:extLst>
            </p:cNvPr>
            <p:cNvSpPr/>
            <p:nvPr/>
          </p:nvSpPr>
          <p:spPr bwMode="auto">
            <a:xfrm>
              <a:off x="4196858" y="5013404"/>
              <a:ext cx="644956" cy="619798"/>
            </a:xfrm>
            <a:custGeom>
              <a:avLst/>
              <a:gdLst>
                <a:gd name="T0" fmla="*/ 553 w 564"/>
                <a:gd name="T1" fmla="*/ 542 h 542"/>
                <a:gd name="T2" fmla="*/ 0 w 564"/>
                <a:gd name="T3" fmla="*/ 11 h 542"/>
                <a:gd name="T4" fmla="*/ 11 w 564"/>
                <a:gd name="T5" fmla="*/ 0 h 542"/>
                <a:gd name="T6" fmla="*/ 564 w 564"/>
                <a:gd name="T7" fmla="*/ 531 h 542"/>
                <a:gd name="T8" fmla="*/ 553 w 564"/>
                <a:gd name="T9" fmla="*/ 542 h 542"/>
              </a:gdLst>
              <a:ahLst/>
              <a:cxnLst>
                <a:cxn ang="0">
                  <a:pos x="T0" y="T1"/>
                </a:cxn>
                <a:cxn ang="0">
                  <a:pos x="T2" y="T3"/>
                </a:cxn>
                <a:cxn ang="0">
                  <a:pos x="T4" y="T5"/>
                </a:cxn>
                <a:cxn ang="0">
                  <a:pos x="T6" y="T7"/>
                </a:cxn>
                <a:cxn ang="0">
                  <a:pos x="T8" y="T9"/>
                </a:cxn>
              </a:cxnLst>
              <a:rect l="0" t="0" r="r" b="b"/>
              <a:pathLst>
                <a:path w="564" h="542">
                  <a:moveTo>
                    <a:pt x="553" y="542"/>
                  </a:moveTo>
                  <a:lnTo>
                    <a:pt x="0" y="11"/>
                  </a:lnTo>
                  <a:lnTo>
                    <a:pt x="11" y="0"/>
                  </a:lnTo>
                  <a:lnTo>
                    <a:pt x="564" y="531"/>
                  </a:lnTo>
                  <a:lnTo>
                    <a:pt x="553" y="542"/>
                  </a:lnTo>
                  <a:close/>
                </a:path>
              </a:pathLst>
            </a:custGeom>
            <a:solidFill>
              <a:schemeClr val="tx1">
                <a:lumMod val="50000"/>
                <a:lumOff val="50000"/>
              </a:schemeClr>
            </a:solidFill>
            <a:ln>
              <a:noFill/>
            </a:ln>
            <a:extLst/>
          </p:spPr>
          <p:txBody>
            <a:bodyPr anchor="ctr"/>
            <a:lstStyle/>
            <a:p>
              <a:pPr algn="ctr"/>
              <a:endParaRPr dirty="0"/>
            </a:p>
          </p:txBody>
        </p:sp>
        <p:sp>
          <p:nvSpPr>
            <p:cNvPr id="85" name="iṩ1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B431103-45BF-432F-92A0-86DD3D4267C4}"/>
                </a:ext>
              </a:extLst>
            </p:cNvPr>
            <p:cNvSpPr/>
            <p:nvPr/>
          </p:nvSpPr>
          <p:spPr bwMode="auto">
            <a:xfrm>
              <a:off x="4244887" y="4836155"/>
              <a:ext cx="646100" cy="618655"/>
            </a:xfrm>
            <a:custGeom>
              <a:avLst/>
              <a:gdLst>
                <a:gd name="T0" fmla="*/ 553 w 565"/>
                <a:gd name="T1" fmla="*/ 541 h 541"/>
                <a:gd name="T2" fmla="*/ 0 w 565"/>
                <a:gd name="T3" fmla="*/ 12 h 541"/>
                <a:gd name="T4" fmla="*/ 12 w 565"/>
                <a:gd name="T5" fmla="*/ 0 h 541"/>
                <a:gd name="T6" fmla="*/ 565 w 565"/>
                <a:gd name="T7" fmla="*/ 531 h 541"/>
                <a:gd name="T8" fmla="*/ 553 w 565"/>
                <a:gd name="T9" fmla="*/ 541 h 541"/>
              </a:gdLst>
              <a:ahLst/>
              <a:cxnLst>
                <a:cxn ang="0">
                  <a:pos x="T0" y="T1"/>
                </a:cxn>
                <a:cxn ang="0">
                  <a:pos x="T2" y="T3"/>
                </a:cxn>
                <a:cxn ang="0">
                  <a:pos x="T4" y="T5"/>
                </a:cxn>
                <a:cxn ang="0">
                  <a:pos x="T6" y="T7"/>
                </a:cxn>
                <a:cxn ang="0">
                  <a:pos x="T8" y="T9"/>
                </a:cxn>
              </a:cxnLst>
              <a:rect l="0" t="0" r="r" b="b"/>
              <a:pathLst>
                <a:path w="565" h="541">
                  <a:moveTo>
                    <a:pt x="553" y="541"/>
                  </a:moveTo>
                  <a:lnTo>
                    <a:pt x="0" y="12"/>
                  </a:lnTo>
                  <a:lnTo>
                    <a:pt x="12" y="0"/>
                  </a:lnTo>
                  <a:lnTo>
                    <a:pt x="565" y="531"/>
                  </a:lnTo>
                  <a:lnTo>
                    <a:pt x="553" y="541"/>
                  </a:lnTo>
                  <a:close/>
                </a:path>
              </a:pathLst>
            </a:custGeom>
            <a:solidFill>
              <a:schemeClr val="tx1">
                <a:lumMod val="50000"/>
                <a:lumOff val="50000"/>
              </a:schemeClr>
            </a:solidFill>
            <a:ln>
              <a:noFill/>
            </a:ln>
            <a:extLst/>
          </p:spPr>
          <p:txBody>
            <a:bodyPr anchor="ctr"/>
            <a:lstStyle/>
            <a:p>
              <a:pPr algn="ctr"/>
              <a:endParaRPr dirty="0"/>
            </a:p>
          </p:txBody>
        </p:sp>
        <p:sp>
          <p:nvSpPr>
            <p:cNvPr id="86" name="iśḻ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6CFB525-892C-4BAF-99EF-577FD99517D8}"/>
                </a:ext>
              </a:extLst>
            </p:cNvPr>
            <p:cNvSpPr/>
            <p:nvPr/>
          </p:nvSpPr>
          <p:spPr bwMode="auto">
            <a:xfrm>
              <a:off x="4284911" y="4757251"/>
              <a:ext cx="647243" cy="619798"/>
            </a:xfrm>
            <a:custGeom>
              <a:avLst/>
              <a:gdLst>
                <a:gd name="T0" fmla="*/ 553 w 566"/>
                <a:gd name="T1" fmla="*/ 542 h 542"/>
                <a:gd name="T2" fmla="*/ 0 w 566"/>
                <a:gd name="T3" fmla="*/ 11 h 542"/>
                <a:gd name="T4" fmla="*/ 13 w 566"/>
                <a:gd name="T5" fmla="*/ 0 h 542"/>
                <a:gd name="T6" fmla="*/ 566 w 566"/>
                <a:gd name="T7" fmla="*/ 531 h 542"/>
                <a:gd name="T8" fmla="*/ 553 w 566"/>
                <a:gd name="T9" fmla="*/ 542 h 542"/>
              </a:gdLst>
              <a:ahLst/>
              <a:cxnLst>
                <a:cxn ang="0">
                  <a:pos x="T0" y="T1"/>
                </a:cxn>
                <a:cxn ang="0">
                  <a:pos x="T2" y="T3"/>
                </a:cxn>
                <a:cxn ang="0">
                  <a:pos x="T4" y="T5"/>
                </a:cxn>
                <a:cxn ang="0">
                  <a:pos x="T6" y="T7"/>
                </a:cxn>
                <a:cxn ang="0">
                  <a:pos x="T8" y="T9"/>
                </a:cxn>
              </a:cxnLst>
              <a:rect l="0" t="0" r="r" b="b"/>
              <a:pathLst>
                <a:path w="566" h="542">
                  <a:moveTo>
                    <a:pt x="553" y="542"/>
                  </a:moveTo>
                  <a:lnTo>
                    <a:pt x="0" y="11"/>
                  </a:lnTo>
                  <a:lnTo>
                    <a:pt x="13" y="0"/>
                  </a:lnTo>
                  <a:lnTo>
                    <a:pt x="566" y="531"/>
                  </a:lnTo>
                  <a:lnTo>
                    <a:pt x="553" y="542"/>
                  </a:lnTo>
                  <a:close/>
                </a:path>
              </a:pathLst>
            </a:custGeom>
            <a:solidFill>
              <a:schemeClr val="tx1">
                <a:lumMod val="50000"/>
                <a:lumOff val="50000"/>
              </a:schemeClr>
            </a:solidFill>
            <a:ln>
              <a:noFill/>
            </a:ln>
            <a:extLst/>
          </p:spPr>
          <p:txBody>
            <a:bodyPr anchor="ctr"/>
            <a:lstStyle/>
            <a:p>
              <a:pPr algn="ctr"/>
              <a:endParaRPr dirty="0"/>
            </a:p>
          </p:txBody>
        </p:sp>
        <p:sp>
          <p:nvSpPr>
            <p:cNvPr id="87" name="îŝľ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6AD9D54-FF42-4D66-8B94-3E5C4E18EC0D}"/>
                </a:ext>
              </a:extLst>
            </p:cNvPr>
            <p:cNvSpPr/>
            <p:nvPr/>
          </p:nvSpPr>
          <p:spPr bwMode="auto">
            <a:xfrm>
              <a:off x="4299777" y="4660050"/>
              <a:ext cx="646100" cy="619798"/>
            </a:xfrm>
            <a:custGeom>
              <a:avLst/>
              <a:gdLst>
                <a:gd name="T0" fmla="*/ 553 w 565"/>
                <a:gd name="T1" fmla="*/ 542 h 542"/>
                <a:gd name="T2" fmla="*/ 0 w 565"/>
                <a:gd name="T3" fmla="*/ 10 h 542"/>
                <a:gd name="T4" fmla="*/ 12 w 565"/>
                <a:gd name="T5" fmla="*/ 0 h 542"/>
                <a:gd name="T6" fmla="*/ 565 w 565"/>
                <a:gd name="T7" fmla="*/ 531 h 542"/>
                <a:gd name="T8" fmla="*/ 553 w 565"/>
                <a:gd name="T9" fmla="*/ 542 h 542"/>
              </a:gdLst>
              <a:ahLst/>
              <a:cxnLst>
                <a:cxn ang="0">
                  <a:pos x="T0" y="T1"/>
                </a:cxn>
                <a:cxn ang="0">
                  <a:pos x="T2" y="T3"/>
                </a:cxn>
                <a:cxn ang="0">
                  <a:pos x="T4" y="T5"/>
                </a:cxn>
                <a:cxn ang="0">
                  <a:pos x="T6" y="T7"/>
                </a:cxn>
                <a:cxn ang="0">
                  <a:pos x="T8" y="T9"/>
                </a:cxn>
              </a:cxnLst>
              <a:rect l="0" t="0" r="r" b="b"/>
              <a:pathLst>
                <a:path w="565" h="542">
                  <a:moveTo>
                    <a:pt x="553" y="542"/>
                  </a:moveTo>
                  <a:lnTo>
                    <a:pt x="0" y="10"/>
                  </a:lnTo>
                  <a:lnTo>
                    <a:pt x="12" y="0"/>
                  </a:lnTo>
                  <a:lnTo>
                    <a:pt x="565" y="531"/>
                  </a:lnTo>
                  <a:lnTo>
                    <a:pt x="553" y="542"/>
                  </a:lnTo>
                  <a:close/>
                </a:path>
              </a:pathLst>
            </a:custGeom>
            <a:solidFill>
              <a:schemeClr val="tx1">
                <a:lumMod val="50000"/>
                <a:lumOff val="50000"/>
              </a:schemeClr>
            </a:solidFill>
            <a:ln>
              <a:noFill/>
            </a:ln>
            <a:extLst/>
          </p:spPr>
          <p:txBody>
            <a:bodyPr anchor="ctr"/>
            <a:lstStyle/>
            <a:p>
              <a:pPr algn="ctr"/>
              <a:endParaRPr dirty="0"/>
            </a:p>
          </p:txBody>
        </p:sp>
        <p:sp>
          <p:nvSpPr>
            <p:cNvPr id="88" name="ï$l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D07CDD9-BBA0-4FA7-AB6B-51C0A6987705}"/>
                </a:ext>
              </a:extLst>
            </p:cNvPr>
            <p:cNvSpPr/>
            <p:nvPr/>
          </p:nvSpPr>
          <p:spPr bwMode="auto">
            <a:xfrm>
              <a:off x="4335227" y="4580002"/>
              <a:ext cx="643813" cy="618655"/>
            </a:xfrm>
            <a:custGeom>
              <a:avLst/>
              <a:gdLst>
                <a:gd name="T0" fmla="*/ 553 w 563"/>
                <a:gd name="T1" fmla="*/ 541 h 541"/>
                <a:gd name="T2" fmla="*/ 0 w 563"/>
                <a:gd name="T3" fmla="*/ 12 h 541"/>
                <a:gd name="T4" fmla="*/ 10 w 563"/>
                <a:gd name="T5" fmla="*/ 0 h 541"/>
                <a:gd name="T6" fmla="*/ 563 w 563"/>
                <a:gd name="T7" fmla="*/ 531 h 541"/>
                <a:gd name="T8" fmla="*/ 553 w 563"/>
                <a:gd name="T9" fmla="*/ 541 h 541"/>
              </a:gdLst>
              <a:ahLst/>
              <a:cxnLst>
                <a:cxn ang="0">
                  <a:pos x="T0" y="T1"/>
                </a:cxn>
                <a:cxn ang="0">
                  <a:pos x="T2" y="T3"/>
                </a:cxn>
                <a:cxn ang="0">
                  <a:pos x="T4" y="T5"/>
                </a:cxn>
                <a:cxn ang="0">
                  <a:pos x="T6" y="T7"/>
                </a:cxn>
                <a:cxn ang="0">
                  <a:pos x="T8" y="T9"/>
                </a:cxn>
              </a:cxnLst>
              <a:rect l="0" t="0" r="r" b="b"/>
              <a:pathLst>
                <a:path w="563" h="541">
                  <a:moveTo>
                    <a:pt x="553" y="541"/>
                  </a:moveTo>
                  <a:lnTo>
                    <a:pt x="0" y="12"/>
                  </a:lnTo>
                  <a:lnTo>
                    <a:pt x="10" y="0"/>
                  </a:lnTo>
                  <a:lnTo>
                    <a:pt x="563" y="531"/>
                  </a:lnTo>
                  <a:lnTo>
                    <a:pt x="553" y="541"/>
                  </a:lnTo>
                  <a:close/>
                </a:path>
              </a:pathLst>
            </a:custGeom>
            <a:solidFill>
              <a:schemeClr val="tx1">
                <a:lumMod val="50000"/>
                <a:lumOff val="50000"/>
              </a:schemeClr>
            </a:solidFill>
            <a:ln>
              <a:noFill/>
            </a:ln>
            <a:extLst/>
          </p:spPr>
          <p:txBody>
            <a:bodyPr anchor="ctr"/>
            <a:lstStyle/>
            <a:p>
              <a:pPr algn="ctr"/>
              <a:endParaRPr dirty="0"/>
            </a:p>
          </p:txBody>
        </p:sp>
        <p:sp>
          <p:nvSpPr>
            <p:cNvPr id="89" name="îšḷ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E666536-3B19-4728-945F-35A5146B6010}"/>
                </a:ext>
              </a:extLst>
            </p:cNvPr>
            <p:cNvSpPr/>
            <p:nvPr/>
          </p:nvSpPr>
          <p:spPr bwMode="auto">
            <a:xfrm>
              <a:off x="4387830" y="4512533"/>
              <a:ext cx="643813" cy="619798"/>
            </a:xfrm>
            <a:custGeom>
              <a:avLst/>
              <a:gdLst>
                <a:gd name="T0" fmla="*/ 553 w 563"/>
                <a:gd name="T1" fmla="*/ 542 h 542"/>
                <a:gd name="T2" fmla="*/ 0 w 563"/>
                <a:gd name="T3" fmla="*/ 13 h 542"/>
                <a:gd name="T4" fmla="*/ 10 w 563"/>
                <a:gd name="T5" fmla="*/ 0 h 542"/>
                <a:gd name="T6" fmla="*/ 563 w 563"/>
                <a:gd name="T7" fmla="*/ 532 h 542"/>
                <a:gd name="T8" fmla="*/ 553 w 563"/>
                <a:gd name="T9" fmla="*/ 542 h 542"/>
              </a:gdLst>
              <a:ahLst/>
              <a:cxnLst>
                <a:cxn ang="0">
                  <a:pos x="T0" y="T1"/>
                </a:cxn>
                <a:cxn ang="0">
                  <a:pos x="T2" y="T3"/>
                </a:cxn>
                <a:cxn ang="0">
                  <a:pos x="T4" y="T5"/>
                </a:cxn>
                <a:cxn ang="0">
                  <a:pos x="T6" y="T7"/>
                </a:cxn>
                <a:cxn ang="0">
                  <a:pos x="T8" y="T9"/>
                </a:cxn>
              </a:cxnLst>
              <a:rect l="0" t="0" r="r" b="b"/>
              <a:pathLst>
                <a:path w="563" h="542">
                  <a:moveTo>
                    <a:pt x="553" y="542"/>
                  </a:moveTo>
                  <a:lnTo>
                    <a:pt x="0" y="13"/>
                  </a:lnTo>
                  <a:lnTo>
                    <a:pt x="10" y="0"/>
                  </a:lnTo>
                  <a:lnTo>
                    <a:pt x="563" y="532"/>
                  </a:lnTo>
                  <a:lnTo>
                    <a:pt x="553" y="542"/>
                  </a:lnTo>
                  <a:close/>
                </a:path>
              </a:pathLst>
            </a:custGeom>
            <a:solidFill>
              <a:schemeClr val="tx1">
                <a:lumMod val="50000"/>
                <a:lumOff val="50000"/>
              </a:schemeClr>
            </a:solidFill>
            <a:ln>
              <a:noFill/>
            </a:ln>
            <a:extLst/>
          </p:spPr>
          <p:txBody>
            <a:bodyPr anchor="ctr"/>
            <a:lstStyle/>
            <a:p>
              <a:pPr algn="ctr"/>
              <a:endParaRPr dirty="0"/>
            </a:p>
          </p:txBody>
        </p:sp>
        <p:sp>
          <p:nvSpPr>
            <p:cNvPr id="90" name="is1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91D4DA6-42E0-48B9-9604-2AED749FA02C}"/>
                </a:ext>
              </a:extLst>
            </p:cNvPr>
            <p:cNvSpPr/>
            <p:nvPr/>
          </p:nvSpPr>
          <p:spPr bwMode="auto">
            <a:xfrm>
              <a:off x="4482743" y="4485088"/>
              <a:ext cx="643813" cy="618655"/>
            </a:xfrm>
            <a:custGeom>
              <a:avLst/>
              <a:gdLst>
                <a:gd name="T0" fmla="*/ 553 w 563"/>
                <a:gd name="T1" fmla="*/ 541 h 541"/>
                <a:gd name="T2" fmla="*/ 0 w 563"/>
                <a:gd name="T3" fmla="*/ 10 h 541"/>
                <a:gd name="T4" fmla="*/ 10 w 563"/>
                <a:gd name="T5" fmla="*/ 0 h 541"/>
                <a:gd name="T6" fmla="*/ 563 w 563"/>
                <a:gd name="T7" fmla="*/ 531 h 541"/>
                <a:gd name="T8" fmla="*/ 553 w 563"/>
                <a:gd name="T9" fmla="*/ 541 h 541"/>
              </a:gdLst>
              <a:ahLst/>
              <a:cxnLst>
                <a:cxn ang="0">
                  <a:pos x="T0" y="T1"/>
                </a:cxn>
                <a:cxn ang="0">
                  <a:pos x="T2" y="T3"/>
                </a:cxn>
                <a:cxn ang="0">
                  <a:pos x="T4" y="T5"/>
                </a:cxn>
                <a:cxn ang="0">
                  <a:pos x="T6" y="T7"/>
                </a:cxn>
                <a:cxn ang="0">
                  <a:pos x="T8" y="T9"/>
                </a:cxn>
              </a:cxnLst>
              <a:rect l="0" t="0" r="r" b="b"/>
              <a:pathLst>
                <a:path w="563" h="541">
                  <a:moveTo>
                    <a:pt x="553" y="541"/>
                  </a:moveTo>
                  <a:lnTo>
                    <a:pt x="0" y="10"/>
                  </a:lnTo>
                  <a:lnTo>
                    <a:pt x="10" y="0"/>
                  </a:lnTo>
                  <a:lnTo>
                    <a:pt x="563" y="531"/>
                  </a:lnTo>
                  <a:lnTo>
                    <a:pt x="553" y="541"/>
                  </a:lnTo>
                  <a:close/>
                </a:path>
              </a:pathLst>
            </a:custGeom>
            <a:solidFill>
              <a:schemeClr val="tx1">
                <a:lumMod val="50000"/>
                <a:lumOff val="50000"/>
              </a:schemeClr>
            </a:solidFill>
            <a:ln>
              <a:noFill/>
            </a:ln>
            <a:extLst/>
          </p:spPr>
          <p:txBody>
            <a:bodyPr anchor="ctr"/>
            <a:lstStyle/>
            <a:p>
              <a:pPr algn="ctr"/>
              <a:endParaRPr dirty="0"/>
            </a:p>
          </p:txBody>
        </p:sp>
        <p:sp>
          <p:nvSpPr>
            <p:cNvPr id="91" name="íS1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3DC63E-C15C-4CDB-976D-B9364FFC1469}"/>
                </a:ext>
              </a:extLst>
            </p:cNvPr>
            <p:cNvSpPr/>
            <p:nvPr/>
          </p:nvSpPr>
          <p:spPr bwMode="auto">
            <a:xfrm>
              <a:off x="4544494" y="4427911"/>
              <a:ext cx="643813" cy="616368"/>
            </a:xfrm>
            <a:custGeom>
              <a:avLst/>
              <a:gdLst>
                <a:gd name="T0" fmla="*/ 553 w 563"/>
                <a:gd name="T1" fmla="*/ 539 h 539"/>
                <a:gd name="T2" fmla="*/ 0 w 563"/>
                <a:gd name="T3" fmla="*/ 10 h 539"/>
                <a:gd name="T4" fmla="*/ 10 w 563"/>
                <a:gd name="T5" fmla="*/ 0 h 539"/>
                <a:gd name="T6" fmla="*/ 563 w 563"/>
                <a:gd name="T7" fmla="*/ 529 h 539"/>
                <a:gd name="T8" fmla="*/ 553 w 563"/>
                <a:gd name="T9" fmla="*/ 539 h 539"/>
              </a:gdLst>
              <a:ahLst/>
              <a:cxnLst>
                <a:cxn ang="0">
                  <a:pos x="T0" y="T1"/>
                </a:cxn>
                <a:cxn ang="0">
                  <a:pos x="T2" y="T3"/>
                </a:cxn>
                <a:cxn ang="0">
                  <a:pos x="T4" y="T5"/>
                </a:cxn>
                <a:cxn ang="0">
                  <a:pos x="T6" y="T7"/>
                </a:cxn>
                <a:cxn ang="0">
                  <a:pos x="T8" y="T9"/>
                </a:cxn>
              </a:cxnLst>
              <a:rect l="0" t="0" r="r" b="b"/>
              <a:pathLst>
                <a:path w="563" h="539">
                  <a:moveTo>
                    <a:pt x="553" y="539"/>
                  </a:moveTo>
                  <a:lnTo>
                    <a:pt x="0" y="10"/>
                  </a:lnTo>
                  <a:lnTo>
                    <a:pt x="10" y="0"/>
                  </a:lnTo>
                  <a:lnTo>
                    <a:pt x="563" y="529"/>
                  </a:lnTo>
                  <a:lnTo>
                    <a:pt x="553" y="539"/>
                  </a:lnTo>
                  <a:close/>
                </a:path>
              </a:pathLst>
            </a:custGeom>
            <a:solidFill>
              <a:schemeClr val="tx1">
                <a:lumMod val="50000"/>
                <a:lumOff val="50000"/>
              </a:schemeClr>
            </a:solidFill>
            <a:ln>
              <a:noFill/>
            </a:ln>
            <a:extLst/>
          </p:spPr>
          <p:txBody>
            <a:bodyPr anchor="ctr"/>
            <a:lstStyle/>
            <a:p>
              <a:pPr algn="ctr"/>
              <a:endParaRPr dirty="0"/>
            </a:p>
          </p:txBody>
        </p:sp>
        <p:sp>
          <p:nvSpPr>
            <p:cNvPr id="92" name="ïşḷ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6979738-1C3C-447A-A5FE-4DAE7C3DC718}"/>
                </a:ext>
              </a:extLst>
            </p:cNvPr>
            <p:cNvSpPr/>
            <p:nvPr/>
          </p:nvSpPr>
          <p:spPr bwMode="auto">
            <a:xfrm>
              <a:off x="4498753" y="4925351"/>
              <a:ext cx="644956" cy="619798"/>
            </a:xfrm>
            <a:custGeom>
              <a:avLst/>
              <a:gdLst>
                <a:gd name="T0" fmla="*/ 11 w 564"/>
                <a:gd name="T1" fmla="*/ 542 h 542"/>
                <a:gd name="T2" fmla="*/ 564 w 564"/>
                <a:gd name="T3" fmla="*/ 11 h 542"/>
                <a:gd name="T4" fmla="*/ 553 w 564"/>
                <a:gd name="T5" fmla="*/ 0 h 542"/>
                <a:gd name="T6" fmla="*/ 0 w 564"/>
                <a:gd name="T7" fmla="*/ 532 h 542"/>
                <a:gd name="T8" fmla="*/ 11 w 564"/>
                <a:gd name="T9" fmla="*/ 542 h 542"/>
              </a:gdLst>
              <a:ahLst/>
              <a:cxnLst>
                <a:cxn ang="0">
                  <a:pos x="T0" y="T1"/>
                </a:cxn>
                <a:cxn ang="0">
                  <a:pos x="T2" y="T3"/>
                </a:cxn>
                <a:cxn ang="0">
                  <a:pos x="T4" y="T5"/>
                </a:cxn>
                <a:cxn ang="0">
                  <a:pos x="T6" y="T7"/>
                </a:cxn>
                <a:cxn ang="0">
                  <a:pos x="T8" y="T9"/>
                </a:cxn>
              </a:cxnLst>
              <a:rect l="0" t="0" r="r" b="b"/>
              <a:pathLst>
                <a:path w="564" h="542">
                  <a:moveTo>
                    <a:pt x="11" y="542"/>
                  </a:moveTo>
                  <a:lnTo>
                    <a:pt x="564" y="11"/>
                  </a:lnTo>
                  <a:lnTo>
                    <a:pt x="553" y="0"/>
                  </a:lnTo>
                  <a:lnTo>
                    <a:pt x="0" y="532"/>
                  </a:lnTo>
                  <a:lnTo>
                    <a:pt x="11" y="542"/>
                  </a:lnTo>
                  <a:close/>
                </a:path>
              </a:pathLst>
            </a:custGeom>
            <a:solidFill>
              <a:schemeClr val="tx1">
                <a:lumMod val="50000"/>
                <a:lumOff val="50000"/>
              </a:schemeClr>
            </a:solidFill>
            <a:ln>
              <a:noFill/>
            </a:ln>
            <a:extLst/>
          </p:spPr>
          <p:txBody>
            <a:bodyPr anchor="ctr"/>
            <a:lstStyle/>
            <a:p>
              <a:pPr algn="ctr"/>
              <a:endParaRPr dirty="0"/>
            </a:p>
          </p:txBody>
        </p:sp>
        <p:sp>
          <p:nvSpPr>
            <p:cNvPr id="93" name="îşḷ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6A26309-9E2C-41E3-B25C-974F5C165D39}"/>
                </a:ext>
              </a:extLst>
            </p:cNvPr>
            <p:cNvSpPr/>
            <p:nvPr/>
          </p:nvSpPr>
          <p:spPr bwMode="auto">
            <a:xfrm>
              <a:off x="4529629" y="5008829"/>
              <a:ext cx="644956" cy="619798"/>
            </a:xfrm>
            <a:custGeom>
              <a:avLst/>
              <a:gdLst>
                <a:gd name="T0" fmla="*/ 11 w 564"/>
                <a:gd name="T1" fmla="*/ 542 h 542"/>
                <a:gd name="T2" fmla="*/ 564 w 564"/>
                <a:gd name="T3" fmla="*/ 10 h 542"/>
                <a:gd name="T4" fmla="*/ 553 w 564"/>
                <a:gd name="T5" fmla="*/ 0 h 542"/>
                <a:gd name="T6" fmla="*/ 0 w 564"/>
                <a:gd name="T7" fmla="*/ 529 h 542"/>
                <a:gd name="T8" fmla="*/ 11 w 564"/>
                <a:gd name="T9" fmla="*/ 542 h 542"/>
              </a:gdLst>
              <a:ahLst/>
              <a:cxnLst>
                <a:cxn ang="0">
                  <a:pos x="T0" y="T1"/>
                </a:cxn>
                <a:cxn ang="0">
                  <a:pos x="T2" y="T3"/>
                </a:cxn>
                <a:cxn ang="0">
                  <a:pos x="T4" y="T5"/>
                </a:cxn>
                <a:cxn ang="0">
                  <a:pos x="T6" y="T7"/>
                </a:cxn>
                <a:cxn ang="0">
                  <a:pos x="T8" y="T9"/>
                </a:cxn>
              </a:cxnLst>
              <a:rect l="0" t="0" r="r" b="b"/>
              <a:pathLst>
                <a:path w="564" h="542">
                  <a:moveTo>
                    <a:pt x="11" y="542"/>
                  </a:moveTo>
                  <a:lnTo>
                    <a:pt x="564" y="10"/>
                  </a:lnTo>
                  <a:lnTo>
                    <a:pt x="553" y="0"/>
                  </a:lnTo>
                  <a:lnTo>
                    <a:pt x="0" y="529"/>
                  </a:lnTo>
                  <a:lnTo>
                    <a:pt x="11" y="542"/>
                  </a:lnTo>
                  <a:close/>
                </a:path>
              </a:pathLst>
            </a:custGeom>
            <a:solidFill>
              <a:schemeClr val="tx1">
                <a:lumMod val="50000"/>
                <a:lumOff val="50000"/>
              </a:schemeClr>
            </a:solidFill>
            <a:ln>
              <a:noFill/>
            </a:ln>
            <a:extLst/>
          </p:spPr>
          <p:txBody>
            <a:bodyPr anchor="ctr"/>
            <a:lstStyle/>
            <a:p>
              <a:pPr algn="ctr"/>
              <a:endParaRPr dirty="0"/>
            </a:p>
          </p:txBody>
        </p:sp>
        <p:sp>
          <p:nvSpPr>
            <p:cNvPr id="94" name="ïṧľ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B4182BA-3801-4995-844A-D164B274640E}"/>
                </a:ext>
              </a:extLst>
            </p:cNvPr>
            <p:cNvSpPr/>
            <p:nvPr/>
          </p:nvSpPr>
          <p:spPr bwMode="auto">
            <a:xfrm>
              <a:off x="4480456" y="4845304"/>
              <a:ext cx="643813" cy="618655"/>
            </a:xfrm>
            <a:custGeom>
              <a:avLst/>
              <a:gdLst>
                <a:gd name="T0" fmla="*/ 10 w 563"/>
                <a:gd name="T1" fmla="*/ 541 h 541"/>
                <a:gd name="T2" fmla="*/ 563 w 563"/>
                <a:gd name="T3" fmla="*/ 10 h 541"/>
                <a:gd name="T4" fmla="*/ 553 w 563"/>
                <a:gd name="T5" fmla="*/ 0 h 541"/>
                <a:gd name="T6" fmla="*/ 0 w 563"/>
                <a:gd name="T7" fmla="*/ 529 h 541"/>
                <a:gd name="T8" fmla="*/ 10 w 563"/>
                <a:gd name="T9" fmla="*/ 541 h 541"/>
              </a:gdLst>
              <a:ahLst/>
              <a:cxnLst>
                <a:cxn ang="0">
                  <a:pos x="T0" y="T1"/>
                </a:cxn>
                <a:cxn ang="0">
                  <a:pos x="T2" y="T3"/>
                </a:cxn>
                <a:cxn ang="0">
                  <a:pos x="T4" y="T5"/>
                </a:cxn>
                <a:cxn ang="0">
                  <a:pos x="T6" y="T7"/>
                </a:cxn>
                <a:cxn ang="0">
                  <a:pos x="T8" y="T9"/>
                </a:cxn>
              </a:cxnLst>
              <a:rect l="0" t="0" r="r" b="b"/>
              <a:pathLst>
                <a:path w="563" h="541">
                  <a:moveTo>
                    <a:pt x="10" y="541"/>
                  </a:moveTo>
                  <a:lnTo>
                    <a:pt x="563" y="10"/>
                  </a:lnTo>
                  <a:lnTo>
                    <a:pt x="553" y="0"/>
                  </a:lnTo>
                  <a:lnTo>
                    <a:pt x="0" y="529"/>
                  </a:lnTo>
                  <a:lnTo>
                    <a:pt x="10" y="541"/>
                  </a:lnTo>
                  <a:close/>
                </a:path>
              </a:pathLst>
            </a:custGeom>
            <a:solidFill>
              <a:schemeClr val="tx1">
                <a:lumMod val="50000"/>
                <a:lumOff val="50000"/>
              </a:schemeClr>
            </a:solidFill>
            <a:ln>
              <a:noFill/>
            </a:ln>
            <a:extLst/>
          </p:spPr>
          <p:txBody>
            <a:bodyPr anchor="ctr"/>
            <a:lstStyle/>
            <a:p>
              <a:pPr algn="ctr"/>
              <a:endParaRPr dirty="0"/>
            </a:p>
          </p:txBody>
        </p:sp>
        <p:sp>
          <p:nvSpPr>
            <p:cNvPr id="95" name="îś1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FEFCC65-1554-4587-B906-456984B7F528}"/>
                </a:ext>
              </a:extLst>
            </p:cNvPr>
            <p:cNvSpPr/>
            <p:nvPr/>
          </p:nvSpPr>
          <p:spPr bwMode="auto">
            <a:xfrm>
              <a:off x="4442720" y="4752677"/>
              <a:ext cx="643813" cy="619798"/>
            </a:xfrm>
            <a:custGeom>
              <a:avLst/>
              <a:gdLst>
                <a:gd name="T0" fmla="*/ 10 w 563"/>
                <a:gd name="T1" fmla="*/ 542 h 542"/>
                <a:gd name="T2" fmla="*/ 563 w 563"/>
                <a:gd name="T3" fmla="*/ 10 h 542"/>
                <a:gd name="T4" fmla="*/ 553 w 563"/>
                <a:gd name="T5" fmla="*/ 0 h 542"/>
                <a:gd name="T6" fmla="*/ 0 w 563"/>
                <a:gd name="T7" fmla="*/ 531 h 542"/>
                <a:gd name="T8" fmla="*/ 10 w 563"/>
                <a:gd name="T9" fmla="*/ 542 h 542"/>
              </a:gdLst>
              <a:ahLst/>
              <a:cxnLst>
                <a:cxn ang="0">
                  <a:pos x="T0" y="T1"/>
                </a:cxn>
                <a:cxn ang="0">
                  <a:pos x="T2" y="T3"/>
                </a:cxn>
                <a:cxn ang="0">
                  <a:pos x="T4" y="T5"/>
                </a:cxn>
                <a:cxn ang="0">
                  <a:pos x="T6" y="T7"/>
                </a:cxn>
                <a:cxn ang="0">
                  <a:pos x="T8" y="T9"/>
                </a:cxn>
              </a:cxnLst>
              <a:rect l="0" t="0" r="r" b="b"/>
              <a:pathLst>
                <a:path w="563" h="542">
                  <a:moveTo>
                    <a:pt x="10" y="542"/>
                  </a:moveTo>
                  <a:lnTo>
                    <a:pt x="563" y="10"/>
                  </a:lnTo>
                  <a:lnTo>
                    <a:pt x="553" y="0"/>
                  </a:lnTo>
                  <a:lnTo>
                    <a:pt x="0" y="531"/>
                  </a:lnTo>
                  <a:lnTo>
                    <a:pt x="10" y="542"/>
                  </a:lnTo>
                  <a:close/>
                </a:path>
              </a:pathLst>
            </a:custGeom>
            <a:solidFill>
              <a:schemeClr val="tx1">
                <a:lumMod val="50000"/>
                <a:lumOff val="50000"/>
              </a:schemeClr>
            </a:solidFill>
            <a:ln>
              <a:noFill/>
            </a:ln>
            <a:extLst/>
          </p:spPr>
          <p:txBody>
            <a:bodyPr anchor="ctr"/>
            <a:lstStyle/>
            <a:p>
              <a:pPr algn="ctr"/>
              <a:endParaRPr dirty="0"/>
            </a:p>
          </p:txBody>
        </p:sp>
        <p:sp>
          <p:nvSpPr>
            <p:cNvPr id="96" name="í$ľ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8257B1C-7297-4535-97E3-2AF8449F9C85}"/>
                </a:ext>
              </a:extLst>
            </p:cNvPr>
            <p:cNvSpPr/>
            <p:nvPr/>
          </p:nvSpPr>
          <p:spPr bwMode="auto">
            <a:xfrm>
              <a:off x="4427853" y="4655476"/>
              <a:ext cx="643813" cy="616368"/>
            </a:xfrm>
            <a:custGeom>
              <a:avLst/>
              <a:gdLst>
                <a:gd name="T0" fmla="*/ 10 w 563"/>
                <a:gd name="T1" fmla="*/ 539 h 539"/>
                <a:gd name="T2" fmla="*/ 563 w 563"/>
                <a:gd name="T3" fmla="*/ 10 h 539"/>
                <a:gd name="T4" fmla="*/ 553 w 563"/>
                <a:gd name="T5" fmla="*/ 0 h 539"/>
                <a:gd name="T6" fmla="*/ 0 w 563"/>
                <a:gd name="T7" fmla="*/ 529 h 539"/>
                <a:gd name="T8" fmla="*/ 10 w 563"/>
                <a:gd name="T9" fmla="*/ 539 h 539"/>
              </a:gdLst>
              <a:ahLst/>
              <a:cxnLst>
                <a:cxn ang="0">
                  <a:pos x="T0" y="T1"/>
                </a:cxn>
                <a:cxn ang="0">
                  <a:pos x="T2" y="T3"/>
                </a:cxn>
                <a:cxn ang="0">
                  <a:pos x="T4" y="T5"/>
                </a:cxn>
                <a:cxn ang="0">
                  <a:pos x="T6" y="T7"/>
                </a:cxn>
                <a:cxn ang="0">
                  <a:pos x="T8" y="T9"/>
                </a:cxn>
              </a:cxnLst>
              <a:rect l="0" t="0" r="r" b="b"/>
              <a:pathLst>
                <a:path w="563" h="539">
                  <a:moveTo>
                    <a:pt x="10" y="539"/>
                  </a:moveTo>
                  <a:lnTo>
                    <a:pt x="563" y="10"/>
                  </a:lnTo>
                  <a:lnTo>
                    <a:pt x="553" y="0"/>
                  </a:lnTo>
                  <a:lnTo>
                    <a:pt x="0" y="529"/>
                  </a:lnTo>
                  <a:lnTo>
                    <a:pt x="10" y="539"/>
                  </a:lnTo>
                  <a:close/>
                </a:path>
              </a:pathLst>
            </a:custGeom>
            <a:solidFill>
              <a:schemeClr val="tx1">
                <a:lumMod val="50000"/>
                <a:lumOff val="50000"/>
              </a:schemeClr>
            </a:solidFill>
            <a:ln>
              <a:noFill/>
            </a:ln>
            <a:extLst/>
          </p:spPr>
          <p:txBody>
            <a:bodyPr anchor="ctr"/>
            <a:lstStyle/>
            <a:p>
              <a:pPr algn="ctr"/>
              <a:endParaRPr dirty="0"/>
            </a:p>
          </p:txBody>
        </p:sp>
        <p:sp>
          <p:nvSpPr>
            <p:cNvPr id="97" name="ïṥḷ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8B883AD-ABAA-40BE-A2A2-C1CC532D477A}"/>
                </a:ext>
              </a:extLst>
            </p:cNvPr>
            <p:cNvSpPr/>
            <p:nvPr/>
          </p:nvSpPr>
          <p:spPr bwMode="auto">
            <a:xfrm>
              <a:off x="4392404" y="4574284"/>
              <a:ext cx="643813" cy="619798"/>
            </a:xfrm>
            <a:custGeom>
              <a:avLst/>
              <a:gdLst>
                <a:gd name="T0" fmla="*/ 10 w 563"/>
                <a:gd name="T1" fmla="*/ 542 h 542"/>
                <a:gd name="T2" fmla="*/ 563 w 563"/>
                <a:gd name="T3" fmla="*/ 11 h 542"/>
                <a:gd name="T4" fmla="*/ 553 w 563"/>
                <a:gd name="T5" fmla="*/ 0 h 542"/>
                <a:gd name="T6" fmla="*/ 0 w 563"/>
                <a:gd name="T7" fmla="*/ 532 h 542"/>
                <a:gd name="T8" fmla="*/ 10 w 563"/>
                <a:gd name="T9" fmla="*/ 542 h 542"/>
              </a:gdLst>
              <a:ahLst/>
              <a:cxnLst>
                <a:cxn ang="0">
                  <a:pos x="T0" y="T1"/>
                </a:cxn>
                <a:cxn ang="0">
                  <a:pos x="T2" y="T3"/>
                </a:cxn>
                <a:cxn ang="0">
                  <a:pos x="T4" y="T5"/>
                </a:cxn>
                <a:cxn ang="0">
                  <a:pos x="T6" y="T7"/>
                </a:cxn>
                <a:cxn ang="0">
                  <a:pos x="T8" y="T9"/>
                </a:cxn>
              </a:cxnLst>
              <a:rect l="0" t="0" r="r" b="b"/>
              <a:pathLst>
                <a:path w="563" h="542">
                  <a:moveTo>
                    <a:pt x="10" y="542"/>
                  </a:moveTo>
                  <a:lnTo>
                    <a:pt x="563" y="11"/>
                  </a:lnTo>
                  <a:lnTo>
                    <a:pt x="553" y="0"/>
                  </a:lnTo>
                  <a:lnTo>
                    <a:pt x="0" y="532"/>
                  </a:lnTo>
                  <a:lnTo>
                    <a:pt x="10" y="542"/>
                  </a:lnTo>
                  <a:close/>
                </a:path>
              </a:pathLst>
            </a:custGeom>
            <a:solidFill>
              <a:schemeClr val="tx1">
                <a:lumMod val="50000"/>
                <a:lumOff val="50000"/>
              </a:schemeClr>
            </a:solidFill>
            <a:ln>
              <a:noFill/>
            </a:ln>
            <a:extLst/>
          </p:spPr>
          <p:txBody>
            <a:bodyPr anchor="ctr"/>
            <a:lstStyle/>
            <a:p>
              <a:pPr algn="ctr"/>
              <a:endParaRPr dirty="0"/>
            </a:p>
          </p:txBody>
        </p:sp>
        <p:sp>
          <p:nvSpPr>
            <p:cNvPr id="98" name="iṩľ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2AEC610-FB30-4782-9CA6-1A5DE613DDCB}"/>
                </a:ext>
              </a:extLst>
            </p:cNvPr>
            <p:cNvSpPr/>
            <p:nvPr/>
          </p:nvSpPr>
          <p:spPr bwMode="auto">
            <a:xfrm>
              <a:off x="4339801" y="4507959"/>
              <a:ext cx="644956" cy="619798"/>
            </a:xfrm>
            <a:custGeom>
              <a:avLst/>
              <a:gdLst>
                <a:gd name="T0" fmla="*/ 11 w 564"/>
                <a:gd name="T1" fmla="*/ 542 h 542"/>
                <a:gd name="T2" fmla="*/ 564 w 564"/>
                <a:gd name="T3" fmla="*/ 11 h 542"/>
                <a:gd name="T4" fmla="*/ 553 w 564"/>
                <a:gd name="T5" fmla="*/ 0 h 542"/>
                <a:gd name="T6" fmla="*/ 0 w 564"/>
                <a:gd name="T7" fmla="*/ 531 h 542"/>
                <a:gd name="T8" fmla="*/ 11 w 564"/>
                <a:gd name="T9" fmla="*/ 542 h 542"/>
              </a:gdLst>
              <a:ahLst/>
              <a:cxnLst>
                <a:cxn ang="0">
                  <a:pos x="T0" y="T1"/>
                </a:cxn>
                <a:cxn ang="0">
                  <a:pos x="T2" y="T3"/>
                </a:cxn>
                <a:cxn ang="0">
                  <a:pos x="T4" y="T5"/>
                </a:cxn>
                <a:cxn ang="0">
                  <a:pos x="T6" y="T7"/>
                </a:cxn>
                <a:cxn ang="0">
                  <a:pos x="T8" y="T9"/>
                </a:cxn>
              </a:cxnLst>
              <a:rect l="0" t="0" r="r" b="b"/>
              <a:pathLst>
                <a:path w="564" h="542">
                  <a:moveTo>
                    <a:pt x="11" y="542"/>
                  </a:moveTo>
                  <a:lnTo>
                    <a:pt x="564" y="11"/>
                  </a:lnTo>
                  <a:lnTo>
                    <a:pt x="553" y="0"/>
                  </a:lnTo>
                  <a:lnTo>
                    <a:pt x="0" y="531"/>
                  </a:lnTo>
                  <a:lnTo>
                    <a:pt x="11" y="542"/>
                  </a:lnTo>
                  <a:close/>
                </a:path>
              </a:pathLst>
            </a:custGeom>
            <a:solidFill>
              <a:schemeClr val="tx1">
                <a:lumMod val="50000"/>
                <a:lumOff val="50000"/>
              </a:schemeClr>
            </a:solidFill>
            <a:ln>
              <a:noFill/>
            </a:ln>
            <a:extLst/>
          </p:spPr>
          <p:txBody>
            <a:bodyPr anchor="ctr"/>
            <a:lstStyle/>
            <a:p>
              <a:pPr algn="ctr"/>
              <a:endParaRPr dirty="0"/>
            </a:p>
          </p:txBody>
        </p:sp>
        <p:sp>
          <p:nvSpPr>
            <p:cNvPr id="99" name="íşl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9FDD93F-9503-426D-B4FD-36ECD0A8F403}"/>
                </a:ext>
              </a:extLst>
            </p:cNvPr>
            <p:cNvSpPr/>
            <p:nvPr/>
          </p:nvSpPr>
          <p:spPr bwMode="auto">
            <a:xfrm>
              <a:off x="4244887" y="4479371"/>
              <a:ext cx="643813" cy="619798"/>
            </a:xfrm>
            <a:custGeom>
              <a:avLst/>
              <a:gdLst>
                <a:gd name="T0" fmla="*/ 10 w 563"/>
                <a:gd name="T1" fmla="*/ 542 h 542"/>
                <a:gd name="T2" fmla="*/ 563 w 563"/>
                <a:gd name="T3" fmla="*/ 11 h 542"/>
                <a:gd name="T4" fmla="*/ 553 w 563"/>
                <a:gd name="T5" fmla="*/ 0 h 542"/>
                <a:gd name="T6" fmla="*/ 0 w 563"/>
                <a:gd name="T7" fmla="*/ 532 h 542"/>
                <a:gd name="T8" fmla="*/ 10 w 563"/>
                <a:gd name="T9" fmla="*/ 542 h 542"/>
              </a:gdLst>
              <a:ahLst/>
              <a:cxnLst>
                <a:cxn ang="0">
                  <a:pos x="T0" y="T1"/>
                </a:cxn>
                <a:cxn ang="0">
                  <a:pos x="T2" y="T3"/>
                </a:cxn>
                <a:cxn ang="0">
                  <a:pos x="T4" y="T5"/>
                </a:cxn>
                <a:cxn ang="0">
                  <a:pos x="T6" y="T7"/>
                </a:cxn>
                <a:cxn ang="0">
                  <a:pos x="T8" y="T9"/>
                </a:cxn>
              </a:cxnLst>
              <a:rect l="0" t="0" r="r" b="b"/>
              <a:pathLst>
                <a:path w="563" h="542">
                  <a:moveTo>
                    <a:pt x="10" y="542"/>
                  </a:moveTo>
                  <a:lnTo>
                    <a:pt x="563" y="11"/>
                  </a:lnTo>
                  <a:lnTo>
                    <a:pt x="553" y="0"/>
                  </a:lnTo>
                  <a:lnTo>
                    <a:pt x="0" y="532"/>
                  </a:lnTo>
                  <a:lnTo>
                    <a:pt x="10" y="542"/>
                  </a:lnTo>
                  <a:close/>
                </a:path>
              </a:pathLst>
            </a:custGeom>
            <a:solidFill>
              <a:schemeClr val="tx1">
                <a:lumMod val="50000"/>
                <a:lumOff val="50000"/>
              </a:schemeClr>
            </a:solidFill>
            <a:ln>
              <a:noFill/>
            </a:ln>
            <a:extLst/>
          </p:spPr>
          <p:txBody>
            <a:bodyPr anchor="ctr"/>
            <a:lstStyle/>
            <a:p>
              <a:pPr algn="ctr"/>
              <a:endParaRPr dirty="0"/>
            </a:p>
          </p:txBody>
        </p:sp>
        <p:sp>
          <p:nvSpPr>
            <p:cNvPr id="100" name="i$ḷ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4453F79-2763-4CFF-81E4-623D993121E2}"/>
                </a:ext>
              </a:extLst>
            </p:cNvPr>
            <p:cNvSpPr/>
            <p:nvPr/>
          </p:nvSpPr>
          <p:spPr bwMode="auto">
            <a:xfrm>
              <a:off x="4183136" y="4419907"/>
              <a:ext cx="646100" cy="619798"/>
            </a:xfrm>
            <a:custGeom>
              <a:avLst/>
              <a:gdLst>
                <a:gd name="T0" fmla="*/ 12 w 565"/>
                <a:gd name="T1" fmla="*/ 542 h 542"/>
                <a:gd name="T2" fmla="*/ 565 w 565"/>
                <a:gd name="T3" fmla="*/ 11 h 542"/>
                <a:gd name="T4" fmla="*/ 553 w 565"/>
                <a:gd name="T5" fmla="*/ 0 h 542"/>
                <a:gd name="T6" fmla="*/ 0 w 565"/>
                <a:gd name="T7" fmla="*/ 532 h 542"/>
                <a:gd name="T8" fmla="*/ 12 w 565"/>
                <a:gd name="T9" fmla="*/ 542 h 542"/>
              </a:gdLst>
              <a:ahLst/>
              <a:cxnLst>
                <a:cxn ang="0">
                  <a:pos x="T0" y="T1"/>
                </a:cxn>
                <a:cxn ang="0">
                  <a:pos x="T2" y="T3"/>
                </a:cxn>
                <a:cxn ang="0">
                  <a:pos x="T4" y="T5"/>
                </a:cxn>
                <a:cxn ang="0">
                  <a:pos x="T6" y="T7"/>
                </a:cxn>
                <a:cxn ang="0">
                  <a:pos x="T8" y="T9"/>
                </a:cxn>
              </a:cxnLst>
              <a:rect l="0" t="0" r="r" b="b"/>
              <a:pathLst>
                <a:path w="565" h="542">
                  <a:moveTo>
                    <a:pt x="12" y="542"/>
                  </a:moveTo>
                  <a:lnTo>
                    <a:pt x="565" y="11"/>
                  </a:lnTo>
                  <a:lnTo>
                    <a:pt x="553" y="0"/>
                  </a:lnTo>
                  <a:lnTo>
                    <a:pt x="0" y="532"/>
                  </a:lnTo>
                  <a:lnTo>
                    <a:pt x="12" y="542"/>
                  </a:lnTo>
                  <a:close/>
                </a:path>
              </a:pathLst>
            </a:custGeom>
            <a:solidFill>
              <a:schemeClr val="tx1">
                <a:lumMod val="50000"/>
                <a:lumOff val="50000"/>
              </a:schemeClr>
            </a:solidFill>
            <a:ln>
              <a:noFill/>
            </a:ln>
            <a:extLst/>
          </p:spPr>
          <p:txBody>
            <a:bodyPr anchor="ctr"/>
            <a:lstStyle/>
            <a:p>
              <a:pPr algn="ctr"/>
              <a:endParaRPr dirty="0"/>
            </a:p>
          </p:txBody>
        </p:sp>
        <p:sp>
          <p:nvSpPr>
            <p:cNvPr id="101" name="íS1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AA514E-F551-44DA-B3EF-AC04D33FEB0C}"/>
                </a:ext>
              </a:extLst>
            </p:cNvPr>
            <p:cNvSpPr/>
            <p:nvPr/>
          </p:nvSpPr>
          <p:spPr bwMode="auto">
            <a:xfrm>
              <a:off x="4379825" y="4702361"/>
              <a:ext cx="572914" cy="657536"/>
            </a:xfrm>
            <a:custGeom>
              <a:avLst/>
              <a:gdLst>
                <a:gd name="T0" fmla="*/ 203 w 241"/>
                <a:gd name="T1" fmla="*/ 277 h 277"/>
                <a:gd name="T2" fmla="*/ 33 w 241"/>
                <a:gd name="T3" fmla="*/ 277 h 277"/>
                <a:gd name="T4" fmla="*/ 33 w 241"/>
                <a:gd name="T5" fmla="*/ 273 h 277"/>
                <a:gd name="T6" fmla="*/ 0 w 241"/>
                <a:gd name="T7" fmla="*/ 4 h 277"/>
                <a:gd name="T8" fmla="*/ 0 w 241"/>
                <a:gd name="T9" fmla="*/ 0 h 277"/>
                <a:gd name="T10" fmla="*/ 4 w 241"/>
                <a:gd name="T11" fmla="*/ 0 h 277"/>
                <a:gd name="T12" fmla="*/ 236 w 241"/>
                <a:gd name="T13" fmla="*/ 3 h 277"/>
                <a:gd name="T14" fmla="*/ 241 w 241"/>
                <a:gd name="T15" fmla="*/ 3 h 277"/>
                <a:gd name="T16" fmla="*/ 203 w 241"/>
                <a:gd name="T17" fmla="*/ 277 h 277"/>
                <a:gd name="T18" fmla="*/ 41 w 241"/>
                <a:gd name="T19" fmla="*/ 268 h 277"/>
                <a:gd name="T20" fmla="*/ 196 w 241"/>
                <a:gd name="T21" fmla="*/ 268 h 277"/>
                <a:gd name="T22" fmla="*/ 231 w 241"/>
                <a:gd name="T23" fmla="*/ 12 h 277"/>
                <a:gd name="T24" fmla="*/ 9 w 241"/>
                <a:gd name="T25" fmla="*/ 9 h 277"/>
                <a:gd name="T26" fmla="*/ 41 w 241"/>
                <a:gd name="T27" fmla="*/ 26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77">
                  <a:moveTo>
                    <a:pt x="203" y="277"/>
                  </a:moveTo>
                  <a:cubicBezTo>
                    <a:pt x="33" y="277"/>
                    <a:pt x="33" y="277"/>
                    <a:pt x="33" y="277"/>
                  </a:cubicBezTo>
                  <a:cubicBezTo>
                    <a:pt x="33" y="273"/>
                    <a:pt x="33" y="273"/>
                    <a:pt x="33" y="273"/>
                  </a:cubicBezTo>
                  <a:cubicBezTo>
                    <a:pt x="0" y="6"/>
                    <a:pt x="0" y="5"/>
                    <a:pt x="0" y="4"/>
                  </a:cubicBezTo>
                  <a:cubicBezTo>
                    <a:pt x="0" y="0"/>
                    <a:pt x="0" y="0"/>
                    <a:pt x="0" y="0"/>
                  </a:cubicBezTo>
                  <a:cubicBezTo>
                    <a:pt x="4" y="0"/>
                    <a:pt x="4" y="0"/>
                    <a:pt x="4" y="0"/>
                  </a:cubicBezTo>
                  <a:cubicBezTo>
                    <a:pt x="6" y="0"/>
                    <a:pt x="233" y="3"/>
                    <a:pt x="236" y="3"/>
                  </a:cubicBezTo>
                  <a:cubicBezTo>
                    <a:pt x="241" y="3"/>
                    <a:pt x="241" y="3"/>
                    <a:pt x="241" y="3"/>
                  </a:cubicBezTo>
                  <a:lnTo>
                    <a:pt x="203" y="277"/>
                  </a:lnTo>
                  <a:close/>
                  <a:moveTo>
                    <a:pt x="41" y="268"/>
                  </a:moveTo>
                  <a:cubicBezTo>
                    <a:pt x="196" y="268"/>
                    <a:pt x="196" y="268"/>
                    <a:pt x="196" y="268"/>
                  </a:cubicBezTo>
                  <a:cubicBezTo>
                    <a:pt x="231" y="12"/>
                    <a:pt x="231" y="12"/>
                    <a:pt x="231" y="12"/>
                  </a:cubicBezTo>
                  <a:cubicBezTo>
                    <a:pt x="201" y="11"/>
                    <a:pt x="40" y="9"/>
                    <a:pt x="9" y="9"/>
                  </a:cubicBezTo>
                  <a:cubicBezTo>
                    <a:pt x="12" y="37"/>
                    <a:pt x="31" y="184"/>
                    <a:pt x="41" y="268"/>
                  </a:cubicBezTo>
                  <a:close/>
                </a:path>
              </a:pathLst>
            </a:custGeom>
            <a:solidFill>
              <a:schemeClr val="tx1">
                <a:lumMod val="50000"/>
                <a:lumOff val="50000"/>
              </a:schemeClr>
            </a:solidFill>
            <a:ln>
              <a:noFill/>
            </a:ln>
            <a:extLst/>
          </p:spPr>
          <p:txBody>
            <a:bodyPr anchor="ctr"/>
            <a:lstStyle/>
            <a:p>
              <a:pPr algn="ctr"/>
              <a:endParaRPr dirty="0"/>
            </a:p>
          </p:txBody>
        </p:sp>
        <p:sp>
          <p:nvSpPr>
            <p:cNvPr id="102" name="îṣl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4F843D9-E686-4CAB-B06D-554C59FCF9C3}"/>
                </a:ext>
              </a:extLst>
            </p:cNvPr>
            <p:cNvSpPr/>
            <p:nvPr/>
          </p:nvSpPr>
          <p:spPr bwMode="auto">
            <a:xfrm>
              <a:off x="4359241" y="4679490"/>
              <a:ext cx="615224" cy="123502"/>
            </a:xfrm>
            <a:custGeom>
              <a:avLst/>
              <a:gdLst>
                <a:gd name="T0" fmla="*/ 519 w 538"/>
                <a:gd name="T1" fmla="*/ 108 h 108"/>
                <a:gd name="T2" fmla="*/ 18 w 538"/>
                <a:gd name="T3" fmla="*/ 108 h 108"/>
                <a:gd name="T4" fmla="*/ 0 w 538"/>
                <a:gd name="T5" fmla="*/ 0 h 108"/>
                <a:gd name="T6" fmla="*/ 538 w 538"/>
                <a:gd name="T7" fmla="*/ 0 h 108"/>
                <a:gd name="T8" fmla="*/ 519 w 538"/>
                <a:gd name="T9" fmla="*/ 108 h 108"/>
              </a:gdLst>
              <a:ahLst/>
              <a:cxnLst>
                <a:cxn ang="0">
                  <a:pos x="T0" y="T1"/>
                </a:cxn>
                <a:cxn ang="0">
                  <a:pos x="T2" y="T3"/>
                </a:cxn>
                <a:cxn ang="0">
                  <a:pos x="T4" y="T5"/>
                </a:cxn>
                <a:cxn ang="0">
                  <a:pos x="T6" y="T7"/>
                </a:cxn>
                <a:cxn ang="0">
                  <a:pos x="T8" y="T9"/>
                </a:cxn>
              </a:cxnLst>
              <a:rect l="0" t="0" r="r" b="b"/>
              <a:pathLst>
                <a:path w="538" h="108">
                  <a:moveTo>
                    <a:pt x="519" y="108"/>
                  </a:moveTo>
                  <a:lnTo>
                    <a:pt x="18" y="108"/>
                  </a:lnTo>
                  <a:lnTo>
                    <a:pt x="0" y="0"/>
                  </a:lnTo>
                  <a:lnTo>
                    <a:pt x="538" y="0"/>
                  </a:lnTo>
                  <a:lnTo>
                    <a:pt x="519" y="108"/>
                  </a:lnTo>
                  <a:close/>
                </a:path>
              </a:pathLst>
            </a:custGeom>
            <a:solidFill>
              <a:schemeClr val="tx1">
                <a:lumMod val="50000"/>
                <a:lumOff val="50000"/>
              </a:schemeClr>
            </a:solidFill>
            <a:ln>
              <a:noFill/>
            </a:ln>
            <a:extLst/>
          </p:spPr>
          <p:txBody>
            <a:bodyPr anchor="ctr"/>
            <a:lstStyle/>
            <a:p>
              <a:pPr algn="ctr"/>
              <a:endParaRPr dirty="0"/>
            </a:p>
          </p:txBody>
        </p:sp>
      </p:grpSp>
      <p:sp>
        <p:nvSpPr>
          <p:cNvPr id="104" name="矩形 103"/>
          <p:cNvSpPr/>
          <p:nvPr/>
        </p:nvSpPr>
        <p:spPr>
          <a:xfrm>
            <a:off x="8392716" y="2524021"/>
            <a:ext cx="3543516" cy="1200329"/>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105" name="矩形 104"/>
          <p:cNvSpPr/>
          <p:nvPr/>
        </p:nvSpPr>
        <p:spPr>
          <a:xfrm>
            <a:off x="8369633" y="2193725"/>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106" name="矩形 105"/>
          <p:cNvSpPr/>
          <p:nvPr/>
        </p:nvSpPr>
        <p:spPr>
          <a:xfrm>
            <a:off x="803695" y="2524021"/>
            <a:ext cx="3543516" cy="1200329"/>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107" name="矩形 106"/>
          <p:cNvSpPr/>
          <p:nvPr/>
        </p:nvSpPr>
        <p:spPr>
          <a:xfrm>
            <a:off x="780612" y="2193725"/>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108" name="文本框 107"/>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
        <p:nvSpPr>
          <p:cNvPr id="109" name="矩形 108"/>
          <p:cNvSpPr/>
          <p:nvPr/>
        </p:nvSpPr>
        <p:spPr>
          <a:xfrm>
            <a:off x="8400834" y="3991078"/>
            <a:ext cx="3543516" cy="1200329"/>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110" name="矩形 109"/>
          <p:cNvSpPr/>
          <p:nvPr/>
        </p:nvSpPr>
        <p:spPr>
          <a:xfrm>
            <a:off x="765409" y="3991078"/>
            <a:ext cx="3543516" cy="1200329"/>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Tree>
    <p:extLst>
      <p:ext uri="{BB962C8B-B14F-4D97-AF65-F5344CB8AC3E}">
        <p14:creationId xmlns:p14="http://schemas.microsoft.com/office/powerpoint/2010/main" val="8737850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p:cTn id="7" dur="500" fill="hold"/>
                                        <p:tgtEl>
                                          <p:spTgt spid="103"/>
                                        </p:tgtEl>
                                        <p:attrNameLst>
                                          <p:attrName>ppt_w</p:attrName>
                                        </p:attrNameLst>
                                      </p:cBhvr>
                                      <p:tavLst>
                                        <p:tav tm="0">
                                          <p:val>
                                            <p:fltVal val="0"/>
                                          </p:val>
                                        </p:tav>
                                        <p:tav tm="100000">
                                          <p:val>
                                            <p:strVal val="#ppt_w"/>
                                          </p:val>
                                        </p:tav>
                                      </p:tavLst>
                                    </p:anim>
                                    <p:anim calcmode="lin" valueType="num">
                                      <p:cBhvr>
                                        <p:cTn id="8" dur="500" fill="hold"/>
                                        <p:tgtEl>
                                          <p:spTgt spid="103"/>
                                        </p:tgtEl>
                                        <p:attrNameLst>
                                          <p:attrName>ppt_h</p:attrName>
                                        </p:attrNameLst>
                                      </p:cBhvr>
                                      <p:tavLst>
                                        <p:tav tm="0">
                                          <p:val>
                                            <p:fltVal val="0"/>
                                          </p:val>
                                        </p:tav>
                                        <p:tav tm="100000">
                                          <p:val>
                                            <p:strVal val="#ppt_h"/>
                                          </p:val>
                                        </p:tav>
                                      </p:tavLst>
                                    </p:anim>
                                    <p:animEffect transition="in" filter="fade">
                                      <p:cBhvr>
                                        <p:cTn id="9" dur="500"/>
                                        <p:tgtEl>
                                          <p:spTgt spid="10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07"/>
                                        </p:tgtEl>
                                        <p:attrNameLst>
                                          <p:attrName>style.visibility</p:attrName>
                                        </p:attrNameLst>
                                      </p:cBhvr>
                                      <p:to>
                                        <p:strVal val="visible"/>
                                      </p:to>
                                    </p:set>
                                    <p:animEffect transition="in" filter="wipe(left)">
                                      <p:cBhvr>
                                        <p:cTn id="14" dur="500"/>
                                        <p:tgtEl>
                                          <p:spTgt spid="10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06"/>
                                        </p:tgtEl>
                                        <p:attrNameLst>
                                          <p:attrName>style.visibility</p:attrName>
                                        </p:attrNameLst>
                                      </p:cBhvr>
                                      <p:to>
                                        <p:strVal val="visible"/>
                                      </p:to>
                                    </p:set>
                                    <p:animEffect transition="in" filter="wipe(left)">
                                      <p:cBhvr>
                                        <p:cTn id="19" dur="500"/>
                                        <p:tgtEl>
                                          <p:spTgt spid="10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left)">
                                      <p:cBhvr>
                                        <p:cTn id="24" dur="500"/>
                                        <p:tgtEl>
                                          <p:spTgt spid="1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wipe(left)">
                                      <p:cBhvr>
                                        <p:cTn id="29" dur="500"/>
                                        <p:tgtEl>
                                          <p:spTgt spid="10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04"/>
                                        </p:tgtEl>
                                        <p:attrNameLst>
                                          <p:attrName>style.visibility</p:attrName>
                                        </p:attrNameLst>
                                      </p:cBhvr>
                                      <p:to>
                                        <p:strVal val="visible"/>
                                      </p:to>
                                    </p:set>
                                    <p:animEffect transition="in" filter="wipe(left)">
                                      <p:cBhvr>
                                        <p:cTn id="34" dur="500"/>
                                        <p:tgtEl>
                                          <p:spTgt spid="10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9"/>
                                        </p:tgtEl>
                                        <p:attrNameLst>
                                          <p:attrName>style.visibility</p:attrName>
                                        </p:attrNameLst>
                                      </p:cBhvr>
                                      <p:to>
                                        <p:strVal val="visible"/>
                                      </p:to>
                                    </p:set>
                                    <p:animEffect transition="in" filter="wipe(left)">
                                      <p:cBhvr>
                                        <p:cTn id="39" dur="500"/>
                                        <p:tgtEl>
                                          <p:spTgt spid="10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2000"/>
                                  </p:stCondLst>
                                  <p:childTnLst>
                                    <p:animEffect transition="out" filter="fade">
                                      <p:cBhvr>
                                        <p:cTn id="43" dur="500"/>
                                        <p:tgtEl>
                                          <p:spTgt spid="108"/>
                                        </p:tgtEl>
                                      </p:cBhvr>
                                    </p:animEffect>
                                    <p:set>
                                      <p:cBhvr>
                                        <p:cTn id="44" dur="1" fill="hold">
                                          <p:stCondLst>
                                            <p:cond delay="499"/>
                                          </p:stCondLst>
                                        </p:cTn>
                                        <p:tgtEl>
                                          <p:spTgt spid="10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5" grpId="0"/>
      <p:bldP spid="106" grpId="0"/>
      <p:bldP spid="107" grpId="0"/>
      <p:bldP spid="108" grpId="0"/>
      <p:bldP spid="109" grpId="0"/>
      <p:bldP spid="1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806288" cy="681603"/>
            <a:chOff x="376848" y="442347"/>
            <a:chExt cx="3806288"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3057247" cy="523220"/>
            </a:xfrm>
            <a:prstGeom prst="rect">
              <a:avLst/>
            </a:prstGeom>
          </p:spPr>
          <p:txBody>
            <a:bodyPr wrap="none">
              <a:spAutoFit/>
            </a:bodyPr>
            <a:lstStyle/>
            <a:p>
              <a:r>
                <a:rPr lang="zh-CN" altLang="en-US" sz="2800" dirty="0">
                  <a:solidFill>
                    <a:schemeClr val="tx2">
                      <a:lumMod val="75000"/>
                    </a:schemeClr>
                  </a:solidFill>
                  <a:latin typeface="幼圆" panose="02010509060101010101" pitchFamily="49" charset="-122"/>
                  <a:ea typeface="幼圆" panose="02010509060101010101" pitchFamily="49" charset="-122"/>
                </a:rPr>
                <a:t>上已完成工作描述</a:t>
              </a:r>
            </a:p>
          </p:txBody>
        </p:sp>
      </p:grpSp>
      <p:sp>
        <p:nvSpPr>
          <p:cNvPr id="8" name="矩形 7"/>
          <p:cNvSpPr/>
          <p:nvPr/>
        </p:nvSpPr>
        <p:spPr>
          <a:xfrm>
            <a:off x="6096000" y="1555531"/>
            <a:ext cx="5088835" cy="4487461"/>
          </a:xfrm>
          <a:prstGeom prst="rect">
            <a:avLst/>
          </a:prstGeom>
          <a:blipFill dpi="0"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a:blipFill>
          <a:ln w="76200">
            <a:solidFill>
              <a:srgbClr val="A3B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168669" y="2364995"/>
            <a:ext cx="3543516" cy="1200329"/>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10" name="矩形 9"/>
          <p:cNvSpPr/>
          <p:nvPr/>
        </p:nvSpPr>
        <p:spPr>
          <a:xfrm>
            <a:off x="2145586" y="2034699"/>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11" name="矩形 10"/>
          <p:cNvSpPr/>
          <p:nvPr/>
        </p:nvSpPr>
        <p:spPr>
          <a:xfrm>
            <a:off x="2191752" y="4319691"/>
            <a:ext cx="3543516" cy="1200329"/>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12" name="矩形 11"/>
          <p:cNvSpPr/>
          <p:nvPr/>
        </p:nvSpPr>
        <p:spPr>
          <a:xfrm>
            <a:off x="2168669" y="3989395"/>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15" name="文本框 14"/>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388723372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0" nodeType="clickEffect">
                                  <p:stCondLst>
                                    <p:cond delay="2000"/>
                                  </p:stCondLst>
                                  <p:childTnLst>
                                    <p:animEffect transition="out" filter="fade">
                                      <p:cBhvr>
                                        <p:cTn id="32" dur="500"/>
                                        <p:tgtEl>
                                          <p:spTgt spid="15"/>
                                        </p:tgtEl>
                                      </p:cBhvr>
                                    </p:animEffect>
                                    <p:set>
                                      <p:cBhvr>
                                        <p:cTn id="33"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806288" cy="681603"/>
            <a:chOff x="376848" y="442347"/>
            <a:chExt cx="3806288"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3057247" cy="523220"/>
            </a:xfrm>
            <a:prstGeom prst="rect">
              <a:avLst/>
            </a:prstGeom>
          </p:spPr>
          <p:txBody>
            <a:bodyPr wrap="none">
              <a:spAutoFit/>
            </a:bodyPr>
            <a:lstStyle/>
            <a:p>
              <a:r>
                <a:rPr lang="zh-CN" altLang="en-US" sz="2800" dirty="0">
                  <a:solidFill>
                    <a:schemeClr val="tx2">
                      <a:lumMod val="75000"/>
                    </a:schemeClr>
                  </a:solidFill>
                  <a:latin typeface="幼圆" panose="02010509060101010101" pitchFamily="49" charset="-122"/>
                  <a:ea typeface="幼圆" panose="02010509060101010101" pitchFamily="49" charset="-122"/>
                </a:rPr>
                <a:t>上已完成工作描述</a:t>
              </a:r>
            </a:p>
          </p:txBody>
        </p:sp>
      </p:grpSp>
      <p:graphicFrame>
        <p:nvGraphicFramePr>
          <p:cNvPr id="7" name="图表 6"/>
          <p:cNvGraphicFramePr/>
          <p:nvPr>
            <p:extLst>
              <p:ext uri="{D42A27DB-BD31-4B8C-83A1-F6EECF244321}">
                <p14:modId xmlns:p14="http://schemas.microsoft.com/office/powerpoint/2010/main" val="2492870647"/>
              </p:ext>
            </p:extLst>
          </p:nvPr>
        </p:nvGraphicFramePr>
        <p:xfrm>
          <a:off x="1125889" y="2226365"/>
          <a:ext cx="5444435" cy="3763618"/>
        </p:xfrm>
        <a:graphic>
          <a:graphicData uri="http://schemas.openxmlformats.org/drawingml/2006/chart">
            <c:chart xmlns:c="http://schemas.openxmlformats.org/drawingml/2006/chart" xmlns:r="http://schemas.openxmlformats.org/officeDocument/2006/relationships" r:id="rId3"/>
          </a:graphicData>
        </a:graphic>
      </p:graphicFrame>
      <p:sp>
        <p:nvSpPr>
          <p:cNvPr id="8" name="矩形 7"/>
          <p:cNvSpPr/>
          <p:nvPr/>
        </p:nvSpPr>
        <p:spPr>
          <a:xfrm>
            <a:off x="6948229" y="2391499"/>
            <a:ext cx="3543516" cy="1200329"/>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9" name="矩形 8"/>
          <p:cNvSpPr/>
          <p:nvPr/>
        </p:nvSpPr>
        <p:spPr>
          <a:xfrm>
            <a:off x="6925146" y="2061203"/>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10" name="矩形 9"/>
          <p:cNvSpPr/>
          <p:nvPr/>
        </p:nvSpPr>
        <p:spPr>
          <a:xfrm>
            <a:off x="6971312" y="4319691"/>
            <a:ext cx="3543516" cy="1200329"/>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11" name="矩形 10"/>
          <p:cNvSpPr/>
          <p:nvPr/>
        </p:nvSpPr>
        <p:spPr>
          <a:xfrm>
            <a:off x="6948229" y="3989395"/>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12" name="文本框 11"/>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248642264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200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P spid="9"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H="1">
            <a:off x="-3028950" y="-171000"/>
            <a:ext cx="7200000" cy="7200000"/>
          </a:xfrm>
          <a:prstGeom prst="ellipse">
            <a:avLst/>
          </a:prstGeom>
          <a:solidFill>
            <a:schemeClr val="accent3">
              <a:lumMod val="20000"/>
              <a:lumOff val="80000"/>
            </a:schemeClr>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3" name="椭圆 2"/>
          <p:cNvSpPr/>
          <p:nvPr/>
        </p:nvSpPr>
        <p:spPr>
          <a:xfrm flipH="1">
            <a:off x="-1962150" y="371475"/>
            <a:ext cx="6115050" cy="6115050"/>
          </a:xfrm>
          <a:prstGeom prst="ellipse">
            <a:avLst/>
          </a:prstGeom>
          <a:solidFill>
            <a:schemeClr val="bg1"/>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4" name="椭圆 3"/>
          <p:cNvSpPr/>
          <p:nvPr/>
        </p:nvSpPr>
        <p:spPr>
          <a:xfrm flipH="1">
            <a:off x="-1095375" y="804862"/>
            <a:ext cx="5248275" cy="5248275"/>
          </a:xfrm>
          <a:prstGeom prst="ellipse">
            <a:avLst/>
          </a:prstGeom>
          <a:solidFill>
            <a:srgbClr val="B7C0C9"/>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文本框 5"/>
          <p:cNvSpPr txBox="1"/>
          <p:nvPr/>
        </p:nvSpPr>
        <p:spPr>
          <a:xfrm>
            <a:off x="6264882" y="2579756"/>
            <a:ext cx="3262432" cy="707886"/>
          </a:xfrm>
          <a:prstGeom prst="rect">
            <a:avLst/>
          </a:prstGeom>
          <a:noFill/>
        </p:spPr>
        <p:txBody>
          <a:bodyPr wrap="none" rtlCol="0">
            <a:spAutoFit/>
          </a:bodyPr>
          <a:lstStyle/>
          <a:p>
            <a:pPr algn="ctr"/>
            <a:r>
              <a:rPr lang="zh-CN" altLang="en-US" sz="4000" dirty="0">
                <a:latin typeface="幼圆" panose="02010509060101010101" pitchFamily="49" charset="-122"/>
                <a:ea typeface="幼圆" panose="02010509060101010101" pitchFamily="49" charset="-122"/>
              </a:rPr>
              <a:t>项目成果</a:t>
            </a:r>
            <a:r>
              <a:rPr lang="zh-CN" altLang="en-US" sz="4000" dirty="0">
                <a:solidFill>
                  <a:srgbClr val="00B0F0"/>
                </a:solidFill>
                <a:latin typeface="幼圆" panose="02010509060101010101" pitchFamily="49" charset="-122"/>
                <a:ea typeface="幼圆" panose="02010509060101010101" pitchFamily="49" charset="-122"/>
              </a:rPr>
              <a:t>展示</a:t>
            </a:r>
          </a:p>
        </p:txBody>
      </p:sp>
      <p:sp>
        <p:nvSpPr>
          <p:cNvPr id="7" name="矩形 6"/>
          <p:cNvSpPr/>
          <p:nvPr/>
        </p:nvSpPr>
        <p:spPr>
          <a:xfrm>
            <a:off x="6043961" y="3506966"/>
            <a:ext cx="3671316" cy="646331"/>
          </a:xfrm>
          <a:prstGeom prst="rect">
            <a:avLst/>
          </a:prstGeom>
        </p:spPr>
        <p:txBody>
          <a:bodyPr wrap="square">
            <a:spAutoFit/>
          </a:bodyPr>
          <a:lstStyle/>
          <a:p>
            <a:pPr algn="ctr"/>
            <a:r>
              <a:rPr lang="zh-CN" altLang="en-US" sz="1200" dirty="0" smtClean="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r>
              <a:rPr lang="en-US" altLang="zh-CN" sz="1200" dirty="0" smtClean="0">
                <a:latin typeface="Century Gothic" panose="020B0502020202020204" pitchFamily="34" charset="0"/>
                <a:ea typeface="Arial Unicode MS" panose="020B0604020202020204" pitchFamily="34" charset="-122"/>
                <a:cs typeface="Arial Unicode MS" panose="020B0604020202020204" pitchFamily="34" charset="-122"/>
              </a:rPr>
              <a:t>,</a:t>
            </a:r>
            <a:r>
              <a:rPr lang="en-US" altLang="zh-CN" sz="1200" b="0" i="0" dirty="0" smtClean="0">
                <a:effectLst/>
                <a:latin typeface="Century Gothic" panose="020B0502020202020204" pitchFamily="34" charset="0"/>
                <a:ea typeface="Arial Unicode MS" panose="020B0604020202020204" pitchFamily="34" charset="-122"/>
                <a:cs typeface="Arial Unicode MS" panose="020B0604020202020204" pitchFamily="34" charset="-122"/>
              </a:rPr>
              <a:t> It is well established that aesthetic appreciation is related with activity in several different brain regions. </a:t>
            </a:r>
            <a:endParaRPr lang="zh-CN" altLang="en-US" sz="1200" dirty="0">
              <a:latin typeface="Century Gothic" panose="020B0502020202020204" pitchFamily="34" charset="0"/>
              <a:ea typeface="Arial Unicode MS" panose="020B0604020202020204" pitchFamily="34" charset="-122"/>
              <a:cs typeface="Arial Unicode MS" panose="020B0604020202020204" pitchFamily="34" charset="-122"/>
            </a:endParaRPr>
          </a:p>
        </p:txBody>
      </p:sp>
      <p:cxnSp>
        <p:nvCxnSpPr>
          <p:cNvPr id="9" name="直接连接符 8"/>
          <p:cNvCxnSpPr/>
          <p:nvPr/>
        </p:nvCxnSpPr>
        <p:spPr>
          <a:xfrm>
            <a:off x="7203344" y="3420992"/>
            <a:ext cx="135255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14" name="组合 13"/>
          <p:cNvGrpSpPr/>
          <p:nvPr/>
        </p:nvGrpSpPr>
        <p:grpSpPr>
          <a:xfrm>
            <a:off x="-312668" y="910841"/>
            <a:ext cx="4092908" cy="5143584"/>
            <a:chOff x="-312668" y="910841"/>
            <a:chExt cx="4092908" cy="5143584"/>
          </a:xfrm>
        </p:grpSpPr>
        <p:grpSp>
          <p:nvGrpSpPr>
            <p:cNvPr id="8" name="组合 7"/>
            <p:cNvGrpSpPr/>
            <p:nvPr/>
          </p:nvGrpSpPr>
          <p:grpSpPr>
            <a:xfrm>
              <a:off x="-312668" y="910841"/>
              <a:ext cx="3613449" cy="5143584"/>
              <a:chOff x="-312668" y="910841"/>
              <a:chExt cx="3613449" cy="5143584"/>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668" y="2402006"/>
                <a:ext cx="3613449" cy="3652419"/>
              </a:xfrm>
              <a:prstGeom prst="ellipse">
                <a:avLst/>
              </a:prstGeom>
              <a:ln w="63500" cap="rnd">
                <a:noFill/>
              </a:ln>
              <a:effectLst>
                <a:outerShdw blurRad="381000" dist="292100" dir="5400000" sx="-80000" sy="-18000" rotWithShape="0">
                  <a:srgbClr val="000000">
                    <a:alpha val="22000"/>
                  </a:srgbClr>
                </a:outerShdw>
              </a:effectLst>
            </p:spPr>
          </p:pic>
          <p:cxnSp>
            <p:nvCxnSpPr>
              <p:cNvPr id="13" name="直接连接符 12"/>
              <p:cNvCxnSpPr/>
              <p:nvPr/>
            </p:nvCxnSpPr>
            <p:spPr>
              <a:xfrm flipH="1" flipV="1">
                <a:off x="2088108" y="910841"/>
                <a:ext cx="0" cy="1980000"/>
              </a:xfrm>
              <a:prstGeom prst="line">
                <a:avLst/>
              </a:prstGeom>
              <a:ln w="25400">
                <a:solidFill>
                  <a:srgbClr val="6B82A1"/>
                </a:solidFill>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1989397" y="3815348"/>
              <a:ext cx="1718740" cy="461665"/>
            </a:xfrm>
            <a:prstGeom prst="rect">
              <a:avLst/>
            </a:prstGeom>
            <a:noFill/>
          </p:spPr>
          <p:txBody>
            <a:bodyPr wrap="none" rtlCol="0">
              <a:spAutoFit/>
            </a:bodyPr>
            <a:lstStyle/>
            <a:p>
              <a:pPr algn="r"/>
              <a:r>
                <a:rPr lang="en-US" altLang="zh-CN" sz="2400" dirty="0">
                  <a:solidFill>
                    <a:schemeClr val="bg1"/>
                  </a:solidFill>
                  <a:latin typeface="Century Gothic" panose="020B0502020202020204" pitchFamily="34" charset="0"/>
                </a:rPr>
                <a:t>Part </a:t>
              </a:r>
              <a:r>
                <a:rPr lang="en-US" altLang="zh-CN" sz="2400" dirty="0">
                  <a:solidFill>
                    <a:srgbClr val="00B0F0"/>
                  </a:solidFill>
                  <a:latin typeface="Century Gothic" panose="020B0502020202020204" pitchFamily="34" charset="0"/>
                </a:rPr>
                <a:t>THREE</a:t>
              </a:r>
              <a:endParaRPr lang="zh-CN" altLang="en-US" sz="2400" dirty="0">
                <a:solidFill>
                  <a:srgbClr val="00B0F0"/>
                </a:solidFill>
                <a:latin typeface="Century Gothic" panose="020B0502020202020204" pitchFamily="34" charset="0"/>
              </a:endParaRPr>
            </a:p>
          </p:txBody>
        </p:sp>
        <p:sp>
          <p:nvSpPr>
            <p:cNvPr id="5" name="文本框 4"/>
            <p:cNvSpPr txBox="1"/>
            <p:nvPr/>
          </p:nvSpPr>
          <p:spPr>
            <a:xfrm>
              <a:off x="2529578" y="1660306"/>
              <a:ext cx="1250662" cy="2400657"/>
            </a:xfrm>
            <a:prstGeom prst="rect">
              <a:avLst/>
            </a:prstGeom>
            <a:noFill/>
          </p:spPr>
          <p:txBody>
            <a:bodyPr wrap="none" rtlCol="0">
              <a:spAutoFit/>
            </a:bodyPr>
            <a:lstStyle/>
            <a:p>
              <a:pPr algn="ctr"/>
              <a:r>
                <a:rPr lang="en-US" altLang="zh-CN" sz="15000" dirty="0" smtClean="0">
                  <a:solidFill>
                    <a:schemeClr val="bg1"/>
                  </a:solidFill>
                  <a:latin typeface="Century Gothic" panose="020B0502020202020204" pitchFamily="34" charset="0"/>
                </a:rPr>
                <a:t>3</a:t>
              </a:r>
              <a:endParaRPr lang="zh-CN" altLang="en-US" sz="15000" dirty="0">
                <a:solidFill>
                  <a:schemeClr val="bg1"/>
                </a:solidFill>
                <a:latin typeface="Century Gothic" panose="020B0502020202020204" pitchFamily="34" charset="0"/>
              </a:endParaRPr>
            </a:p>
          </p:txBody>
        </p:sp>
      </p:grpSp>
    </p:spTree>
    <p:extLst>
      <p:ext uri="{BB962C8B-B14F-4D97-AF65-F5344CB8AC3E}">
        <p14:creationId xmlns:p14="http://schemas.microsoft.com/office/powerpoint/2010/main" val="396944379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2000"/>
                                  </p:stCondLst>
                                  <p:childTnLst>
                                    <p:animEffect transition="out" filter="fade">
                                      <p:cBhvr>
                                        <p:cTn id="35" dur="500"/>
                                        <p:tgtEl>
                                          <p:spTgt spid="11"/>
                                        </p:tgtEl>
                                      </p:cBhvr>
                                    </p:animEffect>
                                    <p:set>
                                      <p:cBhvr>
                                        <p:cTn id="36"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7"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832462262"/>
              </p:ext>
            </p:extLst>
          </p:nvPr>
        </p:nvGraphicFramePr>
        <p:xfrm>
          <a:off x="5989981" y="1683025"/>
          <a:ext cx="5261113" cy="4349289"/>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组合 2"/>
          <p:cNvGrpSpPr/>
          <p:nvPr/>
        </p:nvGrpSpPr>
        <p:grpSpPr>
          <a:xfrm>
            <a:off x="376848" y="442347"/>
            <a:ext cx="3088143" cy="681603"/>
            <a:chOff x="376848" y="442347"/>
            <a:chExt cx="3088143" cy="681603"/>
          </a:xfrm>
        </p:grpSpPr>
        <p:grpSp>
          <p:nvGrpSpPr>
            <p:cNvPr id="4" name="组合 3"/>
            <p:cNvGrpSpPr/>
            <p:nvPr/>
          </p:nvGrpSpPr>
          <p:grpSpPr>
            <a:xfrm>
              <a:off x="376848" y="442347"/>
              <a:ext cx="681603" cy="681603"/>
              <a:chOff x="3177198" y="594747"/>
              <a:chExt cx="1143452" cy="1143452"/>
            </a:xfrm>
          </p:grpSpPr>
          <p:sp>
            <p:nvSpPr>
              <p:cNvPr id="6" name="椭圆 5"/>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7"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5" name="矩形 4"/>
            <p:cNvSpPr/>
            <p:nvPr/>
          </p:nvSpPr>
          <p:spPr>
            <a:xfrm>
              <a:off x="1125889" y="461397"/>
              <a:ext cx="2339102"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项目成果展示</a:t>
              </a:r>
            </a:p>
          </p:txBody>
        </p:sp>
      </p:grpSp>
      <p:sp>
        <p:nvSpPr>
          <p:cNvPr id="8" name="矩形 7"/>
          <p:cNvSpPr/>
          <p:nvPr/>
        </p:nvSpPr>
        <p:spPr>
          <a:xfrm>
            <a:off x="1849563" y="2444507"/>
            <a:ext cx="3543516" cy="1200329"/>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9" name="矩形 8"/>
          <p:cNvSpPr/>
          <p:nvPr/>
        </p:nvSpPr>
        <p:spPr>
          <a:xfrm>
            <a:off x="1849563" y="2114211"/>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10" name="矩形 9"/>
          <p:cNvSpPr/>
          <p:nvPr/>
        </p:nvSpPr>
        <p:spPr>
          <a:xfrm>
            <a:off x="1849563" y="4346194"/>
            <a:ext cx="3543516" cy="1200329"/>
          </a:xfrm>
          <a:prstGeom prst="rect">
            <a:avLst/>
          </a:prstGeom>
        </p:spPr>
        <p:txBody>
          <a:bodyPr wrap="square">
            <a:spAutoFit/>
          </a:bodyPr>
          <a:lstStyle/>
          <a:p>
            <a:r>
              <a:rPr lang="en-US" altLang="zh-CN" sz="12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200" dirty="0">
              <a:latin typeface="Century Gothic" panose="020B0502020202020204" pitchFamily="34" charset="0"/>
              <a:cs typeface="Times New Roman" panose="02020603050405020304" pitchFamily="18" charset="0"/>
            </a:endParaRPr>
          </a:p>
        </p:txBody>
      </p:sp>
      <p:sp>
        <p:nvSpPr>
          <p:cNvPr id="11" name="矩形 10"/>
          <p:cNvSpPr/>
          <p:nvPr/>
        </p:nvSpPr>
        <p:spPr>
          <a:xfrm>
            <a:off x="1849563" y="4015898"/>
            <a:ext cx="3126177" cy="310341"/>
          </a:xfrm>
          <a:prstGeom prst="rect">
            <a:avLst/>
          </a:prstGeom>
        </p:spPr>
        <p:txBody>
          <a:bodyPr wrap="none">
            <a:spAutoFit/>
          </a:bodyPr>
          <a:lstStyle/>
          <a:p>
            <a:pPr algn="ctr">
              <a:lnSpc>
                <a:spcPts val="1700"/>
              </a:lnSpc>
            </a:pPr>
            <a:r>
              <a:rPr lang="zh-CN" altLang="en-US"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b="1" dirty="0"/>
          </a:p>
        </p:txBody>
      </p:sp>
      <p:sp>
        <p:nvSpPr>
          <p:cNvPr id="12" name="文本框 11"/>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84036623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200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8" grpId="0"/>
      <p:bldP spid="9" grpId="0"/>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088143" cy="681603"/>
            <a:chOff x="376848" y="442347"/>
            <a:chExt cx="3088143"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339102"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项目成果展示</a:t>
              </a:r>
            </a:p>
          </p:txBody>
        </p:sp>
      </p:grpSp>
      <p:graphicFrame>
        <p:nvGraphicFramePr>
          <p:cNvPr id="7" name="图表 6"/>
          <p:cNvGraphicFramePr/>
          <p:nvPr>
            <p:extLst>
              <p:ext uri="{D42A27DB-BD31-4B8C-83A1-F6EECF244321}">
                <p14:modId xmlns:p14="http://schemas.microsoft.com/office/powerpoint/2010/main" val="3770218634"/>
              </p:ext>
            </p:extLst>
          </p:nvPr>
        </p:nvGraphicFramePr>
        <p:xfrm>
          <a:off x="3304346" y="1815548"/>
          <a:ext cx="5583307" cy="3750364"/>
        </p:xfrm>
        <a:graphic>
          <a:graphicData uri="http://schemas.openxmlformats.org/drawingml/2006/chart">
            <c:chart xmlns:c="http://schemas.openxmlformats.org/drawingml/2006/chart" xmlns:r="http://schemas.openxmlformats.org/officeDocument/2006/relationships" r:id="rId3"/>
          </a:graphicData>
        </a:graphic>
      </p:graphicFrame>
      <p:sp>
        <p:nvSpPr>
          <p:cNvPr id="8" name="矩形 7"/>
          <p:cNvSpPr/>
          <p:nvPr/>
        </p:nvSpPr>
        <p:spPr>
          <a:xfrm>
            <a:off x="8038328" y="1815548"/>
            <a:ext cx="2404385" cy="1223412"/>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9" name="矩形 8"/>
          <p:cNvSpPr/>
          <p:nvPr/>
        </p:nvSpPr>
        <p:spPr>
          <a:xfrm>
            <a:off x="8038328" y="1505207"/>
            <a:ext cx="2805575"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1600" b="1" dirty="0"/>
          </a:p>
        </p:txBody>
      </p:sp>
      <p:sp>
        <p:nvSpPr>
          <p:cNvPr id="10" name="矩形 9"/>
          <p:cNvSpPr/>
          <p:nvPr/>
        </p:nvSpPr>
        <p:spPr>
          <a:xfrm>
            <a:off x="7912432" y="4180232"/>
            <a:ext cx="2404385" cy="1223412"/>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1" name="矩形 10"/>
          <p:cNvSpPr/>
          <p:nvPr/>
        </p:nvSpPr>
        <p:spPr>
          <a:xfrm>
            <a:off x="7912432" y="3869891"/>
            <a:ext cx="2805575"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1600" b="1" dirty="0"/>
          </a:p>
        </p:txBody>
      </p:sp>
      <p:sp>
        <p:nvSpPr>
          <p:cNvPr id="12" name="矩形 11"/>
          <p:cNvSpPr/>
          <p:nvPr/>
        </p:nvSpPr>
        <p:spPr>
          <a:xfrm>
            <a:off x="1473992" y="2427254"/>
            <a:ext cx="2404385" cy="1223412"/>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3" name="矩形 12"/>
          <p:cNvSpPr/>
          <p:nvPr/>
        </p:nvSpPr>
        <p:spPr>
          <a:xfrm>
            <a:off x="1473992" y="2116913"/>
            <a:ext cx="2805575"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1600" b="1" dirty="0"/>
          </a:p>
        </p:txBody>
      </p:sp>
      <p:sp>
        <p:nvSpPr>
          <p:cNvPr id="14" name="矩形 13"/>
          <p:cNvSpPr/>
          <p:nvPr/>
        </p:nvSpPr>
        <p:spPr>
          <a:xfrm>
            <a:off x="1400027" y="4571153"/>
            <a:ext cx="2404385" cy="1223412"/>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5" name="矩形 14"/>
          <p:cNvSpPr/>
          <p:nvPr/>
        </p:nvSpPr>
        <p:spPr>
          <a:xfrm>
            <a:off x="1400027" y="4260812"/>
            <a:ext cx="2805575"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1600" b="1" dirty="0"/>
          </a:p>
        </p:txBody>
      </p:sp>
      <p:sp>
        <p:nvSpPr>
          <p:cNvPr id="16" name="文本框 15"/>
          <p:cNvSpPr txBox="1"/>
          <p:nvPr/>
        </p:nvSpPr>
        <p:spPr>
          <a:xfrm>
            <a:off x="5326491" y="3251467"/>
            <a:ext cx="1633782" cy="1015663"/>
          </a:xfrm>
          <a:prstGeom prst="rect">
            <a:avLst/>
          </a:prstGeom>
          <a:noFill/>
        </p:spPr>
        <p:txBody>
          <a:bodyPr wrap="none" rtlCol="0">
            <a:spAutoFit/>
          </a:bodyPr>
          <a:lstStyle/>
          <a:p>
            <a:pPr algn="ctr"/>
            <a:r>
              <a:rPr lang="en-US" altLang="zh-CN" sz="6000" dirty="0" smtClean="0">
                <a:solidFill>
                  <a:schemeClr val="tx2">
                    <a:lumMod val="75000"/>
                  </a:schemeClr>
                </a:solidFill>
                <a:latin typeface="Century Gothic" panose="020B0502020202020204" pitchFamily="34" charset="0"/>
              </a:rPr>
              <a:t>30%</a:t>
            </a:r>
            <a:endParaRPr lang="zh-CN" altLang="en-US" sz="6000" dirty="0">
              <a:solidFill>
                <a:schemeClr val="tx2">
                  <a:lumMod val="75000"/>
                </a:schemeClr>
              </a:solidFill>
              <a:latin typeface="Century Gothic" panose="020B0502020202020204" pitchFamily="34" charset="0"/>
            </a:endParaRPr>
          </a:p>
        </p:txBody>
      </p:sp>
      <p:sp>
        <p:nvSpPr>
          <p:cNvPr id="17" name="文本框 16"/>
          <p:cNvSpPr txBox="1"/>
          <p:nvPr/>
        </p:nvSpPr>
        <p:spPr>
          <a:xfrm>
            <a:off x="5422799" y="2838148"/>
            <a:ext cx="1361655" cy="461665"/>
          </a:xfrm>
          <a:prstGeom prst="rect">
            <a:avLst/>
          </a:prstGeom>
          <a:noFill/>
        </p:spPr>
        <p:txBody>
          <a:bodyPr wrap="none" rtlCol="0">
            <a:spAutoFit/>
          </a:bodyPr>
          <a:lstStyle/>
          <a:p>
            <a:pPr algn="ctr"/>
            <a:r>
              <a:rPr lang="en-US" altLang="zh-CN" sz="2400" dirty="0" smtClean="0"/>
              <a:t>AVERAGE</a:t>
            </a:r>
            <a:endParaRPr lang="zh-CN" altLang="en-US" sz="2400" dirty="0"/>
          </a:p>
        </p:txBody>
      </p:sp>
      <p:sp>
        <p:nvSpPr>
          <p:cNvPr id="18" name="文本框 17"/>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290794225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left)">
                                      <p:cBhvr>
                                        <p:cTn id="59" dur="500"/>
                                        <p:tgtEl>
                                          <p:spTgt spid="1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2000"/>
                                  </p:stCondLst>
                                  <p:childTnLst>
                                    <p:animEffect transition="out" filter="fade">
                                      <p:cBhvr>
                                        <p:cTn id="63" dur="500"/>
                                        <p:tgtEl>
                                          <p:spTgt spid="18"/>
                                        </p:tgtEl>
                                      </p:cBhvr>
                                    </p:animEffect>
                                    <p:set>
                                      <p:cBhvr>
                                        <p:cTn id="64"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P spid="9" grpId="0"/>
      <p:bldP spid="10" grpId="0"/>
      <p:bldP spid="11" grpId="0"/>
      <p:bldP spid="12" grpId="0"/>
      <p:bldP spid="13" grpId="0"/>
      <p:bldP spid="14" grpId="0"/>
      <p:bldP spid="15" grpId="0"/>
      <p:bldP spid="16" grpId="0"/>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088143" cy="681603"/>
            <a:chOff x="376848" y="442347"/>
            <a:chExt cx="3088143"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339102"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项目成果展示</a:t>
              </a:r>
            </a:p>
          </p:txBody>
        </p:sp>
      </p:grpSp>
      <p:sp>
        <p:nvSpPr>
          <p:cNvPr id="7" name="矩形 6"/>
          <p:cNvSpPr/>
          <p:nvPr/>
        </p:nvSpPr>
        <p:spPr>
          <a:xfrm>
            <a:off x="7116416" y="0"/>
            <a:ext cx="2796209" cy="499607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494408" y="2374245"/>
            <a:ext cx="4622008"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9" name="矩形 8"/>
          <p:cNvSpPr/>
          <p:nvPr/>
        </p:nvSpPr>
        <p:spPr>
          <a:xfrm>
            <a:off x="2494408" y="2063904"/>
            <a:ext cx="2805575"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1600" b="1" dirty="0"/>
          </a:p>
        </p:txBody>
      </p:sp>
      <p:sp>
        <p:nvSpPr>
          <p:cNvPr id="10" name="矩形 9"/>
          <p:cNvSpPr/>
          <p:nvPr/>
        </p:nvSpPr>
        <p:spPr>
          <a:xfrm>
            <a:off x="2494408" y="3840328"/>
            <a:ext cx="4622008"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1" name="矩形 10"/>
          <p:cNvSpPr/>
          <p:nvPr/>
        </p:nvSpPr>
        <p:spPr>
          <a:xfrm>
            <a:off x="2494408" y="3529987"/>
            <a:ext cx="2805575"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1600" b="1" dirty="0"/>
          </a:p>
        </p:txBody>
      </p:sp>
      <p:sp>
        <p:nvSpPr>
          <p:cNvPr id="12" name="文本框 11"/>
          <p:cNvSpPr txBox="1"/>
          <p:nvPr/>
        </p:nvSpPr>
        <p:spPr>
          <a:xfrm>
            <a:off x="769302" y="2043974"/>
            <a:ext cx="1633781" cy="1015663"/>
          </a:xfrm>
          <a:prstGeom prst="rect">
            <a:avLst/>
          </a:prstGeom>
          <a:noFill/>
        </p:spPr>
        <p:txBody>
          <a:bodyPr wrap="none" rtlCol="0">
            <a:spAutoFit/>
          </a:bodyPr>
          <a:lstStyle/>
          <a:p>
            <a:pPr algn="ctr"/>
            <a:r>
              <a:rPr lang="en-US" altLang="zh-CN" sz="6000" dirty="0" smtClean="0">
                <a:solidFill>
                  <a:srgbClr val="00B0F0"/>
                </a:solidFill>
                <a:latin typeface="Century Gothic" panose="020B0502020202020204" pitchFamily="34" charset="0"/>
              </a:rPr>
              <a:t>55%</a:t>
            </a:r>
            <a:endParaRPr lang="zh-CN" altLang="en-US" sz="6000" dirty="0">
              <a:solidFill>
                <a:srgbClr val="00B0F0"/>
              </a:solidFill>
              <a:latin typeface="Century Gothic" panose="020B0502020202020204" pitchFamily="34" charset="0"/>
            </a:endParaRPr>
          </a:p>
        </p:txBody>
      </p:sp>
      <p:sp>
        <p:nvSpPr>
          <p:cNvPr id="13" name="文本框 12"/>
          <p:cNvSpPr txBox="1"/>
          <p:nvPr/>
        </p:nvSpPr>
        <p:spPr>
          <a:xfrm>
            <a:off x="769302" y="3529987"/>
            <a:ext cx="1633781" cy="1015663"/>
          </a:xfrm>
          <a:prstGeom prst="rect">
            <a:avLst/>
          </a:prstGeom>
          <a:noFill/>
        </p:spPr>
        <p:txBody>
          <a:bodyPr wrap="none" rtlCol="0">
            <a:spAutoFit/>
          </a:bodyPr>
          <a:lstStyle/>
          <a:p>
            <a:pPr algn="ctr"/>
            <a:r>
              <a:rPr lang="en-US" altLang="zh-CN" sz="6000" dirty="0" smtClean="0">
                <a:solidFill>
                  <a:schemeClr val="tx2">
                    <a:lumMod val="60000"/>
                    <a:lumOff val="40000"/>
                  </a:schemeClr>
                </a:solidFill>
                <a:latin typeface="Century Gothic" panose="020B0502020202020204" pitchFamily="34" charset="0"/>
              </a:rPr>
              <a:t>87%</a:t>
            </a:r>
            <a:endParaRPr lang="zh-CN" altLang="en-US" sz="6000" dirty="0">
              <a:solidFill>
                <a:schemeClr val="tx2">
                  <a:lumMod val="60000"/>
                  <a:lumOff val="40000"/>
                </a:schemeClr>
              </a:solidFill>
              <a:latin typeface="Century Gothic" panose="020B0502020202020204" pitchFamily="34" charset="0"/>
            </a:endParaRPr>
          </a:p>
        </p:txBody>
      </p:sp>
      <p:sp>
        <p:nvSpPr>
          <p:cNvPr id="14" name="矩形 13"/>
          <p:cNvSpPr/>
          <p:nvPr/>
        </p:nvSpPr>
        <p:spPr>
          <a:xfrm>
            <a:off x="7063408" y="5211928"/>
            <a:ext cx="4081671"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5" name="文本框 14"/>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23967460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0-#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2000"/>
                                  </p:stCondLst>
                                  <p:childTnLst>
                                    <p:animEffect transition="out" filter="fade">
                                      <p:cBhvr>
                                        <p:cTn id="51" dur="500"/>
                                        <p:tgtEl>
                                          <p:spTgt spid="15"/>
                                        </p:tgtEl>
                                      </p:cBhvr>
                                    </p:animEffect>
                                    <p:set>
                                      <p:cBhvr>
                                        <p:cTn id="52"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088143" cy="681603"/>
            <a:chOff x="376848" y="442347"/>
            <a:chExt cx="3088143"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339102"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项目成果展示</a:t>
              </a:r>
            </a:p>
          </p:txBody>
        </p:sp>
      </p:grpSp>
      <p:sp>
        <p:nvSpPr>
          <p:cNvPr id="7" name="菱形 6"/>
          <p:cNvSpPr/>
          <p:nvPr/>
        </p:nvSpPr>
        <p:spPr>
          <a:xfrm>
            <a:off x="3352799" y="2646078"/>
            <a:ext cx="2520000" cy="2520000"/>
          </a:xfrm>
          <a:prstGeom prst="diamond">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菱形 7"/>
          <p:cNvSpPr/>
          <p:nvPr/>
        </p:nvSpPr>
        <p:spPr>
          <a:xfrm>
            <a:off x="4711147" y="4083939"/>
            <a:ext cx="2520000" cy="2520000"/>
          </a:xfrm>
          <a:prstGeom prst="diamond">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菱形 8"/>
          <p:cNvSpPr/>
          <p:nvPr/>
        </p:nvSpPr>
        <p:spPr>
          <a:xfrm>
            <a:off x="1994451" y="1260226"/>
            <a:ext cx="2520000" cy="2520000"/>
          </a:xfrm>
          <a:prstGeom prst="diamond">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711147" y="1914254"/>
            <a:ext cx="4140588"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1" name="矩形 10"/>
          <p:cNvSpPr/>
          <p:nvPr/>
        </p:nvSpPr>
        <p:spPr>
          <a:xfrm>
            <a:off x="4711147" y="1603913"/>
            <a:ext cx="2805575"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1600" b="1" dirty="0"/>
          </a:p>
        </p:txBody>
      </p:sp>
      <p:sp>
        <p:nvSpPr>
          <p:cNvPr id="12" name="矩形 11"/>
          <p:cNvSpPr/>
          <p:nvPr/>
        </p:nvSpPr>
        <p:spPr>
          <a:xfrm>
            <a:off x="6033195" y="3221596"/>
            <a:ext cx="4140588"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3" name="矩形 12"/>
          <p:cNvSpPr/>
          <p:nvPr/>
        </p:nvSpPr>
        <p:spPr>
          <a:xfrm>
            <a:off x="6033195" y="2911255"/>
            <a:ext cx="2805575"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1600" b="1" dirty="0"/>
          </a:p>
        </p:txBody>
      </p:sp>
      <p:sp>
        <p:nvSpPr>
          <p:cNvPr id="14" name="矩形 13"/>
          <p:cNvSpPr/>
          <p:nvPr/>
        </p:nvSpPr>
        <p:spPr>
          <a:xfrm>
            <a:off x="7368208" y="4587929"/>
            <a:ext cx="4140588"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5" name="矩形 14"/>
          <p:cNvSpPr/>
          <p:nvPr/>
        </p:nvSpPr>
        <p:spPr>
          <a:xfrm>
            <a:off x="7368208" y="4277588"/>
            <a:ext cx="2805575"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1600" b="1" dirty="0"/>
          </a:p>
        </p:txBody>
      </p:sp>
      <p:sp>
        <p:nvSpPr>
          <p:cNvPr id="16" name="矩形 15"/>
          <p:cNvSpPr/>
          <p:nvPr/>
        </p:nvSpPr>
        <p:spPr>
          <a:xfrm>
            <a:off x="791374" y="5130902"/>
            <a:ext cx="2406540" cy="1223412"/>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7" name="矩形 16"/>
          <p:cNvSpPr/>
          <p:nvPr/>
        </p:nvSpPr>
        <p:spPr>
          <a:xfrm>
            <a:off x="782232" y="4795022"/>
            <a:ext cx="2805575"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1600" b="1" dirty="0"/>
          </a:p>
        </p:txBody>
      </p:sp>
      <p:sp>
        <p:nvSpPr>
          <p:cNvPr id="18" name="KSO_Shape"/>
          <p:cNvSpPr>
            <a:spLocks/>
          </p:cNvSpPr>
          <p:nvPr/>
        </p:nvSpPr>
        <p:spPr bwMode="auto">
          <a:xfrm>
            <a:off x="905565" y="4026921"/>
            <a:ext cx="730096" cy="501333"/>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5BD4FF"/>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9" name="文本框 18"/>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148255161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0-#ppt_w/2"/>
                                          </p:val>
                                        </p:tav>
                                        <p:tav tm="100000">
                                          <p:val>
                                            <p:strVal val="#ppt_x"/>
                                          </p:val>
                                        </p:tav>
                                      </p:tavLst>
                                    </p:anim>
                                    <p:anim calcmode="lin" valueType="num">
                                      <p:cBhvr additive="base">
                                        <p:cTn id="52" dur="500" fill="hold"/>
                                        <p:tgtEl>
                                          <p:spTgt spid="17"/>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0-#ppt_w/2"/>
                                          </p:val>
                                        </p:tav>
                                        <p:tav tm="100000">
                                          <p:val>
                                            <p:strVal val="#ppt_x"/>
                                          </p:val>
                                        </p:tav>
                                      </p:tavLst>
                                    </p:anim>
                                    <p:anim calcmode="lin" valueType="num">
                                      <p:cBhvr additive="base">
                                        <p:cTn id="5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grpId="0" nodeType="clickEffect">
                                  <p:stCondLst>
                                    <p:cond delay="2000"/>
                                  </p:stCondLst>
                                  <p:childTnLst>
                                    <p:animEffect transition="out" filter="fade">
                                      <p:cBhvr>
                                        <p:cTn id="65" dur="500"/>
                                        <p:tgtEl>
                                          <p:spTgt spid="19"/>
                                        </p:tgtEl>
                                      </p:cBhvr>
                                    </p:animEffect>
                                    <p:set>
                                      <p:cBhvr>
                                        <p:cTn id="66"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p:bldP spid="14" grpId="0"/>
      <p:bldP spid="15" grpId="0"/>
      <p:bldP spid="16" grpId="0"/>
      <p:bldP spid="17" grpId="0"/>
      <p:bldP spid="18" grpId="0" animBg="1"/>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088143" cy="681603"/>
            <a:chOff x="376848" y="442347"/>
            <a:chExt cx="3088143"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339102"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项目成果展示</a:t>
              </a:r>
            </a:p>
          </p:txBody>
        </p:sp>
      </p:grpSp>
      <p:sp>
        <p:nvSpPr>
          <p:cNvPr id="7" name="矩形 6"/>
          <p:cNvSpPr/>
          <p:nvPr/>
        </p:nvSpPr>
        <p:spPr>
          <a:xfrm>
            <a:off x="1484243" y="1974572"/>
            <a:ext cx="4611757" cy="294198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192842" y="2265087"/>
            <a:ext cx="2687193" cy="1061829"/>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9" name="矩形 8"/>
          <p:cNvSpPr/>
          <p:nvPr/>
        </p:nvSpPr>
        <p:spPr>
          <a:xfrm>
            <a:off x="8192842" y="1954746"/>
            <a:ext cx="2805575"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1600" b="1" dirty="0"/>
          </a:p>
        </p:txBody>
      </p:sp>
      <p:sp>
        <p:nvSpPr>
          <p:cNvPr id="10" name="文本框 9"/>
          <p:cNvSpPr txBox="1"/>
          <p:nvPr/>
        </p:nvSpPr>
        <p:spPr>
          <a:xfrm>
            <a:off x="6427427" y="1815548"/>
            <a:ext cx="1633781" cy="1015663"/>
          </a:xfrm>
          <a:prstGeom prst="rect">
            <a:avLst/>
          </a:prstGeom>
          <a:noFill/>
        </p:spPr>
        <p:txBody>
          <a:bodyPr wrap="none" rtlCol="0">
            <a:spAutoFit/>
          </a:bodyPr>
          <a:lstStyle/>
          <a:p>
            <a:pPr algn="ctr"/>
            <a:r>
              <a:rPr lang="en-US" altLang="zh-CN" sz="6000" dirty="0" smtClean="0">
                <a:solidFill>
                  <a:srgbClr val="00B0F0"/>
                </a:solidFill>
                <a:latin typeface="Century Gothic" panose="020B0502020202020204" pitchFamily="34" charset="0"/>
              </a:rPr>
              <a:t>97%</a:t>
            </a:r>
            <a:endParaRPr lang="zh-CN" altLang="en-US" sz="6000" dirty="0">
              <a:solidFill>
                <a:srgbClr val="00B0F0"/>
              </a:solidFill>
              <a:latin typeface="Century Gothic" panose="020B0502020202020204" pitchFamily="34" charset="0"/>
            </a:endParaRPr>
          </a:p>
        </p:txBody>
      </p:sp>
      <p:grpSp>
        <p:nvGrpSpPr>
          <p:cNvPr id="11" name="组合 10"/>
          <p:cNvGrpSpPr/>
          <p:nvPr/>
        </p:nvGrpSpPr>
        <p:grpSpPr>
          <a:xfrm>
            <a:off x="6665947" y="4015409"/>
            <a:ext cx="1513644" cy="2060777"/>
            <a:chOff x="6665947" y="4015409"/>
            <a:chExt cx="1513644" cy="2060777"/>
          </a:xfrm>
        </p:grpSpPr>
        <p:sp>
          <p:nvSpPr>
            <p:cNvPr id="15" name="矩形 14"/>
            <p:cNvSpPr/>
            <p:nvPr/>
          </p:nvSpPr>
          <p:spPr>
            <a:xfrm>
              <a:off x="6665947" y="5014357"/>
              <a:ext cx="1513644" cy="1061829"/>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a:t>
              </a:r>
              <a:endParaRPr lang="zh-CN" altLang="en-US" sz="1050" dirty="0">
                <a:latin typeface="Century Gothic" panose="020B0502020202020204" pitchFamily="34" charset="0"/>
                <a:cs typeface="Times New Roman" panose="02020603050405020304" pitchFamily="18" charset="0"/>
              </a:endParaRPr>
            </a:p>
          </p:txBody>
        </p:sp>
        <p:grpSp>
          <p:nvGrpSpPr>
            <p:cNvPr id="23" name="组合 22"/>
            <p:cNvGrpSpPr/>
            <p:nvPr/>
          </p:nvGrpSpPr>
          <p:grpSpPr>
            <a:xfrm>
              <a:off x="6785113" y="4015409"/>
              <a:ext cx="936000" cy="936000"/>
              <a:chOff x="6785113" y="4015409"/>
              <a:chExt cx="936000" cy="936000"/>
            </a:xfrm>
          </p:grpSpPr>
          <p:sp>
            <p:nvSpPr>
              <p:cNvPr id="12" name="圆角矩形 11"/>
              <p:cNvSpPr/>
              <p:nvPr/>
            </p:nvSpPr>
            <p:spPr>
              <a:xfrm>
                <a:off x="6785113" y="4015409"/>
                <a:ext cx="936000" cy="936000"/>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KSO_Shape"/>
              <p:cNvSpPr>
                <a:spLocks/>
              </p:cNvSpPr>
              <p:nvPr/>
            </p:nvSpPr>
            <p:spPr bwMode="auto">
              <a:xfrm>
                <a:off x="7018858" y="4307462"/>
                <a:ext cx="475422" cy="404901"/>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xtLst/>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grpSp>
      <p:grpSp>
        <p:nvGrpSpPr>
          <p:cNvPr id="25" name="组合 24"/>
          <p:cNvGrpSpPr/>
          <p:nvPr/>
        </p:nvGrpSpPr>
        <p:grpSpPr>
          <a:xfrm>
            <a:off x="8349117" y="4015409"/>
            <a:ext cx="1513644" cy="2060777"/>
            <a:chOff x="8349117" y="4015409"/>
            <a:chExt cx="1513644" cy="2060777"/>
          </a:xfrm>
        </p:grpSpPr>
        <p:sp>
          <p:nvSpPr>
            <p:cNvPr id="16" name="矩形 15"/>
            <p:cNvSpPr/>
            <p:nvPr/>
          </p:nvSpPr>
          <p:spPr>
            <a:xfrm>
              <a:off x="8349117" y="5014357"/>
              <a:ext cx="1513644" cy="1061829"/>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a:t>
              </a:r>
              <a:endParaRPr lang="zh-CN" altLang="en-US" sz="1050" dirty="0">
                <a:latin typeface="Century Gothic" panose="020B0502020202020204" pitchFamily="34" charset="0"/>
                <a:cs typeface="Times New Roman" panose="02020603050405020304" pitchFamily="18" charset="0"/>
              </a:endParaRPr>
            </a:p>
          </p:txBody>
        </p:sp>
        <p:grpSp>
          <p:nvGrpSpPr>
            <p:cNvPr id="22" name="组合 21"/>
            <p:cNvGrpSpPr/>
            <p:nvPr/>
          </p:nvGrpSpPr>
          <p:grpSpPr>
            <a:xfrm>
              <a:off x="8417139" y="4015409"/>
              <a:ext cx="936000" cy="936000"/>
              <a:chOff x="8417139" y="4015409"/>
              <a:chExt cx="936000" cy="936000"/>
            </a:xfrm>
          </p:grpSpPr>
          <p:sp>
            <p:nvSpPr>
              <p:cNvPr id="13" name="圆角矩形 12"/>
              <p:cNvSpPr/>
              <p:nvPr/>
            </p:nvSpPr>
            <p:spPr>
              <a:xfrm>
                <a:off x="8417139" y="4015409"/>
                <a:ext cx="936000" cy="936000"/>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KSO_Shape"/>
              <p:cNvSpPr>
                <a:spLocks/>
              </p:cNvSpPr>
              <p:nvPr/>
            </p:nvSpPr>
            <p:spPr bwMode="auto">
              <a:xfrm>
                <a:off x="8747758" y="4254454"/>
                <a:ext cx="274762" cy="515179"/>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grpSp>
      <p:grpSp>
        <p:nvGrpSpPr>
          <p:cNvPr id="26" name="组合 25"/>
          <p:cNvGrpSpPr/>
          <p:nvPr/>
        </p:nvGrpSpPr>
        <p:grpSpPr>
          <a:xfrm>
            <a:off x="10032286" y="4015409"/>
            <a:ext cx="1513644" cy="2060777"/>
            <a:chOff x="10032286" y="4015409"/>
            <a:chExt cx="1513644" cy="2060777"/>
          </a:xfrm>
        </p:grpSpPr>
        <p:sp>
          <p:nvSpPr>
            <p:cNvPr id="17" name="矩形 16"/>
            <p:cNvSpPr/>
            <p:nvPr/>
          </p:nvSpPr>
          <p:spPr>
            <a:xfrm>
              <a:off x="10032286" y="5014357"/>
              <a:ext cx="1513644" cy="1061829"/>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a:t>
              </a:r>
              <a:endParaRPr lang="zh-CN" altLang="en-US" sz="1050" dirty="0">
                <a:latin typeface="Century Gothic" panose="020B0502020202020204" pitchFamily="34" charset="0"/>
                <a:cs typeface="Times New Roman" panose="02020603050405020304" pitchFamily="18" charset="0"/>
              </a:endParaRPr>
            </a:p>
          </p:txBody>
        </p:sp>
        <p:grpSp>
          <p:nvGrpSpPr>
            <p:cNvPr id="21" name="组合 20"/>
            <p:cNvGrpSpPr/>
            <p:nvPr/>
          </p:nvGrpSpPr>
          <p:grpSpPr>
            <a:xfrm>
              <a:off x="10049165" y="4015409"/>
              <a:ext cx="936000" cy="936000"/>
              <a:chOff x="10049165" y="4015409"/>
              <a:chExt cx="936000" cy="936000"/>
            </a:xfrm>
          </p:grpSpPr>
          <p:sp>
            <p:nvSpPr>
              <p:cNvPr id="14" name="圆角矩形 13"/>
              <p:cNvSpPr/>
              <p:nvPr/>
            </p:nvSpPr>
            <p:spPr>
              <a:xfrm>
                <a:off x="10049165" y="4015409"/>
                <a:ext cx="936000" cy="936000"/>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KSO_Shape"/>
              <p:cNvSpPr>
                <a:spLocks/>
              </p:cNvSpPr>
              <p:nvPr/>
            </p:nvSpPr>
            <p:spPr bwMode="auto">
              <a:xfrm>
                <a:off x="10287182" y="4277201"/>
                <a:ext cx="501926" cy="412416"/>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sp>
        <p:nvSpPr>
          <p:cNvPr id="24" name="矩形 23"/>
          <p:cNvSpPr/>
          <p:nvPr/>
        </p:nvSpPr>
        <p:spPr>
          <a:xfrm>
            <a:off x="1484243" y="5018210"/>
            <a:ext cx="2449710" cy="310341"/>
          </a:xfrm>
          <a:prstGeom prst="rect">
            <a:avLst/>
          </a:prstGeom>
        </p:spPr>
        <p:txBody>
          <a:bodyPr wrap="none">
            <a:spAutoFit/>
          </a:bodyPr>
          <a:lstStyle/>
          <a:p>
            <a:pPr>
              <a:lnSpc>
                <a:spcPts val="1700"/>
              </a:lnSpc>
            </a:pPr>
            <a:r>
              <a:rPr lang="zh-CN" altLang="en-US" sz="1400" dirty="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endParaRPr lang="zh-CN" altLang="en-US" sz="1400" dirty="0"/>
          </a:p>
        </p:txBody>
      </p:sp>
      <p:sp>
        <p:nvSpPr>
          <p:cNvPr id="27" name="文本框 26"/>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316465223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1000"/>
                                        <p:tgtEl>
                                          <p:spTgt spid="26"/>
                                        </p:tgtEl>
                                      </p:cBhvr>
                                    </p:animEffect>
                                    <p:anim calcmode="lin" valueType="num">
                                      <p:cBhvr>
                                        <p:cTn id="47" dur="1000" fill="hold"/>
                                        <p:tgtEl>
                                          <p:spTgt spid="26"/>
                                        </p:tgtEl>
                                        <p:attrNameLst>
                                          <p:attrName>ppt_x</p:attrName>
                                        </p:attrNameLst>
                                      </p:cBhvr>
                                      <p:tavLst>
                                        <p:tav tm="0">
                                          <p:val>
                                            <p:strVal val="#ppt_x"/>
                                          </p:val>
                                        </p:tav>
                                        <p:tav tm="100000">
                                          <p:val>
                                            <p:strVal val="#ppt_x"/>
                                          </p:val>
                                        </p:tav>
                                      </p:tavLst>
                                    </p:anim>
                                    <p:anim calcmode="lin" valueType="num">
                                      <p:cBhvr>
                                        <p:cTn id="4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0" nodeType="clickEffect">
                                  <p:stCondLst>
                                    <p:cond delay="2000"/>
                                  </p:stCondLst>
                                  <p:childTnLst>
                                    <p:animEffect transition="out" filter="fade">
                                      <p:cBhvr>
                                        <p:cTn id="52" dur="500"/>
                                        <p:tgtEl>
                                          <p:spTgt spid="27"/>
                                        </p:tgtEl>
                                      </p:cBhvr>
                                    </p:animEffect>
                                    <p:set>
                                      <p:cBhvr>
                                        <p:cTn id="53"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24"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088143" cy="681603"/>
            <a:chOff x="376848" y="442347"/>
            <a:chExt cx="3088143"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339102"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项目成果展示</a:t>
              </a:r>
            </a:p>
          </p:txBody>
        </p:sp>
      </p:grpSp>
      <p:sp>
        <p:nvSpPr>
          <p:cNvPr id="12" name="矩形 11"/>
          <p:cNvSpPr/>
          <p:nvPr/>
        </p:nvSpPr>
        <p:spPr>
          <a:xfrm>
            <a:off x="8330385" y="3137031"/>
            <a:ext cx="2687193" cy="1061829"/>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3" name="矩形 12"/>
          <p:cNvSpPr/>
          <p:nvPr/>
        </p:nvSpPr>
        <p:spPr>
          <a:xfrm>
            <a:off x="8317133" y="1326063"/>
            <a:ext cx="2509893" cy="1754326"/>
          </a:xfrm>
          <a:prstGeom prst="rect">
            <a:avLst/>
          </a:prstGeom>
        </p:spPr>
        <p:txBody>
          <a:bodyPr wrap="square">
            <a:spAutoFit/>
          </a:bodyPr>
          <a:lstStyle/>
          <a:p>
            <a:r>
              <a:rPr lang="en-US" altLang="zh-CN" sz="3600" b="1" dirty="0" smtClean="0">
                <a:latin typeface="Century Gothic" panose="020B0502020202020204" pitchFamily="34" charset="0"/>
                <a:ea typeface="Arial Unicode MS" panose="020B0604020202020204" pitchFamily="34" charset="-122"/>
                <a:cs typeface="Arial Unicode MS" panose="020B0604020202020204" pitchFamily="34" charset="-122"/>
              </a:rPr>
              <a:t>PROJECT SUCCESS SHOW</a:t>
            </a:r>
            <a:endParaRPr lang="zh-CN" altLang="en-US" sz="3600" b="1" dirty="0"/>
          </a:p>
        </p:txBody>
      </p:sp>
      <p:sp>
        <p:nvSpPr>
          <p:cNvPr id="15" name="矩形 14"/>
          <p:cNvSpPr/>
          <p:nvPr/>
        </p:nvSpPr>
        <p:spPr>
          <a:xfrm>
            <a:off x="8330384" y="4353235"/>
            <a:ext cx="2687193" cy="1061829"/>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6" name="椭圆 15"/>
          <p:cNvSpPr/>
          <p:nvPr/>
        </p:nvSpPr>
        <p:spPr>
          <a:xfrm>
            <a:off x="-2266319" y="2203226"/>
            <a:ext cx="7015077" cy="701507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76200">
            <a:solidFill>
              <a:srgbClr val="15C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187688" y="1140535"/>
            <a:ext cx="3823147" cy="3391711"/>
            <a:chOff x="4187688" y="1140535"/>
            <a:chExt cx="3823147" cy="3391711"/>
          </a:xfrm>
        </p:grpSpPr>
        <p:sp>
          <p:nvSpPr>
            <p:cNvPr id="7" name="同心圆 6"/>
            <p:cNvSpPr/>
            <p:nvPr/>
          </p:nvSpPr>
          <p:spPr>
            <a:xfrm>
              <a:off x="4187688" y="1726147"/>
              <a:ext cx="2160000" cy="2160000"/>
            </a:xfrm>
            <a:prstGeom prst="donut">
              <a:avLst>
                <a:gd name="adj" fmla="val 4754"/>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同心圆 7"/>
            <p:cNvSpPr/>
            <p:nvPr/>
          </p:nvSpPr>
          <p:spPr>
            <a:xfrm>
              <a:off x="5850835" y="1726147"/>
              <a:ext cx="2160000" cy="2160000"/>
            </a:xfrm>
            <a:prstGeom prst="donut">
              <a:avLst>
                <a:gd name="adj" fmla="val 4754"/>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文本框 8"/>
            <p:cNvSpPr txBox="1"/>
            <p:nvPr/>
          </p:nvSpPr>
          <p:spPr>
            <a:xfrm>
              <a:off x="4355777" y="2451670"/>
              <a:ext cx="1247457" cy="769441"/>
            </a:xfrm>
            <a:prstGeom prst="rect">
              <a:avLst/>
            </a:prstGeom>
            <a:noFill/>
          </p:spPr>
          <p:txBody>
            <a:bodyPr wrap="none" rtlCol="0">
              <a:spAutoFit/>
            </a:bodyPr>
            <a:lstStyle/>
            <a:p>
              <a:pPr algn="ctr"/>
              <a:r>
                <a:rPr lang="en-US" altLang="zh-CN" sz="4400" dirty="0" smtClean="0">
                  <a:solidFill>
                    <a:schemeClr val="tx1">
                      <a:lumMod val="50000"/>
                      <a:lumOff val="50000"/>
                    </a:schemeClr>
                  </a:solidFill>
                  <a:latin typeface="Century Gothic" panose="020B0502020202020204" pitchFamily="34" charset="0"/>
                </a:rPr>
                <a:t>68%</a:t>
              </a:r>
              <a:endParaRPr lang="zh-CN" altLang="en-US" sz="4400" dirty="0">
                <a:solidFill>
                  <a:schemeClr val="tx1">
                    <a:lumMod val="50000"/>
                    <a:lumOff val="50000"/>
                  </a:schemeClr>
                </a:solidFill>
                <a:latin typeface="Century Gothic" panose="020B0502020202020204" pitchFamily="34" charset="0"/>
              </a:endParaRPr>
            </a:p>
          </p:txBody>
        </p:sp>
        <p:sp>
          <p:nvSpPr>
            <p:cNvPr id="10" name="文本框 9"/>
            <p:cNvSpPr txBox="1"/>
            <p:nvPr/>
          </p:nvSpPr>
          <p:spPr>
            <a:xfrm>
              <a:off x="6515776" y="2421426"/>
              <a:ext cx="1247457" cy="769441"/>
            </a:xfrm>
            <a:prstGeom prst="rect">
              <a:avLst/>
            </a:prstGeom>
            <a:noFill/>
          </p:spPr>
          <p:txBody>
            <a:bodyPr wrap="none" rtlCol="0">
              <a:spAutoFit/>
            </a:bodyPr>
            <a:lstStyle/>
            <a:p>
              <a:pPr algn="ctr"/>
              <a:r>
                <a:rPr lang="en-US" altLang="zh-CN" sz="4400" dirty="0" smtClean="0">
                  <a:solidFill>
                    <a:schemeClr val="tx1">
                      <a:lumMod val="50000"/>
                      <a:lumOff val="50000"/>
                    </a:schemeClr>
                  </a:solidFill>
                  <a:latin typeface="Century Gothic" panose="020B0502020202020204" pitchFamily="34" charset="0"/>
                </a:rPr>
                <a:t>72%</a:t>
              </a:r>
              <a:endParaRPr lang="zh-CN" altLang="en-US" sz="4400" dirty="0">
                <a:solidFill>
                  <a:schemeClr val="tx1">
                    <a:lumMod val="50000"/>
                    <a:lumOff val="50000"/>
                  </a:schemeClr>
                </a:solidFill>
                <a:latin typeface="Century Gothic" panose="020B0502020202020204" pitchFamily="34" charset="0"/>
              </a:endParaRPr>
            </a:p>
          </p:txBody>
        </p:sp>
        <p:cxnSp>
          <p:nvCxnSpPr>
            <p:cNvPr id="18" name="直接箭头连接符 17"/>
            <p:cNvCxnSpPr/>
            <p:nvPr/>
          </p:nvCxnSpPr>
          <p:spPr>
            <a:xfrm>
              <a:off x="6099261" y="1140535"/>
              <a:ext cx="0" cy="3391711"/>
            </a:xfrm>
            <a:prstGeom prst="straightConnector1">
              <a:avLst/>
            </a:prstGeom>
            <a:ln w="38100">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204327009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out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2000"/>
                                  </p:stCondLst>
                                  <p:childTnLst>
                                    <p:animEffect transition="out" filter="fade">
                                      <p:cBhvr>
                                        <p:cTn id="31" dur="500"/>
                                        <p:tgtEl>
                                          <p:spTgt spid="17"/>
                                        </p:tgtEl>
                                      </p:cBhvr>
                                    </p:animEffect>
                                    <p:set>
                                      <p:cBhvr>
                                        <p:cTn id="32"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6" grpId="0" animBg="1"/>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H="1">
            <a:off x="-3028950" y="-171000"/>
            <a:ext cx="7200000" cy="7200000"/>
          </a:xfrm>
          <a:prstGeom prst="ellipse">
            <a:avLst/>
          </a:prstGeom>
          <a:solidFill>
            <a:schemeClr val="accent3">
              <a:lumMod val="20000"/>
              <a:lumOff val="80000"/>
            </a:schemeClr>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3" name="椭圆 2"/>
          <p:cNvSpPr/>
          <p:nvPr/>
        </p:nvSpPr>
        <p:spPr>
          <a:xfrm flipH="1">
            <a:off x="-1962150" y="371475"/>
            <a:ext cx="6115050" cy="6115050"/>
          </a:xfrm>
          <a:prstGeom prst="ellipse">
            <a:avLst/>
          </a:prstGeom>
          <a:solidFill>
            <a:schemeClr val="bg1"/>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4" name="椭圆 3"/>
          <p:cNvSpPr/>
          <p:nvPr/>
        </p:nvSpPr>
        <p:spPr>
          <a:xfrm flipH="1">
            <a:off x="-1095375" y="804862"/>
            <a:ext cx="5248275" cy="5248275"/>
          </a:xfrm>
          <a:prstGeom prst="ellipse">
            <a:avLst/>
          </a:prstGeom>
          <a:solidFill>
            <a:srgbClr val="B7C0C9"/>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文本框 5"/>
          <p:cNvSpPr txBox="1"/>
          <p:nvPr/>
        </p:nvSpPr>
        <p:spPr>
          <a:xfrm>
            <a:off x="6005573" y="2579756"/>
            <a:ext cx="3775393" cy="707886"/>
          </a:xfrm>
          <a:prstGeom prst="rect">
            <a:avLst/>
          </a:prstGeom>
          <a:noFill/>
        </p:spPr>
        <p:txBody>
          <a:bodyPr wrap="none" rtlCol="0">
            <a:spAutoFit/>
          </a:bodyPr>
          <a:lstStyle/>
          <a:p>
            <a:pPr algn="ctr"/>
            <a:r>
              <a:rPr lang="zh-CN" altLang="en-US" sz="4000" dirty="0">
                <a:latin typeface="幼圆" panose="02010509060101010101" pitchFamily="49" charset="-122"/>
                <a:ea typeface="幼圆" panose="02010509060101010101" pitchFamily="49" charset="-122"/>
              </a:rPr>
              <a:t>不足之处</a:t>
            </a:r>
            <a:r>
              <a:rPr lang="zh-CN" altLang="en-US" sz="4000" dirty="0">
                <a:solidFill>
                  <a:srgbClr val="00B0F0"/>
                </a:solidFill>
                <a:latin typeface="幼圆" panose="02010509060101010101" pitchFamily="49" charset="-122"/>
                <a:ea typeface="幼圆" panose="02010509060101010101" pitchFamily="49" charset="-122"/>
              </a:rPr>
              <a:t>及建议</a:t>
            </a:r>
          </a:p>
        </p:txBody>
      </p:sp>
      <p:sp>
        <p:nvSpPr>
          <p:cNvPr id="7" name="矩形 6"/>
          <p:cNvSpPr/>
          <p:nvPr/>
        </p:nvSpPr>
        <p:spPr>
          <a:xfrm>
            <a:off x="6043961" y="3506966"/>
            <a:ext cx="3671316" cy="646331"/>
          </a:xfrm>
          <a:prstGeom prst="rect">
            <a:avLst/>
          </a:prstGeom>
        </p:spPr>
        <p:txBody>
          <a:bodyPr wrap="square">
            <a:spAutoFit/>
          </a:bodyPr>
          <a:lstStyle/>
          <a:p>
            <a:pPr algn="ctr"/>
            <a:r>
              <a:rPr lang="zh-CN" altLang="en-US" sz="1200" dirty="0" smtClean="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r>
              <a:rPr lang="en-US" altLang="zh-CN" sz="1200" dirty="0" smtClean="0">
                <a:latin typeface="Century Gothic" panose="020B0502020202020204" pitchFamily="34" charset="0"/>
                <a:ea typeface="Arial Unicode MS" panose="020B0604020202020204" pitchFamily="34" charset="-122"/>
                <a:cs typeface="Arial Unicode MS" panose="020B0604020202020204" pitchFamily="34" charset="-122"/>
              </a:rPr>
              <a:t>,</a:t>
            </a:r>
            <a:r>
              <a:rPr lang="en-US" altLang="zh-CN" sz="1200" b="0" i="0" dirty="0" smtClean="0">
                <a:effectLst/>
                <a:latin typeface="Century Gothic" panose="020B0502020202020204" pitchFamily="34" charset="0"/>
                <a:ea typeface="Arial Unicode MS" panose="020B0604020202020204" pitchFamily="34" charset="-122"/>
                <a:cs typeface="Arial Unicode MS" panose="020B0604020202020204" pitchFamily="34" charset="-122"/>
              </a:rPr>
              <a:t> It is well established that aesthetic appreciation is related with activity in several different brain regions. </a:t>
            </a:r>
            <a:endParaRPr lang="zh-CN" altLang="en-US" sz="1200" dirty="0">
              <a:latin typeface="Century Gothic" panose="020B0502020202020204" pitchFamily="34" charset="0"/>
              <a:ea typeface="Arial Unicode MS" panose="020B0604020202020204" pitchFamily="34" charset="-122"/>
              <a:cs typeface="Arial Unicode MS" panose="020B0604020202020204" pitchFamily="34" charset="-122"/>
            </a:endParaRPr>
          </a:p>
        </p:txBody>
      </p:sp>
      <p:cxnSp>
        <p:nvCxnSpPr>
          <p:cNvPr id="9" name="直接连接符 8"/>
          <p:cNvCxnSpPr/>
          <p:nvPr/>
        </p:nvCxnSpPr>
        <p:spPr>
          <a:xfrm>
            <a:off x="7203344" y="3420992"/>
            <a:ext cx="135255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14" name="组合 13"/>
          <p:cNvGrpSpPr/>
          <p:nvPr/>
        </p:nvGrpSpPr>
        <p:grpSpPr>
          <a:xfrm>
            <a:off x="-312668" y="910841"/>
            <a:ext cx="4092908" cy="5143584"/>
            <a:chOff x="-312668" y="910841"/>
            <a:chExt cx="4092908" cy="5143584"/>
          </a:xfrm>
        </p:grpSpPr>
        <p:grpSp>
          <p:nvGrpSpPr>
            <p:cNvPr id="8" name="组合 7"/>
            <p:cNvGrpSpPr/>
            <p:nvPr/>
          </p:nvGrpSpPr>
          <p:grpSpPr>
            <a:xfrm>
              <a:off x="-312668" y="910841"/>
              <a:ext cx="3613449" cy="5143584"/>
              <a:chOff x="-312668" y="910841"/>
              <a:chExt cx="3613449" cy="5143584"/>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668" y="2402006"/>
                <a:ext cx="3613449" cy="3652419"/>
              </a:xfrm>
              <a:prstGeom prst="ellipse">
                <a:avLst/>
              </a:prstGeom>
              <a:ln w="63500" cap="rnd">
                <a:noFill/>
              </a:ln>
              <a:effectLst>
                <a:outerShdw blurRad="381000" dist="292100" dir="5400000" sx="-80000" sy="-18000" rotWithShape="0">
                  <a:srgbClr val="000000">
                    <a:alpha val="22000"/>
                  </a:srgbClr>
                </a:outerShdw>
              </a:effectLst>
            </p:spPr>
          </p:pic>
          <p:cxnSp>
            <p:nvCxnSpPr>
              <p:cNvPr id="13" name="直接连接符 12"/>
              <p:cNvCxnSpPr/>
              <p:nvPr/>
            </p:nvCxnSpPr>
            <p:spPr>
              <a:xfrm flipH="1" flipV="1">
                <a:off x="2088108" y="910841"/>
                <a:ext cx="0" cy="1980000"/>
              </a:xfrm>
              <a:prstGeom prst="line">
                <a:avLst/>
              </a:prstGeom>
              <a:ln w="25400">
                <a:solidFill>
                  <a:srgbClr val="6B82A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2529578" y="1660306"/>
              <a:ext cx="1250662" cy="2400657"/>
            </a:xfrm>
            <a:prstGeom prst="rect">
              <a:avLst/>
            </a:prstGeom>
            <a:noFill/>
          </p:spPr>
          <p:txBody>
            <a:bodyPr wrap="none" rtlCol="0">
              <a:spAutoFit/>
            </a:bodyPr>
            <a:lstStyle/>
            <a:p>
              <a:pPr algn="ctr"/>
              <a:r>
                <a:rPr lang="en-US" altLang="zh-CN" sz="15000" dirty="0" smtClean="0">
                  <a:solidFill>
                    <a:schemeClr val="bg1"/>
                  </a:solidFill>
                  <a:latin typeface="Century Gothic" panose="020B0502020202020204" pitchFamily="34" charset="0"/>
                </a:rPr>
                <a:t>4</a:t>
              </a:r>
              <a:endParaRPr lang="zh-CN" altLang="en-US" sz="15000" dirty="0">
                <a:solidFill>
                  <a:schemeClr val="bg1"/>
                </a:solidFill>
                <a:latin typeface="Century Gothic" panose="020B0502020202020204" pitchFamily="34" charset="0"/>
              </a:endParaRPr>
            </a:p>
          </p:txBody>
        </p:sp>
        <p:sp>
          <p:nvSpPr>
            <p:cNvPr id="10" name="文本框 9"/>
            <p:cNvSpPr txBox="1"/>
            <p:nvPr/>
          </p:nvSpPr>
          <p:spPr>
            <a:xfrm>
              <a:off x="1989397" y="3815348"/>
              <a:ext cx="1718740" cy="461665"/>
            </a:xfrm>
            <a:prstGeom prst="rect">
              <a:avLst/>
            </a:prstGeom>
            <a:noFill/>
          </p:spPr>
          <p:txBody>
            <a:bodyPr wrap="none" rtlCol="0">
              <a:spAutoFit/>
            </a:bodyPr>
            <a:lstStyle/>
            <a:p>
              <a:pPr algn="ctr"/>
              <a:r>
                <a:rPr lang="en-US" altLang="zh-CN" sz="2400" dirty="0">
                  <a:solidFill>
                    <a:schemeClr val="bg1"/>
                  </a:solidFill>
                  <a:latin typeface="Century Gothic" panose="020B0502020202020204" pitchFamily="34" charset="0"/>
                </a:rPr>
                <a:t>Part </a:t>
              </a:r>
              <a:r>
                <a:rPr lang="en-US" altLang="zh-CN" sz="2400" dirty="0">
                  <a:solidFill>
                    <a:srgbClr val="00B0F0"/>
                  </a:solidFill>
                  <a:latin typeface="Century Gothic" panose="020B0502020202020204" pitchFamily="34" charset="0"/>
                </a:rPr>
                <a:t>FOUR</a:t>
              </a:r>
              <a:endParaRPr lang="zh-CN" altLang="en-US" sz="2400" dirty="0">
                <a:solidFill>
                  <a:srgbClr val="00B0F0"/>
                </a:solidFill>
                <a:latin typeface="Century Gothic" panose="020B0502020202020204" pitchFamily="34" charset="0"/>
              </a:endParaRPr>
            </a:p>
          </p:txBody>
        </p:sp>
      </p:grpSp>
    </p:spTree>
    <p:extLst>
      <p:ext uri="{BB962C8B-B14F-4D97-AF65-F5344CB8AC3E}">
        <p14:creationId xmlns:p14="http://schemas.microsoft.com/office/powerpoint/2010/main" val="159023501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2000"/>
                                  </p:stCondLst>
                                  <p:childTnLst>
                                    <p:animEffect transition="out" filter="fade">
                                      <p:cBhvr>
                                        <p:cTn id="35" dur="500"/>
                                        <p:tgtEl>
                                          <p:spTgt spid="11"/>
                                        </p:tgtEl>
                                      </p:cBhvr>
                                    </p:animEffect>
                                    <p:set>
                                      <p:cBhvr>
                                        <p:cTn id="36"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7"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a:off x="1484242" y="1510748"/>
            <a:ext cx="2464905" cy="4678017"/>
          </a:xfrm>
          <a:prstGeom prst="roundRect">
            <a:avLst>
              <a:gd name="adj" fmla="val 35031"/>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76848" y="442347"/>
            <a:ext cx="3447216" cy="681603"/>
            <a:chOff x="376848" y="442347"/>
            <a:chExt cx="3447216"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不足之处及建议</a:t>
              </a:r>
            </a:p>
          </p:txBody>
        </p:sp>
      </p:grpSp>
      <p:sp>
        <p:nvSpPr>
          <p:cNvPr id="7" name="圆角矩形 6"/>
          <p:cNvSpPr/>
          <p:nvPr/>
        </p:nvSpPr>
        <p:spPr>
          <a:xfrm>
            <a:off x="3354852" y="2332383"/>
            <a:ext cx="2438400" cy="675861"/>
          </a:xfrm>
          <a:prstGeom prst="roundRect">
            <a:avLst/>
          </a:prstGeom>
          <a:solidFill>
            <a:schemeClr val="bg1"/>
          </a:solidFill>
          <a:ln w="28575">
            <a:solidFill>
              <a:srgbClr val="A3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Problem 1</a:t>
            </a:r>
            <a:endParaRPr lang="zh-CN" altLang="en-US" dirty="0">
              <a:solidFill>
                <a:schemeClr val="tx1"/>
              </a:solidFill>
            </a:endParaRPr>
          </a:p>
        </p:txBody>
      </p:sp>
      <p:sp>
        <p:nvSpPr>
          <p:cNvPr id="8" name="圆角矩形 7"/>
          <p:cNvSpPr/>
          <p:nvPr/>
        </p:nvSpPr>
        <p:spPr>
          <a:xfrm>
            <a:off x="3354852" y="3525079"/>
            <a:ext cx="2438400" cy="675861"/>
          </a:xfrm>
          <a:prstGeom prst="roundRect">
            <a:avLst/>
          </a:prstGeom>
          <a:solidFill>
            <a:schemeClr val="bg1"/>
          </a:solidFill>
          <a:ln w="28575">
            <a:solidFill>
              <a:srgbClr val="A3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Problem </a:t>
            </a:r>
            <a:r>
              <a:rPr lang="en-US" altLang="zh-CN" dirty="0" smtClean="0">
                <a:solidFill>
                  <a:schemeClr val="tx1"/>
                </a:solidFill>
              </a:rPr>
              <a:t>2</a:t>
            </a:r>
            <a:endParaRPr lang="zh-CN" altLang="en-US" dirty="0">
              <a:solidFill>
                <a:schemeClr val="tx1"/>
              </a:solidFill>
            </a:endParaRPr>
          </a:p>
        </p:txBody>
      </p:sp>
      <p:sp>
        <p:nvSpPr>
          <p:cNvPr id="9" name="圆角矩形 8"/>
          <p:cNvSpPr/>
          <p:nvPr/>
        </p:nvSpPr>
        <p:spPr>
          <a:xfrm>
            <a:off x="3354852" y="4717774"/>
            <a:ext cx="2438400" cy="675861"/>
          </a:xfrm>
          <a:prstGeom prst="roundRect">
            <a:avLst/>
          </a:prstGeom>
          <a:solidFill>
            <a:schemeClr val="bg1"/>
          </a:solidFill>
          <a:ln w="28575">
            <a:solidFill>
              <a:srgbClr val="A3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Problem 2</a:t>
            </a:r>
            <a:endParaRPr lang="zh-CN" altLang="en-US" dirty="0">
              <a:solidFill>
                <a:schemeClr val="tx1"/>
              </a:solidFill>
            </a:endParaRPr>
          </a:p>
        </p:txBody>
      </p:sp>
      <p:sp>
        <p:nvSpPr>
          <p:cNvPr id="10" name="矩形 9"/>
          <p:cNvSpPr/>
          <p:nvPr/>
        </p:nvSpPr>
        <p:spPr>
          <a:xfrm>
            <a:off x="6096000" y="2332383"/>
            <a:ext cx="4723006"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1" name="矩形 10"/>
          <p:cNvSpPr/>
          <p:nvPr/>
        </p:nvSpPr>
        <p:spPr>
          <a:xfrm>
            <a:off x="6096000" y="3525079"/>
            <a:ext cx="4723006"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2" name="矩形 11"/>
          <p:cNvSpPr/>
          <p:nvPr/>
        </p:nvSpPr>
        <p:spPr>
          <a:xfrm>
            <a:off x="6096000" y="4654971"/>
            <a:ext cx="4723006"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4" name="文本框 13"/>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256646457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2000"/>
                                  </p:stCondLst>
                                  <p:childTnLst>
                                    <p:animEffect transition="out" filter="fade">
                                      <p:cBhvr>
                                        <p:cTn id="42" dur="500"/>
                                        <p:tgtEl>
                                          <p:spTgt spid="14"/>
                                        </p:tgtEl>
                                      </p:cBhvr>
                                    </p:animEffect>
                                    <p:set>
                                      <p:cBhvr>
                                        <p:cTn id="43"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7" grpId="0" animBg="1"/>
      <p:bldP spid="8" grpId="0" animBg="1"/>
      <p:bldP spid="9" grpId="0" animBg="1"/>
      <p:bldP spid="10" grpId="0"/>
      <p:bldP spid="11" grpId="0"/>
      <p:bldP spid="12"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447216" cy="681603"/>
            <a:chOff x="376848" y="442347"/>
            <a:chExt cx="3447216"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不足之处及建议</a:t>
              </a:r>
            </a:p>
          </p:txBody>
        </p:sp>
      </p:grpSp>
      <p:sp>
        <p:nvSpPr>
          <p:cNvPr id="7" name="等腰三角形 6"/>
          <p:cNvSpPr/>
          <p:nvPr/>
        </p:nvSpPr>
        <p:spPr>
          <a:xfrm>
            <a:off x="5676903" y="2676942"/>
            <a:ext cx="848140" cy="2763078"/>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Century Gothic" panose="020B0502020202020204" pitchFamily="34" charset="0"/>
              </a:rPr>
              <a:t>3</a:t>
            </a:r>
            <a:endParaRPr lang="zh-CN" altLang="en-US" sz="3200" dirty="0">
              <a:latin typeface="Century Gothic" panose="020B0502020202020204" pitchFamily="34" charset="0"/>
            </a:endParaRPr>
          </a:p>
        </p:txBody>
      </p:sp>
      <p:sp>
        <p:nvSpPr>
          <p:cNvPr id="8" name="等腰三角形 7"/>
          <p:cNvSpPr/>
          <p:nvPr/>
        </p:nvSpPr>
        <p:spPr>
          <a:xfrm>
            <a:off x="4559579" y="3177211"/>
            <a:ext cx="848139" cy="2262809"/>
          </a:xfrm>
          <a:prstGeom prst="triangle">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Century Gothic" panose="020B0502020202020204" pitchFamily="34" charset="0"/>
              </a:rPr>
              <a:t>2</a:t>
            </a:r>
            <a:endParaRPr lang="zh-CN" altLang="en-US" sz="3200" dirty="0">
              <a:latin typeface="Century Gothic" panose="020B0502020202020204" pitchFamily="34" charset="0"/>
            </a:endParaRPr>
          </a:p>
        </p:txBody>
      </p:sp>
      <p:sp>
        <p:nvSpPr>
          <p:cNvPr id="9" name="等腰三角形 8"/>
          <p:cNvSpPr/>
          <p:nvPr/>
        </p:nvSpPr>
        <p:spPr>
          <a:xfrm>
            <a:off x="6794228" y="3177211"/>
            <a:ext cx="848139" cy="2262809"/>
          </a:xfrm>
          <a:prstGeom prst="triangle">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Century Gothic" panose="020B0502020202020204" pitchFamily="34" charset="0"/>
              </a:rPr>
              <a:t>4</a:t>
            </a:r>
            <a:endParaRPr lang="zh-CN" altLang="en-US" sz="3200" dirty="0">
              <a:latin typeface="Century Gothic" panose="020B0502020202020204" pitchFamily="34" charset="0"/>
            </a:endParaRPr>
          </a:p>
        </p:txBody>
      </p:sp>
      <p:sp>
        <p:nvSpPr>
          <p:cNvPr id="10" name="等腰三角形 9"/>
          <p:cNvSpPr/>
          <p:nvPr/>
        </p:nvSpPr>
        <p:spPr>
          <a:xfrm>
            <a:off x="7911551" y="3677481"/>
            <a:ext cx="848139" cy="1762539"/>
          </a:xfrm>
          <a:prstGeom prst="triangle">
            <a:avLst/>
          </a:prstGeom>
          <a:solidFill>
            <a:srgbClr val="A3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Century Gothic" panose="020B0502020202020204" pitchFamily="34" charset="0"/>
              </a:rPr>
              <a:t>5</a:t>
            </a:r>
            <a:endParaRPr lang="zh-CN" altLang="en-US" sz="3200" dirty="0">
              <a:latin typeface="Century Gothic" panose="020B0502020202020204" pitchFamily="34" charset="0"/>
            </a:endParaRPr>
          </a:p>
        </p:txBody>
      </p:sp>
      <p:sp>
        <p:nvSpPr>
          <p:cNvPr id="11" name="等腰三角形 10"/>
          <p:cNvSpPr/>
          <p:nvPr/>
        </p:nvSpPr>
        <p:spPr>
          <a:xfrm>
            <a:off x="3442256" y="3677481"/>
            <a:ext cx="848139" cy="1762539"/>
          </a:xfrm>
          <a:prstGeom prst="triangle">
            <a:avLst/>
          </a:prstGeom>
          <a:solidFill>
            <a:srgbClr val="A3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Century Gothic" panose="020B0502020202020204" pitchFamily="34" charset="0"/>
              </a:rPr>
              <a:t>1</a:t>
            </a:r>
            <a:endParaRPr lang="zh-CN" altLang="en-US" sz="3200" dirty="0">
              <a:latin typeface="Century Gothic" panose="020B0502020202020204" pitchFamily="34" charset="0"/>
            </a:endParaRPr>
          </a:p>
        </p:txBody>
      </p:sp>
      <p:sp>
        <p:nvSpPr>
          <p:cNvPr id="12" name="矩形 11"/>
          <p:cNvSpPr/>
          <p:nvPr/>
        </p:nvSpPr>
        <p:spPr>
          <a:xfrm>
            <a:off x="5215911" y="1524003"/>
            <a:ext cx="1760178" cy="900246"/>
          </a:xfrm>
          <a:prstGeom prst="rect">
            <a:avLst/>
          </a:prstGeom>
        </p:spPr>
        <p:txBody>
          <a:bodyPr wrap="square">
            <a:spAutoFit/>
          </a:bodyPr>
          <a:lstStyle/>
          <a:p>
            <a:pPr algn="ctr"/>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a:t>
            </a:r>
            <a:endParaRPr lang="zh-CN" altLang="en-US" sz="1050" dirty="0">
              <a:latin typeface="Century Gothic" panose="020B0502020202020204" pitchFamily="34" charset="0"/>
              <a:cs typeface="Times New Roman" panose="02020603050405020304" pitchFamily="18" charset="0"/>
            </a:endParaRPr>
          </a:p>
        </p:txBody>
      </p:sp>
      <p:sp>
        <p:nvSpPr>
          <p:cNvPr id="13" name="矩形 12"/>
          <p:cNvSpPr/>
          <p:nvPr/>
        </p:nvSpPr>
        <p:spPr>
          <a:xfrm>
            <a:off x="3637594" y="2262361"/>
            <a:ext cx="1760178" cy="900246"/>
          </a:xfrm>
          <a:prstGeom prst="rect">
            <a:avLst/>
          </a:prstGeom>
        </p:spPr>
        <p:txBody>
          <a:bodyPr wrap="square">
            <a:spAutoFit/>
          </a:bodyPr>
          <a:lstStyle/>
          <a:p>
            <a:pPr algn="ctr"/>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a:t>
            </a:r>
            <a:endParaRPr lang="zh-CN" altLang="en-US" sz="1050" dirty="0">
              <a:latin typeface="Century Gothic" panose="020B0502020202020204" pitchFamily="34" charset="0"/>
              <a:cs typeface="Times New Roman" panose="02020603050405020304" pitchFamily="18" charset="0"/>
            </a:endParaRPr>
          </a:p>
        </p:txBody>
      </p:sp>
      <p:sp>
        <p:nvSpPr>
          <p:cNvPr id="14" name="矩形 13"/>
          <p:cNvSpPr/>
          <p:nvPr/>
        </p:nvSpPr>
        <p:spPr>
          <a:xfrm>
            <a:off x="7031462" y="2262361"/>
            <a:ext cx="1760178" cy="900246"/>
          </a:xfrm>
          <a:prstGeom prst="rect">
            <a:avLst/>
          </a:prstGeom>
        </p:spPr>
        <p:txBody>
          <a:bodyPr wrap="square">
            <a:spAutoFit/>
          </a:bodyPr>
          <a:lstStyle/>
          <a:p>
            <a:pPr algn="ctr"/>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a:t>
            </a:r>
            <a:endParaRPr lang="zh-CN" altLang="en-US" sz="1050" dirty="0">
              <a:latin typeface="Century Gothic" panose="020B0502020202020204" pitchFamily="34" charset="0"/>
              <a:cs typeface="Times New Roman" panose="02020603050405020304" pitchFamily="18" charset="0"/>
            </a:endParaRPr>
          </a:p>
        </p:txBody>
      </p:sp>
      <p:sp>
        <p:nvSpPr>
          <p:cNvPr id="15" name="矩形 14"/>
          <p:cNvSpPr/>
          <p:nvPr/>
        </p:nvSpPr>
        <p:spPr>
          <a:xfrm>
            <a:off x="1779747" y="3408369"/>
            <a:ext cx="1760178" cy="900246"/>
          </a:xfrm>
          <a:prstGeom prst="rect">
            <a:avLst/>
          </a:prstGeom>
        </p:spPr>
        <p:txBody>
          <a:bodyPr wrap="square">
            <a:spAutoFit/>
          </a:bodyPr>
          <a:lstStyle/>
          <a:p>
            <a:pPr algn="ctr"/>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a:t>
            </a:r>
            <a:endParaRPr lang="zh-CN" altLang="en-US" sz="1050" dirty="0">
              <a:latin typeface="Century Gothic" panose="020B0502020202020204" pitchFamily="34" charset="0"/>
              <a:cs typeface="Times New Roman" panose="02020603050405020304" pitchFamily="18" charset="0"/>
            </a:endParaRPr>
          </a:p>
        </p:txBody>
      </p:sp>
      <p:sp>
        <p:nvSpPr>
          <p:cNvPr id="16" name="矩形 15"/>
          <p:cNvSpPr/>
          <p:nvPr/>
        </p:nvSpPr>
        <p:spPr>
          <a:xfrm>
            <a:off x="8743605" y="3499783"/>
            <a:ext cx="1760178" cy="900246"/>
          </a:xfrm>
          <a:prstGeom prst="rect">
            <a:avLst/>
          </a:prstGeom>
        </p:spPr>
        <p:txBody>
          <a:bodyPr wrap="square">
            <a:spAutoFit/>
          </a:bodyPr>
          <a:lstStyle/>
          <a:p>
            <a:pPr algn="ctr"/>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a:t>
            </a:r>
            <a:endParaRPr lang="zh-CN" altLang="en-US" sz="1050" dirty="0">
              <a:latin typeface="Century Gothic" panose="020B0502020202020204" pitchFamily="34" charset="0"/>
              <a:cs typeface="Times New Roman" panose="02020603050405020304" pitchFamily="18" charset="0"/>
            </a:endParaRPr>
          </a:p>
        </p:txBody>
      </p:sp>
      <p:sp>
        <p:nvSpPr>
          <p:cNvPr id="17" name="矩形 16"/>
          <p:cNvSpPr/>
          <p:nvPr/>
        </p:nvSpPr>
        <p:spPr>
          <a:xfrm>
            <a:off x="0" y="5426014"/>
            <a:ext cx="12191999" cy="708991"/>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434343"/>
                </a:solidFill>
                <a:latin typeface="Century Gothic" panose="020B0502020202020204" pitchFamily="34" charset="0"/>
                <a:ea typeface="Microsoft Yahei" panose="020B0503020204020204" pitchFamily="34" charset="-122"/>
                <a:cs typeface="Times New Roman" panose="02020603050405020304" pitchFamily="18" charset="0"/>
              </a:rPr>
              <a:t>THE IDENTIFICATION OF THE NEURAL CORRELATES OF BEAUTY OR LIKING RATINGS HAS </a:t>
            </a:r>
          </a:p>
          <a:p>
            <a:pPr algn="ctr"/>
            <a:r>
              <a:rPr lang="en-US" altLang="zh-CN" dirty="0" smtClean="0">
                <a:solidFill>
                  <a:srgbClr val="434343"/>
                </a:solidFill>
                <a:latin typeface="Century Gothic" panose="020B0502020202020204" pitchFamily="34" charset="0"/>
                <a:ea typeface="Microsoft Yahei" panose="020B0503020204020204" pitchFamily="34" charset="-122"/>
                <a:cs typeface="Times New Roman" panose="02020603050405020304" pitchFamily="18" charset="0"/>
              </a:rPr>
              <a:t>BEEN THE FOCUS OF MOST PRIOR STUDIES. </a:t>
            </a:r>
            <a:endParaRPr lang="zh-CN" altLang="en-US" dirty="0">
              <a:latin typeface="Century Gothic" panose="020B0502020202020204" pitchFamily="34" charset="0"/>
              <a:cs typeface="Times New Roman" panose="02020603050405020304" pitchFamily="18" charset="0"/>
            </a:endParaRPr>
          </a:p>
        </p:txBody>
      </p:sp>
      <p:sp>
        <p:nvSpPr>
          <p:cNvPr id="18" name="任意多边形 17"/>
          <p:cNvSpPr/>
          <p:nvPr/>
        </p:nvSpPr>
        <p:spPr>
          <a:xfrm>
            <a:off x="3856383" y="3604591"/>
            <a:ext cx="4505739" cy="556592"/>
          </a:xfrm>
          <a:custGeom>
            <a:avLst/>
            <a:gdLst>
              <a:gd name="connsiteX0" fmla="*/ 0 w 4505739"/>
              <a:gd name="connsiteY0" fmla="*/ 556592 h 556592"/>
              <a:gd name="connsiteX1" fmla="*/ 1152939 w 4505739"/>
              <a:gd name="connsiteY1" fmla="*/ 92766 h 556592"/>
              <a:gd name="connsiteX2" fmla="*/ 2266121 w 4505739"/>
              <a:gd name="connsiteY2" fmla="*/ 0 h 556592"/>
              <a:gd name="connsiteX3" fmla="*/ 3379304 w 4505739"/>
              <a:gd name="connsiteY3" fmla="*/ 397566 h 556592"/>
              <a:gd name="connsiteX4" fmla="*/ 4505739 w 4505739"/>
              <a:gd name="connsiteY4" fmla="*/ 397566 h 556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5739" h="556592">
                <a:moveTo>
                  <a:pt x="0" y="556592"/>
                </a:moveTo>
                <a:lnTo>
                  <a:pt x="1152939" y="92766"/>
                </a:lnTo>
                <a:lnTo>
                  <a:pt x="2266121" y="0"/>
                </a:lnTo>
                <a:lnTo>
                  <a:pt x="3379304" y="397566"/>
                </a:lnTo>
                <a:lnTo>
                  <a:pt x="4505739" y="397566"/>
                </a:lnTo>
              </a:path>
            </a:pathLst>
          </a:custGeom>
          <a:noFill/>
          <a:ln>
            <a:solidFill>
              <a:schemeClr val="tx1"/>
            </a:solidFill>
            <a:headEnd type="diamond"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354312600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down)">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0" nodeType="clickEffect">
                                  <p:stCondLst>
                                    <p:cond delay="2000"/>
                                  </p:stCondLst>
                                  <p:childTnLst>
                                    <p:animEffect transition="out" filter="fad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p:bldP spid="13" grpId="0"/>
      <p:bldP spid="14" grpId="0"/>
      <p:bldP spid="15" grpId="0"/>
      <p:bldP spid="16" grpId="0"/>
      <p:bldP spid="17" grpId="0" animBg="1"/>
      <p:bldP spid="18" grpId="0" animBg="1"/>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447216" cy="681603"/>
            <a:chOff x="376848" y="442347"/>
            <a:chExt cx="3447216"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不足之处及建议</a:t>
              </a:r>
            </a:p>
          </p:txBody>
        </p:sp>
      </p:grpSp>
      <p:grpSp>
        <p:nvGrpSpPr>
          <p:cNvPr id="18" name="组合 17"/>
          <p:cNvGrpSpPr/>
          <p:nvPr/>
        </p:nvGrpSpPr>
        <p:grpSpPr>
          <a:xfrm>
            <a:off x="6573079" y="2146850"/>
            <a:ext cx="1504122" cy="437322"/>
            <a:chOff x="6096000" y="1974574"/>
            <a:chExt cx="1504122" cy="437322"/>
          </a:xfrm>
        </p:grpSpPr>
        <p:sp>
          <p:nvSpPr>
            <p:cNvPr id="7" name="矩形 6"/>
            <p:cNvSpPr/>
            <p:nvPr/>
          </p:nvSpPr>
          <p:spPr>
            <a:xfrm>
              <a:off x="6096000" y="1974574"/>
              <a:ext cx="132522" cy="437322"/>
            </a:xfrm>
            <a:prstGeom prst="rect">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248400" y="1974574"/>
              <a:ext cx="132522" cy="437322"/>
            </a:xfrm>
            <a:prstGeom prst="rect">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400800" y="1974574"/>
              <a:ext cx="132522" cy="437322"/>
            </a:xfrm>
            <a:prstGeom prst="rect">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553200" y="1974574"/>
              <a:ext cx="132522" cy="437322"/>
            </a:xfrm>
            <a:prstGeom prst="rect">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705600" y="1974574"/>
              <a:ext cx="132522" cy="437322"/>
            </a:xfrm>
            <a:prstGeom prst="rect">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858000" y="1974574"/>
              <a:ext cx="132522" cy="437322"/>
            </a:xfrm>
            <a:prstGeom prst="rect">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010400" y="1974574"/>
              <a:ext cx="132522" cy="437322"/>
            </a:xfrm>
            <a:prstGeom prst="rect">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162800" y="1974574"/>
              <a:ext cx="132522" cy="437322"/>
            </a:xfrm>
            <a:prstGeom prst="rect">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315200" y="1974574"/>
              <a:ext cx="132522" cy="43732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467600" y="1974574"/>
              <a:ext cx="132522" cy="43732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6573079" y="3641033"/>
            <a:ext cx="1504122" cy="437322"/>
            <a:chOff x="6096000" y="1974574"/>
            <a:chExt cx="1504122" cy="437322"/>
          </a:xfrm>
        </p:grpSpPr>
        <p:sp>
          <p:nvSpPr>
            <p:cNvPr id="20" name="矩形 19"/>
            <p:cNvSpPr/>
            <p:nvPr/>
          </p:nvSpPr>
          <p:spPr>
            <a:xfrm>
              <a:off x="6096000" y="1974574"/>
              <a:ext cx="132522" cy="4373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6248400" y="1974574"/>
              <a:ext cx="132522" cy="4373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400800" y="1974574"/>
              <a:ext cx="132522" cy="4373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553200" y="1974574"/>
              <a:ext cx="132522" cy="4373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05600" y="1974574"/>
              <a:ext cx="132522" cy="4373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858000" y="1974574"/>
              <a:ext cx="132522" cy="4373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010400" y="1974574"/>
              <a:ext cx="132522" cy="43732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7162800" y="1974574"/>
              <a:ext cx="132522" cy="43732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7315200" y="1974574"/>
              <a:ext cx="132522" cy="43732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7467600" y="1974574"/>
              <a:ext cx="132522" cy="43732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6573079" y="5135216"/>
            <a:ext cx="1504122" cy="437322"/>
            <a:chOff x="6096000" y="1974574"/>
            <a:chExt cx="1504122" cy="437322"/>
          </a:xfrm>
        </p:grpSpPr>
        <p:sp>
          <p:nvSpPr>
            <p:cNvPr id="31" name="矩形 30"/>
            <p:cNvSpPr/>
            <p:nvPr/>
          </p:nvSpPr>
          <p:spPr>
            <a:xfrm>
              <a:off x="6096000" y="1974574"/>
              <a:ext cx="132522" cy="43732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6248400" y="1974574"/>
              <a:ext cx="132522" cy="43732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6400800" y="1974574"/>
              <a:ext cx="132522" cy="43732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6553200" y="1974574"/>
              <a:ext cx="132522" cy="43732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6705600" y="1974574"/>
              <a:ext cx="132522" cy="43732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858000" y="1974574"/>
              <a:ext cx="132522" cy="43732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010400" y="1974574"/>
              <a:ext cx="132522" cy="43732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7162800" y="1974574"/>
              <a:ext cx="132522" cy="43732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7315200" y="1974574"/>
              <a:ext cx="132522" cy="43732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467600" y="1974574"/>
              <a:ext cx="132522" cy="43732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p:cNvSpPr txBox="1"/>
          <p:nvPr/>
        </p:nvSpPr>
        <p:spPr>
          <a:xfrm>
            <a:off x="8216347" y="2040647"/>
            <a:ext cx="1247457" cy="769441"/>
          </a:xfrm>
          <a:prstGeom prst="rect">
            <a:avLst/>
          </a:prstGeom>
          <a:noFill/>
        </p:spPr>
        <p:txBody>
          <a:bodyPr wrap="none" rtlCol="0">
            <a:spAutoFit/>
          </a:bodyPr>
          <a:lstStyle/>
          <a:p>
            <a:pPr algn="ctr"/>
            <a:r>
              <a:rPr lang="en-US" altLang="zh-CN" sz="4400" dirty="0" smtClean="0">
                <a:solidFill>
                  <a:schemeClr val="tx1">
                    <a:lumMod val="50000"/>
                    <a:lumOff val="50000"/>
                  </a:schemeClr>
                </a:solidFill>
                <a:latin typeface="Century Gothic" panose="020B0502020202020204" pitchFamily="34" charset="0"/>
              </a:rPr>
              <a:t>80%</a:t>
            </a:r>
            <a:endParaRPr lang="zh-CN" altLang="en-US" sz="4400" dirty="0">
              <a:solidFill>
                <a:schemeClr val="tx1">
                  <a:lumMod val="50000"/>
                  <a:lumOff val="50000"/>
                </a:schemeClr>
              </a:solidFill>
              <a:latin typeface="Century Gothic" panose="020B0502020202020204" pitchFamily="34" charset="0"/>
            </a:endParaRPr>
          </a:p>
        </p:txBody>
      </p:sp>
      <p:sp>
        <p:nvSpPr>
          <p:cNvPr id="42" name="文本框 41"/>
          <p:cNvSpPr txBox="1"/>
          <p:nvPr/>
        </p:nvSpPr>
        <p:spPr>
          <a:xfrm>
            <a:off x="8216347" y="3474973"/>
            <a:ext cx="1247457" cy="769441"/>
          </a:xfrm>
          <a:prstGeom prst="rect">
            <a:avLst/>
          </a:prstGeom>
          <a:noFill/>
        </p:spPr>
        <p:txBody>
          <a:bodyPr wrap="none" rtlCol="0">
            <a:spAutoFit/>
          </a:bodyPr>
          <a:lstStyle/>
          <a:p>
            <a:pPr algn="ctr"/>
            <a:r>
              <a:rPr lang="en-US" altLang="zh-CN" sz="4400" dirty="0" smtClean="0">
                <a:solidFill>
                  <a:schemeClr val="tx1">
                    <a:lumMod val="50000"/>
                    <a:lumOff val="50000"/>
                  </a:schemeClr>
                </a:solidFill>
                <a:latin typeface="Century Gothic" panose="020B0502020202020204" pitchFamily="34" charset="0"/>
              </a:rPr>
              <a:t>60%</a:t>
            </a:r>
            <a:endParaRPr lang="zh-CN" altLang="en-US" sz="4400" dirty="0">
              <a:solidFill>
                <a:schemeClr val="tx1">
                  <a:lumMod val="50000"/>
                  <a:lumOff val="50000"/>
                </a:schemeClr>
              </a:solidFill>
              <a:latin typeface="Century Gothic" panose="020B0502020202020204" pitchFamily="34" charset="0"/>
            </a:endParaRPr>
          </a:p>
        </p:txBody>
      </p:sp>
      <p:sp>
        <p:nvSpPr>
          <p:cNvPr id="43" name="文本框 42"/>
          <p:cNvSpPr txBox="1"/>
          <p:nvPr/>
        </p:nvSpPr>
        <p:spPr>
          <a:xfrm>
            <a:off x="8216347" y="4969156"/>
            <a:ext cx="1247457" cy="769441"/>
          </a:xfrm>
          <a:prstGeom prst="rect">
            <a:avLst/>
          </a:prstGeom>
          <a:noFill/>
        </p:spPr>
        <p:txBody>
          <a:bodyPr wrap="none" rtlCol="0">
            <a:spAutoFit/>
          </a:bodyPr>
          <a:lstStyle/>
          <a:p>
            <a:pPr algn="ctr"/>
            <a:r>
              <a:rPr lang="en-US" altLang="zh-CN" sz="4400" dirty="0" smtClean="0">
                <a:solidFill>
                  <a:schemeClr val="tx1">
                    <a:lumMod val="50000"/>
                    <a:lumOff val="50000"/>
                  </a:schemeClr>
                </a:solidFill>
                <a:latin typeface="Century Gothic" panose="020B0502020202020204" pitchFamily="34" charset="0"/>
              </a:rPr>
              <a:t>40%</a:t>
            </a:r>
            <a:endParaRPr lang="zh-CN" altLang="en-US" sz="4400" dirty="0">
              <a:solidFill>
                <a:schemeClr val="tx1">
                  <a:lumMod val="50000"/>
                  <a:lumOff val="50000"/>
                </a:schemeClr>
              </a:solidFill>
              <a:latin typeface="Century Gothic" panose="020B0502020202020204" pitchFamily="34" charset="0"/>
            </a:endParaRPr>
          </a:p>
        </p:txBody>
      </p:sp>
      <p:sp>
        <p:nvSpPr>
          <p:cNvPr id="44" name="矩形 43"/>
          <p:cNvSpPr/>
          <p:nvPr/>
        </p:nvSpPr>
        <p:spPr>
          <a:xfrm>
            <a:off x="2362918" y="2146850"/>
            <a:ext cx="4140588"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45" name="矩形 44"/>
          <p:cNvSpPr/>
          <p:nvPr/>
        </p:nvSpPr>
        <p:spPr>
          <a:xfrm>
            <a:off x="2362918" y="1836509"/>
            <a:ext cx="2268570"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a:t>
            </a:r>
            <a:r>
              <a:rPr lang="zh-CN" altLang="en-US" sz="1600" b="1" dirty="0" smtClean="0">
                <a:latin typeface="Century Gothic" panose="020B0502020202020204" pitchFamily="34" charset="0"/>
                <a:ea typeface="Arial Unicode MS" panose="020B0604020202020204" pitchFamily="34" charset="-122"/>
                <a:cs typeface="Arial Unicode MS" panose="020B0604020202020204" pitchFamily="34" charset="-122"/>
              </a:rPr>
              <a:t>p</a:t>
            </a:r>
            <a:r>
              <a:rPr lang="en-US" altLang="zh-CN" sz="1600" b="1" dirty="0" smtClean="0">
                <a:latin typeface="Century Gothic" panose="020B0502020202020204" pitchFamily="34" charset="0"/>
                <a:ea typeface="Arial Unicode MS" panose="020B0604020202020204" pitchFamily="34" charset="-122"/>
                <a:cs typeface="Arial Unicode MS" panose="020B0604020202020204" pitchFamily="34" charset="-122"/>
              </a:rPr>
              <a:t>roblem</a:t>
            </a:r>
            <a:endParaRPr lang="zh-CN" altLang="en-US" sz="1600" b="1" dirty="0"/>
          </a:p>
        </p:txBody>
      </p:sp>
      <p:sp>
        <p:nvSpPr>
          <p:cNvPr id="46" name="矩形 45"/>
          <p:cNvSpPr/>
          <p:nvPr/>
        </p:nvSpPr>
        <p:spPr>
          <a:xfrm>
            <a:off x="2366590" y="3649384"/>
            <a:ext cx="4140588"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47" name="矩形 46"/>
          <p:cNvSpPr/>
          <p:nvPr/>
        </p:nvSpPr>
        <p:spPr>
          <a:xfrm>
            <a:off x="2366590" y="3339043"/>
            <a:ext cx="2268570"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a:t>
            </a:r>
            <a:r>
              <a:rPr lang="zh-CN" altLang="en-US" sz="1600" b="1" dirty="0" smtClean="0">
                <a:latin typeface="Century Gothic" panose="020B0502020202020204" pitchFamily="34" charset="0"/>
                <a:ea typeface="Arial Unicode MS" panose="020B0604020202020204" pitchFamily="34" charset="-122"/>
                <a:cs typeface="Arial Unicode MS" panose="020B0604020202020204" pitchFamily="34" charset="-122"/>
              </a:rPr>
              <a:t>p</a:t>
            </a:r>
            <a:r>
              <a:rPr lang="en-US" altLang="zh-CN" sz="1600" b="1" dirty="0" smtClean="0">
                <a:latin typeface="Century Gothic" panose="020B0502020202020204" pitchFamily="34" charset="0"/>
                <a:ea typeface="Arial Unicode MS" panose="020B0604020202020204" pitchFamily="34" charset="-122"/>
                <a:cs typeface="Arial Unicode MS" panose="020B0604020202020204" pitchFamily="34" charset="-122"/>
              </a:rPr>
              <a:t>roblem</a:t>
            </a:r>
            <a:endParaRPr lang="zh-CN" altLang="en-US" sz="1600" b="1" dirty="0"/>
          </a:p>
        </p:txBody>
      </p:sp>
      <p:sp>
        <p:nvSpPr>
          <p:cNvPr id="48" name="矩形 47"/>
          <p:cNvSpPr/>
          <p:nvPr/>
        </p:nvSpPr>
        <p:spPr>
          <a:xfrm>
            <a:off x="2313074" y="5130725"/>
            <a:ext cx="4140588"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49" name="矩形 48"/>
          <p:cNvSpPr/>
          <p:nvPr/>
        </p:nvSpPr>
        <p:spPr>
          <a:xfrm>
            <a:off x="2313074" y="4820384"/>
            <a:ext cx="2268570"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a:t>
            </a:r>
            <a:r>
              <a:rPr lang="zh-CN" altLang="en-US" sz="1600" b="1" dirty="0" smtClean="0">
                <a:latin typeface="Century Gothic" panose="020B0502020202020204" pitchFamily="34" charset="0"/>
                <a:ea typeface="Arial Unicode MS" panose="020B0604020202020204" pitchFamily="34" charset="-122"/>
                <a:cs typeface="Arial Unicode MS" panose="020B0604020202020204" pitchFamily="34" charset="-122"/>
              </a:rPr>
              <a:t>p</a:t>
            </a:r>
            <a:r>
              <a:rPr lang="en-US" altLang="zh-CN" sz="1600" b="1" dirty="0" smtClean="0">
                <a:latin typeface="Century Gothic" panose="020B0502020202020204" pitchFamily="34" charset="0"/>
                <a:ea typeface="Arial Unicode MS" panose="020B0604020202020204" pitchFamily="34" charset="-122"/>
                <a:cs typeface="Arial Unicode MS" panose="020B0604020202020204" pitchFamily="34" charset="-122"/>
              </a:rPr>
              <a:t>roblem</a:t>
            </a:r>
            <a:endParaRPr lang="zh-CN" altLang="en-US" sz="1600" b="1" dirty="0"/>
          </a:p>
        </p:txBody>
      </p:sp>
      <p:sp>
        <p:nvSpPr>
          <p:cNvPr id="50" name="KSO_Shape"/>
          <p:cNvSpPr>
            <a:spLocks/>
          </p:cNvSpPr>
          <p:nvPr/>
        </p:nvSpPr>
        <p:spPr bwMode="auto">
          <a:xfrm>
            <a:off x="9766117" y="2040647"/>
            <a:ext cx="697606" cy="475535"/>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tx1">
              <a:lumMod val="50000"/>
              <a:lumOff val="50000"/>
            </a:schemeClr>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1" name="KSO_Shape"/>
          <p:cNvSpPr>
            <a:spLocks/>
          </p:cNvSpPr>
          <p:nvPr/>
        </p:nvSpPr>
        <p:spPr bwMode="auto">
          <a:xfrm>
            <a:off x="9796087" y="3649384"/>
            <a:ext cx="637666" cy="446366"/>
          </a:xfrm>
          <a:custGeom>
            <a:avLst/>
            <a:gdLst/>
            <a:ahLst/>
            <a:cxnLst/>
            <a:rect l="0" t="0" r="r" b="b"/>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chemeClr val="tx1">
              <a:lumMod val="50000"/>
              <a:lumOff val="50000"/>
            </a:schemeClr>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2" name="KSO_Shape"/>
          <p:cNvSpPr>
            <a:spLocks/>
          </p:cNvSpPr>
          <p:nvPr/>
        </p:nvSpPr>
        <p:spPr bwMode="auto">
          <a:xfrm>
            <a:off x="9857020" y="5133728"/>
            <a:ext cx="515800" cy="440295"/>
          </a:xfrm>
          <a:custGeom>
            <a:avLst/>
            <a:gdLst>
              <a:gd name="T0" fmla="*/ 175713297 w 4097"/>
              <a:gd name="T1" fmla="*/ 71089403 h 3497"/>
              <a:gd name="T2" fmla="*/ 33597902 w 4097"/>
              <a:gd name="T3" fmla="*/ 71089403 h 3497"/>
              <a:gd name="T4" fmla="*/ 423256757 w 4097"/>
              <a:gd name="T5" fmla="*/ 139474091 h 3497"/>
              <a:gd name="T6" fmla="*/ 372859684 w 4097"/>
              <a:gd name="T7" fmla="*/ 216358747 h 3497"/>
              <a:gd name="T8" fmla="*/ 297747197 w 4097"/>
              <a:gd name="T9" fmla="*/ 139474091 h 3497"/>
              <a:gd name="T10" fmla="*/ 502231138 w 4097"/>
              <a:gd name="T11" fmla="*/ 428853992 h 3497"/>
              <a:gd name="T12" fmla="*/ 423256757 w 4097"/>
              <a:gd name="T13" fmla="*/ 139474091 h 3497"/>
              <a:gd name="T14" fmla="*/ 254687678 w 4097"/>
              <a:gd name="T15" fmla="*/ 98906881 h 3497"/>
              <a:gd name="T16" fmla="*/ 254687678 w 4097"/>
              <a:gd name="T17" fmla="*/ 327242836 h 3497"/>
              <a:gd name="T18" fmla="*/ 184402447 w 4097"/>
              <a:gd name="T19" fmla="*/ 160916703 h 3497"/>
              <a:gd name="T20" fmla="*/ 0 w 4097"/>
              <a:gd name="T21" fmla="*/ 369934708 h 3497"/>
              <a:gd name="T22" fmla="*/ 19116131 w 4097"/>
              <a:gd name="T23" fmla="*/ 675348230 h 3497"/>
              <a:gd name="T24" fmla="*/ 90752959 w 4097"/>
              <a:gd name="T25" fmla="*/ 548044259 h 3497"/>
              <a:gd name="T26" fmla="*/ 143080758 w 4097"/>
              <a:gd name="T27" fmla="*/ 528147135 h 3497"/>
              <a:gd name="T28" fmla="*/ 194249858 w 4097"/>
              <a:gd name="T29" fmla="*/ 674961968 h 3497"/>
              <a:gd name="T30" fmla="*/ 135936541 w 4097"/>
              <a:gd name="T31" fmla="*/ 385582067 h 3497"/>
              <a:gd name="T32" fmla="*/ 165865446 w 4097"/>
              <a:gd name="T33" fmla="*/ 356992065 h 3497"/>
              <a:gd name="T34" fmla="*/ 254687678 w 4097"/>
              <a:gd name="T35" fmla="*/ 455319332 h 3497"/>
              <a:gd name="T36" fmla="*/ 271293512 w 4097"/>
              <a:gd name="T37" fmla="*/ 471739216 h 3497"/>
              <a:gd name="T38" fmla="*/ 542780360 w 4097"/>
              <a:gd name="T39" fmla="*/ 471739216 h 3497"/>
              <a:gd name="T40" fmla="*/ 542780360 w 4097"/>
              <a:gd name="T41" fmla="*/ 379980165 h 3497"/>
              <a:gd name="T42" fmla="*/ 631988386 w 4097"/>
              <a:gd name="T43" fmla="*/ 286096012 h 3497"/>
              <a:gd name="T44" fmla="*/ 566337515 w 4097"/>
              <a:gd name="T45" fmla="*/ 506124911 h 3497"/>
              <a:gd name="T46" fmla="*/ 646277260 w 4097"/>
              <a:gd name="T47" fmla="*/ 668973364 h 3497"/>
              <a:gd name="T48" fmla="*/ 703239419 w 4097"/>
              <a:gd name="T49" fmla="*/ 468648678 h 3497"/>
              <a:gd name="T50" fmla="*/ 791095848 w 4097"/>
              <a:gd name="T51" fmla="*/ 669166715 h 3497"/>
              <a:gd name="T52" fmla="*/ 763483903 w 4097"/>
              <a:gd name="T53" fmla="*/ 170189195 h 3497"/>
              <a:gd name="T54" fmla="*/ 577536523 w 4097"/>
              <a:gd name="T55" fmla="*/ 289572813 h 3497"/>
              <a:gd name="T56" fmla="*/ 542780360 w 4097"/>
              <a:gd name="T57" fmla="*/ 115520115 h 3497"/>
              <a:gd name="T58" fmla="*/ 526367423 w 4097"/>
              <a:gd name="T59" fmla="*/ 98906881 h 3497"/>
              <a:gd name="T60" fmla="*/ 674082541 w 4097"/>
              <a:gd name="T61" fmla="*/ 15261096 h 3497"/>
              <a:gd name="T62" fmla="*/ 674082541 w 4097"/>
              <a:gd name="T63" fmla="*/ 153383050 h 3497"/>
              <a:gd name="T64" fmla="*/ 674082541 w 4097"/>
              <a:gd name="T65" fmla="*/ 15261096 h 34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97" h="3497">
                <a:moveTo>
                  <a:pt x="542" y="0"/>
                </a:moveTo>
                <a:cubicBezTo>
                  <a:pt x="745" y="0"/>
                  <a:pt x="910" y="165"/>
                  <a:pt x="910" y="368"/>
                </a:cubicBezTo>
                <a:cubicBezTo>
                  <a:pt x="910" y="571"/>
                  <a:pt x="745" y="736"/>
                  <a:pt x="542" y="736"/>
                </a:cubicBezTo>
                <a:cubicBezTo>
                  <a:pt x="339" y="736"/>
                  <a:pt x="174" y="571"/>
                  <a:pt x="174" y="368"/>
                </a:cubicBezTo>
                <a:cubicBezTo>
                  <a:pt x="174" y="165"/>
                  <a:pt x="339" y="0"/>
                  <a:pt x="542" y="0"/>
                </a:cubicBezTo>
                <a:close/>
                <a:moveTo>
                  <a:pt x="2192" y="722"/>
                </a:moveTo>
                <a:cubicBezTo>
                  <a:pt x="2192" y="1120"/>
                  <a:pt x="2192" y="1120"/>
                  <a:pt x="2192" y="1120"/>
                </a:cubicBezTo>
                <a:cubicBezTo>
                  <a:pt x="1931" y="1120"/>
                  <a:pt x="1931" y="1120"/>
                  <a:pt x="1931" y="1120"/>
                </a:cubicBezTo>
                <a:cubicBezTo>
                  <a:pt x="1931" y="722"/>
                  <a:pt x="1931" y="722"/>
                  <a:pt x="1931" y="722"/>
                </a:cubicBezTo>
                <a:cubicBezTo>
                  <a:pt x="1542" y="722"/>
                  <a:pt x="1542" y="722"/>
                  <a:pt x="1542" y="722"/>
                </a:cubicBezTo>
                <a:cubicBezTo>
                  <a:pt x="1542" y="2220"/>
                  <a:pt x="1542" y="2220"/>
                  <a:pt x="1542" y="2220"/>
                </a:cubicBezTo>
                <a:cubicBezTo>
                  <a:pt x="2601" y="2220"/>
                  <a:pt x="2601" y="2220"/>
                  <a:pt x="2601" y="2220"/>
                </a:cubicBezTo>
                <a:cubicBezTo>
                  <a:pt x="2601" y="722"/>
                  <a:pt x="2601" y="722"/>
                  <a:pt x="2601" y="722"/>
                </a:cubicBezTo>
                <a:cubicBezTo>
                  <a:pt x="2192" y="722"/>
                  <a:pt x="2192" y="722"/>
                  <a:pt x="2192" y="722"/>
                </a:cubicBezTo>
                <a:close/>
                <a:moveTo>
                  <a:pt x="1405" y="512"/>
                </a:moveTo>
                <a:cubicBezTo>
                  <a:pt x="1319" y="512"/>
                  <a:pt x="1319" y="512"/>
                  <a:pt x="1319" y="512"/>
                </a:cubicBezTo>
                <a:cubicBezTo>
                  <a:pt x="1319" y="598"/>
                  <a:pt x="1319" y="598"/>
                  <a:pt x="1319" y="598"/>
                </a:cubicBezTo>
                <a:cubicBezTo>
                  <a:pt x="1319" y="1694"/>
                  <a:pt x="1319" y="1694"/>
                  <a:pt x="1319" y="1694"/>
                </a:cubicBezTo>
                <a:cubicBezTo>
                  <a:pt x="1107" y="1550"/>
                  <a:pt x="1107" y="1550"/>
                  <a:pt x="1107" y="1550"/>
                </a:cubicBezTo>
                <a:cubicBezTo>
                  <a:pt x="955" y="833"/>
                  <a:pt x="955" y="833"/>
                  <a:pt x="955" y="833"/>
                </a:cubicBezTo>
                <a:cubicBezTo>
                  <a:pt x="67" y="825"/>
                  <a:pt x="67" y="825"/>
                  <a:pt x="67" y="825"/>
                </a:cubicBezTo>
                <a:cubicBezTo>
                  <a:pt x="0" y="1915"/>
                  <a:pt x="0" y="1915"/>
                  <a:pt x="0" y="1915"/>
                </a:cubicBezTo>
                <a:cubicBezTo>
                  <a:pt x="89" y="2707"/>
                  <a:pt x="89" y="2707"/>
                  <a:pt x="89" y="2707"/>
                </a:cubicBezTo>
                <a:cubicBezTo>
                  <a:pt x="99" y="3496"/>
                  <a:pt x="99" y="3496"/>
                  <a:pt x="99" y="3496"/>
                </a:cubicBezTo>
                <a:cubicBezTo>
                  <a:pt x="314" y="3494"/>
                  <a:pt x="314" y="3494"/>
                  <a:pt x="314" y="3494"/>
                </a:cubicBezTo>
                <a:cubicBezTo>
                  <a:pt x="470" y="2837"/>
                  <a:pt x="470" y="2837"/>
                  <a:pt x="470" y="2837"/>
                </a:cubicBezTo>
                <a:cubicBezTo>
                  <a:pt x="455" y="2345"/>
                  <a:pt x="455" y="2345"/>
                  <a:pt x="455" y="2345"/>
                </a:cubicBezTo>
                <a:cubicBezTo>
                  <a:pt x="741" y="2734"/>
                  <a:pt x="741" y="2734"/>
                  <a:pt x="741" y="2734"/>
                </a:cubicBezTo>
                <a:cubicBezTo>
                  <a:pt x="782" y="3497"/>
                  <a:pt x="782" y="3497"/>
                  <a:pt x="782" y="3497"/>
                </a:cubicBezTo>
                <a:cubicBezTo>
                  <a:pt x="1006" y="3494"/>
                  <a:pt x="1006" y="3494"/>
                  <a:pt x="1006" y="3494"/>
                </a:cubicBezTo>
                <a:cubicBezTo>
                  <a:pt x="1116" y="2612"/>
                  <a:pt x="1116" y="2612"/>
                  <a:pt x="1116" y="2612"/>
                </a:cubicBezTo>
                <a:cubicBezTo>
                  <a:pt x="704" y="1996"/>
                  <a:pt x="704" y="1996"/>
                  <a:pt x="704" y="1996"/>
                </a:cubicBezTo>
                <a:cubicBezTo>
                  <a:pt x="767" y="1441"/>
                  <a:pt x="767" y="1441"/>
                  <a:pt x="767" y="1441"/>
                </a:cubicBezTo>
                <a:cubicBezTo>
                  <a:pt x="859" y="1848"/>
                  <a:pt x="859" y="1848"/>
                  <a:pt x="859" y="1848"/>
                </a:cubicBezTo>
                <a:cubicBezTo>
                  <a:pt x="1319" y="1954"/>
                  <a:pt x="1319" y="1954"/>
                  <a:pt x="1319" y="1954"/>
                </a:cubicBezTo>
                <a:cubicBezTo>
                  <a:pt x="1319" y="2357"/>
                  <a:pt x="1319" y="2357"/>
                  <a:pt x="1319" y="2357"/>
                </a:cubicBezTo>
                <a:cubicBezTo>
                  <a:pt x="1319" y="2442"/>
                  <a:pt x="1319" y="2442"/>
                  <a:pt x="1319" y="2442"/>
                </a:cubicBezTo>
                <a:cubicBezTo>
                  <a:pt x="1405" y="2442"/>
                  <a:pt x="1405" y="2442"/>
                  <a:pt x="1405" y="2442"/>
                </a:cubicBezTo>
                <a:cubicBezTo>
                  <a:pt x="2726" y="2442"/>
                  <a:pt x="2726" y="2442"/>
                  <a:pt x="2726" y="2442"/>
                </a:cubicBezTo>
                <a:cubicBezTo>
                  <a:pt x="2811" y="2442"/>
                  <a:pt x="2811" y="2442"/>
                  <a:pt x="2811" y="2442"/>
                </a:cubicBezTo>
                <a:cubicBezTo>
                  <a:pt x="2811" y="2357"/>
                  <a:pt x="2811" y="2357"/>
                  <a:pt x="2811" y="2357"/>
                </a:cubicBezTo>
                <a:cubicBezTo>
                  <a:pt x="2811" y="1967"/>
                  <a:pt x="2811" y="1967"/>
                  <a:pt x="2811" y="1967"/>
                </a:cubicBezTo>
                <a:cubicBezTo>
                  <a:pt x="3165" y="1735"/>
                  <a:pt x="3165" y="1735"/>
                  <a:pt x="3165" y="1735"/>
                </a:cubicBezTo>
                <a:cubicBezTo>
                  <a:pt x="3273" y="1481"/>
                  <a:pt x="3273" y="1481"/>
                  <a:pt x="3273" y="1481"/>
                </a:cubicBezTo>
                <a:cubicBezTo>
                  <a:pt x="3392" y="2054"/>
                  <a:pt x="3392" y="2054"/>
                  <a:pt x="3392" y="2054"/>
                </a:cubicBezTo>
                <a:cubicBezTo>
                  <a:pt x="2933" y="2620"/>
                  <a:pt x="2933" y="2620"/>
                  <a:pt x="2933" y="2620"/>
                </a:cubicBezTo>
                <a:cubicBezTo>
                  <a:pt x="3130" y="3459"/>
                  <a:pt x="3130" y="3459"/>
                  <a:pt x="3130" y="3459"/>
                </a:cubicBezTo>
                <a:cubicBezTo>
                  <a:pt x="3347" y="3463"/>
                  <a:pt x="3347" y="3463"/>
                  <a:pt x="3347" y="3463"/>
                </a:cubicBezTo>
                <a:cubicBezTo>
                  <a:pt x="3298" y="2738"/>
                  <a:pt x="3298" y="2738"/>
                  <a:pt x="3298" y="2738"/>
                </a:cubicBezTo>
                <a:cubicBezTo>
                  <a:pt x="3642" y="2426"/>
                  <a:pt x="3642" y="2426"/>
                  <a:pt x="3642" y="2426"/>
                </a:cubicBezTo>
                <a:cubicBezTo>
                  <a:pt x="3816" y="3461"/>
                  <a:pt x="3816" y="3461"/>
                  <a:pt x="3816" y="3461"/>
                </a:cubicBezTo>
                <a:cubicBezTo>
                  <a:pt x="4097" y="3464"/>
                  <a:pt x="4097" y="3464"/>
                  <a:pt x="4097" y="3464"/>
                </a:cubicBezTo>
                <a:cubicBezTo>
                  <a:pt x="4048" y="2263"/>
                  <a:pt x="4048" y="2263"/>
                  <a:pt x="4048" y="2263"/>
                </a:cubicBezTo>
                <a:cubicBezTo>
                  <a:pt x="3954" y="881"/>
                  <a:pt x="3954" y="881"/>
                  <a:pt x="3954" y="881"/>
                </a:cubicBezTo>
                <a:cubicBezTo>
                  <a:pt x="3090" y="888"/>
                  <a:pt x="3090" y="888"/>
                  <a:pt x="3090" y="888"/>
                </a:cubicBezTo>
                <a:cubicBezTo>
                  <a:pt x="2991" y="1499"/>
                  <a:pt x="2991" y="1499"/>
                  <a:pt x="2991" y="1499"/>
                </a:cubicBezTo>
                <a:cubicBezTo>
                  <a:pt x="2811" y="1700"/>
                  <a:pt x="2811" y="1700"/>
                  <a:pt x="2811" y="1700"/>
                </a:cubicBezTo>
                <a:cubicBezTo>
                  <a:pt x="2811" y="598"/>
                  <a:pt x="2811" y="598"/>
                  <a:pt x="2811" y="598"/>
                </a:cubicBezTo>
                <a:cubicBezTo>
                  <a:pt x="2811" y="512"/>
                  <a:pt x="2811" y="512"/>
                  <a:pt x="2811" y="512"/>
                </a:cubicBezTo>
                <a:cubicBezTo>
                  <a:pt x="2726" y="512"/>
                  <a:pt x="2726" y="512"/>
                  <a:pt x="2726" y="512"/>
                </a:cubicBezTo>
                <a:cubicBezTo>
                  <a:pt x="1405" y="512"/>
                  <a:pt x="1405" y="512"/>
                  <a:pt x="1405" y="512"/>
                </a:cubicBezTo>
                <a:close/>
                <a:moveTo>
                  <a:pt x="3491" y="79"/>
                </a:moveTo>
                <a:cubicBezTo>
                  <a:pt x="3689" y="79"/>
                  <a:pt x="3849" y="239"/>
                  <a:pt x="3849" y="437"/>
                </a:cubicBezTo>
                <a:cubicBezTo>
                  <a:pt x="3849" y="634"/>
                  <a:pt x="3689" y="794"/>
                  <a:pt x="3491" y="794"/>
                </a:cubicBezTo>
                <a:cubicBezTo>
                  <a:pt x="3294" y="794"/>
                  <a:pt x="3134" y="634"/>
                  <a:pt x="3134" y="437"/>
                </a:cubicBezTo>
                <a:cubicBezTo>
                  <a:pt x="3134" y="239"/>
                  <a:pt x="3294" y="79"/>
                  <a:pt x="3491" y="79"/>
                </a:cubicBezTo>
                <a:close/>
              </a:path>
            </a:pathLst>
          </a:custGeom>
          <a:solidFill>
            <a:schemeClr val="tx1">
              <a:lumMod val="50000"/>
              <a:lumOff val="50000"/>
            </a:schemeClr>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cxnSp>
        <p:nvCxnSpPr>
          <p:cNvPr id="54" name="直接连接符 53"/>
          <p:cNvCxnSpPr/>
          <p:nvPr/>
        </p:nvCxnSpPr>
        <p:spPr>
          <a:xfrm>
            <a:off x="1974574" y="3048000"/>
            <a:ext cx="8892209" cy="0"/>
          </a:xfrm>
          <a:prstGeom prst="line">
            <a:avLst/>
          </a:prstGeom>
          <a:ln>
            <a:solidFill>
              <a:srgbClr val="15C2FF"/>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974574" y="4618382"/>
            <a:ext cx="8892209" cy="0"/>
          </a:xfrm>
          <a:prstGeom prst="line">
            <a:avLst/>
          </a:prstGeom>
          <a:ln>
            <a:solidFill>
              <a:srgbClr val="15C2FF"/>
            </a:solidFill>
          </a:ln>
        </p:spPr>
        <p:style>
          <a:lnRef idx="1">
            <a:schemeClr val="accent1"/>
          </a:lnRef>
          <a:fillRef idx="0">
            <a:schemeClr val="accent1"/>
          </a:fillRef>
          <a:effectRef idx="0">
            <a:schemeClr val="accent1"/>
          </a:effectRef>
          <a:fontRef idx="minor">
            <a:schemeClr val="tx1"/>
          </a:fontRef>
        </p:style>
      </p:cxnSp>
      <p:sp>
        <p:nvSpPr>
          <p:cNvPr id="57" name="文本框 56"/>
          <p:cNvSpPr txBox="1"/>
          <p:nvPr/>
        </p:nvSpPr>
        <p:spPr>
          <a:xfrm>
            <a:off x="1387213" y="1562075"/>
            <a:ext cx="753732" cy="1323439"/>
          </a:xfrm>
          <a:prstGeom prst="rect">
            <a:avLst/>
          </a:prstGeom>
          <a:noFill/>
        </p:spPr>
        <p:txBody>
          <a:bodyPr wrap="none" rtlCol="0">
            <a:spAutoFit/>
          </a:bodyPr>
          <a:lstStyle/>
          <a:p>
            <a:r>
              <a:rPr lang="en-US" altLang="zh-CN" sz="8000" dirty="0" smtClean="0">
                <a:solidFill>
                  <a:schemeClr val="tx1">
                    <a:lumMod val="50000"/>
                    <a:lumOff val="50000"/>
                  </a:schemeClr>
                </a:solidFill>
                <a:latin typeface="Century Gothic" panose="020B0502020202020204" pitchFamily="34" charset="0"/>
              </a:rPr>
              <a:t>1</a:t>
            </a:r>
            <a:endParaRPr lang="zh-CN" altLang="en-US" sz="8000" dirty="0">
              <a:solidFill>
                <a:schemeClr val="tx1">
                  <a:lumMod val="50000"/>
                  <a:lumOff val="50000"/>
                </a:schemeClr>
              </a:solidFill>
              <a:latin typeface="Century Gothic" panose="020B0502020202020204" pitchFamily="34" charset="0"/>
            </a:endParaRPr>
          </a:p>
        </p:txBody>
      </p:sp>
      <p:sp>
        <p:nvSpPr>
          <p:cNvPr id="58" name="文本框 57"/>
          <p:cNvSpPr txBox="1"/>
          <p:nvPr/>
        </p:nvSpPr>
        <p:spPr>
          <a:xfrm>
            <a:off x="1387213" y="3085185"/>
            <a:ext cx="753732" cy="1323439"/>
          </a:xfrm>
          <a:prstGeom prst="rect">
            <a:avLst/>
          </a:prstGeom>
          <a:noFill/>
        </p:spPr>
        <p:txBody>
          <a:bodyPr wrap="none" rtlCol="0">
            <a:spAutoFit/>
          </a:bodyPr>
          <a:lstStyle/>
          <a:p>
            <a:r>
              <a:rPr lang="en-US" altLang="zh-CN" sz="8000" dirty="0" smtClean="0">
                <a:solidFill>
                  <a:schemeClr val="tx1">
                    <a:lumMod val="50000"/>
                    <a:lumOff val="50000"/>
                  </a:schemeClr>
                </a:solidFill>
                <a:latin typeface="Century Gothic" panose="020B0502020202020204" pitchFamily="34" charset="0"/>
              </a:rPr>
              <a:t>2</a:t>
            </a:r>
            <a:endParaRPr lang="zh-CN" altLang="en-US" sz="8000" dirty="0">
              <a:solidFill>
                <a:schemeClr val="tx1">
                  <a:lumMod val="50000"/>
                  <a:lumOff val="50000"/>
                </a:schemeClr>
              </a:solidFill>
              <a:latin typeface="Century Gothic" panose="020B0502020202020204" pitchFamily="34" charset="0"/>
            </a:endParaRPr>
          </a:p>
        </p:txBody>
      </p:sp>
      <p:sp>
        <p:nvSpPr>
          <p:cNvPr id="59" name="文本框 58"/>
          <p:cNvSpPr txBox="1"/>
          <p:nvPr/>
        </p:nvSpPr>
        <p:spPr>
          <a:xfrm>
            <a:off x="1387213" y="4608295"/>
            <a:ext cx="753732" cy="1323439"/>
          </a:xfrm>
          <a:prstGeom prst="rect">
            <a:avLst/>
          </a:prstGeom>
          <a:noFill/>
        </p:spPr>
        <p:txBody>
          <a:bodyPr wrap="none" rtlCol="0">
            <a:spAutoFit/>
          </a:bodyPr>
          <a:lstStyle/>
          <a:p>
            <a:r>
              <a:rPr lang="en-US" altLang="zh-CN" sz="8000" dirty="0" smtClean="0">
                <a:solidFill>
                  <a:schemeClr val="tx1">
                    <a:lumMod val="50000"/>
                    <a:lumOff val="50000"/>
                  </a:schemeClr>
                </a:solidFill>
                <a:latin typeface="Century Gothic" panose="020B0502020202020204" pitchFamily="34" charset="0"/>
              </a:rPr>
              <a:t>3</a:t>
            </a:r>
            <a:endParaRPr lang="zh-CN" altLang="en-US" sz="8000" dirty="0">
              <a:solidFill>
                <a:schemeClr val="tx1">
                  <a:lumMod val="50000"/>
                  <a:lumOff val="50000"/>
                </a:schemeClr>
              </a:solidFill>
              <a:latin typeface="Century Gothic" panose="020B0502020202020204" pitchFamily="34" charset="0"/>
            </a:endParaRPr>
          </a:p>
        </p:txBody>
      </p:sp>
      <p:sp>
        <p:nvSpPr>
          <p:cNvPr id="60" name="文本框 59"/>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215427203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0-#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0-#ppt_w/2"/>
                                          </p:val>
                                        </p:tav>
                                        <p:tav tm="100000">
                                          <p:val>
                                            <p:strVal val="#ppt_x"/>
                                          </p:val>
                                        </p:tav>
                                      </p:tavLst>
                                    </p:anim>
                                    <p:anim calcmode="lin" valueType="num">
                                      <p:cBhvr additive="base">
                                        <p:cTn id="20" dur="500" fill="hold"/>
                                        <p:tgtEl>
                                          <p:spTgt spid="4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0-#ppt_w/2"/>
                                          </p:val>
                                        </p:tav>
                                        <p:tav tm="100000">
                                          <p:val>
                                            <p:strVal val="#ppt_x"/>
                                          </p:val>
                                        </p:tav>
                                      </p:tavLst>
                                    </p:anim>
                                    <p:anim calcmode="lin" valueType="num">
                                      <p:cBhvr additive="base">
                                        <p:cTn id="24" dur="500" fill="hold"/>
                                        <p:tgtEl>
                                          <p:spTgt spid="5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fill="hold"/>
                                        <p:tgtEl>
                                          <p:spTgt spid="54"/>
                                        </p:tgtEl>
                                        <p:attrNameLst>
                                          <p:attrName>ppt_x</p:attrName>
                                        </p:attrNameLst>
                                      </p:cBhvr>
                                      <p:tavLst>
                                        <p:tav tm="0">
                                          <p:val>
                                            <p:strVal val="0-#ppt_w/2"/>
                                          </p:val>
                                        </p:tav>
                                        <p:tav tm="100000">
                                          <p:val>
                                            <p:strVal val="#ppt_x"/>
                                          </p:val>
                                        </p:tav>
                                      </p:tavLst>
                                    </p:anim>
                                    <p:anim calcmode="lin" valueType="num">
                                      <p:cBhvr additive="base">
                                        <p:cTn id="28" dur="500" fill="hold"/>
                                        <p:tgtEl>
                                          <p:spTgt spid="5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additive="base">
                                        <p:cTn id="31" dur="500" fill="hold"/>
                                        <p:tgtEl>
                                          <p:spTgt spid="57"/>
                                        </p:tgtEl>
                                        <p:attrNameLst>
                                          <p:attrName>ppt_x</p:attrName>
                                        </p:attrNameLst>
                                      </p:cBhvr>
                                      <p:tavLst>
                                        <p:tav tm="0">
                                          <p:val>
                                            <p:strVal val="0-#ppt_w/2"/>
                                          </p:val>
                                        </p:tav>
                                        <p:tav tm="100000">
                                          <p:val>
                                            <p:strVal val="#ppt_x"/>
                                          </p:val>
                                        </p:tav>
                                      </p:tavLst>
                                    </p:anim>
                                    <p:anim calcmode="lin" valueType="num">
                                      <p:cBhvr additive="base">
                                        <p:cTn id="32"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0-#ppt_w/2"/>
                                          </p:val>
                                        </p:tav>
                                        <p:tav tm="100000">
                                          <p:val>
                                            <p:strVal val="#ppt_x"/>
                                          </p:val>
                                        </p:tav>
                                      </p:tavLst>
                                    </p:anim>
                                    <p:anim calcmode="lin" valueType="num">
                                      <p:cBhvr additive="base">
                                        <p:cTn id="38" dur="500" fill="hold"/>
                                        <p:tgtEl>
                                          <p:spTgt spid="19"/>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0-#ppt_w/2"/>
                                          </p:val>
                                        </p:tav>
                                        <p:tav tm="100000">
                                          <p:val>
                                            <p:strVal val="#ppt_x"/>
                                          </p:val>
                                        </p:tav>
                                      </p:tavLst>
                                    </p:anim>
                                    <p:anim calcmode="lin" valueType="num">
                                      <p:cBhvr additive="base">
                                        <p:cTn id="42" dur="500" fill="hold"/>
                                        <p:tgtEl>
                                          <p:spTgt spid="4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additive="base">
                                        <p:cTn id="45" dur="500" fill="hold"/>
                                        <p:tgtEl>
                                          <p:spTgt spid="46"/>
                                        </p:tgtEl>
                                        <p:attrNameLst>
                                          <p:attrName>ppt_x</p:attrName>
                                        </p:attrNameLst>
                                      </p:cBhvr>
                                      <p:tavLst>
                                        <p:tav tm="0">
                                          <p:val>
                                            <p:strVal val="0-#ppt_w/2"/>
                                          </p:val>
                                        </p:tav>
                                        <p:tav tm="100000">
                                          <p:val>
                                            <p:strVal val="#ppt_x"/>
                                          </p:val>
                                        </p:tav>
                                      </p:tavLst>
                                    </p:anim>
                                    <p:anim calcmode="lin" valueType="num">
                                      <p:cBhvr additive="base">
                                        <p:cTn id="46" dur="500" fill="hold"/>
                                        <p:tgtEl>
                                          <p:spTgt spid="46"/>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500" fill="hold"/>
                                        <p:tgtEl>
                                          <p:spTgt spid="47"/>
                                        </p:tgtEl>
                                        <p:attrNameLst>
                                          <p:attrName>ppt_x</p:attrName>
                                        </p:attrNameLst>
                                      </p:cBhvr>
                                      <p:tavLst>
                                        <p:tav tm="0">
                                          <p:val>
                                            <p:strVal val="0-#ppt_w/2"/>
                                          </p:val>
                                        </p:tav>
                                        <p:tav tm="100000">
                                          <p:val>
                                            <p:strVal val="#ppt_x"/>
                                          </p:val>
                                        </p:tav>
                                      </p:tavLst>
                                    </p:anim>
                                    <p:anim calcmode="lin" valueType="num">
                                      <p:cBhvr additive="base">
                                        <p:cTn id="50" dur="5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additive="base">
                                        <p:cTn id="53" dur="500" fill="hold"/>
                                        <p:tgtEl>
                                          <p:spTgt spid="51"/>
                                        </p:tgtEl>
                                        <p:attrNameLst>
                                          <p:attrName>ppt_x</p:attrName>
                                        </p:attrNameLst>
                                      </p:cBhvr>
                                      <p:tavLst>
                                        <p:tav tm="0">
                                          <p:val>
                                            <p:strVal val="0-#ppt_w/2"/>
                                          </p:val>
                                        </p:tav>
                                        <p:tav tm="100000">
                                          <p:val>
                                            <p:strVal val="#ppt_x"/>
                                          </p:val>
                                        </p:tav>
                                      </p:tavLst>
                                    </p:anim>
                                    <p:anim calcmode="lin" valueType="num">
                                      <p:cBhvr additive="base">
                                        <p:cTn id="54" dur="500" fill="hold"/>
                                        <p:tgtEl>
                                          <p:spTgt spid="51"/>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additive="base">
                                        <p:cTn id="57" dur="500" fill="hold"/>
                                        <p:tgtEl>
                                          <p:spTgt spid="55"/>
                                        </p:tgtEl>
                                        <p:attrNameLst>
                                          <p:attrName>ppt_x</p:attrName>
                                        </p:attrNameLst>
                                      </p:cBhvr>
                                      <p:tavLst>
                                        <p:tav tm="0">
                                          <p:val>
                                            <p:strVal val="0-#ppt_w/2"/>
                                          </p:val>
                                        </p:tav>
                                        <p:tav tm="100000">
                                          <p:val>
                                            <p:strVal val="#ppt_x"/>
                                          </p:val>
                                        </p:tav>
                                      </p:tavLst>
                                    </p:anim>
                                    <p:anim calcmode="lin" valueType="num">
                                      <p:cBhvr additive="base">
                                        <p:cTn id="58" dur="500" fill="hold"/>
                                        <p:tgtEl>
                                          <p:spTgt spid="55"/>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500" fill="hold"/>
                                        <p:tgtEl>
                                          <p:spTgt spid="58"/>
                                        </p:tgtEl>
                                        <p:attrNameLst>
                                          <p:attrName>ppt_x</p:attrName>
                                        </p:attrNameLst>
                                      </p:cBhvr>
                                      <p:tavLst>
                                        <p:tav tm="0">
                                          <p:val>
                                            <p:strVal val="0-#ppt_w/2"/>
                                          </p:val>
                                        </p:tav>
                                        <p:tav tm="100000">
                                          <p:val>
                                            <p:strVal val="#ppt_x"/>
                                          </p:val>
                                        </p:tav>
                                      </p:tavLst>
                                    </p:anim>
                                    <p:anim calcmode="lin" valueType="num">
                                      <p:cBhvr additive="base">
                                        <p:cTn id="62" dur="5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500" fill="hold"/>
                                        <p:tgtEl>
                                          <p:spTgt spid="30"/>
                                        </p:tgtEl>
                                        <p:attrNameLst>
                                          <p:attrName>ppt_x</p:attrName>
                                        </p:attrNameLst>
                                      </p:cBhvr>
                                      <p:tavLst>
                                        <p:tav tm="0">
                                          <p:val>
                                            <p:strVal val="0-#ppt_w/2"/>
                                          </p:val>
                                        </p:tav>
                                        <p:tav tm="100000">
                                          <p:val>
                                            <p:strVal val="#ppt_x"/>
                                          </p:val>
                                        </p:tav>
                                      </p:tavLst>
                                    </p:anim>
                                    <p:anim calcmode="lin" valueType="num">
                                      <p:cBhvr additive="base">
                                        <p:cTn id="68" dur="500" fill="hold"/>
                                        <p:tgtEl>
                                          <p:spTgt spid="30"/>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0-#ppt_w/2"/>
                                          </p:val>
                                        </p:tav>
                                        <p:tav tm="100000">
                                          <p:val>
                                            <p:strVal val="#ppt_x"/>
                                          </p:val>
                                        </p:tav>
                                      </p:tavLst>
                                    </p:anim>
                                    <p:anim calcmode="lin" valueType="num">
                                      <p:cBhvr additive="base">
                                        <p:cTn id="72" dur="500" fill="hold"/>
                                        <p:tgtEl>
                                          <p:spTgt spid="43"/>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anim calcmode="lin" valueType="num">
                                      <p:cBhvr additive="base">
                                        <p:cTn id="75" dur="500" fill="hold"/>
                                        <p:tgtEl>
                                          <p:spTgt spid="48"/>
                                        </p:tgtEl>
                                        <p:attrNameLst>
                                          <p:attrName>ppt_x</p:attrName>
                                        </p:attrNameLst>
                                      </p:cBhvr>
                                      <p:tavLst>
                                        <p:tav tm="0">
                                          <p:val>
                                            <p:strVal val="0-#ppt_w/2"/>
                                          </p:val>
                                        </p:tav>
                                        <p:tav tm="100000">
                                          <p:val>
                                            <p:strVal val="#ppt_x"/>
                                          </p:val>
                                        </p:tav>
                                      </p:tavLst>
                                    </p:anim>
                                    <p:anim calcmode="lin" valueType="num">
                                      <p:cBhvr additive="base">
                                        <p:cTn id="76" dur="500" fill="hold"/>
                                        <p:tgtEl>
                                          <p:spTgt spid="48"/>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additive="base">
                                        <p:cTn id="79" dur="500" fill="hold"/>
                                        <p:tgtEl>
                                          <p:spTgt spid="49"/>
                                        </p:tgtEl>
                                        <p:attrNameLst>
                                          <p:attrName>ppt_x</p:attrName>
                                        </p:attrNameLst>
                                      </p:cBhvr>
                                      <p:tavLst>
                                        <p:tav tm="0">
                                          <p:val>
                                            <p:strVal val="0-#ppt_w/2"/>
                                          </p:val>
                                        </p:tav>
                                        <p:tav tm="100000">
                                          <p:val>
                                            <p:strVal val="#ppt_x"/>
                                          </p:val>
                                        </p:tav>
                                      </p:tavLst>
                                    </p:anim>
                                    <p:anim calcmode="lin" valueType="num">
                                      <p:cBhvr additive="base">
                                        <p:cTn id="80" dur="500" fill="hold"/>
                                        <p:tgtEl>
                                          <p:spTgt spid="49"/>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0-#ppt_w/2"/>
                                          </p:val>
                                        </p:tav>
                                        <p:tav tm="100000">
                                          <p:val>
                                            <p:strVal val="#ppt_x"/>
                                          </p:val>
                                        </p:tav>
                                      </p:tavLst>
                                    </p:anim>
                                    <p:anim calcmode="lin" valueType="num">
                                      <p:cBhvr additive="base">
                                        <p:cTn id="84" dur="500" fill="hold"/>
                                        <p:tgtEl>
                                          <p:spTgt spid="52"/>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59"/>
                                        </p:tgtEl>
                                        <p:attrNameLst>
                                          <p:attrName>style.visibility</p:attrName>
                                        </p:attrNameLst>
                                      </p:cBhvr>
                                      <p:to>
                                        <p:strVal val="visible"/>
                                      </p:to>
                                    </p:set>
                                    <p:anim calcmode="lin" valueType="num">
                                      <p:cBhvr additive="base">
                                        <p:cTn id="87" dur="500" fill="hold"/>
                                        <p:tgtEl>
                                          <p:spTgt spid="59"/>
                                        </p:tgtEl>
                                        <p:attrNameLst>
                                          <p:attrName>ppt_x</p:attrName>
                                        </p:attrNameLst>
                                      </p:cBhvr>
                                      <p:tavLst>
                                        <p:tav tm="0">
                                          <p:val>
                                            <p:strVal val="0-#ppt_w/2"/>
                                          </p:val>
                                        </p:tav>
                                        <p:tav tm="100000">
                                          <p:val>
                                            <p:strVal val="#ppt_x"/>
                                          </p:val>
                                        </p:tav>
                                      </p:tavLst>
                                    </p:anim>
                                    <p:anim calcmode="lin" valueType="num">
                                      <p:cBhvr additive="base">
                                        <p:cTn id="88" dur="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10" presetClass="exit" presetSubtype="0" fill="hold" grpId="0" nodeType="clickEffect">
                                  <p:stCondLst>
                                    <p:cond delay="2000"/>
                                  </p:stCondLst>
                                  <p:childTnLst>
                                    <p:animEffect transition="out" filter="fade">
                                      <p:cBhvr>
                                        <p:cTn id="92" dur="500"/>
                                        <p:tgtEl>
                                          <p:spTgt spid="60"/>
                                        </p:tgtEl>
                                      </p:cBhvr>
                                    </p:animEffect>
                                    <p:set>
                                      <p:cBhvr>
                                        <p:cTn id="93" dur="1" fill="hold">
                                          <p:stCondLst>
                                            <p:cond delay="499"/>
                                          </p:stCondLst>
                                        </p:cTn>
                                        <p:tgtEl>
                                          <p:spTgt spid="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47" grpId="0"/>
      <p:bldP spid="48" grpId="0"/>
      <p:bldP spid="49" grpId="0"/>
      <p:bldP spid="50" grpId="0" animBg="1"/>
      <p:bldP spid="51" grpId="0" animBg="1"/>
      <p:bldP spid="52" grpId="0" animBg="1"/>
      <p:bldP spid="57" grpId="0"/>
      <p:bldP spid="58" grpId="0"/>
      <p:bldP spid="59" grpId="0"/>
      <p:bldP spid="6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flipV="1">
            <a:off x="5982006" y="4684642"/>
            <a:ext cx="55738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76848" y="442347"/>
            <a:ext cx="3447216" cy="681603"/>
            <a:chOff x="376848" y="442347"/>
            <a:chExt cx="3447216"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不足之处及建议</a:t>
              </a:r>
            </a:p>
          </p:txBody>
        </p:sp>
      </p:grpSp>
      <p:grpSp>
        <p:nvGrpSpPr>
          <p:cNvPr id="13" name="组合 12"/>
          <p:cNvGrpSpPr/>
          <p:nvPr/>
        </p:nvGrpSpPr>
        <p:grpSpPr>
          <a:xfrm>
            <a:off x="8865704" y="2577548"/>
            <a:ext cx="596348" cy="2173355"/>
            <a:chOff x="5499652" y="1987827"/>
            <a:chExt cx="596348" cy="2173355"/>
          </a:xfrm>
        </p:grpSpPr>
        <p:sp>
          <p:nvSpPr>
            <p:cNvPr id="12" name="圆柱形 11"/>
            <p:cNvSpPr/>
            <p:nvPr/>
          </p:nvSpPr>
          <p:spPr>
            <a:xfrm>
              <a:off x="5499652" y="1987827"/>
              <a:ext cx="596348" cy="2173354"/>
            </a:xfrm>
            <a:prstGeom prst="ca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柱形 8"/>
            <p:cNvSpPr/>
            <p:nvPr/>
          </p:nvSpPr>
          <p:spPr>
            <a:xfrm>
              <a:off x="5499652" y="2398644"/>
              <a:ext cx="596348" cy="1762538"/>
            </a:xfrm>
            <a:prstGeom prst="can">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6096000" y="2577549"/>
            <a:ext cx="596348" cy="2173354"/>
            <a:chOff x="2729948" y="1994454"/>
            <a:chExt cx="596348" cy="2173354"/>
          </a:xfrm>
        </p:grpSpPr>
        <p:sp>
          <p:nvSpPr>
            <p:cNvPr id="7" name="圆柱形 6"/>
            <p:cNvSpPr/>
            <p:nvPr/>
          </p:nvSpPr>
          <p:spPr>
            <a:xfrm>
              <a:off x="2729948" y="1994454"/>
              <a:ext cx="596348" cy="2166728"/>
            </a:xfrm>
            <a:prstGeom prst="ca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柱形 9"/>
            <p:cNvSpPr/>
            <p:nvPr/>
          </p:nvSpPr>
          <p:spPr>
            <a:xfrm>
              <a:off x="2729948" y="3737113"/>
              <a:ext cx="596348" cy="430695"/>
            </a:xfrm>
            <a:prstGeom prst="can">
              <a:avLst/>
            </a:prstGeom>
            <a:solidFill>
              <a:srgbClr val="A3E7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7480852" y="2577548"/>
            <a:ext cx="596348" cy="2173355"/>
            <a:chOff x="4114800" y="2716696"/>
            <a:chExt cx="596348" cy="1444485"/>
          </a:xfrm>
        </p:grpSpPr>
        <p:sp>
          <p:nvSpPr>
            <p:cNvPr id="8" name="圆柱形 7"/>
            <p:cNvSpPr/>
            <p:nvPr/>
          </p:nvSpPr>
          <p:spPr>
            <a:xfrm>
              <a:off x="4114800" y="2716696"/>
              <a:ext cx="596348" cy="1444485"/>
            </a:xfrm>
            <a:prstGeom prst="can">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柱形 10"/>
            <p:cNvSpPr/>
            <p:nvPr/>
          </p:nvSpPr>
          <p:spPr>
            <a:xfrm>
              <a:off x="4114800" y="3372880"/>
              <a:ext cx="596348" cy="788300"/>
            </a:xfrm>
            <a:prstGeom prst="can">
              <a:avLst/>
            </a:prstGeom>
            <a:solidFill>
              <a:srgbClr val="15C2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5982006" y="2063613"/>
            <a:ext cx="763349" cy="461665"/>
          </a:xfrm>
          <a:prstGeom prst="rect">
            <a:avLst/>
          </a:prstGeom>
          <a:noFill/>
        </p:spPr>
        <p:txBody>
          <a:bodyPr wrap="none" rtlCol="0">
            <a:spAutoFit/>
          </a:bodyPr>
          <a:lstStyle/>
          <a:p>
            <a:pPr algn="ctr"/>
            <a:r>
              <a:rPr lang="en-US" altLang="zh-CN" sz="2400" dirty="0" smtClean="0">
                <a:latin typeface="Century Gothic" panose="020B0502020202020204" pitchFamily="34" charset="0"/>
              </a:rPr>
              <a:t>20%</a:t>
            </a:r>
            <a:endParaRPr lang="zh-CN" altLang="en-US" sz="2400" dirty="0">
              <a:latin typeface="Century Gothic" panose="020B0502020202020204" pitchFamily="34" charset="0"/>
            </a:endParaRPr>
          </a:p>
        </p:txBody>
      </p:sp>
      <p:sp>
        <p:nvSpPr>
          <p:cNvPr id="17" name="文本框 16"/>
          <p:cNvSpPr txBox="1"/>
          <p:nvPr/>
        </p:nvSpPr>
        <p:spPr>
          <a:xfrm>
            <a:off x="7382105" y="2063613"/>
            <a:ext cx="763349" cy="461665"/>
          </a:xfrm>
          <a:prstGeom prst="rect">
            <a:avLst/>
          </a:prstGeom>
          <a:noFill/>
        </p:spPr>
        <p:txBody>
          <a:bodyPr wrap="none" rtlCol="0">
            <a:spAutoFit/>
          </a:bodyPr>
          <a:lstStyle/>
          <a:p>
            <a:pPr algn="ctr"/>
            <a:r>
              <a:rPr lang="en-US" altLang="zh-CN" sz="2400" dirty="0" smtClean="0">
                <a:latin typeface="Century Gothic" panose="020B0502020202020204" pitchFamily="34" charset="0"/>
              </a:rPr>
              <a:t>50%</a:t>
            </a:r>
            <a:endParaRPr lang="zh-CN" altLang="en-US" sz="2400" dirty="0">
              <a:latin typeface="Century Gothic" panose="020B0502020202020204" pitchFamily="34" charset="0"/>
            </a:endParaRPr>
          </a:p>
        </p:txBody>
      </p:sp>
      <p:sp>
        <p:nvSpPr>
          <p:cNvPr id="18" name="文本框 17"/>
          <p:cNvSpPr txBox="1"/>
          <p:nvPr/>
        </p:nvSpPr>
        <p:spPr>
          <a:xfrm>
            <a:off x="8782203" y="2063613"/>
            <a:ext cx="763349" cy="461665"/>
          </a:xfrm>
          <a:prstGeom prst="rect">
            <a:avLst/>
          </a:prstGeom>
          <a:noFill/>
        </p:spPr>
        <p:txBody>
          <a:bodyPr wrap="none" rtlCol="0">
            <a:spAutoFit/>
          </a:bodyPr>
          <a:lstStyle/>
          <a:p>
            <a:pPr algn="ctr"/>
            <a:r>
              <a:rPr lang="en-US" altLang="zh-CN" sz="2400" dirty="0" smtClean="0">
                <a:latin typeface="Century Gothic" panose="020B0502020202020204" pitchFamily="34" charset="0"/>
              </a:rPr>
              <a:t>85%</a:t>
            </a:r>
            <a:endParaRPr lang="zh-CN" altLang="en-US" sz="2400" dirty="0">
              <a:latin typeface="Century Gothic" panose="020B0502020202020204" pitchFamily="34" charset="0"/>
            </a:endParaRPr>
          </a:p>
        </p:txBody>
      </p:sp>
      <p:sp>
        <p:nvSpPr>
          <p:cNvPr id="19" name="矩形 18"/>
          <p:cNvSpPr/>
          <p:nvPr/>
        </p:nvSpPr>
        <p:spPr>
          <a:xfrm>
            <a:off x="1561160" y="2385389"/>
            <a:ext cx="4140588"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20" name="矩形 19"/>
          <p:cNvSpPr/>
          <p:nvPr/>
        </p:nvSpPr>
        <p:spPr>
          <a:xfrm>
            <a:off x="1561160" y="2075048"/>
            <a:ext cx="2268570"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a:t>
            </a:r>
            <a:r>
              <a:rPr lang="zh-CN" altLang="en-US" sz="1600" b="1" dirty="0" smtClean="0">
                <a:latin typeface="Century Gothic" panose="020B0502020202020204" pitchFamily="34" charset="0"/>
                <a:ea typeface="Arial Unicode MS" panose="020B0604020202020204" pitchFamily="34" charset="-122"/>
                <a:cs typeface="Arial Unicode MS" panose="020B0604020202020204" pitchFamily="34" charset="-122"/>
              </a:rPr>
              <a:t>p</a:t>
            </a:r>
            <a:r>
              <a:rPr lang="en-US" altLang="zh-CN" sz="1600" b="1" dirty="0" smtClean="0">
                <a:latin typeface="Century Gothic" panose="020B0502020202020204" pitchFamily="34" charset="0"/>
                <a:ea typeface="Arial Unicode MS" panose="020B0604020202020204" pitchFamily="34" charset="-122"/>
                <a:cs typeface="Arial Unicode MS" panose="020B0604020202020204" pitchFamily="34" charset="-122"/>
              </a:rPr>
              <a:t>roblem</a:t>
            </a:r>
            <a:endParaRPr lang="zh-CN" altLang="en-US" sz="1600" b="1" dirty="0"/>
          </a:p>
        </p:txBody>
      </p:sp>
      <p:sp>
        <p:nvSpPr>
          <p:cNvPr id="21" name="矩形 20"/>
          <p:cNvSpPr/>
          <p:nvPr/>
        </p:nvSpPr>
        <p:spPr>
          <a:xfrm>
            <a:off x="1561160" y="3581544"/>
            <a:ext cx="4140588"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22" name="矩形 21"/>
          <p:cNvSpPr/>
          <p:nvPr/>
        </p:nvSpPr>
        <p:spPr>
          <a:xfrm>
            <a:off x="1561160" y="3271203"/>
            <a:ext cx="2268570"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a:t>
            </a:r>
            <a:r>
              <a:rPr lang="zh-CN" altLang="en-US" sz="1600" b="1" dirty="0" smtClean="0">
                <a:latin typeface="Century Gothic" panose="020B0502020202020204" pitchFamily="34" charset="0"/>
                <a:ea typeface="Arial Unicode MS" panose="020B0604020202020204" pitchFamily="34" charset="-122"/>
                <a:cs typeface="Arial Unicode MS" panose="020B0604020202020204" pitchFamily="34" charset="-122"/>
              </a:rPr>
              <a:t>p</a:t>
            </a:r>
            <a:r>
              <a:rPr lang="en-US" altLang="zh-CN" sz="1600" b="1" dirty="0" smtClean="0">
                <a:latin typeface="Century Gothic" panose="020B0502020202020204" pitchFamily="34" charset="0"/>
                <a:ea typeface="Arial Unicode MS" panose="020B0604020202020204" pitchFamily="34" charset="-122"/>
                <a:cs typeface="Arial Unicode MS" panose="020B0604020202020204" pitchFamily="34" charset="-122"/>
              </a:rPr>
              <a:t>roblem</a:t>
            </a:r>
            <a:endParaRPr lang="zh-CN" altLang="en-US" sz="1600" b="1" dirty="0"/>
          </a:p>
        </p:txBody>
      </p:sp>
      <p:sp>
        <p:nvSpPr>
          <p:cNvPr id="23" name="矩形 22"/>
          <p:cNvSpPr/>
          <p:nvPr/>
        </p:nvSpPr>
        <p:spPr>
          <a:xfrm>
            <a:off x="1561160" y="4806578"/>
            <a:ext cx="4140588" cy="738664"/>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24" name="矩形 23"/>
          <p:cNvSpPr/>
          <p:nvPr/>
        </p:nvSpPr>
        <p:spPr>
          <a:xfrm>
            <a:off x="1561160" y="4496237"/>
            <a:ext cx="2268570" cy="310341"/>
          </a:xfrm>
          <a:prstGeom prst="rect">
            <a:avLst/>
          </a:prstGeom>
        </p:spPr>
        <p:txBody>
          <a:bodyPr wrap="none">
            <a:spAutoFit/>
          </a:bodyPr>
          <a:lstStyle/>
          <a:p>
            <a:pPr>
              <a:lnSpc>
                <a:spcPts val="1700"/>
              </a:lnSpc>
            </a:pPr>
            <a:r>
              <a:rPr lang="zh-CN" altLang="en-US" sz="1600" b="1" dirty="0">
                <a:latin typeface="Century Gothic" panose="020B0502020202020204" pitchFamily="34" charset="0"/>
                <a:ea typeface="Arial Unicode MS" panose="020B0604020202020204" pitchFamily="34" charset="-122"/>
                <a:cs typeface="Arial Unicode MS" panose="020B0604020202020204" pitchFamily="34" charset="-122"/>
              </a:rPr>
              <a:t>Summary of </a:t>
            </a:r>
            <a:r>
              <a:rPr lang="zh-CN" altLang="en-US" sz="1600" b="1" dirty="0" smtClean="0">
                <a:latin typeface="Century Gothic" panose="020B0502020202020204" pitchFamily="34" charset="0"/>
                <a:ea typeface="Arial Unicode MS" panose="020B0604020202020204" pitchFamily="34" charset="-122"/>
                <a:cs typeface="Arial Unicode MS" panose="020B0604020202020204" pitchFamily="34" charset="-122"/>
              </a:rPr>
              <a:t>p</a:t>
            </a:r>
            <a:r>
              <a:rPr lang="en-US" altLang="zh-CN" sz="1600" b="1" dirty="0" smtClean="0">
                <a:latin typeface="Century Gothic" panose="020B0502020202020204" pitchFamily="34" charset="0"/>
                <a:ea typeface="Arial Unicode MS" panose="020B0604020202020204" pitchFamily="34" charset="-122"/>
                <a:cs typeface="Arial Unicode MS" panose="020B0604020202020204" pitchFamily="34" charset="-122"/>
              </a:rPr>
              <a:t>roblem</a:t>
            </a:r>
            <a:endParaRPr lang="zh-CN" altLang="en-US" sz="1600" b="1" dirty="0"/>
          </a:p>
        </p:txBody>
      </p:sp>
      <p:sp>
        <p:nvSpPr>
          <p:cNvPr id="27" name="矩形 26"/>
          <p:cNvSpPr/>
          <p:nvPr/>
        </p:nvSpPr>
        <p:spPr>
          <a:xfrm>
            <a:off x="5724385" y="4901471"/>
            <a:ext cx="1339578" cy="310341"/>
          </a:xfrm>
          <a:prstGeom prst="rect">
            <a:avLst/>
          </a:prstGeom>
        </p:spPr>
        <p:txBody>
          <a:bodyPr wrap="square">
            <a:spAutoFit/>
          </a:bodyPr>
          <a:lstStyle/>
          <a:p>
            <a:pPr algn="ctr">
              <a:lnSpc>
                <a:spcPts val="1700"/>
              </a:lnSpc>
            </a:pPr>
            <a:r>
              <a:rPr lang="en-US" altLang="zh-CN" sz="1600" b="1" dirty="0" smtClean="0">
                <a:latin typeface="Century Gothic" panose="020B0502020202020204" pitchFamily="34" charset="0"/>
                <a:ea typeface="Arial Unicode MS" panose="020B0604020202020204" pitchFamily="34" charset="-122"/>
                <a:cs typeface="Arial Unicode MS" panose="020B0604020202020204" pitchFamily="34" charset="-122"/>
              </a:rPr>
              <a:t>  Project 1</a:t>
            </a:r>
            <a:endParaRPr lang="zh-CN" altLang="en-US" sz="1600" b="1" dirty="0"/>
          </a:p>
        </p:txBody>
      </p:sp>
      <p:sp>
        <p:nvSpPr>
          <p:cNvPr id="28" name="矩形 27"/>
          <p:cNvSpPr/>
          <p:nvPr/>
        </p:nvSpPr>
        <p:spPr>
          <a:xfrm>
            <a:off x="7109237" y="4901471"/>
            <a:ext cx="1339578" cy="310341"/>
          </a:xfrm>
          <a:prstGeom prst="rect">
            <a:avLst/>
          </a:prstGeom>
        </p:spPr>
        <p:txBody>
          <a:bodyPr wrap="square">
            <a:spAutoFit/>
          </a:bodyPr>
          <a:lstStyle/>
          <a:p>
            <a:pPr algn="ctr">
              <a:lnSpc>
                <a:spcPts val="1700"/>
              </a:lnSpc>
            </a:pPr>
            <a:r>
              <a:rPr lang="en-US" altLang="zh-CN" sz="1600" b="1" dirty="0" smtClean="0">
                <a:latin typeface="Century Gothic" panose="020B0502020202020204" pitchFamily="34" charset="0"/>
                <a:ea typeface="Arial Unicode MS" panose="020B0604020202020204" pitchFamily="34" charset="-122"/>
                <a:cs typeface="Arial Unicode MS" panose="020B0604020202020204" pitchFamily="34" charset="-122"/>
              </a:rPr>
              <a:t>  Project 2</a:t>
            </a:r>
            <a:endParaRPr lang="zh-CN" altLang="en-US" sz="1600" b="1" dirty="0"/>
          </a:p>
        </p:txBody>
      </p:sp>
      <p:sp>
        <p:nvSpPr>
          <p:cNvPr id="29" name="矩形 28"/>
          <p:cNvSpPr/>
          <p:nvPr/>
        </p:nvSpPr>
        <p:spPr>
          <a:xfrm>
            <a:off x="8494088" y="4901471"/>
            <a:ext cx="1339578" cy="310341"/>
          </a:xfrm>
          <a:prstGeom prst="rect">
            <a:avLst/>
          </a:prstGeom>
        </p:spPr>
        <p:txBody>
          <a:bodyPr wrap="square">
            <a:spAutoFit/>
          </a:bodyPr>
          <a:lstStyle/>
          <a:p>
            <a:pPr algn="ctr">
              <a:lnSpc>
                <a:spcPts val="1700"/>
              </a:lnSpc>
            </a:pPr>
            <a:r>
              <a:rPr lang="en-US" altLang="zh-CN" sz="1600" b="1" dirty="0" smtClean="0">
                <a:latin typeface="Century Gothic" panose="020B0502020202020204" pitchFamily="34" charset="0"/>
                <a:ea typeface="Arial Unicode MS" panose="020B0604020202020204" pitchFamily="34" charset="-122"/>
                <a:cs typeface="Arial Unicode MS" panose="020B0604020202020204" pitchFamily="34" charset="-122"/>
              </a:rPr>
              <a:t>  Project 3</a:t>
            </a:r>
            <a:endParaRPr lang="zh-CN" altLang="en-US" sz="1600" b="1" dirty="0"/>
          </a:p>
        </p:txBody>
      </p:sp>
      <p:sp>
        <p:nvSpPr>
          <p:cNvPr id="30" name="文本框 29"/>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25670303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down)">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down)">
                                      <p:cBhvr>
                                        <p:cTn id="26" dur="500"/>
                                        <p:tgtEl>
                                          <p:spTgt spid="1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down)">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left)">
                                      <p:cBhvr>
                                        <p:cTn id="45" dur="500"/>
                                        <p:tgtEl>
                                          <p:spTgt spid="2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ipe(left)">
                                      <p:cBhvr>
                                        <p:cTn id="65" dur="500"/>
                                        <p:tgtEl>
                                          <p:spTgt spid="2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left)">
                                      <p:cBhvr>
                                        <p:cTn id="70" dur="500"/>
                                        <p:tgtEl>
                                          <p:spTgt spid="23"/>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0" nodeType="clickEffect">
                                  <p:stCondLst>
                                    <p:cond delay="2000"/>
                                  </p:stCondLst>
                                  <p:childTnLst>
                                    <p:animEffect transition="out" filter="fade">
                                      <p:cBhvr>
                                        <p:cTn id="74" dur="500"/>
                                        <p:tgtEl>
                                          <p:spTgt spid="30"/>
                                        </p:tgtEl>
                                      </p:cBhvr>
                                    </p:animEffect>
                                    <p:set>
                                      <p:cBhvr>
                                        <p:cTn id="75"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P spid="27" grpId="0"/>
      <p:bldP spid="28" grpId="0"/>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447216" cy="681603"/>
            <a:chOff x="376848" y="442347"/>
            <a:chExt cx="3447216"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不足之处及建议</a:t>
              </a:r>
            </a:p>
          </p:txBody>
        </p:sp>
      </p:grpSp>
      <p:sp>
        <p:nvSpPr>
          <p:cNvPr id="11" name="平行四边形 10"/>
          <p:cNvSpPr/>
          <p:nvPr/>
        </p:nvSpPr>
        <p:spPr>
          <a:xfrm>
            <a:off x="4858603" y="0"/>
            <a:ext cx="9960283" cy="6858000"/>
          </a:xfrm>
          <a:prstGeom prst="parallelogram">
            <a:avLst>
              <a:gd name="adj" fmla="val 37240"/>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300907" y="2690336"/>
            <a:ext cx="3557696" cy="900246"/>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0" name="矩形 9"/>
          <p:cNvSpPr/>
          <p:nvPr/>
        </p:nvSpPr>
        <p:spPr>
          <a:xfrm>
            <a:off x="1300907" y="2229867"/>
            <a:ext cx="2393604" cy="523220"/>
          </a:xfrm>
          <a:prstGeom prst="rect">
            <a:avLst/>
          </a:prstGeom>
        </p:spPr>
        <p:txBody>
          <a:bodyPr wrap="none">
            <a:spAutoFit/>
          </a:bodyPr>
          <a:lstStyle/>
          <a:p>
            <a:r>
              <a:rPr lang="en-US" altLang="zh-CN" sz="2800" b="1" dirty="0" smtClean="0">
                <a:latin typeface="Century Gothic" panose="020B0502020202020204" pitchFamily="34" charset="0"/>
                <a:ea typeface="Arial Unicode MS" panose="020B0604020202020204" pitchFamily="34" charset="-122"/>
                <a:cs typeface="Arial Unicode MS" panose="020B0604020202020204" pitchFamily="34" charset="-122"/>
              </a:rPr>
              <a:t>SUGGESTION</a:t>
            </a:r>
            <a:endParaRPr lang="zh-CN" altLang="en-US" sz="2800" b="1" dirty="0"/>
          </a:p>
        </p:txBody>
      </p:sp>
      <p:sp>
        <p:nvSpPr>
          <p:cNvPr id="12" name="矩形 11"/>
          <p:cNvSpPr/>
          <p:nvPr/>
        </p:nvSpPr>
        <p:spPr>
          <a:xfrm>
            <a:off x="1300907" y="4251042"/>
            <a:ext cx="2967255" cy="1061829"/>
          </a:xfrm>
          <a:prstGeom prst="rect">
            <a:avLst/>
          </a:prstGeom>
        </p:spPr>
        <p:txBody>
          <a:bodyPr wrap="square">
            <a:spAutoFit/>
          </a:bodyPr>
          <a:lstStyle/>
          <a:p>
            <a:r>
              <a:rPr lang="en-US" altLang="zh-CN" sz="105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050" dirty="0">
              <a:latin typeface="Century Gothic" panose="020B0502020202020204" pitchFamily="34" charset="0"/>
              <a:cs typeface="Times New Roman" panose="02020603050405020304" pitchFamily="18" charset="0"/>
            </a:endParaRPr>
          </a:p>
        </p:txBody>
      </p:sp>
      <p:sp>
        <p:nvSpPr>
          <p:cNvPr id="14" name="矩形 13"/>
          <p:cNvSpPr/>
          <p:nvPr/>
        </p:nvSpPr>
        <p:spPr>
          <a:xfrm>
            <a:off x="1300907" y="3764339"/>
            <a:ext cx="2393604" cy="523220"/>
          </a:xfrm>
          <a:prstGeom prst="rect">
            <a:avLst/>
          </a:prstGeom>
        </p:spPr>
        <p:txBody>
          <a:bodyPr wrap="none">
            <a:spAutoFit/>
          </a:bodyPr>
          <a:lstStyle/>
          <a:p>
            <a:r>
              <a:rPr lang="en-US" altLang="zh-CN" sz="2800" b="1" dirty="0" smtClean="0">
                <a:latin typeface="Century Gothic" panose="020B0502020202020204" pitchFamily="34" charset="0"/>
                <a:ea typeface="Arial Unicode MS" panose="020B0604020202020204" pitchFamily="34" charset="-122"/>
                <a:cs typeface="Arial Unicode MS" panose="020B0604020202020204" pitchFamily="34" charset="-122"/>
              </a:rPr>
              <a:t>SUGGESTION</a:t>
            </a:r>
            <a:endParaRPr lang="zh-CN" altLang="en-US" sz="2800" b="1" dirty="0"/>
          </a:p>
        </p:txBody>
      </p:sp>
      <p:sp>
        <p:nvSpPr>
          <p:cNvPr id="15" name="矩形 14"/>
          <p:cNvSpPr/>
          <p:nvPr/>
        </p:nvSpPr>
        <p:spPr>
          <a:xfrm>
            <a:off x="6274392" y="3140459"/>
            <a:ext cx="4590472" cy="3046988"/>
          </a:xfrm>
          <a:prstGeom prst="rect">
            <a:avLst/>
          </a:prstGeom>
        </p:spPr>
        <p:txBody>
          <a:bodyPr wrap="square">
            <a:spAutoFit/>
          </a:bodyPr>
          <a:lstStyle/>
          <a:p>
            <a:r>
              <a:rPr lang="en-US" altLang="zh-CN" sz="3200" dirty="0">
                <a:solidFill>
                  <a:schemeClr val="bg1"/>
                </a:solidFill>
                <a:latin typeface="Century Gothic" panose="020B0502020202020204" pitchFamily="34" charset="0"/>
                <a:ea typeface="Microsoft Yahei" panose="020B0503020204020204" pitchFamily="34" charset="-122"/>
                <a:cs typeface="Times New Roman" panose="02020603050405020304" pitchFamily="18" charset="0"/>
              </a:rPr>
              <a:t>The identification of the neural correlates of beauty or liking ratings has been the focus of most prior studies. </a:t>
            </a:r>
            <a:endParaRPr lang="zh-CN" altLang="en-US" sz="3200" dirty="0">
              <a:solidFill>
                <a:schemeClr val="bg1"/>
              </a:solidFill>
              <a:latin typeface="Century Gothic" panose="020B0502020202020204" pitchFamily="34" charset="0"/>
              <a:cs typeface="Times New Roman" panose="02020603050405020304" pitchFamily="18" charset="0"/>
            </a:endParaRPr>
          </a:p>
        </p:txBody>
      </p:sp>
      <p:cxnSp>
        <p:nvCxnSpPr>
          <p:cNvPr id="8" name="直接连接符 7"/>
          <p:cNvCxnSpPr/>
          <p:nvPr/>
        </p:nvCxnSpPr>
        <p:spPr>
          <a:xfrm flipV="1">
            <a:off x="6455391" y="0"/>
            <a:ext cx="2511188" cy="24914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157867813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par>
                                <p:cTn id="11" presetID="22" presetClass="entr" presetSubtype="2"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right)">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0" nodeType="clickEffect">
                                  <p:stCondLst>
                                    <p:cond delay="2000"/>
                                  </p:stCondLst>
                                  <p:childTnLst>
                                    <p:animEffect transition="out" filter="fade">
                                      <p:cBhvr>
                                        <p:cTn id="37" dur="500"/>
                                        <p:tgtEl>
                                          <p:spTgt spid="16"/>
                                        </p:tgtEl>
                                      </p:cBhvr>
                                    </p:animEffect>
                                    <p:set>
                                      <p:cBhvr>
                                        <p:cTn id="38"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P spid="10" grpId="0"/>
      <p:bldP spid="12" grpId="0"/>
      <p:bldP spid="14" grpId="0"/>
      <p:bldP spid="15"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菱形 11"/>
          <p:cNvSpPr/>
          <p:nvPr/>
        </p:nvSpPr>
        <p:spPr>
          <a:xfrm>
            <a:off x="2512042" y="3774796"/>
            <a:ext cx="2160000" cy="2160000"/>
          </a:xfrm>
          <a:prstGeom prst="diamond">
            <a:avLst/>
          </a:prstGeom>
          <a:solidFill>
            <a:srgbClr val="A3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76848" y="442347"/>
            <a:ext cx="3447216" cy="681603"/>
            <a:chOff x="376848" y="442347"/>
            <a:chExt cx="3447216"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不足之处及建议</a:t>
              </a:r>
            </a:p>
          </p:txBody>
        </p:sp>
      </p:grpSp>
      <p:sp>
        <p:nvSpPr>
          <p:cNvPr id="7" name="KSO_Shape"/>
          <p:cNvSpPr>
            <a:spLocks/>
          </p:cNvSpPr>
          <p:nvPr/>
        </p:nvSpPr>
        <p:spPr bwMode="auto">
          <a:xfrm>
            <a:off x="6719885" y="2353641"/>
            <a:ext cx="1800225" cy="1327150"/>
          </a:xfrm>
          <a:custGeom>
            <a:avLst/>
            <a:gdLst>
              <a:gd name="T0" fmla="*/ 1702073 w 3534"/>
              <a:gd name="T1" fmla="*/ 991076 h 2606"/>
              <a:gd name="T2" fmla="*/ 1441744 w 3534"/>
              <a:gd name="T3" fmla="*/ 1292885 h 2606"/>
              <a:gd name="T4" fmla="*/ 911916 w 3534"/>
              <a:gd name="T5" fmla="*/ 1292885 h 2606"/>
              <a:gd name="T6" fmla="*/ 285292 w 3534"/>
              <a:gd name="T7" fmla="*/ 1328572 h 2606"/>
              <a:gd name="T8" fmla="*/ 0 w 3534"/>
              <a:gd name="T9" fmla="*/ 1026253 h 2606"/>
              <a:gd name="T10" fmla="*/ 509450 w 3534"/>
              <a:gd name="T11" fmla="*/ 714248 h 2606"/>
              <a:gd name="T12" fmla="*/ 903255 w 3534"/>
              <a:gd name="T13" fmla="*/ 769817 h 2606"/>
              <a:gd name="T14" fmla="*/ 1315400 w 3534"/>
              <a:gd name="T15" fmla="*/ 769817 h 2606"/>
              <a:gd name="T16" fmla="*/ 1315400 w 3534"/>
              <a:gd name="T17" fmla="*/ 943154 h 2606"/>
              <a:gd name="T18" fmla="*/ 973050 w 3534"/>
              <a:gd name="T19" fmla="*/ 943154 h 2606"/>
              <a:gd name="T20" fmla="*/ 1045901 w 3534"/>
              <a:gd name="T21" fmla="*/ 1014018 h 2606"/>
              <a:gd name="T22" fmla="*/ 1378063 w 3534"/>
              <a:gd name="T23" fmla="*/ 1014018 h 2606"/>
              <a:gd name="T24" fmla="*/ 1538030 w 3534"/>
              <a:gd name="T25" fmla="*/ 851387 h 2606"/>
              <a:gd name="T26" fmla="*/ 1637373 w 3534"/>
              <a:gd name="T27" fmla="*/ 845270 h 2606"/>
              <a:gd name="T28" fmla="*/ 1702073 w 3534"/>
              <a:gd name="T29" fmla="*/ 991076 h 2606"/>
              <a:gd name="T30" fmla="*/ 1488613 w 3534"/>
              <a:gd name="T31" fmla="*/ 105021 h 2606"/>
              <a:gd name="T32" fmla="*/ 1208925 w 3534"/>
              <a:gd name="T33" fmla="*/ 105021 h 2606"/>
              <a:gd name="T34" fmla="*/ 1208925 w 3534"/>
              <a:gd name="T35" fmla="*/ 419576 h 2606"/>
              <a:gd name="T36" fmla="*/ 824290 w 3534"/>
              <a:gd name="T37" fmla="*/ 419576 h 2606"/>
              <a:gd name="T38" fmla="*/ 824290 w 3534"/>
              <a:gd name="T39" fmla="*/ 105021 h 2606"/>
              <a:gd name="T40" fmla="*/ 544602 w 3534"/>
              <a:gd name="T41" fmla="*/ 105021 h 2606"/>
              <a:gd name="T42" fmla="*/ 544602 w 3534"/>
              <a:gd name="T43" fmla="*/ 607697 h 2606"/>
              <a:gd name="T44" fmla="*/ 439656 w 3534"/>
              <a:gd name="T45" fmla="*/ 622991 h 2606"/>
              <a:gd name="T46" fmla="*/ 439656 w 3534"/>
              <a:gd name="T47" fmla="*/ 105021 h 2606"/>
              <a:gd name="T48" fmla="*/ 439656 w 3534"/>
              <a:gd name="T49" fmla="*/ 69844 h 2606"/>
              <a:gd name="T50" fmla="*/ 439656 w 3534"/>
              <a:gd name="T51" fmla="*/ 0 h 2606"/>
              <a:gd name="T52" fmla="*/ 1593560 w 3534"/>
              <a:gd name="T53" fmla="*/ 0 h 2606"/>
              <a:gd name="T54" fmla="*/ 1593560 w 3534"/>
              <a:gd name="T55" fmla="*/ 69844 h 2606"/>
              <a:gd name="T56" fmla="*/ 1593560 w 3534"/>
              <a:gd name="T57" fmla="*/ 105021 h 2606"/>
              <a:gd name="T58" fmla="*/ 1593560 w 3534"/>
              <a:gd name="T59" fmla="*/ 735660 h 2606"/>
              <a:gd name="T60" fmla="*/ 1488613 w 3534"/>
              <a:gd name="T61" fmla="*/ 735660 h 2606"/>
              <a:gd name="T62" fmla="*/ 1488613 w 3534"/>
              <a:gd name="T63" fmla="*/ 105021 h 26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534" h="2606">
                <a:moveTo>
                  <a:pt x="3341" y="1944"/>
                </a:moveTo>
                <a:cubicBezTo>
                  <a:pt x="3384" y="1901"/>
                  <a:pt x="2830" y="2536"/>
                  <a:pt x="2830" y="2536"/>
                </a:cubicBezTo>
                <a:cubicBezTo>
                  <a:pt x="2830" y="2536"/>
                  <a:pt x="1884" y="2536"/>
                  <a:pt x="1790" y="2536"/>
                </a:cubicBezTo>
                <a:cubicBezTo>
                  <a:pt x="1541" y="2536"/>
                  <a:pt x="1075" y="2216"/>
                  <a:pt x="560" y="2606"/>
                </a:cubicBezTo>
                <a:cubicBezTo>
                  <a:pt x="522" y="2563"/>
                  <a:pt x="0" y="2013"/>
                  <a:pt x="0" y="2013"/>
                </a:cubicBezTo>
                <a:cubicBezTo>
                  <a:pt x="0" y="2013"/>
                  <a:pt x="949" y="1431"/>
                  <a:pt x="1000" y="1401"/>
                </a:cubicBezTo>
                <a:cubicBezTo>
                  <a:pt x="1386" y="1212"/>
                  <a:pt x="1670" y="1510"/>
                  <a:pt x="1773" y="1510"/>
                </a:cubicBezTo>
                <a:cubicBezTo>
                  <a:pt x="1876" y="1510"/>
                  <a:pt x="2535" y="1510"/>
                  <a:pt x="2582" y="1510"/>
                </a:cubicBezTo>
                <a:cubicBezTo>
                  <a:pt x="2710" y="1510"/>
                  <a:pt x="2856" y="1764"/>
                  <a:pt x="2582" y="1850"/>
                </a:cubicBezTo>
                <a:cubicBezTo>
                  <a:pt x="2504" y="1850"/>
                  <a:pt x="1910" y="1850"/>
                  <a:pt x="1910" y="1850"/>
                </a:cubicBezTo>
                <a:cubicBezTo>
                  <a:pt x="1910" y="1850"/>
                  <a:pt x="1920" y="1989"/>
                  <a:pt x="2053" y="1989"/>
                </a:cubicBezTo>
                <a:cubicBezTo>
                  <a:pt x="2186" y="1989"/>
                  <a:pt x="2705" y="1989"/>
                  <a:pt x="2705" y="1989"/>
                </a:cubicBezTo>
                <a:cubicBezTo>
                  <a:pt x="2705" y="1989"/>
                  <a:pt x="2976" y="1717"/>
                  <a:pt x="3019" y="1670"/>
                </a:cubicBezTo>
                <a:cubicBezTo>
                  <a:pt x="3126" y="1528"/>
                  <a:pt x="3214" y="1658"/>
                  <a:pt x="3214" y="1658"/>
                </a:cubicBezTo>
                <a:cubicBezTo>
                  <a:pt x="3214" y="1658"/>
                  <a:pt x="3534" y="1640"/>
                  <a:pt x="3341" y="1944"/>
                </a:cubicBezTo>
                <a:close/>
                <a:moveTo>
                  <a:pt x="2922" y="206"/>
                </a:moveTo>
                <a:cubicBezTo>
                  <a:pt x="2373" y="206"/>
                  <a:pt x="2373" y="206"/>
                  <a:pt x="2373" y="206"/>
                </a:cubicBezTo>
                <a:cubicBezTo>
                  <a:pt x="2373" y="823"/>
                  <a:pt x="2373" y="823"/>
                  <a:pt x="2373" y="823"/>
                </a:cubicBezTo>
                <a:cubicBezTo>
                  <a:pt x="1618" y="823"/>
                  <a:pt x="1618" y="823"/>
                  <a:pt x="1618" y="823"/>
                </a:cubicBezTo>
                <a:cubicBezTo>
                  <a:pt x="1618" y="206"/>
                  <a:pt x="1618" y="206"/>
                  <a:pt x="1618" y="206"/>
                </a:cubicBezTo>
                <a:cubicBezTo>
                  <a:pt x="1069" y="206"/>
                  <a:pt x="1069" y="206"/>
                  <a:pt x="1069" y="206"/>
                </a:cubicBezTo>
                <a:cubicBezTo>
                  <a:pt x="1069" y="1192"/>
                  <a:pt x="1069" y="1192"/>
                  <a:pt x="1069" y="1192"/>
                </a:cubicBezTo>
                <a:cubicBezTo>
                  <a:pt x="1004" y="1191"/>
                  <a:pt x="935" y="1199"/>
                  <a:pt x="863" y="1222"/>
                </a:cubicBezTo>
                <a:cubicBezTo>
                  <a:pt x="863" y="206"/>
                  <a:pt x="863" y="206"/>
                  <a:pt x="863" y="206"/>
                </a:cubicBezTo>
                <a:cubicBezTo>
                  <a:pt x="863" y="137"/>
                  <a:pt x="863" y="137"/>
                  <a:pt x="863" y="137"/>
                </a:cubicBezTo>
                <a:cubicBezTo>
                  <a:pt x="863" y="0"/>
                  <a:pt x="863" y="0"/>
                  <a:pt x="863" y="0"/>
                </a:cubicBezTo>
                <a:cubicBezTo>
                  <a:pt x="3128" y="0"/>
                  <a:pt x="3128" y="0"/>
                  <a:pt x="3128" y="0"/>
                </a:cubicBezTo>
                <a:cubicBezTo>
                  <a:pt x="3128" y="137"/>
                  <a:pt x="3128" y="137"/>
                  <a:pt x="3128" y="137"/>
                </a:cubicBezTo>
                <a:cubicBezTo>
                  <a:pt x="3128" y="206"/>
                  <a:pt x="3128" y="206"/>
                  <a:pt x="3128" y="206"/>
                </a:cubicBezTo>
                <a:cubicBezTo>
                  <a:pt x="3128" y="1443"/>
                  <a:pt x="3128" y="1443"/>
                  <a:pt x="3128" y="1443"/>
                </a:cubicBezTo>
                <a:cubicBezTo>
                  <a:pt x="3090" y="1443"/>
                  <a:pt x="3016" y="1443"/>
                  <a:pt x="2922" y="1443"/>
                </a:cubicBezTo>
                <a:lnTo>
                  <a:pt x="2922" y="206"/>
                </a:lnTo>
                <a:close/>
              </a:path>
            </a:pathLst>
          </a:custGeom>
          <a:noFill/>
          <a:ln w="9525">
            <a:solidFill>
              <a:schemeClr val="tx1">
                <a:lumMod val="65000"/>
                <a:lumOff val="35000"/>
              </a:schemeClr>
            </a:solidFill>
            <a:round/>
            <a:headEnd/>
            <a:tailEnd/>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8" name="矩形 7"/>
          <p:cNvSpPr/>
          <p:nvPr/>
        </p:nvSpPr>
        <p:spPr>
          <a:xfrm>
            <a:off x="6615026" y="4385648"/>
            <a:ext cx="4689077" cy="1169551"/>
          </a:xfrm>
          <a:prstGeom prst="rect">
            <a:avLst/>
          </a:prstGeom>
        </p:spPr>
        <p:txBody>
          <a:bodyPr wrap="square">
            <a:spAutoFit/>
          </a:bodyPr>
          <a:lstStyle/>
          <a:p>
            <a:r>
              <a:rPr lang="en-US" altLang="zh-CN" sz="14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 The identification of the neural correlates of beauty or liking ratings has been the focus of most prior studies. </a:t>
            </a:r>
            <a:endParaRPr lang="zh-CN" altLang="en-US" sz="1400" dirty="0">
              <a:latin typeface="Century Gothic" panose="020B0502020202020204" pitchFamily="34" charset="0"/>
              <a:cs typeface="Times New Roman" panose="02020603050405020304" pitchFamily="18" charset="0"/>
            </a:endParaRPr>
          </a:p>
        </p:txBody>
      </p:sp>
      <p:sp>
        <p:nvSpPr>
          <p:cNvPr id="9" name="矩形 8"/>
          <p:cNvSpPr/>
          <p:nvPr/>
        </p:nvSpPr>
        <p:spPr>
          <a:xfrm>
            <a:off x="6615027" y="3925179"/>
            <a:ext cx="2393604" cy="523220"/>
          </a:xfrm>
          <a:prstGeom prst="rect">
            <a:avLst/>
          </a:prstGeom>
        </p:spPr>
        <p:txBody>
          <a:bodyPr wrap="none">
            <a:spAutoFit/>
          </a:bodyPr>
          <a:lstStyle/>
          <a:p>
            <a:r>
              <a:rPr lang="en-US" altLang="zh-CN" sz="2800" b="1" dirty="0" smtClean="0">
                <a:latin typeface="Century Gothic" panose="020B0502020202020204" pitchFamily="34" charset="0"/>
                <a:ea typeface="Arial Unicode MS" panose="020B0604020202020204" pitchFamily="34" charset="-122"/>
                <a:cs typeface="Arial Unicode MS" panose="020B0604020202020204" pitchFamily="34" charset="-122"/>
              </a:rPr>
              <a:t>SUGGESTION</a:t>
            </a:r>
            <a:endParaRPr lang="zh-CN" altLang="en-US" sz="2800" b="1" dirty="0"/>
          </a:p>
        </p:txBody>
      </p:sp>
      <p:sp>
        <p:nvSpPr>
          <p:cNvPr id="10" name="菱形 9"/>
          <p:cNvSpPr/>
          <p:nvPr/>
        </p:nvSpPr>
        <p:spPr>
          <a:xfrm>
            <a:off x="1427840" y="3774796"/>
            <a:ext cx="2160000" cy="2160000"/>
          </a:xfrm>
          <a:prstGeom prst="diamond">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菱形 10"/>
          <p:cNvSpPr/>
          <p:nvPr/>
        </p:nvSpPr>
        <p:spPr>
          <a:xfrm>
            <a:off x="3596243" y="3774796"/>
            <a:ext cx="2160000" cy="2160000"/>
          </a:xfrm>
          <a:prstGeom prst="diamond">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312778" y="1434022"/>
            <a:ext cx="4783222" cy="2246769"/>
          </a:xfrm>
          <a:prstGeom prst="rect">
            <a:avLst/>
          </a:prstGeom>
        </p:spPr>
        <p:txBody>
          <a:bodyPr wrap="square">
            <a:spAutoFit/>
          </a:bodyPr>
          <a:lstStyle/>
          <a:p>
            <a:r>
              <a:rPr lang="en-US" altLang="zh-CN" sz="2800" b="0" i="0" dirty="0" smtClean="0">
                <a:solidFill>
                  <a:srgbClr val="434343"/>
                </a:solidFill>
                <a:effectLst/>
                <a:latin typeface="Century Gothic" panose="020B0502020202020204" pitchFamily="34" charset="0"/>
                <a:ea typeface="Microsoft Yahei" panose="020B0503020204020204" pitchFamily="34" charset="-122"/>
                <a:cs typeface="Times New Roman" panose="02020603050405020304" pitchFamily="18" charset="0"/>
              </a:rPr>
              <a:t>IT IS WELL ESTABLISHED THAT AESTHETIC APPRECIATION IS RELATED WITH ACTIVITY IN SEVERAL DIFFERENT BRAIN REGIONS</a:t>
            </a:r>
            <a:endParaRPr lang="zh-CN" altLang="en-US" sz="2800" dirty="0">
              <a:latin typeface="Century Gothic" panose="020B0502020202020204" pitchFamily="34" charset="0"/>
              <a:cs typeface="Times New Roman" panose="02020603050405020304" pitchFamily="18" charset="0"/>
            </a:endParaRPr>
          </a:p>
        </p:txBody>
      </p:sp>
      <p:sp>
        <p:nvSpPr>
          <p:cNvPr id="14" name="矩形 13"/>
          <p:cNvSpPr/>
          <p:nvPr/>
        </p:nvSpPr>
        <p:spPr>
          <a:xfrm>
            <a:off x="6268278" y="1550504"/>
            <a:ext cx="45719" cy="4691270"/>
          </a:xfrm>
          <a:prstGeom prst="rect">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348863466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3000"/>
                                        <p:tgtEl>
                                          <p:spTgt spid="1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0" nodeType="clickEffect">
                                  <p:stCondLst>
                                    <p:cond delay="2000"/>
                                  </p:stCondLst>
                                  <p:childTnLst>
                                    <p:animEffect transition="out" filter="fade">
                                      <p:cBhvr>
                                        <p:cTn id="40" dur="500"/>
                                        <p:tgtEl>
                                          <p:spTgt spid="15"/>
                                        </p:tgtEl>
                                      </p:cBhvr>
                                    </p:animEffect>
                                    <p:set>
                                      <p:cBhvr>
                                        <p:cTn id="41"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p:bldP spid="9" grpId="0"/>
      <p:bldP spid="10" grpId="0" animBg="1"/>
      <p:bldP spid="11" grpId="0" animBg="1"/>
      <p:bldP spid="13" grpId="0"/>
      <p:bldP spid="14" grpId="0" animBg="1"/>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H="1">
            <a:off x="-3028950" y="-171000"/>
            <a:ext cx="7200000" cy="7200000"/>
          </a:xfrm>
          <a:prstGeom prst="ellipse">
            <a:avLst/>
          </a:prstGeom>
          <a:solidFill>
            <a:schemeClr val="accent3">
              <a:lumMod val="20000"/>
              <a:lumOff val="80000"/>
            </a:schemeClr>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3" name="椭圆 2"/>
          <p:cNvSpPr/>
          <p:nvPr/>
        </p:nvSpPr>
        <p:spPr>
          <a:xfrm flipH="1">
            <a:off x="-1962150" y="371475"/>
            <a:ext cx="6115050" cy="6115050"/>
          </a:xfrm>
          <a:prstGeom prst="ellipse">
            <a:avLst/>
          </a:prstGeom>
          <a:solidFill>
            <a:schemeClr val="bg1"/>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4" name="椭圆 3"/>
          <p:cNvSpPr/>
          <p:nvPr/>
        </p:nvSpPr>
        <p:spPr>
          <a:xfrm flipH="1">
            <a:off x="-1095375" y="804862"/>
            <a:ext cx="5248275" cy="5248275"/>
          </a:xfrm>
          <a:prstGeom prst="ellipse">
            <a:avLst/>
          </a:prstGeom>
          <a:solidFill>
            <a:srgbClr val="B7C0C9"/>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文本框 5"/>
          <p:cNvSpPr txBox="1"/>
          <p:nvPr/>
        </p:nvSpPr>
        <p:spPr>
          <a:xfrm>
            <a:off x="5964629" y="2579756"/>
            <a:ext cx="3775393" cy="707886"/>
          </a:xfrm>
          <a:prstGeom prst="rect">
            <a:avLst/>
          </a:prstGeom>
          <a:noFill/>
        </p:spPr>
        <p:txBody>
          <a:bodyPr wrap="none" rtlCol="0">
            <a:spAutoFit/>
          </a:bodyPr>
          <a:lstStyle/>
          <a:p>
            <a:pPr algn="ctr"/>
            <a:r>
              <a:rPr lang="zh-CN" altLang="en-US" sz="4000" dirty="0">
                <a:latin typeface="幼圆" panose="02010509060101010101" pitchFamily="49" charset="-122"/>
                <a:ea typeface="幼圆" panose="02010509060101010101" pitchFamily="49" charset="-122"/>
              </a:rPr>
              <a:t>下阶段</a:t>
            </a:r>
            <a:r>
              <a:rPr lang="zh-CN" altLang="en-US" sz="4000" dirty="0">
                <a:solidFill>
                  <a:srgbClr val="00B0F0"/>
                </a:solidFill>
                <a:latin typeface="幼圆" panose="02010509060101010101" pitchFamily="49" charset="-122"/>
                <a:ea typeface="幼圆" panose="02010509060101010101" pitchFamily="49" charset="-122"/>
              </a:rPr>
              <a:t>工作计划</a:t>
            </a:r>
          </a:p>
        </p:txBody>
      </p:sp>
      <p:sp>
        <p:nvSpPr>
          <p:cNvPr id="7" name="矩形 6"/>
          <p:cNvSpPr/>
          <p:nvPr/>
        </p:nvSpPr>
        <p:spPr>
          <a:xfrm>
            <a:off x="6043961" y="3506966"/>
            <a:ext cx="3671316" cy="646331"/>
          </a:xfrm>
          <a:prstGeom prst="rect">
            <a:avLst/>
          </a:prstGeom>
        </p:spPr>
        <p:txBody>
          <a:bodyPr wrap="square">
            <a:spAutoFit/>
          </a:bodyPr>
          <a:lstStyle/>
          <a:p>
            <a:pPr algn="ctr"/>
            <a:r>
              <a:rPr lang="zh-CN" altLang="en-US" sz="1200" dirty="0" smtClean="0">
                <a:latin typeface="Century Gothic" panose="020B0502020202020204" pitchFamily="34" charset="0"/>
                <a:ea typeface="Arial Unicode MS" panose="020B0604020202020204" pitchFamily="34" charset="-122"/>
                <a:cs typeface="Arial Unicode MS" panose="020B0604020202020204" pitchFamily="34" charset="-122"/>
              </a:rPr>
              <a:t>Summary of previous work</a:t>
            </a:r>
            <a:r>
              <a:rPr lang="en-US" altLang="zh-CN" sz="1200" dirty="0" smtClean="0">
                <a:latin typeface="Century Gothic" panose="020B0502020202020204" pitchFamily="34" charset="0"/>
                <a:ea typeface="Arial Unicode MS" panose="020B0604020202020204" pitchFamily="34" charset="-122"/>
                <a:cs typeface="Arial Unicode MS" panose="020B0604020202020204" pitchFamily="34" charset="-122"/>
              </a:rPr>
              <a:t>,</a:t>
            </a:r>
            <a:r>
              <a:rPr lang="en-US" altLang="zh-CN" sz="1200" b="0" i="0" dirty="0" smtClean="0">
                <a:effectLst/>
                <a:latin typeface="Century Gothic" panose="020B0502020202020204" pitchFamily="34" charset="0"/>
                <a:ea typeface="Arial Unicode MS" panose="020B0604020202020204" pitchFamily="34" charset="-122"/>
                <a:cs typeface="Arial Unicode MS" panose="020B0604020202020204" pitchFamily="34" charset="-122"/>
              </a:rPr>
              <a:t> It is well established that aesthetic appreciation is related with activity in several different brain regions. </a:t>
            </a:r>
            <a:endParaRPr lang="zh-CN" altLang="en-US" sz="1200" dirty="0">
              <a:latin typeface="Century Gothic" panose="020B0502020202020204" pitchFamily="34" charset="0"/>
              <a:ea typeface="Arial Unicode MS" panose="020B0604020202020204" pitchFamily="34" charset="-122"/>
              <a:cs typeface="Arial Unicode MS" panose="020B0604020202020204" pitchFamily="34" charset="-122"/>
            </a:endParaRPr>
          </a:p>
        </p:txBody>
      </p:sp>
      <p:cxnSp>
        <p:nvCxnSpPr>
          <p:cNvPr id="9" name="直接连接符 8"/>
          <p:cNvCxnSpPr/>
          <p:nvPr/>
        </p:nvCxnSpPr>
        <p:spPr>
          <a:xfrm>
            <a:off x="7203344" y="3420992"/>
            <a:ext cx="135255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14" name="组合 13"/>
          <p:cNvGrpSpPr/>
          <p:nvPr/>
        </p:nvGrpSpPr>
        <p:grpSpPr>
          <a:xfrm>
            <a:off x="-312668" y="910841"/>
            <a:ext cx="4092908" cy="5143584"/>
            <a:chOff x="-312668" y="910841"/>
            <a:chExt cx="4092908" cy="5143584"/>
          </a:xfrm>
        </p:grpSpPr>
        <p:grpSp>
          <p:nvGrpSpPr>
            <p:cNvPr id="8" name="组合 7"/>
            <p:cNvGrpSpPr/>
            <p:nvPr/>
          </p:nvGrpSpPr>
          <p:grpSpPr>
            <a:xfrm>
              <a:off x="-312668" y="910841"/>
              <a:ext cx="3613449" cy="5143584"/>
              <a:chOff x="-312668" y="910841"/>
              <a:chExt cx="3613449" cy="5143584"/>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668" y="2402006"/>
                <a:ext cx="3613449" cy="3652419"/>
              </a:xfrm>
              <a:prstGeom prst="ellipse">
                <a:avLst/>
              </a:prstGeom>
              <a:ln w="63500" cap="rnd">
                <a:noFill/>
              </a:ln>
              <a:effectLst>
                <a:outerShdw blurRad="381000" dist="292100" dir="5400000" sx="-80000" sy="-18000" rotWithShape="0">
                  <a:srgbClr val="000000">
                    <a:alpha val="22000"/>
                  </a:srgbClr>
                </a:outerShdw>
              </a:effectLst>
            </p:spPr>
          </p:pic>
          <p:cxnSp>
            <p:nvCxnSpPr>
              <p:cNvPr id="13" name="直接连接符 12"/>
              <p:cNvCxnSpPr/>
              <p:nvPr/>
            </p:nvCxnSpPr>
            <p:spPr>
              <a:xfrm flipH="1" flipV="1">
                <a:off x="2088108" y="910841"/>
                <a:ext cx="0" cy="1980000"/>
              </a:xfrm>
              <a:prstGeom prst="line">
                <a:avLst/>
              </a:prstGeom>
              <a:ln w="25400">
                <a:solidFill>
                  <a:srgbClr val="6B82A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2529578" y="1660306"/>
              <a:ext cx="1250662" cy="2400657"/>
            </a:xfrm>
            <a:prstGeom prst="rect">
              <a:avLst/>
            </a:prstGeom>
            <a:noFill/>
          </p:spPr>
          <p:txBody>
            <a:bodyPr wrap="none" rtlCol="0">
              <a:spAutoFit/>
            </a:bodyPr>
            <a:lstStyle/>
            <a:p>
              <a:pPr algn="ctr"/>
              <a:r>
                <a:rPr lang="en-US" altLang="zh-CN" sz="15000" dirty="0" smtClean="0">
                  <a:solidFill>
                    <a:schemeClr val="bg1"/>
                  </a:solidFill>
                  <a:latin typeface="Century Gothic" panose="020B0502020202020204" pitchFamily="34" charset="0"/>
                </a:rPr>
                <a:t>5</a:t>
              </a:r>
              <a:endParaRPr lang="zh-CN" altLang="en-US" sz="15000" dirty="0">
                <a:solidFill>
                  <a:schemeClr val="bg1"/>
                </a:solidFill>
                <a:latin typeface="Century Gothic" panose="020B0502020202020204" pitchFamily="34" charset="0"/>
              </a:endParaRPr>
            </a:p>
          </p:txBody>
        </p:sp>
        <p:sp>
          <p:nvSpPr>
            <p:cNvPr id="10" name="文本框 9"/>
            <p:cNvSpPr txBox="1"/>
            <p:nvPr/>
          </p:nvSpPr>
          <p:spPr>
            <a:xfrm>
              <a:off x="2214776" y="3815348"/>
              <a:ext cx="1459054" cy="461665"/>
            </a:xfrm>
            <a:prstGeom prst="rect">
              <a:avLst/>
            </a:prstGeom>
            <a:noFill/>
          </p:spPr>
          <p:txBody>
            <a:bodyPr wrap="none" rtlCol="0">
              <a:spAutoFit/>
            </a:bodyPr>
            <a:lstStyle/>
            <a:p>
              <a:pPr algn="r"/>
              <a:r>
                <a:rPr lang="en-US" altLang="zh-CN" sz="2400" dirty="0">
                  <a:solidFill>
                    <a:schemeClr val="bg1"/>
                  </a:solidFill>
                  <a:latin typeface="Century Gothic" panose="020B0502020202020204" pitchFamily="34" charset="0"/>
                </a:rPr>
                <a:t>Part </a:t>
              </a:r>
              <a:r>
                <a:rPr lang="en-US" altLang="zh-CN" sz="2400" dirty="0">
                  <a:solidFill>
                    <a:srgbClr val="00B0F0"/>
                  </a:solidFill>
                  <a:latin typeface="Century Gothic" panose="020B0502020202020204" pitchFamily="34" charset="0"/>
                </a:rPr>
                <a:t>FIVE</a:t>
              </a:r>
              <a:endParaRPr lang="zh-CN" altLang="en-US" sz="2400" dirty="0">
                <a:solidFill>
                  <a:srgbClr val="00B0F0"/>
                </a:solidFill>
                <a:latin typeface="Century Gothic" panose="020B0502020202020204" pitchFamily="34" charset="0"/>
              </a:endParaRPr>
            </a:p>
          </p:txBody>
        </p:sp>
      </p:grpSp>
    </p:spTree>
    <p:extLst>
      <p:ext uri="{BB962C8B-B14F-4D97-AF65-F5344CB8AC3E}">
        <p14:creationId xmlns:p14="http://schemas.microsoft.com/office/powerpoint/2010/main" val="86300274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2000"/>
                                  </p:stCondLst>
                                  <p:childTnLst>
                                    <p:animEffect transition="out" filter="fade">
                                      <p:cBhvr>
                                        <p:cTn id="35" dur="500"/>
                                        <p:tgtEl>
                                          <p:spTgt spid="11"/>
                                        </p:tgtEl>
                                      </p:cBhvr>
                                    </p:animEffect>
                                    <p:set>
                                      <p:cBhvr>
                                        <p:cTn id="36"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7"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KSO_Shape"/>
          <p:cNvSpPr/>
          <p:nvPr/>
        </p:nvSpPr>
        <p:spPr>
          <a:xfrm rot="5400000">
            <a:off x="-2705562" y="716084"/>
            <a:ext cx="5411124" cy="5411124"/>
          </a:xfrm>
          <a:prstGeom prst="blockArc">
            <a:avLst>
              <a:gd name="adj1" fmla="val 10800000"/>
              <a:gd name="adj2" fmla="val 21583525"/>
              <a:gd name="adj3" fmla="val 7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7" name="17">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FC45D8C-2453-4C21-AE47-21E9769FBFA4}"/>
              </a:ext>
            </a:extLst>
          </p:cNvPr>
          <p:cNvSpPr/>
          <p:nvPr/>
        </p:nvSpPr>
        <p:spPr>
          <a:xfrm>
            <a:off x="4003" y="2234890"/>
            <a:ext cx="4651934" cy="2377514"/>
          </a:xfrm>
          <a:prstGeom prst="homePlate">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13">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5F2D00D-8373-4E99-8107-20DA508DF43E}"/>
              </a:ext>
            </a:extLst>
          </p:cNvPr>
          <p:cNvGrpSpPr/>
          <p:nvPr/>
        </p:nvGrpSpPr>
        <p:grpSpPr>
          <a:xfrm>
            <a:off x="2858393" y="2232503"/>
            <a:ext cx="1797854" cy="2382289"/>
            <a:chOff x="3294877" y="2349000"/>
            <a:chExt cx="1797854" cy="2382289"/>
          </a:xfrm>
        </p:grpSpPr>
        <p:sp>
          <p:nvSpPr>
            <p:cNvPr id="19" name="16">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B179C58-63FB-46B7-B88F-B04BD3583C78}"/>
                </a:ext>
              </a:extLst>
            </p:cNvPr>
            <p:cNvSpPr/>
            <p:nvPr/>
          </p:nvSpPr>
          <p:spPr>
            <a:xfrm>
              <a:off x="3294877" y="2349001"/>
              <a:ext cx="1789886" cy="2378284"/>
            </a:xfrm>
            <a:custGeom>
              <a:avLst/>
              <a:gdLst>
                <a:gd name="connsiteX0" fmla="*/ 0 w 21600"/>
                <a:gd name="connsiteY0" fmla="*/ 7 h 21607"/>
                <a:gd name="connsiteX1" fmla="*/ 11937 w 21600"/>
                <a:gd name="connsiteY1" fmla="*/ 21607 h 21607"/>
                <a:gd name="connsiteX2" fmla="*/ 21600 w 21600"/>
                <a:gd name="connsiteY2" fmla="*/ 10558 h 21607"/>
                <a:gd name="connsiteX3" fmla="*/ 11937 w 21600"/>
                <a:gd name="connsiteY3" fmla="*/ 0 h 21607"/>
                <a:gd name="connsiteX4" fmla="*/ 0 w 21600"/>
                <a:gd name="connsiteY4" fmla="*/ 7 h 21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 h="21607" extrusionOk="0">
                  <a:moveTo>
                    <a:pt x="0" y="7"/>
                  </a:moveTo>
                  <a:lnTo>
                    <a:pt x="11937" y="21607"/>
                  </a:lnTo>
                  <a:lnTo>
                    <a:pt x="21600" y="10558"/>
                  </a:lnTo>
                  <a:lnTo>
                    <a:pt x="11937" y="0"/>
                  </a:lnTo>
                  <a:lnTo>
                    <a:pt x="0" y="7"/>
                  </a:lnTo>
                  <a:close/>
                </a:path>
              </a:pathLst>
            </a:custGeom>
            <a:solidFill>
              <a:schemeClr val="accent1">
                <a:alpha val="70000"/>
              </a:schemeClr>
            </a:solidFill>
            <a:ln w="25400" cap="flat">
              <a:noFill/>
              <a:miter lim="400000"/>
            </a:ln>
            <a:effectLst/>
          </p:spPr>
          <p:txBody>
            <a:bodyPr anchor="ctr"/>
            <a:lstStyle/>
            <a:p>
              <a:pPr algn="ctr"/>
              <a:endParaRPr/>
            </a:p>
          </p:txBody>
        </p:sp>
        <p:sp>
          <p:nvSpPr>
            <p:cNvPr id="20" name="15">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DC2A9DC-811B-4A54-96D9-87D30C9BB1EF}"/>
                </a:ext>
              </a:extLst>
            </p:cNvPr>
            <p:cNvSpPr/>
            <p:nvPr/>
          </p:nvSpPr>
          <p:spPr>
            <a:xfrm rot="10800000" flipH="1">
              <a:off x="3298881" y="2349000"/>
              <a:ext cx="1793540" cy="2382289"/>
            </a:xfrm>
            <a:custGeom>
              <a:avLst/>
              <a:gdLst>
                <a:gd name="connsiteX0" fmla="*/ 0 w 21563"/>
                <a:gd name="connsiteY0" fmla="*/ 0 h 21492"/>
                <a:gd name="connsiteX1" fmla="*/ 11774 w 21563"/>
                <a:gd name="connsiteY1" fmla="*/ 21492 h 21492"/>
                <a:gd name="connsiteX2" fmla="*/ 21563 w 21563"/>
                <a:gd name="connsiteY2" fmla="*/ 11065 h 21492"/>
                <a:gd name="connsiteX3" fmla="*/ 11835 w 21563"/>
                <a:gd name="connsiteY3" fmla="*/ 58 h 21492"/>
                <a:gd name="connsiteX4" fmla="*/ 0 w 21563"/>
                <a:gd name="connsiteY4" fmla="*/ 0 h 21492"/>
                <a:gd name="connsiteX0" fmla="*/ 0 w 21563"/>
                <a:gd name="connsiteY0" fmla="*/ 29 h 21521"/>
                <a:gd name="connsiteX1" fmla="*/ 11774 w 21563"/>
                <a:gd name="connsiteY1" fmla="*/ 21521 h 21521"/>
                <a:gd name="connsiteX2" fmla="*/ 21563 w 21563"/>
                <a:gd name="connsiteY2" fmla="*/ 11094 h 21521"/>
                <a:gd name="connsiteX3" fmla="*/ 11798 w 21563"/>
                <a:gd name="connsiteY3" fmla="*/ 0 h 21521"/>
                <a:gd name="connsiteX4" fmla="*/ 0 w 21563"/>
                <a:gd name="connsiteY4" fmla="*/ 29 h 21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3" h="21521" extrusionOk="0">
                  <a:moveTo>
                    <a:pt x="0" y="29"/>
                  </a:moveTo>
                  <a:lnTo>
                    <a:pt x="11774" y="21521"/>
                  </a:lnTo>
                  <a:lnTo>
                    <a:pt x="21563" y="11094"/>
                  </a:lnTo>
                  <a:lnTo>
                    <a:pt x="11798" y="0"/>
                  </a:lnTo>
                  <a:lnTo>
                    <a:pt x="0" y="29"/>
                  </a:lnTo>
                  <a:close/>
                </a:path>
              </a:pathLst>
            </a:custGeom>
            <a:solidFill>
              <a:srgbClr val="B7C0C9">
                <a:alpha val="70000"/>
              </a:srgbClr>
            </a:solidFill>
            <a:ln w="25400" cap="flat">
              <a:noFill/>
              <a:miter lim="400000"/>
            </a:ln>
            <a:effectLst/>
          </p:spPr>
          <p:txBody>
            <a:bodyPr anchor="ctr"/>
            <a:lstStyle/>
            <a:p>
              <a:pPr algn="ctr"/>
              <a:endParaRPr/>
            </a:p>
          </p:txBody>
        </p:sp>
        <p:sp>
          <p:nvSpPr>
            <p:cNvPr id="21" name="14">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F7474AB-D6D3-4A31-9930-30B477BA63C7}"/>
                </a:ext>
              </a:extLst>
            </p:cNvPr>
            <p:cNvSpPr txBox="1"/>
            <p:nvPr/>
          </p:nvSpPr>
          <p:spPr>
            <a:xfrm flipH="1">
              <a:off x="3757131" y="3336028"/>
              <a:ext cx="1335600" cy="405000"/>
            </a:xfrm>
            <a:prstGeom prst="rect">
              <a:avLst/>
            </a:prstGeom>
            <a:noFill/>
          </p:spPr>
          <p:txBody>
            <a:bodyPr wrap="none" lIns="90000" tIns="46800" rIns="90000" bIns="46800" rtlCol="0" anchor="ctr" anchorCtr="0">
              <a:noAutofit/>
            </a:bodyPr>
            <a:lstStyle/>
            <a:p>
              <a:pPr algn="ctr"/>
              <a:r>
                <a:rPr lang="en-US" altLang="zh-CN" sz="3600" b="1" dirty="0" smtClean="0">
                  <a:solidFill>
                    <a:schemeClr val="bg1"/>
                  </a:solidFill>
                </a:rPr>
                <a:t>PLAN</a:t>
              </a:r>
              <a:endParaRPr lang="tr-TR" altLang="zh-CN" sz="3600" b="1" dirty="0">
                <a:solidFill>
                  <a:schemeClr val="bg1"/>
                </a:solidFill>
              </a:endParaRPr>
            </a:p>
          </p:txBody>
        </p:sp>
      </p:grpSp>
      <p:sp>
        <p:nvSpPr>
          <p:cNvPr id="5" name="12">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05F4CD7-E126-49E8-A165-F43F5BA1095E}"/>
              </a:ext>
            </a:extLst>
          </p:cNvPr>
          <p:cNvSpPr/>
          <p:nvPr/>
        </p:nvSpPr>
        <p:spPr>
          <a:xfrm>
            <a:off x="5202365" y="1775535"/>
            <a:ext cx="575266" cy="575416"/>
          </a:xfrm>
          <a:prstGeom prst="rect">
            <a:avLst/>
          </a:prstGeom>
          <a:solidFill>
            <a:srgbClr val="B7C0C9"/>
          </a:solidFill>
          <a:ln w="12700">
            <a:solidFill>
              <a:schemeClr val="bg1"/>
            </a:solidFill>
            <a:miter lim="400000"/>
          </a:ln>
        </p:spPr>
        <p:txBody>
          <a:bodyPr lIns="25395" tIns="25395" rIns="25395" bIns="25395" anchor="ctr"/>
          <a:lstStyle/>
          <a:p>
            <a:pPr marL="0" marR="0" lvl="0" indent="0" algn="ctr" defTabSz="914400" eaLnBrk="1" fontAlgn="auto" latinLnBrk="0" hangingPunct="1">
              <a:lnSpc>
                <a:spcPct val="100000"/>
              </a:lnSpc>
              <a:spcBef>
                <a:spcPts val="0"/>
              </a:spcBef>
              <a:spcAft>
                <a:spcPts val="0"/>
              </a:spcAft>
              <a:buClrTx/>
              <a:buSzTx/>
              <a:buFontTx/>
              <a:buNone/>
              <a:tabLst/>
              <a:defRPr sz="1300"/>
            </a:pPr>
            <a:r>
              <a:rPr kumimoji="0" lang="en-US" sz="2400" i="0" u="none" strike="noStrike" kern="0" cap="none" spc="0" normalizeH="0" baseline="0" noProof="0" dirty="0">
                <a:ln>
                  <a:noFill/>
                </a:ln>
                <a:solidFill>
                  <a:schemeClr val="bg1"/>
                </a:solidFill>
                <a:effectLst/>
                <a:uLnTx/>
                <a:uFillTx/>
              </a:rPr>
              <a:t>01</a:t>
            </a:r>
          </a:p>
        </p:txBody>
      </p:sp>
      <p:sp>
        <p:nvSpPr>
          <p:cNvPr id="6" name="11">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534C893-5DB1-4B02-B68B-59DA63B574B0}"/>
              </a:ext>
            </a:extLst>
          </p:cNvPr>
          <p:cNvSpPr/>
          <p:nvPr/>
        </p:nvSpPr>
        <p:spPr bwMode="auto">
          <a:xfrm>
            <a:off x="5202365" y="2788661"/>
            <a:ext cx="2392598" cy="56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6800" rIns="90000" bIns="468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en-US" altLang="zh-CN" sz="1200" dirty="0"/>
              <a:t>Supporting text here.</a:t>
            </a:r>
          </a:p>
          <a:p>
            <a:r>
              <a:rPr lang="en-US" altLang="zh-CN" sz="1200" dirty="0"/>
              <a:t>When you copy &amp; paste, choose "keep text only" option.</a:t>
            </a:r>
          </a:p>
        </p:txBody>
      </p:sp>
      <p:sp>
        <p:nvSpPr>
          <p:cNvPr id="7" name="10">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0605D5B-0F8C-47A3-A37B-C228F2FB39DB}"/>
              </a:ext>
            </a:extLst>
          </p:cNvPr>
          <p:cNvSpPr txBox="1"/>
          <p:nvPr/>
        </p:nvSpPr>
        <p:spPr bwMode="auto">
          <a:xfrm>
            <a:off x="5202365" y="2378687"/>
            <a:ext cx="1478198" cy="40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0000" bIns="46800" anchor="ctr">
            <a:noAutofit/>
          </a:bodyPr>
          <a:lstStyle>
            <a:defPPr>
              <a:defRPr lang="zh-CN"/>
            </a:defPPr>
            <a:lvl1pPr>
              <a:lnSpc>
                <a:spcPct val="100000"/>
              </a:lnSpc>
              <a:spcBef>
                <a:spcPct val="0"/>
              </a:spcBef>
              <a:buFontTx/>
              <a:buNone/>
              <a:defRPr sz="1400" b="1"/>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zh-CN" altLang="en-US" sz="1800" dirty="0">
                <a:latin typeface="幼圆" panose="02010509060101010101" pitchFamily="49" charset="-122"/>
                <a:ea typeface="幼圆" panose="02010509060101010101" pitchFamily="49" charset="-122"/>
              </a:rPr>
              <a:t>下阶段工作计划</a:t>
            </a:r>
          </a:p>
        </p:txBody>
      </p:sp>
      <p:sp>
        <p:nvSpPr>
          <p:cNvPr id="8" name="9">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A49D73E-E7B5-4B2D-9334-4D8575E367FF}"/>
              </a:ext>
            </a:extLst>
          </p:cNvPr>
          <p:cNvSpPr/>
          <p:nvPr/>
        </p:nvSpPr>
        <p:spPr>
          <a:xfrm>
            <a:off x="8293600" y="1775535"/>
            <a:ext cx="575266" cy="575416"/>
          </a:xfrm>
          <a:prstGeom prst="rect">
            <a:avLst/>
          </a:prstGeom>
          <a:solidFill>
            <a:srgbClr val="B7C0C9"/>
          </a:solidFill>
          <a:ln w="12700">
            <a:solidFill>
              <a:schemeClr val="bg1"/>
            </a:solidFill>
            <a:miter lim="400000"/>
          </a:ln>
        </p:spPr>
        <p:txBody>
          <a:bodyPr lIns="25395" tIns="25395" rIns="25395" bIns="25395" anchor="ctr"/>
          <a:lstStyle/>
          <a:p>
            <a:pPr algn="ctr" defTabSz="914400">
              <a:defRPr sz="1300"/>
            </a:pPr>
            <a:r>
              <a:rPr lang="en-US" altLang="zh-CN" sz="2400" kern="0" dirty="0">
                <a:solidFill>
                  <a:schemeClr val="bg1"/>
                </a:solidFill>
              </a:rPr>
              <a:t>02</a:t>
            </a:r>
          </a:p>
        </p:txBody>
      </p:sp>
      <p:sp>
        <p:nvSpPr>
          <p:cNvPr id="9" name="8">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7BFB6FE-ED6F-4316-93AC-FADC8C6C41A9}"/>
              </a:ext>
            </a:extLst>
          </p:cNvPr>
          <p:cNvSpPr/>
          <p:nvPr/>
        </p:nvSpPr>
        <p:spPr bwMode="auto">
          <a:xfrm>
            <a:off x="8293600" y="2788661"/>
            <a:ext cx="2392598" cy="56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6800" rIns="90000" bIns="468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en-US" altLang="zh-CN" sz="1200" dirty="0"/>
              <a:t>Supporting text here.</a:t>
            </a:r>
          </a:p>
          <a:p>
            <a:r>
              <a:rPr lang="en-US" altLang="zh-CN" sz="1200" dirty="0"/>
              <a:t>When you copy &amp; paste, choose "keep text only" option.</a:t>
            </a:r>
          </a:p>
        </p:txBody>
      </p:sp>
      <p:sp>
        <p:nvSpPr>
          <p:cNvPr id="10" name="7">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048E563-06D3-47C2-9D43-A9A613115230}"/>
              </a:ext>
            </a:extLst>
          </p:cNvPr>
          <p:cNvSpPr txBox="1"/>
          <p:nvPr/>
        </p:nvSpPr>
        <p:spPr bwMode="auto">
          <a:xfrm>
            <a:off x="8293600" y="2378687"/>
            <a:ext cx="1478198" cy="40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0000" bIns="46800" anchor="ctr">
            <a:noAutofit/>
          </a:bodyPr>
          <a:lstStyle>
            <a:defPPr>
              <a:defRPr lang="zh-CN"/>
            </a:defPPr>
            <a:lvl1pPr>
              <a:lnSpc>
                <a:spcPct val="100000"/>
              </a:lnSpc>
              <a:spcBef>
                <a:spcPct val="0"/>
              </a:spcBef>
              <a:buFontTx/>
              <a:buNone/>
              <a:defRPr sz="1400" b="1"/>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zh-CN" altLang="en-US" sz="1800" dirty="0">
                <a:latin typeface="幼圆" panose="02010509060101010101" pitchFamily="49" charset="-122"/>
                <a:ea typeface="幼圆" panose="02010509060101010101" pitchFamily="49" charset="-122"/>
              </a:rPr>
              <a:t>下阶段工作计划</a:t>
            </a:r>
          </a:p>
        </p:txBody>
      </p:sp>
      <p:sp>
        <p:nvSpPr>
          <p:cNvPr id="11" name="6">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E83AF2F-D104-4B30-82E3-702D255EDA46}"/>
              </a:ext>
            </a:extLst>
          </p:cNvPr>
          <p:cNvSpPr/>
          <p:nvPr/>
        </p:nvSpPr>
        <p:spPr>
          <a:xfrm>
            <a:off x="5202365" y="3594799"/>
            <a:ext cx="575266" cy="575416"/>
          </a:xfrm>
          <a:prstGeom prst="rect">
            <a:avLst/>
          </a:prstGeom>
          <a:solidFill>
            <a:srgbClr val="B7C0C9"/>
          </a:solidFill>
          <a:ln w="12700">
            <a:solidFill>
              <a:schemeClr val="bg1"/>
            </a:solidFill>
            <a:miter lim="400000"/>
          </a:ln>
        </p:spPr>
        <p:txBody>
          <a:bodyPr lIns="25395" tIns="25395" rIns="25395" bIns="25395" anchor="ctr"/>
          <a:lstStyle/>
          <a:p>
            <a:pPr algn="ctr" defTabSz="914400"/>
            <a:r>
              <a:rPr lang="en-US" sz="2400" kern="0" dirty="0">
                <a:solidFill>
                  <a:schemeClr val="bg1"/>
                </a:solidFill>
              </a:rPr>
              <a:t>03</a:t>
            </a:r>
          </a:p>
        </p:txBody>
      </p:sp>
      <p:sp>
        <p:nvSpPr>
          <p:cNvPr id="12" name="5">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701D3CF-E8E9-4E0F-9E72-C60E1C54EF65}"/>
              </a:ext>
            </a:extLst>
          </p:cNvPr>
          <p:cNvSpPr/>
          <p:nvPr/>
        </p:nvSpPr>
        <p:spPr bwMode="auto">
          <a:xfrm>
            <a:off x="5202365" y="4607925"/>
            <a:ext cx="2392598" cy="56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6800" rIns="90000" bIns="468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en-US" altLang="zh-CN" sz="1200" dirty="0"/>
              <a:t>Supporting text here.</a:t>
            </a:r>
          </a:p>
          <a:p>
            <a:r>
              <a:rPr lang="en-US" altLang="zh-CN" sz="1200" dirty="0"/>
              <a:t>When you copy &amp; paste, choose "keep text only" option.</a:t>
            </a:r>
          </a:p>
        </p:txBody>
      </p:sp>
      <p:sp>
        <p:nvSpPr>
          <p:cNvPr id="13" name="4">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B6D024D-D61B-43E4-A19E-7A82ACF72F57}"/>
              </a:ext>
            </a:extLst>
          </p:cNvPr>
          <p:cNvSpPr txBox="1"/>
          <p:nvPr/>
        </p:nvSpPr>
        <p:spPr bwMode="auto">
          <a:xfrm>
            <a:off x="5202365" y="4197951"/>
            <a:ext cx="1478198" cy="40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0000" bIns="46800" anchor="ctr">
            <a:noAutofit/>
          </a:bodyPr>
          <a:lstStyle>
            <a:defPPr>
              <a:defRPr lang="zh-CN"/>
            </a:defPPr>
            <a:lvl1pPr>
              <a:lnSpc>
                <a:spcPct val="100000"/>
              </a:lnSpc>
              <a:spcBef>
                <a:spcPct val="0"/>
              </a:spcBef>
              <a:buFontTx/>
              <a:buNone/>
              <a:defRPr sz="1400" b="1"/>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zh-CN" altLang="en-US" sz="1800" dirty="0">
                <a:latin typeface="幼圆" panose="02010509060101010101" pitchFamily="49" charset="-122"/>
                <a:ea typeface="幼圆" panose="02010509060101010101" pitchFamily="49" charset="-122"/>
              </a:rPr>
              <a:t>下阶段工作计划</a:t>
            </a:r>
          </a:p>
        </p:txBody>
      </p:sp>
      <p:sp>
        <p:nvSpPr>
          <p:cNvPr id="14" name="3">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0B82542-02C1-4B67-A65B-B65CDD16A701}"/>
              </a:ext>
            </a:extLst>
          </p:cNvPr>
          <p:cNvSpPr/>
          <p:nvPr/>
        </p:nvSpPr>
        <p:spPr>
          <a:xfrm>
            <a:off x="8293600" y="3594799"/>
            <a:ext cx="575266" cy="575416"/>
          </a:xfrm>
          <a:prstGeom prst="rect">
            <a:avLst/>
          </a:prstGeom>
          <a:solidFill>
            <a:srgbClr val="B7C0C9"/>
          </a:solidFill>
          <a:ln w="12700">
            <a:solidFill>
              <a:schemeClr val="bg1"/>
            </a:solidFill>
            <a:miter lim="400000"/>
          </a:ln>
        </p:spPr>
        <p:txBody>
          <a:bodyPr lIns="25395" tIns="25395" rIns="25395" bIns="25395" anchor="ctr"/>
          <a:lstStyle/>
          <a:p>
            <a:pPr algn="ctr" defTabSz="914400"/>
            <a:r>
              <a:rPr lang="en-US" sz="2400" kern="0" dirty="0">
                <a:solidFill>
                  <a:schemeClr val="bg1"/>
                </a:solidFill>
              </a:rPr>
              <a:t>04</a:t>
            </a:r>
          </a:p>
        </p:txBody>
      </p:sp>
      <p:sp>
        <p:nvSpPr>
          <p:cNvPr id="15" name="2">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48D2648-0AD0-4E12-BB35-9E202FD03F3B}"/>
              </a:ext>
            </a:extLst>
          </p:cNvPr>
          <p:cNvSpPr/>
          <p:nvPr/>
        </p:nvSpPr>
        <p:spPr bwMode="auto">
          <a:xfrm>
            <a:off x="8293600" y="4607925"/>
            <a:ext cx="2392598" cy="56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6800" rIns="90000" bIns="468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en-US" altLang="zh-CN" sz="1200" dirty="0"/>
              <a:t>Supporting text here.</a:t>
            </a:r>
          </a:p>
          <a:p>
            <a:r>
              <a:rPr lang="en-US" altLang="zh-CN" sz="1200" dirty="0"/>
              <a:t>When you copy &amp; paste, choose "keep text only" option.</a:t>
            </a:r>
          </a:p>
        </p:txBody>
      </p:sp>
      <p:sp>
        <p:nvSpPr>
          <p:cNvPr id="16" name="1">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8D0660D-5CBD-4B22-AA00-0FFD89BB8039}"/>
              </a:ext>
            </a:extLst>
          </p:cNvPr>
          <p:cNvSpPr txBox="1"/>
          <p:nvPr/>
        </p:nvSpPr>
        <p:spPr bwMode="auto">
          <a:xfrm>
            <a:off x="8293600" y="4197951"/>
            <a:ext cx="1478198" cy="40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0000" bIns="46800" anchor="ctr">
            <a:noAutofit/>
          </a:bodyPr>
          <a:lstStyle>
            <a:defPPr>
              <a:defRPr lang="zh-CN"/>
            </a:defPPr>
            <a:lvl1pPr>
              <a:lnSpc>
                <a:spcPct val="100000"/>
              </a:lnSpc>
              <a:spcBef>
                <a:spcPct val="0"/>
              </a:spcBef>
              <a:buFontTx/>
              <a:buNone/>
              <a:defRPr sz="1400" b="1"/>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zh-CN" altLang="en-US" sz="1800" dirty="0">
                <a:latin typeface="幼圆" panose="02010509060101010101" pitchFamily="49" charset="-122"/>
                <a:ea typeface="幼圆" panose="02010509060101010101" pitchFamily="49" charset="-122"/>
              </a:rPr>
              <a:t>下阶段工作计划</a:t>
            </a:r>
          </a:p>
        </p:txBody>
      </p:sp>
      <p:sp>
        <p:nvSpPr>
          <p:cNvPr id="24" name="KSO_Shape"/>
          <p:cNvSpPr/>
          <p:nvPr/>
        </p:nvSpPr>
        <p:spPr>
          <a:xfrm rot="5400000">
            <a:off x="10771187" y="2982459"/>
            <a:ext cx="1905000" cy="936625"/>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5" name="文本框 24"/>
          <p:cNvSpPr txBox="1"/>
          <p:nvPr/>
        </p:nvSpPr>
        <p:spPr>
          <a:xfrm>
            <a:off x="12753474" y="7026442"/>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2" name="组合 21"/>
          <p:cNvGrpSpPr/>
          <p:nvPr/>
        </p:nvGrpSpPr>
        <p:grpSpPr>
          <a:xfrm>
            <a:off x="376848" y="442347"/>
            <a:ext cx="3447216" cy="681603"/>
            <a:chOff x="376848" y="442347"/>
            <a:chExt cx="3447216" cy="681603"/>
          </a:xfrm>
        </p:grpSpPr>
        <p:grpSp>
          <p:nvGrpSpPr>
            <p:cNvPr id="26" name="组合 25"/>
            <p:cNvGrpSpPr/>
            <p:nvPr/>
          </p:nvGrpSpPr>
          <p:grpSpPr>
            <a:xfrm>
              <a:off x="376848" y="442347"/>
              <a:ext cx="681603" cy="681603"/>
              <a:chOff x="3177198" y="594747"/>
              <a:chExt cx="1143452" cy="1143452"/>
            </a:xfrm>
          </p:grpSpPr>
          <p:sp>
            <p:nvSpPr>
              <p:cNvPr id="28" name="椭圆 27"/>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29"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27" name="矩形 26"/>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下阶段工作计划</a:t>
              </a:r>
            </a:p>
          </p:txBody>
        </p:sp>
      </p:grpSp>
    </p:spTree>
    <p:extLst>
      <p:ext uri="{BB962C8B-B14F-4D97-AF65-F5344CB8AC3E}">
        <p14:creationId xmlns:p14="http://schemas.microsoft.com/office/powerpoint/2010/main" val="310838085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0-#ppt_w/2"/>
                                          </p:val>
                                        </p:tav>
                                        <p:tav tm="100000">
                                          <p:val>
                                            <p:strVal val="#ppt_x"/>
                                          </p:val>
                                        </p:tav>
                                      </p:tavLst>
                                    </p:anim>
                                    <p:anim calcmode="lin" valueType="num">
                                      <p:cBhvr additive="base">
                                        <p:cTn id="13" dur="500" fill="hold"/>
                                        <p:tgtEl>
                                          <p:spTgt spid="17"/>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0-#ppt_w/2"/>
                                          </p:val>
                                        </p:tav>
                                        <p:tav tm="100000">
                                          <p:val>
                                            <p:strVal val="#ppt_x"/>
                                          </p:val>
                                        </p:tav>
                                      </p:tavLst>
                                    </p:anim>
                                    <p:anim calcmode="lin" valueType="num">
                                      <p:cBhvr additive="base">
                                        <p:cTn id="17" dur="500" fill="hold"/>
                                        <p:tgtEl>
                                          <p:spTgt spid="18"/>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0-#ppt_w/2"/>
                                          </p:val>
                                        </p:tav>
                                        <p:tav tm="100000">
                                          <p:val>
                                            <p:strVal val="#ppt_x"/>
                                          </p:val>
                                        </p:tav>
                                      </p:tavLst>
                                    </p:anim>
                                    <p:anim calcmode="lin" valueType="num">
                                      <p:cBhvr additive="base">
                                        <p:cTn id="21" dur="500" fill="hold"/>
                                        <p:tgtEl>
                                          <p:spTgt spid="23"/>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1+#ppt_w/2"/>
                                          </p:val>
                                        </p:tav>
                                        <p:tav tm="100000">
                                          <p:val>
                                            <p:strVal val="#ppt_x"/>
                                          </p:val>
                                        </p:tav>
                                      </p:tavLst>
                                    </p:anim>
                                    <p:anim calcmode="lin" valueType="num">
                                      <p:cBhvr additive="base">
                                        <p:cTn id="25"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left)">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left)">
                                      <p:cBhvr>
                                        <p:cTn id="63" dur="500"/>
                                        <p:tgtEl>
                                          <p:spTgt spid="1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500"/>
                                        <p:tgtEl>
                                          <p:spTgt spid="1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0" nodeType="clickEffect">
                                  <p:stCondLst>
                                    <p:cond delay="2000"/>
                                  </p:stCondLst>
                                  <p:childTnLst>
                                    <p:animEffect transition="out" filter="fade">
                                      <p:cBhvr>
                                        <p:cTn id="73" dur="500"/>
                                        <p:tgtEl>
                                          <p:spTgt spid="25"/>
                                        </p:tgtEl>
                                      </p:cBhvr>
                                    </p:animEffect>
                                    <p:set>
                                      <p:cBhvr>
                                        <p:cTn id="74"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7" grpId="0" animBg="1"/>
      <p:bldP spid="5" grpId="0" animBg="1"/>
      <p:bldP spid="6" grpId="0"/>
      <p:bldP spid="7" grpId="0"/>
      <p:bldP spid="8" grpId="0" animBg="1"/>
      <p:bldP spid="9" grpId="0"/>
      <p:bldP spid="10" grpId="0"/>
      <p:bldP spid="11" grpId="0" animBg="1"/>
      <p:bldP spid="12" grpId="0"/>
      <p:bldP spid="13" grpId="0"/>
      <p:bldP spid="14" grpId="0" animBg="1"/>
      <p:bldP spid="15" grpId="0"/>
      <p:bldP spid="16" grpId="0"/>
      <p:bldP spid="24" grpId="0" animBg="1"/>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447216" cy="681603"/>
            <a:chOff x="376848" y="442347"/>
            <a:chExt cx="3447216"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下阶段工作计划</a:t>
              </a:r>
            </a:p>
          </p:txBody>
        </p:sp>
      </p:grpSp>
      <p:sp>
        <p:nvSpPr>
          <p:cNvPr id="7" name="24">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4736D6B-71C7-410B-B8A1-1DAEAD2C3DF6}"/>
              </a:ext>
            </a:extLst>
          </p:cNvPr>
          <p:cNvSpPr/>
          <p:nvPr/>
        </p:nvSpPr>
        <p:spPr>
          <a:xfrm>
            <a:off x="1686476" y="2803249"/>
            <a:ext cx="1747244" cy="28396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solidFill>
                <a:schemeClr val="bg1"/>
              </a:solidFill>
            </a:endParaRPr>
          </a:p>
        </p:txBody>
      </p:sp>
      <p:sp>
        <p:nvSpPr>
          <p:cNvPr id="8" name="23">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275542E-3C33-4FEA-979C-FB3872624C69}"/>
              </a:ext>
            </a:extLst>
          </p:cNvPr>
          <p:cNvSpPr/>
          <p:nvPr/>
        </p:nvSpPr>
        <p:spPr>
          <a:xfrm>
            <a:off x="1686476" y="2231455"/>
            <a:ext cx="1747244" cy="436787"/>
          </a:xfrm>
          <a:prstGeom prst="rect">
            <a:avLst/>
          </a:prstGeom>
          <a:solidFill>
            <a:srgbClr val="5BD4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ltLang="zh-CN" sz="3200" dirty="0" smtClean="0">
                <a:solidFill>
                  <a:schemeClr val="bg1"/>
                </a:solidFill>
              </a:rPr>
              <a:t>A</a:t>
            </a:r>
            <a:endParaRPr lang="zh-CN" altLang="en-US" sz="3200" dirty="0">
              <a:solidFill>
                <a:schemeClr val="bg1"/>
              </a:solidFill>
            </a:endParaRPr>
          </a:p>
        </p:txBody>
      </p:sp>
      <p:grpSp>
        <p:nvGrpSpPr>
          <p:cNvPr id="9" name="20">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9678228-778D-41CB-91A2-ADB282A2550C}"/>
              </a:ext>
            </a:extLst>
          </p:cNvPr>
          <p:cNvGrpSpPr/>
          <p:nvPr/>
        </p:nvGrpSpPr>
        <p:grpSpPr>
          <a:xfrm>
            <a:off x="1734302" y="3014703"/>
            <a:ext cx="1651592" cy="1390310"/>
            <a:chOff x="813429" y="2447880"/>
            <a:chExt cx="2627178" cy="1778680"/>
          </a:xfrm>
        </p:grpSpPr>
        <p:sp>
          <p:nvSpPr>
            <p:cNvPr id="10" name="22">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91970D6-8940-4B3B-A082-F729F2394E73}"/>
                </a:ext>
              </a:extLst>
            </p:cNvPr>
            <p:cNvSpPr/>
            <p:nvPr/>
          </p:nvSpPr>
          <p:spPr bwMode="auto">
            <a:xfrm>
              <a:off x="864338" y="3008362"/>
              <a:ext cx="2467506" cy="121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spcBef>
                  <a:spcPct val="0"/>
                </a:spcBef>
                <a:buFont typeface="Arial" panose="020B0604020202020204" pitchFamily="34" charset="0"/>
                <a:buChar char="•"/>
              </a:pPr>
              <a:r>
                <a:rPr lang="en-US" altLang="zh-CN" sz="1400" dirty="0">
                  <a:solidFill>
                    <a:schemeClr val="bg1"/>
                  </a:solidFill>
                </a:rPr>
                <a:t>Supporting text here.</a:t>
              </a:r>
            </a:p>
            <a:p>
              <a:pPr marL="171450" indent="-171450">
                <a:spcBef>
                  <a:spcPct val="0"/>
                </a:spcBef>
                <a:buFont typeface="Arial" panose="020B0604020202020204" pitchFamily="34" charset="0"/>
                <a:buChar char="•"/>
              </a:pPr>
              <a:r>
                <a:rPr lang="en-US" altLang="zh-CN" sz="1400" dirty="0">
                  <a:solidFill>
                    <a:schemeClr val="bg1"/>
                  </a:solidFill>
                </a:rPr>
                <a:t>Supporting text here. </a:t>
              </a:r>
            </a:p>
            <a:p>
              <a:pPr marL="171450" indent="-171450">
                <a:spcBef>
                  <a:spcPct val="0"/>
                </a:spcBef>
                <a:buFont typeface="Arial" panose="020B0604020202020204" pitchFamily="34" charset="0"/>
                <a:buChar char="•"/>
              </a:pPr>
              <a:r>
                <a:rPr lang="en-US" altLang="zh-CN" sz="1400" dirty="0">
                  <a:solidFill>
                    <a:schemeClr val="bg1"/>
                  </a:solidFill>
                </a:rPr>
                <a:t>Supporting text here. </a:t>
              </a:r>
            </a:p>
            <a:p>
              <a:pPr marL="171450" indent="-171450">
                <a:spcBef>
                  <a:spcPct val="0"/>
                </a:spcBef>
                <a:buFont typeface="Arial" panose="020B0604020202020204" pitchFamily="34" charset="0"/>
                <a:buChar char="•"/>
              </a:pPr>
              <a:r>
                <a:rPr lang="en-US" altLang="zh-CN" sz="1400" dirty="0">
                  <a:solidFill>
                    <a:schemeClr val="bg1"/>
                  </a:solidFill>
                </a:rPr>
                <a:t>……</a:t>
              </a:r>
              <a:endParaRPr lang="zh-CN" altLang="en-US" sz="1400" dirty="0">
                <a:solidFill>
                  <a:schemeClr val="bg1"/>
                </a:solidFill>
              </a:endParaRPr>
            </a:p>
          </p:txBody>
        </p:sp>
        <p:sp>
          <p:nvSpPr>
            <p:cNvPr id="11" name="21">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0D98428-6BF3-448D-8AEF-DA944D7490C8}"/>
                </a:ext>
              </a:extLst>
            </p:cNvPr>
            <p:cNvSpPr txBox="1"/>
            <p:nvPr/>
          </p:nvSpPr>
          <p:spPr bwMode="auto">
            <a:xfrm>
              <a:off x="813429" y="2447880"/>
              <a:ext cx="2627178"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en-US" altLang="zh-CN" sz="2400" b="1" dirty="0">
                  <a:solidFill>
                    <a:schemeClr val="bg1"/>
                  </a:solidFill>
                </a:rPr>
                <a:t>Text here</a:t>
              </a:r>
            </a:p>
          </p:txBody>
        </p:sp>
      </p:grpSp>
      <p:sp>
        <p:nvSpPr>
          <p:cNvPr id="12" name="19">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5DB5B64-EFFF-4EAE-95FF-7E15A00DCBEF}"/>
              </a:ext>
            </a:extLst>
          </p:cNvPr>
          <p:cNvSpPr/>
          <p:nvPr/>
        </p:nvSpPr>
        <p:spPr bwMode="auto">
          <a:xfrm>
            <a:off x="2353167" y="5047449"/>
            <a:ext cx="413862" cy="398021"/>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chemeClr val="bg1"/>
          </a:solidFill>
          <a:ln>
            <a:noFill/>
          </a:ln>
        </p:spPr>
        <p:txBody>
          <a:bodyPr/>
          <a:lstStyle/>
          <a:p>
            <a:endParaRPr lang="zh-CN" altLang="en-US">
              <a:solidFill>
                <a:schemeClr val="bg1"/>
              </a:solidFill>
            </a:endParaRPr>
          </a:p>
        </p:txBody>
      </p:sp>
      <p:grpSp>
        <p:nvGrpSpPr>
          <p:cNvPr id="13" name="15">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7F996E2-C113-44CC-8350-07832A36A4AA}"/>
              </a:ext>
            </a:extLst>
          </p:cNvPr>
          <p:cNvGrpSpPr/>
          <p:nvPr/>
        </p:nvGrpSpPr>
        <p:grpSpPr>
          <a:xfrm>
            <a:off x="8417304" y="2231455"/>
            <a:ext cx="1747244" cy="3411396"/>
            <a:chOff x="9280949" y="1478280"/>
            <a:chExt cx="2235321" cy="4364339"/>
          </a:xfrm>
        </p:grpSpPr>
        <p:sp>
          <p:nvSpPr>
            <p:cNvPr id="14" name="18">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74F4FF6-91F7-4047-B70C-46D82F0FC7D7}"/>
                </a:ext>
              </a:extLst>
            </p:cNvPr>
            <p:cNvSpPr/>
            <p:nvPr/>
          </p:nvSpPr>
          <p:spPr>
            <a:xfrm>
              <a:off x="9280949" y="2209800"/>
              <a:ext cx="2235321" cy="363281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p>
          </p:txBody>
        </p:sp>
        <p:sp>
          <p:nvSpPr>
            <p:cNvPr id="15" name="17">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CECD71D-1CFC-436C-A99F-75B4E1D505B9}"/>
                </a:ext>
              </a:extLst>
            </p:cNvPr>
            <p:cNvSpPr/>
            <p:nvPr/>
          </p:nvSpPr>
          <p:spPr>
            <a:xfrm>
              <a:off x="9280949" y="1478280"/>
              <a:ext cx="2235321" cy="558800"/>
            </a:xfrm>
            <a:prstGeom prst="rect">
              <a:avLst/>
            </a:prstGeom>
            <a:solidFill>
              <a:srgbClr val="5BD4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lnSpcReduction="10000"/>
            </a:bodyPr>
            <a:lstStyle/>
            <a:p>
              <a:pPr algn="ctr"/>
              <a:r>
                <a:rPr lang="en-US" altLang="zh-CN" sz="2400" dirty="0" smtClean="0"/>
                <a:t>Title here</a:t>
              </a:r>
              <a:endParaRPr lang="zh-CN" altLang="en-US" sz="2400" dirty="0"/>
            </a:p>
          </p:txBody>
        </p:sp>
        <p:sp>
          <p:nvSpPr>
            <p:cNvPr id="16" name="16">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F821E2C-CC1D-46E5-B6A6-F24F668D98E9}"/>
                </a:ext>
              </a:extLst>
            </p:cNvPr>
            <p:cNvSpPr/>
            <p:nvPr/>
          </p:nvSpPr>
          <p:spPr bwMode="auto">
            <a:xfrm>
              <a:off x="10139378" y="5091327"/>
              <a:ext cx="518462" cy="498774"/>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bg1"/>
            </a:solidFill>
            <a:ln>
              <a:noFill/>
            </a:ln>
          </p:spPr>
          <p:txBody>
            <a:bodyPr/>
            <a:lstStyle/>
            <a:p>
              <a:endParaRPr lang="zh-CN" altLang="en-US"/>
            </a:p>
          </p:txBody>
        </p:sp>
      </p:grpSp>
      <p:sp>
        <p:nvSpPr>
          <p:cNvPr id="17" name="14">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8307B11-B06D-45A3-A67D-DDA5FB283028}"/>
              </a:ext>
            </a:extLst>
          </p:cNvPr>
          <p:cNvSpPr/>
          <p:nvPr/>
        </p:nvSpPr>
        <p:spPr>
          <a:xfrm>
            <a:off x="3589414" y="2803249"/>
            <a:ext cx="1747244" cy="28396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solidFill>
                <a:schemeClr val="bg1"/>
              </a:solidFill>
            </a:endParaRPr>
          </a:p>
        </p:txBody>
      </p:sp>
      <p:sp>
        <p:nvSpPr>
          <p:cNvPr id="18" name="13">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CD5A489-6B62-4AD2-8069-75760FC2D784}"/>
              </a:ext>
            </a:extLst>
          </p:cNvPr>
          <p:cNvSpPr/>
          <p:nvPr/>
        </p:nvSpPr>
        <p:spPr>
          <a:xfrm>
            <a:off x="3589414" y="2231455"/>
            <a:ext cx="1747244" cy="436787"/>
          </a:xfrm>
          <a:prstGeom prst="rect">
            <a:avLst/>
          </a:prstGeom>
          <a:solidFill>
            <a:srgbClr val="5BD4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ltLang="zh-CN" sz="3200" dirty="0" smtClean="0">
                <a:solidFill>
                  <a:schemeClr val="bg1"/>
                </a:solidFill>
              </a:rPr>
              <a:t>B</a:t>
            </a:r>
            <a:endParaRPr lang="zh-CN" altLang="en-US" sz="3200" dirty="0">
              <a:solidFill>
                <a:schemeClr val="bg1"/>
              </a:solidFill>
            </a:endParaRPr>
          </a:p>
        </p:txBody>
      </p:sp>
      <p:grpSp>
        <p:nvGrpSpPr>
          <p:cNvPr id="19" name="10">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86FCADB-206F-479A-B45B-5CBD80F4C087}"/>
              </a:ext>
            </a:extLst>
          </p:cNvPr>
          <p:cNvGrpSpPr/>
          <p:nvPr/>
        </p:nvGrpSpPr>
        <p:grpSpPr>
          <a:xfrm>
            <a:off x="3637240" y="3014703"/>
            <a:ext cx="1651592" cy="1390310"/>
            <a:chOff x="813429" y="2447880"/>
            <a:chExt cx="2627178" cy="1778680"/>
          </a:xfrm>
        </p:grpSpPr>
        <p:sp>
          <p:nvSpPr>
            <p:cNvPr id="20" name="12">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D480D48-5E80-48E9-BA6A-52929BCFD400}"/>
                </a:ext>
              </a:extLst>
            </p:cNvPr>
            <p:cNvSpPr/>
            <p:nvPr/>
          </p:nvSpPr>
          <p:spPr bwMode="auto">
            <a:xfrm>
              <a:off x="881306" y="3008362"/>
              <a:ext cx="2502851" cy="121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spcBef>
                  <a:spcPct val="0"/>
                </a:spcBef>
                <a:buFont typeface="Arial" panose="020B0604020202020204" pitchFamily="34" charset="0"/>
                <a:buChar char="•"/>
              </a:pPr>
              <a:r>
                <a:rPr lang="en-US" altLang="zh-CN" sz="1400" dirty="0">
                  <a:solidFill>
                    <a:schemeClr val="bg1"/>
                  </a:solidFill>
                </a:rPr>
                <a:t>Supporting text here.</a:t>
              </a:r>
            </a:p>
            <a:p>
              <a:pPr marL="171450" indent="-171450">
                <a:spcBef>
                  <a:spcPct val="0"/>
                </a:spcBef>
                <a:buFont typeface="Arial" panose="020B0604020202020204" pitchFamily="34" charset="0"/>
                <a:buChar char="•"/>
              </a:pPr>
              <a:r>
                <a:rPr lang="en-US" altLang="zh-CN" sz="1400" dirty="0">
                  <a:solidFill>
                    <a:schemeClr val="bg1"/>
                  </a:solidFill>
                </a:rPr>
                <a:t>Supporting text here. </a:t>
              </a:r>
            </a:p>
            <a:p>
              <a:pPr marL="171450" indent="-171450">
                <a:spcBef>
                  <a:spcPct val="0"/>
                </a:spcBef>
                <a:buFont typeface="Arial" panose="020B0604020202020204" pitchFamily="34" charset="0"/>
                <a:buChar char="•"/>
              </a:pPr>
              <a:r>
                <a:rPr lang="en-US" altLang="zh-CN" sz="1400" dirty="0">
                  <a:solidFill>
                    <a:schemeClr val="bg1"/>
                  </a:solidFill>
                </a:rPr>
                <a:t>Supporting text here. </a:t>
              </a:r>
            </a:p>
            <a:p>
              <a:pPr marL="171450" indent="-171450">
                <a:spcBef>
                  <a:spcPct val="0"/>
                </a:spcBef>
                <a:buFont typeface="Arial" panose="020B0604020202020204" pitchFamily="34" charset="0"/>
                <a:buChar char="•"/>
              </a:pPr>
              <a:r>
                <a:rPr lang="en-US" altLang="zh-CN" sz="1400" dirty="0">
                  <a:solidFill>
                    <a:schemeClr val="bg1"/>
                  </a:solidFill>
                </a:rPr>
                <a:t>……</a:t>
              </a:r>
              <a:endParaRPr lang="zh-CN" altLang="en-US" sz="1400" dirty="0">
                <a:solidFill>
                  <a:schemeClr val="bg1"/>
                </a:solidFill>
              </a:endParaRPr>
            </a:p>
          </p:txBody>
        </p:sp>
        <p:sp>
          <p:nvSpPr>
            <p:cNvPr id="21" name="11">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8B3D54D-382C-47D9-B5A8-FFD525B05352}"/>
                </a:ext>
              </a:extLst>
            </p:cNvPr>
            <p:cNvSpPr txBox="1"/>
            <p:nvPr/>
          </p:nvSpPr>
          <p:spPr bwMode="auto">
            <a:xfrm>
              <a:off x="813429" y="2447880"/>
              <a:ext cx="2627178"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en-US" altLang="zh-CN" sz="2400" b="1" dirty="0">
                  <a:solidFill>
                    <a:schemeClr val="bg1"/>
                  </a:solidFill>
                </a:rPr>
                <a:t>Text here</a:t>
              </a:r>
            </a:p>
          </p:txBody>
        </p:sp>
      </p:grpSp>
      <p:sp>
        <p:nvSpPr>
          <p:cNvPr id="22" name="9">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952A546-D109-4A8C-8638-9D4754B47DBE}"/>
              </a:ext>
            </a:extLst>
          </p:cNvPr>
          <p:cNvSpPr/>
          <p:nvPr/>
        </p:nvSpPr>
        <p:spPr bwMode="auto">
          <a:xfrm>
            <a:off x="4212793" y="5040370"/>
            <a:ext cx="500486" cy="405099"/>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txBody>
          <a:bodyPr vert="horz" wrap="square" lIns="91440" tIns="45720" rIns="91440" bIns="45720" numCol="1" anchor="t"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bg1"/>
              </a:solidFill>
            </a:endParaRPr>
          </a:p>
        </p:txBody>
      </p:sp>
      <p:sp>
        <p:nvSpPr>
          <p:cNvPr id="23" name="8">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A2CA4B7-2E90-4431-B1B9-654856D51DD9}"/>
              </a:ext>
            </a:extLst>
          </p:cNvPr>
          <p:cNvSpPr/>
          <p:nvPr/>
        </p:nvSpPr>
        <p:spPr>
          <a:xfrm>
            <a:off x="7478603" y="3595488"/>
            <a:ext cx="666806" cy="683331"/>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p>
        </p:txBody>
      </p:sp>
      <p:sp>
        <p:nvSpPr>
          <p:cNvPr id="24" name="7">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2256070-7C16-458E-964B-2D3077BEEF8A}"/>
              </a:ext>
            </a:extLst>
          </p:cNvPr>
          <p:cNvSpPr/>
          <p:nvPr/>
        </p:nvSpPr>
        <p:spPr>
          <a:xfrm>
            <a:off x="5492352" y="2803249"/>
            <a:ext cx="1747244" cy="28396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solidFill>
                <a:schemeClr val="bg1"/>
              </a:solidFill>
            </a:endParaRPr>
          </a:p>
        </p:txBody>
      </p:sp>
      <p:sp>
        <p:nvSpPr>
          <p:cNvPr id="25" name="6">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8528568-638C-4F92-98C8-98F6DE4E7C99}"/>
              </a:ext>
            </a:extLst>
          </p:cNvPr>
          <p:cNvSpPr/>
          <p:nvPr/>
        </p:nvSpPr>
        <p:spPr>
          <a:xfrm>
            <a:off x="5492352" y="2231455"/>
            <a:ext cx="1747244" cy="436787"/>
          </a:xfrm>
          <a:prstGeom prst="rect">
            <a:avLst/>
          </a:prstGeom>
          <a:solidFill>
            <a:srgbClr val="5BD4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ltLang="zh-CN" sz="3200" dirty="0" smtClean="0">
                <a:solidFill>
                  <a:schemeClr val="bg1"/>
                </a:solidFill>
              </a:rPr>
              <a:t>C</a:t>
            </a:r>
            <a:endParaRPr lang="zh-CN" altLang="en-US" sz="3200" dirty="0">
              <a:solidFill>
                <a:schemeClr val="bg1"/>
              </a:solidFill>
            </a:endParaRPr>
          </a:p>
        </p:txBody>
      </p:sp>
      <p:grpSp>
        <p:nvGrpSpPr>
          <p:cNvPr id="26" name="3">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5D37239-DAC9-4286-8169-1C16A6B54C17}"/>
              </a:ext>
            </a:extLst>
          </p:cNvPr>
          <p:cNvGrpSpPr/>
          <p:nvPr/>
        </p:nvGrpSpPr>
        <p:grpSpPr>
          <a:xfrm>
            <a:off x="5540178" y="3014703"/>
            <a:ext cx="1651592" cy="1390310"/>
            <a:chOff x="813429" y="2447880"/>
            <a:chExt cx="2627178" cy="1778680"/>
          </a:xfrm>
        </p:grpSpPr>
        <p:sp>
          <p:nvSpPr>
            <p:cNvPr id="27" name="5">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7EFD743-E73C-460B-9599-8B5D91852D21}"/>
                </a:ext>
              </a:extLst>
            </p:cNvPr>
            <p:cNvSpPr/>
            <p:nvPr/>
          </p:nvSpPr>
          <p:spPr bwMode="auto">
            <a:xfrm>
              <a:off x="864336" y="3008362"/>
              <a:ext cx="2403981" cy="121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spcBef>
                  <a:spcPct val="0"/>
                </a:spcBef>
                <a:buFont typeface="Arial" panose="020B0604020202020204" pitchFamily="34" charset="0"/>
                <a:buChar char="•"/>
              </a:pPr>
              <a:r>
                <a:rPr lang="en-US" altLang="zh-CN" sz="1400" dirty="0">
                  <a:solidFill>
                    <a:schemeClr val="bg1"/>
                  </a:solidFill>
                </a:rPr>
                <a:t>Supporting text here.</a:t>
              </a:r>
            </a:p>
            <a:p>
              <a:pPr marL="171450" indent="-171450">
                <a:spcBef>
                  <a:spcPct val="0"/>
                </a:spcBef>
                <a:buFont typeface="Arial" panose="020B0604020202020204" pitchFamily="34" charset="0"/>
                <a:buChar char="•"/>
              </a:pPr>
              <a:r>
                <a:rPr lang="en-US" altLang="zh-CN" sz="1400" dirty="0">
                  <a:solidFill>
                    <a:schemeClr val="bg1"/>
                  </a:solidFill>
                </a:rPr>
                <a:t>Supporting text here. </a:t>
              </a:r>
            </a:p>
            <a:p>
              <a:pPr marL="171450" indent="-171450">
                <a:spcBef>
                  <a:spcPct val="0"/>
                </a:spcBef>
                <a:buFont typeface="Arial" panose="020B0604020202020204" pitchFamily="34" charset="0"/>
                <a:buChar char="•"/>
              </a:pPr>
              <a:r>
                <a:rPr lang="en-US" altLang="zh-CN" sz="1400" dirty="0">
                  <a:solidFill>
                    <a:schemeClr val="bg1"/>
                  </a:solidFill>
                </a:rPr>
                <a:t>Supporting text here. </a:t>
              </a:r>
            </a:p>
            <a:p>
              <a:pPr marL="171450" indent="-171450">
                <a:spcBef>
                  <a:spcPct val="0"/>
                </a:spcBef>
                <a:buFont typeface="Arial" panose="020B0604020202020204" pitchFamily="34" charset="0"/>
                <a:buChar char="•"/>
              </a:pPr>
              <a:r>
                <a:rPr lang="en-US" altLang="zh-CN" sz="1400" dirty="0">
                  <a:solidFill>
                    <a:schemeClr val="bg1"/>
                  </a:solidFill>
                </a:rPr>
                <a:t>……</a:t>
              </a:r>
              <a:endParaRPr lang="zh-CN" altLang="en-US" sz="1400" dirty="0">
                <a:solidFill>
                  <a:schemeClr val="bg1"/>
                </a:solidFill>
              </a:endParaRPr>
            </a:p>
          </p:txBody>
        </p:sp>
        <p:sp>
          <p:nvSpPr>
            <p:cNvPr id="28" name="4">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CBF765F-90E7-4787-A5C1-812B9989D665}"/>
                </a:ext>
              </a:extLst>
            </p:cNvPr>
            <p:cNvSpPr txBox="1"/>
            <p:nvPr/>
          </p:nvSpPr>
          <p:spPr bwMode="auto">
            <a:xfrm>
              <a:off x="813429" y="2447880"/>
              <a:ext cx="2627178"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en-US" altLang="zh-CN" sz="2400" b="1" dirty="0">
                  <a:solidFill>
                    <a:schemeClr val="bg1"/>
                  </a:solidFill>
                </a:rPr>
                <a:t>Text here</a:t>
              </a:r>
            </a:p>
          </p:txBody>
        </p:sp>
      </p:grpSp>
      <p:sp>
        <p:nvSpPr>
          <p:cNvPr id="29" name="2">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861FBE4-CC12-43F7-9CDD-251EEE47813B}"/>
              </a:ext>
            </a:extLst>
          </p:cNvPr>
          <p:cNvSpPr/>
          <p:nvPr/>
        </p:nvSpPr>
        <p:spPr bwMode="auto">
          <a:xfrm>
            <a:off x="6161137" y="5036564"/>
            <a:ext cx="409673" cy="408906"/>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bg1"/>
          </a:solidFill>
          <a:ln>
            <a:noFill/>
          </a:ln>
        </p:spPr>
        <p:txBody>
          <a:bodyPr wrap="square" lIns="91440" tIns="45720" rIns="91440" bIns="45720">
            <a:normAutofit/>
          </a:bodyPr>
          <a:lstStyle/>
          <a:p>
            <a:endParaRPr lang="zh-CN" altLang="en-US">
              <a:solidFill>
                <a:schemeClr val="bg1"/>
              </a:solidFill>
            </a:endParaRPr>
          </a:p>
        </p:txBody>
      </p:sp>
      <p:sp>
        <p:nvSpPr>
          <p:cNvPr id="30" name="矩形 29"/>
          <p:cNvSpPr/>
          <p:nvPr/>
        </p:nvSpPr>
        <p:spPr>
          <a:xfrm>
            <a:off x="1623556" y="1340611"/>
            <a:ext cx="5616040" cy="707886"/>
          </a:xfrm>
          <a:prstGeom prst="rect">
            <a:avLst/>
          </a:prstGeom>
        </p:spPr>
        <p:txBody>
          <a:bodyPr wrap="square">
            <a:spAutoFit/>
          </a:bodyPr>
          <a:lstStyle/>
          <a:p>
            <a:r>
              <a:rPr lang="en-US" altLang="zh-CN" sz="2000" dirty="0" smtClean="0">
                <a:latin typeface="Century Gothic" panose="020B0502020202020204" pitchFamily="34" charset="0"/>
                <a:cs typeface="Segoe UI Light" panose="020B0502040204020203" pitchFamily="34" charset="0"/>
              </a:rPr>
              <a:t>There is one kind of job though, that is both indispensable and difficult </a:t>
            </a:r>
            <a:r>
              <a:rPr lang="en-US" altLang="zh-CN" sz="2000" dirty="0">
                <a:latin typeface="Century Gothic" panose="020B0502020202020204" pitchFamily="34" charset="0"/>
                <a:cs typeface="Segoe UI Light" panose="020B0502040204020203" pitchFamily="34" charset="0"/>
              </a:rPr>
              <a:t>.</a:t>
            </a:r>
            <a:endParaRPr lang="zh-CN" altLang="en-US" sz="2000" dirty="0">
              <a:latin typeface="Century Gothic" panose="020B0502020202020204" pitchFamily="34" charset="0"/>
              <a:cs typeface="Segoe UI Light" panose="020B0502040204020203" pitchFamily="34" charset="0"/>
            </a:endParaRPr>
          </a:p>
        </p:txBody>
      </p:sp>
      <p:sp>
        <p:nvSpPr>
          <p:cNvPr id="32" name="文本框 31"/>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58033395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ppt_x"/>
                                          </p:val>
                                        </p:tav>
                                        <p:tav tm="100000">
                                          <p:val>
                                            <p:strVal val="#ppt_x"/>
                                          </p:val>
                                        </p:tav>
                                      </p:tavLst>
                                    </p:anim>
                                    <p:anim calcmode="lin" valueType="num">
                                      <p:cBhvr additive="base">
                                        <p:cTn id="39" dur="500" fill="hold"/>
                                        <p:tgtEl>
                                          <p:spTgt spid="1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ppt_x"/>
                                          </p:val>
                                        </p:tav>
                                        <p:tav tm="100000">
                                          <p:val>
                                            <p:strVal val="#ppt_x"/>
                                          </p:val>
                                        </p:tav>
                                      </p:tavLst>
                                    </p:anim>
                                    <p:anim calcmode="lin" valueType="num">
                                      <p:cBhvr additive="base">
                                        <p:cTn id="49" dur="500" fill="hold"/>
                                        <p:tgtEl>
                                          <p:spTgt spid="2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500" fill="hold"/>
                                        <p:tgtEl>
                                          <p:spTgt spid="25"/>
                                        </p:tgtEl>
                                        <p:attrNameLst>
                                          <p:attrName>ppt_x</p:attrName>
                                        </p:attrNameLst>
                                      </p:cBhvr>
                                      <p:tavLst>
                                        <p:tav tm="0">
                                          <p:val>
                                            <p:strVal val="#ppt_x"/>
                                          </p:val>
                                        </p:tav>
                                        <p:tav tm="100000">
                                          <p:val>
                                            <p:strVal val="#ppt_x"/>
                                          </p:val>
                                        </p:tav>
                                      </p:tavLst>
                                    </p:anim>
                                    <p:anim calcmode="lin" valueType="num">
                                      <p:cBhvr additive="base">
                                        <p:cTn id="53" dur="500" fill="hold"/>
                                        <p:tgtEl>
                                          <p:spTgt spid="25"/>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fill="hold"/>
                                        <p:tgtEl>
                                          <p:spTgt spid="26"/>
                                        </p:tgtEl>
                                        <p:attrNameLst>
                                          <p:attrName>ppt_x</p:attrName>
                                        </p:attrNameLst>
                                      </p:cBhvr>
                                      <p:tavLst>
                                        <p:tav tm="0">
                                          <p:val>
                                            <p:strVal val="#ppt_x"/>
                                          </p:val>
                                        </p:tav>
                                        <p:tav tm="100000">
                                          <p:val>
                                            <p:strVal val="#ppt_x"/>
                                          </p:val>
                                        </p:tav>
                                      </p:tavLst>
                                    </p:anim>
                                    <p:anim calcmode="lin" valueType="num">
                                      <p:cBhvr additive="base">
                                        <p:cTn id="57" dur="500" fill="hold"/>
                                        <p:tgtEl>
                                          <p:spTgt spid="26"/>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500" fill="hold"/>
                                        <p:tgtEl>
                                          <p:spTgt spid="29"/>
                                        </p:tgtEl>
                                        <p:attrNameLst>
                                          <p:attrName>ppt_x</p:attrName>
                                        </p:attrNameLst>
                                      </p:cBhvr>
                                      <p:tavLst>
                                        <p:tav tm="0">
                                          <p:val>
                                            <p:strVal val="#ppt_x"/>
                                          </p:val>
                                        </p:tav>
                                        <p:tav tm="100000">
                                          <p:val>
                                            <p:strVal val="#ppt_x"/>
                                          </p:val>
                                        </p:tav>
                                      </p:tavLst>
                                    </p:anim>
                                    <p:anim calcmode="lin" valueType="num">
                                      <p:cBhvr additive="base">
                                        <p:cTn id="61"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left)">
                                      <p:cBhvr>
                                        <p:cTn id="66" dur="500"/>
                                        <p:tgtEl>
                                          <p:spTgt spid="23"/>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nodeType="click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1+#ppt_w/2"/>
                                          </p:val>
                                        </p:tav>
                                        <p:tav tm="100000">
                                          <p:val>
                                            <p:strVal val="#ppt_x"/>
                                          </p:val>
                                        </p:tav>
                                      </p:tavLst>
                                    </p:anim>
                                    <p:anim calcmode="lin" valueType="num">
                                      <p:cBhvr additive="base">
                                        <p:cTn id="7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grpId="0" nodeType="clickEffect">
                                  <p:stCondLst>
                                    <p:cond delay="2000"/>
                                  </p:stCondLst>
                                  <p:childTnLst>
                                    <p:animEffect transition="out" filter="fade">
                                      <p:cBhvr>
                                        <p:cTn id="76" dur="500"/>
                                        <p:tgtEl>
                                          <p:spTgt spid="32"/>
                                        </p:tgtEl>
                                      </p:cBhvr>
                                    </p:animEffect>
                                    <p:set>
                                      <p:cBhvr>
                                        <p:cTn id="77"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P spid="17" grpId="0" animBg="1"/>
      <p:bldP spid="18" grpId="0" animBg="1"/>
      <p:bldP spid="22" grpId="0" animBg="1"/>
      <p:bldP spid="23" grpId="0" animBg="1"/>
      <p:bldP spid="24" grpId="0" animBg="1"/>
      <p:bldP spid="25" grpId="0" animBg="1"/>
      <p:bldP spid="29" grpId="0" animBg="1"/>
      <p:bldP spid="30" grpId="0"/>
      <p:bldP spid="3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447216" cy="681603"/>
            <a:chOff x="376848" y="442347"/>
            <a:chExt cx="3447216"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下阶段工作计划</a:t>
              </a:r>
            </a:p>
          </p:txBody>
        </p:sp>
      </p:grpSp>
      <p:sp>
        <p:nvSpPr>
          <p:cNvPr id="7" name="ïṥ1íḓê"/>
          <p:cNvSpPr/>
          <p:nvPr/>
        </p:nvSpPr>
        <p:spPr bwMode="auto">
          <a:xfrm>
            <a:off x="1456359" y="2162963"/>
            <a:ext cx="2270378" cy="1892189"/>
          </a:xfrm>
          <a:prstGeom prst="rect">
            <a:avLst/>
          </a:prstGeom>
          <a:solidFill>
            <a:schemeClr val="bg1">
              <a:lumMod val="75000"/>
            </a:schemeClr>
          </a:solidFill>
          <a:ln w="25400" cap="flat">
            <a:solidFill>
              <a:schemeClr val="tx1">
                <a:alpha val="0"/>
              </a:schemeClr>
            </a:solidFill>
            <a:prstDash val="solid"/>
            <a:miter lim="800000"/>
            <a:headEnd type="none" w="med" len="med"/>
            <a:tailEnd type="none" w="med" len="med"/>
          </a:ln>
          <a:effectLst/>
        </p:spPr>
        <p:txBody>
          <a:bodyPr wrap="square" lIns="91440" tIns="45720" rIns="91440" bIns="45720" anchor="ctr">
            <a:normAutofit/>
          </a:bodyPr>
          <a:lstStyle/>
          <a:p>
            <a:pPr algn="ctr"/>
            <a:endParaRPr/>
          </a:p>
        </p:txBody>
      </p:sp>
      <p:sp>
        <p:nvSpPr>
          <p:cNvPr id="8" name="kopîṥlíḓê"/>
          <p:cNvSpPr/>
          <p:nvPr/>
        </p:nvSpPr>
        <p:spPr>
          <a:xfrm>
            <a:off x="1518784" y="2551185"/>
            <a:ext cx="2145527" cy="1452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9" name="kopi$ļïḋê"/>
          <p:cNvSpPr txBox="1"/>
          <p:nvPr/>
        </p:nvSpPr>
        <p:spPr>
          <a:xfrm>
            <a:off x="1518784" y="2222419"/>
            <a:ext cx="2145527" cy="328766"/>
          </a:xfrm>
          <a:prstGeom prst="rect">
            <a:avLst/>
          </a:prstGeom>
          <a:solidFill>
            <a:srgbClr val="5BD4FF"/>
          </a:solidFill>
        </p:spPr>
        <p:txBody>
          <a:bodyPr wrap="square" lIns="91440" tIns="45720" rIns="91440" bIns="45720" anchor="ctr">
            <a:noAutofit/>
          </a:bodyPr>
          <a:lstStyle/>
          <a:p>
            <a:pPr lvl="0" algn="ctr">
              <a:buSzPct val="25000"/>
              <a:defRPr/>
            </a:pPr>
            <a:r>
              <a:rPr lang="de-DE" altLang="zh-CN" sz="2000" b="1" dirty="0" smtClean="0">
                <a:solidFill>
                  <a:schemeClr val="bg1"/>
                </a:solidFill>
              </a:rPr>
              <a:t>27 </a:t>
            </a:r>
            <a:r>
              <a:rPr lang="de-DE" altLang="zh-CN" sz="2000" b="1" dirty="0">
                <a:solidFill>
                  <a:schemeClr val="bg1"/>
                </a:solidFill>
              </a:rPr>
              <a:t>%</a:t>
            </a:r>
          </a:p>
        </p:txBody>
      </p:sp>
      <p:sp>
        <p:nvSpPr>
          <p:cNvPr id="10" name="kopíṩḷi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3D5CD50-E701-4BFB-B7C0-B4898C4956B4}"/>
              </a:ext>
            </a:extLst>
          </p:cNvPr>
          <p:cNvSpPr/>
          <p:nvPr/>
        </p:nvSpPr>
        <p:spPr bwMode="auto">
          <a:xfrm>
            <a:off x="1640882" y="4606588"/>
            <a:ext cx="1901335" cy="520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pPr>
            <a:r>
              <a:rPr lang="en-US" altLang="zh-CN" sz="1400" dirty="0"/>
              <a:t>Copy paste fonts. Choose the only option to retain text……</a:t>
            </a:r>
          </a:p>
        </p:txBody>
      </p:sp>
      <p:sp>
        <p:nvSpPr>
          <p:cNvPr id="11" name="kopïṩlî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B2BD785-BAC4-461A-8B44-B98B07818144}"/>
              </a:ext>
            </a:extLst>
          </p:cNvPr>
          <p:cNvSpPr txBox="1"/>
          <p:nvPr/>
        </p:nvSpPr>
        <p:spPr bwMode="auto">
          <a:xfrm>
            <a:off x="1640882" y="4285263"/>
            <a:ext cx="1901335" cy="32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en-US" altLang="zh-CN" sz="2000" b="1" dirty="0">
                <a:latin typeface="Century Gothic" panose="020B0502020202020204" pitchFamily="34" charset="0"/>
              </a:rPr>
              <a:t>Text here</a:t>
            </a:r>
          </a:p>
        </p:txBody>
      </p:sp>
      <p:sp>
        <p:nvSpPr>
          <p:cNvPr id="12" name="kopí$ḻ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9DF2316-22F1-4F78-8937-7307866685B0}"/>
              </a:ext>
            </a:extLst>
          </p:cNvPr>
          <p:cNvSpPr/>
          <p:nvPr/>
        </p:nvSpPr>
        <p:spPr bwMode="auto">
          <a:xfrm>
            <a:off x="3792660" y="2162963"/>
            <a:ext cx="2270378" cy="1892189"/>
          </a:xfrm>
          <a:prstGeom prst="rect">
            <a:avLst/>
          </a:prstGeom>
          <a:solidFill>
            <a:schemeClr val="bg1">
              <a:lumMod val="75000"/>
            </a:schemeClr>
          </a:solidFill>
          <a:ln w="25400" cap="flat">
            <a:solidFill>
              <a:schemeClr val="tx1">
                <a:alpha val="0"/>
              </a:schemeClr>
            </a:solidFill>
            <a:prstDash val="solid"/>
            <a:miter lim="800000"/>
            <a:headEnd type="none" w="med" len="med"/>
            <a:tailEnd type="none" w="med" len="med"/>
          </a:ln>
          <a:effectLst/>
        </p:spPr>
        <p:txBody>
          <a:bodyPr wrap="square" lIns="91440" tIns="45720" rIns="91440" bIns="45720" anchor="ctr">
            <a:normAutofit/>
          </a:bodyPr>
          <a:lstStyle/>
          <a:p>
            <a:pPr algn="ctr"/>
            <a:endParaRPr/>
          </a:p>
        </p:txBody>
      </p:sp>
      <p:sp>
        <p:nvSpPr>
          <p:cNvPr id="13" name="kopïśḷ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FFB41D6-0692-4125-B3FC-92D523590CAD}"/>
              </a:ext>
            </a:extLst>
          </p:cNvPr>
          <p:cNvSpPr/>
          <p:nvPr/>
        </p:nvSpPr>
        <p:spPr>
          <a:xfrm>
            <a:off x="3855085" y="2551185"/>
            <a:ext cx="2145527" cy="1452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14" name="kopîṥl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776CF2A-84D4-407D-9FCB-2985F6778B59}"/>
              </a:ext>
            </a:extLst>
          </p:cNvPr>
          <p:cNvSpPr txBox="1"/>
          <p:nvPr/>
        </p:nvSpPr>
        <p:spPr>
          <a:xfrm>
            <a:off x="3855085" y="2222419"/>
            <a:ext cx="2145527" cy="328766"/>
          </a:xfrm>
          <a:prstGeom prst="rect">
            <a:avLst/>
          </a:prstGeom>
          <a:solidFill>
            <a:srgbClr val="5BD4FF"/>
          </a:solidFill>
        </p:spPr>
        <p:txBody>
          <a:bodyPr wrap="square" lIns="91440" tIns="45720" rIns="91440" bIns="45720" anchor="ctr">
            <a:noAutofit/>
          </a:bodyPr>
          <a:lstStyle/>
          <a:p>
            <a:pPr lvl="0" algn="ctr">
              <a:buSzPct val="25000"/>
              <a:defRPr/>
            </a:pPr>
            <a:r>
              <a:rPr lang="de-DE" altLang="zh-CN" sz="2000" b="1" dirty="0" smtClean="0">
                <a:solidFill>
                  <a:schemeClr val="bg1"/>
                </a:solidFill>
              </a:rPr>
              <a:t>27 </a:t>
            </a:r>
            <a:r>
              <a:rPr lang="de-DE" altLang="zh-CN" sz="2000" b="1" dirty="0">
                <a:solidFill>
                  <a:schemeClr val="bg1"/>
                </a:solidFill>
              </a:rPr>
              <a:t>%</a:t>
            </a:r>
          </a:p>
        </p:txBody>
      </p:sp>
      <p:sp>
        <p:nvSpPr>
          <p:cNvPr id="15" name="kopîṡľi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55BD6E50-9699-4B94-91CF-CF664F4D87A3}"/>
              </a:ext>
            </a:extLst>
          </p:cNvPr>
          <p:cNvSpPr/>
          <p:nvPr/>
        </p:nvSpPr>
        <p:spPr bwMode="auto">
          <a:xfrm>
            <a:off x="3977182" y="4606588"/>
            <a:ext cx="1901335" cy="520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pPr>
            <a:r>
              <a:rPr lang="en-US" altLang="zh-CN" sz="1400" dirty="0"/>
              <a:t>Copy paste fonts. Choose the only option to retain text……</a:t>
            </a:r>
          </a:p>
        </p:txBody>
      </p:sp>
      <p:sp>
        <p:nvSpPr>
          <p:cNvPr id="16" name="kopíṣḷï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34FBC26-07CC-4E87-9D3F-630DFB44033F}"/>
              </a:ext>
            </a:extLst>
          </p:cNvPr>
          <p:cNvSpPr txBox="1"/>
          <p:nvPr/>
        </p:nvSpPr>
        <p:spPr bwMode="auto">
          <a:xfrm>
            <a:off x="3977182" y="4285263"/>
            <a:ext cx="1901335" cy="32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en-US" altLang="zh-CN" sz="2000" b="1" dirty="0">
                <a:latin typeface="Century Gothic" panose="020B0502020202020204" pitchFamily="34" charset="0"/>
              </a:rPr>
              <a:t>Text here</a:t>
            </a:r>
          </a:p>
        </p:txBody>
      </p:sp>
      <p:sp>
        <p:nvSpPr>
          <p:cNvPr id="17" name="kopîsḻi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A8085E9-B68F-4D0B-A51B-A3A5F384401A}"/>
              </a:ext>
            </a:extLst>
          </p:cNvPr>
          <p:cNvSpPr/>
          <p:nvPr/>
        </p:nvSpPr>
        <p:spPr bwMode="auto">
          <a:xfrm>
            <a:off x="6128961" y="2162963"/>
            <a:ext cx="2270378" cy="1892189"/>
          </a:xfrm>
          <a:prstGeom prst="rect">
            <a:avLst/>
          </a:prstGeom>
          <a:solidFill>
            <a:schemeClr val="bg1">
              <a:lumMod val="75000"/>
            </a:schemeClr>
          </a:solidFill>
          <a:ln w="25400" cap="flat">
            <a:solidFill>
              <a:schemeClr val="tx1">
                <a:alpha val="0"/>
              </a:schemeClr>
            </a:solidFill>
            <a:prstDash val="solid"/>
            <a:miter lim="800000"/>
            <a:headEnd type="none" w="med" len="med"/>
            <a:tailEnd type="none" w="med" len="med"/>
          </a:ln>
          <a:effectLst/>
        </p:spPr>
        <p:txBody>
          <a:bodyPr wrap="square" lIns="91440" tIns="45720" rIns="91440" bIns="45720" anchor="ctr">
            <a:normAutofit/>
          </a:bodyPr>
          <a:lstStyle/>
          <a:p>
            <a:pPr algn="ctr"/>
            <a:endParaRPr/>
          </a:p>
        </p:txBody>
      </p:sp>
      <p:sp>
        <p:nvSpPr>
          <p:cNvPr id="18" name="bnmïṥ1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52F8627-C2C6-42E2-88B0-BF8961607563}"/>
              </a:ext>
            </a:extLst>
          </p:cNvPr>
          <p:cNvSpPr/>
          <p:nvPr/>
        </p:nvSpPr>
        <p:spPr>
          <a:xfrm>
            <a:off x="6191386" y="2551185"/>
            <a:ext cx="2145527" cy="145200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19" name="bnmiSľ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6D7ABA4-4B30-47A0-A287-A19680C75A38}"/>
              </a:ext>
            </a:extLst>
          </p:cNvPr>
          <p:cNvSpPr txBox="1"/>
          <p:nvPr/>
        </p:nvSpPr>
        <p:spPr>
          <a:xfrm>
            <a:off x="6191386" y="2222419"/>
            <a:ext cx="2145527" cy="328766"/>
          </a:xfrm>
          <a:prstGeom prst="rect">
            <a:avLst/>
          </a:prstGeom>
          <a:solidFill>
            <a:srgbClr val="5BD4FF"/>
          </a:solidFill>
        </p:spPr>
        <p:txBody>
          <a:bodyPr wrap="square" lIns="91440" tIns="45720" rIns="91440" bIns="45720" anchor="ctr">
            <a:noAutofit/>
          </a:bodyPr>
          <a:lstStyle/>
          <a:p>
            <a:pPr lvl="0" algn="ctr">
              <a:buSzPct val="25000"/>
              <a:defRPr/>
            </a:pPr>
            <a:r>
              <a:rPr lang="de-DE" altLang="zh-CN" sz="2000" b="1" dirty="0" smtClean="0">
                <a:solidFill>
                  <a:schemeClr val="bg1"/>
                </a:solidFill>
              </a:rPr>
              <a:t>54 </a:t>
            </a:r>
            <a:r>
              <a:rPr lang="de-DE" altLang="zh-CN" sz="2000" b="1" dirty="0">
                <a:solidFill>
                  <a:schemeClr val="bg1"/>
                </a:solidFill>
              </a:rPr>
              <a:t>%</a:t>
            </a:r>
          </a:p>
        </p:txBody>
      </p:sp>
      <p:sp>
        <p:nvSpPr>
          <p:cNvPr id="20" name="cmbisḷî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BCEBB28-7791-406B-835F-EF044E52EF3E}"/>
              </a:ext>
            </a:extLst>
          </p:cNvPr>
          <p:cNvSpPr/>
          <p:nvPr/>
        </p:nvSpPr>
        <p:spPr bwMode="auto">
          <a:xfrm>
            <a:off x="6313484" y="4606588"/>
            <a:ext cx="1901335" cy="520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pPr>
            <a:r>
              <a:rPr lang="en-US" altLang="zh-CN" sz="1400" dirty="0"/>
              <a:t>Copy paste fonts. Choose the only option to retain text……</a:t>
            </a:r>
          </a:p>
        </p:txBody>
      </p:sp>
      <p:sp>
        <p:nvSpPr>
          <p:cNvPr id="21" name="cmbî$ļ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E9705F9-5294-4B60-819A-3D3F1F92ED76}"/>
              </a:ext>
            </a:extLst>
          </p:cNvPr>
          <p:cNvSpPr txBox="1"/>
          <p:nvPr/>
        </p:nvSpPr>
        <p:spPr bwMode="auto">
          <a:xfrm>
            <a:off x="6313484" y="4285263"/>
            <a:ext cx="1901335" cy="32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en-US" altLang="zh-CN" sz="2000" b="1" dirty="0">
                <a:latin typeface="Century Gothic" panose="020B0502020202020204" pitchFamily="34" charset="0"/>
              </a:rPr>
              <a:t>Text here</a:t>
            </a:r>
          </a:p>
        </p:txBody>
      </p:sp>
      <p:sp>
        <p:nvSpPr>
          <p:cNvPr id="22" name="cmbîşḻî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6998C8F-9552-4B47-AD3C-2A0871F06580}"/>
              </a:ext>
            </a:extLst>
          </p:cNvPr>
          <p:cNvSpPr/>
          <p:nvPr/>
        </p:nvSpPr>
        <p:spPr bwMode="auto">
          <a:xfrm>
            <a:off x="8465263" y="2162963"/>
            <a:ext cx="2270378" cy="1892189"/>
          </a:xfrm>
          <a:prstGeom prst="rect">
            <a:avLst/>
          </a:prstGeom>
          <a:solidFill>
            <a:schemeClr val="bg1">
              <a:lumMod val="75000"/>
            </a:schemeClr>
          </a:solidFill>
          <a:ln w="25400" cap="flat">
            <a:solidFill>
              <a:schemeClr val="tx1">
                <a:alpha val="0"/>
              </a:schemeClr>
            </a:solidFill>
            <a:prstDash val="solid"/>
            <a:miter lim="800000"/>
            <a:headEnd type="none" w="med" len="med"/>
            <a:tailEnd type="none" w="med" len="med"/>
          </a:ln>
          <a:effectLst/>
        </p:spPr>
        <p:txBody>
          <a:bodyPr wrap="square" lIns="91440" tIns="45720" rIns="91440" bIns="45720" anchor="ctr">
            <a:normAutofit/>
          </a:bodyPr>
          <a:lstStyle/>
          <a:p>
            <a:pPr algn="ctr"/>
            <a:endParaRPr/>
          </a:p>
        </p:txBody>
      </p:sp>
      <p:sp>
        <p:nvSpPr>
          <p:cNvPr id="23" name="xxxîṡḷ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97EBFF4-3B6A-4F2F-9B4D-FFAD31394AB3}"/>
              </a:ext>
            </a:extLst>
          </p:cNvPr>
          <p:cNvSpPr/>
          <p:nvPr/>
        </p:nvSpPr>
        <p:spPr>
          <a:xfrm>
            <a:off x="8527688" y="2551185"/>
            <a:ext cx="2145527" cy="145200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4" name="xxxíṡlí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E93E117-073D-438A-8108-4CCF53C2C6F0}"/>
              </a:ext>
            </a:extLst>
          </p:cNvPr>
          <p:cNvSpPr txBox="1"/>
          <p:nvPr/>
        </p:nvSpPr>
        <p:spPr>
          <a:xfrm>
            <a:off x="8527688" y="2222419"/>
            <a:ext cx="2145527" cy="328766"/>
          </a:xfrm>
          <a:prstGeom prst="rect">
            <a:avLst/>
          </a:prstGeom>
          <a:solidFill>
            <a:srgbClr val="5BD4FF"/>
          </a:solidFill>
        </p:spPr>
        <p:txBody>
          <a:bodyPr wrap="square" lIns="91440" tIns="45720" rIns="91440" bIns="45720" anchor="ctr">
            <a:noAutofit/>
          </a:bodyPr>
          <a:lstStyle/>
          <a:p>
            <a:pPr lvl="0" algn="ctr">
              <a:buSzPct val="25000"/>
              <a:defRPr/>
            </a:pPr>
            <a:r>
              <a:rPr lang="de-DE" altLang="zh-CN" sz="2000" b="1" dirty="0" smtClean="0">
                <a:solidFill>
                  <a:schemeClr val="bg1"/>
                </a:solidFill>
              </a:rPr>
              <a:t>27 </a:t>
            </a:r>
            <a:r>
              <a:rPr lang="de-DE" altLang="zh-CN" sz="2000" b="1" dirty="0">
                <a:solidFill>
                  <a:schemeClr val="bg1"/>
                </a:solidFill>
              </a:rPr>
              <a:t>%</a:t>
            </a:r>
          </a:p>
        </p:txBody>
      </p:sp>
      <p:sp>
        <p:nvSpPr>
          <p:cNvPr id="25" name="xxxïsḻí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8E31C34-5FC2-436C-8E91-BAFC5E8FA764}"/>
              </a:ext>
            </a:extLst>
          </p:cNvPr>
          <p:cNvSpPr/>
          <p:nvPr/>
        </p:nvSpPr>
        <p:spPr bwMode="auto">
          <a:xfrm>
            <a:off x="8649786" y="4606588"/>
            <a:ext cx="1901335" cy="520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pPr>
            <a:r>
              <a:rPr lang="en-US" altLang="zh-CN" sz="1400" dirty="0"/>
              <a:t>Copy paste fonts. Choose the only option to retain text……</a:t>
            </a:r>
          </a:p>
        </p:txBody>
      </p:sp>
      <p:sp>
        <p:nvSpPr>
          <p:cNvPr id="26" name="xxxîş1î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3BD5814-56EC-4799-BA20-F706D656E365}"/>
              </a:ext>
            </a:extLst>
          </p:cNvPr>
          <p:cNvSpPr txBox="1"/>
          <p:nvPr/>
        </p:nvSpPr>
        <p:spPr bwMode="auto">
          <a:xfrm>
            <a:off x="8649786" y="4285263"/>
            <a:ext cx="1901335" cy="32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en-US" altLang="zh-CN" sz="2000" b="1" dirty="0">
                <a:latin typeface="Century Gothic" panose="020B0502020202020204" pitchFamily="34" charset="0"/>
              </a:rPr>
              <a:t>Text here</a:t>
            </a:r>
          </a:p>
        </p:txBody>
      </p:sp>
      <p:sp>
        <p:nvSpPr>
          <p:cNvPr id="27" name="xxxï$ľî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C4F4953-DFE7-48A9-8310-4C8B4DF512B1}"/>
              </a:ext>
            </a:extLst>
          </p:cNvPr>
          <p:cNvSpPr/>
          <p:nvPr/>
        </p:nvSpPr>
        <p:spPr bwMode="auto">
          <a:xfrm>
            <a:off x="2416227" y="1731019"/>
            <a:ext cx="350640" cy="283137"/>
          </a:xfrm>
          <a:custGeom>
            <a:avLst/>
            <a:gdLst>
              <a:gd name="connsiteX0" fmla="*/ 499361 w 608838"/>
              <a:gd name="connsiteY0" fmla="*/ 285654 h 491629"/>
              <a:gd name="connsiteX1" fmla="*/ 499361 w 608838"/>
              <a:gd name="connsiteY1" fmla="*/ 344437 h 491629"/>
              <a:gd name="connsiteX2" fmla="*/ 558245 w 608838"/>
              <a:gd name="connsiteY2" fmla="*/ 344437 h 491629"/>
              <a:gd name="connsiteX3" fmla="*/ 558245 w 608838"/>
              <a:gd name="connsiteY3" fmla="*/ 285654 h 491629"/>
              <a:gd name="connsiteX4" fmla="*/ 50593 w 608838"/>
              <a:gd name="connsiteY4" fmla="*/ 285654 h 491629"/>
              <a:gd name="connsiteX5" fmla="*/ 50593 w 608838"/>
              <a:gd name="connsiteY5" fmla="*/ 344437 h 491629"/>
              <a:gd name="connsiteX6" fmla="*/ 109477 w 608838"/>
              <a:gd name="connsiteY6" fmla="*/ 344437 h 491629"/>
              <a:gd name="connsiteX7" fmla="*/ 109477 w 608838"/>
              <a:gd name="connsiteY7" fmla="*/ 285654 h 491629"/>
              <a:gd name="connsiteX8" fmla="*/ 324062 w 608838"/>
              <a:gd name="connsiteY8" fmla="*/ 265425 h 491629"/>
              <a:gd name="connsiteX9" fmla="*/ 324062 w 608838"/>
              <a:gd name="connsiteY9" fmla="*/ 329947 h 491629"/>
              <a:gd name="connsiteX10" fmla="*/ 388693 w 608838"/>
              <a:gd name="connsiteY10" fmla="*/ 329947 h 491629"/>
              <a:gd name="connsiteX11" fmla="*/ 388693 w 608838"/>
              <a:gd name="connsiteY11" fmla="*/ 265425 h 491629"/>
              <a:gd name="connsiteX12" fmla="*/ 220144 w 608838"/>
              <a:gd name="connsiteY12" fmla="*/ 265425 h 491629"/>
              <a:gd name="connsiteX13" fmla="*/ 220144 w 608838"/>
              <a:gd name="connsiteY13" fmla="*/ 329947 h 491629"/>
              <a:gd name="connsiteX14" fmla="*/ 284775 w 608838"/>
              <a:gd name="connsiteY14" fmla="*/ 329947 h 491629"/>
              <a:gd name="connsiteX15" fmla="*/ 284775 w 608838"/>
              <a:gd name="connsiteY15" fmla="*/ 265425 h 491629"/>
              <a:gd name="connsiteX16" fmla="*/ 499361 w 608838"/>
              <a:gd name="connsiteY16" fmla="*/ 191225 h 491629"/>
              <a:gd name="connsiteX17" fmla="*/ 499361 w 608838"/>
              <a:gd name="connsiteY17" fmla="*/ 250008 h 491629"/>
              <a:gd name="connsiteX18" fmla="*/ 558245 w 608838"/>
              <a:gd name="connsiteY18" fmla="*/ 250008 h 491629"/>
              <a:gd name="connsiteX19" fmla="*/ 558245 w 608838"/>
              <a:gd name="connsiteY19" fmla="*/ 191225 h 491629"/>
              <a:gd name="connsiteX20" fmla="*/ 50593 w 608838"/>
              <a:gd name="connsiteY20" fmla="*/ 191225 h 491629"/>
              <a:gd name="connsiteX21" fmla="*/ 50593 w 608838"/>
              <a:gd name="connsiteY21" fmla="*/ 250008 h 491629"/>
              <a:gd name="connsiteX22" fmla="*/ 109477 w 608838"/>
              <a:gd name="connsiteY22" fmla="*/ 250008 h 491629"/>
              <a:gd name="connsiteX23" fmla="*/ 109477 w 608838"/>
              <a:gd name="connsiteY23" fmla="*/ 191225 h 491629"/>
              <a:gd name="connsiteX24" fmla="*/ 324062 w 608838"/>
              <a:gd name="connsiteY24" fmla="*/ 161682 h 491629"/>
              <a:gd name="connsiteX25" fmla="*/ 324062 w 608838"/>
              <a:gd name="connsiteY25" fmla="*/ 226204 h 491629"/>
              <a:gd name="connsiteX26" fmla="*/ 388693 w 608838"/>
              <a:gd name="connsiteY26" fmla="*/ 226204 h 491629"/>
              <a:gd name="connsiteX27" fmla="*/ 388693 w 608838"/>
              <a:gd name="connsiteY27" fmla="*/ 161682 h 491629"/>
              <a:gd name="connsiteX28" fmla="*/ 220144 w 608838"/>
              <a:gd name="connsiteY28" fmla="*/ 161682 h 491629"/>
              <a:gd name="connsiteX29" fmla="*/ 220144 w 608838"/>
              <a:gd name="connsiteY29" fmla="*/ 226204 h 491629"/>
              <a:gd name="connsiteX30" fmla="*/ 284775 w 608838"/>
              <a:gd name="connsiteY30" fmla="*/ 226204 h 491629"/>
              <a:gd name="connsiteX31" fmla="*/ 284775 w 608838"/>
              <a:gd name="connsiteY31" fmla="*/ 161682 h 491629"/>
              <a:gd name="connsiteX32" fmla="*/ 499361 w 608838"/>
              <a:gd name="connsiteY32" fmla="*/ 96797 h 491629"/>
              <a:gd name="connsiteX33" fmla="*/ 499361 w 608838"/>
              <a:gd name="connsiteY33" fmla="*/ 155579 h 491629"/>
              <a:gd name="connsiteX34" fmla="*/ 558245 w 608838"/>
              <a:gd name="connsiteY34" fmla="*/ 155579 h 491629"/>
              <a:gd name="connsiteX35" fmla="*/ 558245 w 608838"/>
              <a:gd name="connsiteY35" fmla="*/ 96797 h 491629"/>
              <a:gd name="connsiteX36" fmla="*/ 50593 w 608838"/>
              <a:gd name="connsiteY36" fmla="*/ 96797 h 491629"/>
              <a:gd name="connsiteX37" fmla="*/ 50593 w 608838"/>
              <a:gd name="connsiteY37" fmla="*/ 155579 h 491629"/>
              <a:gd name="connsiteX38" fmla="*/ 109477 w 608838"/>
              <a:gd name="connsiteY38" fmla="*/ 155579 h 491629"/>
              <a:gd name="connsiteX39" fmla="*/ 109477 w 608838"/>
              <a:gd name="connsiteY39" fmla="*/ 96797 h 491629"/>
              <a:gd name="connsiteX40" fmla="*/ 324062 w 608838"/>
              <a:gd name="connsiteY40" fmla="*/ 57938 h 491629"/>
              <a:gd name="connsiteX41" fmla="*/ 324062 w 608838"/>
              <a:gd name="connsiteY41" fmla="*/ 122461 h 491629"/>
              <a:gd name="connsiteX42" fmla="*/ 388693 w 608838"/>
              <a:gd name="connsiteY42" fmla="*/ 122461 h 491629"/>
              <a:gd name="connsiteX43" fmla="*/ 388693 w 608838"/>
              <a:gd name="connsiteY43" fmla="*/ 57938 h 491629"/>
              <a:gd name="connsiteX44" fmla="*/ 220144 w 608838"/>
              <a:gd name="connsiteY44" fmla="*/ 57938 h 491629"/>
              <a:gd name="connsiteX45" fmla="*/ 220144 w 608838"/>
              <a:gd name="connsiteY45" fmla="*/ 122461 h 491629"/>
              <a:gd name="connsiteX46" fmla="*/ 284775 w 608838"/>
              <a:gd name="connsiteY46" fmla="*/ 122461 h 491629"/>
              <a:gd name="connsiteX47" fmla="*/ 284775 w 608838"/>
              <a:gd name="connsiteY47" fmla="*/ 57938 h 491629"/>
              <a:gd name="connsiteX48" fmla="*/ 469401 w 608838"/>
              <a:gd name="connsiteY48" fmla="*/ 44033 h 491629"/>
              <a:gd name="connsiteX49" fmla="*/ 608838 w 608838"/>
              <a:gd name="connsiteY49" fmla="*/ 44033 h 491629"/>
              <a:gd name="connsiteX50" fmla="*/ 608838 w 608838"/>
              <a:gd name="connsiteY50" fmla="*/ 491629 h 491629"/>
              <a:gd name="connsiteX51" fmla="*/ 510950 w 608838"/>
              <a:gd name="connsiteY51" fmla="*/ 491629 h 491629"/>
              <a:gd name="connsiteX52" fmla="*/ 510950 w 608838"/>
              <a:gd name="connsiteY52" fmla="*/ 391651 h 491629"/>
              <a:gd name="connsiteX53" fmla="*/ 469401 w 608838"/>
              <a:gd name="connsiteY53" fmla="*/ 391651 h 491629"/>
              <a:gd name="connsiteX54" fmla="*/ 0 w 608838"/>
              <a:gd name="connsiteY54" fmla="*/ 44033 h 491629"/>
              <a:gd name="connsiteX55" fmla="*/ 139437 w 608838"/>
              <a:gd name="connsiteY55" fmla="*/ 44033 h 491629"/>
              <a:gd name="connsiteX56" fmla="*/ 139437 w 608838"/>
              <a:gd name="connsiteY56" fmla="*/ 391651 h 491629"/>
              <a:gd name="connsiteX57" fmla="*/ 97889 w 608838"/>
              <a:gd name="connsiteY57" fmla="*/ 391651 h 491629"/>
              <a:gd name="connsiteX58" fmla="*/ 97889 w 608838"/>
              <a:gd name="connsiteY58" fmla="*/ 491629 h 491629"/>
              <a:gd name="connsiteX59" fmla="*/ 0 w 608838"/>
              <a:gd name="connsiteY59" fmla="*/ 491629 h 491629"/>
              <a:gd name="connsiteX60" fmla="*/ 164558 w 608838"/>
              <a:gd name="connsiteY60" fmla="*/ 0 h 491629"/>
              <a:gd name="connsiteX61" fmla="*/ 444279 w 608838"/>
              <a:gd name="connsiteY61" fmla="*/ 0 h 491629"/>
              <a:gd name="connsiteX62" fmla="*/ 444279 w 608838"/>
              <a:gd name="connsiteY62" fmla="*/ 491629 h 491629"/>
              <a:gd name="connsiteX63" fmla="*/ 336781 w 608838"/>
              <a:gd name="connsiteY63" fmla="*/ 491629 h 491629"/>
              <a:gd name="connsiteX64" fmla="*/ 336781 w 608838"/>
              <a:gd name="connsiteY64" fmla="*/ 381866 h 491629"/>
              <a:gd name="connsiteX65" fmla="*/ 272056 w 608838"/>
              <a:gd name="connsiteY65" fmla="*/ 381866 h 491629"/>
              <a:gd name="connsiteX66" fmla="*/ 272056 w 608838"/>
              <a:gd name="connsiteY66" fmla="*/ 491629 h 491629"/>
              <a:gd name="connsiteX67" fmla="*/ 164558 w 608838"/>
              <a:gd name="connsiteY67" fmla="*/ 491629 h 49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8838" h="491629">
                <a:moveTo>
                  <a:pt x="499361" y="285654"/>
                </a:moveTo>
                <a:lnTo>
                  <a:pt x="499361" y="344437"/>
                </a:lnTo>
                <a:lnTo>
                  <a:pt x="558245" y="344437"/>
                </a:lnTo>
                <a:lnTo>
                  <a:pt x="558245" y="285654"/>
                </a:lnTo>
                <a:close/>
                <a:moveTo>
                  <a:pt x="50593" y="285654"/>
                </a:moveTo>
                <a:lnTo>
                  <a:pt x="50593" y="344437"/>
                </a:lnTo>
                <a:lnTo>
                  <a:pt x="109477" y="344437"/>
                </a:lnTo>
                <a:lnTo>
                  <a:pt x="109477" y="285654"/>
                </a:lnTo>
                <a:close/>
                <a:moveTo>
                  <a:pt x="324062" y="265425"/>
                </a:moveTo>
                <a:lnTo>
                  <a:pt x="324062" y="329947"/>
                </a:lnTo>
                <a:lnTo>
                  <a:pt x="388693" y="329947"/>
                </a:lnTo>
                <a:lnTo>
                  <a:pt x="388693" y="265425"/>
                </a:lnTo>
                <a:close/>
                <a:moveTo>
                  <a:pt x="220144" y="265425"/>
                </a:moveTo>
                <a:lnTo>
                  <a:pt x="220144" y="329947"/>
                </a:lnTo>
                <a:lnTo>
                  <a:pt x="284775" y="329947"/>
                </a:lnTo>
                <a:lnTo>
                  <a:pt x="284775" y="265425"/>
                </a:lnTo>
                <a:close/>
                <a:moveTo>
                  <a:pt x="499361" y="191225"/>
                </a:moveTo>
                <a:lnTo>
                  <a:pt x="499361" y="250008"/>
                </a:lnTo>
                <a:lnTo>
                  <a:pt x="558245" y="250008"/>
                </a:lnTo>
                <a:lnTo>
                  <a:pt x="558245" y="191225"/>
                </a:lnTo>
                <a:close/>
                <a:moveTo>
                  <a:pt x="50593" y="191225"/>
                </a:moveTo>
                <a:lnTo>
                  <a:pt x="50593" y="250008"/>
                </a:lnTo>
                <a:lnTo>
                  <a:pt x="109477" y="250008"/>
                </a:lnTo>
                <a:lnTo>
                  <a:pt x="109477" y="191225"/>
                </a:lnTo>
                <a:close/>
                <a:moveTo>
                  <a:pt x="324062" y="161682"/>
                </a:moveTo>
                <a:lnTo>
                  <a:pt x="324062" y="226204"/>
                </a:lnTo>
                <a:lnTo>
                  <a:pt x="388693" y="226204"/>
                </a:lnTo>
                <a:lnTo>
                  <a:pt x="388693" y="161682"/>
                </a:lnTo>
                <a:close/>
                <a:moveTo>
                  <a:pt x="220144" y="161682"/>
                </a:moveTo>
                <a:lnTo>
                  <a:pt x="220144" y="226204"/>
                </a:lnTo>
                <a:lnTo>
                  <a:pt x="284775" y="226204"/>
                </a:lnTo>
                <a:lnTo>
                  <a:pt x="284775" y="161682"/>
                </a:lnTo>
                <a:close/>
                <a:moveTo>
                  <a:pt x="499361" y="96797"/>
                </a:moveTo>
                <a:lnTo>
                  <a:pt x="499361" y="155579"/>
                </a:lnTo>
                <a:lnTo>
                  <a:pt x="558245" y="155579"/>
                </a:lnTo>
                <a:lnTo>
                  <a:pt x="558245" y="96797"/>
                </a:lnTo>
                <a:close/>
                <a:moveTo>
                  <a:pt x="50593" y="96797"/>
                </a:moveTo>
                <a:lnTo>
                  <a:pt x="50593" y="155579"/>
                </a:lnTo>
                <a:lnTo>
                  <a:pt x="109477" y="155579"/>
                </a:lnTo>
                <a:lnTo>
                  <a:pt x="109477" y="96797"/>
                </a:lnTo>
                <a:close/>
                <a:moveTo>
                  <a:pt x="324062" y="57938"/>
                </a:moveTo>
                <a:lnTo>
                  <a:pt x="324062" y="122461"/>
                </a:lnTo>
                <a:lnTo>
                  <a:pt x="388693" y="122461"/>
                </a:lnTo>
                <a:lnTo>
                  <a:pt x="388693" y="57938"/>
                </a:lnTo>
                <a:close/>
                <a:moveTo>
                  <a:pt x="220144" y="57938"/>
                </a:moveTo>
                <a:lnTo>
                  <a:pt x="220144" y="122461"/>
                </a:lnTo>
                <a:lnTo>
                  <a:pt x="284775" y="122461"/>
                </a:lnTo>
                <a:lnTo>
                  <a:pt x="284775" y="57938"/>
                </a:lnTo>
                <a:close/>
                <a:moveTo>
                  <a:pt x="469401" y="44033"/>
                </a:moveTo>
                <a:lnTo>
                  <a:pt x="608838" y="44033"/>
                </a:lnTo>
                <a:lnTo>
                  <a:pt x="608838" y="491629"/>
                </a:lnTo>
                <a:lnTo>
                  <a:pt x="510950" y="491629"/>
                </a:lnTo>
                <a:lnTo>
                  <a:pt x="510950" y="391651"/>
                </a:lnTo>
                <a:lnTo>
                  <a:pt x="469401" y="391651"/>
                </a:lnTo>
                <a:close/>
                <a:moveTo>
                  <a:pt x="0" y="44033"/>
                </a:moveTo>
                <a:lnTo>
                  <a:pt x="139437" y="44033"/>
                </a:lnTo>
                <a:lnTo>
                  <a:pt x="139437" y="391651"/>
                </a:lnTo>
                <a:lnTo>
                  <a:pt x="97889" y="391651"/>
                </a:lnTo>
                <a:lnTo>
                  <a:pt x="97889" y="491629"/>
                </a:lnTo>
                <a:lnTo>
                  <a:pt x="0" y="491629"/>
                </a:lnTo>
                <a:close/>
                <a:moveTo>
                  <a:pt x="164558" y="0"/>
                </a:moveTo>
                <a:lnTo>
                  <a:pt x="444279" y="0"/>
                </a:lnTo>
                <a:lnTo>
                  <a:pt x="444279" y="491629"/>
                </a:lnTo>
                <a:lnTo>
                  <a:pt x="336781" y="491629"/>
                </a:lnTo>
                <a:lnTo>
                  <a:pt x="336781" y="381866"/>
                </a:lnTo>
                <a:lnTo>
                  <a:pt x="272056" y="381866"/>
                </a:lnTo>
                <a:lnTo>
                  <a:pt x="272056" y="491629"/>
                </a:lnTo>
                <a:lnTo>
                  <a:pt x="164558" y="491629"/>
                </a:lnTo>
                <a:close/>
              </a:path>
            </a:pathLst>
          </a:custGeom>
          <a:solidFill>
            <a:srgbClr val="5BD4FF"/>
          </a:solidFill>
          <a:ln>
            <a:noFill/>
          </a:ln>
        </p:spPr>
        <p:txBody>
          <a:bodyPr wrap="square" lIns="91440" tIns="45720" rIns="91440" bIns="45720">
            <a:normAutofit fontScale="85000" lnSpcReduction="20000"/>
          </a:bodyPr>
          <a:lstStyle/>
          <a:p>
            <a:endParaRPr lang="zh-CN" altLang="en-US"/>
          </a:p>
        </p:txBody>
      </p:sp>
      <p:sp>
        <p:nvSpPr>
          <p:cNvPr id="28" name="xxxiṥl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A1A275D-4963-4D5A-A409-42BDACB42F73}"/>
              </a:ext>
            </a:extLst>
          </p:cNvPr>
          <p:cNvSpPr/>
          <p:nvPr/>
        </p:nvSpPr>
        <p:spPr bwMode="auto">
          <a:xfrm>
            <a:off x="4752529" y="1731019"/>
            <a:ext cx="350640" cy="283137"/>
          </a:xfrm>
          <a:custGeom>
            <a:avLst/>
            <a:gdLst>
              <a:gd name="connsiteX0" fmla="*/ 499361 w 608838"/>
              <a:gd name="connsiteY0" fmla="*/ 285654 h 491629"/>
              <a:gd name="connsiteX1" fmla="*/ 499361 w 608838"/>
              <a:gd name="connsiteY1" fmla="*/ 344437 h 491629"/>
              <a:gd name="connsiteX2" fmla="*/ 558245 w 608838"/>
              <a:gd name="connsiteY2" fmla="*/ 344437 h 491629"/>
              <a:gd name="connsiteX3" fmla="*/ 558245 w 608838"/>
              <a:gd name="connsiteY3" fmla="*/ 285654 h 491629"/>
              <a:gd name="connsiteX4" fmla="*/ 50593 w 608838"/>
              <a:gd name="connsiteY4" fmla="*/ 285654 h 491629"/>
              <a:gd name="connsiteX5" fmla="*/ 50593 w 608838"/>
              <a:gd name="connsiteY5" fmla="*/ 344437 h 491629"/>
              <a:gd name="connsiteX6" fmla="*/ 109477 w 608838"/>
              <a:gd name="connsiteY6" fmla="*/ 344437 h 491629"/>
              <a:gd name="connsiteX7" fmla="*/ 109477 w 608838"/>
              <a:gd name="connsiteY7" fmla="*/ 285654 h 491629"/>
              <a:gd name="connsiteX8" fmla="*/ 324062 w 608838"/>
              <a:gd name="connsiteY8" fmla="*/ 265425 h 491629"/>
              <a:gd name="connsiteX9" fmla="*/ 324062 w 608838"/>
              <a:gd name="connsiteY9" fmla="*/ 329947 h 491629"/>
              <a:gd name="connsiteX10" fmla="*/ 388693 w 608838"/>
              <a:gd name="connsiteY10" fmla="*/ 329947 h 491629"/>
              <a:gd name="connsiteX11" fmla="*/ 388693 w 608838"/>
              <a:gd name="connsiteY11" fmla="*/ 265425 h 491629"/>
              <a:gd name="connsiteX12" fmla="*/ 220144 w 608838"/>
              <a:gd name="connsiteY12" fmla="*/ 265425 h 491629"/>
              <a:gd name="connsiteX13" fmla="*/ 220144 w 608838"/>
              <a:gd name="connsiteY13" fmla="*/ 329947 h 491629"/>
              <a:gd name="connsiteX14" fmla="*/ 284775 w 608838"/>
              <a:gd name="connsiteY14" fmla="*/ 329947 h 491629"/>
              <a:gd name="connsiteX15" fmla="*/ 284775 w 608838"/>
              <a:gd name="connsiteY15" fmla="*/ 265425 h 491629"/>
              <a:gd name="connsiteX16" fmla="*/ 499361 w 608838"/>
              <a:gd name="connsiteY16" fmla="*/ 191225 h 491629"/>
              <a:gd name="connsiteX17" fmla="*/ 499361 w 608838"/>
              <a:gd name="connsiteY17" fmla="*/ 250008 h 491629"/>
              <a:gd name="connsiteX18" fmla="*/ 558245 w 608838"/>
              <a:gd name="connsiteY18" fmla="*/ 250008 h 491629"/>
              <a:gd name="connsiteX19" fmla="*/ 558245 w 608838"/>
              <a:gd name="connsiteY19" fmla="*/ 191225 h 491629"/>
              <a:gd name="connsiteX20" fmla="*/ 50593 w 608838"/>
              <a:gd name="connsiteY20" fmla="*/ 191225 h 491629"/>
              <a:gd name="connsiteX21" fmla="*/ 50593 w 608838"/>
              <a:gd name="connsiteY21" fmla="*/ 250008 h 491629"/>
              <a:gd name="connsiteX22" fmla="*/ 109477 w 608838"/>
              <a:gd name="connsiteY22" fmla="*/ 250008 h 491629"/>
              <a:gd name="connsiteX23" fmla="*/ 109477 w 608838"/>
              <a:gd name="connsiteY23" fmla="*/ 191225 h 491629"/>
              <a:gd name="connsiteX24" fmla="*/ 324062 w 608838"/>
              <a:gd name="connsiteY24" fmla="*/ 161682 h 491629"/>
              <a:gd name="connsiteX25" fmla="*/ 324062 w 608838"/>
              <a:gd name="connsiteY25" fmla="*/ 226204 h 491629"/>
              <a:gd name="connsiteX26" fmla="*/ 388693 w 608838"/>
              <a:gd name="connsiteY26" fmla="*/ 226204 h 491629"/>
              <a:gd name="connsiteX27" fmla="*/ 388693 w 608838"/>
              <a:gd name="connsiteY27" fmla="*/ 161682 h 491629"/>
              <a:gd name="connsiteX28" fmla="*/ 220144 w 608838"/>
              <a:gd name="connsiteY28" fmla="*/ 161682 h 491629"/>
              <a:gd name="connsiteX29" fmla="*/ 220144 w 608838"/>
              <a:gd name="connsiteY29" fmla="*/ 226204 h 491629"/>
              <a:gd name="connsiteX30" fmla="*/ 284775 w 608838"/>
              <a:gd name="connsiteY30" fmla="*/ 226204 h 491629"/>
              <a:gd name="connsiteX31" fmla="*/ 284775 w 608838"/>
              <a:gd name="connsiteY31" fmla="*/ 161682 h 491629"/>
              <a:gd name="connsiteX32" fmla="*/ 499361 w 608838"/>
              <a:gd name="connsiteY32" fmla="*/ 96797 h 491629"/>
              <a:gd name="connsiteX33" fmla="*/ 499361 w 608838"/>
              <a:gd name="connsiteY33" fmla="*/ 155579 h 491629"/>
              <a:gd name="connsiteX34" fmla="*/ 558245 w 608838"/>
              <a:gd name="connsiteY34" fmla="*/ 155579 h 491629"/>
              <a:gd name="connsiteX35" fmla="*/ 558245 w 608838"/>
              <a:gd name="connsiteY35" fmla="*/ 96797 h 491629"/>
              <a:gd name="connsiteX36" fmla="*/ 50593 w 608838"/>
              <a:gd name="connsiteY36" fmla="*/ 96797 h 491629"/>
              <a:gd name="connsiteX37" fmla="*/ 50593 w 608838"/>
              <a:gd name="connsiteY37" fmla="*/ 155579 h 491629"/>
              <a:gd name="connsiteX38" fmla="*/ 109477 w 608838"/>
              <a:gd name="connsiteY38" fmla="*/ 155579 h 491629"/>
              <a:gd name="connsiteX39" fmla="*/ 109477 w 608838"/>
              <a:gd name="connsiteY39" fmla="*/ 96797 h 491629"/>
              <a:gd name="connsiteX40" fmla="*/ 324062 w 608838"/>
              <a:gd name="connsiteY40" fmla="*/ 57938 h 491629"/>
              <a:gd name="connsiteX41" fmla="*/ 324062 w 608838"/>
              <a:gd name="connsiteY41" fmla="*/ 122461 h 491629"/>
              <a:gd name="connsiteX42" fmla="*/ 388693 w 608838"/>
              <a:gd name="connsiteY42" fmla="*/ 122461 h 491629"/>
              <a:gd name="connsiteX43" fmla="*/ 388693 w 608838"/>
              <a:gd name="connsiteY43" fmla="*/ 57938 h 491629"/>
              <a:gd name="connsiteX44" fmla="*/ 220144 w 608838"/>
              <a:gd name="connsiteY44" fmla="*/ 57938 h 491629"/>
              <a:gd name="connsiteX45" fmla="*/ 220144 w 608838"/>
              <a:gd name="connsiteY45" fmla="*/ 122461 h 491629"/>
              <a:gd name="connsiteX46" fmla="*/ 284775 w 608838"/>
              <a:gd name="connsiteY46" fmla="*/ 122461 h 491629"/>
              <a:gd name="connsiteX47" fmla="*/ 284775 w 608838"/>
              <a:gd name="connsiteY47" fmla="*/ 57938 h 491629"/>
              <a:gd name="connsiteX48" fmla="*/ 469401 w 608838"/>
              <a:gd name="connsiteY48" fmla="*/ 44033 h 491629"/>
              <a:gd name="connsiteX49" fmla="*/ 608838 w 608838"/>
              <a:gd name="connsiteY49" fmla="*/ 44033 h 491629"/>
              <a:gd name="connsiteX50" fmla="*/ 608838 w 608838"/>
              <a:gd name="connsiteY50" fmla="*/ 491629 h 491629"/>
              <a:gd name="connsiteX51" fmla="*/ 510950 w 608838"/>
              <a:gd name="connsiteY51" fmla="*/ 491629 h 491629"/>
              <a:gd name="connsiteX52" fmla="*/ 510950 w 608838"/>
              <a:gd name="connsiteY52" fmla="*/ 391651 h 491629"/>
              <a:gd name="connsiteX53" fmla="*/ 469401 w 608838"/>
              <a:gd name="connsiteY53" fmla="*/ 391651 h 491629"/>
              <a:gd name="connsiteX54" fmla="*/ 0 w 608838"/>
              <a:gd name="connsiteY54" fmla="*/ 44033 h 491629"/>
              <a:gd name="connsiteX55" fmla="*/ 139437 w 608838"/>
              <a:gd name="connsiteY55" fmla="*/ 44033 h 491629"/>
              <a:gd name="connsiteX56" fmla="*/ 139437 w 608838"/>
              <a:gd name="connsiteY56" fmla="*/ 391651 h 491629"/>
              <a:gd name="connsiteX57" fmla="*/ 97889 w 608838"/>
              <a:gd name="connsiteY57" fmla="*/ 391651 h 491629"/>
              <a:gd name="connsiteX58" fmla="*/ 97889 w 608838"/>
              <a:gd name="connsiteY58" fmla="*/ 491629 h 491629"/>
              <a:gd name="connsiteX59" fmla="*/ 0 w 608838"/>
              <a:gd name="connsiteY59" fmla="*/ 491629 h 491629"/>
              <a:gd name="connsiteX60" fmla="*/ 164558 w 608838"/>
              <a:gd name="connsiteY60" fmla="*/ 0 h 491629"/>
              <a:gd name="connsiteX61" fmla="*/ 444279 w 608838"/>
              <a:gd name="connsiteY61" fmla="*/ 0 h 491629"/>
              <a:gd name="connsiteX62" fmla="*/ 444279 w 608838"/>
              <a:gd name="connsiteY62" fmla="*/ 491629 h 491629"/>
              <a:gd name="connsiteX63" fmla="*/ 336781 w 608838"/>
              <a:gd name="connsiteY63" fmla="*/ 491629 h 491629"/>
              <a:gd name="connsiteX64" fmla="*/ 336781 w 608838"/>
              <a:gd name="connsiteY64" fmla="*/ 381866 h 491629"/>
              <a:gd name="connsiteX65" fmla="*/ 272056 w 608838"/>
              <a:gd name="connsiteY65" fmla="*/ 381866 h 491629"/>
              <a:gd name="connsiteX66" fmla="*/ 272056 w 608838"/>
              <a:gd name="connsiteY66" fmla="*/ 491629 h 491629"/>
              <a:gd name="connsiteX67" fmla="*/ 164558 w 608838"/>
              <a:gd name="connsiteY67" fmla="*/ 491629 h 49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8838" h="491629">
                <a:moveTo>
                  <a:pt x="499361" y="285654"/>
                </a:moveTo>
                <a:lnTo>
                  <a:pt x="499361" y="344437"/>
                </a:lnTo>
                <a:lnTo>
                  <a:pt x="558245" y="344437"/>
                </a:lnTo>
                <a:lnTo>
                  <a:pt x="558245" y="285654"/>
                </a:lnTo>
                <a:close/>
                <a:moveTo>
                  <a:pt x="50593" y="285654"/>
                </a:moveTo>
                <a:lnTo>
                  <a:pt x="50593" y="344437"/>
                </a:lnTo>
                <a:lnTo>
                  <a:pt x="109477" y="344437"/>
                </a:lnTo>
                <a:lnTo>
                  <a:pt x="109477" y="285654"/>
                </a:lnTo>
                <a:close/>
                <a:moveTo>
                  <a:pt x="324062" y="265425"/>
                </a:moveTo>
                <a:lnTo>
                  <a:pt x="324062" y="329947"/>
                </a:lnTo>
                <a:lnTo>
                  <a:pt x="388693" y="329947"/>
                </a:lnTo>
                <a:lnTo>
                  <a:pt x="388693" y="265425"/>
                </a:lnTo>
                <a:close/>
                <a:moveTo>
                  <a:pt x="220144" y="265425"/>
                </a:moveTo>
                <a:lnTo>
                  <a:pt x="220144" y="329947"/>
                </a:lnTo>
                <a:lnTo>
                  <a:pt x="284775" y="329947"/>
                </a:lnTo>
                <a:lnTo>
                  <a:pt x="284775" y="265425"/>
                </a:lnTo>
                <a:close/>
                <a:moveTo>
                  <a:pt x="499361" y="191225"/>
                </a:moveTo>
                <a:lnTo>
                  <a:pt x="499361" y="250008"/>
                </a:lnTo>
                <a:lnTo>
                  <a:pt x="558245" y="250008"/>
                </a:lnTo>
                <a:lnTo>
                  <a:pt x="558245" y="191225"/>
                </a:lnTo>
                <a:close/>
                <a:moveTo>
                  <a:pt x="50593" y="191225"/>
                </a:moveTo>
                <a:lnTo>
                  <a:pt x="50593" y="250008"/>
                </a:lnTo>
                <a:lnTo>
                  <a:pt x="109477" y="250008"/>
                </a:lnTo>
                <a:lnTo>
                  <a:pt x="109477" y="191225"/>
                </a:lnTo>
                <a:close/>
                <a:moveTo>
                  <a:pt x="324062" y="161682"/>
                </a:moveTo>
                <a:lnTo>
                  <a:pt x="324062" y="226204"/>
                </a:lnTo>
                <a:lnTo>
                  <a:pt x="388693" y="226204"/>
                </a:lnTo>
                <a:lnTo>
                  <a:pt x="388693" y="161682"/>
                </a:lnTo>
                <a:close/>
                <a:moveTo>
                  <a:pt x="220144" y="161682"/>
                </a:moveTo>
                <a:lnTo>
                  <a:pt x="220144" y="226204"/>
                </a:lnTo>
                <a:lnTo>
                  <a:pt x="284775" y="226204"/>
                </a:lnTo>
                <a:lnTo>
                  <a:pt x="284775" y="161682"/>
                </a:lnTo>
                <a:close/>
                <a:moveTo>
                  <a:pt x="499361" y="96797"/>
                </a:moveTo>
                <a:lnTo>
                  <a:pt x="499361" y="155579"/>
                </a:lnTo>
                <a:lnTo>
                  <a:pt x="558245" y="155579"/>
                </a:lnTo>
                <a:lnTo>
                  <a:pt x="558245" y="96797"/>
                </a:lnTo>
                <a:close/>
                <a:moveTo>
                  <a:pt x="50593" y="96797"/>
                </a:moveTo>
                <a:lnTo>
                  <a:pt x="50593" y="155579"/>
                </a:lnTo>
                <a:lnTo>
                  <a:pt x="109477" y="155579"/>
                </a:lnTo>
                <a:lnTo>
                  <a:pt x="109477" y="96797"/>
                </a:lnTo>
                <a:close/>
                <a:moveTo>
                  <a:pt x="324062" y="57938"/>
                </a:moveTo>
                <a:lnTo>
                  <a:pt x="324062" y="122461"/>
                </a:lnTo>
                <a:lnTo>
                  <a:pt x="388693" y="122461"/>
                </a:lnTo>
                <a:lnTo>
                  <a:pt x="388693" y="57938"/>
                </a:lnTo>
                <a:close/>
                <a:moveTo>
                  <a:pt x="220144" y="57938"/>
                </a:moveTo>
                <a:lnTo>
                  <a:pt x="220144" y="122461"/>
                </a:lnTo>
                <a:lnTo>
                  <a:pt x="284775" y="122461"/>
                </a:lnTo>
                <a:lnTo>
                  <a:pt x="284775" y="57938"/>
                </a:lnTo>
                <a:close/>
                <a:moveTo>
                  <a:pt x="469401" y="44033"/>
                </a:moveTo>
                <a:lnTo>
                  <a:pt x="608838" y="44033"/>
                </a:lnTo>
                <a:lnTo>
                  <a:pt x="608838" y="491629"/>
                </a:lnTo>
                <a:lnTo>
                  <a:pt x="510950" y="491629"/>
                </a:lnTo>
                <a:lnTo>
                  <a:pt x="510950" y="391651"/>
                </a:lnTo>
                <a:lnTo>
                  <a:pt x="469401" y="391651"/>
                </a:lnTo>
                <a:close/>
                <a:moveTo>
                  <a:pt x="0" y="44033"/>
                </a:moveTo>
                <a:lnTo>
                  <a:pt x="139437" y="44033"/>
                </a:lnTo>
                <a:lnTo>
                  <a:pt x="139437" y="391651"/>
                </a:lnTo>
                <a:lnTo>
                  <a:pt x="97889" y="391651"/>
                </a:lnTo>
                <a:lnTo>
                  <a:pt x="97889" y="491629"/>
                </a:lnTo>
                <a:lnTo>
                  <a:pt x="0" y="491629"/>
                </a:lnTo>
                <a:close/>
                <a:moveTo>
                  <a:pt x="164558" y="0"/>
                </a:moveTo>
                <a:lnTo>
                  <a:pt x="444279" y="0"/>
                </a:lnTo>
                <a:lnTo>
                  <a:pt x="444279" y="491629"/>
                </a:lnTo>
                <a:lnTo>
                  <a:pt x="336781" y="491629"/>
                </a:lnTo>
                <a:lnTo>
                  <a:pt x="336781" y="381866"/>
                </a:lnTo>
                <a:lnTo>
                  <a:pt x="272056" y="381866"/>
                </a:lnTo>
                <a:lnTo>
                  <a:pt x="272056" y="491629"/>
                </a:lnTo>
                <a:lnTo>
                  <a:pt x="164558" y="491629"/>
                </a:lnTo>
                <a:close/>
              </a:path>
            </a:pathLst>
          </a:custGeom>
          <a:solidFill>
            <a:srgbClr val="5BD4FF"/>
          </a:solidFill>
          <a:ln>
            <a:noFill/>
          </a:ln>
        </p:spPr>
        <p:txBody>
          <a:bodyPr wrap="square" lIns="91440" tIns="45720" rIns="91440" bIns="45720">
            <a:normAutofit fontScale="85000" lnSpcReduction="20000"/>
          </a:bodyPr>
          <a:lstStyle/>
          <a:p>
            <a:endParaRPr lang="zh-CN" altLang="en-US"/>
          </a:p>
        </p:txBody>
      </p:sp>
      <p:sp>
        <p:nvSpPr>
          <p:cNvPr id="29" name="xxxîślî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C2844D3-77FA-4AF7-B72B-EB180955DAD4}"/>
              </a:ext>
            </a:extLst>
          </p:cNvPr>
          <p:cNvSpPr/>
          <p:nvPr/>
        </p:nvSpPr>
        <p:spPr bwMode="auto">
          <a:xfrm>
            <a:off x="7088831" y="1731019"/>
            <a:ext cx="350640" cy="283137"/>
          </a:xfrm>
          <a:custGeom>
            <a:avLst/>
            <a:gdLst>
              <a:gd name="connsiteX0" fmla="*/ 499361 w 608838"/>
              <a:gd name="connsiteY0" fmla="*/ 285654 h 491629"/>
              <a:gd name="connsiteX1" fmla="*/ 499361 w 608838"/>
              <a:gd name="connsiteY1" fmla="*/ 344437 h 491629"/>
              <a:gd name="connsiteX2" fmla="*/ 558245 w 608838"/>
              <a:gd name="connsiteY2" fmla="*/ 344437 h 491629"/>
              <a:gd name="connsiteX3" fmla="*/ 558245 w 608838"/>
              <a:gd name="connsiteY3" fmla="*/ 285654 h 491629"/>
              <a:gd name="connsiteX4" fmla="*/ 50593 w 608838"/>
              <a:gd name="connsiteY4" fmla="*/ 285654 h 491629"/>
              <a:gd name="connsiteX5" fmla="*/ 50593 w 608838"/>
              <a:gd name="connsiteY5" fmla="*/ 344437 h 491629"/>
              <a:gd name="connsiteX6" fmla="*/ 109477 w 608838"/>
              <a:gd name="connsiteY6" fmla="*/ 344437 h 491629"/>
              <a:gd name="connsiteX7" fmla="*/ 109477 w 608838"/>
              <a:gd name="connsiteY7" fmla="*/ 285654 h 491629"/>
              <a:gd name="connsiteX8" fmla="*/ 324062 w 608838"/>
              <a:gd name="connsiteY8" fmla="*/ 265425 h 491629"/>
              <a:gd name="connsiteX9" fmla="*/ 324062 w 608838"/>
              <a:gd name="connsiteY9" fmla="*/ 329947 h 491629"/>
              <a:gd name="connsiteX10" fmla="*/ 388693 w 608838"/>
              <a:gd name="connsiteY10" fmla="*/ 329947 h 491629"/>
              <a:gd name="connsiteX11" fmla="*/ 388693 w 608838"/>
              <a:gd name="connsiteY11" fmla="*/ 265425 h 491629"/>
              <a:gd name="connsiteX12" fmla="*/ 220144 w 608838"/>
              <a:gd name="connsiteY12" fmla="*/ 265425 h 491629"/>
              <a:gd name="connsiteX13" fmla="*/ 220144 w 608838"/>
              <a:gd name="connsiteY13" fmla="*/ 329947 h 491629"/>
              <a:gd name="connsiteX14" fmla="*/ 284775 w 608838"/>
              <a:gd name="connsiteY14" fmla="*/ 329947 h 491629"/>
              <a:gd name="connsiteX15" fmla="*/ 284775 w 608838"/>
              <a:gd name="connsiteY15" fmla="*/ 265425 h 491629"/>
              <a:gd name="connsiteX16" fmla="*/ 499361 w 608838"/>
              <a:gd name="connsiteY16" fmla="*/ 191225 h 491629"/>
              <a:gd name="connsiteX17" fmla="*/ 499361 w 608838"/>
              <a:gd name="connsiteY17" fmla="*/ 250008 h 491629"/>
              <a:gd name="connsiteX18" fmla="*/ 558245 w 608838"/>
              <a:gd name="connsiteY18" fmla="*/ 250008 h 491629"/>
              <a:gd name="connsiteX19" fmla="*/ 558245 w 608838"/>
              <a:gd name="connsiteY19" fmla="*/ 191225 h 491629"/>
              <a:gd name="connsiteX20" fmla="*/ 50593 w 608838"/>
              <a:gd name="connsiteY20" fmla="*/ 191225 h 491629"/>
              <a:gd name="connsiteX21" fmla="*/ 50593 w 608838"/>
              <a:gd name="connsiteY21" fmla="*/ 250008 h 491629"/>
              <a:gd name="connsiteX22" fmla="*/ 109477 w 608838"/>
              <a:gd name="connsiteY22" fmla="*/ 250008 h 491629"/>
              <a:gd name="connsiteX23" fmla="*/ 109477 w 608838"/>
              <a:gd name="connsiteY23" fmla="*/ 191225 h 491629"/>
              <a:gd name="connsiteX24" fmla="*/ 324062 w 608838"/>
              <a:gd name="connsiteY24" fmla="*/ 161682 h 491629"/>
              <a:gd name="connsiteX25" fmla="*/ 324062 w 608838"/>
              <a:gd name="connsiteY25" fmla="*/ 226204 h 491629"/>
              <a:gd name="connsiteX26" fmla="*/ 388693 w 608838"/>
              <a:gd name="connsiteY26" fmla="*/ 226204 h 491629"/>
              <a:gd name="connsiteX27" fmla="*/ 388693 w 608838"/>
              <a:gd name="connsiteY27" fmla="*/ 161682 h 491629"/>
              <a:gd name="connsiteX28" fmla="*/ 220144 w 608838"/>
              <a:gd name="connsiteY28" fmla="*/ 161682 h 491629"/>
              <a:gd name="connsiteX29" fmla="*/ 220144 w 608838"/>
              <a:gd name="connsiteY29" fmla="*/ 226204 h 491629"/>
              <a:gd name="connsiteX30" fmla="*/ 284775 w 608838"/>
              <a:gd name="connsiteY30" fmla="*/ 226204 h 491629"/>
              <a:gd name="connsiteX31" fmla="*/ 284775 w 608838"/>
              <a:gd name="connsiteY31" fmla="*/ 161682 h 491629"/>
              <a:gd name="connsiteX32" fmla="*/ 499361 w 608838"/>
              <a:gd name="connsiteY32" fmla="*/ 96797 h 491629"/>
              <a:gd name="connsiteX33" fmla="*/ 499361 w 608838"/>
              <a:gd name="connsiteY33" fmla="*/ 155579 h 491629"/>
              <a:gd name="connsiteX34" fmla="*/ 558245 w 608838"/>
              <a:gd name="connsiteY34" fmla="*/ 155579 h 491629"/>
              <a:gd name="connsiteX35" fmla="*/ 558245 w 608838"/>
              <a:gd name="connsiteY35" fmla="*/ 96797 h 491629"/>
              <a:gd name="connsiteX36" fmla="*/ 50593 w 608838"/>
              <a:gd name="connsiteY36" fmla="*/ 96797 h 491629"/>
              <a:gd name="connsiteX37" fmla="*/ 50593 w 608838"/>
              <a:gd name="connsiteY37" fmla="*/ 155579 h 491629"/>
              <a:gd name="connsiteX38" fmla="*/ 109477 w 608838"/>
              <a:gd name="connsiteY38" fmla="*/ 155579 h 491629"/>
              <a:gd name="connsiteX39" fmla="*/ 109477 w 608838"/>
              <a:gd name="connsiteY39" fmla="*/ 96797 h 491629"/>
              <a:gd name="connsiteX40" fmla="*/ 324062 w 608838"/>
              <a:gd name="connsiteY40" fmla="*/ 57938 h 491629"/>
              <a:gd name="connsiteX41" fmla="*/ 324062 w 608838"/>
              <a:gd name="connsiteY41" fmla="*/ 122461 h 491629"/>
              <a:gd name="connsiteX42" fmla="*/ 388693 w 608838"/>
              <a:gd name="connsiteY42" fmla="*/ 122461 h 491629"/>
              <a:gd name="connsiteX43" fmla="*/ 388693 w 608838"/>
              <a:gd name="connsiteY43" fmla="*/ 57938 h 491629"/>
              <a:gd name="connsiteX44" fmla="*/ 220144 w 608838"/>
              <a:gd name="connsiteY44" fmla="*/ 57938 h 491629"/>
              <a:gd name="connsiteX45" fmla="*/ 220144 w 608838"/>
              <a:gd name="connsiteY45" fmla="*/ 122461 h 491629"/>
              <a:gd name="connsiteX46" fmla="*/ 284775 w 608838"/>
              <a:gd name="connsiteY46" fmla="*/ 122461 h 491629"/>
              <a:gd name="connsiteX47" fmla="*/ 284775 w 608838"/>
              <a:gd name="connsiteY47" fmla="*/ 57938 h 491629"/>
              <a:gd name="connsiteX48" fmla="*/ 469401 w 608838"/>
              <a:gd name="connsiteY48" fmla="*/ 44033 h 491629"/>
              <a:gd name="connsiteX49" fmla="*/ 608838 w 608838"/>
              <a:gd name="connsiteY49" fmla="*/ 44033 h 491629"/>
              <a:gd name="connsiteX50" fmla="*/ 608838 w 608838"/>
              <a:gd name="connsiteY50" fmla="*/ 491629 h 491629"/>
              <a:gd name="connsiteX51" fmla="*/ 510950 w 608838"/>
              <a:gd name="connsiteY51" fmla="*/ 491629 h 491629"/>
              <a:gd name="connsiteX52" fmla="*/ 510950 w 608838"/>
              <a:gd name="connsiteY52" fmla="*/ 391651 h 491629"/>
              <a:gd name="connsiteX53" fmla="*/ 469401 w 608838"/>
              <a:gd name="connsiteY53" fmla="*/ 391651 h 491629"/>
              <a:gd name="connsiteX54" fmla="*/ 0 w 608838"/>
              <a:gd name="connsiteY54" fmla="*/ 44033 h 491629"/>
              <a:gd name="connsiteX55" fmla="*/ 139437 w 608838"/>
              <a:gd name="connsiteY55" fmla="*/ 44033 h 491629"/>
              <a:gd name="connsiteX56" fmla="*/ 139437 w 608838"/>
              <a:gd name="connsiteY56" fmla="*/ 391651 h 491629"/>
              <a:gd name="connsiteX57" fmla="*/ 97889 w 608838"/>
              <a:gd name="connsiteY57" fmla="*/ 391651 h 491629"/>
              <a:gd name="connsiteX58" fmla="*/ 97889 w 608838"/>
              <a:gd name="connsiteY58" fmla="*/ 491629 h 491629"/>
              <a:gd name="connsiteX59" fmla="*/ 0 w 608838"/>
              <a:gd name="connsiteY59" fmla="*/ 491629 h 491629"/>
              <a:gd name="connsiteX60" fmla="*/ 164558 w 608838"/>
              <a:gd name="connsiteY60" fmla="*/ 0 h 491629"/>
              <a:gd name="connsiteX61" fmla="*/ 444279 w 608838"/>
              <a:gd name="connsiteY61" fmla="*/ 0 h 491629"/>
              <a:gd name="connsiteX62" fmla="*/ 444279 w 608838"/>
              <a:gd name="connsiteY62" fmla="*/ 491629 h 491629"/>
              <a:gd name="connsiteX63" fmla="*/ 336781 w 608838"/>
              <a:gd name="connsiteY63" fmla="*/ 491629 h 491629"/>
              <a:gd name="connsiteX64" fmla="*/ 336781 w 608838"/>
              <a:gd name="connsiteY64" fmla="*/ 381866 h 491629"/>
              <a:gd name="connsiteX65" fmla="*/ 272056 w 608838"/>
              <a:gd name="connsiteY65" fmla="*/ 381866 h 491629"/>
              <a:gd name="connsiteX66" fmla="*/ 272056 w 608838"/>
              <a:gd name="connsiteY66" fmla="*/ 491629 h 491629"/>
              <a:gd name="connsiteX67" fmla="*/ 164558 w 608838"/>
              <a:gd name="connsiteY67" fmla="*/ 491629 h 49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8838" h="491629">
                <a:moveTo>
                  <a:pt x="499361" y="285654"/>
                </a:moveTo>
                <a:lnTo>
                  <a:pt x="499361" y="344437"/>
                </a:lnTo>
                <a:lnTo>
                  <a:pt x="558245" y="344437"/>
                </a:lnTo>
                <a:lnTo>
                  <a:pt x="558245" y="285654"/>
                </a:lnTo>
                <a:close/>
                <a:moveTo>
                  <a:pt x="50593" y="285654"/>
                </a:moveTo>
                <a:lnTo>
                  <a:pt x="50593" y="344437"/>
                </a:lnTo>
                <a:lnTo>
                  <a:pt x="109477" y="344437"/>
                </a:lnTo>
                <a:lnTo>
                  <a:pt x="109477" y="285654"/>
                </a:lnTo>
                <a:close/>
                <a:moveTo>
                  <a:pt x="324062" y="265425"/>
                </a:moveTo>
                <a:lnTo>
                  <a:pt x="324062" y="329947"/>
                </a:lnTo>
                <a:lnTo>
                  <a:pt x="388693" y="329947"/>
                </a:lnTo>
                <a:lnTo>
                  <a:pt x="388693" y="265425"/>
                </a:lnTo>
                <a:close/>
                <a:moveTo>
                  <a:pt x="220144" y="265425"/>
                </a:moveTo>
                <a:lnTo>
                  <a:pt x="220144" y="329947"/>
                </a:lnTo>
                <a:lnTo>
                  <a:pt x="284775" y="329947"/>
                </a:lnTo>
                <a:lnTo>
                  <a:pt x="284775" y="265425"/>
                </a:lnTo>
                <a:close/>
                <a:moveTo>
                  <a:pt x="499361" y="191225"/>
                </a:moveTo>
                <a:lnTo>
                  <a:pt x="499361" y="250008"/>
                </a:lnTo>
                <a:lnTo>
                  <a:pt x="558245" y="250008"/>
                </a:lnTo>
                <a:lnTo>
                  <a:pt x="558245" y="191225"/>
                </a:lnTo>
                <a:close/>
                <a:moveTo>
                  <a:pt x="50593" y="191225"/>
                </a:moveTo>
                <a:lnTo>
                  <a:pt x="50593" y="250008"/>
                </a:lnTo>
                <a:lnTo>
                  <a:pt x="109477" y="250008"/>
                </a:lnTo>
                <a:lnTo>
                  <a:pt x="109477" y="191225"/>
                </a:lnTo>
                <a:close/>
                <a:moveTo>
                  <a:pt x="324062" y="161682"/>
                </a:moveTo>
                <a:lnTo>
                  <a:pt x="324062" y="226204"/>
                </a:lnTo>
                <a:lnTo>
                  <a:pt x="388693" y="226204"/>
                </a:lnTo>
                <a:lnTo>
                  <a:pt x="388693" y="161682"/>
                </a:lnTo>
                <a:close/>
                <a:moveTo>
                  <a:pt x="220144" y="161682"/>
                </a:moveTo>
                <a:lnTo>
                  <a:pt x="220144" y="226204"/>
                </a:lnTo>
                <a:lnTo>
                  <a:pt x="284775" y="226204"/>
                </a:lnTo>
                <a:lnTo>
                  <a:pt x="284775" y="161682"/>
                </a:lnTo>
                <a:close/>
                <a:moveTo>
                  <a:pt x="499361" y="96797"/>
                </a:moveTo>
                <a:lnTo>
                  <a:pt x="499361" y="155579"/>
                </a:lnTo>
                <a:lnTo>
                  <a:pt x="558245" y="155579"/>
                </a:lnTo>
                <a:lnTo>
                  <a:pt x="558245" y="96797"/>
                </a:lnTo>
                <a:close/>
                <a:moveTo>
                  <a:pt x="50593" y="96797"/>
                </a:moveTo>
                <a:lnTo>
                  <a:pt x="50593" y="155579"/>
                </a:lnTo>
                <a:lnTo>
                  <a:pt x="109477" y="155579"/>
                </a:lnTo>
                <a:lnTo>
                  <a:pt x="109477" y="96797"/>
                </a:lnTo>
                <a:close/>
                <a:moveTo>
                  <a:pt x="324062" y="57938"/>
                </a:moveTo>
                <a:lnTo>
                  <a:pt x="324062" y="122461"/>
                </a:lnTo>
                <a:lnTo>
                  <a:pt x="388693" y="122461"/>
                </a:lnTo>
                <a:lnTo>
                  <a:pt x="388693" y="57938"/>
                </a:lnTo>
                <a:close/>
                <a:moveTo>
                  <a:pt x="220144" y="57938"/>
                </a:moveTo>
                <a:lnTo>
                  <a:pt x="220144" y="122461"/>
                </a:lnTo>
                <a:lnTo>
                  <a:pt x="284775" y="122461"/>
                </a:lnTo>
                <a:lnTo>
                  <a:pt x="284775" y="57938"/>
                </a:lnTo>
                <a:close/>
                <a:moveTo>
                  <a:pt x="469401" y="44033"/>
                </a:moveTo>
                <a:lnTo>
                  <a:pt x="608838" y="44033"/>
                </a:lnTo>
                <a:lnTo>
                  <a:pt x="608838" y="491629"/>
                </a:lnTo>
                <a:lnTo>
                  <a:pt x="510950" y="491629"/>
                </a:lnTo>
                <a:lnTo>
                  <a:pt x="510950" y="391651"/>
                </a:lnTo>
                <a:lnTo>
                  <a:pt x="469401" y="391651"/>
                </a:lnTo>
                <a:close/>
                <a:moveTo>
                  <a:pt x="0" y="44033"/>
                </a:moveTo>
                <a:lnTo>
                  <a:pt x="139437" y="44033"/>
                </a:lnTo>
                <a:lnTo>
                  <a:pt x="139437" y="391651"/>
                </a:lnTo>
                <a:lnTo>
                  <a:pt x="97889" y="391651"/>
                </a:lnTo>
                <a:lnTo>
                  <a:pt x="97889" y="491629"/>
                </a:lnTo>
                <a:lnTo>
                  <a:pt x="0" y="491629"/>
                </a:lnTo>
                <a:close/>
                <a:moveTo>
                  <a:pt x="164558" y="0"/>
                </a:moveTo>
                <a:lnTo>
                  <a:pt x="444279" y="0"/>
                </a:lnTo>
                <a:lnTo>
                  <a:pt x="444279" y="491629"/>
                </a:lnTo>
                <a:lnTo>
                  <a:pt x="336781" y="491629"/>
                </a:lnTo>
                <a:lnTo>
                  <a:pt x="336781" y="381866"/>
                </a:lnTo>
                <a:lnTo>
                  <a:pt x="272056" y="381866"/>
                </a:lnTo>
                <a:lnTo>
                  <a:pt x="272056" y="491629"/>
                </a:lnTo>
                <a:lnTo>
                  <a:pt x="164558" y="491629"/>
                </a:lnTo>
                <a:close/>
              </a:path>
            </a:pathLst>
          </a:custGeom>
          <a:solidFill>
            <a:srgbClr val="5BD4FF"/>
          </a:solidFill>
          <a:ln>
            <a:noFill/>
          </a:ln>
        </p:spPr>
        <p:txBody>
          <a:bodyPr wrap="square" lIns="91440" tIns="45720" rIns="91440" bIns="45720">
            <a:normAutofit fontScale="85000" lnSpcReduction="20000"/>
          </a:bodyPr>
          <a:lstStyle/>
          <a:p>
            <a:endParaRPr lang="zh-CN" altLang="en-US"/>
          </a:p>
        </p:txBody>
      </p:sp>
      <p:sp>
        <p:nvSpPr>
          <p:cNvPr id="30" name="xxxïś1ï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B7F9C5A-26AE-4603-8CF7-E6064ED2CB64}"/>
              </a:ext>
            </a:extLst>
          </p:cNvPr>
          <p:cNvSpPr/>
          <p:nvPr/>
        </p:nvSpPr>
        <p:spPr bwMode="auto">
          <a:xfrm>
            <a:off x="9425131" y="1731019"/>
            <a:ext cx="350640" cy="283137"/>
          </a:xfrm>
          <a:custGeom>
            <a:avLst/>
            <a:gdLst>
              <a:gd name="connsiteX0" fmla="*/ 499361 w 608838"/>
              <a:gd name="connsiteY0" fmla="*/ 285654 h 491629"/>
              <a:gd name="connsiteX1" fmla="*/ 499361 w 608838"/>
              <a:gd name="connsiteY1" fmla="*/ 344437 h 491629"/>
              <a:gd name="connsiteX2" fmla="*/ 558245 w 608838"/>
              <a:gd name="connsiteY2" fmla="*/ 344437 h 491629"/>
              <a:gd name="connsiteX3" fmla="*/ 558245 w 608838"/>
              <a:gd name="connsiteY3" fmla="*/ 285654 h 491629"/>
              <a:gd name="connsiteX4" fmla="*/ 50593 w 608838"/>
              <a:gd name="connsiteY4" fmla="*/ 285654 h 491629"/>
              <a:gd name="connsiteX5" fmla="*/ 50593 w 608838"/>
              <a:gd name="connsiteY5" fmla="*/ 344437 h 491629"/>
              <a:gd name="connsiteX6" fmla="*/ 109477 w 608838"/>
              <a:gd name="connsiteY6" fmla="*/ 344437 h 491629"/>
              <a:gd name="connsiteX7" fmla="*/ 109477 w 608838"/>
              <a:gd name="connsiteY7" fmla="*/ 285654 h 491629"/>
              <a:gd name="connsiteX8" fmla="*/ 324062 w 608838"/>
              <a:gd name="connsiteY8" fmla="*/ 265425 h 491629"/>
              <a:gd name="connsiteX9" fmla="*/ 324062 w 608838"/>
              <a:gd name="connsiteY9" fmla="*/ 329947 h 491629"/>
              <a:gd name="connsiteX10" fmla="*/ 388693 w 608838"/>
              <a:gd name="connsiteY10" fmla="*/ 329947 h 491629"/>
              <a:gd name="connsiteX11" fmla="*/ 388693 w 608838"/>
              <a:gd name="connsiteY11" fmla="*/ 265425 h 491629"/>
              <a:gd name="connsiteX12" fmla="*/ 220144 w 608838"/>
              <a:gd name="connsiteY12" fmla="*/ 265425 h 491629"/>
              <a:gd name="connsiteX13" fmla="*/ 220144 w 608838"/>
              <a:gd name="connsiteY13" fmla="*/ 329947 h 491629"/>
              <a:gd name="connsiteX14" fmla="*/ 284775 w 608838"/>
              <a:gd name="connsiteY14" fmla="*/ 329947 h 491629"/>
              <a:gd name="connsiteX15" fmla="*/ 284775 w 608838"/>
              <a:gd name="connsiteY15" fmla="*/ 265425 h 491629"/>
              <a:gd name="connsiteX16" fmla="*/ 499361 w 608838"/>
              <a:gd name="connsiteY16" fmla="*/ 191225 h 491629"/>
              <a:gd name="connsiteX17" fmla="*/ 499361 w 608838"/>
              <a:gd name="connsiteY17" fmla="*/ 250008 h 491629"/>
              <a:gd name="connsiteX18" fmla="*/ 558245 w 608838"/>
              <a:gd name="connsiteY18" fmla="*/ 250008 h 491629"/>
              <a:gd name="connsiteX19" fmla="*/ 558245 w 608838"/>
              <a:gd name="connsiteY19" fmla="*/ 191225 h 491629"/>
              <a:gd name="connsiteX20" fmla="*/ 50593 w 608838"/>
              <a:gd name="connsiteY20" fmla="*/ 191225 h 491629"/>
              <a:gd name="connsiteX21" fmla="*/ 50593 w 608838"/>
              <a:gd name="connsiteY21" fmla="*/ 250008 h 491629"/>
              <a:gd name="connsiteX22" fmla="*/ 109477 w 608838"/>
              <a:gd name="connsiteY22" fmla="*/ 250008 h 491629"/>
              <a:gd name="connsiteX23" fmla="*/ 109477 w 608838"/>
              <a:gd name="connsiteY23" fmla="*/ 191225 h 491629"/>
              <a:gd name="connsiteX24" fmla="*/ 324062 w 608838"/>
              <a:gd name="connsiteY24" fmla="*/ 161682 h 491629"/>
              <a:gd name="connsiteX25" fmla="*/ 324062 w 608838"/>
              <a:gd name="connsiteY25" fmla="*/ 226204 h 491629"/>
              <a:gd name="connsiteX26" fmla="*/ 388693 w 608838"/>
              <a:gd name="connsiteY26" fmla="*/ 226204 h 491629"/>
              <a:gd name="connsiteX27" fmla="*/ 388693 w 608838"/>
              <a:gd name="connsiteY27" fmla="*/ 161682 h 491629"/>
              <a:gd name="connsiteX28" fmla="*/ 220144 w 608838"/>
              <a:gd name="connsiteY28" fmla="*/ 161682 h 491629"/>
              <a:gd name="connsiteX29" fmla="*/ 220144 w 608838"/>
              <a:gd name="connsiteY29" fmla="*/ 226204 h 491629"/>
              <a:gd name="connsiteX30" fmla="*/ 284775 w 608838"/>
              <a:gd name="connsiteY30" fmla="*/ 226204 h 491629"/>
              <a:gd name="connsiteX31" fmla="*/ 284775 w 608838"/>
              <a:gd name="connsiteY31" fmla="*/ 161682 h 491629"/>
              <a:gd name="connsiteX32" fmla="*/ 499361 w 608838"/>
              <a:gd name="connsiteY32" fmla="*/ 96797 h 491629"/>
              <a:gd name="connsiteX33" fmla="*/ 499361 w 608838"/>
              <a:gd name="connsiteY33" fmla="*/ 155579 h 491629"/>
              <a:gd name="connsiteX34" fmla="*/ 558245 w 608838"/>
              <a:gd name="connsiteY34" fmla="*/ 155579 h 491629"/>
              <a:gd name="connsiteX35" fmla="*/ 558245 w 608838"/>
              <a:gd name="connsiteY35" fmla="*/ 96797 h 491629"/>
              <a:gd name="connsiteX36" fmla="*/ 50593 w 608838"/>
              <a:gd name="connsiteY36" fmla="*/ 96797 h 491629"/>
              <a:gd name="connsiteX37" fmla="*/ 50593 w 608838"/>
              <a:gd name="connsiteY37" fmla="*/ 155579 h 491629"/>
              <a:gd name="connsiteX38" fmla="*/ 109477 w 608838"/>
              <a:gd name="connsiteY38" fmla="*/ 155579 h 491629"/>
              <a:gd name="connsiteX39" fmla="*/ 109477 w 608838"/>
              <a:gd name="connsiteY39" fmla="*/ 96797 h 491629"/>
              <a:gd name="connsiteX40" fmla="*/ 324062 w 608838"/>
              <a:gd name="connsiteY40" fmla="*/ 57938 h 491629"/>
              <a:gd name="connsiteX41" fmla="*/ 324062 w 608838"/>
              <a:gd name="connsiteY41" fmla="*/ 122461 h 491629"/>
              <a:gd name="connsiteX42" fmla="*/ 388693 w 608838"/>
              <a:gd name="connsiteY42" fmla="*/ 122461 h 491629"/>
              <a:gd name="connsiteX43" fmla="*/ 388693 w 608838"/>
              <a:gd name="connsiteY43" fmla="*/ 57938 h 491629"/>
              <a:gd name="connsiteX44" fmla="*/ 220144 w 608838"/>
              <a:gd name="connsiteY44" fmla="*/ 57938 h 491629"/>
              <a:gd name="connsiteX45" fmla="*/ 220144 w 608838"/>
              <a:gd name="connsiteY45" fmla="*/ 122461 h 491629"/>
              <a:gd name="connsiteX46" fmla="*/ 284775 w 608838"/>
              <a:gd name="connsiteY46" fmla="*/ 122461 h 491629"/>
              <a:gd name="connsiteX47" fmla="*/ 284775 w 608838"/>
              <a:gd name="connsiteY47" fmla="*/ 57938 h 491629"/>
              <a:gd name="connsiteX48" fmla="*/ 469401 w 608838"/>
              <a:gd name="connsiteY48" fmla="*/ 44033 h 491629"/>
              <a:gd name="connsiteX49" fmla="*/ 608838 w 608838"/>
              <a:gd name="connsiteY49" fmla="*/ 44033 h 491629"/>
              <a:gd name="connsiteX50" fmla="*/ 608838 w 608838"/>
              <a:gd name="connsiteY50" fmla="*/ 491629 h 491629"/>
              <a:gd name="connsiteX51" fmla="*/ 510950 w 608838"/>
              <a:gd name="connsiteY51" fmla="*/ 491629 h 491629"/>
              <a:gd name="connsiteX52" fmla="*/ 510950 w 608838"/>
              <a:gd name="connsiteY52" fmla="*/ 391651 h 491629"/>
              <a:gd name="connsiteX53" fmla="*/ 469401 w 608838"/>
              <a:gd name="connsiteY53" fmla="*/ 391651 h 491629"/>
              <a:gd name="connsiteX54" fmla="*/ 0 w 608838"/>
              <a:gd name="connsiteY54" fmla="*/ 44033 h 491629"/>
              <a:gd name="connsiteX55" fmla="*/ 139437 w 608838"/>
              <a:gd name="connsiteY55" fmla="*/ 44033 h 491629"/>
              <a:gd name="connsiteX56" fmla="*/ 139437 w 608838"/>
              <a:gd name="connsiteY56" fmla="*/ 391651 h 491629"/>
              <a:gd name="connsiteX57" fmla="*/ 97889 w 608838"/>
              <a:gd name="connsiteY57" fmla="*/ 391651 h 491629"/>
              <a:gd name="connsiteX58" fmla="*/ 97889 w 608838"/>
              <a:gd name="connsiteY58" fmla="*/ 491629 h 491629"/>
              <a:gd name="connsiteX59" fmla="*/ 0 w 608838"/>
              <a:gd name="connsiteY59" fmla="*/ 491629 h 491629"/>
              <a:gd name="connsiteX60" fmla="*/ 164558 w 608838"/>
              <a:gd name="connsiteY60" fmla="*/ 0 h 491629"/>
              <a:gd name="connsiteX61" fmla="*/ 444279 w 608838"/>
              <a:gd name="connsiteY61" fmla="*/ 0 h 491629"/>
              <a:gd name="connsiteX62" fmla="*/ 444279 w 608838"/>
              <a:gd name="connsiteY62" fmla="*/ 491629 h 491629"/>
              <a:gd name="connsiteX63" fmla="*/ 336781 w 608838"/>
              <a:gd name="connsiteY63" fmla="*/ 491629 h 491629"/>
              <a:gd name="connsiteX64" fmla="*/ 336781 w 608838"/>
              <a:gd name="connsiteY64" fmla="*/ 381866 h 491629"/>
              <a:gd name="connsiteX65" fmla="*/ 272056 w 608838"/>
              <a:gd name="connsiteY65" fmla="*/ 381866 h 491629"/>
              <a:gd name="connsiteX66" fmla="*/ 272056 w 608838"/>
              <a:gd name="connsiteY66" fmla="*/ 491629 h 491629"/>
              <a:gd name="connsiteX67" fmla="*/ 164558 w 608838"/>
              <a:gd name="connsiteY67" fmla="*/ 491629 h 49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8838" h="491629">
                <a:moveTo>
                  <a:pt x="499361" y="285654"/>
                </a:moveTo>
                <a:lnTo>
                  <a:pt x="499361" y="344437"/>
                </a:lnTo>
                <a:lnTo>
                  <a:pt x="558245" y="344437"/>
                </a:lnTo>
                <a:lnTo>
                  <a:pt x="558245" y="285654"/>
                </a:lnTo>
                <a:close/>
                <a:moveTo>
                  <a:pt x="50593" y="285654"/>
                </a:moveTo>
                <a:lnTo>
                  <a:pt x="50593" y="344437"/>
                </a:lnTo>
                <a:lnTo>
                  <a:pt x="109477" y="344437"/>
                </a:lnTo>
                <a:lnTo>
                  <a:pt x="109477" y="285654"/>
                </a:lnTo>
                <a:close/>
                <a:moveTo>
                  <a:pt x="324062" y="265425"/>
                </a:moveTo>
                <a:lnTo>
                  <a:pt x="324062" y="329947"/>
                </a:lnTo>
                <a:lnTo>
                  <a:pt x="388693" y="329947"/>
                </a:lnTo>
                <a:lnTo>
                  <a:pt x="388693" y="265425"/>
                </a:lnTo>
                <a:close/>
                <a:moveTo>
                  <a:pt x="220144" y="265425"/>
                </a:moveTo>
                <a:lnTo>
                  <a:pt x="220144" y="329947"/>
                </a:lnTo>
                <a:lnTo>
                  <a:pt x="284775" y="329947"/>
                </a:lnTo>
                <a:lnTo>
                  <a:pt x="284775" y="265425"/>
                </a:lnTo>
                <a:close/>
                <a:moveTo>
                  <a:pt x="499361" y="191225"/>
                </a:moveTo>
                <a:lnTo>
                  <a:pt x="499361" y="250008"/>
                </a:lnTo>
                <a:lnTo>
                  <a:pt x="558245" y="250008"/>
                </a:lnTo>
                <a:lnTo>
                  <a:pt x="558245" y="191225"/>
                </a:lnTo>
                <a:close/>
                <a:moveTo>
                  <a:pt x="50593" y="191225"/>
                </a:moveTo>
                <a:lnTo>
                  <a:pt x="50593" y="250008"/>
                </a:lnTo>
                <a:lnTo>
                  <a:pt x="109477" y="250008"/>
                </a:lnTo>
                <a:lnTo>
                  <a:pt x="109477" y="191225"/>
                </a:lnTo>
                <a:close/>
                <a:moveTo>
                  <a:pt x="324062" y="161682"/>
                </a:moveTo>
                <a:lnTo>
                  <a:pt x="324062" y="226204"/>
                </a:lnTo>
                <a:lnTo>
                  <a:pt x="388693" y="226204"/>
                </a:lnTo>
                <a:lnTo>
                  <a:pt x="388693" y="161682"/>
                </a:lnTo>
                <a:close/>
                <a:moveTo>
                  <a:pt x="220144" y="161682"/>
                </a:moveTo>
                <a:lnTo>
                  <a:pt x="220144" y="226204"/>
                </a:lnTo>
                <a:lnTo>
                  <a:pt x="284775" y="226204"/>
                </a:lnTo>
                <a:lnTo>
                  <a:pt x="284775" y="161682"/>
                </a:lnTo>
                <a:close/>
                <a:moveTo>
                  <a:pt x="499361" y="96797"/>
                </a:moveTo>
                <a:lnTo>
                  <a:pt x="499361" y="155579"/>
                </a:lnTo>
                <a:lnTo>
                  <a:pt x="558245" y="155579"/>
                </a:lnTo>
                <a:lnTo>
                  <a:pt x="558245" y="96797"/>
                </a:lnTo>
                <a:close/>
                <a:moveTo>
                  <a:pt x="50593" y="96797"/>
                </a:moveTo>
                <a:lnTo>
                  <a:pt x="50593" y="155579"/>
                </a:lnTo>
                <a:lnTo>
                  <a:pt x="109477" y="155579"/>
                </a:lnTo>
                <a:lnTo>
                  <a:pt x="109477" y="96797"/>
                </a:lnTo>
                <a:close/>
                <a:moveTo>
                  <a:pt x="324062" y="57938"/>
                </a:moveTo>
                <a:lnTo>
                  <a:pt x="324062" y="122461"/>
                </a:lnTo>
                <a:lnTo>
                  <a:pt x="388693" y="122461"/>
                </a:lnTo>
                <a:lnTo>
                  <a:pt x="388693" y="57938"/>
                </a:lnTo>
                <a:close/>
                <a:moveTo>
                  <a:pt x="220144" y="57938"/>
                </a:moveTo>
                <a:lnTo>
                  <a:pt x="220144" y="122461"/>
                </a:lnTo>
                <a:lnTo>
                  <a:pt x="284775" y="122461"/>
                </a:lnTo>
                <a:lnTo>
                  <a:pt x="284775" y="57938"/>
                </a:lnTo>
                <a:close/>
                <a:moveTo>
                  <a:pt x="469401" y="44033"/>
                </a:moveTo>
                <a:lnTo>
                  <a:pt x="608838" y="44033"/>
                </a:lnTo>
                <a:lnTo>
                  <a:pt x="608838" y="491629"/>
                </a:lnTo>
                <a:lnTo>
                  <a:pt x="510950" y="491629"/>
                </a:lnTo>
                <a:lnTo>
                  <a:pt x="510950" y="391651"/>
                </a:lnTo>
                <a:lnTo>
                  <a:pt x="469401" y="391651"/>
                </a:lnTo>
                <a:close/>
                <a:moveTo>
                  <a:pt x="0" y="44033"/>
                </a:moveTo>
                <a:lnTo>
                  <a:pt x="139437" y="44033"/>
                </a:lnTo>
                <a:lnTo>
                  <a:pt x="139437" y="391651"/>
                </a:lnTo>
                <a:lnTo>
                  <a:pt x="97889" y="391651"/>
                </a:lnTo>
                <a:lnTo>
                  <a:pt x="97889" y="491629"/>
                </a:lnTo>
                <a:lnTo>
                  <a:pt x="0" y="491629"/>
                </a:lnTo>
                <a:close/>
                <a:moveTo>
                  <a:pt x="164558" y="0"/>
                </a:moveTo>
                <a:lnTo>
                  <a:pt x="444279" y="0"/>
                </a:lnTo>
                <a:lnTo>
                  <a:pt x="444279" y="491629"/>
                </a:lnTo>
                <a:lnTo>
                  <a:pt x="336781" y="491629"/>
                </a:lnTo>
                <a:lnTo>
                  <a:pt x="336781" y="381866"/>
                </a:lnTo>
                <a:lnTo>
                  <a:pt x="272056" y="381866"/>
                </a:lnTo>
                <a:lnTo>
                  <a:pt x="272056" y="491629"/>
                </a:lnTo>
                <a:lnTo>
                  <a:pt x="164558" y="491629"/>
                </a:lnTo>
                <a:close/>
              </a:path>
            </a:pathLst>
          </a:custGeom>
          <a:solidFill>
            <a:srgbClr val="5BD4FF"/>
          </a:solidFill>
          <a:ln>
            <a:noFill/>
          </a:ln>
        </p:spPr>
        <p:txBody>
          <a:bodyPr wrap="square" lIns="91440" tIns="45720" rIns="91440" bIns="45720">
            <a:normAutofit fontScale="85000" lnSpcReduction="20000"/>
          </a:bodyPr>
          <a:lstStyle/>
          <a:p>
            <a:endParaRPr lang="zh-CN" altLang="en-US"/>
          </a:p>
        </p:txBody>
      </p:sp>
      <p:sp>
        <p:nvSpPr>
          <p:cNvPr id="32" name="文本框 31"/>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80384281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ppt_x"/>
                                          </p:val>
                                        </p:tav>
                                        <p:tav tm="100000">
                                          <p:val>
                                            <p:strVal val="#ppt_x"/>
                                          </p:val>
                                        </p:tav>
                                      </p:tavLst>
                                    </p:anim>
                                    <p:anim calcmode="lin" valueType="num">
                                      <p:cBhvr additive="base">
                                        <p:cTn id="60" dur="500" fill="hold"/>
                                        <p:tgtEl>
                                          <p:spTgt spid="1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ppt_x"/>
                                          </p:val>
                                        </p:tav>
                                        <p:tav tm="100000">
                                          <p:val>
                                            <p:strVal val="#ppt_x"/>
                                          </p:val>
                                        </p:tav>
                                      </p:tavLst>
                                    </p:anim>
                                    <p:anim calcmode="lin" valueType="num">
                                      <p:cBhvr additive="base">
                                        <p:cTn id="68" dur="500" fill="hold"/>
                                        <p:tgtEl>
                                          <p:spTgt spid="1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ppt_x"/>
                                          </p:val>
                                        </p:tav>
                                        <p:tav tm="100000">
                                          <p:val>
                                            <p:strVal val="#ppt_x"/>
                                          </p:val>
                                        </p:tav>
                                      </p:tavLst>
                                    </p:anim>
                                    <p:anim calcmode="lin" valueType="num">
                                      <p:cBhvr additive="base">
                                        <p:cTn id="72" dur="500" fill="hold"/>
                                        <p:tgtEl>
                                          <p:spTgt spid="2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additive="base">
                                        <p:cTn id="75" dur="500" fill="hold"/>
                                        <p:tgtEl>
                                          <p:spTgt spid="21"/>
                                        </p:tgtEl>
                                        <p:attrNameLst>
                                          <p:attrName>ppt_x</p:attrName>
                                        </p:attrNameLst>
                                      </p:cBhvr>
                                      <p:tavLst>
                                        <p:tav tm="0">
                                          <p:val>
                                            <p:strVal val="#ppt_x"/>
                                          </p:val>
                                        </p:tav>
                                        <p:tav tm="100000">
                                          <p:val>
                                            <p:strVal val="#ppt_x"/>
                                          </p:val>
                                        </p:tav>
                                      </p:tavLst>
                                    </p:anim>
                                    <p:anim calcmode="lin" valueType="num">
                                      <p:cBhvr additive="base">
                                        <p:cTn id="76" dur="500" fill="hold"/>
                                        <p:tgtEl>
                                          <p:spTgt spid="2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additive="base">
                                        <p:cTn id="79" dur="500" fill="hold"/>
                                        <p:tgtEl>
                                          <p:spTgt spid="29"/>
                                        </p:tgtEl>
                                        <p:attrNameLst>
                                          <p:attrName>ppt_x</p:attrName>
                                        </p:attrNameLst>
                                      </p:cBhvr>
                                      <p:tavLst>
                                        <p:tav tm="0">
                                          <p:val>
                                            <p:strVal val="#ppt_x"/>
                                          </p:val>
                                        </p:tav>
                                        <p:tav tm="100000">
                                          <p:val>
                                            <p:strVal val="#ppt_x"/>
                                          </p:val>
                                        </p:tav>
                                      </p:tavLst>
                                    </p:anim>
                                    <p:anim calcmode="lin" valueType="num">
                                      <p:cBhvr additive="base">
                                        <p:cTn id="8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fill="hold"/>
                                        <p:tgtEl>
                                          <p:spTgt spid="22"/>
                                        </p:tgtEl>
                                        <p:attrNameLst>
                                          <p:attrName>ppt_x</p:attrName>
                                        </p:attrNameLst>
                                      </p:cBhvr>
                                      <p:tavLst>
                                        <p:tav tm="0">
                                          <p:val>
                                            <p:strVal val="#ppt_x"/>
                                          </p:val>
                                        </p:tav>
                                        <p:tav tm="100000">
                                          <p:val>
                                            <p:strVal val="#ppt_x"/>
                                          </p:val>
                                        </p:tav>
                                      </p:tavLst>
                                    </p:anim>
                                    <p:anim calcmode="lin" valueType="num">
                                      <p:cBhvr additive="base">
                                        <p:cTn id="86" dur="500" fill="hold"/>
                                        <p:tgtEl>
                                          <p:spTgt spid="22"/>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additive="base">
                                        <p:cTn id="89" dur="500" fill="hold"/>
                                        <p:tgtEl>
                                          <p:spTgt spid="23"/>
                                        </p:tgtEl>
                                        <p:attrNameLst>
                                          <p:attrName>ppt_x</p:attrName>
                                        </p:attrNameLst>
                                      </p:cBhvr>
                                      <p:tavLst>
                                        <p:tav tm="0">
                                          <p:val>
                                            <p:strVal val="#ppt_x"/>
                                          </p:val>
                                        </p:tav>
                                        <p:tav tm="100000">
                                          <p:val>
                                            <p:strVal val="#ppt_x"/>
                                          </p:val>
                                        </p:tav>
                                      </p:tavLst>
                                    </p:anim>
                                    <p:anim calcmode="lin" valueType="num">
                                      <p:cBhvr additive="base">
                                        <p:cTn id="90" dur="500" fill="hold"/>
                                        <p:tgtEl>
                                          <p:spTgt spid="23"/>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fill="hold"/>
                                        <p:tgtEl>
                                          <p:spTgt spid="24"/>
                                        </p:tgtEl>
                                        <p:attrNameLst>
                                          <p:attrName>ppt_x</p:attrName>
                                        </p:attrNameLst>
                                      </p:cBhvr>
                                      <p:tavLst>
                                        <p:tav tm="0">
                                          <p:val>
                                            <p:strVal val="#ppt_x"/>
                                          </p:val>
                                        </p:tav>
                                        <p:tav tm="100000">
                                          <p:val>
                                            <p:strVal val="#ppt_x"/>
                                          </p:val>
                                        </p:tav>
                                      </p:tavLst>
                                    </p:anim>
                                    <p:anim calcmode="lin" valueType="num">
                                      <p:cBhvr additive="base">
                                        <p:cTn id="94" dur="500" fill="hold"/>
                                        <p:tgtEl>
                                          <p:spTgt spid="24"/>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additive="base">
                                        <p:cTn id="97" dur="500" fill="hold"/>
                                        <p:tgtEl>
                                          <p:spTgt spid="25"/>
                                        </p:tgtEl>
                                        <p:attrNameLst>
                                          <p:attrName>ppt_x</p:attrName>
                                        </p:attrNameLst>
                                      </p:cBhvr>
                                      <p:tavLst>
                                        <p:tav tm="0">
                                          <p:val>
                                            <p:strVal val="#ppt_x"/>
                                          </p:val>
                                        </p:tav>
                                        <p:tav tm="100000">
                                          <p:val>
                                            <p:strVal val="#ppt_x"/>
                                          </p:val>
                                        </p:tav>
                                      </p:tavLst>
                                    </p:anim>
                                    <p:anim calcmode="lin" valueType="num">
                                      <p:cBhvr additive="base">
                                        <p:cTn id="98" dur="500" fill="hold"/>
                                        <p:tgtEl>
                                          <p:spTgt spid="25"/>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additive="base">
                                        <p:cTn id="101" dur="500" fill="hold"/>
                                        <p:tgtEl>
                                          <p:spTgt spid="26"/>
                                        </p:tgtEl>
                                        <p:attrNameLst>
                                          <p:attrName>ppt_x</p:attrName>
                                        </p:attrNameLst>
                                      </p:cBhvr>
                                      <p:tavLst>
                                        <p:tav tm="0">
                                          <p:val>
                                            <p:strVal val="#ppt_x"/>
                                          </p:val>
                                        </p:tav>
                                        <p:tav tm="100000">
                                          <p:val>
                                            <p:strVal val="#ppt_x"/>
                                          </p:val>
                                        </p:tav>
                                      </p:tavLst>
                                    </p:anim>
                                    <p:anim calcmode="lin" valueType="num">
                                      <p:cBhvr additive="base">
                                        <p:cTn id="102" dur="500" fill="hold"/>
                                        <p:tgtEl>
                                          <p:spTgt spid="26"/>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30"/>
                                        </p:tgtEl>
                                        <p:attrNameLst>
                                          <p:attrName>style.visibility</p:attrName>
                                        </p:attrNameLst>
                                      </p:cBhvr>
                                      <p:to>
                                        <p:strVal val="visible"/>
                                      </p:to>
                                    </p:set>
                                    <p:anim calcmode="lin" valueType="num">
                                      <p:cBhvr additive="base">
                                        <p:cTn id="105" dur="500" fill="hold"/>
                                        <p:tgtEl>
                                          <p:spTgt spid="30"/>
                                        </p:tgtEl>
                                        <p:attrNameLst>
                                          <p:attrName>ppt_x</p:attrName>
                                        </p:attrNameLst>
                                      </p:cBhvr>
                                      <p:tavLst>
                                        <p:tav tm="0">
                                          <p:val>
                                            <p:strVal val="#ppt_x"/>
                                          </p:val>
                                        </p:tav>
                                        <p:tav tm="100000">
                                          <p:val>
                                            <p:strVal val="#ppt_x"/>
                                          </p:val>
                                        </p:tav>
                                      </p:tavLst>
                                    </p:anim>
                                    <p:anim calcmode="lin" valueType="num">
                                      <p:cBhvr additive="base">
                                        <p:cTn id="10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10" presetClass="exit" presetSubtype="0" fill="hold" grpId="0" nodeType="clickEffect">
                                  <p:stCondLst>
                                    <p:cond delay="2000"/>
                                  </p:stCondLst>
                                  <p:childTnLst>
                                    <p:animEffect transition="out" filter="fade">
                                      <p:cBhvr>
                                        <p:cTn id="110" dur="500"/>
                                        <p:tgtEl>
                                          <p:spTgt spid="32"/>
                                        </p:tgtEl>
                                      </p:cBhvr>
                                    </p:animEffect>
                                    <p:set>
                                      <p:cBhvr>
                                        <p:cTn id="111"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animBg="1"/>
      <p:bldP spid="13" grpId="0" animBg="1"/>
      <p:bldP spid="14" grpId="0" animBg="1"/>
      <p:bldP spid="15" grpId="0"/>
      <p:bldP spid="16" grpId="0"/>
      <p:bldP spid="17" grpId="0" animBg="1"/>
      <p:bldP spid="18" grpId="0" animBg="1"/>
      <p:bldP spid="19" grpId="0" animBg="1"/>
      <p:bldP spid="20" grpId="0"/>
      <p:bldP spid="21" grpId="0"/>
      <p:bldP spid="22" grpId="0" animBg="1"/>
      <p:bldP spid="23" grpId="0" animBg="1"/>
      <p:bldP spid="24" grpId="0" animBg="1"/>
      <p:bldP spid="25" grpId="0"/>
      <p:bldP spid="26" grpId="0"/>
      <p:bldP spid="27" grpId="0" animBg="1"/>
      <p:bldP spid="28" grpId="0" animBg="1"/>
      <p:bldP spid="29" grpId="0" animBg="1"/>
      <p:bldP spid="30" grpId="0" animBg="1"/>
      <p:bldP spid="3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447216" cy="681603"/>
            <a:chOff x="376848" y="442347"/>
            <a:chExt cx="3447216"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下阶段工作计划</a:t>
              </a:r>
            </a:p>
          </p:txBody>
        </p:sp>
      </p:grpSp>
      <p:sp>
        <p:nvSpPr>
          <p:cNvPr id="7" name="ïkopşľi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FE906E1-12D3-4B90-93D0-90276AA6D30F}"/>
              </a:ext>
            </a:extLst>
          </p:cNvPr>
          <p:cNvSpPr/>
          <p:nvPr/>
        </p:nvSpPr>
        <p:spPr>
          <a:xfrm>
            <a:off x="4776089" y="1873623"/>
            <a:ext cx="1341552" cy="2336615"/>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chemeClr val="tx2">
              <a:lumMod val="40000"/>
              <a:lumOff val="60000"/>
            </a:schemeClr>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endParaRPr/>
          </a:p>
        </p:txBody>
      </p:sp>
      <p:sp>
        <p:nvSpPr>
          <p:cNvPr id="8" name="ïkopŝľî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AB59369-E63B-475F-BAD5-81F902B4F88D}"/>
              </a:ext>
            </a:extLst>
          </p:cNvPr>
          <p:cNvSpPr/>
          <p:nvPr/>
        </p:nvSpPr>
        <p:spPr>
          <a:xfrm rot="4413550">
            <a:off x="5835965" y="1627492"/>
            <a:ext cx="1341552" cy="2336615"/>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chemeClr val="tx2">
              <a:lumMod val="60000"/>
              <a:lumOff val="40000"/>
            </a:schemeClr>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endParaRPr/>
          </a:p>
        </p:txBody>
      </p:sp>
      <p:sp>
        <p:nvSpPr>
          <p:cNvPr id="9" name="kopîš1ï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919AB67-358A-41E9-B1AD-C1E58052F444}"/>
              </a:ext>
            </a:extLst>
          </p:cNvPr>
          <p:cNvSpPr/>
          <p:nvPr/>
        </p:nvSpPr>
        <p:spPr>
          <a:xfrm rot="8825548">
            <a:off x="6407541" y="2596521"/>
            <a:ext cx="1341552" cy="2336615"/>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chemeClr val="accent1">
              <a:lumMod val="60000"/>
              <a:lumOff val="40000"/>
            </a:schemeClr>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endParaRPr/>
          </a:p>
        </p:txBody>
      </p:sp>
      <p:sp>
        <p:nvSpPr>
          <p:cNvPr id="10" name="ïkopṡlí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BD3AF38-0CF1-4959-ABB9-55B06C22C4D3}"/>
              </a:ext>
            </a:extLst>
          </p:cNvPr>
          <p:cNvSpPr/>
          <p:nvPr/>
        </p:nvSpPr>
        <p:spPr>
          <a:xfrm rot="13198391">
            <a:off x="5639131" y="3421710"/>
            <a:ext cx="1341552" cy="2336615"/>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rgbClr val="5BD4FF"/>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endParaRPr/>
          </a:p>
        </p:txBody>
      </p:sp>
      <p:sp>
        <p:nvSpPr>
          <p:cNvPr id="11" name="íkopš1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51011AE-095C-4179-B646-4AAB456BDEF3}"/>
              </a:ext>
            </a:extLst>
          </p:cNvPr>
          <p:cNvSpPr/>
          <p:nvPr/>
        </p:nvSpPr>
        <p:spPr>
          <a:xfrm rot="17313527">
            <a:off x="4694774" y="2973622"/>
            <a:ext cx="1341552" cy="2336615"/>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rgbClr val="A3E7FF"/>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endParaRPr/>
          </a:p>
        </p:txBody>
      </p:sp>
      <p:sp>
        <p:nvSpPr>
          <p:cNvPr id="19" name="iṣ1ïḑèkop">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2EA8D87-0CE9-4BEB-972A-3DC55B37B6FA}"/>
              </a:ext>
            </a:extLst>
          </p:cNvPr>
          <p:cNvSpPr/>
          <p:nvPr/>
        </p:nvSpPr>
        <p:spPr bwMode="auto">
          <a:xfrm>
            <a:off x="1041590" y="3647628"/>
            <a:ext cx="3137430"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pPr>
            <a:r>
              <a:rPr lang="en-US" altLang="zh-CN" sz="1400" dirty="0"/>
              <a:t>Copy paste fonts. Choose the only option to retain text.</a:t>
            </a:r>
          </a:p>
          <a:p>
            <a:pPr marL="171450" indent="-171450">
              <a:lnSpc>
                <a:spcPct val="120000"/>
              </a:lnSpc>
              <a:buFont typeface="Arial" panose="020B0604020202020204" pitchFamily="34" charset="0"/>
              <a:buChar char="•"/>
            </a:pPr>
            <a:r>
              <a:rPr lang="en-US" altLang="zh-CN" sz="1400" dirty="0"/>
              <a:t>……</a:t>
            </a:r>
          </a:p>
        </p:txBody>
      </p:sp>
      <p:sp>
        <p:nvSpPr>
          <p:cNvPr id="20" name="işḷïḋkop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2F522BB-3CE6-429D-A60A-662E0B319FF4}"/>
              </a:ext>
            </a:extLst>
          </p:cNvPr>
          <p:cNvSpPr txBox="1"/>
          <p:nvPr/>
        </p:nvSpPr>
        <p:spPr bwMode="auto">
          <a:xfrm>
            <a:off x="1041590" y="3260030"/>
            <a:ext cx="3137430"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2000" b="1" dirty="0"/>
              <a:t>Text here</a:t>
            </a:r>
          </a:p>
        </p:txBody>
      </p:sp>
      <p:sp>
        <p:nvSpPr>
          <p:cNvPr id="21" name="ikopṥľ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ACBBC39-DD6A-4736-B10D-B40D67391924}"/>
              </a:ext>
            </a:extLst>
          </p:cNvPr>
          <p:cNvSpPr/>
          <p:nvPr/>
        </p:nvSpPr>
        <p:spPr bwMode="auto">
          <a:xfrm>
            <a:off x="1041590" y="2114091"/>
            <a:ext cx="3137430"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pPr>
            <a:r>
              <a:rPr lang="en-US" altLang="zh-CN" sz="1400" dirty="0"/>
              <a:t>Copy paste fonts. Choose the only option to retain text.</a:t>
            </a:r>
          </a:p>
          <a:p>
            <a:pPr marL="171450" indent="-171450">
              <a:lnSpc>
                <a:spcPct val="120000"/>
              </a:lnSpc>
              <a:buFont typeface="Arial" panose="020B0604020202020204" pitchFamily="34" charset="0"/>
              <a:buChar char="•"/>
            </a:pPr>
            <a:r>
              <a:rPr lang="en-US" altLang="zh-CN" sz="1400" dirty="0"/>
              <a:t>……</a:t>
            </a:r>
          </a:p>
        </p:txBody>
      </p:sp>
      <p:sp>
        <p:nvSpPr>
          <p:cNvPr id="22" name="kopîṡḷí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56A0846-7F0F-4DC2-BC49-B731DF0D6E22}"/>
              </a:ext>
            </a:extLst>
          </p:cNvPr>
          <p:cNvSpPr txBox="1"/>
          <p:nvPr/>
        </p:nvSpPr>
        <p:spPr bwMode="auto">
          <a:xfrm>
            <a:off x="1041590" y="1726493"/>
            <a:ext cx="3137430"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2000" b="1" dirty="0"/>
              <a:t>Text here</a:t>
            </a:r>
          </a:p>
        </p:txBody>
      </p:sp>
      <p:sp>
        <p:nvSpPr>
          <p:cNvPr id="23" name="kopíṥḻï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FF33773-7DD0-4492-821E-7EBAA17E0482}"/>
              </a:ext>
            </a:extLst>
          </p:cNvPr>
          <p:cNvSpPr/>
          <p:nvPr/>
        </p:nvSpPr>
        <p:spPr bwMode="auto">
          <a:xfrm>
            <a:off x="1041590" y="5181164"/>
            <a:ext cx="3137430"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pPr>
            <a:r>
              <a:rPr lang="en-US" altLang="zh-CN" sz="1400" dirty="0"/>
              <a:t>Copy paste fonts. Choose the only option to retain text.</a:t>
            </a:r>
          </a:p>
          <a:p>
            <a:pPr marL="171450" indent="-171450">
              <a:lnSpc>
                <a:spcPct val="120000"/>
              </a:lnSpc>
              <a:buFont typeface="Arial" panose="020B0604020202020204" pitchFamily="34" charset="0"/>
              <a:buChar char="•"/>
            </a:pPr>
            <a:r>
              <a:rPr lang="en-US" altLang="zh-CN" sz="1400" dirty="0"/>
              <a:t>……</a:t>
            </a:r>
          </a:p>
        </p:txBody>
      </p:sp>
      <p:sp>
        <p:nvSpPr>
          <p:cNvPr id="24" name="kopîṧḻí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7F38795-C8EF-484A-AAD4-8885B17155F2}"/>
              </a:ext>
            </a:extLst>
          </p:cNvPr>
          <p:cNvSpPr txBox="1"/>
          <p:nvPr/>
        </p:nvSpPr>
        <p:spPr bwMode="auto">
          <a:xfrm>
            <a:off x="1041590" y="4793566"/>
            <a:ext cx="3137430"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2000" b="1" dirty="0"/>
              <a:t>Text here</a:t>
            </a:r>
          </a:p>
        </p:txBody>
      </p:sp>
      <p:cxnSp>
        <p:nvCxnSpPr>
          <p:cNvPr id="25" name="直接连接符 24">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9A8BFE1-050C-4FBD-A424-112D87E1CEEE}"/>
              </a:ext>
            </a:extLst>
          </p:cNvPr>
          <p:cNvCxnSpPr>
            <a:cxnSpLocks/>
          </p:cNvCxnSpPr>
          <p:nvPr/>
        </p:nvCxnSpPr>
        <p:spPr>
          <a:xfrm>
            <a:off x="1215212" y="3049206"/>
            <a:ext cx="2981317"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59CAAAE-35BB-4A94-93B7-D64DDB424FBC}"/>
              </a:ext>
            </a:extLst>
          </p:cNvPr>
          <p:cNvCxnSpPr>
            <a:cxnSpLocks/>
          </p:cNvCxnSpPr>
          <p:nvPr/>
        </p:nvCxnSpPr>
        <p:spPr>
          <a:xfrm>
            <a:off x="1215212" y="4582742"/>
            <a:ext cx="2981317"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kopïSľi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C6288F6-D2DB-4BB7-8A82-DC209B00E515}"/>
              </a:ext>
            </a:extLst>
          </p:cNvPr>
          <p:cNvSpPr/>
          <p:nvPr/>
        </p:nvSpPr>
        <p:spPr bwMode="auto">
          <a:xfrm>
            <a:off x="7393285" y="4024099"/>
            <a:ext cx="374409" cy="372278"/>
          </a:xfrm>
          <a:custGeom>
            <a:avLst/>
            <a:gdLst>
              <a:gd name="T0" fmla="*/ 3682 w 4808"/>
              <a:gd name="T1" fmla="*/ 2763 h 4789"/>
              <a:gd name="T2" fmla="*/ 3420 w 4808"/>
              <a:gd name="T3" fmla="*/ 2703 h 4789"/>
              <a:gd name="T4" fmla="*/ 3026 w 4808"/>
              <a:gd name="T5" fmla="*/ 2392 h 4789"/>
              <a:gd name="T6" fmla="*/ 2818 w 4808"/>
              <a:gd name="T7" fmla="*/ 2517 h 4789"/>
              <a:gd name="T8" fmla="*/ 3219 w 4808"/>
              <a:gd name="T9" fmla="*/ 1876 h 4789"/>
              <a:gd name="T10" fmla="*/ 3609 w 4808"/>
              <a:gd name="T11" fmla="*/ 1953 h 4789"/>
              <a:gd name="T12" fmla="*/ 4553 w 4808"/>
              <a:gd name="T13" fmla="*/ 720 h 4789"/>
              <a:gd name="T14" fmla="*/ 4388 w 4808"/>
              <a:gd name="T15" fmla="*/ 680 h 4789"/>
              <a:gd name="T16" fmla="*/ 3872 w 4808"/>
              <a:gd name="T17" fmla="*/ 1161 h 4789"/>
              <a:gd name="T18" fmla="*/ 3859 w 4808"/>
              <a:gd name="T19" fmla="*/ 1160 h 4789"/>
              <a:gd name="T20" fmla="*/ 3491 w 4808"/>
              <a:gd name="T21" fmla="*/ 1099 h 4789"/>
              <a:gd name="T22" fmla="*/ 3432 w 4808"/>
              <a:gd name="T23" fmla="*/ 731 h 4789"/>
              <a:gd name="T24" fmla="*/ 3454 w 4808"/>
              <a:gd name="T25" fmla="*/ 658 h 4789"/>
              <a:gd name="T26" fmla="*/ 3938 w 4808"/>
              <a:gd name="T27" fmla="*/ 104 h 4789"/>
              <a:gd name="T28" fmla="*/ 3609 w 4808"/>
              <a:gd name="T29" fmla="*/ 0 h 4789"/>
              <a:gd name="T30" fmla="*/ 2710 w 4808"/>
              <a:gd name="T31" fmla="*/ 1369 h 4789"/>
              <a:gd name="T32" fmla="*/ 1300 w 4808"/>
              <a:gd name="T33" fmla="*/ 999 h 4789"/>
              <a:gd name="T34" fmla="*/ 1309 w 4808"/>
              <a:gd name="T35" fmla="*/ 892 h 4789"/>
              <a:gd name="T36" fmla="*/ 865 w 4808"/>
              <a:gd name="T37" fmla="*/ 294 h 4789"/>
              <a:gd name="T38" fmla="*/ 665 w 4808"/>
              <a:gd name="T39" fmla="*/ 298 h 4789"/>
              <a:gd name="T40" fmla="*/ 278 w 4808"/>
              <a:gd name="T41" fmla="*/ 787 h 4789"/>
              <a:gd name="T42" fmla="*/ 630 w 4808"/>
              <a:gd name="T43" fmla="*/ 1163 h 4789"/>
              <a:gd name="T44" fmla="*/ 926 w 4808"/>
              <a:gd name="T45" fmla="*/ 1291 h 4789"/>
              <a:gd name="T46" fmla="*/ 1018 w 4808"/>
              <a:gd name="T47" fmla="*/ 1282 h 4789"/>
              <a:gd name="T48" fmla="*/ 1485 w 4808"/>
              <a:gd name="T49" fmla="*/ 2594 h 4789"/>
              <a:gd name="T50" fmla="*/ 1037 w 4808"/>
              <a:gd name="T51" fmla="*/ 2572 h 4789"/>
              <a:gd name="T52" fmla="*/ 92 w 4808"/>
              <a:gd name="T53" fmla="*/ 3809 h 4789"/>
              <a:gd name="T54" fmla="*/ 186 w 4808"/>
              <a:gd name="T55" fmla="*/ 3882 h 4789"/>
              <a:gd name="T56" fmla="*/ 727 w 4808"/>
              <a:gd name="T57" fmla="*/ 3384 h 4789"/>
              <a:gd name="T58" fmla="*/ 789 w 4808"/>
              <a:gd name="T59" fmla="*/ 3371 h 4789"/>
              <a:gd name="T60" fmla="*/ 796 w 4808"/>
              <a:gd name="T61" fmla="*/ 3372 h 4789"/>
              <a:gd name="T62" fmla="*/ 1218 w 4808"/>
              <a:gd name="T63" fmla="*/ 3798 h 4789"/>
              <a:gd name="T64" fmla="*/ 1192 w 4808"/>
              <a:gd name="T65" fmla="*/ 3873 h 4789"/>
              <a:gd name="T66" fmla="*/ 707 w 4808"/>
              <a:gd name="T67" fmla="*/ 4427 h 4789"/>
              <a:gd name="T68" fmla="*/ 1037 w 4808"/>
              <a:gd name="T69" fmla="*/ 4531 h 4789"/>
              <a:gd name="T70" fmla="*/ 2016 w 4808"/>
              <a:gd name="T71" fmla="*/ 3551 h 4789"/>
              <a:gd name="T72" fmla="*/ 1994 w 4808"/>
              <a:gd name="T73" fmla="*/ 3103 h 4789"/>
              <a:gd name="T74" fmla="*/ 2535 w 4808"/>
              <a:gd name="T75" fmla="*/ 2799 h 4789"/>
              <a:gd name="T76" fmla="*/ 2410 w 4808"/>
              <a:gd name="T77" fmla="*/ 3007 h 4789"/>
              <a:gd name="T78" fmla="*/ 2721 w 4808"/>
              <a:gd name="T79" fmla="*/ 3401 h 4789"/>
              <a:gd name="T80" fmla="*/ 2781 w 4808"/>
              <a:gd name="T81" fmla="*/ 3663 h 4789"/>
              <a:gd name="T82" fmla="*/ 4013 w 4808"/>
              <a:gd name="T83" fmla="*/ 4789 h 4789"/>
              <a:gd name="T84" fmla="*/ 4734 w 4808"/>
              <a:gd name="T85" fmla="*/ 4173 h 4789"/>
              <a:gd name="T86" fmla="*/ 4734 w 4808"/>
              <a:gd name="T87" fmla="*/ 3815 h 4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08" h="4789">
                <a:moveTo>
                  <a:pt x="4734" y="3815"/>
                </a:moveTo>
                <a:lnTo>
                  <a:pt x="3682" y="2763"/>
                </a:lnTo>
                <a:cubicBezTo>
                  <a:pt x="3634" y="2715"/>
                  <a:pt x="3570" y="2689"/>
                  <a:pt x="3502" y="2689"/>
                </a:cubicBezTo>
                <a:cubicBezTo>
                  <a:pt x="3474" y="2689"/>
                  <a:pt x="3446" y="2694"/>
                  <a:pt x="3420" y="2703"/>
                </a:cubicBezTo>
                <a:lnTo>
                  <a:pt x="3167" y="2450"/>
                </a:lnTo>
                <a:cubicBezTo>
                  <a:pt x="3130" y="2413"/>
                  <a:pt x="3079" y="2392"/>
                  <a:pt x="3026" y="2392"/>
                </a:cubicBezTo>
                <a:cubicBezTo>
                  <a:pt x="2972" y="2392"/>
                  <a:pt x="2922" y="2413"/>
                  <a:pt x="2884" y="2450"/>
                </a:cubicBezTo>
                <a:lnTo>
                  <a:pt x="2818" y="2517"/>
                </a:lnTo>
                <a:lnTo>
                  <a:pt x="2699" y="2398"/>
                </a:lnTo>
                <a:lnTo>
                  <a:pt x="3219" y="1876"/>
                </a:lnTo>
                <a:cubicBezTo>
                  <a:pt x="3340" y="1928"/>
                  <a:pt x="3472" y="1953"/>
                  <a:pt x="3609" y="1953"/>
                </a:cubicBezTo>
                <a:lnTo>
                  <a:pt x="3609" y="1953"/>
                </a:lnTo>
                <a:cubicBezTo>
                  <a:pt x="3870" y="1953"/>
                  <a:pt x="4116" y="1854"/>
                  <a:pt x="4301" y="1669"/>
                </a:cubicBezTo>
                <a:cubicBezTo>
                  <a:pt x="4549" y="1421"/>
                  <a:pt x="4646" y="1059"/>
                  <a:pt x="4553" y="720"/>
                </a:cubicBezTo>
                <a:cubicBezTo>
                  <a:pt x="4542" y="678"/>
                  <a:pt x="4502" y="648"/>
                  <a:pt x="4459" y="648"/>
                </a:cubicBezTo>
                <a:cubicBezTo>
                  <a:pt x="4441" y="648"/>
                  <a:pt x="4413" y="654"/>
                  <a:pt x="4388" y="680"/>
                </a:cubicBezTo>
                <a:cubicBezTo>
                  <a:pt x="4384" y="683"/>
                  <a:pt x="4034" y="1030"/>
                  <a:pt x="3918" y="1146"/>
                </a:cubicBezTo>
                <a:cubicBezTo>
                  <a:pt x="3906" y="1159"/>
                  <a:pt x="3885" y="1161"/>
                  <a:pt x="3872" y="1161"/>
                </a:cubicBezTo>
                <a:cubicBezTo>
                  <a:pt x="3864" y="1161"/>
                  <a:pt x="3859" y="1160"/>
                  <a:pt x="3859" y="1160"/>
                </a:cubicBezTo>
                <a:lnTo>
                  <a:pt x="3859" y="1160"/>
                </a:lnTo>
                <a:lnTo>
                  <a:pt x="3851" y="1159"/>
                </a:lnTo>
                <a:cubicBezTo>
                  <a:pt x="3707" y="1146"/>
                  <a:pt x="3535" y="1119"/>
                  <a:pt x="3491" y="1099"/>
                </a:cubicBezTo>
                <a:cubicBezTo>
                  <a:pt x="3470" y="1055"/>
                  <a:pt x="3445" y="879"/>
                  <a:pt x="3432" y="733"/>
                </a:cubicBezTo>
                <a:lnTo>
                  <a:pt x="3432" y="731"/>
                </a:lnTo>
                <a:lnTo>
                  <a:pt x="3429" y="727"/>
                </a:lnTo>
                <a:cubicBezTo>
                  <a:pt x="3428" y="720"/>
                  <a:pt x="3425" y="687"/>
                  <a:pt x="3454" y="658"/>
                </a:cubicBezTo>
                <a:cubicBezTo>
                  <a:pt x="3574" y="538"/>
                  <a:pt x="3905" y="204"/>
                  <a:pt x="3908" y="201"/>
                </a:cubicBezTo>
                <a:cubicBezTo>
                  <a:pt x="3936" y="173"/>
                  <a:pt x="3947" y="138"/>
                  <a:pt x="3938" y="104"/>
                </a:cubicBezTo>
                <a:cubicBezTo>
                  <a:pt x="3927" y="64"/>
                  <a:pt x="3893" y="42"/>
                  <a:pt x="3865" y="34"/>
                </a:cubicBezTo>
                <a:cubicBezTo>
                  <a:pt x="3782" y="11"/>
                  <a:pt x="3695" y="0"/>
                  <a:pt x="3609" y="0"/>
                </a:cubicBezTo>
                <a:cubicBezTo>
                  <a:pt x="3347" y="0"/>
                  <a:pt x="3101" y="102"/>
                  <a:pt x="2916" y="287"/>
                </a:cubicBezTo>
                <a:cubicBezTo>
                  <a:pt x="2624" y="579"/>
                  <a:pt x="2555" y="1011"/>
                  <a:pt x="2710" y="1369"/>
                </a:cubicBezTo>
                <a:lnTo>
                  <a:pt x="2190" y="1889"/>
                </a:lnTo>
                <a:lnTo>
                  <a:pt x="1300" y="999"/>
                </a:lnTo>
                <a:cubicBezTo>
                  <a:pt x="1300" y="998"/>
                  <a:pt x="1299" y="998"/>
                  <a:pt x="1299" y="997"/>
                </a:cubicBezTo>
                <a:cubicBezTo>
                  <a:pt x="1307" y="963"/>
                  <a:pt x="1311" y="928"/>
                  <a:pt x="1309" y="892"/>
                </a:cubicBezTo>
                <a:cubicBezTo>
                  <a:pt x="1305" y="788"/>
                  <a:pt x="1260" y="689"/>
                  <a:pt x="1182" y="611"/>
                </a:cubicBezTo>
                <a:lnTo>
                  <a:pt x="865" y="294"/>
                </a:lnTo>
                <a:cubicBezTo>
                  <a:pt x="858" y="288"/>
                  <a:pt x="821" y="253"/>
                  <a:pt x="766" y="253"/>
                </a:cubicBezTo>
                <a:cubicBezTo>
                  <a:pt x="740" y="253"/>
                  <a:pt x="702" y="261"/>
                  <a:pt x="665" y="298"/>
                </a:cubicBezTo>
                <a:lnTo>
                  <a:pt x="318" y="645"/>
                </a:lnTo>
                <a:cubicBezTo>
                  <a:pt x="277" y="685"/>
                  <a:pt x="263" y="737"/>
                  <a:pt x="278" y="787"/>
                </a:cubicBezTo>
                <a:cubicBezTo>
                  <a:pt x="288" y="820"/>
                  <a:pt x="308" y="842"/>
                  <a:pt x="314" y="848"/>
                </a:cubicBezTo>
                <a:lnTo>
                  <a:pt x="630" y="1163"/>
                </a:lnTo>
                <a:cubicBezTo>
                  <a:pt x="712" y="1246"/>
                  <a:pt x="817" y="1291"/>
                  <a:pt x="926" y="1291"/>
                </a:cubicBezTo>
                <a:lnTo>
                  <a:pt x="926" y="1291"/>
                </a:lnTo>
                <a:cubicBezTo>
                  <a:pt x="957" y="1291"/>
                  <a:pt x="987" y="1287"/>
                  <a:pt x="1016" y="1280"/>
                </a:cubicBezTo>
                <a:cubicBezTo>
                  <a:pt x="1017" y="1281"/>
                  <a:pt x="1017" y="1281"/>
                  <a:pt x="1018" y="1282"/>
                </a:cubicBezTo>
                <a:lnTo>
                  <a:pt x="1907" y="2171"/>
                </a:lnTo>
                <a:lnTo>
                  <a:pt x="1485" y="2594"/>
                </a:lnTo>
                <a:cubicBezTo>
                  <a:pt x="1466" y="2613"/>
                  <a:pt x="1449" y="2634"/>
                  <a:pt x="1435" y="2656"/>
                </a:cubicBezTo>
                <a:cubicBezTo>
                  <a:pt x="1311" y="2601"/>
                  <a:pt x="1176" y="2572"/>
                  <a:pt x="1037" y="2572"/>
                </a:cubicBezTo>
                <a:cubicBezTo>
                  <a:pt x="775" y="2572"/>
                  <a:pt x="529" y="2674"/>
                  <a:pt x="344" y="2859"/>
                </a:cubicBezTo>
                <a:cubicBezTo>
                  <a:pt x="96" y="3106"/>
                  <a:pt x="0" y="3471"/>
                  <a:pt x="92" y="3809"/>
                </a:cubicBezTo>
                <a:cubicBezTo>
                  <a:pt x="103" y="3852"/>
                  <a:pt x="143" y="3882"/>
                  <a:pt x="186" y="3882"/>
                </a:cubicBezTo>
                <a:lnTo>
                  <a:pt x="186" y="3882"/>
                </a:lnTo>
                <a:cubicBezTo>
                  <a:pt x="204" y="3882"/>
                  <a:pt x="232" y="3877"/>
                  <a:pt x="258" y="3851"/>
                </a:cubicBezTo>
                <a:cubicBezTo>
                  <a:pt x="261" y="3847"/>
                  <a:pt x="611" y="3500"/>
                  <a:pt x="727" y="3384"/>
                </a:cubicBezTo>
                <a:cubicBezTo>
                  <a:pt x="740" y="3372"/>
                  <a:pt x="762" y="3370"/>
                  <a:pt x="774" y="3370"/>
                </a:cubicBezTo>
                <a:cubicBezTo>
                  <a:pt x="783" y="3370"/>
                  <a:pt x="789" y="3371"/>
                  <a:pt x="789" y="3371"/>
                </a:cubicBezTo>
                <a:lnTo>
                  <a:pt x="789" y="3371"/>
                </a:lnTo>
                <a:lnTo>
                  <a:pt x="796" y="3372"/>
                </a:lnTo>
                <a:cubicBezTo>
                  <a:pt x="940" y="3385"/>
                  <a:pt x="1113" y="3411"/>
                  <a:pt x="1157" y="3431"/>
                </a:cubicBezTo>
                <a:cubicBezTo>
                  <a:pt x="1178" y="3475"/>
                  <a:pt x="1205" y="3652"/>
                  <a:pt x="1218" y="3798"/>
                </a:cubicBezTo>
                <a:lnTo>
                  <a:pt x="1219" y="3805"/>
                </a:lnTo>
                <a:cubicBezTo>
                  <a:pt x="1219" y="3805"/>
                  <a:pt x="1223" y="3842"/>
                  <a:pt x="1192" y="3873"/>
                </a:cubicBezTo>
                <a:cubicBezTo>
                  <a:pt x="1072" y="3993"/>
                  <a:pt x="741" y="4327"/>
                  <a:pt x="738" y="4330"/>
                </a:cubicBezTo>
                <a:cubicBezTo>
                  <a:pt x="710" y="4358"/>
                  <a:pt x="699" y="4393"/>
                  <a:pt x="707" y="4427"/>
                </a:cubicBezTo>
                <a:cubicBezTo>
                  <a:pt x="718" y="4467"/>
                  <a:pt x="752" y="4489"/>
                  <a:pt x="780" y="4497"/>
                </a:cubicBezTo>
                <a:cubicBezTo>
                  <a:pt x="864" y="4519"/>
                  <a:pt x="950" y="4531"/>
                  <a:pt x="1037" y="4531"/>
                </a:cubicBezTo>
                <a:cubicBezTo>
                  <a:pt x="1298" y="4531"/>
                  <a:pt x="1544" y="4429"/>
                  <a:pt x="1729" y="4244"/>
                </a:cubicBezTo>
                <a:cubicBezTo>
                  <a:pt x="1914" y="4059"/>
                  <a:pt x="2016" y="3813"/>
                  <a:pt x="2016" y="3551"/>
                </a:cubicBezTo>
                <a:cubicBezTo>
                  <a:pt x="2016" y="3412"/>
                  <a:pt x="1987" y="3277"/>
                  <a:pt x="1932" y="3153"/>
                </a:cubicBezTo>
                <a:cubicBezTo>
                  <a:pt x="1954" y="3139"/>
                  <a:pt x="1975" y="3122"/>
                  <a:pt x="1994" y="3103"/>
                </a:cubicBezTo>
                <a:lnTo>
                  <a:pt x="2417" y="2681"/>
                </a:lnTo>
                <a:lnTo>
                  <a:pt x="2535" y="2799"/>
                </a:lnTo>
                <a:lnTo>
                  <a:pt x="2469" y="2866"/>
                </a:lnTo>
                <a:cubicBezTo>
                  <a:pt x="2431" y="2904"/>
                  <a:pt x="2410" y="2954"/>
                  <a:pt x="2410" y="3007"/>
                </a:cubicBezTo>
                <a:cubicBezTo>
                  <a:pt x="2410" y="3061"/>
                  <a:pt x="2431" y="3111"/>
                  <a:pt x="2469" y="3149"/>
                </a:cubicBezTo>
                <a:lnTo>
                  <a:pt x="2721" y="3401"/>
                </a:lnTo>
                <a:cubicBezTo>
                  <a:pt x="2712" y="3427"/>
                  <a:pt x="2707" y="3455"/>
                  <a:pt x="2707" y="3484"/>
                </a:cubicBezTo>
                <a:cubicBezTo>
                  <a:pt x="2707" y="3552"/>
                  <a:pt x="2734" y="3615"/>
                  <a:pt x="2781" y="3663"/>
                </a:cubicBezTo>
                <a:lnTo>
                  <a:pt x="3834" y="4715"/>
                </a:lnTo>
                <a:cubicBezTo>
                  <a:pt x="3881" y="4763"/>
                  <a:pt x="3945" y="4789"/>
                  <a:pt x="4013" y="4789"/>
                </a:cubicBezTo>
                <a:cubicBezTo>
                  <a:pt x="4081" y="4789"/>
                  <a:pt x="4144" y="4763"/>
                  <a:pt x="4192" y="4715"/>
                </a:cubicBezTo>
                <a:lnTo>
                  <a:pt x="4734" y="4173"/>
                </a:lnTo>
                <a:cubicBezTo>
                  <a:pt x="4782" y="4126"/>
                  <a:pt x="4808" y="4062"/>
                  <a:pt x="4808" y="3994"/>
                </a:cubicBezTo>
                <a:cubicBezTo>
                  <a:pt x="4808" y="3926"/>
                  <a:pt x="4782" y="3863"/>
                  <a:pt x="4734" y="3815"/>
                </a:cubicBezTo>
                <a:close/>
              </a:path>
            </a:pathLst>
          </a:custGeom>
          <a:solidFill>
            <a:schemeClr val="bg1"/>
          </a:solidFill>
          <a:ln>
            <a:noFill/>
          </a:ln>
        </p:spPr>
        <p:txBody>
          <a:bodyPr wrap="square" lIns="91440" tIns="45720" rIns="91440" bIns="45720">
            <a:normAutofit/>
          </a:bodyPr>
          <a:lstStyle/>
          <a:p>
            <a:endParaRPr lang="zh-CN" altLang="en-US"/>
          </a:p>
        </p:txBody>
      </p:sp>
      <p:sp>
        <p:nvSpPr>
          <p:cNvPr id="28" name="kopiṥḷi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120C623-FBCD-4EB6-85DC-3F29F69161C7}"/>
              </a:ext>
            </a:extLst>
          </p:cNvPr>
          <p:cNvSpPr/>
          <p:nvPr/>
        </p:nvSpPr>
        <p:spPr bwMode="auto">
          <a:xfrm>
            <a:off x="4562300" y="3862368"/>
            <a:ext cx="348398" cy="34787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8649" h="594741">
                <a:moveTo>
                  <a:pt x="411175" y="315251"/>
                </a:moveTo>
                <a:cubicBezTo>
                  <a:pt x="392328" y="315251"/>
                  <a:pt x="373301" y="322420"/>
                  <a:pt x="358940" y="336757"/>
                </a:cubicBezTo>
                <a:cubicBezTo>
                  <a:pt x="330220" y="365432"/>
                  <a:pt x="330220" y="411311"/>
                  <a:pt x="358940" y="439986"/>
                </a:cubicBezTo>
                <a:cubicBezTo>
                  <a:pt x="387661" y="468660"/>
                  <a:pt x="435049" y="468660"/>
                  <a:pt x="462333" y="439986"/>
                </a:cubicBezTo>
                <a:cubicBezTo>
                  <a:pt x="491053" y="411311"/>
                  <a:pt x="491053" y="365432"/>
                  <a:pt x="462333" y="336757"/>
                </a:cubicBezTo>
                <a:cubicBezTo>
                  <a:pt x="448691" y="322420"/>
                  <a:pt x="430023" y="315251"/>
                  <a:pt x="411175" y="315251"/>
                </a:cubicBezTo>
                <a:close/>
                <a:moveTo>
                  <a:pt x="410816" y="276182"/>
                </a:moveTo>
                <a:cubicBezTo>
                  <a:pt x="439716" y="276182"/>
                  <a:pt x="468795" y="287293"/>
                  <a:pt x="491053" y="309516"/>
                </a:cubicBezTo>
                <a:cubicBezTo>
                  <a:pt x="525517" y="342492"/>
                  <a:pt x="532697" y="394106"/>
                  <a:pt x="514029" y="435685"/>
                </a:cubicBezTo>
                <a:lnTo>
                  <a:pt x="578649" y="500203"/>
                </a:lnTo>
                <a:lnTo>
                  <a:pt x="522645" y="556118"/>
                </a:lnTo>
                <a:lnTo>
                  <a:pt x="458025" y="491600"/>
                </a:lnTo>
                <a:cubicBezTo>
                  <a:pt x="416381" y="510239"/>
                  <a:pt x="366121" y="503070"/>
                  <a:pt x="331656" y="468660"/>
                </a:cubicBezTo>
                <a:cubicBezTo>
                  <a:pt x="287140" y="424215"/>
                  <a:pt x="287140" y="352528"/>
                  <a:pt x="331656" y="309516"/>
                </a:cubicBezTo>
                <a:cubicBezTo>
                  <a:pt x="353197" y="287293"/>
                  <a:pt x="381917" y="276182"/>
                  <a:pt x="410816" y="276182"/>
                </a:cubicBezTo>
                <a:close/>
                <a:moveTo>
                  <a:pt x="134949" y="20001"/>
                </a:moveTo>
                <a:lnTo>
                  <a:pt x="134949" y="144835"/>
                </a:lnTo>
                <a:lnTo>
                  <a:pt x="17242" y="144835"/>
                </a:lnTo>
                <a:close/>
                <a:moveTo>
                  <a:pt x="172278" y="0"/>
                </a:moveTo>
                <a:lnTo>
                  <a:pt x="480943" y="0"/>
                </a:lnTo>
                <a:lnTo>
                  <a:pt x="480943" y="276591"/>
                </a:lnTo>
                <a:cubicBezTo>
                  <a:pt x="460844" y="263693"/>
                  <a:pt x="436438" y="256527"/>
                  <a:pt x="410596" y="256527"/>
                </a:cubicBezTo>
                <a:cubicBezTo>
                  <a:pt x="381883" y="256527"/>
                  <a:pt x="354606" y="265126"/>
                  <a:pt x="331636" y="282323"/>
                </a:cubicBezTo>
                <a:lnTo>
                  <a:pt x="81832" y="282323"/>
                </a:lnTo>
                <a:lnTo>
                  <a:pt x="81832" y="322450"/>
                </a:lnTo>
                <a:lnTo>
                  <a:pt x="295744" y="322450"/>
                </a:lnTo>
                <a:cubicBezTo>
                  <a:pt x="288566" y="335348"/>
                  <a:pt x="282823" y="351112"/>
                  <a:pt x="279952" y="366877"/>
                </a:cubicBezTo>
                <a:lnTo>
                  <a:pt x="81832" y="366877"/>
                </a:lnTo>
                <a:lnTo>
                  <a:pt x="81832" y="407004"/>
                </a:lnTo>
                <a:lnTo>
                  <a:pt x="279952" y="407004"/>
                </a:lnTo>
                <a:cubicBezTo>
                  <a:pt x="281388" y="422768"/>
                  <a:pt x="287130" y="438532"/>
                  <a:pt x="294309" y="451430"/>
                </a:cubicBezTo>
                <a:lnTo>
                  <a:pt x="81832" y="451430"/>
                </a:lnTo>
                <a:lnTo>
                  <a:pt x="81832" y="491557"/>
                </a:lnTo>
                <a:lnTo>
                  <a:pt x="327329" y="491557"/>
                </a:lnTo>
                <a:cubicBezTo>
                  <a:pt x="350299" y="511621"/>
                  <a:pt x="380448" y="521653"/>
                  <a:pt x="410596" y="521653"/>
                </a:cubicBezTo>
                <a:cubicBezTo>
                  <a:pt x="424953" y="521653"/>
                  <a:pt x="439309" y="518786"/>
                  <a:pt x="453666" y="514487"/>
                </a:cubicBezTo>
                <a:lnTo>
                  <a:pt x="480943" y="543149"/>
                </a:lnTo>
                <a:lnTo>
                  <a:pt x="480943" y="594741"/>
                </a:lnTo>
                <a:lnTo>
                  <a:pt x="0" y="594741"/>
                </a:lnTo>
                <a:lnTo>
                  <a:pt x="0" y="180572"/>
                </a:lnTo>
                <a:lnTo>
                  <a:pt x="172278" y="180572"/>
                </a:lnTo>
                <a:close/>
              </a:path>
            </a:pathLst>
          </a:custGeom>
          <a:solidFill>
            <a:schemeClr val="bg1"/>
          </a:solidFill>
          <a:ln>
            <a:noFill/>
          </a:ln>
        </p:spPr>
        <p:txBody>
          <a:bodyPr wrap="square" lIns="91440" tIns="45720" rIns="91440" bIns="45720">
            <a:normAutofit lnSpcReduction="10000"/>
          </a:bodyPr>
          <a:lstStyle/>
          <a:p>
            <a:endParaRPr lang="zh-CN" altLang="en-US">
              <a:solidFill>
                <a:schemeClr val="bg1"/>
              </a:solidFill>
            </a:endParaRPr>
          </a:p>
        </p:txBody>
      </p:sp>
      <p:sp>
        <p:nvSpPr>
          <p:cNvPr id="29" name="kopïŝļi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B1C2F09-3426-461E-B0E5-72BDED6973FD}"/>
              </a:ext>
            </a:extLst>
          </p:cNvPr>
          <p:cNvSpPr/>
          <p:nvPr/>
        </p:nvSpPr>
        <p:spPr>
          <a:xfrm>
            <a:off x="5770388" y="4935596"/>
            <a:ext cx="405560" cy="354032"/>
          </a:xfrm>
          <a:custGeom>
            <a:avLst/>
            <a:gdLst>
              <a:gd name="connsiteX0" fmla="*/ 424975 w 608697"/>
              <a:gd name="connsiteY0" fmla="*/ 168488 h 531358"/>
              <a:gd name="connsiteX1" fmla="*/ 387604 w 608697"/>
              <a:gd name="connsiteY1" fmla="*/ 205806 h 531358"/>
              <a:gd name="connsiteX2" fmla="*/ 424975 w 608697"/>
              <a:gd name="connsiteY2" fmla="*/ 243124 h 531358"/>
              <a:gd name="connsiteX3" fmla="*/ 462346 w 608697"/>
              <a:gd name="connsiteY3" fmla="*/ 205806 h 531358"/>
              <a:gd name="connsiteX4" fmla="*/ 424975 w 608697"/>
              <a:gd name="connsiteY4" fmla="*/ 168488 h 531358"/>
              <a:gd name="connsiteX5" fmla="*/ 287947 w 608697"/>
              <a:gd name="connsiteY5" fmla="*/ 168488 h 531358"/>
              <a:gd name="connsiteX6" fmla="*/ 250576 w 608697"/>
              <a:gd name="connsiteY6" fmla="*/ 205806 h 531358"/>
              <a:gd name="connsiteX7" fmla="*/ 287947 w 608697"/>
              <a:gd name="connsiteY7" fmla="*/ 243124 h 531358"/>
              <a:gd name="connsiteX8" fmla="*/ 325318 w 608697"/>
              <a:gd name="connsiteY8" fmla="*/ 205806 h 531358"/>
              <a:gd name="connsiteX9" fmla="*/ 287947 w 608697"/>
              <a:gd name="connsiteY9" fmla="*/ 168488 h 531358"/>
              <a:gd name="connsiteX10" fmla="*/ 102356 w 608697"/>
              <a:gd name="connsiteY10" fmla="*/ 121231 h 531358"/>
              <a:gd name="connsiteX11" fmla="*/ 98850 w 608697"/>
              <a:gd name="connsiteY11" fmla="*/ 127711 h 531358"/>
              <a:gd name="connsiteX12" fmla="*/ 76842 w 608697"/>
              <a:gd name="connsiteY12" fmla="*/ 217990 h 531358"/>
              <a:gd name="connsiteX13" fmla="*/ 98850 w 608697"/>
              <a:gd name="connsiteY13" fmla="*/ 308194 h 531358"/>
              <a:gd name="connsiteX14" fmla="*/ 157488 w 608697"/>
              <a:gd name="connsiteY14" fmla="*/ 380223 h 531358"/>
              <a:gd name="connsiteX15" fmla="*/ 344668 w 608697"/>
              <a:gd name="connsiteY15" fmla="*/ 444729 h 531358"/>
              <a:gd name="connsiteX16" fmla="*/ 370257 w 608697"/>
              <a:gd name="connsiteY16" fmla="*/ 443687 h 531358"/>
              <a:gd name="connsiteX17" fmla="*/ 236717 w 608697"/>
              <a:gd name="connsiteY17" fmla="*/ 477876 h 531358"/>
              <a:gd name="connsiteX18" fmla="*/ 198072 w 608697"/>
              <a:gd name="connsiteY18" fmla="*/ 475344 h 531358"/>
              <a:gd name="connsiteX19" fmla="*/ 82437 w 608697"/>
              <a:gd name="connsiteY19" fmla="*/ 531284 h 531358"/>
              <a:gd name="connsiteX20" fmla="*/ 81542 w 608697"/>
              <a:gd name="connsiteY20" fmla="*/ 531358 h 531358"/>
              <a:gd name="connsiteX21" fmla="*/ 75051 w 608697"/>
              <a:gd name="connsiteY21" fmla="*/ 527857 h 531358"/>
              <a:gd name="connsiteX22" fmla="*/ 74753 w 608697"/>
              <a:gd name="connsiteY22" fmla="*/ 519738 h 531358"/>
              <a:gd name="connsiteX23" fmla="*/ 88778 w 608697"/>
              <a:gd name="connsiteY23" fmla="*/ 435046 h 531358"/>
              <a:gd name="connsiteX24" fmla="*/ 0 w 608697"/>
              <a:gd name="connsiteY24" fmla="*/ 282198 h 531358"/>
              <a:gd name="connsiteX25" fmla="*/ 102356 w 608697"/>
              <a:gd name="connsiteY25" fmla="*/ 121231 h 531358"/>
              <a:gd name="connsiteX26" fmla="*/ 356424 w 608697"/>
              <a:gd name="connsiteY26" fmla="*/ 0 h 531358"/>
              <a:gd name="connsiteX27" fmla="*/ 608697 w 608697"/>
              <a:gd name="connsiteY27" fmla="*/ 211244 h 531358"/>
              <a:gd name="connsiteX28" fmla="*/ 518290 w 608697"/>
              <a:gd name="connsiteY28" fmla="*/ 373401 h 531358"/>
              <a:gd name="connsiteX29" fmla="*/ 531941 w 608697"/>
              <a:gd name="connsiteY29" fmla="*/ 441109 h 531358"/>
              <a:gd name="connsiteX30" fmla="*/ 531120 w 608697"/>
              <a:gd name="connsiteY30" fmla="*/ 465391 h 531358"/>
              <a:gd name="connsiteX31" fmla="*/ 511577 w 608697"/>
              <a:gd name="connsiteY31" fmla="*/ 475894 h 531358"/>
              <a:gd name="connsiteX32" fmla="*/ 509041 w 608697"/>
              <a:gd name="connsiteY32" fmla="*/ 475745 h 531358"/>
              <a:gd name="connsiteX33" fmla="*/ 391408 w 608697"/>
              <a:gd name="connsiteY33" fmla="*/ 420476 h 531358"/>
              <a:gd name="connsiteX34" fmla="*/ 356424 w 608697"/>
              <a:gd name="connsiteY34" fmla="*/ 422487 h 531358"/>
              <a:gd name="connsiteX35" fmla="*/ 104225 w 608697"/>
              <a:gd name="connsiteY35" fmla="*/ 211244 h 531358"/>
              <a:gd name="connsiteX36" fmla="*/ 356424 w 608697"/>
              <a:gd name="connsiteY36" fmla="*/ 0 h 53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697" h="531358">
                <a:moveTo>
                  <a:pt x="424975" y="168488"/>
                </a:moveTo>
                <a:cubicBezTo>
                  <a:pt x="404312" y="168488"/>
                  <a:pt x="387604" y="185248"/>
                  <a:pt x="387604" y="205806"/>
                </a:cubicBezTo>
                <a:cubicBezTo>
                  <a:pt x="387604" y="226439"/>
                  <a:pt x="404312" y="243124"/>
                  <a:pt x="424975" y="243124"/>
                </a:cubicBezTo>
                <a:cubicBezTo>
                  <a:pt x="445562" y="243124"/>
                  <a:pt x="462346" y="226439"/>
                  <a:pt x="462346" y="205806"/>
                </a:cubicBezTo>
                <a:cubicBezTo>
                  <a:pt x="462346" y="185248"/>
                  <a:pt x="445637" y="168488"/>
                  <a:pt x="424975" y="168488"/>
                </a:cubicBezTo>
                <a:close/>
                <a:moveTo>
                  <a:pt x="287947" y="168488"/>
                </a:moveTo>
                <a:cubicBezTo>
                  <a:pt x="267285" y="168488"/>
                  <a:pt x="250576" y="185248"/>
                  <a:pt x="250576" y="205806"/>
                </a:cubicBezTo>
                <a:cubicBezTo>
                  <a:pt x="250576" y="226439"/>
                  <a:pt x="267285" y="243124"/>
                  <a:pt x="287947" y="243124"/>
                </a:cubicBezTo>
                <a:cubicBezTo>
                  <a:pt x="308610" y="243124"/>
                  <a:pt x="325318" y="226439"/>
                  <a:pt x="325318" y="205806"/>
                </a:cubicBezTo>
                <a:cubicBezTo>
                  <a:pt x="325318" y="185248"/>
                  <a:pt x="308610" y="168488"/>
                  <a:pt x="287947" y="168488"/>
                </a:cubicBezTo>
                <a:close/>
                <a:moveTo>
                  <a:pt x="102356" y="121231"/>
                </a:moveTo>
                <a:cubicBezTo>
                  <a:pt x="101162" y="123317"/>
                  <a:pt x="99969" y="125477"/>
                  <a:pt x="98850" y="127711"/>
                </a:cubicBezTo>
                <a:cubicBezTo>
                  <a:pt x="84227" y="156240"/>
                  <a:pt x="76842" y="186631"/>
                  <a:pt x="76842" y="217990"/>
                </a:cubicBezTo>
                <a:cubicBezTo>
                  <a:pt x="76842" y="249275"/>
                  <a:pt x="84227" y="279666"/>
                  <a:pt x="98850" y="308194"/>
                </a:cubicBezTo>
                <a:cubicBezTo>
                  <a:pt x="112726" y="335308"/>
                  <a:pt x="132496" y="359516"/>
                  <a:pt x="157488" y="380223"/>
                </a:cubicBezTo>
                <a:cubicBezTo>
                  <a:pt x="207845" y="421787"/>
                  <a:pt x="274317" y="444729"/>
                  <a:pt x="344668" y="444729"/>
                </a:cubicBezTo>
                <a:cubicBezTo>
                  <a:pt x="353173" y="444729"/>
                  <a:pt x="361752" y="444357"/>
                  <a:pt x="370257" y="443687"/>
                </a:cubicBezTo>
                <a:cubicBezTo>
                  <a:pt x="332209" y="465288"/>
                  <a:pt x="286254" y="477876"/>
                  <a:pt x="236717" y="477876"/>
                </a:cubicBezTo>
                <a:cubicBezTo>
                  <a:pt x="223736" y="477876"/>
                  <a:pt x="210755" y="477057"/>
                  <a:pt x="198072" y="475344"/>
                </a:cubicBezTo>
                <a:cubicBezTo>
                  <a:pt x="160397" y="499478"/>
                  <a:pt x="110637" y="528155"/>
                  <a:pt x="82437" y="531284"/>
                </a:cubicBezTo>
                <a:cubicBezTo>
                  <a:pt x="82138" y="531358"/>
                  <a:pt x="81840" y="531358"/>
                  <a:pt x="81542" y="531358"/>
                </a:cubicBezTo>
                <a:cubicBezTo>
                  <a:pt x="78930" y="531358"/>
                  <a:pt x="76469" y="530017"/>
                  <a:pt x="75051" y="527857"/>
                </a:cubicBezTo>
                <a:cubicBezTo>
                  <a:pt x="73410" y="525399"/>
                  <a:pt x="73335" y="522271"/>
                  <a:pt x="74753" y="519738"/>
                </a:cubicBezTo>
                <a:cubicBezTo>
                  <a:pt x="75051" y="519291"/>
                  <a:pt x="99223" y="476014"/>
                  <a:pt x="88778" y="435046"/>
                </a:cubicBezTo>
                <a:cubicBezTo>
                  <a:pt x="32303" y="397653"/>
                  <a:pt x="0" y="342160"/>
                  <a:pt x="0" y="282198"/>
                </a:cubicBezTo>
                <a:cubicBezTo>
                  <a:pt x="0" y="215532"/>
                  <a:pt x="40584" y="156538"/>
                  <a:pt x="102356" y="121231"/>
                </a:cubicBezTo>
                <a:close/>
                <a:moveTo>
                  <a:pt x="356424" y="0"/>
                </a:moveTo>
                <a:cubicBezTo>
                  <a:pt x="495540" y="0"/>
                  <a:pt x="608697" y="94747"/>
                  <a:pt x="608697" y="211244"/>
                </a:cubicBezTo>
                <a:cubicBezTo>
                  <a:pt x="608697" y="274408"/>
                  <a:pt x="575802" y="333178"/>
                  <a:pt x="518290" y="373401"/>
                </a:cubicBezTo>
                <a:cubicBezTo>
                  <a:pt x="512845" y="406324"/>
                  <a:pt x="531717" y="440811"/>
                  <a:pt x="531941" y="441109"/>
                </a:cubicBezTo>
                <a:cubicBezTo>
                  <a:pt x="536267" y="448781"/>
                  <a:pt x="535969" y="458092"/>
                  <a:pt x="531120" y="465391"/>
                </a:cubicBezTo>
                <a:cubicBezTo>
                  <a:pt x="526794" y="472021"/>
                  <a:pt x="519484" y="475894"/>
                  <a:pt x="511577" y="475894"/>
                </a:cubicBezTo>
                <a:cubicBezTo>
                  <a:pt x="510756" y="475894"/>
                  <a:pt x="509936" y="475894"/>
                  <a:pt x="509041" y="475745"/>
                </a:cubicBezTo>
                <a:cubicBezTo>
                  <a:pt x="484574" y="473064"/>
                  <a:pt x="444966" y="454442"/>
                  <a:pt x="391408" y="420476"/>
                </a:cubicBezTo>
                <a:cubicBezTo>
                  <a:pt x="379920" y="421817"/>
                  <a:pt x="368135" y="422487"/>
                  <a:pt x="356424" y="422487"/>
                </a:cubicBezTo>
                <a:cubicBezTo>
                  <a:pt x="217382" y="422487"/>
                  <a:pt x="104225" y="327741"/>
                  <a:pt x="104225" y="211244"/>
                </a:cubicBezTo>
                <a:cubicBezTo>
                  <a:pt x="104225" y="94747"/>
                  <a:pt x="217382" y="0"/>
                  <a:pt x="356424"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fontScale="925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a:p>
        </p:txBody>
      </p:sp>
      <p:sp>
        <p:nvSpPr>
          <p:cNvPr id="30" name="kopïṣḷí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E8BF06B-EE92-4C97-85C4-0A1D62D048FB}"/>
              </a:ext>
            </a:extLst>
          </p:cNvPr>
          <p:cNvSpPr/>
          <p:nvPr/>
        </p:nvSpPr>
        <p:spPr>
          <a:xfrm>
            <a:off x="5170598" y="2124246"/>
            <a:ext cx="409212" cy="369013"/>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a:p>
        </p:txBody>
      </p:sp>
      <p:sp>
        <p:nvSpPr>
          <p:cNvPr id="31" name="kopíṡḷ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A9E450A-A583-4458-A356-13F5592E9AC5}"/>
              </a:ext>
            </a:extLst>
          </p:cNvPr>
          <p:cNvSpPr/>
          <p:nvPr/>
        </p:nvSpPr>
        <p:spPr>
          <a:xfrm>
            <a:off x="6927448" y="2308752"/>
            <a:ext cx="407093" cy="368353"/>
          </a:xfrm>
          <a:custGeom>
            <a:avLst/>
            <a:gdLst>
              <a:gd name="connsiteX0" fmla="*/ 407586 w 606580"/>
              <a:gd name="connsiteY0" fmla="*/ 252695 h 548858"/>
              <a:gd name="connsiteX1" fmla="*/ 502285 w 606580"/>
              <a:gd name="connsiteY1" fmla="*/ 252695 h 548858"/>
              <a:gd name="connsiteX2" fmla="*/ 502285 w 606580"/>
              <a:gd name="connsiteY2" fmla="*/ 346759 h 548858"/>
              <a:gd name="connsiteX3" fmla="*/ 407586 w 606580"/>
              <a:gd name="connsiteY3" fmla="*/ 346759 h 548858"/>
              <a:gd name="connsiteX4" fmla="*/ 104296 w 606580"/>
              <a:gd name="connsiteY4" fmla="*/ 205698 h 548858"/>
              <a:gd name="connsiteX5" fmla="*/ 199065 w 606580"/>
              <a:gd name="connsiteY5" fmla="*/ 205698 h 548858"/>
              <a:gd name="connsiteX6" fmla="*/ 199065 w 606580"/>
              <a:gd name="connsiteY6" fmla="*/ 346758 h 548858"/>
              <a:gd name="connsiteX7" fmla="*/ 104296 w 606580"/>
              <a:gd name="connsiteY7" fmla="*/ 346758 h 548858"/>
              <a:gd name="connsiteX8" fmla="*/ 255870 w 606580"/>
              <a:gd name="connsiteY8" fmla="*/ 96040 h 548858"/>
              <a:gd name="connsiteX9" fmla="*/ 350710 w 606580"/>
              <a:gd name="connsiteY9" fmla="*/ 96040 h 548858"/>
              <a:gd name="connsiteX10" fmla="*/ 350710 w 606580"/>
              <a:gd name="connsiteY10" fmla="*/ 346759 h 548858"/>
              <a:gd name="connsiteX11" fmla="*/ 255870 w 606580"/>
              <a:gd name="connsiteY11" fmla="*/ 346759 h 548858"/>
              <a:gd name="connsiteX12" fmla="*/ 37882 w 606580"/>
              <a:gd name="connsiteY12" fmla="*/ 37913 h 548858"/>
              <a:gd name="connsiteX13" fmla="*/ 37882 w 606580"/>
              <a:gd name="connsiteY13" fmla="*/ 405363 h 548858"/>
              <a:gd name="connsiteX14" fmla="*/ 568698 w 606580"/>
              <a:gd name="connsiteY14" fmla="*/ 405363 h 548858"/>
              <a:gd name="connsiteX15" fmla="*/ 568698 w 606580"/>
              <a:gd name="connsiteY15" fmla="*/ 37913 h 548858"/>
              <a:gd name="connsiteX16" fmla="*/ 18941 w 606580"/>
              <a:gd name="connsiteY16" fmla="*/ 0 h 548858"/>
              <a:gd name="connsiteX17" fmla="*/ 587639 w 606580"/>
              <a:gd name="connsiteY17" fmla="*/ 0 h 548858"/>
              <a:gd name="connsiteX18" fmla="*/ 606580 w 606580"/>
              <a:gd name="connsiteY18" fmla="*/ 18910 h 548858"/>
              <a:gd name="connsiteX19" fmla="*/ 606580 w 606580"/>
              <a:gd name="connsiteY19" fmla="*/ 424274 h 548858"/>
              <a:gd name="connsiteX20" fmla="*/ 587639 w 606580"/>
              <a:gd name="connsiteY20" fmla="*/ 443184 h 548858"/>
              <a:gd name="connsiteX21" fmla="*/ 322278 w 606580"/>
              <a:gd name="connsiteY21" fmla="*/ 443184 h 548858"/>
              <a:gd name="connsiteX22" fmla="*/ 322278 w 606580"/>
              <a:gd name="connsiteY22" fmla="*/ 511038 h 548858"/>
              <a:gd name="connsiteX23" fmla="*/ 450223 w 606580"/>
              <a:gd name="connsiteY23" fmla="*/ 511038 h 548858"/>
              <a:gd name="connsiteX24" fmla="*/ 450223 w 606580"/>
              <a:gd name="connsiteY24" fmla="*/ 548858 h 548858"/>
              <a:gd name="connsiteX25" fmla="*/ 156357 w 606580"/>
              <a:gd name="connsiteY25" fmla="*/ 548858 h 548858"/>
              <a:gd name="connsiteX26" fmla="*/ 156357 w 606580"/>
              <a:gd name="connsiteY26" fmla="*/ 511038 h 548858"/>
              <a:gd name="connsiteX27" fmla="*/ 284302 w 606580"/>
              <a:gd name="connsiteY27" fmla="*/ 511038 h 548858"/>
              <a:gd name="connsiteX28" fmla="*/ 284302 w 606580"/>
              <a:gd name="connsiteY28" fmla="*/ 443184 h 548858"/>
              <a:gd name="connsiteX29" fmla="*/ 18941 w 606580"/>
              <a:gd name="connsiteY29" fmla="*/ 443184 h 548858"/>
              <a:gd name="connsiteX30" fmla="*/ 0 w 606580"/>
              <a:gd name="connsiteY30" fmla="*/ 424274 h 548858"/>
              <a:gd name="connsiteX31" fmla="*/ 0 w 606580"/>
              <a:gd name="connsiteY31" fmla="*/ 18910 h 548858"/>
              <a:gd name="connsiteX32" fmla="*/ 18941 w 606580"/>
              <a:gd name="connsiteY32" fmla="*/ 0 h 54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6580" h="548858">
                <a:moveTo>
                  <a:pt x="407586" y="252695"/>
                </a:moveTo>
                <a:lnTo>
                  <a:pt x="502285" y="252695"/>
                </a:lnTo>
                <a:lnTo>
                  <a:pt x="502285" y="346759"/>
                </a:lnTo>
                <a:lnTo>
                  <a:pt x="407586" y="346759"/>
                </a:lnTo>
                <a:close/>
                <a:moveTo>
                  <a:pt x="104296" y="205698"/>
                </a:moveTo>
                <a:lnTo>
                  <a:pt x="199065" y="205698"/>
                </a:lnTo>
                <a:lnTo>
                  <a:pt x="199065" y="346758"/>
                </a:lnTo>
                <a:lnTo>
                  <a:pt x="104296" y="346758"/>
                </a:lnTo>
                <a:close/>
                <a:moveTo>
                  <a:pt x="255870" y="96040"/>
                </a:moveTo>
                <a:lnTo>
                  <a:pt x="350710" y="96040"/>
                </a:lnTo>
                <a:lnTo>
                  <a:pt x="350710" y="346759"/>
                </a:lnTo>
                <a:lnTo>
                  <a:pt x="255870" y="346759"/>
                </a:lnTo>
                <a:close/>
                <a:moveTo>
                  <a:pt x="37882" y="37913"/>
                </a:moveTo>
                <a:lnTo>
                  <a:pt x="37882" y="405363"/>
                </a:lnTo>
                <a:lnTo>
                  <a:pt x="568698" y="405363"/>
                </a:lnTo>
                <a:lnTo>
                  <a:pt x="568698" y="37913"/>
                </a:lnTo>
                <a:close/>
                <a:moveTo>
                  <a:pt x="18941" y="0"/>
                </a:moveTo>
                <a:lnTo>
                  <a:pt x="587639" y="0"/>
                </a:lnTo>
                <a:cubicBezTo>
                  <a:pt x="598038" y="0"/>
                  <a:pt x="606580" y="8528"/>
                  <a:pt x="606580" y="18910"/>
                </a:cubicBezTo>
                <a:lnTo>
                  <a:pt x="606580" y="424274"/>
                </a:lnTo>
                <a:cubicBezTo>
                  <a:pt x="606580" y="434656"/>
                  <a:pt x="598038" y="443184"/>
                  <a:pt x="587639" y="443184"/>
                </a:cubicBezTo>
                <a:lnTo>
                  <a:pt x="322278" y="443184"/>
                </a:lnTo>
                <a:lnTo>
                  <a:pt x="322278" y="511038"/>
                </a:lnTo>
                <a:lnTo>
                  <a:pt x="450223" y="511038"/>
                </a:lnTo>
                <a:lnTo>
                  <a:pt x="450223" y="548858"/>
                </a:lnTo>
                <a:lnTo>
                  <a:pt x="156357" y="548858"/>
                </a:lnTo>
                <a:lnTo>
                  <a:pt x="156357" y="511038"/>
                </a:lnTo>
                <a:lnTo>
                  <a:pt x="284302" y="511038"/>
                </a:lnTo>
                <a:lnTo>
                  <a:pt x="284302" y="443184"/>
                </a:lnTo>
                <a:lnTo>
                  <a:pt x="18941" y="443184"/>
                </a:lnTo>
                <a:cubicBezTo>
                  <a:pt x="8542" y="443184"/>
                  <a:pt x="0" y="434656"/>
                  <a:pt x="0" y="424274"/>
                </a:cubicBezTo>
                <a:lnTo>
                  <a:pt x="0" y="18910"/>
                </a:lnTo>
                <a:cubicBezTo>
                  <a:pt x="0" y="8528"/>
                  <a:pt x="8542" y="0"/>
                  <a:pt x="18941"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a:p>
        </p:txBody>
      </p:sp>
      <p:sp>
        <p:nvSpPr>
          <p:cNvPr id="32" name="文本框 31"/>
          <p:cNvSpPr txBox="1"/>
          <p:nvPr/>
        </p:nvSpPr>
        <p:spPr>
          <a:xfrm>
            <a:off x="5182087" y="3337468"/>
            <a:ext cx="1909714" cy="584775"/>
          </a:xfrm>
          <a:prstGeom prst="rect">
            <a:avLst/>
          </a:prstGeom>
          <a:noFill/>
        </p:spPr>
        <p:txBody>
          <a:bodyPr wrap="square" rtlCol="0">
            <a:spAutoFit/>
          </a:bodyPr>
          <a:lstStyle/>
          <a:p>
            <a:pPr algn="ctr"/>
            <a:r>
              <a:rPr lang="en-US" altLang="zh-CN" sz="3200" dirty="0" smtClean="0">
                <a:latin typeface="Century Gothic" panose="020B0502020202020204" pitchFamily="34" charset="0"/>
              </a:rPr>
              <a:t>PLAN</a:t>
            </a:r>
            <a:endParaRPr lang="zh-CN" altLang="en-US" sz="3200" dirty="0">
              <a:latin typeface="Century Gothic" panose="020B0502020202020204" pitchFamily="34" charset="0"/>
            </a:endParaRPr>
          </a:p>
        </p:txBody>
      </p:sp>
      <p:sp>
        <p:nvSpPr>
          <p:cNvPr id="33" name="文本框 32"/>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
        <p:nvSpPr>
          <p:cNvPr id="34" name="iṣ1ïḑèkop">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2EA8D87-0CE9-4BEB-972A-3DC55B37B6FA}"/>
              </a:ext>
            </a:extLst>
          </p:cNvPr>
          <p:cNvSpPr/>
          <p:nvPr/>
        </p:nvSpPr>
        <p:spPr bwMode="auto">
          <a:xfrm>
            <a:off x="8281197" y="3794758"/>
            <a:ext cx="3137430"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pPr>
            <a:r>
              <a:rPr lang="en-US" altLang="zh-CN" sz="1400" dirty="0"/>
              <a:t>Copy paste fonts. Choose the only option to retain text.</a:t>
            </a:r>
          </a:p>
          <a:p>
            <a:pPr marL="171450" indent="-171450">
              <a:lnSpc>
                <a:spcPct val="120000"/>
              </a:lnSpc>
              <a:buFont typeface="Arial" panose="020B0604020202020204" pitchFamily="34" charset="0"/>
              <a:buChar char="•"/>
            </a:pPr>
            <a:r>
              <a:rPr lang="en-US" altLang="zh-CN" sz="1400" dirty="0"/>
              <a:t>……</a:t>
            </a:r>
          </a:p>
        </p:txBody>
      </p:sp>
      <p:sp>
        <p:nvSpPr>
          <p:cNvPr id="35" name="işḷïḋkop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2F522BB-3CE6-429D-A60A-662E0B319FF4}"/>
              </a:ext>
            </a:extLst>
          </p:cNvPr>
          <p:cNvSpPr txBox="1"/>
          <p:nvPr/>
        </p:nvSpPr>
        <p:spPr bwMode="auto">
          <a:xfrm>
            <a:off x="8281197" y="3407160"/>
            <a:ext cx="3137430"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2000" b="1" dirty="0"/>
              <a:t>Text here</a:t>
            </a:r>
          </a:p>
        </p:txBody>
      </p:sp>
      <p:sp>
        <p:nvSpPr>
          <p:cNvPr id="36" name="ikopṥľi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ACBBC39-DD6A-4736-B10D-B40D67391924}"/>
              </a:ext>
            </a:extLst>
          </p:cNvPr>
          <p:cNvSpPr/>
          <p:nvPr/>
        </p:nvSpPr>
        <p:spPr bwMode="auto">
          <a:xfrm>
            <a:off x="8281197" y="2261221"/>
            <a:ext cx="3137430"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pPr>
            <a:r>
              <a:rPr lang="en-US" altLang="zh-CN" sz="1400" dirty="0"/>
              <a:t>Copy paste fonts. Choose the only option to retain text.</a:t>
            </a:r>
          </a:p>
          <a:p>
            <a:pPr marL="171450" indent="-171450">
              <a:lnSpc>
                <a:spcPct val="120000"/>
              </a:lnSpc>
              <a:buFont typeface="Arial" panose="020B0604020202020204" pitchFamily="34" charset="0"/>
              <a:buChar char="•"/>
            </a:pPr>
            <a:r>
              <a:rPr lang="en-US" altLang="zh-CN" sz="1400" dirty="0"/>
              <a:t>……</a:t>
            </a:r>
          </a:p>
        </p:txBody>
      </p:sp>
      <p:sp>
        <p:nvSpPr>
          <p:cNvPr id="37" name="kopîṡḷí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56A0846-7F0F-4DC2-BC49-B731DF0D6E22}"/>
              </a:ext>
            </a:extLst>
          </p:cNvPr>
          <p:cNvSpPr txBox="1"/>
          <p:nvPr/>
        </p:nvSpPr>
        <p:spPr bwMode="auto">
          <a:xfrm>
            <a:off x="8281197" y="1873623"/>
            <a:ext cx="3137430"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2000" b="1" dirty="0"/>
              <a:t>Text here</a:t>
            </a:r>
          </a:p>
        </p:txBody>
      </p:sp>
      <p:sp>
        <p:nvSpPr>
          <p:cNvPr id="38" name="kopíṥḻï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FF33773-7DD0-4492-821E-7EBAA17E0482}"/>
              </a:ext>
            </a:extLst>
          </p:cNvPr>
          <p:cNvSpPr/>
          <p:nvPr/>
        </p:nvSpPr>
        <p:spPr bwMode="auto">
          <a:xfrm>
            <a:off x="8281197" y="5328294"/>
            <a:ext cx="3137430"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pPr>
            <a:r>
              <a:rPr lang="en-US" altLang="zh-CN" sz="1400" dirty="0"/>
              <a:t>Copy paste fonts. Choose the only option to retain text.</a:t>
            </a:r>
          </a:p>
          <a:p>
            <a:pPr marL="171450" indent="-171450">
              <a:lnSpc>
                <a:spcPct val="120000"/>
              </a:lnSpc>
              <a:buFont typeface="Arial" panose="020B0604020202020204" pitchFamily="34" charset="0"/>
              <a:buChar char="•"/>
            </a:pPr>
            <a:r>
              <a:rPr lang="en-US" altLang="zh-CN" sz="1400" dirty="0"/>
              <a:t>……</a:t>
            </a:r>
          </a:p>
        </p:txBody>
      </p:sp>
      <p:sp>
        <p:nvSpPr>
          <p:cNvPr id="39" name="kopîṧḻí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7F38795-C8EF-484A-AAD4-8885B17155F2}"/>
              </a:ext>
            </a:extLst>
          </p:cNvPr>
          <p:cNvSpPr txBox="1"/>
          <p:nvPr/>
        </p:nvSpPr>
        <p:spPr bwMode="auto">
          <a:xfrm>
            <a:off x="8281197" y="4940696"/>
            <a:ext cx="3137430"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2000" b="1" dirty="0"/>
              <a:t>Text here</a:t>
            </a:r>
          </a:p>
        </p:txBody>
      </p:sp>
      <p:cxnSp>
        <p:nvCxnSpPr>
          <p:cNvPr id="40" name="直接连接符 39">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9A8BFE1-050C-4FBD-A424-112D87E1CEEE}"/>
              </a:ext>
            </a:extLst>
          </p:cNvPr>
          <p:cNvCxnSpPr>
            <a:cxnSpLocks/>
          </p:cNvCxnSpPr>
          <p:nvPr/>
        </p:nvCxnSpPr>
        <p:spPr>
          <a:xfrm>
            <a:off x="8454819" y="3196336"/>
            <a:ext cx="2981317"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59CAAAE-35BB-4A94-93B7-D64DDB424FBC}"/>
              </a:ext>
            </a:extLst>
          </p:cNvPr>
          <p:cNvCxnSpPr>
            <a:cxnSpLocks/>
          </p:cNvCxnSpPr>
          <p:nvPr/>
        </p:nvCxnSpPr>
        <p:spPr>
          <a:xfrm>
            <a:off x="8454819" y="4729872"/>
            <a:ext cx="2981317"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2" name="kopiṥḷi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120C623-FBCD-4EB6-85DC-3F29F69161C7}"/>
              </a:ext>
            </a:extLst>
          </p:cNvPr>
          <p:cNvSpPr/>
          <p:nvPr/>
        </p:nvSpPr>
        <p:spPr bwMode="auto">
          <a:xfrm>
            <a:off x="11801907" y="4009498"/>
            <a:ext cx="348398" cy="34787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8649" h="594741">
                <a:moveTo>
                  <a:pt x="411175" y="315251"/>
                </a:moveTo>
                <a:cubicBezTo>
                  <a:pt x="392328" y="315251"/>
                  <a:pt x="373301" y="322420"/>
                  <a:pt x="358940" y="336757"/>
                </a:cubicBezTo>
                <a:cubicBezTo>
                  <a:pt x="330220" y="365432"/>
                  <a:pt x="330220" y="411311"/>
                  <a:pt x="358940" y="439986"/>
                </a:cubicBezTo>
                <a:cubicBezTo>
                  <a:pt x="387661" y="468660"/>
                  <a:pt x="435049" y="468660"/>
                  <a:pt x="462333" y="439986"/>
                </a:cubicBezTo>
                <a:cubicBezTo>
                  <a:pt x="491053" y="411311"/>
                  <a:pt x="491053" y="365432"/>
                  <a:pt x="462333" y="336757"/>
                </a:cubicBezTo>
                <a:cubicBezTo>
                  <a:pt x="448691" y="322420"/>
                  <a:pt x="430023" y="315251"/>
                  <a:pt x="411175" y="315251"/>
                </a:cubicBezTo>
                <a:close/>
                <a:moveTo>
                  <a:pt x="410816" y="276182"/>
                </a:moveTo>
                <a:cubicBezTo>
                  <a:pt x="439716" y="276182"/>
                  <a:pt x="468795" y="287293"/>
                  <a:pt x="491053" y="309516"/>
                </a:cubicBezTo>
                <a:cubicBezTo>
                  <a:pt x="525517" y="342492"/>
                  <a:pt x="532697" y="394106"/>
                  <a:pt x="514029" y="435685"/>
                </a:cubicBezTo>
                <a:lnTo>
                  <a:pt x="578649" y="500203"/>
                </a:lnTo>
                <a:lnTo>
                  <a:pt x="522645" y="556118"/>
                </a:lnTo>
                <a:lnTo>
                  <a:pt x="458025" y="491600"/>
                </a:lnTo>
                <a:cubicBezTo>
                  <a:pt x="416381" y="510239"/>
                  <a:pt x="366121" y="503070"/>
                  <a:pt x="331656" y="468660"/>
                </a:cubicBezTo>
                <a:cubicBezTo>
                  <a:pt x="287140" y="424215"/>
                  <a:pt x="287140" y="352528"/>
                  <a:pt x="331656" y="309516"/>
                </a:cubicBezTo>
                <a:cubicBezTo>
                  <a:pt x="353197" y="287293"/>
                  <a:pt x="381917" y="276182"/>
                  <a:pt x="410816" y="276182"/>
                </a:cubicBezTo>
                <a:close/>
                <a:moveTo>
                  <a:pt x="134949" y="20001"/>
                </a:moveTo>
                <a:lnTo>
                  <a:pt x="134949" y="144835"/>
                </a:lnTo>
                <a:lnTo>
                  <a:pt x="17242" y="144835"/>
                </a:lnTo>
                <a:close/>
                <a:moveTo>
                  <a:pt x="172278" y="0"/>
                </a:moveTo>
                <a:lnTo>
                  <a:pt x="480943" y="0"/>
                </a:lnTo>
                <a:lnTo>
                  <a:pt x="480943" y="276591"/>
                </a:lnTo>
                <a:cubicBezTo>
                  <a:pt x="460844" y="263693"/>
                  <a:pt x="436438" y="256527"/>
                  <a:pt x="410596" y="256527"/>
                </a:cubicBezTo>
                <a:cubicBezTo>
                  <a:pt x="381883" y="256527"/>
                  <a:pt x="354606" y="265126"/>
                  <a:pt x="331636" y="282323"/>
                </a:cubicBezTo>
                <a:lnTo>
                  <a:pt x="81832" y="282323"/>
                </a:lnTo>
                <a:lnTo>
                  <a:pt x="81832" y="322450"/>
                </a:lnTo>
                <a:lnTo>
                  <a:pt x="295744" y="322450"/>
                </a:lnTo>
                <a:cubicBezTo>
                  <a:pt x="288566" y="335348"/>
                  <a:pt x="282823" y="351112"/>
                  <a:pt x="279952" y="366877"/>
                </a:cubicBezTo>
                <a:lnTo>
                  <a:pt x="81832" y="366877"/>
                </a:lnTo>
                <a:lnTo>
                  <a:pt x="81832" y="407004"/>
                </a:lnTo>
                <a:lnTo>
                  <a:pt x="279952" y="407004"/>
                </a:lnTo>
                <a:cubicBezTo>
                  <a:pt x="281388" y="422768"/>
                  <a:pt x="287130" y="438532"/>
                  <a:pt x="294309" y="451430"/>
                </a:cubicBezTo>
                <a:lnTo>
                  <a:pt x="81832" y="451430"/>
                </a:lnTo>
                <a:lnTo>
                  <a:pt x="81832" y="491557"/>
                </a:lnTo>
                <a:lnTo>
                  <a:pt x="327329" y="491557"/>
                </a:lnTo>
                <a:cubicBezTo>
                  <a:pt x="350299" y="511621"/>
                  <a:pt x="380448" y="521653"/>
                  <a:pt x="410596" y="521653"/>
                </a:cubicBezTo>
                <a:cubicBezTo>
                  <a:pt x="424953" y="521653"/>
                  <a:pt x="439309" y="518786"/>
                  <a:pt x="453666" y="514487"/>
                </a:cubicBezTo>
                <a:lnTo>
                  <a:pt x="480943" y="543149"/>
                </a:lnTo>
                <a:lnTo>
                  <a:pt x="480943" y="594741"/>
                </a:lnTo>
                <a:lnTo>
                  <a:pt x="0" y="594741"/>
                </a:lnTo>
                <a:lnTo>
                  <a:pt x="0" y="180572"/>
                </a:lnTo>
                <a:lnTo>
                  <a:pt x="172278" y="180572"/>
                </a:lnTo>
                <a:close/>
              </a:path>
            </a:pathLst>
          </a:custGeom>
          <a:solidFill>
            <a:schemeClr val="bg1"/>
          </a:solidFill>
          <a:ln>
            <a:noFill/>
          </a:ln>
        </p:spPr>
        <p:txBody>
          <a:bodyPr wrap="square" lIns="91440" tIns="45720" rIns="91440" bIns="45720">
            <a:normAutofit lnSpcReduction="10000"/>
          </a:bodyPr>
          <a:lstStyle/>
          <a:p>
            <a:endParaRPr lang="zh-CN" altLang="en-US">
              <a:solidFill>
                <a:schemeClr val="bg1"/>
              </a:solidFill>
            </a:endParaRPr>
          </a:p>
        </p:txBody>
      </p:sp>
    </p:spTree>
    <p:extLst>
      <p:ext uri="{BB962C8B-B14F-4D97-AF65-F5344CB8AC3E}">
        <p14:creationId xmlns:p14="http://schemas.microsoft.com/office/powerpoint/2010/main" val="317723681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left)">
                                      <p:cBhvr>
                                        <p:cTn id="64" dur="500"/>
                                        <p:tgtEl>
                                          <p:spTgt spid="21"/>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left)">
                                      <p:cBhvr>
                                        <p:cTn id="67" dur="500"/>
                                        <p:tgtEl>
                                          <p:spTgt spid="22"/>
                                        </p:tgtEl>
                                      </p:cBhvr>
                                    </p:animEffect>
                                  </p:childTnLst>
                                </p:cTn>
                              </p:par>
                              <p:par>
                                <p:cTn id="68" presetID="22" presetClass="entr" presetSubtype="8"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500"/>
                                        <p:tgtEl>
                                          <p:spTgt spid="25"/>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1" nodeType="click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left)">
                                      <p:cBhvr>
                                        <p:cTn id="75" dur="500"/>
                                        <p:tgtEl>
                                          <p:spTgt spid="28"/>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left)">
                                      <p:cBhvr>
                                        <p:cTn id="78" dur="500"/>
                                        <p:tgtEl>
                                          <p:spTgt spid="19"/>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wipe(left)">
                                      <p:cBhvr>
                                        <p:cTn id="81" dur="500"/>
                                        <p:tgtEl>
                                          <p:spTgt spid="20"/>
                                        </p:tgtEl>
                                      </p:cBhvr>
                                    </p:animEffect>
                                  </p:childTnLst>
                                </p:cTn>
                              </p:par>
                              <p:par>
                                <p:cTn id="82" presetID="22" presetClass="entr" presetSubtype="8" fill="hold" nodeType="with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wipe(left)">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wipe(left)">
                                      <p:cBhvr>
                                        <p:cTn id="89" dur="500"/>
                                        <p:tgtEl>
                                          <p:spTgt spid="23"/>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wipe(left)">
                                      <p:cBhvr>
                                        <p:cTn id="92" dur="500"/>
                                        <p:tgtEl>
                                          <p:spTgt spid="24"/>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500" fill="hold"/>
                                        <p:tgtEl>
                                          <p:spTgt spid="42"/>
                                        </p:tgtEl>
                                        <p:attrNameLst>
                                          <p:attrName>ppt_w</p:attrName>
                                        </p:attrNameLst>
                                      </p:cBhvr>
                                      <p:tavLst>
                                        <p:tav tm="0">
                                          <p:val>
                                            <p:fltVal val="0"/>
                                          </p:val>
                                        </p:tav>
                                        <p:tav tm="100000">
                                          <p:val>
                                            <p:strVal val="#ppt_w"/>
                                          </p:val>
                                        </p:tav>
                                      </p:tavLst>
                                    </p:anim>
                                    <p:anim calcmode="lin" valueType="num">
                                      <p:cBhvr>
                                        <p:cTn id="96" dur="500" fill="hold"/>
                                        <p:tgtEl>
                                          <p:spTgt spid="42"/>
                                        </p:tgtEl>
                                        <p:attrNameLst>
                                          <p:attrName>ppt_h</p:attrName>
                                        </p:attrNameLst>
                                      </p:cBhvr>
                                      <p:tavLst>
                                        <p:tav tm="0">
                                          <p:val>
                                            <p:fltVal val="0"/>
                                          </p:val>
                                        </p:tav>
                                        <p:tav tm="100000">
                                          <p:val>
                                            <p:strVal val="#ppt_h"/>
                                          </p:val>
                                        </p:tav>
                                      </p:tavLst>
                                    </p:anim>
                                    <p:animEffect transition="in" filter="fade">
                                      <p:cBhvr>
                                        <p:cTn id="97" dur="500"/>
                                        <p:tgtEl>
                                          <p:spTgt spid="42"/>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wipe(left)">
                                      <p:cBhvr>
                                        <p:cTn id="102" dur="500"/>
                                        <p:tgtEl>
                                          <p:spTgt spid="36"/>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37"/>
                                        </p:tgtEl>
                                        <p:attrNameLst>
                                          <p:attrName>style.visibility</p:attrName>
                                        </p:attrNameLst>
                                      </p:cBhvr>
                                      <p:to>
                                        <p:strVal val="visible"/>
                                      </p:to>
                                    </p:set>
                                    <p:animEffect transition="in" filter="wipe(left)">
                                      <p:cBhvr>
                                        <p:cTn id="105" dur="500"/>
                                        <p:tgtEl>
                                          <p:spTgt spid="37"/>
                                        </p:tgtEl>
                                      </p:cBhvr>
                                    </p:animEffect>
                                  </p:childTnLst>
                                </p:cTn>
                              </p:par>
                              <p:par>
                                <p:cTn id="106" presetID="22" presetClass="entr" presetSubtype="8" fill="hold" nodeType="withEffect">
                                  <p:stCondLst>
                                    <p:cond delay="0"/>
                                  </p:stCondLst>
                                  <p:childTnLst>
                                    <p:set>
                                      <p:cBhvr>
                                        <p:cTn id="107" dur="1" fill="hold">
                                          <p:stCondLst>
                                            <p:cond delay="0"/>
                                          </p:stCondLst>
                                        </p:cTn>
                                        <p:tgtEl>
                                          <p:spTgt spid="40"/>
                                        </p:tgtEl>
                                        <p:attrNameLst>
                                          <p:attrName>style.visibility</p:attrName>
                                        </p:attrNameLst>
                                      </p:cBhvr>
                                      <p:to>
                                        <p:strVal val="visible"/>
                                      </p:to>
                                    </p:set>
                                    <p:animEffect transition="in" filter="wipe(left)">
                                      <p:cBhvr>
                                        <p:cTn id="108" dur="500"/>
                                        <p:tgtEl>
                                          <p:spTgt spid="40"/>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8" fill="hold" grpId="1" nodeType="clickEffect">
                                  <p:stCondLst>
                                    <p:cond delay="0"/>
                                  </p:stCondLst>
                                  <p:childTnLst>
                                    <p:set>
                                      <p:cBhvr>
                                        <p:cTn id="112" dur="1" fill="hold">
                                          <p:stCondLst>
                                            <p:cond delay="0"/>
                                          </p:stCondLst>
                                        </p:cTn>
                                        <p:tgtEl>
                                          <p:spTgt spid="42"/>
                                        </p:tgtEl>
                                        <p:attrNameLst>
                                          <p:attrName>style.visibility</p:attrName>
                                        </p:attrNameLst>
                                      </p:cBhvr>
                                      <p:to>
                                        <p:strVal val="visible"/>
                                      </p:to>
                                    </p:set>
                                    <p:animEffect transition="in" filter="wipe(left)">
                                      <p:cBhvr>
                                        <p:cTn id="113" dur="500"/>
                                        <p:tgtEl>
                                          <p:spTgt spid="42"/>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34"/>
                                        </p:tgtEl>
                                        <p:attrNameLst>
                                          <p:attrName>style.visibility</p:attrName>
                                        </p:attrNameLst>
                                      </p:cBhvr>
                                      <p:to>
                                        <p:strVal val="visible"/>
                                      </p:to>
                                    </p:set>
                                    <p:animEffect transition="in" filter="wipe(left)">
                                      <p:cBhvr>
                                        <p:cTn id="116" dur="500"/>
                                        <p:tgtEl>
                                          <p:spTgt spid="34"/>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wipe(left)">
                                      <p:cBhvr>
                                        <p:cTn id="119" dur="500"/>
                                        <p:tgtEl>
                                          <p:spTgt spid="35"/>
                                        </p:tgtEl>
                                      </p:cBhvr>
                                    </p:animEffect>
                                  </p:childTnLst>
                                </p:cTn>
                              </p:par>
                              <p:par>
                                <p:cTn id="120" presetID="22" presetClass="entr" presetSubtype="8" fill="hold" nodeType="withEffect">
                                  <p:stCondLst>
                                    <p:cond delay="0"/>
                                  </p:stCondLst>
                                  <p:childTnLst>
                                    <p:set>
                                      <p:cBhvr>
                                        <p:cTn id="121" dur="1" fill="hold">
                                          <p:stCondLst>
                                            <p:cond delay="0"/>
                                          </p:stCondLst>
                                        </p:cTn>
                                        <p:tgtEl>
                                          <p:spTgt spid="41"/>
                                        </p:tgtEl>
                                        <p:attrNameLst>
                                          <p:attrName>style.visibility</p:attrName>
                                        </p:attrNameLst>
                                      </p:cBhvr>
                                      <p:to>
                                        <p:strVal val="visible"/>
                                      </p:to>
                                    </p:set>
                                    <p:animEffect transition="in" filter="wipe(left)">
                                      <p:cBhvr>
                                        <p:cTn id="122" dur="500"/>
                                        <p:tgtEl>
                                          <p:spTgt spid="41"/>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grpId="0" nodeType="click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left)">
                                      <p:cBhvr>
                                        <p:cTn id="127" dur="500"/>
                                        <p:tgtEl>
                                          <p:spTgt spid="38"/>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39"/>
                                        </p:tgtEl>
                                        <p:attrNameLst>
                                          <p:attrName>style.visibility</p:attrName>
                                        </p:attrNameLst>
                                      </p:cBhvr>
                                      <p:to>
                                        <p:strVal val="visible"/>
                                      </p:to>
                                    </p:set>
                                    <p:animEffect transition="in" filter="wipe(left)">
                                      <p:cBhvr>
                                        <p:cTn id="130" dur="500"/>
                                        <p:tgtEl>
                                          <p:spTgt spid="39"/>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xit" presetSubtype="0" fill="hold" grpId="0" nodeType="clickEffect">
                                  <p:stCondLst>
                                    <p:cond delay="2000"/>
                                  </p:stCondLst>
                                  <p:childTnLst>
                                    <p:animEffect transition="out" filter="fade">
                                      <p:cBhvr>
                                        <p:cTn id="134" dur="500"/>
                                        <p:tgtEl>
                                          <p:spTgt spid="33"/>
                                        </p:tgtEl>
                                      </p:cBhvr>
                                    </p:animEffect>
                                    <p:set>
                                      <p:cBhvr>
                                        <p:cTn id="135"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9" grpId="0"/>
      <p:bldP spid="20" grpId="0"/>
      <p:bldP spid="21" grpId="0"/>
      <p:bldP spid="22" grpId="0"/>
      <p:bldP spid="23" grpId="0"/>
      <p:bldP spid="24" grpId="0"/>
      <p:bldP spid="27" grpId="0" animBg="1"/>
      <p:bldP spid="28" grpId="0" animBg="1"/>
      <p:bldP spid="28" grpId="1" animBg="1"/>
      <p:bldP spid="29" grpId="0" animBg="1"/>
      <p:bldP spid="30" grpId="0" animBg="1"/>
      <p:bldP spid="31" grpId="0" animBg="1"/>
      <p:bldP spid="32" grpId="0"/>
      <p:bldP spid="33" grpId="0"/>
      <p:bldP spid="34" grpId="0"/>
      <p:bldP spid="35" grpId="0"/>
      <p:bldP spid="36" grpId="0"/>
      <p:bldP spid="37" grpId="0"/>
      <p:bldP spid="38" grpId="0"/>
      <p:bldP spid="39" grpId="0"/>
      <p:bldP spid="42" grpId="0" animBg="1"/>
      <p:bldP spid="42"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447216" cy="681603"/>
            <a:chOff x="376848" y="442347"/>
            <a:chExt cx="3447216"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下阶段工作计划</a:t>
              </a:r>
            </a:p>
          </p:txBody>
        </p:sp>
      </p:grpSp>
      <p:sp>
        <p:nvSpPr>
          <p:cNvPr id="7" name="iś1kopiḍe"/>
          <p:cNvSpPr/>
          <p:nvPr/>
        </p:nvSpPr>
        <p:spPr bwMode="auto">
          <a:xfrm>
            <a:off x="1575628" y="2739521"/>
            <a:ext cx="2668510" cy="1348806"/>
          </a:xfrm>
          <a:prstGeom prst="rect">
            <a:avLst/>
          </a:prstGeom>
          <a:solidFill>
            <a:srgbClr val="5BD4FF"/>
          </a:solidFill>
          <a:ln w="19050">
            <a:noFill/>
            <a:round/>
          </a:ln>
        </p:spPr>
        <p:txBody>
          <a:bodyPr wrap="square" lIns="91440" tIns="45720" rIns="91440" bIns="45720" anchor="ctr">
            <a:normAutofit/>
          </a:bodyPr>
          <a:lstStyle/>
          <a:p>
            <a:pPr algn="ctr"/>
            <a:endParaRPr/>
          </a:p>
        </p:txBody>
      </p:sp>
      <p:sp>
        <p:nvSpPr>
          <p:cNvPr id="8" name="iskopḻiḓè"/>
          <p:cNvSpPr/>
          <p:nvPr/>
        </p:nvSpPr>
        <p:spPr bwMode="auto">
          <a:xfrm>
            <a:off x="2708969" y="3536765"/>
            <a:ext cx="401827" cy="401827"/>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w="3175">
            <a:noFill/>
          </a:ln>
        </p:spPr>
        <p:txBody>
          <a:bodyPr wrap="square" lIns="91440" tIns="45720" rIns="91440" bIns="45720" anchor="ctr">
            <a:normAutofit/>
          </a:bodyPr>
          <a:lstStyle/>
          <a:p>
            <a:pPr algn="ctr"/>
            <a:endParaRPr/>
          </a:p>
        </p:txBody>
      </p:sp>
      <p:sp>
        <p:nvSpPr>
          <p:cNvPr id="9" name="îsḻïḋkopê"/>
          <p:cNvSpPr/>
          <p:nvPr/>
        </p:nvSpPr>
        <p:spPr>
          <a:xfrm>
            <a:off x="2411145" y="2800114"/>
            <a:ext cx="1005690" cy="486881"/>
          </a:xfrm>
          <a:prstGeom prst="rect">
            <a:avLst/>
          </a:prstGeom>
        </p:spPr>
        <p:txBody>
          <a:bodyPr wrap="square" lIns="91440" tIns="45720" rIns="91440" bIns="45720">
            <a:noAutofit/>
          </a:bodyPr>
          <a:lstStyle/>
          <a:p>
            <a:pPr algn="ctr"/>
            <a:r>
              <a:rPr lang="en-US" altLang="zh-CN" sz="3600" dirty="0">
                <a:solidFill>
                  <a:schemeClr val="bg1">
                    <a:lumMod val="100000"/>
                  </a:schemeClr>
                </a:solidFill>
                <a:latin typeface="Century Gothic" panose="020B0502020202020204" pitchFamily="34" charset="0"/>
              </a:rPr>
              <a:t>01</a:t>
            </a:r>
          </a:p>
        </p:txBody>
      </p:sp>
      <p:sp>
        <p:nvSpPr>
          <p:cNvPr id="10" name="iŝ1kopîḑè"/>
          <p:cNvSpPr/>
          <p:nvPr/>
        </p:nvSpPr>
        <p:spPr bwMode="auto">
          <a:xfrm>
            <a:off x="4748493" y="2739521"/>
            <a:ext cx="2668510" cy="1348806"/>
          </a:xfrm>
          <a:prstGeom prst="rect">
            <a:avLst/>
          </a:prstGeom>
          <a:solidFill>
            <a:srgbClr val="5BD4FF"/>
          </a:solidFill>
          <a:ln w="19050">
            <a:noFill/>
            <a:round/>
          </a:ln>
        </p:spPr>
        <p:txBody>
          <a:bodyPr wrap="square" lIns="91440" tIns="45720" rIns="91440" bIns="45720" anchor="ctr">
            <a:normAutofit/>
          </a:bodyPr>
          <a:lstStyle/>
          <a:p>
            <a:pPr algn="ctr"/>
            <a:endParaRPr/>
          </a:p>
        </p:txBody>
      </p:sp>
      <p:sp>
        <p:nvSpPr>
          <p:cNvPr id="11" name="îṣlïkopḑê"/>
          <p:cNvSpPr/>
          <p:nvPr/>
        </p:nvSpPr>
        <p:spPr bwMode="auto">
          <a:xfrm>
            <a:off x="5895086" y="3536765"/>
            <a:ext cx="401827" cy="401827"/>
          </a:xfrm>
          <a:custGeom>
            <a:avLst/>
            <a:gdLst>
              <a:gd name="T0" fmla="*/ 48 w 48"/>
              <a:gd name="T1" fmla="*/ 38 h 41"/>
              <a:gd name="T2" fmla="*/ 45 w 48"/>
              <a:gd name="T3" fmla="*/ 41 h 41"/>
              <a:gd name="T4" fmla="*/ 37 w 48"/>
              <a:gd name="T5" fmla="*/ 41 h 41"/>
              <a:gd name="T6" fmla="*/ 34 w 48"/>
              <a:gd name="T7" fmla="*/ 38 h 41"/>
              <a:gd name="T8" fmla="*/ 34 w 48"/>
              <a:gd name="T9" fmla="*/ 30 h 41"/>
              <a:gd name="T10" fmla="*/ 37 w 48"/>
              <a:gd name="T11" fmla="*/ 27 h 41"/>
              <a:gd name="T12" fmla="*/ 39 w 48"/>
              <a:gd name="T13" fmla="*/ 27 h 41"/>
              <a:gd name="T14" fmla="*/ 39 w 48"/>
              <a:gd name="T15" fmla="*/ 22 h 41"/>
              <a:gd name="T16" fmla="*/ 25 w 48"/>
              <a:gd name="T17" fmla="*/ 22 h 41"/>
              <a:gd name="T18" fmla="*/ 25 w 48"/>
              <a:gd name="T19" fmla="*/ 27 h 41"/>
              <a:gd name="T20" fmla="*/ 28 w 48"/>
              <a:gd name="T21" fmla="*/ 27 h 41"/>
              <a:gd name="T22" fmla="*/ 31 w 48"/>
              <a:gd name="T23" fmla="*/ 30 h 41"/>
              <a:gd name="T24" fmla="*/ 31 w 48"/>
              <a:gd name="T25" fmla="*/ 38 h 41"/>
              <a:gd name="T26" fmla="*/ 28 w 48"/>
              <a:gd name="T27" fmla="*/ 41 h 41"/>
              <a:gd name="T28" fmla="*/ 19 w 48"/>
              <a:gd name="T29" fmla="*/ 41 h 41"/>
              <a:gd name="T30" fmla="*/ 17 w 48"/>
              <a:gd name="T31" fmla="*/ 38 h 41"/>
              <a:gd name="T32" fmla="*/ 17 w 48"/>
              <a:gd name="T33" fmla="*/ 30 h 41"/>
              <a:gd name="T34" fmla="*/ 19 w 48"/>
              <a:gd name="T35" fmla="*/ 27 h 41"/>
              <a:gd name="T36" fmla="*/ 22 w 48"/>
              <a:gd name="T37" fmla="*/ 27 h 41"/>
              <a:gd name="T38" fmla="*/ 22 w 48"/>
              <a:gd name="T39" fmla="*/ 22 h 41"/>
              <a:gd name="T40" fmla="*/ 8 w 48"/>
              <a:gd name="T41" fmla="*/ 22 h 41"/>
              <a:gd name="T42" fmla="*/ 8 w 48"/>
              <a:gd name="T43" fmla="*/ 27 h 41"/>
              <a:gd name="T44" fmla="*/ 11 w 48"/>
              <a:gd name="T45" fmla="*/ 27 h 41"/>
              <a:gd name="T46" fmla="*/ 13 w 48"/>
              <a:gd name="T47" fmla="*/ 30 h 41"/>
              <a:gd name="T48" fmla="*/ 13 w 48"/>
              <a:gd name="T49" fmla="*/ 38 h 41"/>
              <a:gd name="T50" fmla="*/ 11 w 48"/>
              <a:gd name="T51" fmla="*/ 41 h 41"/>
              <a:gd name="T52" fmla="*/ 2 w 48"/>
              <a:gd name="T53" fmla="*/ 41 h 41"/>
              <a:gd name="T54" fmla="*/ 0 w 48"/>
              <a:gd name="T55" fmla="*/ 38 h 41"/>
              <a:gd name="T56" fmla="*/ 0 w 48"/>
              <a:gd name="T57" fmla="*/ 30 h 41"/>
              <a:gd name="T58" fmla="*/ 2 w 48"/>
              <a:gd name="T59" fmla="*/ 27 h 41"/>
              <a:gd name="T60" fmla="*/ 5 w 48"/>
              <a:gd name="T61" fmla="*/ 27 h 41"/>
              <a:gd name="T62" fmla="*/ 5 w 48"/>
              <a:gd name="T63" fmla="*/ 22 h 41"/>
              <a:gd name="T64" fmla="*/ 8 w 48"/>
              <a:gd name="T65" fmla="*/ 19 h 41"/>
              <a:gd name="T66" fmla="*/ 22 w 48"/>
              <a:gd name="T67" fmla="*/ 19 h 41"/>
              <a:gd name="T68" fmla="*/ 22 w 48"/>
              <a:gd name="T69" fmla="*/ 13 h 41"/>
              <a:gd name="T70" fmla="*/ 19 w 48"/>
              <a:gd name="T71" fmla="*/ 13 h 41"/>
              <a:gd name="T72" fmla="*/ 17 w 48"/>
              <a:gd name="T73" fmla="*/ 11 h 41"/>
              <a:gd name="T74" fmla="*/ 17 w 48"/>
              <a:gd name="T75" fmla="*/ 2 h 41"/>
              <a:gd name="T76" fmla="*/ 19 w 48"/>
              <a:gd name="T77" fmla="*/ 0 h 41"/>
              <a:gd name="T78" fmla="*/ 28 w 48"/>
              <a:gd name="T79" fmla="*/ 0 h 41"/>
              <a:gd name="T80" fmla="*/ 31 w 48"/>
              <a:gd name="T81" fmla="*/ 2 h 41"/>
              <a:gd name="T82" fmla="*/ 31 w 48"/>
              <a:gd name="T83" fmla="*/ 11 h 41"/>
              <a:gd name="T84" fmla="*/ 28 w 48"/>
              <a:gd name="T85" fmla="*/ 13 h 41"/>
              <a:gd name="T86" fmla="*/ 25 w 48"/>
              <a:gd name="T87" fmla="*/ 13 h 41"/>
              <a:gd name="T88" fmla="*/ 25 w 48"/>
              <a:gd name="T89" fmla="*/ 19 h 41"/>
              <a:gd name="T90" fmla="*/ 39 w 48"/>
              <a:gd name="T91" fmla="*/ 19 h 41"/>
              <a:gd name="T92" fmla="*/ 43 w 48"/>
              <a:gd name="T93" fmla="*/ 22 h 41"/>
              <a:gd name="T94" fmla="*/ 43 w 48"/>
              <a:gd name="T95" fmla="*/ 27 h 41"/>
              <a:gd name="T96" fmla="*/ 45 w 48"/>
              <a:gd name="T97" fmla="*/ 27 h 41"/>
              <a:gd name="T98" fmla="*/ 48 w 48"/>
              <a:gd name="T99" fmla="*/ 30 h 41"/>
              <a:gd name="T100" fmla="*/ 48 w 48"/>
              <a:gd name="T101"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1">
                <a:moveTo>
                  <a:pt x="48" y="38"/>
                </a:moveTo>
                <a:cubicBezTo>
                  <a:pt x="48" y="40"/>
                  <a:pt x="47" y="41"/>
                  <a:pt x="45" y="41"/>
                </a:cubicBezTo>
                <a:cubicBezTo>
                  <a:pt x="37" y="41"/>
                  <a:pt x="37" y="41"/>
                  <a:pt x="37" y="41"/>
                </a:cubicBezTo>
                <a:cubicBezTo>
                  <a:pt x="35" y="41"/>
                  <a:pt x="34" y="40"/>
                  <a:pt x="34" y="38"/>
                </a:cubicBezTo>
                <a:cubicBezTo>
                  <a:pt x="34" y="30"/>
                  <a:pt x="34" y="30"/>
                  <a:pt x="34" y="30"/>
                </a:cubicBezTo>
                <a:cubicBezTo>
                  <a:pt x="34" y="28"/>
                  <a:pt x="35" y="27"/>
                  <a:pt x="37" y="27"/>
                </a:cubicBezTo>
                <a:cubicBezTo>
                  <a:pt x="39" y="27"/>
                  <a:pt x="39" y="27"/>
                  <a:pt x="39" y="27"/>
                </a:cubicBezTo>
                <a:cubicBezTo>
                  <a:pt x="39" y="22"/>
                  <a:pt x="39" y="22"/>
                  <a:pt x="39" y="22"/>
                </a:cubicBezTo>
                <a:cubicBezTo>
                  <a:pt x="25" y="22"/>
                  <a:pt x="25" y="22"/>
                  <a:pt x="25" y="22"/>
                </a:cubicBezTo>
                <a:cubicBezTo>
                  <a:pt x="25" y="27"/>
                  <a:pt x="25" y="27"/>
                  <a:pt x="25" y="27"/>
                </a:cubicBezTo>
                <a:cubicBezTo>
                  <a:pt x="28" y="27"/>
                  <a:pt x="28" y="27"/>
                  <a:pt x="28" y="27"/>
                </a:cubicBezTo>
                <a:cubicBezTo>
                  <a:pt x="29" y="27"/>
                  <a:pt x="31" y="28"/>
                  <a:pt x="31" y="30"/>
                </a:cubicBezTo>
                <a:cubicBezTo>
                  <a:pt x="31" y="38"/>
                  <a:pt x="31" y="38"/>
                  <a:pt x="31" y="38"/>
                </a:cubicBezTo>
                <a:cubicBezTo>
                  <a:pt x="31" y="40"/>
                  <a:pt x="29" y="41"/>
                  <a:pt x="28" y="41"/>
                </a:cubicBezTo>
                <a:cubicBezTo>
                  <a:pt x="19" y="41"/>
                  <a:pt x="19" y="41"/>
                  <a:pt x="19" y="41"/>
                </a:cubicBezTo>
                <a:cubicBezTo>
                  <a:pt x="18" y="41"/>
                  <a:pt x="17" y="40"/>
                  <a:pt x="17" y="38"/>
                </a:cubicBezTo>
                <a:cubicBezTo>
                  <a:pt x="17" y="30"/>
                  <a:pt x="17" y="30"/>
                  <a:pt x="17" y="30"/>
                </a:cubicBezTo>
                <a:cubicBezTo>
                  <a:pt x="17" y="28"/>
                  <a:pt x="18" y="27"/>
                  <a:pt x="19" y="27"/>
                </a:cubicBezTo>
                <a:cubicBezTo>
                  <a:pt x="22" y="27"/>
                  <a:pt x="22" y="27"/>
                  <a:pt x="22" y="27"/>
                </a:cubicBezTo>
                <a:cubicBezTo>
                  <a:pt x="22" y="22"/>
                  <a:pt x="22" y="22"/>
                  <a:pt x="22" y="22"/>
                </a:cubicBezTo>
                <a:cubicBezTo>
                  <a:pt x="8" y="22"/>
                  <a:pt x="8" y="22"/>
                  <a:pt x="8" y="22"/>
                </a:cubicBezTo>
                <a:cubicBezTo>
                  <a:pt x="8" y="27"/>
                  <a:pt x="8" y="27"/>
                  <a:pt x="8" y="27"/>
                </a:cubicBezTo>
                <a:cubicBezTo>
                  <a:pt x="11" y="27"/>
                  <a:pt x="11" y="27"/>
                  <a:pt x="11" y="27"/>
                </a:cubicBezTo>
                <a:cubicBezTo>
                  <a:pt x="12" y="27"/>
                  <a:pt x="13" y="28"/>
                  <a:pt x="13" y="30"/>
                </a:cubicBezTo>
                <a:cubicBezTo>
                  <a:pt x="13" y="38"/>
                  <a:pt x="13" y="38"/>
                  <a:pt x="13" y="38"/>
                </a:cubicBezTo>
                <a:cubicBezTo>
                  <a:pt x="13" y="40"/>
                  <a:pt x="12" y="41"/>
                  <a:pt x="11" y="41"/>
                </a:cubicBezTo>
                <a:cubicBezTo>
                  <a:pt x="2" y="41"/>
                  <a:pt x="2" y="41"/>
                  <a:pt x="2" y="41"/>
                </a:cubicBezTo>
                <a:cubicBezTo>
                  <a:pt x="1" y="41"/>
                  <a:pt x="0" y="40"/>
                  <a:pt x="0" y="38"/>
                </a:cubicBezTo>
                <a:cubicBezTo>
                  <a:pt x="0" y="30"/>
                  <a:pt x="0" y="30"/>
                  <a:pt x="0" y="30"/>
                </a:cubicBezTo>
                <a:cubicBezTo>
                  <a:pt x="0" y="28"/>
                  <a:pt x="1" y="27"/>
                  <a:pt x="2" y="27"/>
                </a:cubicBezTo>
                <a:cubicBezTo>
                  <a:pt x="5" y="27"/>
                  <a:pt x="5" y="27"/>
                  <a:pt x="5" y="27"/>
                </a:cubicBezTo>
                <a:cubicBezTo>
                  <a:pt x="5" y="22"/>
                  <a:pt x="5" y="22"/>
                  <a:pt x="5" y="22"/>
                </a:cubicBezTo>
                <a:cubicBezTo>
                  <a:pt x="5" y="20"/>
                  <a:pt x="6" y="19"/>
                  <a:pt x="8" y="19"/>
                </a:cubicBezTo>
                <a:cubicBezTo>
                  <a:pt x="22" y="19"/>
                  <a:pt x="22" y="19"/>
                  <a:pt x="22" y="19"/>
                </a:cubicBezTo>
                <a:cubicBezTo>
                  <a:pt x="22" y="13"/>
                  <a:pt x="22" y="13"/>
                  <a:pt x="22" y="13"/>
                </a:cubicBezTo>
                <a:cubicBezTo>
                  <a:pt x="19" y="13"/>
                  <a:pt x="19" y="13"/>
                  <a:pt x="19" y="13"/>
                </a:cubicBezTo>
                <a:cubicBezTo>
                  <a:pt x="18" y="13"/>
                  <a:pt x="17" y="12"/>
                  <a:pt x="17" y="11"/>
                </a:cubicBezTo>
                <a:cubicBezTo>
                  <a:pt x="17" y="2"/>
                  <a:pt x="17" y="2"/>
                  <a:pt x="17" y="2"/>
                </a:cubicBezTo>
                <a:cubicBezTo>
                  <a:pt x="17" y="1"/>
                  <a:pt x="18" y="0"/>
                  <a:pt x="19" y="0"/>
                </a:cubicBezTo>
                <a:cubicBezTo>
                  <a:pt x="28" y="0"/>
                  <a:pt x="28" y="0"/>
                  <a:pt x="28" y="0"/>
                </a:cubicBezTo>
                <a:cubicBezTo>
                  <a:pt x="29" y="0"/>
                  <a:pt x="31" y="1"/>
                  <a:pt x="31" y="2"/>
                </a:cubicBezTo>
                <a:cubicBezTo>
                  <a:pt x="31" y="11"/>
                  <a:pt x="31" y="11"/>
                  <a:pt x="31" y="11"/>
                </a:cubicBezTo>
                <a:cubicBezTo>
                  <a:pt x="31" y="12"/>
                  <a:pt x="29" y="13"/>
                  <a:pt x="28" y="13"/>
                </a:cubicBezTo>
                <a:cubicBezTo>
                  <a:pt x="25" y="13"/>
                  <a:pt x="25" y="13"/>
                  <a:pt x="25" y="13"/>
                </a:cubicBezTo>
                <a:cubicBezTo>
                  <a:pt x="25" y="19"/>
                  <a:pt x="25" y="19"/>
                  <a:pt x="25" y="19"/>
                </a:cubicBezTo>
                <a:cubicBezTo>
                  <a:pt x="39" y="19"/>
                  <a:pt x="39" y="19"/>
                  <a:pt x="39" y="19"/>
                </a:cubicBezTo>
                <a:cubicBezTo>
                  <a:pt x="41" y="19"/>
                  <a:pt x="43" y="20"/>
                  <a:pt x="43" y="22"/>
                </a:cubicBezTo>
                <a:cubicBezTo>
                  <a:pt x="43" y="27"/>
                  <a:pt x="43" y="27"/>
                  <a:pt x="43" y="27"/>
                </a:cubicBezTo>
                <a:cubicBezTo>
                  <a:pt x="45" y="27"/>
                  <a:pt x="45" y="27"/>
                  <a:pt x="45" y="27"/>
                </a:cubicBezTo>
                <a:cubicBezTo>
                  <a:pt x="47" y="27"/>
                  <a:pt x="48" y="28"/>
                  <a:pt x="48" y="30"/>
                </a:cubicBezTo>
                <a:lnTo>
                  <a:pt x="48" y="38"/>
                </a:lnTo>
                <a:close/>
              </a:path>
            </a:pathLst>
          </a:custGeom>
          <a:solidFill>
            <a:schemeClr val="bg1"/>
          </a:solidFill>
          <a:ln w="3175">
            <a:noFill/>
          </a:ln>
        </p:spPr>
        <p:txBody>
          <a:bodyPr wrap="square" lIns="91440" tIns="45720" rIns="91440" bIns="45720" anchor="ctr">
            <a:normAutofit/>
          </a:bodyPr>
          <a:lstStyle/>
          <a:p>
            <a:pPr algn="ctr"/>
            <a:endParaRPr/>
          </a:p>
        </p:txBody>
      </p:sp>
      <p:sp>
        <p:nvSpPr>
          <p:cNvPr id="12" name="ï$ľíkopdè"/>
          <p:cNvSpPr/>
          <p:nvPr/>
        </p:nvSpPr>
        <p:spPr>
          <a:xfrm>
            <a:off x="5550070" y="2839870"/>
            <a:ext cx="1115774" cy="447125"/>
          </a:xfrm>
          <a:prstGeom prst="rect">
            <a:avLst/>
          </a:prstGeom>
        </p:spPr>
        <p:txBody>
          <a:bodyPr wrap="square" lIns="91440" tIns="45720" rIns="91440" bIns="45720">
            <a:noAutofit/>
          </a:bodyPr>
          <a:lstStyle/>
          <a:p>
            <a:pPr algn="ctr"/>
            <a:r>
              <a:rPr lang="en-US" altLang="zh-CN" sz="3600" dirty="0">
                <a:solidFill>
                  <a:schemeClr val="bg1">
                    <a:lumMod val="100000"/>
                  </a:schemeClr>
                </a:solidFill>
                <a:latin typeface="Century Gothic" panose="020B0502020202020204" pitchFamily="34" charset="0"/>
              </a:rPr>
              <a:t>02</a:t>
            </a:r>
          </a:p>
        </p:txBody>
      </p:sp>
      <p:sp>
        <p:nvSpPr>
          <p:cNvPr id="13" name="îśḷîkopdé"/>
          <p:cNvSpPr/>
          <p:nvPr/>
        </p:nvSpPr>
        <p:spPr bwMode="auto">
          <a:xfrm>
            <a:off x="7947860" y="2739521"/>
            <a:ext cx="2668510" cy="1348806"/>
          </a:xfrm>
          <a:prstGeom prst="rect">
            <a:avLst/>
          </a:prstGeom>
          <a:solidFill>
            <a:srgbClr val="5BD4FF"/>
          </a:solidFill>
          <a:ln w="19050">
            <a:noFill/>
            <a:round/>
          </a:ln>
        </p:spPr>
        <p:txBody>
          <a:bodyPr wrap="square" lIns="91440" tIns="45720" rIns="91440" bIns="45720" anchor="ctr">
            <a:normAutofit/>
          </a:bodyPr>
          <a:lstStyle/>
          <a:p>
            <a:pPr algn="ctr"/>
            <a:endParaRPr/>
          </a:p>
        </p:txBody>
      </p:sp>
      <p:sp>
        <p:nvSpPr>
          <p:cNvPr id="14" name="iṡlkopíḑe"/>
          <p:cNvSpPr/>
          <p:nvPr/>
        </p:nvSpPr>
        <p:spPr bwMode="auto">
          <a:xfrm>
            <a:off x="9081201" y="3536765"/>
            <a:ext cx="401827" cy="401827"/>
          </a:xfrm>
          <a:custGeom>
            <a:avLst/>
            <a:gdLst>
              <a:gd name="connsiteX0" fmla="*/ 69646 w 508000"/>
              <a:gd name="connsiteY0" fmla="*/ 394096 h 478080"/>
              <a:gd name="connsiteX1" fmla="*/ 438355 w 508000"/>
              <a:gd name="connsiteY1" fmla="*/ 394096 h 478080"/>
              <a:gd name="connsiteX2" fmla="*/ 438355 w 508000"/>
              <a:gd name="connsiteY2" fmla="*/ 422773 h 478080"/>
              <a:gd name="connsiteX3" fmla="*/ 473178 w 508000"/>
              <a:gd name="connsiteY3" fmla="*/ 422773 h 478080"/>
              <a:gd name="connsiteX4" fmla="*/ 473178 w 508000"/>
              <a:gd name="connsiteY4" fmla="*/ 447354 h 478080"/>
              <a:gd name="connsiteX5" fmla="*/ 497758 w 508000"/>
              <a:gd name="connsiteY5" fmla="*/ 447354 h 478080"/>
              <a:gd name="connsiteX6" fmla="*/ 497758 w 508000"/>
              <a:gd name="connsiteY6" fmla="*/ 478080 h 478080"/>
              <a:gd name="connsiteX7" fmla="*/ 14339 w 508000"/>
              <a:gd name="connsiteY7" fmla="*/ 478080 h 478080"/>
              <a:gd name="connsiteX8" fmla="*/ 14339 w 508000"/>
              <a:gd name="connsiteY8" fmla="*/ 447354 h 478080"/>
              <a:gd name="connsiteX9" fmla="*/ 38920 w 508000"/>
              <a:gd name="connsiteY9" fmla="*/ 447354 h 478080"/>
              <a:gd name="connsiteX10" fmla="*/ 38920 w 508000"/>
              <a:gd name="connsiteY10" fmla="*/ 422773 h 478080"/>
              <a:gd name="connsiteX11" fmla="*/ 69646 w 508000"/>
              <a:gd name="connsiteY11" fmla="*/ 422773 h 478080"/>
              <a:gd name="connsiteX12" fmla="*/ 362031 w 508000"/>
              <a:gd name="connsiteY12" fmla="*/ 193354 h 478080"/>
              <a:gd name="connsiteX13" fmla="*/ 436842 w 508000"/>
              <a:gd name="connsiteY13" fmla="*/ 193354 h 478080"/>
              <a:gd name="connsiteX14" fmla="*/ 456791 w 508000"/>
              <a:gd name="connsiteY14" fmla="*/ 213383 h 478080"/>
              <a:gd name="connsiteX15" fmla="*/ 456791 w 508000"/>
              <a:gd name="connsiteY15" fmla="*/ 233411 h 478080"/>
              <a:gd name="connsiteX16" fmla="*/ 436842 w 508000"/>
              <a:gd name="connsiteY16" fmla="*/ 233411 h 478080"/>
              <a:gd name="connsiteX17" fmla="*/ 436842 w 508000"/>
              <a:gd name="connsiteY17" fmla="*/ 373612 h 478080"/>
              <a:gd name="connsiteX18" fmla="*/ 362031 w 508000"/>
              <a:gd name="connsiteY18" fmla="*/ 373612 h 478080"/>
              <a:gd name="connsiteX19" fmla="*/ 362031 w 508000"/>
              <a:gd name="connsiteY19" fmla="*/ 233411 h 478080"/>
              <a:gd name="connsiteX20" fmla="*/ 342081 w 508000"/>
              <a:gd name="connsiteY20" fmla="*/ 233411 h 478080"/>
              <a:gd name="connsiteX21" fmla="*/ 342081 w 508000"/>
              <a:gd name="connsiteY21" fmla="*/ 213383 h 478080"/>
              <a:gd name="connsiteX22" fmla="*/ 362031 w 508000"/>
              <a:gd name="connsiteY22" fmla="*/ 193354 h 478080"/>
              <a:gd name="connsiteX23" fmla="*/ 218644 w 508000"/>
              <a:gd name="connsiteY23" fmla="*/ 193354 h 478080"/>
              <a:gd name="connsiteX24" fmla="*/ 293455 w 508000"/>
              <a:gd name="connsiteY24" fmla="*/ 193354 h 478080"/>
              <a:gd name="connsiteX25" fmla="*/ 313404 w 508000"/>
              <a:gd name="connsiteY25" fmla="*/ 213383 h 478080"/>
              <a:gd name="connsiteX26" fmla="*/ 313404 w 508000"/>
              <a:gd name="connsiteY26" fmla="*/ 233411 h 478080"/>
              <a:gd name="connsiteX27" fmla="*/ 293455 w 508000"/>
              <a:gd name="connsiteY27" fmla="*/ 233411 h 478080"/>
              <a:gd name="connsiteX28" fmla="*/ 293455 w 508000"/>
              <a:gd name="connsiteY28" fmla="*/ 373612 h 478080"/>
              <a:gd name="connsiteX29" fmla="*/ 213656 w 508000"/>
              <a:gd name="connsiteY29" fmla="*/ 373612 h 478080"/>
              <a:gd name="connsiteX30" fmla="*/ 213656 w 508000"/>
              <a:gd name="connsiteY30" fmla="*/ 233411 h 478080"/>
              <a:gd name="connsiteX31" fmla="*/ 198694 w 508000"/>
              <a:gd name="connsiteY31" fmla="*/ 233411 h 478080"/>
              <a:gd name="connsiteX32" fmla="*/ 198694 w 508000"/>
              <a:gd name="connsiteY32" fmla="*/ 213383 h 478080"/>
              <a:gd name="connsiteX33" fmla="*/ 218644 w 508000"/>
              <a:gd name="connsiteY33" fmla="*/ 193354 h 478080"/>
              <a:gd name="connsiteX34" fmla="*/ 73208 w 508000"/>
              <a:gd name="connsiteY34" fmla="*/ 193354 h 478080"/>
              <a:gd name="connsiteX35" fmla="*/ 148019 w 508000"/>
              <a:gd name="connsiteY35" fmla="*/ 193354 h 478080"/>
              <a:gd name="connsiteX36" fmla="*/ 167968 w 508000"/>
              <a:gd name="connsiteY36" fmla="*/ 213383 h 478080"/>
              <a:gd name="connsiteX37" fmla="*/ 167968 w 508000"/>
              <a:gd name="connsiteY37" fmla="*/ 233411 h 478080"/>
              <a:gd name="connsiteX38" fmla="*/ 148019 w 508000"/>
              <a:gd name="connsiteY38" fmla="*/ 233411 h 478080"/>
              <a:gd name="connsiteX39" fmla="*/ 148019 w 508000"/>
              <a:gd name="connsiteY39" fmla="*/ 373612 h 478080"/>
              <a:gd name="connsiteX40" fmla="*/ 73208 w 508000"/>
              <a:gd name="connsiteY40" fmla="*/ 373612 h 478080"/>
              <a:gd name="connsiteX41" fmla="*/ 73208 w 508000"/>
              <a:gd name="connsiteY41" fmla="*/ 233411 h 478080"/>
              <a:gd name="connsiteX42" fmla="*/ 53258 w 508000"/>
              <a:gd name="connsiteY42" fmla="*/ 233411 h 478080"/>
              <a:gd name="connsiteX43" fmla="*/ 53258 w 508000"/>
              <a:gd name="connsiteY43" fmla="*/ 213383 h 478080"/>
              <a:gd name="connsiteX44" fmla="*/ 73208 w 508000"/>
              <a:gd name="connsiteY44" fmla="*/ 193354 h 478080"/>
              <a:gd name="connsiteX45" fmla="*/ 234079 w 508000"/>
              <a:gd name="connsiteY45" fmla="*/ 68402 h 478080"/>
              <a:gd name="connsiteX46" fmla="*/ 169334 w 508000"/>
              <a:gd name="connsiteY46" fmla="*/ 108199 h 478080"/>
              <a:gd name="connsiteX47" fmla="*/ 169334 w 508000"/>
              <a:gd name="connsiteY47" fmla="*/ 113174 h 478080"/>
              <a:gd name="connsiteX48" fmla="*/ 174314 w 508000"/>
              <a:gd name="connsiteY48" fmla="*/ 113174 h 478080"/>
              <a:gd name="connsiteX49" fmla="*/ 333687 w 508000"/>
              <a:gd name="connsiteY49" fmla="*/ 113174 h 478080"/>
              <a:gd name="connsiteX50" fmla="*/ 338667 w 508000"/>
              <a:gd name="connsiteY50" fmla="*/ 113174 h 478080"/>
              <a:gd name="connsiteX51" fmla="*/ 338667 w 508000"/>
              <a:gd name="connsiteY51" fmla="*/ 108199 h 478080"/>
              <a:gd name="connsiteX52" fmla="*/ 273922 w 508000"/>
              <a:gd name="connsiteY52" fmla="*/ 68402 h 478080"/>
              <a:gd name="connsiteX53" fmla="*/ 234079 w 508000"/>
              <a:gd name="connsiteY53" fmla="*/ 68402 h 478080"/>
              <a:gd name="connsiteX54" fmla="*/ 234079 w 508000"/>
              <a:gd name="connsiteY54" fmla="*/ 3732 h 478080"/>
              <a:gd name="connsiteX55" fmla="*/ 273922 w 508000"/>
              <a:gd name="connsiteY55" fmla="*/ 3732 h 478080"/>
              <a:gd name="connsiteX56" fmla="*/ 488079 w 508000"/>
              <a:gd name="connsiteY56" fmla="*/ 123123 h 478080"/>
              <a:gd name="connsiteX57" fmla="*/ 508000 w 508000"/>
              <a:gd name="connsiteY57" fmla="*/ 157946 h 478080"/>
              <a:gd name="connsiteX58" fmla="*/ 508000 w 508000"/>
              <a:gd name="connsiteY58" fmla="*/ 172870 h 478080"/>
              <a:gd name="connsiteX59" fmla="*/ 0 w 508000"/>
              <a:gd name="connsiteY59" fmla="*/ 172870 h 478080"/>
              <a:gd name="connsiteX60" fmla="*/ 0 w 508000"/>
              <a:gd name="connsiteY60" fmla="*/ 157946 h 478080"/>
              <a:gd name="connsiteX61" fmla="*/ 19922 w 508000"/>
              <a:gd name="connsiteY61" fmla="*/ 123123 h 478080"/>
              <a:gd name="connsiteX62" fmla="*/ 234079 w 508000"/>
              <a:gd name="connsiteY62" fmla="*/ 3732 h 47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08000" h="478080">
                <a:moveTo>
                  <a:pt x="69646" y="394096"/>
                </a:moveTo>
                <a:lnTo>
                  <a:pt x="438355" y="394096"/>
                </a:lnTo>
                <a:lnTo>
                  <a:pt x="438355" y="422773"/>
                </a:lnTo>
                <a:lnTo>
                  <a:pt x="473178" y="422773"/>
                </a:lnTo>
                <a:lnTo>
                  <a:pt x="473178" y="447354"/>
                </a:lnTo>
                <a:lnTo>
                  <a:pt x="497758" y="447354"/>
                </a:lnTo>
                <a:lnTo>
                  <a:pt x="497758" y="478080"/>
                </a:lnTo>
                <a:lnTo>
                  <a:pt x="14339" y="478080"/>
                </a:lnTo>
                <a:lnTo>
                  <a:pt x="14339" y="447354"/>
                </a:lnTo>
                <a:lnTo>
                  <a:pt x="38920" y="447354"/>
                </a:lnTo>
                <a:lnTo>
                  <a:pt x="38920" y="422773"/>
                </a:lnTo>
                <a:lnTo>
                  <a:pt x="69646" y="422773"/>
                </a:lnTo>
                <a:close/>
                <a:moveTo>
                  <a:pt x="362031" y="193354"/>
                </a:moveTo>
                <a:cubicBezTo>
                  <a:pt x="362031" y="193354"/>
                  <a:pt x="362031" y="193354"/>
                  <a:pt x="436842" y="193354"/>
                </a:cubicBezTo>
                <a:cubicBezTo>
                  <a:pt x="446816" y="193354"/>
                  <a:pt x="456791" y="203368"/>
                  <a:pt x="456791" y="213383"/>
                </a:cubicBezTo>
                <a:cubicBezTo>
                  <a:pt x="456791" y="213383"/>
                  <a:pt x="456791" y="213383"/>
                  <a:pt x="456791" y="233411"/>
                </a:cubicBezTo>
                <a:cubicBezTo>
                  <a:pt x="456791" y="233411"/>
                  <a:pt x="456791" y="233411"/>
                  <a:pt x="436842" y="233411"/>
                </a:cubicBezTo>
                <a:cubicBezTo>
                  <a:pt x="436842" y="233411"/>
                  <a:pt x="436842" y="233411"/>
                  <a:pt x="436842" y="373612"/>
                </a:cubicBezTo>
                <a:lnTo>
                  <a:pt x="362031" y="373612"/>
                </a:lnTo>
                <a:cubicBezTo>
                  <a:pt x="362031" y="373612"/>
                  <a:pt x="362031" y="373612"/>
                  <a:pt x="362031" y="233411"/>
                </a:cubicBezTo>
                <a:cubicBezTo>
                  <a:pt x="362031" y="233411"/>
                  <a:pt x="362031" y="233411"/>
                  <a:pt x="342081" y="233411"/>
                </a:cubicBezTo>
                <a:cubicBezTo>
                  <a:pt x="342081" y="233411"/>
                  <a:pt x="342081" y="233411"/>
                  <a:pt x="342081" y="213383"/>
                </a:cubicBezTo>
                <a:cubicBezTo>
                  <a:pt x="342081" y="203368"/>
                  <a:pt x="352056" y="193354"/>
                  <a:pt x="362031" y="193354"/>
                </a:cubicBezTo>
                <a:close/>
                <a:moveTo>
                  <a:pt x="218644" y="193354"/>
                </a:moveTo>
                <a:cubicBezTo>
                  <a:pt x="218644" y="193354"/>
                  <a:pt x="218644" y="193354"/>
                  <a:pt x="293455" y="193354"/>
                </a:cubicBezTo>
                <a:cubicBezTo>
                  <a:pt x="303429" y="193354"/>
                  <a:pt x="313404" y="203368"/>
                  <a:pt x="313404" y="213383"/>
                </a:cubicBezTo>
                <a:cubicBezTo>
                  <a:pt x="313404" y="213383"/>
                  <a:pt x="313404" y="213383"/>
                  <a:pt x="313404" y="233411"/>
                </a:cubicBezTo>
                <a:cubicBezTo>
                  <a:pt x="313404" y="233411"/>
                  <a:pt x="313404" y="233411"/>
                  <a:pt x="293455" y="233411"/>
                </a:cubicBezTo>
                <a:cubicBezTo>
                  <a:pt x="293455" y="233411"/>
                  <a:pt x="293455" y="233411"/>
                  <a:pt x="293455" y="373612"/>
                </a:cubicBezTo>
                <a:lnTo>
                  <a:pt x="213656" y="373612"/>
                </a:lnTo>
                <a:cubicBezTo>
                  <a:pt x="213656" y="373612"/>
                  <a:pt x="213656" y="373612"/>
                  <a:pt x="213656" y="233411"/>
                </a:cubicBezTo>
                <a:cubicBezTo>
                  <a:pt x="213656" y="233411"/>
                  <a:pt x="213656" y="233411"/>
                  <a:pt x="198694" y="233411"/>
                </a:cubicBezTo>
                <a:cubicBezTo>
                  <a:pt x="198694" y="233411"/>
                  <a:pt x="198694" y="233411"/>
                  <a:pt x="198694" y="213383"/>
                </a:cubicBezTo>
                <a:cubicBezTo>
                  <a:pt x="198694" y="203368"/>
                  <a:pt x="208669" y="193354"/>
                  <a:pt x="218644" y="193354"/>
                </a:cubicBezTo>
                <a:close/>
                <a:moveTo>
                  <a:pt x="73208" y="193354"/>
                </a:moveTo>
                <a:cubicBezTo>
                  <a:pt x="73208" y="193354"/>
                  <a:pt x="73208" y="193354"/>
                  <a:pt x="148019" y="193354"/>
                </a:cubicBezTo>
                <a:cubicBezTo>
                  <a:pt x="157993" y="193354"/>
                  <a:pt x="167968" y="203368"/>
                  <a:pt x="167968" y="213383"/>
                </a:cubicBezTo>
                <a:cubicBezTo>
                  <a:pt x="167968" y="213383"/>
                  <a:pt x="167968" y="213383"/>
                  <a:pt x="167968" y="233411"/>
                </a:cubicBezTo>
                <a:cubicBezTo>
                  <a:pt x="167968" y="233411"/>
                  <a:pt x="167968" y="233411"/>
                  <a:pt x="148019" y="233411"/>
                </a:cubicBezTo>
                <a:cubicBezTo>
                  <a:pt x="148019" y="233411"/>
                  <a:pt x="148019" y="233411"/>
                  <a:pt x="148019" y="373612"/>
                </a:cubicBezTo>
                <a:lnTo>
                  <a:pt x="73208" y="373612"/>
                </a:lnTo>
                <a:cubicBezTo>
                  <a:pt x="73208" y="373612"/>
                  <a:pt x="73208" y="373612"/>
                  <a:pt x="73208" y="233411"/>
                </a:cubicBezTo>
                <a:cubicBezTo>
                  <a:pt x="73208" y="233411"/>
                  <a:pt x="73208" y="233411"/>
                  <a:pt x="53258" y="233411"/>
                </a:cubicBezTo>
                <a:cubicBezTo>
                  <a:pt x="53258" y="233411"/>
                  <a:pt x="53258" y="233411"/>
                  <a:pt x="53258" y="213383"/>
                </a:cubicBezTo>
                <a:cubicBezTo>
                  <a:pt x="53258" y="203368"/>
                  <a:pt x="63233" y="193354"/>
                  <a:pt x="73208" y="193354"/>
                </a:cubicBezTo>
                <a:close/>
                <a:moveTo>
                  <a:pt x="234079" y="68402"/>
                </a:moveTo>
                <a:cubicBezTo>
                  <a:pt x="234079" y="68402"/>
                  <a:pt x="234079" y="68402"/>
                  <a:pt x="169334" y="108199"/>
                </a:cubicBezTo>
                <a:cubicBezTo>
                  <a:pt x="169334" y="108199"/>
                  <a:pt x="169334" y="108199"/>
                  <a:pt x="169334" y="113174"/>
                </a:cubicBezTo>
                <a:cubicBezTo>
                  <a:pt x="169334" y="113174"/>
                  <a:pt x="169334" y="113174"/>
                  <a:pt x="174314" y="113174"/>
                </a:cubicBezTo>
                <a:lnTo>
                  <a:pt x="333687" y="113174"/>
                </a:lnTo>
                <a:cubicBezTo>
                  <a:pt x="338667" y="113174"/>
                  <a:pt x="338667" y="113174"/>
                  <a:pt x="338667" y="113174"/>
                </a:cubicBezTo>
                <a:cubicBezTo>
                  <a:pt x="338667" y="108199"/>
                  <a:pt x="338667" y="108199"/>
                  <a:pt x="338667" y="108199"/>
                </a:cubicBezTo>
                <a:cubicBezTo>
                  <a:pt x="338667" y="108199"/>
                  <a:pt x="338667" y="108199"/>
                  <a:pt x="273922" y="68402"/>
                </a:cubicBezTo>
                <a:cubicBezTo>
                  <a:pt x="258981" y="63428"/>
                  <a:pt x="249020" y="63428"/>
                  <a:pt x="234079" y="68402"/>
                </a:cubicBezTo>
                <a:close/>
                <a:moveTo>
                  <a:pt x="234079" y="3732"/>
                </a:moveTo>
                <a:cubicBezTo>
                  <a:pt x="249020" y="-1243"/>
                  <a:pt x="258981" y="-1243"/>
                  <a:pt x="273922" y="3732"/>
                </a:cubicBezTo>
                <a:lnTo>
                  <a:pt x="488079" y="123123"/>
                </a:lnTo>
                <a:cubicBezTo>
                  <a:pt x="498039" y="128098"/>
                  <a:pt x="508000" y="143022"/>
                  <a:pt x="508000" y="157946"/>
                </a:cubicBezTo>
                <a:cubicBezTo>
                  <a:pt x="508000" y="157946"/>
                  <a:pt x="508000" y="157946"/>
                  <a:pt x="508000" y="172870"/>
                </a:cubicBezTo>
                <a:cubicBezTo>
                  <a:pt x="508000" y="172870"/>
                  <a:pt x="508000" y="172870"/>
                  <a:pt x="0" y="172870"/>
                </a:cubicBezTo>
                <a:cubicBezTo>
                  <a:pt x="0" y="172870"/>
                  <a:pt x="0" y="172870"/>
                  <a:pt x="0" y="157946"/>
                </a:cubicBezTo>
                <a:cubicBezTo>
                  <a:pt x="0" y="143022"/>
                  <a:pt x="9961" y="128098"/>
                  <a:pt x="19922" y="123123"/>
                </a:cubicBezTo>
                <a:cubicBezTo>
                  <a:pt x="19922" y="123123"/>
                  <a:pt x="19922" y="123123"/>
                  <a:pt x="234079" y="3732"/>
                </a:cubicBezTo>
                <a:close/>
              </a:path>
            </a:pathLst>
          </a:custGeom>
          <a:solidFill>
            <a:schemeClr val="bg1"/>
          </a:solidFill>
          <a:ln w="3175">
            <a:noFill/>
          </a:ln>
        </p:spPr>
        <p:txBody>
          <a:bodyPr wrap="square" lIns="91440" tIns="45720" rIns="91440" bIns="45720" anchor="ctr">
            <a:normAutofit/>
          </a:bodyPr>
          <a:lstStyle/>
          <a:p>
            <a:pPr algn="ctr"/>
            <a:endParaRPr/>
          </a:p>
        </p:txBody>
      </p:sp>
      <p:sp>
        <p:nvSpPr>
          <p:cNvPr id="15" name="ïṡḷïkopḋe"/>
          <p:cNvSpPr/>
          <p:nvPr/>
        </p:nvSpPr>
        <p:spPr>
          <a:xfrm>
            <a:off x="8665251" y="2813366"/>
            <a:ext cx="1194367" cy="486881"/>
          </a:xfrm>
          <a:prstGeom prst="rect">
            <a:avLst/>
          </a:prstGeom>
        </p:spPr>
        <p:txBody>
          <a:bodyPr wrap="square" lIns="91440" tIns="45720" rIns="91440" bIns="45720">
            <a:noAutofit/>
          </a:bodyPr>
          <a:lstStyle/>
          <a:p>
            <a:pPr algn="ctr"/>
            <a:r>
              <a:rPr lang="en-US" altLang="zh-CN" sz="3600" dirty="0">
                <a:solidFill>
                  <a:schemeClr val="bg1">
                    <a:lumMod val="100000"/>
                  </a:schemeClr>
                </a:solidFill>
                <a:latin typeface="Century Gothic" panose="020B0502020202020204" pitchFamily="34" charset="0"/>
              </a:rPr>
              <a:t>03</a:t>
            </a:r>
          </a:p>
        </p:txBody>
      </p:sp>
      <p:sp>
        <p:nvSpPr>
          <p:cNvPr id="16" name="iṣḷkopîḍé">
            <a:extLst>
              <a:ext uri="{FF2B5EF4-FFF2-40B4-BE49-F238E27FC236}">
                <a16:creationId xmlns:a16="http://schemas.microsoft.com/office/drawing/2014/main" xmlns:p14="http://schemas.microsoft.com/office/powerpoint/2010/main" xmlns:a14="http://schemas.microsoft.com/office/drawing/2010/main" xmlns:lc="http://schemas.openxmlformats.org/drawingml/2006/lockedCanvas" xmlns="" id="{7C19E4A7-EF5C-45BD-87E4-5B0640D23EC8}"/>
              </a:ext>
            </a:extLst>
          </p:cNvPr>
          <p:cNvSpPr/>
          <p:nvPr/>
        </p:nvSpPr>
        <p:spPr bwMode="auto">
          <a:xfrm>
            <a:off x="1575628" y="4701014"/>
            <a:ext cx="2668511" cy="1115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228600" indent="-228600">
              <a:lnSpc>
                <a:spcPct val="130000"/>
              </a:lnSpc>
              <a:buFont typeface="+mj-lt"/>
              <a:buAutoNum type="arabicPeriod"/>
            </a:pPr>
            <a:r>
              <a:rPr lang="en-US" altLang="zh-CN" sz="1400" dirty="0"/>
              <a:t>Copy paste fonts. Choose the only option to retain text.</a:t>
            </a:r>
          </a:p>
          <a:p>
            <a:pPr marL="228600" indent="-228600">
              <a:lnSpc>
                <a:spcPct val="130000"/>
              </a:lnSpc>
              <a:buFont typeface="+mj-lt"/>
              <a:buAutoNum type="arabicPeriod"/>
            </a:pPr>
            <a:r>
              <a:rPr lang="en-US" altLang="zh-CN" sz="1400" dirty="0"/>
              <a:t>……</a:t>
            </a:r>
            <a:endParaRPr lang="zh-CN" altLang="en-US" sz="1400" dirty="0"/>
          </a:p>
        </p:txBody>
      </p:sp>
      <p:sp>
        <p:nvSpPr>
          <p:cNvPr id="17" name="ïsļikopḋè">
            <a:extLst>
              <a:ext uri="{FF2B5EF4-FFF2-40B4-BE49-F238E27FC236}">
                <a16:creationId xmlns:a16="http://schemas.microsoft.com/office/drawing/2014/main" xmlns:p14="http://schemas.microsoft.com/office/powerpoint/2010/main" xmlns:a14="http://schemas.microsoft.com/office/drawing/2010/main" xmlns:lc="http://schemas.openxmlformats.org/drawingml/2006/lockedCanvas" xmlns="" id="{AACA9EE7-A7AC-484A-86E1-7A5552E8C71C}"/>
              </a:ext>
            </a:extLst>
          </p:cNvPr>
          <p:cNvSpPr txBox="1"/>
          <p:nvPr/>
        </p:nvSpPr>
        <p:spPr bwMode="auto">
          <a:xfrm>
            <a:off x="1575628" y="4378301"/>
            <a:ext cx="2668511" cy="32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eaLnBrk="1" hangingPunct="1">
              <a:lnSpc>
                <a:spcPct val="100000"/>
              </a:lnSpc>
              <a:spcBef>
                <a:spcPct val="0"/>
              </a:spcBef>
              <a:buFontTx/>
              <a:buNone/>
            </a:pPr>
            <a:r>
              <a:rPr lang="en-US" altLang="zh-CN" sz="2800" b="1" dirty="0"/>
              <a:t>Text here</a:t>
            </a:r>
          </a:p>
        </p:txBody>
      </p:sp>
      <p:sp>
        <p:nvSpPr>
          <p:cNvPr id="18" name="iṩ1kopíḍê">
            <a:extLst>
              <a:ext uri="{FF2B5EF4-FFF2-40B4-BE49-F238E27FC236}">
                <a16:creationId xmlns:a16="http://schemas.microsoft.com/office/drawing/2014/main" xmlns:p14="http://schemas.microsoft.com/office/powerpoint/2010/main" xmlns:a14="http://schemas.microsoft.com/office/drawing/2010/main" xmlns:lc="http://schemas.openxmlformats.org/drawingml/2006/lockedCanvas" xmlns="" id="{E3B6CDAA-F8C5-4EC3-BACB-74C59E0A2375}"/>
              </a:ext>
            </a:extLst>
          </p:cNvPr>
          <p:cNvSpPr/>
          <p:nvPr/>
        </p:nvSpPr>
        <p:spPr bwMode="auto">
          <a:xfrm>
            <a:off x="4761745" y="4701014"/>
            <a:ext cx="2668511" cy="1115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228600" indent="-228600">
              <a:lnSpc>
                <a:spcPct val="130000"/>
              </a:lnSpc>
              <a:buFont typeface="+mj-lt"/>
              <a:buAutoNum type="arabicPeriod"/>
            </a:pPr>
            <a:r>
              <a:rPr lang="en-US" altLang="zh-CN" sz="1400" dirty="0"/>
              <a:t>Copy paste fonts. Choose the only option to retain text.</a:t>
            </a:r>
          </a:p>
          <a:p>
            <a:pPr marL="228600" indent="-228600">
              <a:lnSpc>
                <a:spcPct val="130000"/>
              </a:lnSpc>
              <a:buFont typeface="+mj-lt"/>
              <a:buAutoNum type="arabicPeriod"/>
            </a:pPr>
            <a:r>
              <a:rPr lang="en-US" altLang="zh-CN" sz="1400" dirty="0"/>
              <a:t>……</a:t>
            </a:r>
            <a:endParaRPr lang="zh-CN" altLang="en-US" sz="1400" dirty="0"/>
          </a:p>
        </p:txBody>
      </p:sp>
      <p:sp>
        <p:nvSpPr>
          <p:cNvPr id="19" name="iṩḷíḍkope">
            <a:extLst>
              <a:ext uri="{FF2B5EF4-FFF2-40B4-BE49-F238E27FC236}">
                <a16:creationId xmlns:a16="http://schemas.microsoft.com/office/drawing/2014/main" xmlns:p14="http://schemas.microsoft.com/office/powerpoint/2010/main" xmlns:a14="http://schemas.microsoft.com/office/drawing/2010/main" xmlns:lc="http://schemas.openxmlformats.org/drawingml/2006/lockedCanvas" xmlns="" id="{067BD33C-3EC0-4D8C-84ED-F906616691EC}"/>
              </a:ext>
            </a:extLst>
          </p:cNvPr>
          <p:cNvSpPr txBox="1"/>
          <p:nvPr/>
        </p:nvSpPr>
        <p:spPr bwMode="auto">
          <a:xfrm>
            <a:off x="4761745" y="4378301"/>
            <a:ext cx="2668511" cy="32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eaLnBrk="1" hangingPunct="1">
              <a:lnSpc>
                <a:spcPct val="100000"/>
              </a:lnSpc>
              <a:spcBef>
                <a:spcPct val="0"/>
              </a:spcBef>
              <a:buFontTx/>
              <a:buNone/>
            </a:pPr>
            <a:r>
              <a:rPr lang="en-US" altLang="zh-CN" sz="2800" b="1" dirty="0"/>
              <a:t>Text here</a:t>
            </a:r>
          </a:p>
        </p:txBody>
      </p:sp>
      <p:sp>
        <p:nvSpPr>
          <p:cNvPr id="20" name="i$1ikopdè">
            <a:extLst>
              <a:ext uri="{FF2B5EF4-FFF2-40B4-BE49-F238E27FC236}">
                <a16:creationId xmlns:a16="http://schemas.microsoft.com/office/drawing/2014/main" xmlns:p14="http://schemas.microsoft.com/office/powerpoint/2010/main" xmlns:a14="http://schemas.microsoft.com/office/drawing/2010/main" xmlns:lc="http://schemas.openxmlformats.org/drawingml/2006/lockedCanvas" xmlns="" id="{FAEC8FD9-D88C-4DDF-B15C-98FCAA846EDC}"/>
              </a:ext>
            </a:extLst>
          </p:cNvPr>
          <p:cNvSpPr/>
          <p:nvPr/>
        </p:nvSpPr>
        <p:spPr bwMode="auto">
          <a:xfrm>
            <a:off x="7947860" y="4701014"/>
            <a:ext cx="2668511" cy="1115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228600" indent="-228600">
              <a:lnSpc>
                <a:spcPct val="130000"/>
              </a:lnSpc>
              <a:buFont typeface="+mj-lt"/>
              <a:buAutoNum type="arabicPeriod"/>
            </a:pPr>
            <a:r>
              <a:rPr lang="en-US" altLang="zh-CN" sz="1400" dirty="0"/>
              <a:t>Copy paste fonts. Choose the only option to retain text.</a:t>
            </a:r>
          </a:p>
          <a:p>
            <a:pPr marL="228600" indent="-228600">
              <a:lnSpc>
                <a:spcPct val="130000"/>
              </a:lnSpc>
              <a:buFont typeface="+mj-lt"/>
              <a:buAutoNum type="arabicPeriod"/>
            </a:pPr>
            <a:r>
              <a:rPr lang="en-US" altLang="zh-CN" sz="1400" dirty="0"/>
              <a:t>……</a:t>
            </a:r>
            <a:endParaRPr lang="zh-CN" altLang="en-US" sz="1400" dirty="0"/>
          </a:p>
        </p:txBody>
      </p:sp>
      <p:sp>
        <p:nvSpPr>
          <p:cNvPr id="21" name="ikopšḻíḋè">
            <a:extLst>
              <a:ext uri="{FF2B5EF4-FFF2-40B4-BE49-F238E27FC236}">
                <a16:creationId xmlns:a16="http://schemas.microsoft.com/office/drawing/2014/main" xmlns:p14="http://schemas.microsoft.com/office/powerpoint/2010/main" xmlns:a14="http://schemas.microsoft.com/office/drawing/2010/main" xmlns:lc="http://schemas.openxmlformats.org/drawingml/2006/lockedCanvas" xmlns="" id="{1E57D361-41AF-4C0F-B5DE-8F8F69D21EBB}"/>
              </a:ext>
            </a:extLst>
          </p:cNvPr>
          <p:cNvSpPr txBox="1"/>
          <p:nvPr/>
        </p:nvSpPr>
        <p:spPr bwMode="auto">
          <a:xfrm>
            <a:off x="7947860" y="4378301"/>
            <a:ext cx="2668511" cy="32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eaLnBrk="1" hangingPunct="1">
              <a:lnSpc>
                <a:spcPct val="100000"/>
              </a:lnSpc>
              <a:spcBef>
                <a:spcPct val="0"/>
              </a:spcBef>
              <a:buFontTx/>
              <a:buNone/>
            </a:pPr>
            <a:r>
              <a:rPr lang="en-US" altLang="zh-CN" sz="2800" b="1" dirty="0"/>
              <a:t>Text here</a:t>
            </a:r>
          </a:p>
        </p:txBody>
      </p:sp>
      <p:cxnSp>
        <p:nvCxnSpPr>
          <p:cNvPr id="22" name="直接连接符 21">
            <a:extLst>
              <a:ext uri="{FF2B5EF4-FFF2-40B4-BE49-F238E27FC236}">
                <a16:creationId xmlns:a16="http://schemas.microsoft.com/office/drawing/2014/main" xmlns:p14="http://schemas.microsoft.com/office/powerpoint/2010/main" xmlns:a14="http://schemas.microsoft.com/office/drawing/2010/main" xmlns:lc="http://schemas.openxmlformats.org/drawingml/2006/lockedCanvas" xmlns="" id="{6C1B77FF-C14A-48AB-AFC8-E85352999A25}"/>
              </a:ext>
            </a:extLst>
          </p:cNvPr>
          <p:cNvCxnSpPr>
            <a:cxnSpLocks/>
          </p:cNvCxnSpPr>
          <p:nvPr/>
        </p:nvCxnSpPr>
        <p:spPr>
          <a:xfrm>
            <a:off x="4502942" y="4451450"/>
            <a:ext cx="0" cy="1364597"/>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p14="http://schemas.microsoft.com/office/powerpoint/2010/main" xmlns:a14="http://schemas.microsoft.com/office/drawing/2010/main" xmlns:lc="http://schemas.openxmlformats.org/drawingml/2006/lockedCanvas" xmlns="" id="{965D81E3-AE60-4C05-8184-D246DD268F5D}"/>
              </a:ext>
            </a:extLst>
          </p:cNvPr>
          <p:cNvCxnSpPr>
            <a:cxnSpLocks/>
          </p:cNvCxnSpPr>
          <p:nvPr/>
        </p:nvCxnSpPr>
        <p:spPr>
          <a:xfrm>
            <a:off x="7689059" y="4451450"/>
            <a:ext cx="0" cy="1364597"/>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2107093" y="1482692"/>
            <a:ext cx="7977807" cy="954107"/>
          </a:xfrm>
          <a:prstGeom prst="rect">
            <a:avLst/>
          </a:prstGeom>
        </p:spPr>
        <p:txBody>
          <a:bodyPr wrap="square">
            <a:spAutoFit/>
          </a:bodyPr>
          <a:lstStyle/>
          <a:p>
            <a:pPr algn="ctr"/>
            <a:r>
              <a:rPr lang="en-US" altLang="zh-CN" sz="2800" dirty="0" smtClean="0">
                <a:latin typeface="Century Gothic" panose="020B0502020202020204" pitchFamily="34" charset="0"/>
                <a:cs typeface="Segoe UI Light" panose="020B0502040204020203" pitchFamily="34" charset="0"/>
              </a:rPr>
              <a:t>THERE IS ONE KIND OF JOB THOUGH, THAT IS BOTH INDISPENSABLE AND DIFFICULT .</a:t>
            </a:r>
            <a:endParaRPr lang="zh-CN" altLang="en-US" sz="2800" dirty="0">
              <a:latin typeface="Century Gothic" panose="020B0502020202020204" pitchFamily="34" charset="0"/>
              <a:cs typeface="Segoe UI Light" panose="020B0502040204020203" pitchFamily="34" charset="0"/>
            </a:endParaRPr>
          </a:p>
        </p:txBody>
      </p:sp>
      <p:sp>
        <p:nvSpPr>
          <p:cNvPr id="35" name="文本框 34"/>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394173245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1000"/>
                                        <p:tgtEl>
                                          <p:spTgt spid="18"/>
                                        </p:tgtEl>
                                      </p:cBhvr>
                                    </p:animEffect>
                                    <p:anim calcmode="lin" valueType="num">
                                      <p:cBhvr>
                                        <p:cTn id="55" dur="1000" fill="hold"/>
                                        <p:tgtEl>
                                          <p:spTgt spid="18"/>
                                        </p:tgtEl>
                                        <p:attrNameLst>
                                          <p:attrName>ppt_x</p:attrName>
                                        </p:attrNameLst>
                                      </p:cBhvr>
                                      <p:tavLst>
                                        <p:tav tm="0">
                                          <p:val>
                                            <p:strVal val="#ppt_x"/>
                                          </p:val>
                                        </p:tav>
                                        <p:tav tm="100000">
                                          <p:val>
                                            <p:strVal val="#ppt_x"/>
                                          </p:val>
                                        </p:tav>
                                      </p:tavLst>
                                    </p:anim>
                                    <p:anim calcmode="lin" valueType="num">
                                      <p:cBhvr>
                                        <p:cTn id="56" dur="1000" fill="hold"/>
                                        <p:tgtEl>
                                          <p:spTgt spid="1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0"/>
                                        <p:tgtEl>
                                          <p:spTgt spid="19"/>
                                        </p:tgtEl>
                                      </p:cBhvr>
                                    </p:animEffect>
                                    <p:anim calcmode="lin" valueType="num">
                                      <p:cBhvr>
                                        <p:cTn id="60" dur="1000" fill="hold"/>
                                        <p:tgtEl>
                                          <p:spTgt spid="19"/>
                                        </p:tgtEl>
                                        <p:attrNameLst>
                                          <p:attrName>ppt_x</p:attrName>
                                        </p:attrNameLst>
                                      </p:cBhvr>
                                      <p:tavLst>
                                        <p:tav tm="0">
                                          <p:val>
                                            <p:strVal val="#ppt_x"/>
                                          </p:val>
                                        </p:tav>
                                        <p:tav tm="100000">
                                          <p:val>
                                            <p:strVal val="#ppt_x"/>
                                          </p:val>
                                        </p:tav>
                                      </p:tavLst>
                                    </p:anim>
                                    <p:anim calcmode="lin" valueType="num">
                                      <p:cBhvr>
                                        <p:cTn id="61" dur="1000" fill="hold"/>
                                        <p:tgtEl>
                                          <p:spTgt spid="1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1000"/>
                                        <p:tgtEl>
                                          <p:spTgt spid="22"/>
                                        </p:tgtEl>
                                      </p:cBhvr>
                                    </p:animEffect>
                                    <p:anim calcmode="lin" valueType="num">
                                      <p:cBhvr>
                                        <p:cTn id="65" dur="1000" fill="hold"/>
                                        <p:tgtEl>
                                          <p:spTgt spid="22"/>
                                        </p:tgtEl>
                                        <p:attrNameLst>
                                          <p:attrName>ppt_x</p:attrName>
                                        </p:attrNameLst>
                                      </p:cBhvr>
                                      <p:tavLst>
                                        <p:tav tm="0">
                                          <p:val>
                                            <p:strVal val="#ppt_x"/>
                                          </p:val>
                                        </p:tav>
                                        <p:tav tm="100000">
                                          <p:val>
                                            <p:strVal val="#ppt_x"/>
                                          </p:val>
                                        </p:tav>
                                      </p:tavLst>
                                    </p:anim>
                                    <p:anim calcmode="lin" valueType="num">
                                      <p:cBhvr>
                                        <p:cTn id="6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1000"/>
                                        <p:tgtEl>
                                          <p:spTgt spid="14"/>
                                        </p:tgtEl>
                                      </p:cBhvr>
                                    </p:animEffect>
                                    <p:anim calcmode="lin" valueType="num">
                                      <p:cBhvr>
                                        <p:cTn id="77" dur="1000" fill="hold"/>
                                        <p:tgtEl>
                                          <p:spTgt spid="14"/>
                                        </p:tgtEl>
                                        <p:attrNameLst>
                                          <p:attrName>ppt_x</p:attrName>
                                        </p:attrNameLst>
                                      </p:cBhvr>
                                      <p:tavLst>
                                        <p:tav tm="0">
                                          <p:val>
                                            <p:strVal val="#ppt_x"/>
                                          </p:val>
                                        </p:tav>
                                        <p:tav tm="100000">
                                          <p:val>
                                            <p:strVal val="#ppt_x"/>
                                          </p:val>
                                        </p:tav>
                                      </p:tavLst>
                                    </p:anim>
                                    <p:anim calcmode="lin" valueType="num">
                                      <p:cBhvr>
                                        <p:cTn id="78" dur="1000" fill="hold"/>
                                        <p:tgtEl>
                                          <p:spTgt spid="1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1000"/>
                                        <p:tgtEl>
                                          <p:spTgt spid="15"/>
                                        </p:tgtEl>
                                      </p:cBhvr>
                                    </p:animEffect>
                                    <p:anim calcmode="lin" valueType="num">
                                      <p:cBhvr>
                                        <p:cTn id="82" dur="1000" fill="hold"/>
                                        <p:tgtEl>
                                          <p:spTgt spid="15"/>
                                        </p:tgtEl>
                                        <p:attrNameLst>
                                          <p:attrName>ppt_x</p:attrName>
                                        </p:attrNameLst>
                                      </p:cBhvr>
                                      <p:tavLst>
                                        <p:tav tm="0">
                                          <p:val>
                                            <p:strVal val="#ppt_x"/>
                                          </p:val>
                                        </p:tav>
                                        <p:tav tm="100000">
                                          <p:val>
                                            <p:strVal val="#ppt_x"/>
                                          </p:val>
                                        </p:tav>
                                      </p:tavLst>
                                    </p:anim>
                                    <p:anim calcmode="lin" valueType="num">
                                      <p:cBhvr>
                                        <p:cTn id="83" dur="1000" fill="hold"/>
                                        <p:tgtEl>
                                          <p:spTgt spid="15"/>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1000"/>
                                        <p:tgtEl>
                                          <p:spTgt spid="20"/>
                                        </p:tgtEl>
                                      </p:cBhvr>
                                    </p:animEffect>
                                    <p:anim calcmode="lin" valueType="num">
                                      <p:cBhvr>
                                        <p:cTn id="87" dur="1000" fill="hold"/>
                                        <p:tgtEl>
                                          <p:spTgt spid="20"/>
                                        </p:tgtEl>
                                        <p:attrNameLst>
                                          <p:attrName>ppt_x</p:attrName>
                                        </p:attrNameLst>
                                      </p:cBhvr>
                                      <p:tavLst>
                                        <p:tav tm="0">
                                          <p:val>
                                            <p:strVal val="#ppt_x"/>
                                          </p:val>
                                        </p:tav>
                                        <p:tav tm="100000">
                                          <p:val>
                                            <p:strVal val="#ppt_x"/>
                                          </p:val>
                                        </p:tav>
                                      </p:tavLst>
                                    </p:anim>
                                    <p:anim calcmode="lin" valueType="num">
                                      <p:cBhvr>
                                        <p:cTn id="88" dur="1000" fill="hold"/>
                                        <p:tgtEl>
                                          <p:spTgt spid="2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1000"/>
                                        <p:tgtEl>
                                          <p:spTgt spid="21"/>
                                        </p:tgtEl>
                                      </p:cBhvr>
                                    </p:animEffect>
                                    <p:anim calcmode="lin" valueType="num">
                                      <p:cBhvr>
                                        <p:cTn id="92" dur="1000" fill="hold"/>
                                        <p:tgtEl>
                                          <p:spTgt spid="21"/>
                                        </p:tgtEl>
                                        <p:attrNameLst>
                                          <p:attrName>ppt_x</p:attrName>
                                        </p:attrNameLst>
                                      </p:cBhvr>
                                      <p:tavLst>
                                        <p:tav tm="0">
                                          <p:val>
                                            <p:strVal val="#ppt_x"/>
                                          </p:val>
                                        </p:tav>
                                        <p:tav tm="100000">
                                          <p:val>
                                            <p:strVal val="#ppt_x"/>
                                          </p:val>
                                        </p:tav>
                                      </p:tavLst>
                                    </p:anim>
                                    <p:anim calcmode="lin" valueType="num">
                                      <p:cBhvr>
                                        <p:cTn id="93" dur="1000" fill="hold"/>
                                        <p:tgtEl>
                                          <p:spTgt spid="21"/>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fade">
                                      <p:cBhvr>
                                        <p:cTn id="96" dur="1000"/>
                                        <p:tgtEl>
                                          <p:spTgt spid="23"/>
                                        </p:tgtEl>
                                      </p:cBhvr>
                                    </p:animEffect>
                                    <p:anim calcmode="lin" valueType="num">
                                      <p:cBhvr>
                                        <p:cTn id="97" dur="1000" fill="hold"/>
                                        <p:tgtEl>
                                          <p:spTgt spid="23"/>
                                        </p:tgtEl>
                                        <p:attrNameLst>
                                          <p:attrName>ppt_x</p:attrName>
                                        </p:attrNameLst>
                                      </p:cBhvr>
                                      <p:tavLst>
                                        <p:tav tm="0">
                                          <p:val>
                                            <p:strVal val="#ppt_x"/>
                                          </p:val>
                                        </p:tav>
                                        <p:tav tm="100000">
                                          <p:val>
                                            <p:strVal val="#ppt_x"/>
                                          </p:val>
                                        </p:tav>
                                      </p:tavLst>
                                    </p:anim>
                                    <p:anim calcmode="lin" valueType="num">
                                      <p:cBhvr>
                                        <p:cTn id="9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10" presetClass="exit" presetSubtype="0" fill="hold" grpId="0" nodeType="clickEffect">
                                  <p:stCondLst>
                                    <p:cond delay="2000"/>
                                  </p:stCondLst>
                                  <p:childTnLst>
                                    <p:animEffect transition="out" filter="fade">
                                      <p:cBhvr>
                                        <p:cTn id="102" dur="500"/>
                                        <p:tgtEl>
                                          <p:spTgt spid="35"/>
                                        </p:tgtEl>
                                      </p:cBhvr>
                                    </p:animEffect>
                                    <p:set>
                                      <p:cBhvr>
                                        <p:cTn id="103"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animBg="1"/>
      <p:bldP spid="11" grpId="0" animBg="1"/>
      <p:bldP spid="12" grpId="0"/>
      <p:bldP spid="13" grpId="0" animBg="1"/>
      <p:bldP spid="14" grpId="0" animBg="1"/>
      <p:bldP spid="15" grpId="0"/>
      <p:bldP spid="16" grpId="0"/>
      <p:bldP spid="17" grpId="0"/>
      <p:bldP spid="18" grpId="0"/>
      <p:bldP spid="19" grpId="0"/>
      <p:bldP spid="20" grpId="0"/>
      <p:bldP spid="21" grpId="0"/>
      <p:bldP spid="24" grpId="0"/>
      <p:bldP spid="3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447216" cy="681603"/>
            <a:chOff x="376848" y="442347"/>
            <a:chExt cx="3447216"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下阶段工作计划</a:t>
              </a:r>
            </a:p>
          </p:txBody>
        </p:sp>
      </p:grpSp>
      <p:grpSp>
        <p:nvGrpSpPr>
          <p:cNvPr id="7" name="îkopṥlî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20A48F9-3B28-463F-86E9-6B52F532D2A0}"/>
              </a:ext>
            </a:extLst>
          </p:cNvPr>
          <p:cNvGrpSpPr/>
          <p:nvPr/>
        </p:nvGrpSpPr>
        <p:grpSpPr>
          <a:xfrm>
            <a:off x="6324913" y="3290898"/>
            <a:ext cx="4702666" cy="1108218"/>
            <a:chOff x="7212273" y="3086179"/>
            <a:chExt cx="3907161" cy="1108218"/>
          </a:xfrm>
        </p:grpSpPr>
        <p:sp>
          <p:nvSpPr>
            <p:cNvPr id="8" name="ïŝḷiḋkop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4B9D92C-C7C0-4F0F-9283-E8560265F1E8}"/>
                </a:ext>
              </a:extLst>
            </p:cNvPr>
            <p:cNvSpPr txBox="1"/>
            <p:nvPr/>
          </p:nvSpPr>
          <p:spPr bwMode="auto">
            <a:xfrm>
              <a:off x="7212273" y="3086179"/>
              <a:ext cx="3907161"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pPr>
              <a:r>
                <a:rPr lang="en-US" altLang="zh-CN" sz="2400" dirty="0">
                  <a:latin typeface="Century Gothic" panose="020B0502020202020204" pitchFamily="34" charset="0"/>
                </a:rPr>
                <a:t>02</a:t>
              </a:r>
              <a:r>
                <a:rPr lang="en-US" altLang="zh-CN" sz="2400" dirty="0" smtClean="0">
                  <a:latin typeface="Century Gothic" panose="020B0502020202020204" pitchFamily="34" charset="0"/>
                </a:rPr>
                <a:t>. Text </a:t>
              </a:r>
              <a:r>
                <a:rPr lang="en-US" altLang="zh-CN" sz="2400" dirty="0">
                  <a:latin typeface="Century Gothic" panose="020B0502020202020204" pitchFamily="34" charset="0"/>
                </a:rPr>
                <a:t>here</a:t>
              </a:r>
            </a:p>
          </p:txBody>
        </p:sp>
        <p:sp>
          <p:nvSpPr>
            <p:cNvPr id="9" name="íşkop1í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D06C90E-E2D5-4999-B569-F53FA88E11DD}"/>
                </a:ext>
              </a:extLst>
            </p:cNvPr>
            <p:cNvSpPr/>
            <p:nvPr/>
          </p:nvSpPr>
          <p:spPr bwMode="auto">
            <a:xfrm>
              <a:off x="7213670" y="3527984"/>
              <a:ext cx="3905764" cy="66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en-US" altLang="zh-CN" sz="1200" dirty="0"/>
                <a:t>Supporting text here.</a:t>
              </a:r>
            </a:p>
            <a:p>
              <a:pPr marL="171450" indent="-171450">
                <a:lnSpc>
                  <a:spcPct val="150000"/>
                </a:lnSpc>
                <a:buFont typeface="Arial" panose="020B0604020202020204" pitchFamily="34" charset="0"/>
                <a:buChar char="•"/>
              </a:pPr>
              <a:r>
                <a:rPr lang="en-US" altLang="zh-CN" sz="1200" dirty="0"/>
                <a:t>When you copy &amp; paste, choose "keep text only" option.</a:t>
              </a:r>
            </a:p>
          </p:txBody>
        </p:sp>
      </p:grpSp>
      <p:grpSp>
        <p:nvGrpSpPr>
          <p:cNvPr id="10" name="ïkopšļï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8F5B412-41C2-4F93-AB3E-90AB3C59A4C7}"/>
              </a:ext>
            </a:extLst>
          </p:cNvPr>
          <p:cNvGrpSpPr/>
          <p:nvPr/>
        </p:nvGrpSpPr>
        <p:grpSpPr>
          <a:xfrm>
            <a:off x="6324913" y="4907468"/>
            <a:ext cx="4702666" cy="1108218"/>
            <a:chOff x="7212273" y="4702749"/>
            <a:chExt cx="3907161" cy="1108218"/>
          </a:xfrm>
        </p:grpSpPr>
        <p:sp>
          <p:nvSpPr>
            <p:cNvPr id="11" name="ï$kopļî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414DA55-4A4B-40F5-BA68-BAD423B14102}"/>
                </a:ext>
              </a:extLst>
            </p:cNvPr>
            <p:cNvSpPr txBox="1"/>
            <p:nvPr/>
          </p:nvSpPr>
          <p:spPr bwMode="auto">
            <a:xfrm>
              <a:off x="7212273" y="4702749"/>
              <a:ext cx="3907161"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pPr>
              <a:r>
                <a:rPr lang="en-US" altLang="zh-CN" sz="2400" dirty="0">
                  <a:latin typeface="Century Gothic" panose="020B0502020202020204" pitchFamily="34" charset="0"/>
                </a:rPr>
                <a:t>03</a:t>
              </a:r>
              <a:r>
                <a:rPr lang="en-US" altLang="zh-CN" sz="2400" dirty="0" smtClean="0">
                  <a:latin typeface="Century Gothic" panose="020B0502020202020204" pitchFamily="34" charset="0"/>
                </a:rPr>
                <a:t>. Text </a:t>
              </a:r>
              <a:r>
                <a:rPr lang="en-US" altLang="zh-CN" sz="2400" dirty="0">
                  <a:latin typeface="Century Gothic" panose="020B0502020202020204" pitchFamily="34" charset="0"/>
                </a:rPr>
                <a:t>here</a:t>
              </a:r>
            </a:p>
          </p:txBody>
        </p:sp>
        <p:sp>
          <p:nvSpPr>
            <p:cNvPr id="12" name="íṩḻikopď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9B7B1FD-A094-4FB0-8A6C-20C06735A034}"/>
                </a:ext>
              </a:extLst>
            </p:cNvPr>
            <p:cNvSpPr/>
            <p:nvPr/>
          </p:nvSpPr>
          <p:spPr bwMode="auto">
            <a:xfrm>
              <a:off x="7213670" y="5144554"/>
              <a:ext cx="3905764" cy="66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en-US" altLang="zh-CN" sz="1200" dirty="0"/>
                <a:t>Supporting text here.</a:t>
              </a:r>
            </a:p>
            <a:p>
              <a:pPr marL="171450" indent="-171450">
                <a:lnSpc>
                  <a:spcPct val="150000"/>
                </a:lnSpc>
                <a:buFont typeface="Arial" panose="020B0604020202020204" pitchFamily="34" charset="0"/>
                <a:buChar char="•"/>
              </a:pPr>
              <a:r>
                <a:rPr lang="en-US" altLang="zh-CN" sz="1200" dirty="0"/>
                <a:t>When you copy &amp; paste, choose "keep text only" option.</a:t>
              </a:r>
            </a:p>
          </p:txBody>
        </p:sp>
      </p:grpSp>
      <p:grpSp>
        <p:nvGrpSpPr>
          <p:cNvPr id="13" name="íṣkop1i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177D294-174D-415D-AFF7-E3B927F02D86}"/>
              </a:ext>
            </a:extLst>
          </p:cNvPr>
          <p:cNvGrpSpPr/>
          <p:nvPr/>
        </p:nvGrpSpPr>
        <p:grpSpPr>
          <a:xfrm>
            <a:off x="6324913" y="1674330"/>
            <a:ext cx="4702666" cy="1108218"/>
            <a:chOff x="7212273" y="1469611"/>
            <a:chExt cx="3907161" cy="1108218"/>
          </a:xfrm>
        </p:grpSpPr>
        <p:sp>
          <p:nvSpPr>
            <p:cNvPr id="14" name="ikopśḷï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9F7DA8A-DB79-44CF-B0C6-8A6E17A5AEC2}"/>
                </a:ext>
              </a:extLst>
            </p:cNvPr>
            <p:cNvSpPr txBox="1"/>
            <p:nvPr/>
          </p:nvSpPr>
          <p:spPr bwMode="auto">
            <a:xfrm>
              <a:off x="7212273" y="1469611"/>
              <a:ext cx="3907161" cy="441805"/>
            </a:xfrm>
            <a:prstGeom prst="rect">
              <a:avLst/>
            </a:prstGeom>
            <a:solidFill>
              <a:srgbClr val="15C2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pPr>
              <a:r>
                <a:rPr lang="en-US" altLang="zh-CN" sz="2400" dirty="0">
                  <a:solidFill>
                    <a:schemeClr val="bg1"/>
                  </a:solidFill>
                  <a:latin typeface="Century Gothic" panose="020B0502020202020204" pitchFamily="34" charset="0"/>
                </a:rPr>
                <a:t>01</a:t>
              </a:r>
              <a:r>
                <a:rPr lang="en-US" altLang="zh-CN" sz="2400" dirty="0" smtClean="0">
                  <a:solidFill>
                    <a:schemeClr val="bg1"/>
                  </a:solidFill>
                  <a:latin typeface="Century Gothic" panose="020B0502020202020204" pitchFamily="34" charset="0"/>
                </a:rPr>
                <a:t>. Text </a:t>
              </a:r>
              <a:r>
                <a:rPr lang="en-US" altLang="zh-CN" sz="2400" dirty="0">
                  <a:solidFill>
                    <a:schemeClr val="bg1"/>
                  </a:solidFill>
                  <a:latin typeface="Century Gothic" panose="020B0502020202020204" pitchFamily="34" charset="0"/>
                </a:rPr>
                <a:t>here</a:t>
              </a:r>
            </a:p>
          </p:txBody>
        </p:sp>
        <p:sp>
          <p:nvSpPr>
            <p:cNvPr id="15" name="íkopṧḷ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997F119-5E37-4B89-955C-D47DAE295D04}"/>
                </a:ext>
              </a:extLst>
            </p:cNvPr>
            <p:cNvSpPr/>
            <p:nvPr/>
          </p:nvSpPr>
          <p:spPr bwMode="auto">
            <a:xfrm>
              <a:off x="7213670" y="1911416"/>
              <a:ext cx="3905764" cy="66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en-US" altLang="zh-CN" sz="1200" dirty="0"/>
                <a:t>Supporting text here.</a:t>
              </a:r>
            </a:p>
            <a:p>
              <a:pPr marL="171450" indent="-171450">
                <a:lnSpc>
                  <a:spcPct val="150000"/>
                </a:lnSpc>
                <a:buFont typeface="Arial" panose="020B0604020202020204" pitchFamily="34" charset="0"/>
                <a:buChar char="•"/>
              </a:pPr>
              <a:r>
                <a:rPr lang="en-US" altLang="zh-CN" sz="1200" dirty="0"/>
                <a:t>When you copy &amp; paste, choose "keep text only" option.</a:t>
              </a:r>
            </a:p>
          </p:txBody>
        </p:sp>
      </p:grpSp>
      <p:cxnSp>
        <p:nvCxnSpPr>
          <p:cNvPr id="16" name="直接连接符 15">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85B335F-05BE-4EEF-9195-A7B668A10E21}"/>
              </a:ext>
            </a:extLst>
          </p:cNvPr>
          <p:cNvCxnSpPr>
            <a:cxnSpLocks/>
          </p:cNvCxnSpPr>
          <p:nvPr/>
        </p:nvCxnSpPr>
        <p:spPr>
          <a:xfrm>
            <a:off x="6426545" y="3001243"/>
            <a:ext cx="4601034" cy="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7D23188-E360-4E31-AD7E-9F99A5D1F8AE}"/>
              </a:ext>
            </a:extLst>
          </p:cNvPr>
          <p:cNvCxnSpPr>
            <a:cxnSpLocks/>
          </p:cNvCxnSpPr>
          <p:nvPr/>
        </p:nvCxnSpPr>
        <p:spPr>
          <a:xfrm>
            <a:off x="6426545" y="4617811"/>
            <a:ext cx="4601034" cy="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3223" y="3124798"/>
            <a:ext cx="4470020" cy="3734987"/>
            <a:chOff x="673100" y="2421901"/>
            <a:chExt cx="4470020" cy="3734987"/>
          </a:xfrm>
        </p:grpSpPr>
        <p:sp>
          <p:nvSpPr>
            <p:cNvPr id="19" name="ï$ļîḑkop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FCD1555-0839-40F3-8D1D-5577C7C72036}"/>
                </a:ext>
              </a:extLst>
            </p:cNvPr>
            <p:cNvSpPr/>
            <p:nvPr/>
          </p:nvSpPr>
          <p:spPr bwMode="auto">
            <a:xfrm>
              <a:off x="673100" y="3983292"/>
              <a:ext cx="3020766" cy="2163508"/>
            </a:xfrm>
            <a:custGeom>
              <a:avLst/>
              <a:gdLst>
                <a:gd name="T0" fmla="*/ 1320 w 2967"/>
                <a:gd name="T1" fmla="*/ 2125 h 2125"/>
                <a:gd name="T2" fmla="*/ 2967 w 2967"/>
                <a:gd name="T3" fmla="*/ 733 h 2125"/>
                <a:gd name="T4" fmla="*/ 2697 w 2967"/>
                <a:gd name="T5" fmla="*/ 239 h 2125"/>
                <a:gd name="T6" fmla="*/ 2228 w 2967"/>
                <a:gd name="T7" fmla="*/ 0 h 2125"/>
                <a:gd name="T8" fmla="*/ 0 w 2967"/>
                <a:gd name="T9" fmla="*/ 1759 h 2125"/>
                <a:gd name="T10" fmla="*/ 2 w 2967"/>
                <a:gd name="T11" fmla="*/ 2122 h 2125"/>
                <a:gd name="T12" fmla="*/ 1320 w 2967"/>
                <a:gd name="T13" fmla="*/ 2125 h 2125"/>
              </a:gdLst>
              <a:ahLst/>
              <a:cxnLst>
                <a:cxn ang="0">
                  <a:pos x="T0" y="T1"/>
                </a:cxn>
                <a:cxn ang="0">
                  <a:pos x="T2" y="T3"/>
                </a:cxn>
                <a:cxn ang="0">
                  <a:pos x="T4" y="T5"/>
                </a:cxn>
                <a:cxn ang="0">
                  <a:pos x="T6" y="T7"/>
                </a:cxn>
                <a:cxn ang="0">
                  <a:pos x="T8" y="T9"/>
                </a:cxn>
                <a:cxn ang="0">
                  <a:pos x="T10" y="T11"/>
                </a:cxn>
                <a:cxn ang="0">
                  <a:pos x="T12" y="T13"/>
                </a:cxn>
              </a:cxnLst>
              <a:rect l="0" t="0" r="r" b="b"/>
              <a:pathLst>
                <a:path w="2967" h="2125">
                  <a:moveTo>
                    <a:pt x="1320" y="2125"/>
                  </a:moveTo>
                  <a:lnTo>
                    <a:pt x="2967" y="733"/>
                  </a:lnTo>
                  <a:lnTo>
                    <a:pt x="2697" y="239"/>
                  </a:lnTo>
                  <a:lnTo>
                    <a:pt x="2228" y="0"/>
                  </a:lnTo>
                  <a:lnTo>
                    <a:pt x="0" y="1759"/>
                  </a:lnTo>
                  <a:lnTo>
                    <a:pt x="2" y="2122"/>
                  </a:lnTo>
                  <a:lnTo>
                    <a:pt x="1320" y="2125"/>
                  </a:lnTo>
                  <a:close/>
                </a:path>
              </a:pathLst>
            </a:custGeom>
            <a:solidFill>
              <a:schemeClr val="bg1">
                <a:lumMod val="75000"/>
              </a:schemeClr>
            </a:solidFill>
            <a:ln>
              <a:noFill/>
            </a:ln>
            <a:extLst/>
          </p:spPr>
          <p:txBody>
            <a:bodyPr wrap="square" lIns="91440" tIns="45720" rIns="91440" bIns="45720" anchor="ctr">
              <a:normAutofit/>
            </a:bodyPr>
            <a:lstStyle/>
            <a:p>
              <a:pPr algn="ctr"/>
              <a:endParaRPr/>
            </a:p>
          </p:txBody>
        </p:sp>
        <p:sp>
          <p:nvSpPr>
            <p:cNvPr id="20" name="iSkop1í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2C98BE1-4AAC-493B-AAD7-B7C5809A944C}"/>
                </a:ext>
              </a:extLst>
            </p:cNvPr>
            <p:cNvSpPr/>
            <p:nvPr/>
          </p:nvSpPr>
          <p:spPr bwMode="auto">
            <a:xfrm rot="21480000">
              <a:off x="2151553" y="4433688"/>
              <a:ext cx="2859684" cy="1723200"/>
            </a:xfrm>
            <a:custGeom>
              <a:avLst/>
              <a:gdLst>
                <a:gd name="connsiteX0" fmla="*/ 2107292 w 2859684"/>
                <a:gd name="connsiteY0" fmla="*/ 0 h 1723200"/>
                <a:gd name="connsiteX1" fmla="*/ 2584791 w 2859684"/>
                <a:gd name="connsiteY1" fmla="*/ 243331 h 1723200"/>
                <a:gd name="connsiteX2" fmla="*/ 2859684 w 2859684"/>
                <a:gd name="connsiteY2" fmla="*/ 746283 h 1723200"/>
                <a:gd name="connsiteX3" fmla="*/ 1703806 w 2859684"/>
                <a:gd name="connsiteY3" fmla="*/ 1723200 h 1723200"/>
                <a:gd name="connsiteX4" fmla="*/ 0 w 2859684"/>
                <a:gd name="connsiteY4" fmla="*/ 1663701 h 172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9684" h="1723200">
                  <a:moveTo>
                    <a:pt x="2107292" y="0"/>
                  </a:moveTo>
                  <a:lnTo>
                    <a:pt x="2584791" y="243331"/>
                  </a:lnTo>
                  <a:lnTo>
                    <a:pt x="2859684" y="746283"/>
                  </a:lnTo>
                  <a:lnTo>
                    <a:pt x="1703806" y="1723200"/>
                  </a:lnTo>
                  <a:lnTo>
                    <a:pt x="0" y="1663701"/>
                  </a:lnTo>
                  <a:close/>
                </a:path>
              </a:pathLst>
            </a:custGeom>
            <a:solidFill>
              <a:schemeClr val="bg1">
                <a:lumMod val="75000"/>
              </a:schemeClr>
            </a:solidFill>
            <a:ln>
              <a:noFill/>
            </a:ln>
            <a:extLst/>
          </p:spPr>
          <p:txBody>
            <a:bodyPr wrap="square" lIns="91440" tIns="45720" rIns="91440" bIns="45720" anchor="ctr">
              <a:normAutofit/>
            </a:bodyPr>
            <a:lstStyle/>
            <a:p>
              <a:pPr algn="ctr"/>
              <a:endParaRPr/>
            </a:p>
          </p:txBody>
        </p:sp>
        <p:sp>
          <p:nvSpPr>
            <p:cNvPr id="21" name="îkopSľí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A8EBBF2-8027-46F0-B18A-DFD0C3DC353A}"/>
                </a:ext>
              </a:extLst>
            </p:cNvPr>
            <p:cNvSpPr/>
            <p:nvPr/>
          </p:nvSpPr>
          <p:spPr bwMode="auto">
            <a:xfrm>
              <a:off x="673100" y="2495154"/>
              <a:ext cx="2936262" cy="3136832"/>
            </a:xfrm>
            <a:custGeom>
              <a:avLst/>
              <a:gdLst>
                <a:gd name="T0" fmla="*/ 2080 w 2884"/>
                <a:gd name="T1" fmla="*/ 0 h 3081"/>
                <a:gd name="T2" fmla="*/ 0 w 2884"/>
                <a:gd name="T3" fmla="*/ 1655 h 3081"/>
                <a:gd name="T4" fmla="*/ 0 w 2884"/>
                <a:gd name="T5" fmla="*/ 3081 h 3081"/>
                <a:gd name="T6" fmla="*/ 2884 w 2884"/>
                <a:gd name="T7" fmla="*/ 796 h 3081"/>
                <a:gd name="T8" fmla="*/ 2591 w 2884"/>
                <a:gd name="T9" fmla="*/ 259 h 3081"/>
                <a:gd name="T10" fmla="*/ 2080 w 2884"/>
                <a:gd name="T11" fmla="*/ 0 h 3081"/>
              </a:gdLst>
              <a:ahLst/>
              <a:cxnLst>
                <a:cxn ang="0">
                  <a:pos x="T0" y="T1"/>
                </a:cxn>
                <a:cxn ang="0">
                  <a:pos x="T2" y="T3"/>
                </a:cxn>
                <a:cxn ang="0">
                  <a:pos x="T4" y="T5"/>
                </a:cxn>
                <a:cxn ang="0">
                  <a:pos x="T6" y="T7"/>
                </a:cxn>
                <a:cxn ang="0">
                  <a:pos x="T8" y="T9"/>
                </a:cxn>
                <a:cxn ang="0">
                  <a:pos x="T10" y="T11"/>
                </a:cxn>
              </a:cxnLst>
              <a:rect l="0" t="0" r="r" b="b"/>
              <a:pathLst>
                <a:path w="2884" h="3081">
                  <a:moveTo>
                    <a:pt x="2080" y="0"/>
                  </a:moveTo>
                  <a:lnTo>
                    <a:pt x="0" y="1655"/>
                  </a:lnTo>
                  <a:lnTo>
                    <a:pt x="0" y="3081"/>
                  </a:lnTo>
                  <a:lnTo>
                    <a:pt x="2884" y="796"/>
                  </a:lnTo>
                  <a:lnTo>
                    <a:pt x="2591" y="259"/>
                  </a:lnTo>
                  <a:lnTo>
                    <a:pt x="2080" y="0"/>
                  </a:lnTo>
                  <a:close/>
                </a:path>
              </a:pathLst>
            </a:custGeom>
            <a:solidFill>
              <a:srgbClr val="15C2FF"/>
            </a:solidFill>
            <a:ln>
              <a:noFill/>
            </a:ln>
            <a:extLst/>
          </p:spPr>
          <p:txBody>
            <a:bodyPr wrap="square" lIns="91440" tIns="45720" rIns="91440" bIns="45720" anchor="ctr">
              <a:normAutofit/>
            </a:bodyPr>
            <a:lstStyle/>
            <a:p>
              <a:pPr algn="ctr"/>
              <a:endParaRPr/>
            </a:p>
          </p:txBody>
        </p:sp>
        <p:sp>
          <p:nvSpPr>
            <p:cNvPr id="22" name="íṥľkopi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ED3B34C-39D3-4B68-830F-04F763411D0B}"/>
                </a:ext>
              </a:extLst>
            </p:cNvPr>
            <p:cNvSpPr/>
            <p:nvPr/>
          </p:nvSpPr>
          <p:spPr bwMode="auto">
            <a:xfrm>
              <a:off x="2859488" y="2423248"/>
              <a:ext cx="878104" cy="853459"/>
            </a:xfrm>
            <a:custGeom>
              <a:avLst/>
              <a:gdLst>
                <a:gd name="T0" fmla="*/ 557 w 678"/>
                <a:gd name="T1" fmla="*/ 594 h 659"/>
                <a:gd name="T2" fmla="*/ 574 w 678"/>
                <a:gd name="T3" fmla="*/ 522 h 659"/>
                <a:gd name="T4" fmla="*/ 627 w 678"/>
                <a:gd name="T5" fmla="*/ 468 h 659"/>
                <a:gd name="T6" fmla="*/ 570 w 678"/>
                <a:gd name="T7" fmla="*/ 452 h 659"/>
                <a:gd name="T8" fmla="*/ 542 w 678"/>
                <a:gd name="T9" fmla="*/ 404 h 659"/>
                <a:gd name="T10" fmla="*/ 574 w 678"/>
                <a:gd name="T11" fmla="*/ 352 h 659"/>
                <a:gd name="T12" fmla="*/ 614 w 678"/>
                <a:gd name="T13" fmla="*/ 310 h 659"/>
                <a:gd name="T14" fmla="*/ 543 w 678"/>
                <a:gd name="T15" fmla="*/ 286 h 659"/>
                <a:gd name="T16" fmla="*/ 509 w 678"/>
                <a:gd name="T17" fmla="*/ 249 h 659"/>
                <a:gd name="T18" fmla="*/ 645 w 678"/>
                <a:gd name="T19" fmla="*/ 90 h 659"/>
                <a:gd name="T20" fmla="*/ 677 w 678"/>
                <a:gd name="T21" fmla="*/ 35 h 659"/>
                <a:gd name="T22" fmla="*/ 646 w 678"/>
                <a:gd name="T23" fmla="*/ 0 h 659"/>
                <a:gd name="T24" fmla="*/ 588 w 678"/>
                <a:gd name="T25" fmla="*/ 27 h 659"/>
                <a:gd name="T26" fmla="*/ 416 w 678"/>
                <a:gd name="T27" fmla="*/ 146 h 659"/>
                <a:gd name="T28" fmla="*/ 383 w 678"/>
                <a:gd name="T29" fmla="*/ 109 h 659"/>
                <a:gd name="T30" fmla="*/ 366 w 678"/>
                <a:gd name="T31" fmla="*/ 36 h 659"/>
                <a:gd name="T32" fmla="*/ 320 w 678"/>
                <a:gd name="T33" fmla="*/ 71 h 659"/>
                <a:gd name="T34" fmla="*/ 265 w 678"/>
                <a:gd name="T35" fmla="*/ 98 h 659"/>
                <a:gd name="T36" fmla="*/ 220 w 678"/>
                <a:gd name="T37" fmla="*/ 65 h 659"/>
                <a:gd name="T38" fmla="*/ 210 w 678"/>
                <a:gd name="T39" fmla="*/ 6 h 659"/>
                <a:gd name="T40" fmla="*/ 151 w 678"/>
                <a:gd name="T41" fmla="*/ 54 h 659"/>
                <a:gd name="T42" fmla="*/ 78 w 678"/>
                <a:gd name="T43" fmla="*/ 63 h 659"/>
                <a:gd name="T44" fmla="*/ 45 w 678"/>
                <a:gd name="T45" fmla="*/ 95 h 659"/>
                <a:gd name="T46" fmla="*/ 300 w 678"/>
                <a:gd name="T47" fmla="*/ 289 h 659"/>
                <a:gd name="T48" fmla="*/ 85 w 678"/>
                <a:gd name="T49" fmla="*/ 450 h 659"/>
                <a:gd name="T50" fmla="*/ 24 w 678"/>
                <a:gd name="T51" fmla="*/ 442 h 659"/>
                <a:gd name="T52" fmla="*/ 35 w 678"/>
                <a:gd name="T53" fmla="*/ 508 h 659"/>
                <a:gd name="T54" fmla="*/ 110 w 678"/>
                <a:gd name="T55" fmla="*/ 592 h 659"/>
                <a:gd name="T56" fmla="*/ 175 w 678"/>
                <a:gd name="T57" fmla="*/ 609 h 659"/>
                <a:gd name="T58" fmla="*/ 173 w 678"/>
                <a:gd name="T59" fmla="*/ 548 h 659"/>
                <a:gd name="T60" fmla="*/ 355 w 678"/>
                <a:gd name="T61" fmla="*/ 350 h 659"/>
                <a:gd name="T62" fmla="*/ 522 w 678"/>
                <a:gd name="T63" fmla="*/ 62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8" h="659">
                  <a:moveTo>
                    <a:pt x="558" y="643"/>
                  </a:moveTo>
                  <a:cubicBezTo>
                    <a:pt x="560" y="634"/>
                    <a:pt x="561" y="619"/>
                    <a:pt x="557" y="594"/>
                  </a:cubicBezTo>
                  <a:cubicBezTo>
                    <a:pt x="557" y="594"/>
                    <a:pt x="556" y="582"/>
                    <a:pt x="554" y="567"/>
                  </a:cubicBezTo>
                  <a:cubicBezTo>
                    <a:pt x="553" y="553"/>
                    <a:pt x="562" y="532"/>
                    <a:pt x="574" y="522"/>
                  </a:cubicBezTo>
                  <a:cubicBezTo>
                    <a:pt x="612" y="491"/>
                    <a:pt x="612" y="491"/>
                    <a:pt x="612" y="491"/>
                  </a:cubicBezTo>
                  <a:cubicBezTo>
                    <a:pt x="612" y="491"/>
                    <a:pt x="623" y="483"/>
                    <a:pt x="627" y="468"/>
                  </a:cubicBezTo>
                  <a:cubicBezTo>
                    <a:pt x="632" y="453"/>
                    <a:pt x="620" y="433"/>
                    <a:pt x="610" y="435"/>
                  </a:cubicBezTo>
                  <a:cubicBezTo>
                    <a:pt x="600" y="436"/>
                    <a:pt x="583" y="446"/>
                    <a:pt x="570" y="452"/>
                  </a:cubicBezTo>
                  <a:cubicBezTo>
                    <a:pt x="557" y="459"/>
                    <a:pt x="545" y="450"/>
                    <a:pt x="544" y="434"/>
                  </a:cubicBezTo>
                  <a:cubicBezTo>
                    <a:pt x="542" y="404"/>
                    <a:pt x="542" y="404"/>
                    <a:pt x="542" y="404"/>
                  </a:cubicBezTo>
                  <a:cubicBezTo>
                    <a:pt x="541" y="388"/>
                    <a:pt x="551" y="367"/>
                    <a:pt x="565" y="359"/>
                  </a:cubicBezTo>
                  <a:cubicBezTo>
                    <a:pt x="574" y="352"/>
                    <a:pt x="574" y="352"/>
                    <a:pt x="574" y="352"/>
                  </a:cubicBezTo>
                  <a:cubicBezTo>
                    <a:pt x="588" y="343"/>
                    <a:pt x="609" y="326"/>
                    <a:pt x="614" y="310"/>
                  </a:cubicBezTo>
                  <a:cubicBezTo>
                    <a:pt x="614" y="310"/>
                    <a:pt x="614" y="310"/>
                    <a:pt x="614" y="310"/>
                  </a:cubicBezTo>
                  <a:cubicBezTo>
                    <a:pt x="619" y="294"/>
                    <a:pt x="603" y="275"/>
                    <a:pt x="591" y="274"/>
                  </a:cubicBezTo>
                  <a:cubicBezTo>
                    <a:pt x="580" y="273"/>
                    <a:pt x="558" y="282"/>
                    <a:pt x="543" y="286"/>
                  </a:cubicBezTo>
                  <a:cubicBezTo>
                    <a:pt x="527" y="290"/>
                    <a:pt x="513" y="280"/>
                    <a:pt x="511" y="264"/>
                  </a:cubicBezTo>
                  <a:cubicBezTo>
                    <a:pt x="509" y="249"/>
                    <a:pt x="509" y="249"/>
                    <a:pt x="509" y="249"/>
                  </a:cubicBezTo>
                  <a:cubicBezTo>
                    <a:pt x="508" y="232"/>
                    <a:pt x="516" y="210"/>
                    <a:pt x="528" y="199"/>
                  </a:cubicBezTo>
                  <a:cubicBezTo>
                    <a:pt x="645" y="90"/>
                    <a:pt x="645" y="90"/>
                    <a:pt x="645" y="90"/>
                  </a:cubicBezTo>
                  <a:cubicBezTo>
                    <a:pt x="657" y="78"/>
                    <a:pt x="675" y="58"/>
                    <a:pt x="677" y="42"/>
                  </a:cubicBezTo>
                  <a:cubicBezTo>
                    <a:pt x="677" y="39"/>
                    <a:pt x="677" y="37"/>
                    <a:pt x="677" y="35"/>
                  </a:cubicBezTo>
                  <a:cubicBezTo>
                    <a:pt x="678" y="27"/>
                    <a:pt x="673" y="19"/>
                    <a:pt x="667" y="13"/>
                  </a:cubicBezTo>
                  <a:cubicBezTo>
                    <a:pt x="661" y="6"/>
                    <a:pt x="654" y="1"/>
                    <a:pt x="646" y="0"/>
                  </a:cubicBezTo>
                  <a:cubicBezTo>
                    <a:pt x="644" y="0"/>
                    <a:pt x="642" y="0"/>
                    <a:pt x="639" y="0"/>
                  </a:cubicBezTo>
                  <a:cubicBezTo>
                    <a:pt x="623" y="1"/>
                    <a:pt x="601" y="16"/>
                    <a:pt x="588" y="27"/>
                  </a:cubicBezTo>
                  <a:cubicBezTo>
                    <a:pt x="468" y="132"/>
                    <a:pt x="468" y="132"/>
                    <a:pt x="468" y="132"/>
                  </a:cubicBezTo>
                  <a:cubicBezTo>
                    <a:pt x="455" y="143"/>
                    <a:pt x="432" y="149"/>
                    <a:pt x="416" y="146"/>
                  </a:cubicBezTo>
                  <a:cubicBezTo>
                    <a:pt x="402" y="143"/>
                    <a:pt x="402" y="143"/>
                    <a:pt x="402" y="143"/>
                  </a:cubicBezTo>
                  <a:cubicBezTo>
                    <a:pt x="385" y="139"/>
                    <a:pt x="377" y="124"/>
                    <a:pt x="383" y="109"/>
                  </a:cubicBezTo>
                  <a:cubicBezTo>
                    <a:pt x="389" y="94"/>
                    <a:pt x="399" y="73"/>
                    <a:pt x="399" y="62"/>
                  </a:cubicBezTo>
                  <a:cubicBezTo>
                    <a:pt x="400" y="50"/>
                    <a:pt x="382" y="32"/>
                    <a:pt x="366" y="36"/>
                  </a:cubicBezTo>
                  <a:cubicBezTo>
                    <a:pt x="366" y="36"/>
                    <a:pt x="366" y="36"/>
                    <a:pt x="366" y="36"/>
                  </a:cubicBezTo>
                  <a:cubicBezTo>
                    <a:pt x="350" y="39"/>
                    <a:pt x="330" y="58"/>
                    <a:pt x="320" y="71"/>
                  </a:cubicBezTo>
                  <a:cubicBezTo>
                    <a:pt x="313" y="80"/>
                    <a:pt x="313" y="80"/>
                    <a:pt x="313" y="80"/>
                  </a:cubicBezTo>
                  <a:cubicBezTo>
                    <a:pt x="302" y="92"/>
                    <a:pt x="281" y="101"/>
                    <a:pt x="265" y="98"/>
                  </a:cubicBezTo>
                  <a:cubicBezTo>
                    <a:pt x="236" y="92"/>
                    <a:pt x="236" y="92"/>
                    <a:pt x="236" y="92"/>
                  </a:cubicBezTo>
                  <a:cubicBezTo>
                    <a:pt x="219" y="90"/>
                    <a:pt x="212" y="77"/>
                    <a:pt x="220" y="65"/>
                  </a:cubicBezTo>
                  <a:cubicBezTo>
                    <a:pt x="227" y="52"/>
                    <a:pt x="239" y="36"/>
                    <a:pt x="241" y="27"/>
                  </a:cubicBezTo>
                  <a:cubicBezTo>
                    <a:pt x="244" y="17"/>
                    <a:pt x="225" y="4"/>
                    <a:pt x="210" y="6"/>
                  </a:cubicBezTo>
                  <a:cubicBezTo>
                    <a:pt x="195" y="9"/>
                    <a:pt x="186" y="19"/>
                    <a:pt x="186" y="19"/>
                  </a:cubicBezTo>
                  <a:cubicBezTo>
                    <a:pt x="151" y="54"/>
                    <a:pt x="151" y="54"/>
                    <a:pt x="151" y="54"/>
                  </a:cubicBezTo>
                  <a:cubicBezTo>
                    <a:pt x="139" y="65"/>
                    <a:pt x="118" y="72"/>
                    <a:pt x="104" y="69"/>
                  </a:cubicBezTo>
                  <a:cubicBezTo>
                    <a:pt x="89" y="66"/>
                    <a:pt x="78" y="63"/>
                    <a:pt x="78" y="63"/>
                  </a:cubicBezTo>
                  <a:cubicBezTo>
                    <a:pt x="53" y="57"/>
                    <a:pt x="38" y="56"/>
                    <a:pt x="29" y="58"/>
                  </a:cubicBezTo>
                  <a:cubicBezTo>
                    <a:pt x="13" y="61"/>
                    <a:pt x="30" y="87"/>
                    <a:pt x="45" y="95"/>
                  </a:cubicBezTo>
                  <a:cubicBezTo>
                    <a:pt x="293" y="257"/>
                    <a:pt x="293" y="257"/>
                    <a:pt x="293" y="257"/>
                  </a:cubicBezTo>
                  <a:cubicBezTo>
                    <a:pt x="308" y="265"/>
                    <a:pt x="311" y="280"/>
                    <a:pt x="300" y="289"/>
                  </a:cubicBezTo>
                  <a:cubicBezTo>
                    <a:pt x="136" y="438"/>
                    <a:pt x="136" y="438"/>
                    <a:pt x="136" y="438"/>
                  </a:cubicBezTo>
                  <a:cubicBezTo>
                    <a:pt x="124" y="449"/>
                    <a:pt x="100" y="456"/>
                    <a:pt x="85" y="450"/>
                  </a:cubicBezTo>
                  <a:cubicBezTo>
                    <a:pt x="70" y="447"/>
                    <a:pt x="70" y="447"/>
                    <a:pt x="70" y="447"/>
                  </a:cubicBezTo>
                  <a:cubicBezTo>
                    <a:pt x="54" y="441"/>
                    <a:pt x="33" y="439"/>
                    <a:pt x="24" y="442"/>
                  </a:cubicBezTo>
                  <a:cubicBezTo>
                    <a:pt x="8" y="450"/>
                    <a:pt x="2" y="461"/>
                    <a:pt x="1" y="473"/>
                  </a:cubicBezTo>
                  <a:cubicBezTo>
                    <a:pt x="0" y="482"/>
                    <a:pt x="10" y="500"/>
                    <a:pt x="35" y="508"/>
                  </a:cubicBezTo>
                  <a:cubicBezTo>
                    <a:pt x="50" y="516"/>
                    <a:pt x="70" y="521"/>
                    <a:pt x="88" y="536"/>
                  </a:cubicBezTo>
                  <a:cubicBezTo>
                    <a:pt x="101" y="555"/>
                    <a:pt x="104" y="576"/>
                    <a:pt x="110" y="592"/>
                  </a:cubicBezTo>
                  <a:cubicBezTo>
                    <a:pt x="116" y="617"/>
                    <a:pt x="133" y="629"/>
                    <a:pt x="142" y="629"/>
                  </a:cubicBezTo>
                  <a:cubicBezTo>
                    <a:pt x="154" y="629"/>
                    <a:pt x="165" y="625"/>
                    <a:pt x="175" y="609"/>
                  </a:cubicBezTo>
                  <a:cubicBezTo>
                    <a:pt x="179" y="600"/>
                    <a:pt x="179" y="579"/>
                    <a:pt x="175" y="563"/>
                  </a:cubicBezTo>
                  <a:cubicBezTo>
                    <a:pt x="173" y="548"/>
                    <a:pt x="173" y="548"/>
                    <a:pt x="173" y="548"/>
                  </a:cubicBezTo>
                  <a:cubicBezTo>
                    <a:pt x="169" y="532"/>
                    <a:pt x="178" y="509"/>
                    <a:pt x="190" y="498"/>
                  </a:cubicBezTo>
                  <a:cubicBezTo>
                    <a:pt x="355" y="350"/>
                    <a:pt x="355" y="350"/>
                    <a:pt x="355" y="350"/>
                  </a:cubicBezTo>
                  <a:cubicBezTo>
                    <a:pt x="366" y="340"/>
                    <a:pt x="380" y="345"/>
                    <a:pt x="386" y="360"/>
                  </a:cubicBezTo>
                  <a:cubicBezTo>
                    <a:pt x="522" y="624"/>
                    <a:pt x="522" y="624"/>
                    <a:pt x="522" y="624"/>
                  </a:cubicBezTo>
                  <a:cubicBezTo>
                    <a:pt x="529" y="639"/>
                    <a:pt x="553" y="659"/>
                    <a:pt x="558" y="643"/>
                  </a:cubicBezTo>
                </a:path>
              </a:pathLst>
            </a:custGeom>
            <a:solidFill>
              <a:srgbClr val="15C2FF"/>
            </a:solidFill>
            <a:ln w="114300">
              <a:solidFill>
                <a:schemeClr val="bg1"/>
              </a:solidFill>
            </a:ln>
          </p:spPr>
          <p:txBody>
            <a:bodyPr wrap="square" lIns="91440" tIns="45720" rIns="91440" bIns="45720" anchor="ctr">
              <a:normAutofit/>
            </a:bodyPr>
            <a:lstStyle/>
            <a:p>
              <a:pPr algn="ctr"/>
              <a:endParaRPr/>
            </a:p>
          </p:txBody>
        </p:sp>
        <p:sp>
          <p:nvSpPr>
            <p:cNvPr id="23" name="íkopśḷi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5539502-1D2E-4CD7-BE07-67322118EF9C}"/>
                </a:ext>
              </a:extLst>
            </p:cNvPr>
            <p:cNvSpPr/>
            <p:nvPr/>
          </p:nvSpPr>
          <p:spPr bwMode="auto">
            <a:xfrm>
              <a:off x="2974807" y="3917514"/>
              <a:ext cx="825972" cy="802791"/>
            </a:xfrm>
            <a:custGeom>
              <a:avLst/>
              <a:gdLst>
                <a:gd name="T0" fmla="*/ 557 w 678"/>
                <a:gd name="T1" fmla="*/ 594 h 659"/>
                <a:gd name="T2" fmla="*/ 574 w 678"/>
                <a:gd name="T3" fmla="*/ 522 h 659"/>
                <a:gd name="T4" fmla="*/ 627 w 678"/>
                <a:gd name="T5" fmla="*/ 468 h 659"/>
                <a:gd name="T6" fmla="*/ 570 w 678"/>
                <a:gd name="T7" fmla="*/ 452 h 659"/>
                <a:gd name="T8" fmla="*/ 542 w 678"/>
                <a:gd name="T9" fmla="*/ 404 h 659"/>
                <a:gd name="T10" fmla="*/ 574 w 678"/>
                <a:gd name="T11" fmla="*/ 352 h 659"/>
                <a:gd name="T12" fmla="*/ 614 w 678"/>
                <a:gd name="T13" fmla="*/ 310 h 659"/>
                <a:gd name="T14" fmla="*/ 543 w 678"/>
                <a:gd name="T15" fmla="*/ 286 h 659"/>
                <a:gd name="T16" fmla="*/ 509 w 678"/>
                <a:gd name="T17" fmla="*/ 249 h 659"/>
                <a:gd name="T18" fmla="*/ 645 w 678"/>
                <a:gd name="T19" fmla="*/ 90 h 659"/>
                <a:gd name="T20" fmla="*/ 677 w 678"/>
                <a:gd name="T21" fmla="*/ 35 h 659"/>
                <a:gd name="T22" fmla="*/ 646 w 678"/>
                <a:gd name="T23" fmla="*/ 0 h 659"/>
                <a:gd name="T24" fmla="*/ 588 w 678"/>
                <a:gd name="T25" fmla="*/ 27 h 659"/>
                <a:gd name="T26" fmla="*/ 416 w 678"/>
                <a:gd name="T27" fmla="*/ 146 h 659"/>
                <a:gd name="T28" fmla="*/ 383 w 678"/>
                <a:gd name="T29" fmla="*/ 109 h 659"/>
                <a:gd name="T30" fmla="*/ 366 w 678"/>
                <a:gd name="T31" fmla="*/ 36 h 659"/>
                <a:gd name="T32" fmla="*/ 320 w 678"/>
                <a:gd name="T33" fmla="*/ 71 h 659"/>
                <a:gd name="T34" fmla="*/ 265 w 678"/>
                <a:gd name="T35" fmla="*/ 98 h 659"/>
                <a:gd name="T36" fmla="*/ 220 w 678"/>
                <a:gd name="T37" fmla="*/ 65 h 659"/>
                <a:gd name="T38" fmla="*/ 210 w 678"/>
                <a:gd name="T39" fmla="*/ 6 h 659"/>
                <a:gd name="T40" fmla="*/ 151 w 678"/>
                <a:gd name="T41" fmla="*/ 54 h 659"/>
                <a:gd name="T42" fmla="*/ 78 w 678"/>
                <a:gd name="T43" fmla="*/ 63 h 659"/>
                <a:gd name="T44" fmla="*/ 45 w 678"/>
                <a:gd name="T45" fmla="*/ 95 h 659"/>
                <a:gd name="T46" fmla="*/ 300 w 678"/>
                <a:gd name="T47" fmla="*/ 289 h 659"/>
                <a:gd name="T48" fmla="*/ 85 w 678"/>
                <a:gd name="T49" fmla="*/ 450 h 659"/>
                <a:gd name="T50" fmla="*/ 24 w 678"/>
                <a:gd name="T51" fmla="*/ 442 h 659"/>
                <a:gd name="T52" fmla="*/ 35 w 678"/>
                <a:gd name="T53" fmla="*/ 508 h 659"/>
                <a:gd name="T54" fmla="*/ 110 w 678"/>
                <a:gd name="T55" fmla="*/ 592 h 659"/>
                <a:gd name="T56" fmla="*/ 175 w 678"/>
                <a:gd name="T57" fmla="*/ 609 h 659"/>
                <a:gd name="T58" fmla="*/ 173 w 678"/>
                <a:gd name="T59" fmla="*/ 548 h 659"/>
                <a:gd name="T60" fmla="*/ 355 w 678"/>
                <a:gd name="T61" fmla="*/ 350 h 659"/>
                <a:gd name="T62" fmla="*/ 522 w 678"/>
                <a:gd name="T63" fmla="*/ 62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8" h="659">
                  <a:moveTo>
                    <a:pt x="558" y="643"/>
                  </a:moveTo>
                  <a:cubicBezTo>
                    <a:pt x="560" y="634"/>
                    <a:pt x="561" y="619"/>
                    <a:pt x="557" y="594"/>
                  </a:cubicBezTo>
                  <a:cubicBezTo>
                    <a:pt x="557" y="594"/>
                    <a:pt x="556" y="582"/>
                    <a:pt x="554" y="567"/>
                  </a:cubicBezTo>
                  <a:cubicBezTo>
                    <a:pt x="553" y="553"/>
                    <a:pt x="562" y="532"/>
                    <a:pt x="574" y="522"/>
                  </a:cubicBezTo>
                  <a:cubicBezTo>
                    <a:pt x="612" y="491"/>
                    <a:pt x="612" y="491"/>
                    <a:pt x="612" y="491"/>
                  </a:cubicBezTo>
                  <a:cubicBezTo>
                    <a:pt x="612" y="491"/>
                    <a:pt x="623" y="483"/>
                    <a:pt x="627" y="468"/>
                  </a:cubicBezTo>
                  <a:cubicBezTo>
                    <a:pt x="632" y="453"/>
                    <a:pt x="620" y="433"/>
                    <a:pt x="610" y="435"/>
                  </a:cubicBezTo>
                  <a:cubicBezTo>
                    <a:pt x="600" y="436"/>
                    <a:pt x="583" y="446"/>
                    <a:pt x="570" y="452"/>
                  </a:cubicBezTo>
                  <a:cubicBezTo>
                    <a:pt x="557" y="459"/>
                    <a:pt x="545" y="450"/>
                    <a:pt x="544" y="434"/>
                  </a:cubicBezTo>
                  <a:cubicBezTo>
                    <a:pt x="542" y="404"/>
                    <a:pt x="542" y="404"/>
                    <a:pt x="542" y="404"/>
                  </a:cubicBezTo>
                  <a:cubicBezTo>
                    <a:pt x="541" y="388"/>
                    <a:pt x="551" y="367"/>
                    <a:pt x="565" y="359"/>
                  </a:cubicBezTo>
                  <a:cubicBezTo>
                    <a:pt x="574" y="352"/>
                    <a:pt x="574" y="352"/>
                    <a:pt x="574" y="352"/>
                  </a:cubicBezTo>
                  <a:cubicBezTo>
                    <a:pt x="588" y="343"/>
                    <a:pt x="609" y="326"/>
                    <a:pt x="614" y="310"/>
                  </a:cubicBezTo>
                  <a:cubicBezTo>
                    <a:pt x="614" y="310"/>
                    <a:pt x="614" y="310"/>
                    <a:pt x="614" y="310"/>
                  </a:cubicBezTo>
                  <a:cubicBezTo>
                    <a:pt x="619" y="294"/>
                    <a:pt x="603" y="275"/>
                    <a:pt x="591" y="274"/>
                  </a:cubicBezTo>
                  <a:cubicBezTo>
                    <a:pt x="580" y="273"/>
                    <a:pt x="558" y="282"/>
                    <a:pt x="543" y="286"/>
                  </a:cubicBezTo>
                  <a:cubicBezTo>
                    <a:pt x="527" y="290"/>
                    <a:pt x="513" y="280"/>
                    <a:pt x="511" y="264"/>
                  </a:cubicBezTo>
                  <a:cubicBezTo>
                    <a:pt x="509" y="249"/>
                    <a:pt x="509" y="249"/>
                    <a:pt x="509" y="249"/>
                  </a:cubicBezTo>
                  <a:cubicBezTo>
                    <a:pt x="508" y="232"/>
                    <a:pt x="516" y="210"/>
                    <a:pt x="528" y="199"/>
                  </a:cubicBezTo>
                  <a:cubicBezTo>
                    <a:pt x="645" y="90"/>
                    <a:pt x="645" y="90"/>
                    <a:pt x="645" y="90"/>
                  </a:cubicBezTo>
                  <a:cubicBezTo>
                    <a:pt x="657" y="78"/>
                    <a:pt x="675" y="58"/>
                    <a:pt x="677" y="42"/>
                  </a:cubicBezTo>
                  <a:cubicBezTo>
                    <a:pt x="677" y="39"/>
                    <a:pt x="677" y="37"/>
                    <a:pt x="677" y="35"/>
                  </a:cubicBezTo>
                  <a:cubicBezTo>
                    <a:pt x="678" y="27"/>
                    <a:pt x="673" y="19"/>
                    <a:pt x="667" y="13"/>
                  </a:cubicBezTo>
                  <a:cubicBezTo>
                    <a:pt x="661" y="6"/>
                    <a:pt x="654" y="1"/>
                    <a:pt x="646" y="0"/>
                  </a:cubicBezTo>
                  <a:cubicBezTo>
                    <a:pt x="644" y="0"/>
                    <a:pt x="642" y="0"/>
                    <a:pt x="639" y="0"/>
                  </a:cubicBezTo>
                  <a:cubicBezTo>
                    <a:pt x="623" y="1"/>
                    <a:pt x="601" y="16"/>
                    <a:pt x="588" y="27"/>
                  </a:cubicBezTo>
                  <a:cubicBezTo>
                    <a:pt x="468" y="132"/>
                    <a:pt x="468" y="132"/>
                    <a:pt x="468" y="132"/>
                  </a:cubicBezTo>
                  <a:cubicBezTo>
                    <a:pt x="455" y="143"/>
                    <a:pt x="432" y="149"/>
                    <a:pt x="416" y="146"/>
                  </a:cubicBezTo>
                  <a:cubicBezTo>
                    <a:pt x="402" y="143"/>
                    <a:pt x="402" y="143"/>
                    <a:pt x="402" y="143"/>
                  </a:cubicBezTo>
                  <a:cubicBezTo>
                    <a:pt x="385" y="139"/>
                    <a:pt x="377" y="124"/>
                    <a:pt x="383" y="109"/>
                  </a:cubicBezTo>
                  <a:cubicBezTo>
                    <a:pt x="389" y="94"/>
                    <a:pt x="399" y="73"/>
                    <a:pt x="399" y="62"/>
                  </a:cubicBezTo>
                  <a:cubicBezTo>
                    <a:pt x="400" y="50"/>
                    <a:pt x="382" y="32"/>
                    <a:pt x="366" y="36"/>
                  </a:cubicBezTo>
                  <a:cubicBezTo>
                    <a:pt x="366" y="36"/>
                    <a:pt x="366" y="36"/>
                    <a:pt x="366" y="36"/>
                  </a:cubicBezTo>
                  <a:cubicBezTo>
                    <a:pt x="350" y="39"/>
                    <a:pt x="330" y="58"/>
                    <a:pt x="320" y="71"/>
                  </a:cubicBezTo>
                  <a:cubicBezTo>
                    <a:pt x="313" y="80"/>
                    <a:pt x="313" y="80"/>
                    <a:pt x="313" y="80"/>
                  </a:cubicBezTo>
                  <a:cubicBezTo>
                    <a:pt x="302" y="92"/>
                    <a:pt x="281" y="101"/>
                    <a:pt x="265" y="98"/>
                  </a:cubicBezTo>
                  <a:cubicBezTo>
                    <a:pt x="236" y="92"/>
                    <a:pt x="236" y="92"/>
                    <a:pt x="236" y="92"/>
                  </a:cubicBezTo>
                  <a:cubicBezTo>
                    <a:pt x="219" y="90"/>
                    <a:pt x="212" y="77"/>
                    <a:pt x="220" y="65"/>
                  </a:cubicBezTo>
                  <a:cubicBezTo>
                    <a:pt x="227" y="52"/>
                    <a:pt x="239" y="36"/>
                    <a:pt x="241" y="27"/>
                  </a:cubicBezTo>
                  <a:cubicBezTo>
                    <a:pt x="244" y="17"/>
                    <a:pt x="225" y="4"/>
                    <a:pt x="210" y="6"/>
                  </a:cubicBezTo>
                  <a:cubicBezTo>
                    <a:pt x="195" y="9"/>
                    <a:pt x="186" y="19"/>
                    <a:pt x="186" y="19"/>
                  </a:cubicBezTo>
                  <a:cubicBezTo>
                    <a:pt x="151" y="54"/>
                    <a:pt x="151" y="54"/>
                    <a:pt x="151" y="54"/>
                  </a:cubicBezTo>
                  <a:cubicBezTo>
                    <a:pt x="139" y="65"/>
                    <a:pt x="118" y="72"/>
                    <a:pt x="104" y="69"/>
                  </a:cubicBezTo>
                  <a:cubicBezTo>
                    <a:pt x="89" y="66"/>
                    <a:pt x="78" y="63"/>
                    <a:pt x="78" y="63"/>
                  </a:cubicBezTo>
                  <a:cubicBezTo>
                    <a:pt x="53" y="57"/>
                    <a:pt x="38" y="56"/>
                    <a:pt x="29" y="58"/>
                  </a:cubicBezTo>
                  <a:cubicBezTo>
                    <a:pt x="13" y="61"/>
                    <a:pt x="30" y="87"/>
                    <a:pt x="45" y="95"/>
                  </a:cubicBezTo>
                  <a:cubicBezTo>
                    <a:pt x="293" y="257"/>
                    <a:pt x="293" y="257"/>
                    <a:pt x="293" y="257"/>
                  </a:cubicBezTo>
                  <a:cubicBezTo>
                    <a:pt x="308" y="265"/>
                    <a:pt x="311" y="280"/>
                    <a:pt x="300" y="289"/>
                  </a:cubicBezTo>
                  <a:cubicBezTo>
                    <a:pt x="136" y="438"/>
                    <a:pt x="136" y="438"/>
                    <a:pt x="136" y="438"/>
                  </a:cubicBezTo>
                  <a:cubicBezTo>
                    <a:pt x="124" y="449"/>
                    <a:pt x="100" y="456"/>
                    <a:pt x="85" y="450"/>
                  </a:cubicBezTo>
                  <a:cubicBezTo>
                    <a:pt x="70" y="447"/>
                    <a:pt x="70" y="447"/>
                    <a:pt x="70" y="447"/>
                  </a:cubicBezTo>
                  <a:cubicBezTo>
                    <a:pt x="54" y="441"/>
                    <a:pt x="33" y="439"/>
                    <a:pt x="24" y="442"/>
                  </a:cubicBezTo>
                  <a:cubicBezTo>
                    <a:pt x="8" y="450"/>
                    <a:pt x="2" y="461"/>
                    <a:pt x="1" y="473"/>
                  </a:cubicBezTo>
                  <a:cubicBezTo>
                    <a:pt x="0" y="482"/>
                    <a:pt x="10" y="500"/>
                    <a:pt x="35" y="508"/>
                  </a:cubicBezTo>
                  <a:cubicBezTo>
                    <a:pt x="50" y="516"/>
                    <a:pt x="70" y="521"/>
                    <a:pt x="88" y="536"/>
                  </a:cubicBezTo>
                  <a:cubicBezTo>
                    <a:pt x="101" y="555"/>
                    <a:pt x="104" y="576"/>
                    <a:pt x="110" y="592"/>
                  </a:cubicBezTo>
                  <a:cubicBezTo>
                    <a:pt x="116" y="617"/>
                    <a:pt x="133" y="629"/>
                    <a:pt x="142" y="629"/>
                  </a:cubicBezTo>
                  <a:cubicBezTo>
                    <a:pt x="154" y="629"/>
                    <a:pt x="165" y="625"/>
                    <a:pt x="175" y="609"/>
                  </a:cubicBezTo>
                  <a:cubicBezTo>
                    <a:pt x="179" y="600"/>
                    <a:pt x="179" y="579"/>
                    <a:pt x="175" y="563"/>
                  </a:cubicBezTo>
                  <a:cubicBezTo>
                    <a:pt x="173" y="548"/>
                    <a:pt x="173" y="548"/>
                    <a:pt x="173" y="548"/>
                  </a:cubicBezTo>
                  <a:cubicBezTo>
                    <a:pt x="169" y="532"/>
                    <a:pt x="178" y="509"/>
                    <a:pt x="190" y="498"/>
                  </a:cubicBezTo>
                  <a:cubicBezTo>
                    <a:pt x="355" y="350"/>
                    <a:pt x="355" y="350"/>
                    <a:pt x="355" y="350"/>
                  </a:cubicBezTo>
                  <a:cubicBezTo>
                    <a:pt x="366" y="340"/>
                    <a:pt x="380" y="345"/>
                    <a:pt x="386" y="360"/>
                  </a:cubicBezTo>
                  <a:cubicBezTo>
                    <a:pt x="522" y="624"/>
                    <a:pt x="522" y="624"/>
                    <a:pt x="522" y="624"/>
                  </a:cubicBezTo>
                  <a:cubicBezTo>
                    <a:pt x="529" y="639"/>
                    <a:pt x="553" y="659"/>
                    <a:pt x="558" y="643"/>
                  </a:cubicBezTo>
                </a:path>
              </a:pathLst>
            </a:custGeom>
            <a:solidFill>
              <a:schemeClr val="bg1">
                <a:lumMod val="85000"/>
              </a:schemeClr>
            </a:solidFill>
            <a:ln w="114300">
              <a:solidFill>
                <a:schemeClr val="bg1"/>
              </a:solidFill>
            </a:ln>
          </p:spPr>
          <p:txBody>
            <a:bodyPr wrap="square" lIns="91440" tIns="45720" rIns="91440" bIns="45720" anchor="ctr">
              <a:normAutofit/>
            </a:bodyPr>
            <a:lstStyle/>
            <a:p>
              <a:pPr algn="ctr"/>
              <a:endParaRPr/>
            </a:p>
          </p:txBody>
        </p:sp>
        <p:sp>
          <p:nvSpPr>
            <p:cNvPr id="24" name="ïkopŝľí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7B56C8A-2BA5-409D-A61F-BA327B9246ED}"/>
                </a:ext>
              </a:extLst>
            </p:cNvPr>
            <p:cNvSpPr/>
            <p:nvPr/>
          </p:nvSpPr>
          <p:spPr bwMode="auto">
            <a:xfrm>
              <a:off x="4310808" y="4318276"/>
              <a:ext cx="825972" cy="802791"/>
            </a:xfrm>
            <a:custGeom>
              <a:avLst/>
              <a:gdLst>
                <a:gd name="T0" fmla="*/ 557 w 678"/>
                <a:gd name="T1" fmla="*/ 594 h 659"/>
                <a:gd name="T2" fmla="*/ 574 w 678"/>
                <a:gd name="T3" fmla="*/ 522 h 659"/>
                <a:gd name="T4" fmla="*/ 627 w 678"/>
                <a:gd name="T5" fmla="*/ 468 h 659"/>
                <a:gd name="T6" fmla="*/ 570 w 678"/>
                <a:gd name="T7" fmla="*/ 452 h 659"/>
                <a:gd name="T8" fmla="*/ 542 w 678"/>
                <a:gd name="T9" fmla="*/ 404 h 659"/>
                <a:gd name="T10" fmla="*/ 574 w 678"/>
                <a:gd name="T11" fmla="*/ 352 h 659"/>
                <a:gd name="T12" fmla="*/ 614 w 678"/>
                <a:gd name="T13" fmla="*/ 310 h 659"/>
                <a:gd name="T14" fmla="*/ 543 w 678"/>
                <a:gd name="T15" fmla="*/ 286 h 659"/>
                <a:gd name="T16" fmla="*/ 509 w 678"/>
                <a:gd name="T17" fmla="*/ 249 h 659"/>
                <a:gd name="T18" fmla="*/ 645 w 678"/>
                <a:gd name="T19" fmla="*/ 90 h 659"/>
                <a:gd name="T20" fmla="*/ 677 w 678"/>
                <a:gd name="T21" fmla="*/ 35 h 659"/>
                <a:gd name="T22" fmla="*/ 646 w 678"/>
                <a:gd name="T23" fmla="*/ 0 h 659"/>
                <a:gd name="T24" fmla="*/ 588 w 678"/>
                <a:gd name="T25" fmla="*/ 27 h 659"/>
                <a:gd name="T26" fmla="*/ 416 w 678"/>
                <a:gd name="T27" fmla="*/ 146 h 659"/>
                <a:gd name="T28" fmla="*/ 383 w 678"/>
                <a:gd name="T29" fmla="*/ 109 h 659"/>
                <a:gd name="T30" fmla="*/ 366 w 678"/>
                <a:gd name="T31" fmla="*/ 36 h 659"/>
                <a:gd name="T32" fmla="*/ 320 w 678"/>
                <a:gd name="T33" fmla="*/ 71 h 659"/>
                <a:gd name="T34" fmla="*/ 265 w 678"/>
                <a:gd name="T35" fmla="*/ 98 h 659"/>
                <a:gd name="T36" fmla="*/ 220 w 678"/>
                <a:gd name="T37" fmla="*/ 65 h 659"/>
                <a:gd name="T38" fmla="*/ 210 w 678"/>
                <a:gd name="T39" fmla="*/ 6 h 659"/>
                <a:gd name="T40" fmla="*/ 151 w 678"/>
                <a:gd name="T41" fmla="*/ 54 h 659"/>
                <a:gd name="T42" fmla="*/ 78 w 678"/>
                <a:gd name="T43" fmla="*/ 63 h 659"/>
                <a:gd name="T44" fmla="*/ 45 w 678"/>
                <a:gd name="T45" fmla="*/ 95 h 659"/>
                <a:gd name="T46" fmla="*/ 300 w 678"/>
                <a:gd name="T47" fmla="*/ 289 h 659"/>
                <a:gd name="T48" fmla="*/ 85 w 678"/>
                <a:gd name="T49" fmla="*/ 450 h 659"/>
                <a:gd name="T50" fmla="*/ 24 w 678"/>
                <a:gd name="T51" fmla="*/ 442 h 659"/>
                <a:gd name="T52" fmla="*/ 35 w 678"/>
                <a:gd name="T53" fmla="*/ 508 h 659"/>
                <a:gd name="T54" fmla="*/ 110 w 678"/>
                <a:gd name="T55" fmla="*/ 592 h 659"/>
                <a:gd name="T56" fmla="*/ 175 w 678"/>
                <a:gd name="T57" fmla="*/ 609 h 659"/>
                <a:gd name="T58" fmla="*/ 173 w 678"/>
                <a:gd name="T59" fmla="*/ 548 h 659"/>
                <a:gd name="T60" fmla="*/ 355 w 678"/>
                <a:gd name="T61" fmla="*/ 350 h 659"/>
                <a:gd name="T62" fmla="*/ 522 w 678"/>
                <a:gd name="T63" fmla="*/ 62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8" h="659">
                  <a:moveTo>
                    <a:pt x="558" y="643"/>
                  </a:moveTo>
                  <a:cubicBezTo>
                    <a:pt x="560" y="634"/>
                    <a:pt x="561" y="619"/>
                    <a:pt x="557" y="594"/>
                  </a:cubicBezTo>
                  <a:cubicBezTo>
                    <a:pt x="557" y="594"/>
                    <a:pt x="556" y="582"/>
                    <a:pt x="554" y="567"/>
                  </a:cubicBezTo>
                  <a:cubicBezTo>
                    <a:pt x="553" y="553"/>
                    <a:pt x="562" y="532"/>
                    <a:pt x="574" y="522"/>
                  </a:cubicBezTo>
                  <a:cubicBezTo>
                    <a:pt x="612" y="491"/>
                    <a:pt x="612" y="491"/>
                    <a:pt x="612" y="491"/>
                  </a:cubicBezTo>
                  <a:cubicBezTo>
                    <a:pt x="612" y="491"/>
                    <a:pt x="623" y="483"/>
                    <a:pt x="627" y="468"/>
                  </a:cubicBezTo>
                  <a:cubicBezTo>
                    <a:pt x="632" y="453"/>
                    <a:pt x="620" y="433"/>
                    <a:pt x="610" y="435"/>
                  </a:cubicBezTo>
                  <a:cubicBezTo>
                    <a:pt x="600" y="436"/>
                    <a:pt x="583" y="446"/>
                    <a:pt x="570" y="452"/>
                  </a:cubicBezTo>
                  <a:cubicBezTo>
                    <a:pt x="557" y="459"/>
                    <a:pt x="545" y="450"/>
                    <a:pt x="544" y="434"/>
                  </a:cubicBezTo>
                  <a:cubicBezTo>
                    <a:pt x="542" y="404"/>
                    <a:pt x="542" y="404"/>
                    <a:pt x="542" y="404"/>
                  </a:cubicBezTo>
                  <a:cubicBezTo>
                    <a:pt x="541" y="388"/>
                    <a:pt x="551" y="367"/>
                    <a:pt x="565" y="359"/>
                  </a:cubicBezTo>
                  <a:cubicBezTo>
                    <a:pt x="574" y="352"/>
                    <a:pt x="574" y="352"/>
                    <a:pt x="574" y="352"/>
                  </a:cubicBezTo>
                  <a:cubicBezTo>
                    <a:pt x="588" y="343"/>
                    <a:pt x="609" y="326"/>
                    <a:pt x="614" y="310"/>
                  </a:cubicBezTo>
                  <a:cubicBezTo>
                    <a:pt x="614" y="310"/>
                    <a:pt x="614" y="310"/>
                    <a:pt x="614" y="310"/>
                  </a:cubicBezTo>
                  <a:cubicBezTo>
                    <a:pt x="619" y="294"/>
                    <a:pt x="603" y="275"/>
                    <a:pt x="591" y="274"/>
                  </a:cubicBezTo>
                  <a:cubicBezTo>
                    <a:pt x="580" y="273"/>
                    <a:pt x="558" y="282"/>
                    <a:pt x="543" y="286"/>
                  </a:cubicBezTo>
                  <a:cubicBezTo>
                    <a:pt x="527" y="290"/>
                    <a:pt x="513" y="280"/>
                    <a:pt x="511" y="264"/>
                  </a:cubicBezTo>
                  <a:cubicBezTo>
                    <a:pt x="509" y="249"/>
                    <a:pt x="509" y="249"/>
                    <a:pt x="509" y="249"/>
                  </a:cubicBezTo>
                  <a:cubicBezTo>
                    <a:pt x="508" y="232"/>
                    <a:pt x="516" y="210"/>
                    <a:pt x="528" y="199"/>
                  </a:cubicBezTo>
                  <a:cubicBezTo>
                    <a:pt x="645" y="90"/>
                    <a:pt x="645" y="90"/>
                    <a:pt x="645" y="90"/>
                  </a:cubicBezTo>
                  <a:cubicBezTo>
                    <a:pt x="657" y="78"/>
                    <a:pt x="675" y="58"/>
                    <a:pt x="677" y="42"/>
                  </a:cubicBezTo>
                  <a:cubicBezTo>
                    <a:pt x="677" y="39"/>
                    <a:pt x="677" y="37"/>
                    <a:pt x="677" y="35"/>
                  </a:cubicBezTo>
                  <a:cubicBezTo>
                    <a:pt x="678" y="27"/>
                    <a:pt x="673" y="19"/>
                    <a:pt x="667" y="13"/>
                  </a:cubicBezTo>
                  <a:cubicBezTo>
                    <a:pt x="661" y="6"/>
                    <a:pt x="654" y="1"/>
                    <a:pt x="646" y="0"/>
                  </a:cubicBezTo>
                  <a:cubicBezTo>
                    <a:pt x="644" y="0"/>
                    <a:pt x="642" y="0"/>
                    <a:pt x="639" y="0"/>
                  </a:cubicBezTo>
                  <a:cubicBezTo>
                    <a:pt x="623" y="1"/>
                    <a:pt x="601" y="16"/>
                    <a:pt x="588" y="27"/>
                  </a:cubicBezTo>
                  <a:cubicBezTo>
                    <a:pt x="468" y="132"/>
                    <a:pt x="468" y="132"/>
                    <a:pt x="468" y="132"/>
                  </a:cubicBezTo>
                  <a:cubicBezTo>
                    <a:pt x="455" y="143"/>
                    <a:pt x="432" y="149"/>
                    <a:pt x="416" y="146"/>
                  </a:cubicBezTo>
                  <a:cubicBezTo>
                    <a:pt x="402" y="143"/>
                    <a:pt x="402" y="143"/>
                    <a:pt x="402" y="143"/>
                  </a:cubicBezTo>
                  <a:cubicBezTo>
                    <a:pt x="385" y="139"/>
                    <a:pt x="377" y="124"/>
                    <a:pt x="383" y="109"/>
                  </a:cubicBezTo>
                  <a:cubicBezTo>
                    <a:pt x="389" y="94"/>
                    <a:pt x="399" y="73"/>
                    <a:pt x="399" y="62"/>
                  </a:cubicBezTo>
                  <a:cubicBezTo>
                    <a:pt x="400" y="50"/>
                    <a:pt x="382" y="32"/>
                    <a:pt x="366" y="36"/>
                  </a:cubicBezTo>
                  <a:cubicBezTo>
                    <a:pt x="366" y="36"/>
                    <a:pt x="366" y="36"/>
                    <a:pt x="366" y="36"/>
                  </a:cubicBezTo>
                  <a:cubicBezTo>
                    <a:pt x="350" y="39"/>
                    <a:pt x="330" y="58"/>
                    <a:pt x="320" y="71"/>
                  </a:cubicBezTo>
                  <a:cubicBezTo>
                    <a:pt x="313" y="80"/>
                    <a:pt x="313" y="80"/>
                    <a:pt x="313" y="80"/>
                  </a:cubicBezTo>
                  <a:cubicBezTo>
                    <a:pt x="302" y="92"/>
                    <a:pt x="281" y="101"/>
                    <a:pt x="265" y="98"/>
                  </a:cubicBezTo>
                  <a:cubicBezTo>
                    <a:pt x="236" y="92"/>
                    <a:pt x="236" y="92"/>
                    <a:pt x="236" y="92"/>
                  </a:cubicBezTo>
                  <a:cubicBezTo>
                    <a:pt x="219" y="90"/>
                    <a:pt x="212" y="77"/>
                    <a:pt x="220" y="65"/>
                  </a:cubicBezTo>
                  <a:cubicBezTo>
                    <a:pt x="227" y="52"/>
                    <a:pt x="239" y="36"/>
                    <a:pt x="241" y="27"/>
                  </a:cubicBezTo>
                  <a:cubicBezTo>
                    <a:pt x="244" y="17"/>
                    <a:pt x="225" y="4"/>
                    <a:pt x="210" y="6"/>
                  </a:cubicBezTo>
                  <a:cubicBezTo>
                    <a:pt x="195" y="9"/>
                    <a:pt x="186" y="19"/>
                    <a:pt x="186" y="19"/>
                  </a:cubicBezTo>
                  <a:cubicBezTo>
                    <a:pt x="151" y="54"/>
                    <a:pt x="151" y="54"/>
                    <a:pt x="151" y="54"/>
                  </a:cubicBezTo>
                  <a:cubicBezTo>
                    <a:pt x="139" y="65"/>
                    <a:pt x="118" y="72"/>
                    <a:pt x="104" y="69"/>
                  </a:cubicBezTo>
                  <a:cubicBezTo>
                    <a:pt x="89" y="66"/>
                    <a:pt x="78" y="63"/>
                    <a:pt x="78" y="63"/>
                  </a:cubicBezTo>
                  <a:cubicBezTo>
                    <a:pt x="53" y="57"/>
                    <a:pt x="38" y="56"/>
                    <a:pt x="29" y="58"/>
                  </a:cubicBezTo>
                  <a:cubicBezTo>
                    <a:pt x="13" y="61"/>
                    <a:pt x="30" y="87"/>
                    <a:pt x="45" y="95"/>
                  </a:cubicBezTo>
                  <a:cubicBezTo>
                    <a:pt x="293" y="257"/>
                    <a:pt x="293" y="257"/>
                    <a:pt x="293" y="257"/>
                  </a:cubicBezTo>
                  <a:cubicBezTo>
                    <a:pt x="308" y="265"/>
                    <a:pt x="311" y="280"/>
                    <a:pt x="300" y="289"/>
                  </a:cubicBezTo>
                  <a:cubicBezTo>
                    <a:pt x="136" y="438"/>
                    <a:pt x="136" y="438"/>
                    <a:pt x="136" y="438"/>
                  </a:cubicBezTo>
                  <a:cubicBezTo>
                    <a:pt x="124" y="449"/>
                    <a:pt x="100" y="456"/>
                    <a:pt x="85" y="450"/>
                  </a:cubicBezTo>
                  <a:cubicBezTo>
                    <a:pt x="70" y="447"/>
                    <a:pt x="70" y="447"/>
                    <a:pt x="70" y="447"/>
                  </a:cubicBezTo>
                  <a:cubicBezTo>
                    <a:pt x="54" y="441"/>
                    <a:pt x="33" y="439"/>
                    <a:pt x="24" y="442"/>
                  </a:cubicBezTo>
                  <a:cubicBezTo>
                    <a:pt x="8" y="450"/>
                    <a:pt x="2" y="461"/>
                    <a:pt x="1" y="473"/>
                  </a:cubicBezTo>
                  <a:cubicBezTo>
                    <a:pt x="0" y="482"/>
                    <a:pt x="10" y="500"/>
                    <a:pt x="35" y="508"/>
                  </a:cubicBezTo>
                  <a:cubicBezTo>
                    <a:pt x="50" y="516"/>
                    <a:pt x="70" y="521"/>
                    <a:pt x="88" y="536"/>
                  </a:cubicBezTo>
                  <a:cubicBezTo>
                    <a:pt x="101" y="555"/>
                    <a:pt x="104" y="576"/>
                    <a:pt x="110" y="592"/>
                  </a:cubicBezTo>
                  <a:cubicBezTo>
                    <a:pt x="116" y="617"/>
                    <a:pt x="133" y="629"/>
                    <a:pt x="142" y="629"/>
                  </a:cubicBezTo>
                  <a:cubicBezTo>
                    <a:pt x="154" y="629"/>
                    <a:pt x="165" y="625"/>
                    <a:pt x="175" y="609"/>
                  </a:cubicBezTo>
                  <a:cubicBezTo>
                    <a:pt x="179" y="600"/>
                    <a:pt x="179" y="579"/>
                    <a:pt x="175" y="563"/>
                  </a:cubicBezTo>
                  <a:cubicBezTo>
                    <a:pt x="173" y="548"/>
                    <a:pt x="173" y="548"/>
                    <a:pt x="173" y="548"/>
                  </a:cubicBezTo>
                  <a:cubicBezTo>
                    <a:pt x="169" y="532"/>
                    <a:pt x="178" y="509"/>
                    <a:pt x="190" y="498"/>
                  </a:cubicBezTo>
                  <a:cubicBezTo>
                    <a:pt x="355" y="350"/>
                    <a:pt x="355" y="350"/>
                    <a:pt x="355" y="350"/>
                  </a:cubicBezTo>
                  <a:cubicBezTo>
                    <a:pt x="366" y="340"/>
                    <a:pt x="380" y="345"/>
                    <a:pt x="386" y="360"/>
                  </a:cubicBezTo>
                  <a:cubicBezTo>
                    <a:pt x="522" y="624"/>
                    <a:pt x="522" y="624"/>
                    <a:pt x="522" y="624"/>
                  </a:cubicBezTo>
                  <a:cubicBezTo>
                    <a:pt x="529" y="639"/>
                    <a:pt x="553" y="659"/>
                    <a:pt x="558" y="643"/>
                  </a:cubicBezTo>
                </a:path>
              </a:pathLst>
            </a:custGeom>
            <a:solidFill>
              <a:schemeClr val="bg1">
                <a:lumMod val="85000"/>
              </a:schemeClr>
            </a:solidFill>
            <a:ln w="114300">
              <a:solidFill>
                <a:schemeClr val="bg1"/>
              </a:solidFill>
            </a:ln>
          </p:spPr>
          <p:txBody>
            <a:bodyPr wrap="square" lIns="91440" tIns="45720" rIns="91440" bIns="45720" anchor="ctr">
              <a:normAutofit/>
            </a:bodyPr>
            <a:lstStyle/>
            <a:p>
              <a:pPr algn="ctr"/>
              <a:endParaRPr/>
            </a:p>
          </p:txBody>
        </p:sp>
        <p:sp>
          <p:nvSpPr>
            <p:cNvPr id="25" name="î$kop1ï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E30ED3E-CF0F-4813-89FA-D5C1E0EE4774}"/>
                </a:ext>
              </a:extLst>
            </p:cNvPr>
            <p:cNvSpPr/>
            <p:nvPr/>
          </p:nvSpPr>
          <p:spPr bwMode="auto">
            <a:xfrm>
              <a:off x="2866228" y="2421901"/>
              <a:ext cx="878104" cy="853459"/>
            </a:xfrm>
            <a:custGeom>
              <a:avLst/>
              <a:gdLst>
                <a:gd name="T0" fmla="*/ 557 w 678"/>
                <a:gd name="T1" fmla="*/ 594 h 659"/>
                <a:gd name="T2" fmla="*/ 574 w 678"/>
                <a:gd name="T3" fmla="*/ 522 h 659"/>
                <a:gd name="T4" fmla="*/ 627 w 678"/>
                <a:gd name="T5" fmla="*/ 468 h 659"/>
                <a:gd name="T6" fmla="*/ 570 w 678"/>
                <a:gd name="T7" fmla="*/ 452 h 659"/>
                <a:gd name="T8" fmla="*/ 542 w 678"/>
                <a:gd name="T9" fmla="*/ 404 h 659"/>
                <a:gd name="T10" fmla="*/ 574 w 678"/>
                <a:gd name="T11" fmla="*/ 352 h 659"/>
                <a:gd name="T12" fmla="*/ 614 w 678"/>
                <a:gd name="T13" fmla="*/ 310 h 659"/>
                <a:gd name="T14" fmla="*/ 543 w 678"/>
                <a:gd name="T15" fmla="*/ 286 h 659"/>
                <a:gd name="T16" fmla="*/ 509 w 678"/>
                <a:gd name="T17" fmla="*/ 249 h 659"/>
                <a:gd name="T18" fmla="*/ 645 w 678"/>
                <a:gd name="T19" fmla="*/ 90 h 659"/>
                <a:gd name="T20" fmla="*/ 677 w 678"/>
                <a:gd name="T21" fmla="*/ 35 h 659"/>
                <a:gd name="T22" fmla="*/ 646 w 678"/>
                <a:gd name="T23" fmla="*/ 0 h 659"/>
                <a:gd name="T24" fmla="*/ 588 w 678"/>
                <a:gd name="T25" fmla="*/ 27 h 659"/>
                <a:gd name="T26" fmla="*/ 416 w 678"/>
                <a:gd name="T27" fmla="*/ 146 h 659"/>
                <a:gd name="T28" fmla="*/ 383 w 678"/>
                <a:gd name="T29" fmla="*/ 109 h 659"/>
                <a:gd name="T30" fmla="*/ 366 w 678"/>
                <a:gd name="T31" fmla="*/ 36 h 659"/>
                <a:gd name="T32" fmla="*/ 320 w 678"/>
                <a:gd name="T33" fmla="*/ 71 h 659"/>
                <a:gd name="T34" fmla="*/ 265 w 678"/>
                <a:gd name="T35" fmla="*/ 98 h 659"/>
                <a:gd name="T36" fmla="*/ 220 w 678"/>
                <a:gd name="T37" fmla="*/ 65 h 659"/>
                <a:gd name="T38" fmla="*/ 210 w 678"/>
                <a:gd name="T39" fmla="*/ 6 h 659"/>
                <a:gd name="T40" fmla="*/ 151 w 678"/>
                <a:gd name="T41" fmla="*/ 54 h 659"/>
                <a:gd name="T42" fmla="*/ 78 w 678"/>
                <a:gd name="T43" fmla="*/ 63 h 659"/>
                <a:gd name="T44" fmla="*/ 45 w 678"/>
                <a:gd name="T45" fmla="*/ 95 h 659"/>
                <a:gd name="T46" fmla="*/ 300 w 678"/>
                <a:gd name="T47" fmla="*/ 289 h 659"/>
                <a:gd name="T48" fmla="*/ 85 w 678"/>
                <a:gd name="T49" fmla="*/ 450 h 659"/>
                <a:gd name="T50" fmla="*/ 24 w 678"/>
                <a:gd name="T51" fmla="*/ 442 h 659"/>
                <a:gd name="T52" fmla="*/ 35 w 678"/>
                <a:gd name="T53" fmla="*/ 508 h 659"/>
                <a:gd name="T54" fmla="*/ 110 w 678"/>
                <a:gd name="T55" fmla="*/ 592 h 659"/>
                <a:gd name="T56" fmla="*/ 175 w 678"/>
                <a:gd name="T57" fmla="*/ 609 h 659"/>
                <a:gd name="T58" fmla="*/ 173 w 678"/>
                <a:gd name="T59" fmla="*/ 548 h 659"/>
                <a:gd name="T60" fmla="*/ 355 w 678"/>
                <a:gd name="T61" fmla="*/ 350 h 659"/>
                <a:gd name="T62" fmla="*/ 522 w 678"/>
                <a:gd name="T63" fmla="*/ 62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8" h="659">
                  <a:moveTo>
                    <a:pt x="558" y="643"/>
                  </a:moveTo>
                  <a:cubicBezTo>
                    <a:pt x="560" y="634"/>
                    <a:pt x="561" y="619"/>
                    <a:pt x="557" y="594"/>
                  </a:cubicBezTo>
                  <a:cubicBezTo>
                    <a:pt x="557" y="594"/>
                    <a:pt x="556" y="582"/>
                    <a:pt x="554" y="567"/>
                  </a:cubicBezTo>
                  <a:cubicBezTo>
                    <a:pt x="553" y="553"/>
                    <a:pt x="562" y="532"/>
                    <a:pt x="574" y="522"/>
                  </a:cubicBezTo>
                  <a:cubicBezTo>
                    <a:pt x="612" y="491"/>
                    <a:pt x="612" y="491"/>
                    <a:pt x="612" y="491"/>
                  </a:cubicBezTo>
                  <a:cubicBezTo>
                    <a:pt x="612" y="491"/>
                    <a:pt x="623" y="483"/>
                    <a:pt x="627" y="468"/>
                  </a:cubicBezTo>
                  <a:cubicBezTo>
                    <a:pt x="632" y="453"/>
                    <a:pt x="620" y="433"/>
                    <a:pt x="610" y="435"/>
                  </a:cubicBezTo>
                  <a:cubicBezTo>
                    <a:pt x="600" y="436"/>
                    <a:pt x="583" y="446"/>
                    <a:pt x="570" y="452"/>
                  </a:cubicBezTo>
                  <a:cubicBezTo>
                    <a:pt x="557" y="459"/>
                    <a:pt x="545" y="450"/>
                    <a:pt x="544" y="434"/>
                  </a:cubicBezTo>
                  <a:cubicBezTo>
                    <a:pt x="542" y="404"/>
                    <a:pt x="542" y="404"/>
                    <a:pt x="542" y="404"/>
                  </a:cubicBezTo>
                  <a:cubicBezTo>
                    <a:pt x="541" y="388"/>
                    <a:pt x="551" y="367"/>
                    <a:pt x="565" y="359"/>
                  </a:cubicBezTo>
                  <a:cubicBezTo>
                    <a:pt x="574" y="352"/>
                    <a:pt x="574" y="352"/>
                    <a:pt x="574" y="352"/>
                  </a:cubicBezTo>
                  <a:cubicBezTo>
                    <a:pt x="588" y="343"/>
                    <a:pt x="609" y="326"/>
                    <a:pt x="614" y="310"/>
                  </a:cubicBezTo>
                  <a:cubicBezTo>
                    <a:pt x="614" y="310"/>
                    <a:pt x="614" y="310"/>
                    <a:pt x="614" y="310"/>
                  </a:cubicBezTo>
                  <a:cubicBezTo>
                    <a:pt x="619" y="294"/>
                    <a:pt x="603" y="275"/>
                    <a:pt x="591" y="274"/>
                  </a:cubicBezTo>
                  <a:cubicBezTo>
                    <a:pt x="580" y="273"/>
                    <a:pt x="558" y="282"/>
                    <a:pt x="543" y="286"/>
                  </a:cubicBezTo>
                  <a:cubicBezTo>
                    <a:pt x="527" y="290"/>
                    <a:pt x="513" y="280"/>
                    <a:pt x="511" y="264"/>
                  </a:cubicBezTo>
                  <a:cubicBezTo>
                    <a:pt x="509" y="249"/>
                    <a:pt x="509" y="249"/>
                    <a:pt x="509" y="249"/>
                  </a:cubicBezTo>
                  <a:cubicBezTo>
                    <a:pt x="508" y="232"/>
                    <a:pt x="516" y="210"/>
                    <a:pt x="528" y="199"/>
                  </a:cubicBezTo>
                  <a:cubicBezTo>
                    <a:pt x="645" y="90"/>
                    <a:pt x="645" y="90"/>
                    <a:pt x="645" y="90"/>
                  </a:cubicBezTo>
                  <a:cubicBezTo>
                    <a:pt x="657" y="78"/>
                    <a:pt x="675" y="58"/>
                    <a:pt x="677" y="42"/>
                  </a:cubicBezTo>
                  <a:cubicBezTo>
                    <a:pt x="677" y="39"/>
                    <a:pt x="677" y="37"/>
                    <a:pt x="677" y="35"/>
                  </a:cubicBezTo>
                  <a:cubicBezTo>
                    <a:pt x="678" y="27"/>
                    <a:pt x="673" y="19"/>
                    <a:pt x="667" y="13"/>
                  </a:cubicBezTo>
                  <a:cubicBezTo>
                    <a:pt x="661" y="6"/>
                    <a:pt x="654" y="1"/>
                    <a:pt x="646" y="0"/>
                  </a:cubicBezTo>
                  <a:cubicBezTo>
                    <a:pt x="644" y="0"/>
                    <a:pt x="642" y="0"/>
                    <a:pt x="639" y="0"/>
                  </a:cubicBezTo>
                  <a:cubicBezTo>
                    <a:pt x="623" y="1"/>
                    <a:pt x="601" y="16"/>
                    <a:pt x="588" y="27"/>
                  </a:cubicBezTo>
                  <a:cubicBezTo>
                    <a:pt x="468" y="132"/>
                    <a:pt x="468" y="132"/>
                    <a:pt x="468" y="132"/>
                  </a:cubicBezTo>
                  <a:cubicBezTo>
                    <a:pt x="455" y="143"/>
                    <a:pt x="432" y="149"/>
                    <a:pt x="416" y="146"/>
                  </a:cubicBezTo>
                  <a:cubicBezTo>
                    <a:pt x="402" y="143"/>
                    <a:pt x="402" y="143"/>
                    <a:pt x="402" y="143"/>
                  </a:cubicBezTo>
                  <a:cubicBezTo>
                    <a:pt x="385" y="139"/>
                    <a:pt x="377" y="124"/>
                    <a:pt x="383" y="109"/>
                  </a:cubicBezTo>
                  <a:cubicBezTo>
                    <a:pt x="389" y="94"/>
                    <a:pt x="399" y="73"/>
                    <a:pt x="399" y="62"/>
                  </a:cubicBezTo>
                  <a:cubicBezTo>
                    <a:pt x="400" y="50"/>
                    <a:pt x="382" y="32"/>
                    <a:pt x="366" y="36"/>
                  </a:cubicBezTo>
                  <a:cubicBezTo>
                    <a:pt x="366" y="36"/>
                    <a:pt x="366" y="36"/>
                    <a:pt x="366" y="36"/>
                  </a:cubicBezTo>
                  <a:cubicBezTo>
                    <a:pt x="350" y="39"/>
                    <a:pt x="330" y="58"/>
                    <a:pt x="320" y="71"/>
                  </a:cubicBezTo>
                  <a:cubicBezTo>
                    <a:pt x="313" y="80"/>
                    <a:pt x="313" y="80"/>
                    <a:pt x="313" y="80"/>
                  </a:cubicBezTo>
                  <a:cubicBezTo>
                    <a:pt x="302" y="92"/>
                    <a:pt x="281" y="101"/>
                    <a:pt x="265" y="98"/>
                  </a:cubicBezTo>
                  <a:cubicBezTo>
                    <a:pt x="236" y="92"/>
                    <a:pt x="236" y="92"/>
                    <a:pt x="236" y="92"/>
                  </a:cubicBezTo>
                  <a:cubicBezTo>
                    <a:pt x="219" y="90"/>
                    <a:pt x="212" y="77"/>
                    <a:pt x="220" y="65"/>
                  </a:cubicBezTo>
                  <a:cubicBezTo>
                    <a:pt x="227" y="52"/>
                    <a:pt x="239" y="36"/>
                    <a:pt x="241" y="27"/>
                  </a:cubicBezTo>
                  <a:cubicBezTo>
                    <a:pt x="244" y="17"/>
                    <a:pt x="225" y="4"/>
                    <a:pt x="210" y="6"/>
                  </a:cubicBezTo>
                  <a:cubicBezTo>
                    <a:pt x="195" y="9"/>
                    <a:pt x="186" y="19"/>
                    <a:pt x="186" y="19"/>
                  </a:cubicBezTo>
                  <a:cubicBezTo>
                    <a:pt x="151" y="54"/>
                    <a:pt x="151" y="54"/>
                    <a:pt x="151" y="54"/>
                  </a:cubicBezTo>
                  <a:cubicBezTo>
                    <a:pt x="139" y="65"/>
                    <a:pt x="118" y="72"/>
                    <a:pt x="104" y="69"/>
                  </a:cubicBezTo>
                  <a:cubicBezTo>
                    <a:pt x="89" y="66"/>
                    <a:pt x="78" y="63"/>
                    <a:pt x="78" y="63"/>
                  </a:cubicBezTo>
                  <a:cubicBezTo>
                    <a:pt x="53" y="57"/>
                    <a:pt x="38" y="56"/>
                    <a:pt x="29" y="58"/>
                  </a:cubicBezTo>
                  <a:cubicBezTo>
                    <a:pt x="13" y="61"/>
                    <a:pt x="30" y="87"/>
                    <a:pt x="45" y="95"/>
                  </a:cubicBezTo>
                  <a:cubicBezTo>
                    <a:pt x="293" y="257"/>
                    <a:pt x="293" y="257"/>
                    <a:pt x="293" y="257"/>
                  </a:cubicBezTo>
                  <a:cubicBezTo>
                    <a:pt x="308" y="265"/>
                    <a:pt x="311" y="280"/>
                    <a:pt x="300" y="289"/>
                  </a:cubicBezTo>
                  <a:cubicBezTo>
                    <a:pt x="136" y="438"/>
                    <a:pt x="136" y="438"/>
                    <a:pt x="136" y="438"/>
                  </a:cubicBezTo>
                  <a:cubicBezTo>
                    <a:pt x="124" y="449"/>
                    <a:pt x="100" y="456"/>
                    <a:pt x="85" y="450"/>
                  </a:cubicBezTo>
                  <a:cubicBezTo>
                    <a:pt x="70" y="447"/>
                    <a:pt x="70" y="447"/>
                    <a:pt x="70" y="447"/>
                  </a:cubicBezTo>
                  <a:cubicBezTo>
                    <a:pt x="54" y="441"/>
                    <a:pt x="33" y="439"/>
                    <a:pt x="24" y="442"/>
                  </a:cubicBezTo>
                  <a:cubicBezTo>
                    <a:pt x="8" y="450"/>
                    <a:pt x="2" y="461"/>
                    <a:pt x="1" y="473"/>
                  </a:cubicBezTo>
                  <a:cubicBezTo>
                    <a:pt x="0" y="482"/>
                    <a:pt x="10" y="500"/>
                    <a:pt x="35" y="508"/>
                  </a:cubicBezTo>
                  <a:cubicBezTo>
                    <a:pt x="50" y="516"/>
                    <a:pt x="70" y="521"/>
                    <a:pt x="88" y="536"/>
                  </a:cubicBezTo>
                  <a:cubicBezTo>
                    <a:pt x="101" y="555"/>
                    <a:pt x="104" y="576"/>
                    <a:pt x="110" y="592"/>
                  </a:cubicBezTo>
                  <a:cubicBezTo>
                    <a:pt x="116" y="617"/>
                    <a:pt x="133" y="629"/>
                    <a:pt x="142" y="629"/>
                  </a:cubicBezTo>
                  <a:cubicBezTo>
                    <a:pt x="154" y="629"/>
                    <a:pt x="165" y="625"/>
                    <a:pt x="175" y="609"/>
                  </a:cubicBezTo>
                  <a:cubicBezTo>
                    <a:pt x="179" y="600"/>
                    <a:pt x="179" y="579"/>
                    <a:pt x="175" y="563"/>
                  </a:cubicBezTo>
                  <a:cubicBezTo>
                    <a:pt x="173" y="548"/>
                    <a:pt x="173" y="548"/>
                    <a:pt x="173" y="548"/>
                  </a:cubicBezTo>
                  <a:cubicBezTo>
                    <a:pt x="169" y="532"/>
                    <a:pt x="178" y="509"/>
                    <a:pt x="190" y="498"/>
                  </a:cubicBezTo>
                  <a:cubicBezTo>
                    <a:pt x="355" y="350"/>
                    <a:pt x="355" y="350"/>
                    <a:pt x="355" y="350"/>
                  </a:cubicBezTo>
                  <a:cubicBezTo>
                    <a:pt x="366" y="340"/>
                    <a:pt x="380" y="345"/>
                    <a:pt x="386" y="360"/>
                  </a:cubicBezTo>
                  <a:cubicBezTo>
                    <a:pt x="522" y="624"/>
                    <a:pt x="522" y="624"/>
                    <a:pt x="522" y="624"/>
                  </a:cubicBezTo>
                  <a:cubicBezTo>
                    <a:pt x="529" y="639"/>
                    <a:pt x="553" y="659"/>
                    <a:pt x="558" y="643"/>
                  </a:cubicBezTo>
                </a:path>
              </a:pathLst>
            </a:custGeom>
            <a:solidFill>
              <a:srgbClr val="15C2FF"/>
            </a:solidFill>
            <a:ln>
              <a:noFill/>
            </a:ln>
            <a:extLst/>
          </p:spPr>
          <p:txBody>
            <a:bodyPr wrap="square" lIns="91440" tIns="45720" rIns="91440" bIns="45720" anchor="ctr">
              <a:normAutofit/>
            </a:bodyPr>
            <a:lstStyle/>
            <a:p>
              <a:pPr algn="ctr"/>
              <a:endParaRPr dirty="0"/>
            </a:p>
          </p:txBody>
        </p:sp>
        <p:sp>
          <p:nvSpPr>
            <p:cNvPr id="26" name="iṣlkop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01A948FA-9D42-4C32-B4FC-4F069C91C43C}"/>
                </a:ext>
              </a:extLst>
            </p:cNvPr>
            <p:cNvSpPr/>
            <p:nvPr/>
          </p:nvSpPr>
          <p:spPr bwMode="auto">
            <a:xfrm>
              <a:off x="2981147" y="3916247"/>
              <a:ext cx="825972" cy="802791"/>
            </a:xfrm>
            <a:custGeom>
              <a:avLst/>
              <a:gdLst>
                <a:gd name="T0" fmla="*/ 557 w 678"/>
                <a:gd name="T1" fmla="*/ 594 h 659"/>
                <a:gd name="T2" fmla="*/ 574 w 678"/>
                <a:gd name="T3" fmla="*/ 522 h 659"/>
                <a:gd name="T4" fmla="*/ 627 w 678"/>
                <a:gd name="T5" fmla="*/ 468 h 659"/>
                <a:gd name="T6" fmla="*/ 570 w 678"/>
                <a:gd name="T7" fmla="*/ 452 h 659"/>
                <a:gd name="T8" fmla="*/ 542 w 678"/>
                <a:gd name="T9" fmla="*/ 404 h 659"/>
                <a:gd name="T10" fmla="*/ 574 w 678"/>
                <a:gd name="T11" fmla="*/ 352 h 659"/>
                <a:gd name="T12" fmla="*/ 614 w 678"/>
                <a:gd name="T13" fmla="*/ 310 h 659"/>
                <a:gd name="T14" fmla="*/ 543 w 678"/>
                <a:gd name="T15" fmla="*/ 286 h 659"/>
                <a:gd name="T16" fmla="*/ 509 w 678"/>
                <a:gd name="T17" fmla="*/ 249 h 659"/>
                <a:gd name="T18" fmla="*/ 645 w 678"/>
                <a:gd name="T19" fmla="*/ 90 h 659"/>
                <a:gd name="T20" fmla="*/ 677 w 678"/>
                <a:gd name="T21" fmla="*/ 35 h 659"/>
                <a:gd name="T22" fmla="*/ 646 w 678"/>
                <a:gd name="T23" fmla="*/ 0 h 659"/>
                <a:gd name="T24" fmla="*/ 588 w 678"/>
                <a:gd name="T25" fmla="*/ 27 h 659"/>
                <a:gd name="T26" fmla="*/ 416 w 678"/>
                <a:gd name="T27" fmla="*/ 146 h 659"/>
                <a:gd name="T28" fmla="*/ 383 w 678"/>
                <a:gd name="T29" fmla="*/ 109 h 659"/>
                <a:gd name="T30" fmla="*/ 366 w 678"/>
                <a:gd name="T31" fmla="*/ 36 h 659"/>
                <a:gd name="T32" fmla="*/ 320 w 678"/>
                <a:gd name="T33" fmla="*/ 71 h 659"/>
                <a:gd name="T34" fmla="*/ 265 w 678"/>
                <a:gd name="T35" fmla="*/ 98 h 659"/>
                <a:gd name="T36" fmla="*/ 220 w 678"/>
                <a:gd name="T37" fmla="*/ 65 h 659"/>
                <a:gd name="T38" fmla="*/ 210 w 678"/>
                <a:gd name="T39" fmla="*/ 6 h 659"/>
                <a:gd name="T40" fmla="*/ 151 w 678"/>
                <a:gd name="T41" fmla="*/ 54 h 659"/>
                <a:gd name="T42" fmla="*/ 78 w 678"/>
                <a:gd name="T43" fmla="*/ 63 h 659"/>
                <a:gd name="T44" fmla="*/ 45 w 678"/>
                <a:gd name="T45" fmla="*/ 95 h 659"/>
                <a:gd name="T46" fmla="*/ 300 w 678"/>
                <a:gd name="T47" fmla="*/ 289 h 659"/>
                <a:gd name="T48" fmla="*/ 85 w 678"/>
                <a:gd name="T49" fmla="*/ 450 h 659"/>
                <a:gd name="T50" fmla="*/ 24 w 678"/>
                <a:gd name="T51" fmla="*/ 442 h 659"/>
                <a:gd name="T52" fmla="*/ 35 w 678"/>
                <a:gd name="T53" fmla="*/ 508 h 659"/>
                <a:gd name="T54" fmla="*/ 110 w 678"/>
                <a:gd name="T55" fmla="*/ 592 h 659"/>
                <a:gd name="T56" fmla="*/ 175 w 678"/>
                <a:gd name="T57" fmla="*/ 609 h 659"/>
                <a:gd name="T58" fmla="*/ 173 w 678"/>
                <a:gd name="T59" fmla="*/ 548 h 659"/>
                <a:gd name="T60" fmla="*/ 355 w 678"/>
                <a:gd name="T61" fmla="*/ 350 h 659"/>
                <a:gd name="T62" fmla="*/ 522 w 678"/>
                <a:gd name="T63" fmla="*/ 62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8" h="659">
                  <a:moveTo>
                    <a:pt x="558" y="643"/>
                  </a:moveTo>
                  <a:cubicBezTo>
                    <a:pt x="560" y="634"/>
                    <a:pt x="561" y="619"/>
                    <a:pt x="557" y="594"/>
                  </a:cubicBezTo>
                  <a:cubicBezTo>
                    <a:pt x="557" y="594"/>
                    <a:pt x="556" y="582"/>
                    <a:pt x="554" y="567"/>
                  </a:cubicBezTo>
                  <a:cubicBezTo>
                    <a:pt x="553" y="553"/>
                    <a:pt x="562" y="532"/>
                    <a:pt x="574" y="522"/>
                  </a:cubicBezTo>
                  <a:cubicBezTo>
                    <a:pt x="612" y="491"/>
                    <a:pt x="612" y="491"/>
                    <a:pt x="612" y="491"/>
                  </a:cubicBezTo>
                  <a:cubicBezTo>
                    <a:pt x="612" y="491"/>
                    <a:pt x="623" y="483"/>
                    <a:pt x="627" y="468"/>
                  </a:cubicBezTo>
                  <a:cubicBezTo>
                    <a:pt x="632" y="453"/>
                    <a:pt x="620" y="433"/>
                    <a:pt x="610" y="435"/>
                  </a:cubicBezTo>
                  <a:cubicBezTo>
                    <a:pt x="600" y="436"/>
                    <a:pt x="583" y="446"/>
                    <a:pt x="570" y="452"/>
                  </a:cubicBezTo>
                  <a:cubicBezTo>
                    <a:pt x="557" y="459"/>
                    <a:pt x="545" y="450"/>
                    <a:pt x="544" y="434"/>
                  </a:cubicBezTo>
                  <a:cubicBezTo>
                    <a:pt x="542" y="404"/>
                    <a:pt x="542" y="404"/>
                    <a:pt x="542" y="404"/>
                  </a:cubicBezTo>
                  <a:cubicBezTo>
                    <a:pt x="541" y="388"/>
                    <a:pt x="551" y="367"/>
                    <a:pt x="565" y="359"/>
                  </a:cubicBezTo>
                  <a:cubicBezTo>
                    <a:pt x="574" y="352"/>
                    <a:pt x="574" y="352"/>
                    <a:pt x="574" y="352"/>
                  </a:cubicBezTo>
                  <a:cubicBezTo>
                    <a:pt x="588" y="343"/>
                    <a:pt x="609" y="326"/>
                    <a:pt x="614" y="310"/>
                  </a:cubicBezTo>
                  <a:cubicBezTo>
                    <a:pt x="614" y="310"/>
                    <a:pt x="614" y="310"/>
                    <a:pt x="614" y="310"/>
                  </a:cubicBezTo>
                  <a:cubicBezTo>
                    <a:pt x="619" y="294"/>
                    <a:pt x="603" y="275"/>
                    <a:pt x="591" y="274"/>
                  </a:cubicBezTo>
                  <a:cubicBezTo>
                    <a:pt x="580" y="273"/>
                    <a:pt x="558" y="282"/>
                    <a:pt x="543" y="286"/>
                  </a:cubicBezTo>
                  <a:cubicBezTo>
                    <a:pt x="527" y="290"/>
                    <a:pt x="513" y="280"/>
                    <a:pt x="511" y="264"/>
                  </a:cubicBezTo>
                  <a:cubicBezTo>
                    <a:pt x="509" y="249"/>
                    <a:pt x="509" y="249"/>
                    <a:pt x="509" y="249"/>
                  </a:cubicBezTo>
                  <a:cubicBezTo>
                    <a:pt x="508" y="232"/>
                    <a:pt x="516" y="210"/>
                    <a:pt x="528" y="199"/>
                  </a:cubicBezTo>
                  <a:cubicBezTo>
                    <a:pt x="645" y="90"/>
                    <a:pt x="645" y="90"/>
                    <a:pt x="645" y="90"/>
                  </a:cubicBezTo>
                  <a:cubicBezTo>
                    <a:pt x="657" y="78"/>
                    <a:pt x="675" y="58"/>
                    <a:pt x="677" y="42"/>
                  </a:cubicBezTo>
                  <a:cubicBezTo>
                    <a:pt x="677" y="39"/>
                    <a:pt x="677" y="37"/>
                    <a:pt x="677" y="35"/>
                  </a:cubicBezTo>
                  <a:cubicBezTo>
                    <a:pt x="678" y="27"/>
                    <a:pt x="673" y="19"/>
                    <a:pt x="667" y="13"/>
                  </a:cubicBezTo>
                  <a:cubicBezTo>
                    <a:pt x="661" y="6"/>
                    <a:pt x="654" y="1"/>
                    <a:pt x="646" y="0"/>
                  </a:cubicBezTo>
                  <a:cubicBezTo>
                    <a:pt x="644" y="0"/>
                    <a:pt x="642" y="0"/>
                    <a:pt x="639" y="0"/>
                  </a:cubicBezTo>
                  <a:cubicBezTo>
                    <a:pt x="623" y="1"/>
                    <a:pt x="601" y="16"/>
                    <a:pt x="588" y="27"/>
                  </a:cubicBezTo>
                  <a:cubicBezTo>
                    <a:pt x="468" y="132"/>
                    <a:pt x="468" y="132"/>
                    <a:pt x="468" y="132"/>
                  </a:cubicBezTo>
                  <a:cubicBezTo>
                    <a:pt x="455" y="143"/>
                    <a:pt x="432" y="149"/>
                    <a:pt x="416" y="146"/>
                  </a:cubicBezTo>
                  <a:cubicBezTo>
                    <a:pt x="402" y="143"/>
                    <a:pt x="402" y="143"/>
                    <a:pt x="402" y="143"/>
                  </a:cubicBezTo>
                  <a:cubicBezTo>
                    <a:pt x="385" y="139"/>
                    <a:pt x="377" y="124"/>
                    <a:pt x="383" y="109"/>
                  </a:cubicBezTo>
                  <a:cubicBezTo>
                    <a:pt x="389" y="94"/>
                    <a:pt x="399" y="73"/>
                    <a:pt x="399" y="62"/>
                  </a:cubicBezTo>
                  <a:cubicBezTo>
                    <a:pt x="400" y="50"/>
                    <a:pt x="382" y="32"/>
                    <a:pt x="366" y="36"/>
                  </a:cubicBezTo>
                  <a:cubicBezTo>
                    <a:pt x="366" y="36"/>
                    <a:pt x="366" y="36"/>
                    <a:pt x="366" y="36"/>
                  </a:cubicBezTo>
                  <a:cubicBezTo>
                    <a:pt x="350" y="39"/>
                    <a:pt x="330" y="58"/>
                    <a:pt x="320" y="71"/>
                  </a:cubicBezTo>
                  <a:cubicBezTo>
                    <a:pt x="313" y="80"/>
                    <a:pt x="313" y="80"/>
                    <a:pt x="313" y="80"/>
                  </a:cubicBezTo>
                  <a:cubicBezTo>
                    <a:pt x="302" y="92"/>
                    <a:pt x="281" y="101"/>
                    <a:pt x="265" y="98"/>
                  </a:cubicBezTo>
                  <a:cubicBezTo>
                    <a:pt x="236" y="92"/>
                    <a:pt x="236" y="92"/>
                    <a:pt x="236" y="92"/>
                  </a:cubicBezTo>
                  <a:cubicBezTo>
                    <a:pt x="219" y="90"/>
                    <a:pt x="212" y="77"/>
                    <a:pt x="220" y="65"/>
                  </a:cubicBezTo>
                  <a:cubicBezTo>
                    <a:pt x="227" y="52"/>
                    <a:pt x="239" y="36"/>
                    <a:pt x="241" y="27"/>
                  </a:cubicBezTo>
                  <a:cubicBezTo>
                    <a:pt x="244" y="17"/>
                    <a:pt x="225" y="4"/>
                    <a:pt x="210" y="6"/>
                  </a:cubicBezTo>
                  <a:cubicBezTo>
                    <a:pt x="195" y="9"/>
                    <a:pt x="186" y="19"/>
                    <a:pt x="186" y="19"/>
                  </a:cubicBezTo>
                  <a:cubicBezTo>
                    <a:pt x="151" y="54"/>
                    <a:pt x="151" y="54"/>
                    <a:pt x="151" y="54"/>
                  </a:cubicBezTo>
                  <a:cubicBezTo>
                    <a:pt x="139" y="65"/>
                    <a:pt x="118" y="72"/>
                    <a:pt x="104" y="69"/>
                  </a:cubicBezTo>
                  <a:cubicBezTo>
                    <a:pt x="89" y="66"/>
                    <a:pt x="78" y="63"/>
                    <a:pt x="78" y="63"/>
                  </a:cubicBezTo>
                  <a:cubicBezTo>
                    <a:pt x="53" y="57"/>
                    <a:pt x="38" y="56"/>
                    <a:pt x="29" y="58"/>
                  </a:cubicBezTo>
                  <a:cubicBezTo>
                    <a:pt x="13" y="61"/>
                    <a:pt x="30" y="87"/>
                    <a:pt x="45" y="95"/>
                  </a:cubicBezTo>
                  <a:cubicBezTo>
                    <a:pt x="293" y="257"/>
                    <a:pt x="293" y="257"/>
                    <a:pt x="293" y="257"/>
                  </a:cubicBezTo>
                  <a:cubicBezTo>
                    <a:pt x="308" y="265"/>
                    <a:pt x="311" y="280"/>
                    <a:pt x="300" y="289"/>
                  </a:cubicBezTo>
                  <a:cubicBezTo>
                    <a:pt x="136" y="438"/>
                    <a:pt x="136" y="438"/>
                    <a:pt x="136" y="438"/>
                  </a:cubicBezTo>
                  <a:cubicBezTo>
                    <a:pt x="124" y="449"/>
                    <a:pt x="100" y="456"/>
                    <a:pt x="85" y="450"/>
                  </a:cubicBezTo>
                  <a:cubicBezTo>
                    <a:pt x="70" y="447"/>
                    <a:pt x="70" y="447"/>
                    <a:pt x="70" y="447"/>
                  </a:cubicBezTo>
                  <a:cubicBezTo>
                    <a:pt x="54" y="441"/>
                    <a:pt x="33" y="439"/>
                    <a:pt x="24" y="442"/>
                  </a:cubicBezTo>
                  <a:cubicBezTo>
                    <a:pt x="8" y="450"/>
                    <a:pt x="2" y="461"/>
                    <a:pt x="1" y="473"/>
                  </a:cubicBezTo>
                  <a:cubicBezTo>
                    <a:pt x="0" y="482"/>
                    <a:pt x="10" y="500"/>
                    <a:pt x="35" y="508"/>
                  </a:cubicBezTo>
                  <a:cubicBezTo>
                    <a:pt x="50" y="516"/>
                    <a:pt x="70" y="521"/>
                    <a:pt x="88" y="536"/>
                  </a:cubicBezTo>
                  <a:cubicBezTo>
                    <a:pt x="101" y="555"/>
                    <a:pt x="104" y="576"/>
                    <a:pt x="110" y="592"/>
                  </a:cubicBezTo>
                  <a:cubicBezTo>
                    <a:pt x="116" y="617"/>
                    <a:pt x="133" y="629"/>
                    <a:pt x="142" y="629"/>
                  </a:cubicBezTo>
                  <a:cubicBezTo>
                    <a:pt x="154" y="629"/>
                    <a:pt x="165" y="625"/>
                    <a:pt x="175" y="609"/>
                  </a:cubicBezTo>
                  <a:cubicBezTo>
                    <a:pt x="179" y="600"/>
                    <a:pt x="179" y="579"/>
                    <a:pt x="175" y="563"/>
                  </a:cubicBezTo>
                  <a:cubicBezTo>
                    <a:pt x="173" y="548"/>
                    <a:pt x="173" y="548"/>
                    <a:pt x="173" y="548"/>
                  </a:cubicBezTo>
                  <a:cubicBezTo>
                    <a:pt x="169" y="532"/>
                    <a:pt x="178" y="509"/>
                    <a:pt x="190" y="498"/>
                  </a:cubicBezTo>
                  <a:cubicBezTo>
                    <a:pt x="355" y="350"/>
                    <a:pt x="355" y="350"/>
                    <a:pt x="355" y="350"/>
                  </a:cubicBezTo>
                  <a:cubicBezTo>
                    <a:pt x="366" y="340"/>
                    <a:pt x="380" y="345"/>
                    <a:pt x="386" y="360"/>
                  </a:cubicBezTo>
                  <a:cubicBezTo>
                    <a:pt x="522" y="624"/>
                    <a:pt x="522" y="624"/>
                    <a:pt x="522" y="624"/>
                  </a:cubicBezTo>
                  <a:cubicBezTo>
                    <a:pt x="529" y="639"/>
                    <a:pt x="553" y="659"/>
                    <a:pt x="558" y="643"/>
                  </a:cubicBezTo>
                </a:path>
              </a:pathLst>
            </a:custGeom>
            <a:solidFill>
              <a:schemeClr val="bg1">
                <a:lumMod val="75000"/>
              </a:schemeClr>
            </a:solidFill>
            <a:ln>
              <a:noFill/>
            </a:ln>
            <a:extLst/>
          </p:spPr>
          <p:txBody>
            <a:bodyPr wrap="square" lIns="91440" tIns="45720" rIns="91440" bIns="45720" anchor="ctr">
              <a:normAutofit/>
            </a:bodyPr>
            <a:lstStyle/>
            <a:p>
              <a:pPr algn="ctr"/>
              <a:endParaRPr/>
            </a:p>
          </p:txBody>
        </p:sp>
        <p:sp>
          <p:nvSpPr>
            <p:cNvPr id="27" name="íṩkoplï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EE23D78-90FE-479A-BA9D-16083CFFA119}"/>
                </a:ext>
              </a:extLst>
            </p:cNvPr>
            <p:cNvSpPr/>
            <p:nvPr/>
          </p:nvSpPr>
          <p:spPr bwMode="auto">
            <a:xfrm>
              <a:off x="4317148" y="4317009"/>
              <a:ext cx="825972" cy="802791"/>
            </a:xfrm>
            <a:custGeom>
              <a:avLst/>
              <a:gdLst>
                <a:gd name="T0" fmla="*/ 557 w 678"/>
                <a:gd name="T1" fmla="*/ 594 h 659"/>
                <a:gd name="T2" fmla="*/ 574 w 678"/>
                <a:gd name="T3" fmla="*/ 522 h 659"/>
                <a:gd name="T4" fmla="*/ 627 w 678"/>
                <a:gd name="T5" fmla="*/ 468 h 659"/>
                <a:gd name="T6" fmla="*/ 570 w 678"/>
                <a:gd name="T7" fmla="*/ 452 h 659"/>
                <a:gd name="T8" fmla="*/ 542 w 678"/>
                <a:gd name="T9" fmla="*/ 404 h 659"/>
                <a:gd name="T10" fmla="*/ 574 w 678"/>
                <a:gd name="T11" fmla="*/ 352 h 659"/>
                <a:gd name="T12" fmla="*/ 614 w 678"/>
                <a:gd name="T13" fmla="*/ 310 h 659"/>
                <a:gd name="T14" fmla="*/ 543 w 678"/>
                <a:gd name="T15" fmla="*/ 286 h 659"/>
                <a:gd name="T16" fmla="*/ 509 w 678"/>
                <a:gd name="T17" fmla="*/ 249 h 659"/>
                <a:gd name="T18" fmla="*/ 645 w 678"/>
                <a:gd name="T19" fmla="*/ 90 h 659"/>
                <a:gd name="T20" fmla="*/ 677 w 678"/>
                <a:gd name="T21" fmla="*/ 35 h 659"/>
                <a:gd name="T22" fmla="*/ 646 w 678"/>
                <a:gd name="T23" fmla="*/ 0 h 659"/>
                <a:gd name="T24" fmla="*/ 588 w 678"/>
                <a:gd name="T25" fmla="*/ 27 h 659"/>
                <a:gd name="T26" fmla="*/ 416 w 678"/>
                <a:gd name="T27" fmla="*/ 146 h 659"/>
                <a:gd name="T28" fmla="*/ 383 w 678"/>
                <a:gd name="T29" fmla="*/ 109 h 659"/>
                <a:gd name="T30" fmla="*/ 366 w 678"/>
                <a:gd name="T31" fmla="*/ 36 h 659"/>
                <a:gd name="T32" fmla="*/ 320 w 678"/>
                <a:gd name="T33" fmla="*/ 71 h 659"/>
                <a:gd name="T34" fmla="*/ 265 w 678"/>
                <a:gd name="T35" fmla="*/ 98 h 659"/>
                <a:gd name="T36" fmla="*/ 220 w 678"/>
                <a:gd name="T37" fmla="*/ 65 h 659"/>
                <a:gd name="T38" fmla="*/ 210 w 678"/>
                <a:gd name="T39" fmla="*/ 6 h 659"/>
                <a:gd name="T40" fmla="*/ 151 w 678"/>
                <a:gd name="T41" fmla="*/ 54 h 659"/>
                <a:gd name="T42" fmla="*/ 78 w 678"/>
                <a:gd name="T43" fmla="*/ 63 h 659"/>
                <a:gd name="T44" fmla="*/ 45 w 678"/>
                <a:gd name="T45" fmla="*/ 95 h 659"/>
                <a:gd name="T46" fmla="*/ 300 w 678"/>
                <a:gd name="T47" fmla="*/ 289 h 659"/>
                <a:gd name="T48" fmla="*/ 85 w 678"/>
                <a:gd name="T49" fmla="*/ 450 h 659"/>
                <a:gd name="T50" fmla="*/ 24 w 678"/>
                <a:gd name="T51" fmla="*/ 442 h 659"/>
                <a:gd name="T52" fmla="*/ 35 w 678"/>
                <a:gd name="T53" fmla="*/ 508 h 659"/>
                <a:gd name="T54" fmla="*/ 110 w 678"/>
                <a:gd name="T55" fmla="*/ 592 h 659"/>
                <a:gd name="T56" fmla="*/ 175 w 678"/>
                <a:gd name="T57" fmla="*/ 609 h 659"/>
                <a:gd name="T58" fmla="*/ 173 w 678"/>
                <a:gd name="T59" fmla="*/ 548 h 659"/>
                <a:gd name="T60" fmla="*/ 355 w 678"/>
                <a:gd name="T61" fmla="*/ 350 h 659"/>
                <a:gd name="T62" fmla="*/ 522 w 678"/>
                <a:gd name="T63" fmla="*/ 62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8" h="659">
                  <a:moveTo>
                    <a:pt x="558" y="643"/>
                  </a:moveTo>
                  <a:cubicBezTo>
                    <a:pt x="560" y="634"/>
                    <a:pt x="561" y="619"/>
                    <a:pt x="557" y="594"/>
                  </a:cubicBezTo>
                  <a:cubicBezTo>
                    <a:pt x="557" y="594"/>
                    <a:pt x="556" y="582"/>
                    <a:pt x="554" y="567"/>
                  </a:cubicBezTo>
                  <a:cubicBezTo>
                    <a:pt x="553" y="553"/>
                    <a:pt x="562" y="532"/>
                    <a:pt x="574" y="522"/>
                  </a:cubicBezTo>
                  <a:cubicBezTo>
                    <a:pt x="612" y="491"/>
                    <a:pt x="612" y="491"/>
                    <a:pt x="612" y="491"/>
                  </a:cubicBezTo>
                  <a:cubicBezTo>
                    <a:pt x="612" y="491"/>
                    <a:pt x="623" y="483"/>
                    <a:pt x="627" y="468"/>
                  </a:cubicBezTo>
                  <a:cubicBezTo>
                    <a:pt x="632" y="453"/>
                    <a:pt x="620" y="433"/>
                    <a:pt x="610" y="435"/>
                  </a:cubicBezTo>
                  <a:cubicBezTo>
                    <a:pt x="600" y="436"/>
                    <a:pt x="583" y="446"/>
                    <a:pt x="570" y="452"/>
                  </a:cubicBezTo>
                  <a:cubicBezTo>
                    <a:pt x="557" y="459"/>
                    <a:pt x="545" y="450"/>
                    <a:pt x="544" y="434"/>
                  </a:cubicBezTo>
                  <a:cubicBezTo>
                    <a:pt x="542" y="404"/>
                    <a:pt x="542" y="404"/>
                    <a:pt x="542" y="404"/>
                  </a:cubicBezTo>
                  <a:cubicBezTo>
                    <a:pt x="541" y="388"/>
                    <a:pt x="551" y="367"/>
                    <a:pt x="565" y="359"/>
                  </a:cubicBezTo>
                  <a:cubicBezTo>
                    <a:pt x="574" y="352"/>
                    <a:pt x="574" y="352"/>
                    <a:pt x="574" y="352"/>
                  </a:cubicBezTo>
                  <a:cubicBezTo>
                    <a:pt x="588" y="343"/>
                    <a:pt x="609" y="326"/>
                    <a:pt x="614" y="310"/>
                  </a:cubicBezTo>
                  <a:cubicBezTo>
                    <a:pt x="614" y="310"/>
                    <a:pt x="614" y="310"/>
                    <a:pt x="614" y="310"/>
                  </a:cubicBezTo>
                  <a:cubicBezTo>
                    <a:pt x="619" y="294"/>
                    <a:pt x="603" y="275"/>
                    <a:pt x="591" y="274"/>
                  </a:cubicBezTo>
                  <a:cubicBezTo>
                    <a:pt x="580" y="273"/>
                    <a:pt x="558" y="282"/>
                    <a:pt x="543" y="286"/>
                  </a:cubicBezTo>
                  <a:cubicBezTo>
                    <a:pt x="527" y="290"/>
                    <a:pt x="513" y="280"/>
                    <a:pt x="511" y="264"/>
                  </a:cubicBezTo>
                  <a:cubicBezTo>
                    <a:pt x="509" y="249"/>
                    <a:pt x="509" y="249"/>
                    <a:pt x="509" y="249"/>
                  </a:cubicBezTo>
                  <a:cubicBezTo>
                    <a:pt x="508" y="232"/>
                    <a:pt x="516" y="210"/>
                    <a:pt x="528" y="199"/>
                  </a:cubicBezTo>
                  <a:cubicBezTo>
                    <a:pt x="645" y="90"/>
                    <a:pt x="645" y="90"/>
                    <a:pt x="645" y="90"/>
                  </a:cubicBezTo>
                  <a:cubicBezTo>
                    <a:pt x="657" y="78"/>
                    <a:pt x="675" y="58"/>
                    <a:pt x="677" y="42"/>
                  </a:cubicBezTo>
                  <a:cubicBezTo>
                    <a:pt x="677" y="39"/>
                    <a:pt x="677" y="37"/>
                    <a:pt x="677" y="35"/>
                  </a:cubicBezTo>
                  <a:cubicBezTo>
                    <a:pt x="678" y="27"/>
                    <a:pt x="673" y="19"/>
                    <a:pt x="667" y="13"/>
                  </a:cubicBezTo>
                  <a:cubicBezTo>
                    <a:pt x="661" y="6"/>
                    <a:pt x="654" y="1"/>
                    <a:pt x="646" y="0"/>
                  </a:cubicBezTo>
                  <a:cubicBezTo>
                    <a:pt x="644" y="0"/>
                    <a:pt x="642" y="0"/>
                    <a:pt x="639" y="0"/>
                  </a:cubicBezTo>
                  <a:cubicBezTo>
                    <a:pt x="623" y="1"/>
                    <a:pt x="601" y="16"/>
                    <a:pt x="588" y="27"/>
                  </a:cubicBezTo>
                  <a:cubicBezTo>
                    <a:pt x="468" y="132"/>
                    <a:pt x="468" y="132"/>
                    <a:pt x="468" y="132"/>
                  </a:cubicBezTo>
                  <a:cubicBezTo>
                    <a:pt x="455" y="143"/>
                    <a:pt x="432" y="149"/>
                    <a:pt x="416" y="146"/>
                  </a:cubicBezTo>
                  <a:cubicBezTo>
                    <a:pt x="402" y="143"/>
                    <a:pt x="402" y="143"/>
                    <a:pt x="402" y="143"/>
                  </a:cubicBezTo>
                  <a:cubicBezTo>
                    <a:pt x="385" y="139"/>
                    <a:pt x="377" y="124"/>
                    <a:pt x="383" y="109"/>
                  </a:cubicBezTo>
                  <a:cubicBezTo>
                    <a:pt x="389" y="94"/>
                    <a:pt x="399" y="73"/>
                    <a:pt x="399" y="62"/>
                  </a:cubicBezTo>
                  <a:cubicBezTo>
                    <a:pt x="400" y="50"/>
                    <a:pt x="382" y="32"/>
                    <a:pt x="366" y="36"/>
                  </a:cubicBezTo>
                  <a:cubicBezTo>
                    <a:pt x="366" y="36"/>
                    <a:pt x="366" y="36"/>
                    <a:pt x="366" y="36"/>
                  </a:cubicBezTo>
                  <a:cubicBezTo>
                    <a:pt x="350" y="39"/>
                    <a:pt x="330" y="58"/>
                    <a:pt x="320" y="71"/>
                  </a:cubicBezTo>
                  <a:cubicBezTo>
                    <a:pt x="313" y="80"/>
                    <a:pt x="313" y="80"/>
                    <a:pt x="313" y="80"/>
                  </a:cubicBezTo>
                  <a:cubicBezTo>
                    <a:pt x="302" y="92"/>
                    <a:pt x="281" y="101"/>
                    <a:pt x="265" y="98"/>
                  </a:cubicBezTo>
                  <a:cubicBezTo>
                    <a:pt x="236" y="92"/>
                    <a:pt x="236" y="92"/>
                    <a:pt x="236" y="92"/>
                  </a:cubicBezTo>
                  <a:cubicBezTo>
                    <a:pt x="219" y="90"/>
                    <a:pt x="212" y="77"/>
                    <a:pt x="220" y="65"/>
                  </a:cubicBezTo>
                  <a:cubicBezTo>
                    <a:pt x="227" y="52"/>
                    <a:pt x="239" y="36"/>
                    <a:pt x="241" y="27"/>
                  </a:cubicBezTo>
                  <a:cubicBezTo>
                    <a:pt x="244" y="17"/>
                    <a:pt x="225" y="4"/>
                    <a:pt x="210" y="6"/>
                  </a:cubicBezTo>
                  <a:cubicBezTo>
                    <a:pt x="195" y="9"/>
                    <a:pt x="186" y="19"/>
                    <a:pt x="186" y="19"/>
                  </a:cubicBezTo>
                  <a:cubicBezTo>
                    <a:pt x="151" y="54"/>
                    <a:pt x="151" y="54"/>
                    <a:pt x="151" y="54"/>
                  </a:cubicBezTo>
                  <a:cubicBezTo>
                    <a:pt x="139" y="65"/>
                    <a:pt x="118" y="72"/>
                    <a:pt x="104" y="69"/>
                  </a:cubicBezTo>
                  <a:cubicBezTo>
                    <a:pt x="89" y="66"/>
                    <a:pt x="78" y="63"/>
                    <a:pt x="78" y="63"/>
                  </a:cubicBezTo>
                  <a:cubicBezTo>
                    <a:pt x="53" y="57"/>
                    <a:pt x="38" y="56"/>
                    <a:pt x="29" y="58"/>
                  </a:cubicBezTo>
                  <a:cubicBezTo>
                    <a:pt x="13" y="61"/>
                    <a:pt x="30" y="87"/>
                    <a:pt x="45" y="95"/>
                  </a:cubicBezTo>
                  <a:cubicBezTo>
                    <a:pt x="293" y="257"/>
                    <a:pt x="293" y="257"/>
                    <a:pt x="293" y="257"/>
                  </a:cubicBezTo>
                  <a:cubicBezTo>
                    <a:pt x="308" y="265"/>
                    <a:pt x="311" y="280"/>
                    <a:pt x="300" y="289"/>
                  </a:cubicBezTo>
                  <a:cubicBezTo>
                    <a:pt x="136" y="438"/>
                    <a:pt x="136" y="438"/>
                    <a:pt x="136" y="438"/>
                  </a:cubicBezTo>
                  <a:cubicBezTo>
                    <a:pt x="124" y="449"/>
                    <a:pt x="100" y="456"/>
                    <a:pt x="85" y="450"/>
                  </a:cubicBezTo>
                  <a:cubicBezTo>
                    <a:pt x="70" y="447"/>
                    <a:pt x="70" y="447"/>
                    <a:pt x="70" y="447"/>
                  </a:cubicBezTo>
                  <a:cubicBezTo>
                    <a:pt x="54" y="441"/>
                    <a:pt x="33" y="439"/>
                    <a:pt x="24" y="442"/>
                  </a:cubicBezTo>
                  <a:cubicBezTo>
                    <a:pt x="8" y="450"/>
                    <a:pt x="2" y="461"/>
                    <a:pt x="1" y="473"/>
                  </a:cubicBezTo>
                  <a:cubicBezTo>
                    <a:pt x="0" y="482"/>
                    <a:pt x="10" y="500"/>
                    <a:pt x="35" y="508"/>
                  </a:cubicBezTo>
                  <a:cubicBezTo>
                    <a:pt x="50" y="516"/>
                    <a:pt x="70" y="521"/>
                    <a:pt x="88" y="536"/>
                  </a:cubicBezTo>
                  <a:cubicBezTo>
                    <a:pt x="101" y="555"/>
                    <a:pt x="104" y="576"/>
                    <a:pt x="110" y="592"/>
                  </a:cubicBezTo>
                  <a:cubicBezTo>
                    <a:pt x="116" y="617"/>
                    <a:pt x="133" y="629"/>
                    <a:pt x="142" y="629"/>
                  </a:cubicBezTo>
                  <a:cubicBezTo>
                    <a:pt x="154" y="629"/>
                    <a:pt x="165" y="625"/>
                    <a:pt x="175" y="609"/>
                  </a:cubicBezTo>
                  <a:cubicBezTo>
                    <a:pt x="179" y="600"/>
                    <a:pt x="179" y="579"/>
                    <a:pt x="175" y="563"/>
                  </a:cubicBezTo>
                  <a:cubicBezTo>
                    <a:pt x="173" y="548"/>
                    <a:pt x="173" y="548"/>
                    <a:pt x="173" y="548"/>
                  </a:cubicBezTo>
                  <a:cubicBezTo>
                    <a:pt x="169" y="532"/>
                    <a:pt x="178" y="509"/>
                    <a:pt x="190" y="498"/>
                  </a:cubicBezTo>
                  <a:cubicBezTo>
                    <a:pt x="355" y="350"/>
                    <a:pt x="355" y="350"/>
                    <a:pt x="355" y="350"/>
                  </a:cubicBezTo>
                  <a:cubicBezTo>
                    <a:pt x="366" y="340"/>
                    <a:pt x="380" y="345"/>
                    <a:pt x="386" y="360"/>
                  </a:cubicBezTo>
                  <a:cubicBezTo>
                    <a:pt x="522" y="624"/>
                    <a:pt x="522" y="624"/>
                    <a:pt x="522" y="624"/>
                  </a:cubicBezTo>
                  <a:cubicBezTo>
                    <a:pt x="529" y="639"/>
                    <a:pt x="553" y="659"/>
                    <a:pt x="558" y="643"/>
                  </a:cubicBezTo>
                </a:path>
              </a:pathLst>
            </a:custGeom>
            <a:solidFill>
              <a:schemeClr val="bg1">
                <a:lumMod val="75000"/>
              </a:schemeClr>
            </a:solidFill>
            <a:ln>
              <a:noFill/>
            </a:ln>
            <a:extLst/>
          </p:spPr>
          <p:txBody>
            <a:bodyPr wrap="square" lIns="91440" tIns="45720" rIns="91440" bIns="45720" anchor="ctr">
              <a:normAutofit/>
            </a:bodyPr>
            <a:lstStyle/>
            <a:p>
              <a:pPr algn="ctr"/>
              <a:endParaRPr/>
            </a:p>
          </p:txBody>
        </p:sp>
        <p:sp>
          <p:nvSpPr>
            <p:cNvPr id="28" name="iṥḻïkop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814F6FE-240F-4549-A9A5-9CFBE73DD5CA}"/>
                </a:ext>
              </a:extLst>
            </p:cNvPr>
            <p:cNvSpPr/>
            <p:nvPr/>
          </p:nvSpPr>
          <p:spPr>
            <a:xfrm rot="19320000">
              <a:off x="1196721" y="3723773"/>
              <a:ext cx="1305357" cy="400110"/>
            </a:xfrm>
            <a:prstGeom prst="rect">
              <a:avLst/>
            </a:prstGeom>
          </p:spPr>
          <p:txBody>
            <a:bodyPr wrap="square" lIns="91440" tIns="45720" rIns="91440" bIns="45720">
              <a:normAutofit/>
            </a:bodyPr>
            <a:lstStyle/>
            <a:p>
              <a:r>
                <a:rPr lang="en-US" altLang="zh-CN" sz="2000" b="1" dirty="0">
                  <a:solidFill>
                    <a:schemeClr val="bg1"/>
                  </a:solidFill>
                </a:rPr>
                <a:t>Text here</a:t>
              </a:r>
              <a:endParaRPr lang="zh-CN" altLang="en-US" sz="2000" dirty="0">
                <a:solidFill>
                  <a:schemeClr val="bg1"/>
                </a:solidFill>
              </a:endParaRPr>
            </a:p>
          </p:txBody>
        </p:sp>
        <p:sp>
          <p:nvSpPr>
            <p:cNvPr id="29" name="iṧkop1î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3EE1BDE-565A-498E-B013-BC9AB0C767F0}"/>
                </a:ext>
              </a:extLst>
            </p:cNvPr>
            <p:cNvSpPr/>
            <p:nvPr/>
          </p:nvSpPr>
          <p:spPr>
            <a:xfrm rot="19260000">
              <a:off x="1610840" y="4989833"/>
              <a:ext cx="1305357" cy="400110"/>
            </a:xfrm>
            <a:prstGeom prst="rect">
              <a:avLst/>
            </a:prstGeom>
          </p:spPr>
          <p:txBody>
            <a:bodyPr wrap="square" lIns="91440" tIns="45720" rIns="91440" bIns="45720">
              <a:normAutofit/>
            </a:bodyPr>
            <a:lstStyle/>
            <a:p>
              <a:r>
                <a:rPr lang="en-US" altLang="zh-CN" sz="2000" b="1" dirty="0">
                  <a:solidFill>
                    <a:schemeClr val="bg1"/>
                  </a:solidFill>
                </a:rPr>
                <a:t>Text here</a:t>
              </a:r>
              <a:endParaRPr lang="zh-CN" altLang="en-US" sz="2000" dirty="0">
                <a:solidFill>
                  <a:schemeClr val="bg1"/>
                </a:solidFill>
              </a:endParaRPr>
            </a:p>
          </p:txBody>
        </p:sp>
        <p:sp>
          <p:nvSpPr>
            <p:cNvPr id="30" name="iṧḷïkop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A498FC5-06A9-406E-9A25-F382B964CE4B}"/>
                </a:ext>
              </a:extLst>
            </p:cNvPr>
            <p:cNvSpPr/>
            <p:nvPr/>
          </p:nvSpPr>
          <p:spPr>
            <a:xfrm rot="19202161">
              <a:off x="3099958" y="5320764"/>
              <a:ext cx="1305357" cy="400110"/>
            </a:xfrm>
            <a:prstGeom prst="rect">
              <a:avLst/>
            </a:prstGeom>
          </p:spPr>
          <p:txBody>
            <a:bodyPr wrap="square" lIns="91440" tIns="45720" rIns="91440" bIns="45720">
              <a:normAutofit/>
            </a:bodyPr>
            <a:lstStyle/>
            <a:p>
              <a:r>
                <a:rPr lang="en-US" altLang="zh-CN" sz="2000" b="1" dirty="0">
                  <a:solidFill>
                    <a:schemeClr val="bg1"/>
                  </a:solidFill>
                </a:rPr>
                <a:t>Text here</a:t>
              </a:r>
              <a:endParaRPr lang="zh-CN" altLang="en-US" sz="2000" dirty="0">
                <a:solidFill>
                  <a:schemeClr val="bg1"/>
                </a:solidFill>
              </a:endParaRPr>
            </a:p>
          </p:txBody>
        </p:sp>
      </p:grpSp>
      <p:sp>
        <p:nvSpPr>
          <p:cNvPr id="31" name="矩形 30"/>
          <p:cNvSpPr/>
          <p:nvPr/>
        </p:nvSpPr>
        <p:spPr>
          <a:xfrm>
            <a:off x="1125889" y="1305176"/>
            <a:ext cx="4778599" cy="1815882"/>
          </a:xfrm>
          <a:prstGeom prst="rect">
            <a:avLst/>
          </a:prstGeom>
        </p:spPr>
        <p:txBody>
          <a:bodyPr wrap="square">
            <a:spAutoFit/>
          </a:bodyPr>
          <a:lstStyle/>
          <a:p>
            <a:r>
              <a:rPr lang="en-US" altLang="zh-CN" sz="2800" dirty="0" smtClean="0">
                <a:solidFill>
                  <a:schemeClr val="tx1">
                    <a:lumMod val="65000"/>
                    <a:lumOff val="35000"/>
                  </a:schemeClr>
                </a:solidFill>
                <a:latin typeface="Century Gothic" panose="020B0502020202020204" pitchFamily="34" charset="0"/>
                <a:cs typeface="Segoe UI Light" panose="020B0502040204020203" pitchFamily="34" charset="0"/>
              </a:rPr>
              <a:t>There is one kind of job though, that is both indispensable and difficult </a:t>
            </a:r>
            <a:r>
              <a:rPr lang="en-US" altLang="zh-CN" sz="2800" dirty="0">
                <a:solidFill>
                  <a:schemeClr val="tx1">
                    <a:lumMod val="65000"/>
                    <a:lumOff val="35000"/>
                  </a:schemeClr>
                </a:solidFill>
                <a:latin typeface="Century Gothic" panose="020B0502020202020204" pitchFamily="34" charset="0"/>
                <a:cs typeface="Segoe UI Light" panose="020B0502040204020203" pitchFamily="34" charset="0"/>
              </a:rPr>
              <a:t>.</a:t>
            </a:r>
            <a:endParaRPr lang="zh-CN" altLang="en-US" sz="2800" dirty="0">
              <a:solidFill>
                <a:schemeClr val="tx1">
                  <a:lumMod val="65000"/>
                  <a:lumOff val="35000"/>
                </a:schemeClr>
              </a:solidFill>
              <a:latin typeface="Century Gothic" panose="020B0502020202020204" pitchFamily="34" charset="0"/>
              <a:cs typeface="Segoe UI Light" panose="020B0502040204020203" pitchFamily="34" charset="0"/>
            </a:endParaRPr>
          </a:p>
        </p:txBody>
      </p:sp>
      <p:sp>
        <p:nvSpPr>
          <p:cNvPr id="32" name="文本框 31"/>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179713161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par>
                                <p:cTn id="18" presetID="22" presetClass="entr" presetSubtype="8"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par>
                                <p:cTn id="26" presetID="22" presetClass="entr" presetSubtype="8"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0" nodeType="clickEffect">
                                  <p:stCondLst>
                                    <p:cond delay="2000"/>
                                  </p:stCondLst>
                                  <p:childTnLst>
                                    <p:animEffect transition="out" filter="fade">
                                      <p:cBhvr>
                                        <p:cTn id="37" dur="500"/>
                                        <p:tgtEl>
                                          <p:spTgt spid="32"/>
                                        </p:tgtEl>
                                      </p:cBhvr>
                                    </p:animEffect>
                                    <p:set>
                                      <p:cBhvr>
                                        <p:cTn id="38"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6848" y="442347"/>
            <a:ext cx="3447216" cy="681603"/>
            <a:chOff x="376848" y="442347"/>
            <a:chExt cx="3447216" cy="681603"/>
          </a:xfrm>
        </p:grpSpPr>
        <p:grpSp>
          <p:nvGrpSpPr>
            <p:cNvPr id="3" name="组合 2"/>
            <p:cNvGrpSpPr/>
            <p:nvPr/>
          </p:nvGrpSpPr>
          <p:grpSpPr>
            <a:xfrm>
              <a:off x="376848" y="442347"/>
              <a:ext cx="681603" cy="681603"/>
              <a:chOff x="3177198" y="594747"/>
              <a:chExt cx="1143452" cy="1143452"/>
            </a:xfrm>
          </p:grpSpPr>
          <p:sp>
            <p:nvSpPr>
              <p:cNvPr id="5" name="椭圆 4"/>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 name="矩形 3"/>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下阶段工作计划</a:t>
              </a:r>
            </a:p>
          </p:txBody>
        </p:sp>
      </p:grpSp>
      <p:sp>
        <p:nvSpPr>
          <p:cNvPr id="32" name="íṥḷïkop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7D15CCB-A366-4B44-9CD2-2F07E53FA1CF}"/>
              </a:ext>
            </a:extLst>
          </p:cNvPr>
          <p:cNvSpPr/>
          <p:nvPr/>
        </p:nvSpPr>
        <p:spPr bwMode="auto">
          <a:xfrm>
            <a:off x="577161" y="4577555"/>
            <a:ext cx="2737889"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gn="r">
              <a:lnSpc>
                <a:spcPct val="120000"/>
              </a:lnSpc>
              <a:buFont typeface="Arial" panose="020B0604020202020204" pitchFamily="34" charset="0"/>
              <a:buChar char="•"/>
            </a:pPr>
            <a:r>
              <a:rPr lang="en-US" altLang="zh-CN" sz="1100" dirty="0"/>
              <a:t>Copy paste fonts. Choose the only option to retain text.</a:t>
            </a:r>
          </a:p>
          <a:p>
            <a:pPr marL="171450" indent="-171450" algn="r">
              <a:lnSpc>
                <a:spcPct val="120000"/>
              </a:lnSpc>
              <a:buFont typeface="Arial" panose="020B0604020202020204" pitchFamily="34" charset="0"/>
              <a:buChar char="•"/>
            </a:pPr>
            <a:r>
              <a:rPr lang="en-US" altLang="zh-CN" sz="1100" dirty="0"/>
              <a:t>……</a:t>
            </a:r>
          </a:p>
        </p:txBody>
      </p:sp>
      <p:sp>
        <p:nvSpPr>
          <p:cNvPr id="33" name="ïşlíḑkop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BF2907E-212F-4D33-B9D8-55F3D8E6F7F5}"/>
              </a:ext>
            </a:extLst>
          </p:cNvPr>
          <p:cNvSpPr txBox="1"/>
          <p:nvPr/>
        </p:nvSpPr>
        <p:spPr bwMode="auto">
          <a:xfrm>
            <a:off x="577161" y="4189957"/>
            <a:ext cx="2737889"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sz="2000" b="1" dirty="0"/>
              <a:t>Text here</a:t>
            </a:r>
          </a:p>
        </p:txBody>
      </p:sp>
      <p:sp>
        <p:nvSpPr>
          <p:cNvPr id="34" name="iṡľíḍkop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37F1DBA-7A2A-4B0C-BA16-12B0861F67E3}"/>
              </a:ext>
            </a:extLst>
          </p:cNvPr>
          <p:cNvSpPr/>
          <p:nvPr/>
        </p:nvSpPr>
        <p:spPr bwMode="auto">
          <a:xfrm>
            <a:off x="8688247" y="4577555"/>
            <a:ext cx="2737889"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pPr>
            <a:r>
              <a:rPr lang="en-US" altLang="zh-CN" sz="1100" dirty="0"/>
              <a:t>Copy paste fonts. Choose the only option to retain text.</a:t>
            </a:r>
          </a:p>
          <a:p>
            <a:pPr marL="171450" indent="-171450">
              <a:lnSpc>
                <a:spcPct val="120000"/>
              </a:lnSpc>
              <a:buFont typeface="Arial" panose="020B0604020202020204" pitchFamily="34" charset="0"/>
              <a:buChar char="•"/>
            </a:pPr>
            <a:r>
              <a:rPr lang="en-US" altLang="zh-CN" sz="1100" dirty="0"/>
              <a:t>……</a:t>
            </a:r>
          </a:p>
        </p:txBody>
      </p:sp>
      <p:sp>
        <p:nvSpPr>
          <p:cNvPr id="35" name="iṥlkopî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62E9B58-9FE9-4914-9D97-3491F9E87A79}"/>
              </a:ext>
            </a:extLst>
          </p:cNvPr>
          <p:cNvSpPr txBox="1"/>
          <p:nvPr/>
        </p:nvSpPr>
        <p:spPr bwMode="auto">
          <a:xfrm>
            <a:off x="8688247" y="4189957"/>
            <a:ext cx="2737889"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2000" b="1" dirty="0"/>
              <a:t>Text here</a:t>
            </a:r>
          </a:p>
        </p:txBody>
      </p:sp>
      <p:grpSp>
        <p:nvGrpSpPr>
          <p:cNvPr id="36" name="íślikop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549485C-15E7-4519-966B-F4D3B628ADEE}"/>
              </a:ext>
            </a:extLst>
          </p:cNvPr>
          <p:cNvGrpSpPr/>
          <p:nvPr/>
        </p:nvGrpSpPr>
        <p:grpSpPr>
          <a:xfrm>
            <a:off x="4165503" y="1258162"/>
            <a:ext cx="3860995" cy="1062359"/>
            <a:chOff x="4489903" y="5178105"/>
            <a:chExt cx="3860995" cy="1062359"/>
          </a:xfrm>
        </p:grpSpPr>
        <p:sp>
          <p:nvSpPr>
            <p:cNvPr id="37" name="ïṥḻïkop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9A1DA42-2972-45F7-AB5A-B6C595A3A55B}"/>
                </a:ext>
              </a:extLst>
            </p:cNvPr>
            <p:cNvSpPr/>
            <p:nvPr/>
          </p:nvSpPr>
          <p:spPr bwMode="auto">
            <a:xfrm>
              <a:off x="4489903" y="5565704"/>
              <a:ext cx="3860995" cy="67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77500" lnSpcReduction="2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pPr>
              <a:r>
                <a:rPr lang="en-US" altLang="zh-CN" dirty="0">
                  <a:latin typeface="Century Gothic" panose="020B0502020202020204" pitchFamily="34" charset="0"/>
                </a:rPr>
                <a:t>Copy paste fonts. Choose the only option to retain text.</a:t>
              </a:r>
            </a:p>
            <a:p>
              <a:pPr algn="ctr">
                <a:lnSpc>
                  <a:spcPct val="120000"/>
                </a:lnSpc>
              </a:pPr>
              <a:r>
                <a:rPr lang="en-US" altLang="zh-CN" sz="1100" dirty="0"/>
                <a:t>……</a:t>
              </a:r>
            </a:p>
          </p:txBody>
        </p:sp>
        <p:sp>
          <p:nvSpPr>
            <p:cNvPr id="38" name="iṩkopḻî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6594891-8F4A-40DE-AA90-45295190E5ED}"/>
                </a:ext>
              </a:extLst>
            </p:cNvPr>
            <p:cNvSpPr txBox="1"/>
            <p:nvPr/>
          </p:nvSpPr>
          <p:spPr bwMode="auto">
            <a:xfrm>
              <a:off x="4489903" y="5178105"/>
              <a:ext cx="3860995"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r>
                <a:rPr lang="zh-CN" altLang="en-US" sz="2400" dirty="0">
                  <a:latin typeface="幼圆" panose="02010509060101010101" pitchFamily="49" charset="-122"/>
                  <a:ea typeface="幼圆" panose="02010509060101010101" pitchFamily="49" charset="-122"/>
                </a:rPr>
                <a:t>下</a:t>
              </a:r>
              <a:r>
                <a:rPr lang="zh-CN" altLang="en-US" sz="2400" dirty="0" smtClean="0">
                  <a:latin typeface="幼圆" panose="02010509060101010101" pitchFamily="49" charset="-122"/>
                  <a:ea typeface="幼圆" panose="02010509060101010101" pitchFamily="49" charset="-122"/>
                </a:rPr>
                <a:t>阶段核心任务</a:t>
              </a:r>
              <a:endParaRPr lang="zh-CN" altLang="en-US" sz="2400" dirty="0">
                <a:latin typeface="幼圆" panose="02010509060101010101" pitchFamily="49" charset="-122"/>
                <a:ea typeface="幼圆" panose="02010509060101010101" pitchFamily="49" charset="-122"/>
              </a:endParaRPr>
            </a:p>
          </p:txBody>
        </p:sp>
      </p:grpSp>
      <p:sp>
        <p:nvSpPr>
          <p:cNvPr id="39" name="ïş1îkop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5C7A050-EF74-40FD-8717-80597B12B9CC}"/>
              </a:ext>
            </a:extLst>
          </p:cNvPr>
          <p:cNvSpPr/>
          <p:nvPr/>
        </p:nvSpPr>
        <p:spPr bwMode="auto">
          <a:xfrm>
            <a:off x="2732136" y="5634541"/>
            <a:ext cx="2737889"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gn="r">
              <a:lnSpc>
                <a:spcPct val="120000"/>
              </a:lnSpc>
              <a:buFont typeface="Arial" panose="020B0604020202020204" pitchFamily="34" charset="0"/>
              <a:buChar char="•"/>
            </a:pPr>
            <a:r>
              <a:rPr lang="en-US" altLang="zh-CN" sz="1100" dirty="0"/>
              <a:t>Copy paste fonts. Choose the only option to retain text.</a:t>
            </a:r>
          </a:p>
          <a:p>
            <a:pPr marL="171450" indent="-171450" algn="r">
              <a:lnSpc>
                <a:spcPct val="120000"/>
              </a:lnSpc>
              <a:buFont typeface="Arial" panose="020B0604020202020204" pitchFamily="34" charset="0"/>
              <a:buChar char="•"/>
            </a:pPr>
            <a:r>
              <a:rPr lang="en-US" altLang="zh-CN" sz="1100" dirty="0"/>
              <a:t>……</a:t>
            </a:r>
          </a:p>
        </p:txBody>
      </p:sp>
      <p:sp>
        <p:nvSpPr>
          <p:cNvPr id="40" name="ï$ľikopď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76D0754B-4EFF-4997-80D4-6C7B2828DDB7}"/>
              </a:ext>
            </a:extLst>
          </p:cNvPr>
          <p:cNvSpPr txBox="1"/>
          <p:nvPr/>
        </p:nvSpPr>
        <p:spPr bwMode="auto">
          <a:xfrm>
            <a:off x="2732136" y="5246943"/>
            <a:ext cx="2737889"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sz="2000" b="1" dirty="0"/>
              <a:t>Text here</a:t>
            </a:r>
          </a:p>
        </p:txBody>
      </p:sp>
      <p:sp>
        <p:nvSpPr>
          <p:cNvPr id="41" name="ïşľíkop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B0A37FD-5A1D-40BC-B6ED-884DFFF2652F}"/>
              </a:ext>
            </a:extLst>
          </p:cNvPr>
          <p:cNvSpPr/>
          <p:nvPr/>
        </p:nvSpPr>
        <p:spPr bwMode="auto">
          <a:xfrm>
            <a:off x="6757068" y="5634541"/>
            <a:ext cx="2737889"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pPr>
            <a:r>
              <a:rPr lang="en-US" altLang="zh-CN" sz="1100" dirty="0"/>
              <a:t>Copy paste fonts. Choose the only option to retain text.</a:t>
            </a:r>
          </a:p>
          <a:p>
            <a:pPr marL="171450" indent="-171450">
              <a:lnSpc>
                <a:spcPct val="120000"/>
              </a:lnSpc>
              <a:buFont typeface="Arial" panose="020B0604020202020204" pitchFamily="34" charset="0"/>
              <a:buChar char="•"/>
            </a:pPr>
            <a:r>
              <a:rPr lang="en-US" altLang="zh-CN" sz="1100" dirty="0"/>
              <a:t>……</a:t>
            </a:r>
          </a:p>
        </p:txBody>
      </p:sp>
      <p:sp>
        <p:nvSpPr>
          <p:cNvPr id="42" name="íṥḻkopí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69CA33E-F588-455A-895F-5195E9DE056B}"/>
              </a:ext>
            </a:extLst>
          </p:cNvPr>
          <p:cNvSpPr txBox="1"/>
          <p:nvPr/>
        </p:nvSpPr>
        <p:spPr bwMode="auto">
          <a:xfrm>
            <a:off x="6757068" y="5246943"/>
            <a:ext cx="2737889"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2000" b="1" dirty="0"/>
              <a:t>Text here</a:t>
            </a:r>
          </a:p>
        </p:txBody>
      </p:sp>
      <p:sp>
        <p:nvSpPr>
          <p:cNvPr id="43" name="iSkopļi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6DC8D1E-8889-4C03-81A4-A34C9F9357B3}"/>
              </a:ext>
            </a:extLst>
          </p:cNvPr>
          <p:cNvSpPr/>
          <p:nvPr/>
        </p:nvSpPr>
        <p:spPr bwMode="auto">
          <a:xfrm>
            <a:off x="3124919" y="2953570"/>
            <a:ext cx="1266139" cy="1263196"/>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bg1">
              <a:lumMod val="65000"/>
            </a:schemeClr>
          </a:solidFill>
          <a:ln w="3175" cap="flat">
            <a:noFill/>
            <a:prstDash val="solid"/>
            <a:miter lim="800000"/>
            <a:headEnd/>
            <a:tailEnd/>
          </a:ln>
        </p:spPr>
        <p:txBody>
          <a:bodyPr vert="horz" wrap="square" lIns="91440" tIns="45720" rIns="91440" bIns="45720" numCol="1" anchor="t" anchorCtr="0" compatLnSpc="1">
            <a:prstTxWarp prst="textNoShape">
              <a:avLst/>
            </a:prstTxWarp>
            <a:normAutofit/>
          </a:bodyPr>
          <a:lstStyle/>
          <a:p>
            <a:endParaRPr lang="en-US"/>
          </a:p>
        </p:txBody>
      </p:sp>
      <p:sp>
        <p:nvSpPr>
          <p:cNvPr id="44" name="íṡļîkopḍ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FEB0487A-A4BC-492C-A3D7-5D5B2E9D9AAD}"/>
              </a:ext>
            </a:extLst>
          </p:cNvPr>
          <p:cNvSpPr/>
          <p:nvPr/>
        </p:nvSpPr>
        <p:spPr bwMode="auto">
          <a:xfrm>
            <a:off x="4230663" y="3634887"/>
            <a:ext cx="1266139" cy="1263196"/>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tx2">
              <a:lumMod val="60000"/>
              <a:lumOff val="40000"/>
            </a:schemeClr>
          </a:solidFill>
          <a:ln w="3175" cap="flat">
            <a:noFill/>
            <a:prstDash val="solid"/>
            <a:miter lim="800000"/>
            <a:headEnd/>
            <a:tailEnd/>
          </a:ln>
        </p:spPr>
        <p:txBody>
          <a:bodyPr vert="horz" wrap="square" lIns="91440" tIns="45720" rIns="91440" bIns="45720" numCol="1" anchor="t" anchorCtr="0" compatLnSpc="1">
            <a:prstTxWarp prst="textNoShape">
              <a:avLst/>
            </a:prstTxWarp>
            <a:normAutofit/>
          </a:bodyPr>
          <a:lstStyle/>
          <a:p>
            <a:endParaRPr lang="en-US"/>
          </a:p>
        </p:txBody>
      </p:sp>
      <p:sp>
        <p:nvSpPr>
          <p:cNvPr id="45" name="iśḻíkop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86FA097-175C-445B-ABF9-7FA545EE80D5}"/>
              </a:ext>
            </a:extLst>
          </p:cNvPr>
          <p:cNvSpPr/>
          <p:nvPr/>
        </p:nvSpPr>
        <p:spPr bwMode="auto">
          <a:xfrm>
            <a:off x="5277769" y="2532553"/>
            <a:ext cx="1688137" cy="1684213"/>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rgbClr val="15C2FF"/>
          </a:solidFill>
          <a:ln w="3175" cap="flat">
            <a:noFill/>
            <a:prstDash val="solid"/>
            <a:miter lim="800000"/>
            <a:headEnd/>
            <a:tailEnd/>
          </a:ln>
        </p:spPr>
        <p:txBody>
          <a:bodyPr vert="horz" wrap="square" lIns="91440" tIns="45720" rIns="91440" bIns="45720" numCol="1" anchor="t" anchorCtr="0" compatLnSpc="1">
            <a:prstTxWarp prst="textNoShape">
              <a:avLst/>
            </a:prstTxWarp>
            <a:normAutofit/>
          </a:bodyPr>
          <a:lstStyle/>
          <a:p>
            <a:endParaRPr lang="en-US"/>
          </a:p>
        </p:txBody>
      </p:sp>
      <p:sp>
        <p:nvSpPr>
          <p:cNvPr id="46" name="îṧļîkop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73441F9-8840-4470-9608-04BD1991B7DB}"/>
              </a:ext>
            </a:extLst>
          </p:cNvPr>
          <p:cNvSpPr/>
          <p:nvPr/>
        </p:nvSpPr>
        <p:spPr bwMode="auto">
          <a:xfrm>
            <a:off x="6719213" y="3634887"/>
            <a:ext cx="1266139" cy="1263196"/>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tx2">
              <a:lumMod val="60000"/>
              <a:lumOff val="40000"/>
            </a:schemeClr>
          </a:solidFill>
          <a:ln w="3175" cap="flat">
            <a:noFill/>
            <a:prstDash val="solid"/>
            <a:miter lim="800000"/>
            <a:headEnd/>
            <a:tailEnd/>
          </a:ln>
        </p:spPr>
        <p:txBody>
          <a:bodyPr vert="horz" wrap="square" lIns="91440" tIns="45720" rIns="91440" bIns="45720" numCol="1" anchor="t" anchorCtr="0" compatLnSpc="1">
            <a:prstTxWarp prst="textNoShape">
              <a:avLst/>
            </a:prstTxWarp>
            <a:normAutofit/>
          </a:bodyPr>
          <a:lstStyle/>
          <a:p>
            <a:endParaRPr lang="en-US"/>
          </a:p>
        </p:txBody>
      </p:sp>
      <p:sp>
        <p:nvSpPr>
          <p:cNvPr id="47" name="îṣlíkopḍ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79D202C-D3FA-47F4-9B32-2F10D10E7E68}"/>
              </a:ext>
            </a:extLst>
          </p:cNvPr>
          <p:cNvSpPr/>
          <p:nvPr/>
        </p:nvSpPr>
        <p:spPr bwMode="auto">
          <a:xfrm>
            <a:off x="7886392" y="3223916"/>
            <a:ext cx="995163" cy="992850"/>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bg1">
              <a:lumMod val="65000"/>
            </a:schemeClr>
          </a:solidFill>
          <a:ln w="3175" cap="flat">
            <a:noFill/>
            <a:prstDash val="solid"/>
            <a:miter lim="800000"/>
            <a:headEnd/>
            <a:tailEnd/>
          </a:ln>
        </p:spPr>
        <p:txBody>
          <a:bodyPr vert="horz" wrap="square" lIns="91440" tIns="45720" rIns="91440" bIns="45720" numCol="1" anchor="t" anchorCtr="0" compatLnSpc="1">
            <a:prstTxWarp prst="textNoShape">
              <a:avLst/>
            </a:prstTxWarp>
            <a:normAutofit/>
          </a:bodyPr>
          <a:lstStyle/>
          <a:p>
            <a:endParaRPr lang="en-US"/>
          </a:p>
        </p:txBody>
      </p:sp>
      <p:sp>
        <p:nvSpPr>
          <p:cNvPr id="48" name="iśḻïkop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3A6C575-47F9-4DCA-B3CE-4CDE7ED499D1}"/>
              </a:ext>
            </a:extLst>
          </p:cNvPr>
          <p:cNvSpPr/>
          <p:nvPr/>
        </p:nvSpPr>
        <p:spPr bwMode="auto">
          <a:xfrm>
            <a:off x="8213854" y="3556682"/>
            <a:ext cx="340239" cy="327318"/>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bg1">
              <a:lumMod val="65000"/>
            </a:schemeClr>
          </a:solidFill>
          <a:ln w="3175" cap="flat">
            <a:noFill/>
            <a:prstDash val="solid"/>
            <a:miter lim="800000"/>
            <a:headEnd/>
            <a:tailEnd/>
          </a:ln>
        </p:spPr>
        <p:txBody>
          <a:bodyPr/>
          <a:lstStyle/>
          <a:p>
            <a:endParaRPr lang="zh-CN" altLang="en-US"/>
          </a:p>
        </p:txBody>
      </p:sp>
      <p:sp>
        <p:nvSpPr>
          <p:cNvPr id="49" name="íŝ1íḑkop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205B52F-8F42-4222-B7E9-6F51009CAA12}"/>
              </a:ext>
            </a:extLst>
          </p:cNvPr>
          <p:cNvSpPr/>
          <p:nvPr/>
        </p:nvSpPr>
        <p:spPr bwMode="auto">
          <a:xfrm>
            <a:off x="4651127" y="4062019"/>
            <a:ext cx="425210" cy="408933"/>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chemeClr val="tx2">
              <a:lumMod val="60000"/>
              <a:lumOff val="40000"/>
            </a:schemeClr>
          </a:solidFill>
          <a:ln w="3175" cap="flat">
            <a:noFill/>
            <a:prstDash val="solid"/>
            <a:miter lim="800000"/>
            <a:headEnd/>
            <a:tailEnd/>
          </a:ln>
        </p:spPr>
        <p:txBody>
          <a:bodyPr vert="horz" wrap="square" lIns="91440" tIns="45720" rIns="91440" bIns="45720" numCol="1" anchor="t" anchorCtr="0" compatLnSpc="1">
            <a:prstTxWarp prst="textNoShape">
              <a:avLst/>
            </a:prstTxWarp>
            <a:normAutofit/>
          </a:bodyPr>
          <a:lstStyle/>
          <a:p>
            <a:endParaRPr lang="zh-CN" altLang="en-US" dirty="0"/>
          </a:p>
        </p:txBody>
      </p:sp>
      <p:sp>
        <p:nvSpPr>
          <p:cNvPr id="50" name="îśľïkop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865570D-C306-4A38-B55A-9E9B38447D58}"/>
              </a:ext>
            </a:extLst>
          </p:cNvPr>
          <p:cNvSpPr/>
          <p:nvPr/>
        </p:nvSpPr>
        <p:spPr bwMode="auto">
          <a:xfrm>
            <a:off x="7139677" y="4054278"/>
            <a:ext cx="425210" cy="424414"/>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tx2">
              <a:lumMod val="60000"/>
              <a:lumOff val="40000"/>
            </a:schemeClr>
          </a:solidFill>
          <a:ln w="3175" cap="flat">
            <a:noFill/>
            <a:prstDash val="solid"/>
            <a:miter lim="800000"/>
            <a:headEnd/>
            <a:tailEnd/>
          </a:ln>
        </p:spPr>
        <p:txBody>
          <a:bodyPr vert="horz" wrap="square" lIns="91440" tIns="45720" rIns="91440" bIns="45720" numCol="1" anchor="t" anchorCtr="0" compatLnSpc="1">
            <a:prstTxWarp prst="textNoShape">
              <a:avLst/>
            </a:prstTxWarp>
            <a:normAutofit/>
          </a:bodyPr>
          <a:lstStyle/>
          <a:p>
            <a:endParaRPr lang="zh-CN" altLang="en-US"/>
          </a:p>
        </p:txBody>
      </p:sp>
      <p:sp>
        <p:nvSpPr>
          <p:cNvPr id="51" name="ïşļíkop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49964FF-DC7D-40C0-B2FC-3E9D36ED0D45}"/>
              </a:ext>
            </a:extLst>
          </p:cNvPr>
          <p:cNvSpPr/>
          <p:nvPr/>
        </p:nvSpPr>
        <p:spPr bwMode="auto">
          <a:xfrm>
            <a:off x="3496041" y="3373145"/>
            <a:ext cx="523894" cy="424046"/>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lumMod val="65000"/>
            </a:schemeClr>
          </a:solidFill>
          <a:ln w="3175" cap="flat">
            <a:noFill/>
            <a:prstDash val="solid"/>
            <a:miter lim="800000"/>
            <a:headEnd/>
            <a:tailEnd/>
          </a:ln>
        </p:spPr>
        <p:txBody>
          <a:bodyPr vert="horz" wrap="square" lIns="91440" tIns="45720" rIns="91440" bIns="45720" numCol="1" anchor="t"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p>
        </p:txBody>
      </p:sp>
      <p:sp>
        <p:nvSpPr>
          <p:cNvPr id="52" name="îṩḻikopḍ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CF22EF8-9A67-47D8-8A44-4C7C9923416D}"/>
              </a:ext>
            </a:extLst>
          </p:cNvPr>
          <p:cNvSpPr/>
          <p:nvPr/>
        </p:nvSpPr>
        <p:spPr bwMode="auto">
          <a:xfrm>
            <a:off x="5794345" y="3132379"/>
            <a:ext cx="654983" cy="484560"/>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88862 h 440259"/>
              <a:gd name="T31" fmla="*/ 88862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 name="T70" fmla="*/ 278945 h 440259"/>
              <a:gd name="T71"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8" h="4896">
                <a:moveTo>
                  <a:pt x="6608" y="638"/>
                </a:moveTo>
                <a:lnTo>
                  <a:pt x="6608" y="2638"/>
                </a:lnTo>
                <a:cubicBezTo>
                  <a:pt x="6608" y="2638"/>
                  <a:pt x="6180" y="2723"/>
                  <a:pt x="6092" y="2734"/>
                </a:cubicBezTo>
                <a:cubicBezTo>
                  <a:pt x="6004" y="2745"/>
                  <a:pt x="5728" y="2834"/>
                  <a:pt x="5528" y="2642"/>
                </a:cubicBezTo>
                <a:cubicBezTo>
                  <a:pt x="5219" y="2346"/>
                  <a:pt x="4122" y="1254"/>
                  <a:pt x="4122" y="1254"/>
                </a:cubicBezTo>
                <a:cubicBezTo>
                  <a:pt x="4122" y="1254"/>
                  <a:pt x="3932" y="1069"/>
                  <a:pt x="3629" y="1229"/>
                </a:cubicBezTo>
                <a:cubicBezTo>
                  <a:pt x="3350" y="1376"/>
                  <a:pt x="2936" y="1592"/>
                  <a:pt x="2764" y="1675"/>
                </a:cubicBezTo>
                <a:cubicBezTo>
                  <a:pt x="2437" y="1849"/>
                  <a:pt x="2167" y="1574"/>
                  <a:pt x="2167" y="1364"/>
                </a:cubicBezTo>
                <a:cubicBezTo>
                  <a:pt x="2167" y="1201"/>
                  <a:pt x="2269" y="1090"/>
                  <a:pt x="2414" y="1009"/>
                </a:cubicBezTo>
                <a:cubicBezTo>
                  <a:pt x="2808" y="770"/>
                  <a:pt x="3637" y="305"/>
                  <a:pt x="3983" y="121"/>
                </a:cubicBezTo>
                <a:cubicBezTo>
                  <a:pt x="4193" y="9"/>
                  <a:pt x="4344" y="0"/>
                  <a:pt x="4633" y="243"/>
                </a:cubicBezTo>
                <a:cubicBezTo>
                  <a:pt x="4988" y="541"/>
                  <a:pt x="5304" y="814"/>
                  <a:pt x="5304" y="814"/>
                </a:cubicBezTo>
                <a:cubicBezTo>
                  <a:pt x="5304" y="814"/>
                  <a:pt x="5407" y="900"/>
                  <a:pt x="5571" y="865"/>
                </a:cubicBezTo>
                <a:cubicBezTo>
                  <a:pt x="5975" y="780"/>
                  <a:pt x="6608" y="638"/>
                  <a:pt x="6608" y="638"/>
                </a:cubicBezTo>
                <a:close/>
                <a:moveTo>
                  <a:pt x="2241" y="4027"/>
                </a:moveTo>
                <a:cubicBezTo>
                  <a:pt x="2294" y="3891"/>
                  <a:pt x="2277" y="3738"/>
                  <a:pt x="2175" y="3633"/>
                </a:cubicBezTo>
                <a:cubicBezTo>
                  <a:pt x="2083" y="3540"/>
                  <a:pt x="1950" y="3515"/>
                  <a:pt x="1822" y="3544"/>
                </a:cubicBezTo>
                <a:cubicBezTo>
                  <a:pt x="1858" y="3418"/>
                  <a:pt x="1838" y="3283"/>
                  <a:pt x="1746" y="3188"/>
                </a:cubicBezTo>
                <a:cubicBezTo>
                  <a:pt x="1654" y="3095"/>
                  <a:pt x="1521" y="3070"/>
                  <a:pt x="1394" y="3099"/>
                </a:cubicBezTo>
                <a:cubicBezTo>
                  <a:pt x="1429" y="2973"/>
                  <a:pt x="1409" y="2838"/>
                  <a:pt x="1317" y="2744"/>
                </a:cubicBezTo>
                <a:cubicBezTo>
                  <a:pt x="1173" y="2596"/>
                  <a:pt x="924" y="2602"/>
                  <a:pt x="760" y="2758"/>
                </a:cubicBezTo>
                <a:cubicBezTo>
                  <a:pt x="597" y="2915"/>
                  <a:pt x="492" y="3198"/>
                  <a:pt x="638" y="3365"/>
                </a:cubicBezTo>
                <a:cubicBezTo>
                  <a:pt x="783" y="3531"/>
                  <a:pt x="950" y="3430"/>
                  <a:pt x="1077" y="3401"/>
                </a:cubicBezTo>
                <a:cubicBezTo>
                  <a:pt x="1042" y="3527"/>
                  <a:pt x="936" y="3645"/>
                  <a:pt x="1066" y="3810"/>
                </a:cubicBezTo>
                <a:cubicBezTo>
                  <a:pt x="1197" y="3975"/>
                  <a:pt x="1378" y="3875"/>
                  <a:pt x="1506" y="3846"/>
                </a:cubicBezTo>
                <a:cubicBezTo>
                  <a:pt x="1470" y="3972"/>
                  <a:pt x="1369" y="4101"/>
                  <a:pt x="1494" y="4254"/>
                </a:cubicBezTo>
                <a:cubicBezTo>
                  <a:pt x="1621" y="4408"/>
                  <a:pt x="1829" y="4326"/>
                  <a:pt x="1966" y="4283"/>
                </a:cubicBezTo>
                <a:cubicBezTo>
                  <a:pt x="1913" y="4419"/>
                  <a:pt x="1799" y="4566"/>
                  <a:pt x="1945" y="4730"/>
                </a:cubicBezTo>
                <a:cubicBezTo>
                  <a:pt x="2090" y="4896"/>
                  <a:pt x="2426" y="4819"/>
                  <a:pt x="2590" y="4663"/>
                </a:cubicBezTo>
                <a:cubicBezTo>
                  <a:pt x="2753" y="4506"/>
                  <a:pt x="2769" y="4258"/>
                  <a:pt x="2625" y="4110"/>
                </a:cubicBezTo>
                <a:cubicBezTo>
                  <a:pt x="2526" y="4008"/>
                  <a:pt x="2378" y="3985"/>
                  <a:pt x="2241" y="4027"/>
                </a:cubicBezTo>
                <a:close/>
                <a:moveTo>
                  <a:pt x="5233" y="2987"/>
                </a:moveTo>
                <a:cubicBezTo>
                  <a:pt x="4047" y="1802"/>
                  <a:pt x="4605" y="2359"/>
                  <a:pt x="3967" y="1720"/>
                </a:cubicBezTo>
                <a:cubicBezTo>
                  <a:pt x="3967" y="1720"/>
                  <a:pt x="3775" y="1529"/>
                  <a:pt x="3523" y="1640"/>
                </a:cubicBezTo>
                <a:cubicBezTo>
                  <a:pt x="3346" y="1718"/>
                  <a:pt x="3117" y="1824"/>
                  <a:pt x="2945" y="1905"/>
                </a:cubicBezTo>
                <a:cubicBezTo>
                  <a:pt x="2757" y="2004"/>
                  <a:pt x="2621" y="2034"/>
                  <a:pt x="2557" y="2034"/>
                </a:cubicBezTo>
                <a:cubicBezTo>
                  <a:pt x="2192" y="2031"/>
                  <a:pt x="1896" y="1738"/>
                  <a:pt x="1896" y="1373"/>
                </a:cubicBezTo>
                <a:cubicBezTo>
                  <a:pt x="1896" y="1137"/>
                  <a:pt x="2022" y="931"/>
                  <a:pt x="2209" y="814"/>
                </a:cubicBezTo>
                <a:cubicBezTo>
                  <a:pt x="2472" y="632"/>
                  <a:pt x="3078" y="310"/>
                  <a:pt x="3078" y="310"/>
                </a:cubicBezTo>
                <a:cubicBezTo>
                  <a:pt x="3078" y="310"/>
                  <a:pt x="2894" y="76"/>
                  <a:pt x="2489" y="76"/>
                </a:cubicBezTo>
                <a:cubicBezTo>
                  <a:pt x="2085" y="76"/>
                  <a:pt x="1240" y="629"/>
                  <a:pt x="1240" y="629"/>
                </a:cubicBezTo>
                <a:cubicBezTo>
                  <a:pt x="1240" y="629"/>
                  <a:pt x="1000" y="783"/>
                  <a:pt x="659" y="644"/>
                </a:cubicBezTo>
                <a:lnTo>
                  <a:pt x="0" y="415"/>
                </a:lnTo>
                <a:lnTo>
                  <a:pt x="0" y="2704"/>
                </a:lnTo>
                <a:cubicBezTo>
                  <a:pt x="0" y="2704"/>
                  <a:pt x="188" y="2758"/>
                  <a:pt x="357" y="2827"/>
                </a:cubicBezTo>
                <a:cubicBezTo>
                  <a:pt x="395" y="2719"/>
                  <a:pt x="457" y="2618"/>
                  <a:pt x="542" y="2535"/>
                </a:cubicBezTo>
                <a:cubicBezTo>
                  <a:pt x="822" y="2268"/>
                  <a:pt x="1287" y="2265"/>
                  <a:pt x="1542" y="2528"/>
                </a:cubicBezTo>
                <a:cubicBezTo>
                  <a:pt x="1619" y="2608"/>
                  <a:pt x="1673" y="2703"/>
                  <a:pt x="1700" y="2808"/>
                </a:cubicBezTo>
                <a:cubicBezTo>
                  <a:pt x="1803" y="2840"/>
                  <a:pt x="1896" y="2896"/>
                  <a:pt x="1971" y="2973"/>
                </a:cubicBezTo>
                <a:cubicBezTo>
                  <a:pt x="2048" y="3053"/>
                  <a:pt x="2101" y="3148"/>
                  <a:pt x="2129" y="3253"/>
                </a:cubicBezTo>
                <a:cubicBezTo>
                  <a:pt x="2231" y="3285"/>
                  <a:pt x="2324" y="3341"/>
                  <a:pt x="2399" y="3418"/>
                </a:cubicBezTo>
                <a:cubicBezTo>
                  <a:pt x="2484" y="3505"/>
                  <a:pt x="2540" y="3611"/>
                  <a:pt x="2566" y="3725"/>
                </a:cubicBezTo>
                <a:cubicBezTo>
                  <a:pt x="2674" y="3756"/>
                  <a:pt x="2771" y="3814"/>
                  <a:pt x="2849" y="3894"/>
                </a:cubicBezTo>
                <a:cubicBezTo>
                  <a:pt x="3002" y="4051"/>
                  <a:pt x="3056" y="4265"/>
                  <a:pt x="3023" y="4471"/>
                </a:cubicBezTo>
                <a:cubicBezTo>
                  <a:pt x="3024" y="4471"/>
                  <a:pt x="3024" y="4471"/>
                  <a:pt x="3024" y="4472"/>
                </a:cubicBezTo>
                <a:cubicBezTo>
                  <a:pt x="3027" y="4475"/>
                  <a:pt x="3119" y="4578"/>
                  <a:pt x="3177" y="4636"/>
                </a:cubicBezTo>
                <a:cubicBezTo>
                  <a:pt x="3290" y="4749"/>
                  <a:pt x="3475" y="4749"/>
                  <a:pt x="3588" y="4636"/>
                </a:cubicBezTo>
                <a:cubicBezTo>
                  <a:pt x="3700" y="4523"/>
                  <a:pt x="3701" y="4339"/>
                  <a:pt x="3588" y="4225"/>
                </a:cubicBezTo>
                <a:cubicBezTo>
                  <a:pt x="3584" y="4221"/>
                  <a:pt x="3180" y="3799"/>
                  <a:pt x="3213" y="3766"/>
                </a:cubicBezTo>
                <a:cubicBezTo>
                  <a:pt x="3245" y="3734"/>
                  <a:pt x="3759" y="4269"/>
                  <a:pt x="3769" y="4279"/>
                </a:cubicBezTo>
                <a:cubicBezTo>
                  <a:pt x="3882" y="4391"/>
                  <a:pt x="4066" y="4391"/>
                  <a:pt x="4179" y="4279"/>
                </a:cubicBezTo>
                <a:cubicBezTo>
                  <a:pt x="4292" y="4166"/>
                  <a:pt x="4292" y="3981"/>
                  <a:pt x="4179" y="3868"/>
                </a:cubicBezTo>
                <a:cubicBezTo>
                  <a:pt x="4174" y="3863"/>
                  <a:pt x="4151" y="3841"/>
                  <a:pt x="4142" y="3832"/>
                </a:cubicBezTo>
                <a:cubicBezTo>
                  <a:pt x="4142" y="3832"/>
                  <a:pt x="3632" y="3378"/>
                  <a:pt x="3671" y="3339"/>
                </a:cubicBezTo>
                <a:cubicBezTo>
                  <a:pt x="3710" y="3300"/>
                  <a:pt x="4343" y="3891"/>
                  <a:pt x="4345" y="3891"/>
                </a:cubicBezTo>
                <a:cubicBezTo>
                  <a:pt x="4458" y="3993"/>
                  <a:pt x="4634" y="3992"/>
                  <a:pt x="4743" y="3883"/>
                </a:cubicBezTo>
                <a:cubicBezTo>
                  <a:pt x="4850" y="3776"/>
                  <a:pt x="4852" y="3608"/>
                  <a:pt x="4758" y="3494"/>
                </a:cubicBezTo>
                <a:cubicBezTo>
                  <a:pt x="4756" y="3488"/>
                  <a:pt x="4275" y="2986"/>
                  <a:pt x="4312" y="2948"/>
                </a:cubicBezTo>
                <a:cubicBezTo>
                  <a:pt x="4351" y="2910"/>
                  <a:pt x="4826" y="3400"/>
                  <a:pt x="4827" y="3401"/>
                </a:cubicBezTo>
                <a:cubicBezTo>
                  <a:pt x="4940" y="3513"/>
                  <a:pt x="5124" y="3513"/>
                  <a:pt x="5238" y="3401"/>
                </a:cubicBezTo>
                <a:cubicBezTo>
                  <a:pt x="5350" y="3288"/>
                  <a:pt x="5350" y="3103"/>
                  <a:pt x="5238" y="2990"/>
                </a:cubicBezTo>
                <a:cubicBezTo>
                  <a:pt x="5236" y="2989"/>
                  <a:pt x="5234" y="2988"/>
                  <a:pt x="5233" y="2987"/>
                </a:cubicBezTo>
                <a:close/>
              </a:path>
            </a:pathLst>
          </a:custGeom>
          <a:solidFill>
            <a:srgbClr val="15C2FF"/>
          </a:solidFill>
          <a:ln w="3175" cap="flat">
            <a:noFill/>
            <a:prstDash val="solid"/>
            <a:miter lim="800000"/>
            <a:headEnd/>
            <a:tailEnd/>
          </a:ln>
        </p:spPr>
        <p:txBody>
          <a:bodyPr vert="horz" wrap="square" lIns="91440" tIns="45720" rIns="91440" bIns="45720" numCol="1" anchor="t" anchorCtr="0" compatLnSpc="1">
            <a:prstTxWarp prst="textNoShape">
              <a:avLst/>
            </a:prstTxWarp>
            <a:normAutofit/>
          </a:bodyPr>
          <a:lstStyle/>
          <a:p>
            <a:endParaRPr lang="zh-CN" altLang="en-US"/>
          </a:p>
        </p:txBody>
      </p:sp>
      <p:sp>
        <p:nvSpPr>
          <p:cNvPr id="53" name="文本框 52"/>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379155444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ppt_x"/>
                                          </p:val>
                                        </p:tav>
                                        <p:tav tm="100000">
                                          <p:val>
                                            <p:strVal val="#ppt_x"/>
                                          </p:val>
                                        </p:tav>
                                      </p:tavLst>
                                    </p:anim>
                                    <p:anim calcmode="lin" valueType="num">
                                      <p:cBhvr additive="base">
                                        <p:cTn id="17" dur="500" fill="hold"/>
                                        <p:tgtEl>
                                          <p:spTgt spid="3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ppt_x"/>
                                          </p:val>
                                        </p:tav>
                                        <p:tav tm="100000">
                                          <p:val>
                                            <p:strVal val="#ppt_x"/>
                                          </p:val>
                                        </p:tav>
                                      </p:tavLst>
                                    </p:anim>
                                    <p:anim calcmode="lin" valueType="num">
                                      <p:cBhvr additive="base">
                                        <p:cTn id="21" dur="500" fill="hold"/>
                                        <p:tgtEl>
                                          <p:spTgt spid="3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500" fill="hold"/>
                                        <p:tgtEl>
                                          <p:spTgt spid="39"/>
                                        </p:tgtEl>
                                        <p:attrNameLst>
                                          <p:attrName>ppt_x</p:attrName>
                                        </p:attrNameLst>
                                      </p:cBhvr>
                                      <p:tavLst>
                                        <p:tav tm="0">
                                          <p:val>
                                            <p:strVal val="#ppt_x"/>
                                          </p:val>
                                        </p:tav>
                                        <p:tav tm="100000">
                                          <p:val>
                                            <p:strVal val="#ppt_x"/>
                                          </p:val>
                                        </p:tav>
                                      </p:tavLst>
                                    </p:anim>
                                    <p:anim calcmode="lin" valueType="num">
                                      <p:cBhvr additive="base">
                                        <p:cTn id="29" dur="500" fill="hold"/>
                                        <p:tgtEl>
                                          <p:spTgt spid="3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500" fill="hold"/>
                                        <p:tgtEl>
                                          <p:spTgt spid="40"/>
                                        </p:tgtEl>
                                        <p:attrNameLst>
                                          <p:attrName>ppt_x</p:attrName>
                                        </p:attrNameLst>
                                      </p:cBhvr>
                                      <p:tavLst>
                                        <p:tav tm="0">
                                          <p:val>
                                            <p:strVal val="#ppt_x"/>
                                          </p:val>
                                        </p:tav>
                                        <p:tav tm="100000">
                                          <p:val>
                                            <p:strVal val="#ppt_x"/>
                                          </p:val>
                                        </p:tav>
                                      </p:tavLst>
                                    </p:anim>
                                    <p:anim calcmode="lin" valueType="num">
                                      <p:cBhvr additive="base">
                                        <p:cTn id="33" dur="500" fill="hold"/>
                                        <p:tgtEl>
                                          <p:spTgt spid="4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ppt_x"/>
                                          </p:val>
                                        </p:tav>
                                        <p:tav tm="100000">
                                          <p:val>
                                            <p:strVal val="#ppt_x"/>
                                          </p:val>
                                        </p:tav>
                                      </p:tavLst>
                                    </p:anim>
                                    <p:anim calcmode="lin" valueType="num">
                                      <p:cBhvr additive="base">
                                        <p:cTn id="37" dur="500" fill="hold"/>
                                        <p:tgtEl>
                                          <p:spTgt spid="4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fill="hold"/>
                                        <p:tgtEl>
                                          <p:spTgt spid="42"/>
                                        </p:tgtEl>
                                        <p:attrNameLst>
                                          <p:attrName>ppt_x</p:attrName>
                                        </p:attrNameLst>
                                      </p:cBhvr>
                                      <p:tavLst>
                                        <p:tav tm="0">
                                          <p:val>
                                            <p:strVal val="#ppt_x"/>
                                          </p:val>
                                        </p:tav>
                                        <p:tav tm="100000">
                                          <p:val>
                                            <p:strVal val="#ppt_x"/>
                                          </p:val>
                                        </p:tav>
                                      </p:tavLst>
                                    </p:anim>
                                    <p:anim calcmode="lin" valueType="num">
                                      <p:cBhvr additive="base">
                                        <p:cTn id="41" dur="500" fill="hold"/>
                                        <p:tgtEl>
                                          <p:spTgt spid="4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 calcmode="lin" valueType="num">
                                      <p:cBhvr additive="base">
                                        <p:cTn id="44" dur="500" fill="hold"/>
                                        <p:tgtEl>
                                          <p:spTgt spid="43"/>
                                        </p:tgtEl>
                                        <p:attrNameLst>
                                          <p:attrName>ppt_x</p:attrName>
                                        </p:attrNameLst>
                                      </p:cBhvr>
                                      <p:tavLst>
                                        <p:tav tm="0">
                                          <p:val>
                                            <p:strVal val="#ppt_x"/>
                                          </p:val>
                                        </p:tav>
                                        <p:tav tm="100000">
                                          <p:val>
                                            <p:strVal val="#ppt_x"/>
                                          </p:val>
                                        </p:tav>
                                      </p:tavLst>
                                    </p:anim>
                                    <p:anim calcmode="lin" valueType="num">
                                      <p:cBhvr additive="base">
                                        <p:cTn id="45" dur="500" fill="hold"/>
                                        <p:tgtEl>
                                          <p:spTgt spid="4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500" fill="hold"/>
                                        <p:tgtEl>
                                          <p:spTgt spid="44"/>
                                        </p:tgtEl>
                                        <p:attrNameLst>
                                          <p:attrName>ppt_x</p:attrName>
                                        </p:attrNameLst>
                                      </p:cBhvr>
                                      <p:tavLst>
                                        <p:tav tm="0">
                                          <p:val>
                                            <p:strVal val="#ppt_x"/>
                                          </p:val>
                                        </p:tav>
                                        <p:tav tm="100000">
                                          <p:val>
                                            <p:strVal val="#ppt_x"/>
                                          </p:val>
                                        </p:tav>
                                      </p:tavLst>
                                    </p:anim>
                                    <p:anim calcmode="lin" valueType="num">
                                      <p:cBhvr additive="base">
                                        <p:cTn id="49" dur="500" fill="hold"/>
                                        <p:tgtEl>
                                          <p:spTgt spid="4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ppt_x"/>
                                          </p:val>
                                        </p:tav>
                                        <p:tav tm="100000">
                                          <p:val>
                                            <p:strVal val="#ppt_x"/>
                                          </p:val>
                                        </p:tav>
                                      </p:tavLst>
                                    </p:anim>
                                    <p:anim calcmode="lin" valueType="num">
                                      <p:cBhvr additive="base">
                                        <p:cTn id="53" dur="500" fill="hold"/>
                                        <p:tgtEl>
                                          <p:spTgt spid="4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 calcmode="lin" valueType="num">
                                      <p:cBhvr additive="base">
                                        <p:cTn id="56" dur="500" fill="hold"/>
                                        <p:tgtEl>
                                          <p:spTgt spid="46"/>
                                        </p:tgtEl>
                                        <p:attrNameLst>
                                          <p:attrName>ppt_x</p:attrName>
                                        </p:attrNameLst>
                                      </p:cBhvr>
                                      <p:tavLst>
                                        <p:tav tm="0">
                                          <p:val>
                                            <p:strVal val="#ppt_x"/>
                                          </p:val>
                                        </p:tav>
                                        <p:tav tm="100000">
                                          <p:val>
                                            <p:strVal val="#ppt_x"/>
                                          </p:val>
                                        </p:tav>
                                      </p:tavLst>
                                    </p:anim>
                                    <p:anim calcmode="lin" valueType="num">
                                      <p:cBhvr additive="base">
                                        <p:cTn id="57" dur="500" fill="hold"/>
                                        <p:tgtEl>
                                          <p:spTgt spid="46"/>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 calcmode="lin" valueType="num">
                                      <p:cBhvr additive="base">
                                        <p:cTn id="60" dur="500" fill="hold"/>
                                        <p:tgtEl>
                                          <p:spTgt spid="47"/>
                                        </p:tgtEl>
                                        <p:attrNameLst>
                                          <p:attrName>ppt_x</p:attrName>
                                        </p:attrNameLst>
                                      </p:cBhvr>
                                      <p:tavLst>
                                        <p:tav tm="0">
                                          <p:val>
                                            <p:strVal val="#ppt_x"/>
                                          </p:val>
                                        </p:tav>
                                        <p:tav tm="100000">
                                          <p:val>
                                            <p:strVal val="#ppt_x"/>
                                          </p:val>
                                        </p:tav>
                                      </p:tavLst>
                                    </p:anim>
                                    <p:anim calcmode="lin" valueType="num">
                                      <p:cBhvr additive="base">
                                        <p:cTn id="61" dur="500" fill="hold"/>
                                        <p:tgtEl>
                                          <p:spTgt spid="47"/>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ppt_x"/>
                                          </p:val>
                                        </p:tav>
                                        <p:tav tm="100000">
                                          <p:val>
                                            <p:strVal val="#ppt_x"/>
                                          </p:val>
                                        </p:tav>
                                      </p:tavLst>
                                    </p:anim>
                                    <p:anim calcmode="lin" valueType="num">
                                      <p:cBhvr additive="base">
                                        <p:cTn id="65" dur="500" fill="hold"/>
                                        <p:tgtEl>
                                          <p:spTgt spid="4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ppt_x"/>
                                          </p:val>
                                        </p:tav>
                                        <p:tav tm="100000">
                                          <p:val>
                                            <p:strVal val="#ppt_x"/>
                                          </p:val>
                                        </p:tav>
                                      </p:tavLst>
                                    </p:anim>
                                    <p:anim calcmode="lin" valueType="num">
                                      <p:cBhvr additive="base">
                                        <p:cTn id="69" dur="500" fill="hold"/>
                                        <p:tgtEl>
                                          <p:spTgt spid="49"/>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50"/>
                                        </p:tgtEl>
                                        <p:attrNameLst>
                                          <p:attrName>style.visibility</p:attrName>
                                        </p:attrNameLst>
                                      </p:cBhvr>
                                      <p:to>
                                        <p:strVal val="visible"/>
                                      </p:to>
                                    </p:set>
                                    <p:anim calcmode="lin" valueType="num">
                                      <p:cBhvr additive="base">
                                        <p:cTn id="72" dur="500" fill="hold"/>
                                        <p:tgtEl>
                                          <p:spTgt spid="50"/>
                                        </p:tgtEl>
                                        <p:attrNameLst>
                                          <p:attrName>ppt_x</p:attrName>
                                        </p:attrNameLst>
                                      </p:cBhvr>
                                      <p:tavLst>
                                        <p:tav tm="0">
                                          <p:val>
                                            <p:strVal val="#ppt_x"/>
                                          </p:val>
                                        </p:tav>
                                        <p:tav tm="100000">
                                          <p:val>
                                            <p:strVal val="#ppt_x"/>
                                          </p:val>
                                        </p:tav>
                                      </p:tavLst>
                                    </p:anim>
                                    <p:anim calcmode="lin" valueType="num">
                                      <p:cBhvr additive="base">
                                        <p:cTn id="73" dur="500" fill="hold"/>
                                        <p:tgtEl>
                                          <p:spTgt spid="50"/>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51"/>
                                        </p:tgtEl>
                                        <p:attrNameLst>
                                          <p:attrName>style.visibility</p:attrName>
                                        </p:attrNameLst>
                                      </p:cBhvr>
                                      <p:to>
                                        <p:strVal val="visible"/>
                                      </p:to>
                                    </p:set>
                                    <p:anim calcmode="lin" valueType="num">
                                      <p:cBhvr additive="base">
                                        <p:cTn id="76" dur="500" fill="hold"/>
                                        <p:tgtEl>
                                          <p:spTgt spid="51"/>
                                        </p:tgtEl>
                                        <p:attrNameLst>
                                          <p:attrName>ppt_x</p:attrName>
                                        </p:attrNameLst>
                                      </p:cBhvr>
                                      <p:tavLst>
                                        <p:tav tm="0">
                                          <p:val>
                                            <p:strVal val="#ppt_x"/>
                                          </p:val>
                                        </p:tav>
                                        <p:tav tm="100000">
                                          <p:val>
                                            <p:strVal val="#ppt_x"/>
                                          </p:val>
                                        </p:tav>
                                      </p:tavLst>
                                    </p:anim>
                                    <p:anim calcmode="lin" valueType="num">
                                      <p:cBhvr additive="base">
                                        <p:cTn id="77" dur="500" fill="hold"/>
                                        <p:tgtEl>
                                          <p:spTgt spid="51"/>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52"/>
                                        </p:tgtEl>
                                        <p:attrNameLst>
                                          <p:attrName>style.visibility</p:attrName>
                                        </p:attrNameLst>
                                      </p:cBhvr>
                                      <p:to>
                                        <p:strVal val="visible"/>
                                      </p:to>
                                    </p:set>
                                    <p:anim calcmode="lin" valueType="num">
                                      <p:cBhvr additive="base">
                                        <p:cTn id="80" dur="500" fill="hold"/>
                                        <p:tgtEl>
                                          <p:spTgt spid="52"/>
                                        </p:tgtEl>
                                        <p:attrNameLst>
                                          <p:attrName>ppt_x</p:attrName>
                                        </p:attrNameLst>
                                      </p:cBhvr>
                                      <p:tavLst>
                                        <p:tav tm="0">
                                          <p:val>
                                            <p:strVal val="#ppt_x"/>
                                          </p:val>
                                        </p:tav>
                                        <p:tav tm="100000">
                                          <p:val>
                                            <p:strVal val="#ppt_x"/>
                                          </p:val>
                                        </p:tav>
                                      </p:tavLst>
                                    </p:anim>
                                    <p:anim calcmode="lin" valueType="num">
                                      <p:cBhvr additive="base">
                                        <p:cTn id="81"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0" presetClass="exit" presetSubtype="0" fill="hold" grpId="0" nodeType="clickEffect">
                                  <p:stCondLst>
                                    <p:cond delay="2000"/>
                                  </p:stCondLst>
                                  <p:childTnLst>
                                    <p:animEffect transition="out" filter="fade">
                                      <p:cBhvr>
                                        <p:cTn id="85" dur="500"/>
                                        <p:tgtEl>
                                          <p:spTgt spid="53"/>
                                        </p:tgtEl>
                                      </p:cBhvr>
                                    </p:animEffect>
                                    <p:set>
                                      <p:cBhvr>
                                        <p:cTn id="86" dur="1" fill="hold">
                                          <p:stCondLst>
                                            <p:cond delay="499"/>
                                          </p:stCondLst>
                                        </p:cTn>
                                        <p:tgtEl>
                                          <p:spTgt spid="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9" grpId="0"/>
      <p:bldP spid="40" grpId="0"/>
      <p:bldP spid="41" grpId="0"/>
      <p:bldP spid="42" grpId="0"/>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6848" y="442347"/>
            <a:ext cx="3447216" cy="681603"/>
            <a:chOff x="376848" y="442347"/>
            <a:chExt cx="3447216" cy="681603"/>
          </a:xfrm>
        </p:grpSpPr>
        <p:grpSp>
          <p:nvGrpSpPr>
            <p:cNvPr id="5" name="组合 4"/>
            <p:cNvGrpSpPr/>
            <p:nvPr/>
          </p:nvGrpSpPr>
          <p:grpSpPr>
            <a:xfrm>
              <a:off x="376848" y="442347"/>
              <a:ext cx="681603" cy="681603"/>
              <a:chOff x="3177198" y="594747"/>
              <a:chExt cx="1143452" cy="1143452"/>
            </a:xfrm>
          </p:grpSpPr>
          <p:sp>
            <p:nvSpPr>
              <p:cNvPr id="7" name="椭圆 6"/>
              <p:cNvSpPr/>
              <p:nvPr/>
            </p:nvSpPr>
            <p:spPr>
              <a:xfrm>
                <a:off x="3177198" y="594747"/>
                <a:ext cx="1143452" cy="1143452"/>
              </a:xfrm>
              <a:prstGeom prst="ellipse">
                <a:avLst/>
              </a:prstGeom>
              <a:solidFill>
                <a:srgbClr val="5BD4FF"/>
              </a:solidFill>
              <a:ln w="76200">
                <a:noFill/>
              </a:ln>
              <a:effectLst>
                <a:outerShdw blurRad="520700" dist="50800" dir="10800000" algn="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8" name="KSO_Shape"/>
              <p:cNvSpPr>
                <a:spLocks/>
              </p:cNvSpPr>
              <p:nvPr/>
            </p:nvSpPr>
            <p:spPr bwMode="auto">
              <a:xfrm>
                <a:off x="3562012" y="890248"/>
                <a:ext cx="373825" cy="552450"/>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6" name="矩形 5"/>
            <p:cNvSpPr/>
            <p:nvPr/>
          </p:nvSpPr>
          <p:spPr>
            <a:xfrm>
              <a:off x="1125889" y="461397"/>
              <a:ext cx="2698175" cy="523220"/>
            </a:xfrm>
            <a:prstGeom prst="rect">
              <a:avLst/>
            </a:prstGeom>
          </p:spPr>
          <p:txBody>
            <a:bodyPr wrap="none">
              <a:spAutoFit/>
            </a:bodyPr>
            <a:lstStyle/>
            <a:p>
              <a:r>
                <a:rPr lang="zh-CN" altLang="en-US" sz="2800" dirty="0">
                  <a:latin typeface="幼圆" panose="02010509060101010101" pitchFamily="49" charset="-122"/>
                  <a:ea typeface="幼圆" panose="02010509060101010101" pitchFamily="49" charset="-122"/>
                </a:rPr>
                <a:t>下阶段工作计划</a:t>
              </a:r>
            </a:p>
          </p:txBody>
        </p:sp>
      </p:grpSp>
      <p:sp>
        <p:nvSpPr>
          <p:cNvPr id="9" name="íŝkopļîďé"/>
          <p:cNvSpPr/>
          <p:nvPr/>
        </p:nvSpPr>
        <p:spPr>
          <a:xfrm>
            <a:off x="1535326" y="2922935"/>
            <a:ext cx="2728385" cy="2838716"/>
          </a:xfrm>
          <a:prstGeom prst="rect">
            <a:avLst/>
          </a:prstGeom>
          <a:ln w="19050">
            <a:solidFill>
              <a:srgbClr val="5BD4FF"/>
            </a:solidFill>
          </a:ln>
        </p:spPr>
        <p:style>
          <a:lnRef idx="1">
            <a:schemeClr val="accent1"/>
          </a:lnRef>
          <a:fillRef idx="0">
            <a:schemeClr val="accent1"/>
          </a:fillRef>
          <a:effectRef idx="0">
            <a:schemeClr val="accent1"/>
          </a:effectRef>
          <a:fontRef idx="minor">
            <a:schemeClr val="tx1"/>
          </a:fontRef>
        </p:style>
        <p:txBody>
          <a:bodyPr wrap="square" lIns="91440" tIns="45720" rIns="91440" bIns="45720" anchor="t" anchorCtr="1">
            <a:normAutofit/>
          </a:bodyPr>
          <a:lstStyle/>
          <a:p>
            <a:pPr algn="ctr">
              <a:lnSpc>
                <a:spcPct val="120000"/>
              </a:lnSpc>
            </a:pPr>
            <a:endParaRPr lang="zh-CN" altLang="en-US" sz="1100" dirty="0"/>
          </a:p>
        </p:txBody>
      </p:sp>
      <p:sp>
        <p:nvSpPr>
          <p:cNvPr id="10" name="íṥkopḷï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9340196-E1AA-4B49-976A-BF366BB2B662}"/>
              </a:ext>
            </a:extLst>
          </p:cNvPr>
          <p:cNvSpPr/>
          <p:nvPr/>
        </p:nvSpPr>
        <p:spPr bwMode="auto">
          <a:xfrm>
            <a:off x="1740674" y="4955993"/>
            <a:ext cx="2294444" cy="678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30000"/>
              </a:lnSpc>
            </a:pPr>
            <a:r>
              <a:rPr lang="en-US" altLang="zh-CN" sz="1400" dirty="0"/>
              <a:t>Copy paste fonts. Choose the only option to retain text.</a:t>
            </a:r>
          </a:p>
        </p:txBody>
      </p:sp>
      <p:sp>
        <p:nvSpPr>
          <p:cNvPr id="11" name="îṡkop1î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D5C24C6-4DD0-4193-AD42-019C1134797B}"/>
              </a:ext>
            </a:extLst>
          </p:cNvPr>
          <p:cNvSpPr txBox="1"/>
          <p:nvPr/>
        </p:nvSpPr>
        <p:spPr bwMode="auto">
          <a:xfrm>
            <a:off x="1448263" y="4690079"/>
            <a:ext cx="2902510" cy="332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2800" b="1" dirty="0"/>
              <a:t>Text here</a:t>
            </a:r>
          </a:p>
        </p:txBody>
      </p:sp>
      <p:sp>
        <p:nvSpPr>
          <p:cNvPr id="12" name="ïṣḷíkopḑê"/>
          <p:cNvSpPr/>
          <p:nvPr/>
        </p:nvSpPr>
        <p:spPr>
          <a:xfrm rot="5400000">
            <a:off x="2066417" y="2207059"/>
            <a:ext cx="1666205" cy="2912825"/>
          </a:xfrm>
          <a:prstGeom prst="homePlate">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91440" tIns="45720" rIns="91440" bIns="45720" anchor="t" anchorCtr="1">
            <a:normAutofit/>
          </a:bodyPr>
          <a:lstStyle/>
          <a:p>
            <a:pPr algn="ctr"/>
            <a:endParaRPr lang="zh-CN" altLang="en-US" dirty="0"/>
          </a:p>
        </p:txBody>
      </p:sp>
      <p:sp>
        <p:nvSpPr>
          <p:cNvPr id="13" name="îSkoplîďè"/>
          <p:cNvSpPr/>
          <p:nvPr/>
        </p:nvSpPr>
        <p:spPr>
          <a:xfrm>
            <a:off x="7928288" y="2922935"/>
            <a:ext cx="2728385" cy="2838716"/>
          </a:xfrm>
          <a:prstGeom prst="rect">
            <a:avLst/>
          </a:prstGeom>
          <a:ln w="19050">
            <a:solidFill>
              <a:srgbClr val="B7C0C9"/>
            </a:solidFill>
          </a:ln>
        </p:spPr>
        <p:style>
          <a:lnRef idx="1">
            <a:schemeClr val="accent1"/>
          </a:lnRef>
          <a:fillRef idx="0">
            <a:schemeClr val="accent1"/>
          </a:fillRef>
          <a:effectRef idx="0">
            <a:schemeClr val="accent1"/>
          </a:effectRef>
          <a:fontRef idx="minor">
            <a:schemeClr val="tx1"/>
          </a:fontRef>
        </p:style>
        <p:txBody>
          <a:bodyPr wrap="square" lIns="91440" tIns="45720" rIns="91440" bIns="45720" anchor="t" anchorCtr="1">
            <a:normAutofit/>
          </a:bodyPr>
          <a:lstStyle/>
          <a:p>
            <a:pPr algn="ctr">
              <a:lnSpc>
                <a:spcPct val="120000"/>
              </a:lnSpc>
            </a:pPr>
            <a:endParaRPr lang="zh-CN" altLang="en-US" sz="1100" dirty="0"/>
          </a:p>
        </p:txBody>
      </p:sp>
      <p:sp>
        <p:nvSpPr>
          <p:cNvPr id="14" name="ïśkopḷíd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9340196-E1AA-4B49-976A-BF366BB2B662}"/>
              </a:ext>
            </a:extLst>
          </p:cNvPr>
          <p:cNvSpPr/>
          <p:nvPr/>
        </p:nvSpPr>
        <p:spPr bwMode="auto">
          <a:xfrm>
            <a:off x="8273991" y="4955993"/>
            <a:ext cx="2018595" cy="678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85000" lnSpcReduction="1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30000"/>
              </a:lnSpc>
            </a:pPr>
            <a:r>
              <a:rPr lang="en-US" altLang="zh-CN" sz="1400" dirty="0"/>
              <a:t>Copy paste fonts. Choose the only option to retain text.</a:t>
            </a:r>
          </a:p>
        </p:txBody>
      </p:sp>
      <p:sp>
        <p:nvSpPr>
          <p:cNvPr id="15" name="îṧlikopḓ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D5C24C6-4DD0-4193-AD42-019C1134797B}"/>
              </a:ext>
            </a:extLst>
          </p:cNvPr>
          <p:cNvSpPr txBox="1"/>
          <p:nvPr/>
        </p:nvSpPr>
        <p:spPr bwMode="auto">
          <a:xfrm>
            <a:off x="7841226" y="4690079"/>
            <a:ext cx="2902510" cy="332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2800" b="1" dirty="0"/>
              <a:t>Text here</a:t>
            </a:r>
          </a:p>
        </p:txBody>
      </p:sp>
      <p:sp>
        <p:nvSpPr>
          <p:cNvPr id="16" name="ïṥḻïkopḓe"/>
          <p:cNvSpPr/>
          <p:nvPr/>
        </p:nvSpPr>
        <p:spPr>
          <a:xfrm rot="5400000">
            <a:off x="8459379" y="2207059"/>
            <a:ext cx="1666205" cy="2912825"/>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91440" tIns="45720" rIns="91440" bIns="45720" anchor="t" anchorCtr="1">
            <a:normAutofit/>
          </a:bodyPr>
          <a:lstStyle/>
          <a:p>
            <a:pPr algn="ctr"/>
            <a:endParaRPr lang="zh-CN" altLang="en-US" dirty="0"/>
          </a:p>
        </p:txBody>
      </p:sp>
      <p:sp>
        <p:nvSpPr>
          <p:cNvPr id="17" name="îkopṣḷï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39340196-E1AA-4B49-976A-BF366BB2B662}"/>
              </a:ext>
            </a:extLst>
          </p:cNvPr>
          <p:cNvSpPr/>
          <p:nvPr/>
        </p:nvSpPr>
        <p:spPr bwMode="auto">
          <a:xfrm>
            <a:off x="4972247" y="4955993"/>
            <a:ext cx="2244239" cy="678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925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30000"/>
              </a:lnSpc>
            </a:pPr>
            <a:r>
              <a:rPr lang="en-US" altLang="zh-CN" sz="1400" dirty="0"/>
              <a:t>Copy paste fonts. Choose the only option to retain text.</a:t>
            </a:r>
          </a:p>
        </p:txBody>
      </p:sp>
      <p:sp>
        <p:nvSpPr>
          <p:cNvPr id="18" name="iSkop1ï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D5C24C6-4DD0-4193-AD42-019C1134797B}"/>
              </a:ext>
            </a:extLst>
          </p:cNvPr>
          <p:cNvSpPr txBox="1"/>
          <p:nvPr/>
        </p:nvSpPr>
        <p:spPr bwMode="auto">
          <a:xfrm>
            <a:off x="4644745" y="4690079"/>
            <a:ext cx="2902510" cy="332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2800" b="1" dirty="0"/>
              <a:t>Text here</a:t>
            </a:r>
          </a:p>
        </p:txBody>
      </p:sp>
      <p:sp>
        <p:nvSpPr>
          <p:cNvPr id="19" name="íŝļîkopďê"/>
          <p:cNvSpPr/>
          <p:nvPr/>
        </p:nvSpPr>
        <p:spPr>
          <a:xfrm>
            <a:off x="4731807" y="2922935"/>
            <a:ext cx="2728385" cy="2838716"/>
          </a:xfrm>
          <a:prstGeom prst="rect">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wrap="square" lIns="91440" tIns="45720" rIns="91440" bIns="45720" anchor="t" anchorCtr="1">
            <a:normAutofit/>
          </a:bodyPr>
          <a:lstStyle/>
          <a:p>
            <a:pPr algn="ctr">
              <a:lnSpc>
                <a:spcPct val="120000"/>
              </a:lnSpc>
            </a:pPr>
            <a:endParaRPr lang="zh-CN" altLang="en-US" sz="1100" dirty="0"/>
          </a:p>
        </p:txBody>
      </p:sp>
      <p:sp>
        <p:nvSpPr>
          <p:cNvPr id="20" name="islíkopďè"/>
          <p:cNvSpPr/>
          <p:nvPr/>
        </p:nvSpPr>
        <p:spPr>
          <a:xfrm rot="5400000">
            <a:off x="5262898" y="2207059"/>
            <a:ext cx="1666205" cy="2912825"/>
          </a:xfrm>
          <a:prstGeom prst="homePlat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91440" tIns="45720" rIns="91440" bIns="45720" anchor="t" anchorCtr="1">
            <a:normAutofit/>
          </a:bodyPr>
          <a:lstStyle/>
          <a:p>
            <a:pPr algn="ctr"/>
            <a:endParaRPr lang="zh-CN" altLang="en-US" dirty="0"/>
          </a:p>
        </p:txBody>
      </p:sp>
      <p:sp>
        <p:nvSpPr>
          <p:cNvPr id="21" name="ïṧḻïkopḑe"/>
          <p:cNvSpPr/>
          <p:nvPr/>
        </p:nvSpPr>
        <p:spPr bwMode="auto">
          <a:xfrm>
            <a:off x="2628189" y="3139053"/>
            <a:ext cx="542659" cy="542659"/>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wrap="square" lIns="91440" tIns="45720" rIns="91440" bIns="45720" anchor="ctr">
            <a:normAutofit/>
          </a:bodyPr>
          <a:lstStyle/>
          <a:p>
            <a:pPr algn="ctr"/>
            <a:endParaRPr dirty="0"/>
          </a:p>
        </p:txBody>
      </p:sp>
      <p:sp>
        <p:nvSpPr>
          <p:cNvPr id="22" name="ïŝľidkopè"/>
          <p:cNvSpPr/>
          <p:nvPr/>
        </p:nvSpPr>
        <p:spPr bwMode="auto">
          <a:xfrm>
            <a:off x="9021152" y="3139212"/>
            <a:ext cx="542659" cy="542659"/>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wrap="square" lIns="91440" tIns="45720" rIns="91440" bIns="45720" anchor="ctr">
            <a:normAutofit/>
          </a:bodyPr>
          <a:lstStyle/>
          <a:p>
            <a:pPr algn="ctr"/>
            <a:endParaRPr dirty="0"/>
          </a:p>
        </p:txBody>
      </p:sp>
      <p:sp>
        <p:nvSpPr>
          <p:cNvPr id="23" name="îS1íḋekop"/>
          <p:cNvSpPr/>
          <p:nvPr/>
        </p:nvSpPr>
        <p:spPr bwMode="auto">
          <a:xfrm>
            <a:off x="5824671" y="3139561"/>
            <a:ext cx="542659" cy="541643"/>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bg1"/>
          </a:solidFill>
          <a:ln>
            <a:noFill/>
          </a:ln>
        </p:spPr>
        <p:txBody>
          <a:bodyPr wrap="square" lIns="91440" tIns="45720" rIns="91440" bIns="45720" anchor="ctr">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endParaRPr dirty="0"/>
          </a:p>
        </p:txBody>
      </p:sp>
      <p:sp>
        <p:nvSpPr>
          <p:cNvPr id="24" name="矩形 23"/>
          <p:cNvSpPr/>
          <p:nvPr/>
        </p:nvSpPr>
        <p:spPr>
          <a:xfrm>
            <a:off x="1568647" y="1784187"/>
            <a:ext cx="9069073" cy="830997"/>
          </a:xfrm>
          <a:prstGeom prst="rect">
            <a:avLst/>
          </a:prstGeom>
        </p:spPr>
        <p:txBody>
          <a:bodyPr wrap="square">
            <a:spAutoFit/>
          </a:bodyPr>
          <a:lstStyle/>
          <a:p>
            <a:pPr algn="ctr"/>
            <a:r>
              <a:rPr lang="en-US" altLang="zh-CN" sz="2400" dirty="0" smtClean="0">
                <a:latin typeface="Century Gothic" panose="020B0502020202020204" pitchFamily="34" charset="0"/>
                <a:cs typeface="Segoe UI Light" panose="020B0502040204020203" pitchFamily="34" charset="0"/>
              </a:rPr>
              <a:t>THERE IS ONE KIND OF JOB THOUGH, THAT IS BOTH INDISPENSABLE AND DIFFICULT .</a:t>
            </a:r>
            <a:endParaRPr lang="zh-CN" altLang="en-US" sz="2400" dirty="0">
              <a:latin typeface="Century Gothic" panose="020B0502020202020204" pitchFamily="34" charset="0"/>
              <a:cs typeface="Segoe UI Light" panose="020B0502040204020203" pitchFamily="34" charset="0"/>
            </a:endParaRPr>
          </a:p>
        </p:txBody>
      </p:sp>
      <p:sp>
        <p:nvSpPr>
          <p:cNvPr id="26" name="ïṣḷíkopḑê"/>
          <p:cNvSpPr/>
          <p:nvPr/>
        </p:nvSpPr>
        <p:spPr>
          <a:xfrm rot="5400000">
            <a:off x="2146736" y="2352027"/>
            <a:ext cx="1473525" cy="2575985"/>
          </a:xfrm>
          <a:prstGeom prst="homePlat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vert270" wrap="square" lIns="91440" tIns="45720" rIns="91440" bIns="45720" anchor="t" anchorCtr="1">
            <a:normAutofit/>
          </a:bodyPr>
          <a:lstStyle/>
          <a:p>
            <a:pPr algn="ctr"/>
            <a:endParaRPr lang="zh-CN" altLang="en-US" dirty="0"/>
          </a:p>
        </p:txBody>
      </p:sp>
      <p:sp>
        <p:nvSpPr>
          <p:cNvPr id="27" name="ïṣḷíkopḑê"/>
          <p:cNvSpPr/>
          <p:nvPr/>
        </p:nvSpPr>
        <p:spPr>
          <a:xfrm rot="5400000">
            <a:off x="5349948" y="2352027"/>
            <a:ext cx="1473525" cy="2575985"/>
          </a:xfrm>
          <a:prstGeom prst="homePlat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vert270" wrap="square" lIns="91440" tIns="45720" rIns="91440" bIns="45720" anchor="t" anchorCtr="1">
            <a:normAutofit/>
          </a:bodyPr>
          <a:lstStyle/>
          <a:p>
            <a:pPr algn="ctr"/>
            <a:endParaRPr lang="zh-CN" altLang="en-US" dirty="0"/>
          </a:p>
        </p:txBody>
      </p:sp>
      <p:sp>
        <p:nvSpPr>
          <p:cNvPr id="28" name="ïṣḷíkopḑê"/>
          <p:cNvSpPr/>
          <p:nvPr/>
        </p:nvSpPr>
        <p:spPr>
          <a:xfrm rot="5400000">
            <a:off x="8553161" y="2352027"/>
            <a:ext cx="1473525" cy="2575985"/>
          </a:xfrm>
          <a:prstGeom prst="homePlat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vert270" wrap="square" lIns="91440" tIns="45720" rIns="91440" bIns="45720" anchor="t" anchorCtr="1">
            <a:normAutofit/>
          </a:bodyPr>
          <a:lstStyle/>
          <a:p>
            <a:pPr algn="ctr"/>
            <a:endParaRPr lang="zh-CN" altLang="en-US" dirty="0"/>
          </a:p>
        </p:txBody>
      </p:sp>
      <p:sp>
        <p:nvSpPr>
          <p:cNvPr id="29" name="文本框 28"/>
          <p:cNvSpPr txBox="1"/>
          <p:nvPr/>
        </p:nvSpPr>
        <p:spPr>
          <a:xfrm>
            <a:off x="11949626"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243822312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ppt_x"/>
                                          </p:val>
                                        </p:tav>
                                        <p:tav tm="100000">
                                          <p:val>
                                            <p:strVal val="#ppt_x"/>
                                          </p:val>
                                        </p:tav>
                                      </p:tavLst>
                                    </p:anim>
                                    <p:anim calcmode="lin" valueType="num">
                                      <p:cBhvr additive="base">
                                        <p:cTn id="29" dur="500" fill="hold"/>
                                        <p:tgtEl>
                                          <p:spTgt spid="2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ppt_x"/>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ppt_x"/>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ppt_x"/>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ppt_x"/>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ppt_x"/>
                                          </p:val>
                                        </p:tav>
                                        <p:tav tm="100000">
                                          <p:val>
                                            <p:strVal val="#ppt_x"/>
                                          </p:val>
                                        </p:tav>
                                      </p:tavLst>
                                    </p:anim>
                                    <p:anim calcmode="lin" valueType="num">
                                      <p:cBhvr additive="base">
                                        <p:cTn id="51" dur="500" fill="hold"/>
                                        <p:tgtEl>
                                          <p:spTgt spid="20"/>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500" fill="hold"/>
                                        <p:tgtEl>
                                          <p:spTgt spid="23"/>
                                        </p:tgtEl>
                                        <p:attrNameLst>
                                          <p:attrName>ppt_x</p:attrName>
                                        </p:attrNameLst>
                                      </p:cBhvr>
                                      <p:tavLst>
                                        <p:tav tm="0">
                                          <p:val>
                                            <p:strVal val="#ppt_x"/>
                                          </p:val>
                                        </p:tav>
                                        <p:tav tm="100000">
                                          <p:val>
                                            <p:strVal val="#ppt_x"/>
                                          </p:val>
                                        </p:tav>
                                      </p:tavLst>
                                    </p:anim>
                                    <p:anim calcmode="lin" valueType="num">
                                      <p:cBhvr additive="base">
                                        <p:cTn id="55" dur="500" fill="hold"/>
                                        <p:tgtEl>
                                          <p:spTgt spid="23"/>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fill="hold"/>
                                        <p:tgtEl>
                                          <p:spTgt spid="27"/>
                                        </p:tgtEl>
                                        <p:attrNameLst>
                                          <p:attrName>ppt_x</p:attrName>
                                        </p:attrNameLst>
                                      </p:cBhvr>
                                      <p:tavLst>
                                        <p:tav tm="0">
                                          <p:val>
                                            <p:strVal val="#ppt_x"/>
                                          </p:val>
                                        </p:tav>
                                        <p:tav tm="100000">
                                          <p:val>
                                            <p:strVal val="#ppt_x"/>
                                          </p:val>
                                        </p:tav>
                                      </p:tavLst>
                                    </p:anim>
                                    <p:anim calcmode="lin" valueType="num">
                                      <p:cBhvr additive="base">
                                        <p:cTn id="5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additive="base">
                                        <p:cTn id="64" dur="500" fill="hold"/>
                                        <p:tgtEl>
                                          <p:spTgt spid="13"/>
                                        </p:tgtEl>
                                        <p:attrNameLst>
                                          <p:attrName>ppt_x</p:attrName>
                                        </p:attrNameLst>
                                      </p:cBhvr>
                                      <p:tavLst>
                                        <p:tav tm="0">
                                          <p:val>
                                            <p:strVal val="#ppt_x"/>
                                          </p:val>
                                        </p:tav>
                                        <p:tav tm="100000">
                                          <p:val>
                                            <p:strVal val="#ppt_x"/>
                                          </p:val>
                                        </p:tav>
                                      </p:tavLst>
                                    </p:anim>
                                    <p:anim calcmode="lin" valueType="num">
                                      <p:cBhvr additive="base">
                                        <p:cTn id="65" dur="500" fill="hold"/>
                                        <p:tgtEl>
                                          <p:spTgt spid="13"/>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fill="hold"/>
                                        <p:tgtEl>
                                          <p:spTgt spid="14"/>
                                        </p:tgtEl>
                                        <p:attrNameLst>
                                          <p:attrName>ppt_x</p:attrName>
                                        </p:attrNameLst>
                                      </p:cBhvr>
                                      <p:tavLst>
                                        <p:tav tm="0">
                                          <p:val>
                                            <p:strVal val="#ppt_x"/>
                                          </p:val>
                                        </p:tav>
                                        <p:tav tm="100000">
                                          <p:val>
                                            <p:strVal val="#ppt_x"/>
                                          </p:val>
                                        </p:tav>
                                      </p:tavLst>
                                    </p:anim>
                                    <p:anim calcmode="lin" valueType="num">
                                      <p:cBhvr additive="base">
                                        <p:cTn id="69" dur="500" fill="hold"/>
                                        <p:tgtEl>
                                          <p:spTgt spid="14"/>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fill="hold"/>
                                        <p:tgtEl>
                                          <p:spTgt spid="16"/>
                                        </p:tgtEl>
                                        <p:attrNameLst>
                                          <p:attrName>ppt_x</p:attrName>
                                        </p:attrNameLst>
                                      </p:cBhvr>
                                      <p:tavLst>
                                        <p:tav tm="0">
                                          <p:val>
                                            <p:strVal val="#ppt_x"/>
                                          </p:val>
                                        </p:tav>
                                        <p:tav tm="100000">
                                          <p:val>
                                            <p:strVal val="#ppt_x"/>
                                          </p:val>
                                        </p:tav>
                                      </p:tavLst>
                                    </p:anim>
                                    <p:anim calcmode="lin" valueType="num">
                                      <p:cBhvr additive="base">
                                        <p:cTn id="77" dur="500" fill="hold"/>
                                        <p:tgtEl>
                                          <p:spTgt spid="16"/>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fill="hold"/>
                                        <p:tgtEl>
                                          <p:spTgt spid="22"/>
                                        </p:tgtEl>
                                        <p:attrNameLst>
                                          <p:attrName>ppt_x</p:attrName>
                                        </p:attrNameLst>
                                      </p:cBhvr>
                                      <p:tavLst>
                                        <p:tav tm="0">
                                          <p:val>
                                            <p:strVal val="#ppt_x"/>
                                          </p:val>
                                        </p:tav>
                                        <p:tav tm="100000">
                                          <p:val>
                                            <p:strVal val="#ppt_x"/>
                                          </p:val>
                                        </p:tav>
                                      </p:tavLst>
                                    </p:anim>
                                    <p:anim calcmode="lin" valueType="num">
                                      <p:cBhvr additive="base">
                                        <p:cTn id="81" dur="500" fill="hold"/>
                                        <p:tgtEl>
                                          <p:spTgt spid="22"/>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additive="base">
                                        <p:cTn id="84" dur="500" fill="hold"/>
                                        <p:tgtEl>
                                          <p:spTgt spid="28"/>
                                        </p:tgtEl>
                                        <p:attrNameLst>
                                          <p:attrName>ppt_x</p:attrName>
                                        </p:attrNameLst>
                                      </p:cBhvr>
                                      <p:tavLst>
                                        <p:tav tm="0">
                                          <p:val>
                                            <p:strVal val="#ppt_x"/>
                                          </p:val>
                                        </p:tav>
                                        <p:tav tm="100000">
                                          <p:val>
                                            <p:strVal val="#ppt_x"/>
                                          </p:val>
                                        </p:tav>
                                      </p:tavLst>
                                    </p:anim>
                                    <p:anim calcmode="lin" valueType="num">
                                      <p:cBhvr additive="base">
                                        <p:cTn id="8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grpId="0" nodeType="clickEffect">
                                  <p:stCondLst>
                                    <p:cond delay="2000"/>
                                  </p:stCondLst>
                                  <p:childTnLst>
                                    <p:animEffect transition="out" filter="fade">
                                      <p:cBhvr>
                                        <p:cTn id="89" dur="500"/>
                                        <p:tgtEl>
                                          <p:spTgt spid="29"/>
                                        </p:tgtEl>
                                      </p:cBhvr>
                                    </p:animEffect>
                                    <p:set>
                                      <p:cBhvr>
                                        <p:cTn id="90"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animBg="1"/>
      <p:bldP spid="13" grpId="0" animBg="1"/>
      <p:bldP spid="14" grpId="0"/>
      <p:bldP spid="15" grpId="0"/>
      <p:bldP spid="16" grpId="0" animBg="1"/>
      <p:bldP spid="17" grpId="0"/>
      <p:bldP spid="18" grpId="0"/>
      <p:bldP spid="19" grpId="0" animBg="1"/>
      <p:bldP spid="20" grpId="0" animBg="1"/>
      <p:bldP spid="21" grpId="0" animBg="1"/>
      <p:bldP spid="22" grpId="0" animBg="1"/>
      <p:bldP spid="23" grpId="0" animBg="1"/>
      <p:bldP spid="24" grpId="0"/>
      <p:bldP spid="26" grpId="0" animBg="1"/>
      <p:bldP spid="27" grpId="0" animBg="1"/>
      <p:bldP spid="28" grpId="0" animBg="1"/>
      <p:bldP spid="2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p:nvPr/>
        </p:nvSpPr>
        <p:spPr>
          <a:xfrm>
            <a:off x="-1" y="0"/>
            <a:ext cx="12184373" cy="2902225"/>
          </a:xfrm>
          <a:custGeom>
            <a:avLst/>
            <a:gdLst>
              <a:gd name="connsiteX0" fmla="*/ 0 w 3113929"/>
              <a:gd name="connsiteY0" fmla="*/ 0 h 720080"/>
              <a:gd name="connsiteX1" fmla="*/ 3113929 w 3113929"/>
              <a:gd name="connsiteY1" fmla="*/ 0 h 720080"/>
              <a:gd name="connsiteX2" fmla="*/ 3069219 w 3113929"/>
              <a:gd name="connsiteY2" fmla="*/ 53499 h 720080"/>
              <a:gd name="connsiteX3" fmla="*/ 1569515 w 3113929"/>
              <a:gd name="connsiteY3" fmla="*/ 720041 h 720080"/>
              <a:gd name="connsiteX4" fmla="*/ 61714 w 3113929"/>
              <a:gd name="connsiteY4" fmla="*/ 72025 h 72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3929" h="720080">
                <a:moveTo>
                  <a:pt x="0" y="0"/>
                </a:moveTo>
                <a:lnTo>
                  <a:pt x="3113929" y="0"/>
                </a:lnTo>
                <a:lnTo>
                  <a:pt x="3069219" y="53499"/>
                </a:lnTo>
                <a:cubicBezTo>
                  <a:pt x="2697373" y="460133"/>
                  <a:pt x="2163613" y="716382"/>
                  <a:pt x="1569515" y="720041"/>
                </a:cubicBezTo>
                <a:cubicBezTo>
                  <a:pt x="975417" y="723701"/>
                  <a:pt x="438541" y="474047"/>
                  <a:pt x="61714" y="72025"/>
                </a:cubicBezTo>
                <a:close/>
              </a:path>
            </a:pathLst>
          </a:custGeom>
          <a:solidFill>
            <a:schemeClr val="accent3">
              <a:lumMod val="20000"/>
              <a:lumOff val="80000"/>
            </a:schemeClr>
          </a:solidFill>
          <a:ln w="76200">
            <a:noFill/>
          </a:ln>
          <a:effectLst>
            <a:outerShdw blurRad="635000" dir="5400000" sx="98000" sy="98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4" name="文本框 3"/>
          <p:cNvSpPr txBox="1"/>
          <p:nvPr/>
        </p:nvSpPr>
        <p:spPr>
          <a:xfrm>
            <a:off x="4118533" y="1072418"/>
            <a:ext cx="3954929" cy="240065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rtlCol="0">
            <a:spAutoFit/>
          </a:bodyPr>
          <a:lstStyle/>
          <a:p>
            <a:pPr algn="ctr"/>
            <a:r>
              <a:rPr lang="en-US" altLang="zh-CN" sz="15000" dirty="0" smtClean="0">
                <a:ln>
                  <a:solidFill>
                    <a:srgbClr val="15C2FF"/>
                  </a:solidFill>
                </a:ln>
                <a:solidFill>
                  <a:schemeClr val="bg1"/>
                </a:solidFill>
                <a:latin typeface="Impact" panose="020B0806030902050204" pitchFamily="34" charset="0"/>
              </a:rPr>
              <a:t>2019</a:t>
            </a:r>
            <a:endParaRPr lang="zh-CN" altLang="en-US" sz="15000" dirty="0">
              <a:ln>
                <a:solidFill>
                  <a:srgbClr val="15C2FF"/>
                </a:solidFill>
              </a:ln>
              <a:solidFill>
                <a:schemeClr val="bg1"/>
              </a:solidFill>
              <a:latin typeface="Impact" panose="020B0806030902050204" pitchFamily="34" charset="0"/>
            </a:endParaRPr>
          </a:p>
        </p:txBody>
      </p:sp>
      <p:sp>
        <p:nvSpPr>
          <p:cNvPr id="5" name="KSO_Shape"/>
          <p:cNvSpPr/>
          <p:nvPr/>
        </p:nvSpPr>
        <p:spPr>
          <a:xfrm rot="10800000">
            <a:off x="4202231" y="5970519"/>
            <a:ext cx="3775580" cy="899314"/>
          </a:xfrm>
          <a:custGeom>
            <a:avLst/>
            <a:gdLst>
              <a:gd name="connsiteX0" fmla="*/ 0 w 3113929"/>
              <a:gd name="connsiteY0" fmla="*/ 0 h 720080"/>
              <a:gd name="connsiteX1" fmla="*/ 3113929 w 3113929"/>
              <a:gd name="connsiteY1" fmla="*/ 0 h 720080"/>
              <a:gd name="connsiteX2" fmla="*/ 3069219 w 3113929"/>
              <a:gd name="connsiteY2" fmla="*/ 53499 h 720080"/>
              <a:gd name="connsiteX3" fmla="*/ 1569515 w 3113929"/>
              <a:gd name="connsiteY3" fmla="*/ 720041 h 720080"/>
              <a:gd name="connsiteX4" fmla="*/ 61714 w 3113929"/>
              <a:gd name="connsiteY4" fmla="*/ 72025 h 72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3929" h="720080">
                <a:moveTo>
                  <a:pt x="0" y="0"/>
                </a:moveTo>
                <a:lnTo>
                  <a:pt x="3113929" y="0"/>
                </a:lnTo>
                <a:lnTo>
                  <a:pt x="3069219" y="53499"/>
                </a:lnTo>
                <a:cubicBezTo>
                  <a:pt x="2697373" y="460133"/>
                  <a:pt x="2163613" y="716382"/>
                  <a:pt x="1569515" y="720041"/>
                </a:cubicBezTo>
                <a:cubicBezTo>
                  <a:pt x="975417" y="723701"/>
                  <a:pt x="438541" y="474047"/>
                  <a:pt x="61714" y="72025"/>
                </a:cubicBezTo>
                <a:close/>
              </a:path>
            </a:pathLst>
          </a:custGeom>
          <a:solidFill>
            <a:schemeClr val="tx2">
              <a:lumMod val="20000"/>
              <a:lumOff val="80000"/>
            </a:schemeClr>
          </a:solidFill>
          <a:ln w="76200">
            <a:noFill/>
          </a:ln>
          <a:effectLst>
            <a:outerShdw blurRad="635000" dir="5400000" sx="98000" sy="98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6" name="文本框 5"/>
          <p:cNvSpPr txBox="1"/>
          <p:nvPr/>
        </p:nvSpPr>
        <p:spPr>
          <a:xfrm>
            <a:off x="4037772" y="3429000"/>
            <a:ext cx="4108817" cy="646331"/>
          </a:xfrm>
          <a:prstGeom prst="rect">
            <a:avLst/>
          </a:prstGeom>
          <a:noFill/>
        </p:spPr>
        <p:txBody>
          <a:bodyPr wrap="none" rtlCol="0">
            <a:spAutoFit/>
          </a:bodyPr>
          <a:lstStyle/>
          <a:p>
            <a:pPr algn="ctr"/>
            <a:r>
              <a:rPr lang="zh-CN" altLang="en-US" sz="3600" dirty="0" smtClean="0">
                <a:latin typeface="幼圆" panose="02010509060101010101" pitchFamily="49" charset="-122"/>
                <a:ea typeface="幼圆" panose="02010509060101010101" pitchFamily="49" charset="-122"/>
              </a:rPr>
              <a:t>感 谢 </a:t>
            </a:r>
            <a:r>
              <a:rPr lang="zh-CN" altLang="en-US" sz="3600" dirty="0" smtClean="0">
                <a:solidFill>
                  <a:srgbClr val="15C2FF"/>
                </a:solidFill>
                <a:latin typeface="幼圆" panose="02010509060101010101" pitchFamily="49" charset="-122"/>
                <a:ea typeface="幼圆" panose="02010509060101010101" pitchFamily="49" charset="-122"/>
              </a:rPr>
              <a:t>下 载</a:t>
            </a:r>
            <a:r>
              <a:rPr lang="zh-CN" altLang="en-US" sz="3600" dirty="0" smtClean="0">
                <a:latin typeface="幼圆" panose="02010509060101010101" pitchFamily="49" charset="-122"/>
                <a:ea typeface="幼圆" panose="02010509060101010101" pitchFamily="49" charset="-122"/>
              </a:rPr>
              <a:t> 支 持</a:t>
            </a:r>
            <a:endParaRPr lang="zh-CN" altLang="en-US" sz="3600" dirty="0">
              <a:latin typeface="幼圆" panose="02010509060101010101" pitchFamily="49" charset="-122"/>
              <a:ea typeface="幼圆" panose="02010509060101010101" pitchFamily="49" charset="-122"/>
            </a:endParaRPr>
          </a:p>
        </p:txBody>
      </p:sp>
      <p:sp>
        <p:nvSpPr>
          <p:cNvPr id="7" name="圆角矩形 6"/>
          <p:cNvSpPr/>
          <p:nvPr/>
        </p:nvSpPr>
        <p:spPr>
          <a:xfrm>
            <a:off x="4914395" y="4844410"/>
            <a:ext cx="2355576" cy="416704"/>
          </a:xfrm>
          <a:prstGeom prst="roundRect">
            <a:avLst>
              <a:gd name="adj" fmla="val 25676"/>
            </a:avLst>
          </a:prstGeom>
          <a:solidFill>
            <a:schemeClr val="bg1"/>
          </a:solidFill>
          <a:ln>
            <a:solidFill>
              <a:srgbClr val="15C2FF"/>
            </a:solid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zh-CN" altLang="en-US" sz="1600" dirty="0" smtClean="0">
                <a:solidFill>
                  <a:schemeClr val="tx1"/>
                </a:solidFill>
                <a:latin typeface="幼圆" panose="02010509060101010101" pitchFamily="49" charset="-122"/>
                <a:ea typeface="幼圆" panose="02010509060101010101" pitchFamily="49" charset="-122"/>
              </a:rPr>
              <a:t>市 场 经 营 部</a:t>
            </a:r>
            <a:endParaRPr lang="zh-CN" altLang="en-US" sz="1600" dirty="0">
              <a:solidFill>
                <a:schemeClr val="tx1"/>
              </a:solidFill>
              <a:latin typeface="幼圆" panose="02010509060101010101" pitchFamily="49" charset="-122"/>
              <a:ea typeface="幼圆" panose="02010509060101010101" pitchFamily="49" charset="-122"/>
            </a:endParaRPr>
          </a:p>
        </p:txBody>
      </p:sp>
      <p:sp>
        <p:nvSpPr>
          <p:cNvPr id="8" name="文本框 7"/>
          <p:cNvSpPr txBox="1"/>
          <p:nvPr/>
        </p:nvSpPr>
        <p:spPr>
          <a:xfrm>
            <a:off x="2191118" y="4126920"/>
            <a:ext cx="7802136" cy="276999"/>
          </a:xfrm>
          <a:prstGeom prst="rect">
            <a:avLst/>
          </a:prstGeom>
          <a:noFill/>
        </p:spPr>
        <p:txBody>
          <a:bodyPr wrap="none" rtlCol="0">
            <a:spAutoFit/>
          </a:bodyPr>
          <a:lstStyle/>
          <a:p>
            <a:pPr algn="ctr"/>
            <a:r>
              <a:rPr lang="en-US" altLang="zh-CN" sz="1200" dirty="0" smtClean="0">
                <a:latin typeface="幼圆" panose="02010509060101010101" pitchFamily="49" charset="-122"/>
                <a:ea typeface="幼圆" panose="02010509060101010101" pitchFamily="49" charset="-122"/>
              </a:rPr>
              <a:t>| </a:t>
            </a:r>
            <a:r>
              <a:rPr lang="zh-CN" altLang="en-US" sz="1200" dirty="0" smtClean="0">
                <a:latin typeface="幼圆" panose="02010509060101010101" pitchFamily="49" charset="-122"/>
                <a:ea typeface="幼圆" panose="02010509060101010101" pitchFamily="49" charset="-122"/>
              </a:rPr>
              <a:t>适 用 于： 互 联 网 </a:t>
            </a:r>
            <a:r>
              <a:rPr lang="en-US" altLang="zh-CN" sz="1200" dirty="0" smtClean="0">
                <a:latin typeface="幼圆" panose="02010509060101010101" pitchFamily="49" charset="-122"/>
                <a:ea typeface="幼圆" panose="02010509060101010101" pitchFamily="49" charset="-122"/>
              </a:rPr>
              <a:t>|  </a:t>
            </a:r>
            <a:r>
              <a:rPr lang="zh-CN" altLang="en-US" sz="1200" dirty="0" smtClean="0">
                <a:latin typeface="幼圆" panose="02010509060101010101" pitchFamily="49" charset="-122"/>
                <a:ea typeface="幼圆" panose="02010509060101010101" pitchFamily="49" charset="-122"/>
              </a:rPr>
              <a:t>科 技 </a:t>
            </a:r>
            <a:r>
              <a:rPr lang="en-US" altLang="zh-CN" sz="1200" dirty="0" smtClean="0">
                <a:latin typeface="幼圆" panose="02010509060101010101" pitchFamily="49" charset="-122"/>
                <a:ea typeface="幼圆" panose="02010509060101010101" pitchFamily="49" charset="-122"/>
              </a:rPr>
              <a:t>| </a:t>
            </a:r>
            <a:r>
              <a:rPr lang="zh-CN" altLang="en-US" sz="1200" dirty="0" smtClean="0">
                <a:latin typeface="幼圆" panose="02010509060101010101" pitchFamily="49" charset="-122"/>
                <a:ea typeface="幼圆" panose="02010509060101010101" pitchFamily="49" charset="-122"/>
              </a:rPr>
              <a:t>房 地 产 </a:t>
            </a:r>
            <a:r>
              <a:rPr lang="en-US" altLang="zh-CN" sz="1200" dirty="0" smtClean="0">
                <a:latin typeface="幼圆" panose="02010509060101010101" pitchFamily="49" charset="-122"/>
                <a:ea typeface="幼圆" panose="02010509060101010101" pitchFamily="49" charset="-122"/>
              </a:rPr>
              <a:t>| </a:t>
            </a:r>
            <a:r>
              <a:rPr lang="zh-CN" altLang="en-US" sz="1200" dirty="0" smtClean="0">
                <a:latin typeface="幼圆" panose="02010509060101010101" pitchFamily="49" charset="-122"/>
                <a:ea typeface="幼圆" panose="02010509060101010101" pitchFamily="49" charset="-122"/>
              </a:rPr>
              <a:t>通 信 </a:t>
            </a:r>
            <a:r>
              <a:rPr lang="en-US" altLang="zh-CN" sz="1200" dirty="0" smtClean="0">
                <a:latin typeface="幼圆" panose="02010509060101010101" pitchFamily="49" charset="-122"/>
                <a:ea typeface="幼圆" panose="02010509060101010101" pitchFamily="49" charset="-122"/>
              </a:rPr>
              <a:t>| </a:t>
            </a:r>
            <a:r>
              <a:rPr lang="zh-CN" altLang="en-US" sz="1200" dirty="0" smtClean="0">
                <a:latin typeface="幼圆" panose="02010509060101010101" pitchFamily="49" charset="-122"/>
                <a:ea typeface="幼圆" panose="02010509060101010101" pitchFamily="49" charset="-122"/>
              </a:rPr>
              <a:t>艺 术 </a:t>
            </a:r>
            <a:r>
              <a:rPr lang="en-US" altLang="zh-CN" sz="1200" dirty="0" smtClean="0">
                <a:latin typeface="幼圆" panose="02010509060101010101" pitchFamily="49" charset="-122"/>
                <a:ea typeface="幼圆" panose="02010509060101010101" pitchFamily="49" charset="-122"/>
              </a:rPr>
              <a:t>| </a:t>
            </a:r>
            <a:r>
              <a:rPr lang="zh-CN" altLang="en-US" sz="1200" dirty="0" smtClean="0">
                <a:latin typeface="幼圆" panose="02010509060101010101" pitchFamily="49" charset="-122"/>
                <a:ea typeface="幼圆" panose="02010509060101010101" pitchFamily="49" charset="-122"/>
              </a:rPr>
              <a:t>教 育 </a:t>
            </a:r>
            <a:r>
              <a:rPr lang="en-US" altLang="zh-CN" sz="1200" dirty="0" smtClean="0">
                <a:latin typeface="幼圆" panose="02010509060101010101" pitchFamily="49" charset="-122"/>
                <a:ea typeface="幼圆" panose="02010509060101010101" pitchFamily="49" charset="-122"/>
              </a:rPr>
              <a:t>| </a:t>
            </a:r>
            <a:r>
              <a:rPr lang="zh-CN" altLang="en-US" sz="1200" dirty="0" smtClean="0">
                <a:latin typeface="幼圆" panose="02010509060101010101" pitchFamily="49" charset="-122"/>
                <a:ea typeface="幼圆" panose="02010509060101010101" pitchFamily="49" charset="-122"/>
              </a:rPr>
              <a:t>法 律 </a:t>
            </a:r>
            <a:r>
              <a:rPr lang="en-US" altLang="zh-CN" sz="1200" dirty="0" smtClean="0">
                <a:latin typeface="幼圆" panose="02010509060101010101" pitchFamily="49" charset="-122"/>
                <a:ea typeface="幼圆" panose="02010509060101010101" pitchFamily="49" charset="-122"/>
              </a:rPr>
              <a:t>| </a:t>
            </a:r>
            <a:r>
              <a:rPr lang="zh-CN" altLang="en-US" sz="1200" dirty="0" smtClean="0">
                <a:latin typeface="幼圆" panose="02010509060101010101" pitchFamily="49" charset="-122"/>
                <a:ea typeface="幼圆" panose="02010509060101010101" pitchFamily="49" charset="-122"/>
              </a:rPr>
              <a:t>文 化 </a:t>
            </a:r>
            <a:r>
              <a:rPr lang="en-US" altLang="zh-CN" sz="1200" dirty="0" smtClean="0">
                <a:latin typeface="幼圆" panose="02010509060101010101" pitchFamily="49" charset="-122"/>
                <a:ea typeface="幼圆" panose="02010509060101010101" pitchFamily="49" charset="-122"/>
              </a:rPr>
              <a:t>| </a:t>
            </a:r>
            <a:r>
              <a:rPr lang="zh-CN" altLang="en-US" sz="1200" dirty="0" smtClean="0">
                <a:latin typeface="幼圆" panose="02010509060101010101" pitchFamily="49" charset="-122"/>
                <a:ea typeface="幼圆" panose="02010509060101010101" pitchFamily="49" charset="-122"/>
              </a:rPr>
              <a:t>影 视 </a:t>
            </a:r>
            <a:r>
              <a:rPr lang="en-US" altLang="zh-CN" sz="1200" dirty="0" smtClean="0">
                <a:latin typeface="幼圆" panose="02010509060101010101" pitchFamily="49" charset="-122"/>
                <a:ea typeface="幼圆" panose="02010509060101010101" pitchFamily="49" charset="-122"/>
              </a:rPr>
              <a:t>| </a:t>
            </a:r>
            <a:r>
              <a:rPr lang="zh-CN" altLang="en-US" sz="1200" dirty="0" smtClean="0">
                <a:latin typeface="幼圆" panose="02010509060101010101" pitchFamily="49" charset="-122"/>
                <a:ea typeface="幼圆" panose="02010509060101010101" pitchFamily="49" charset="-122"/>
              </a:rPr>
              <a:t>旅 游 </a:t>
            </a:r>
            <a:r>
              <a:rPr lang="en-US" altLang="zh-CN" sz="1200" dirty="0" smtClean="0">
                <a:latin typeface="幼圆" panose="02010509060101010101" pitchFamily="49" charset="-122"/>
                <a:ea typeface="幼圆" panose="02010509060101010101" pitchFamily="49" charset="-122"/>
              </a:rPr>
              <a:t>|</a:t>
            </a:r>
            <a:endParaRPr lang="zh-CN" altLang="en-US" sz="1200" dirty="0">
              <a:latin typeface="幼圆" panose="02010509060101010101" pitchFamily="49" charset="-122"/>
              <a:ea typeface="幼圆" panose="02010509060101010101" pitchFamily="49" charset="-122"/>
            </a:endParaRPr>
          </a:p>
        </p:txBody>
      </p:sp>
      <p:sp>
        <p:nvSpPr>
          <p:cNvPr id="9" name="KSO_Shape"/>
          <p:cNvSpPr/>
          <p:nvPr/>
        </p:nvSpPr>
        <p:spPr>
          <a:xfrm rot="10800000">
            <a:off x="764155" y="6354249"/>
            <a:ext cx="2164574" cy="515585"/>
          </a:xfrm>
          <a:custGeom>
            <a:avLst/>
            <a:gdLst>
              <a:gd name="connsiteX0" fmla="*/ 0 w 3113929"/>
              <a:gd name="connsiteY0" fmla="*/ 0 h 720080"/>
              <a:gd name="connsiteX1" fmla="*/ 3113929 w 3113929"/>
              <a:gd name="connsiteY1" fmla="*/ 0 h 720080"/>
              <a:gd name="connsiteX2" fmla="*/ 3069219 w 3113929"/>
              <a:gd name="connsiteY2" fmla="*/ 53499 h 720080"/>
              <a:gd name="connsiteX3" fmla="*/ 1569515 w 3113929"/>
              <a:gd name="connsiteY3" fmla="*/ 720041 h 720080"/>
              <a:gd name="connsiteX4" fmla="*/ 61714 w 3113929"/>
              <a:gd name="connsiteY4" fmla="*/ 72025 h 72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3929" h="720080">
                <a:moveTo>
                  <a:pt x="0" y="0"/>
                </a:moveTo>
                <a:lnTo>
                  <a:pt x="3113929" y="0"/>
                </a:lnTo>
                <a:lnTo>
                  <a:pt x="3069219" y="53499"/>
                </a:lnTo>
                <a:cubicBezTo>
                  <a:pt x="2697373" y="460133"/>
                  <a:pt x="2163613" y="716382"/>
                  <a:pt x="1569515" y="720041"/>
                </a:cubicBezTo>
                <a:cubicBezTo>
                  <a:pt x="975417" y="723701"/>
                  <a:pt x="438541" y="474047"/>
                  <a:pt x="61714" y="72025"/>
                </a:cubicBezTo>
                <a:close/>
              </a:path>
            </a:pathLst>
          </a:custGeom>
          <a:solidFill>
            <a:schemeClr val="tx2">
              <a:lumMod val="20000"/>
              <a:lumOff val="80000"/>
            </a:schemeClr>
          </a:solidFill>
          <a:ln w="76200">
            <a:noFill/>
          </a:ln>
          <a:effectLst>
            <a:outerShdw blurRad="635000" dir="5400000" sx="98000" sy="98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10" name="KSO_Shape"/>
          <p:cNvSpPr/>
          <p:nvPr/>
        </p:nvSpPr>
        <p:spPr>
          <a:xfrm rot="10800000">
            <a:off x="9278102" y="6354248"/>
            <a:ext cx="2164574" cy="515585"/>
          </a:xfrm>
          <a:custGeom>
            <a:avLst/>
            <a:gdLst>
              <a:gd name="connsiteX0" fmla="*/ 0 w 3113929"/>
              <a:gd name="connsiteY0" fmla="*/ 0 h 720080"/>
              <a:gd name="connsiteX1" fmla="*/ 3113929 w 3113929"/>
              <a:gd name="connsiteY1" fmla="*/ 0 h 720080"/>
              <a:gd name="connsiteX2" fmla="*/ 3069219 w 3113929"/>
              <a:gd name="connsiteY2" fmla="*/ 53499 h 720080"/>
              <a:gd name="connsiteX3" fmla="*/ 1569515 w 3113929"/>
              <a:gd name="connsiteY3" fmla="*/ 720041 h 720080"/>
              <a:gd name="connsiteX4" fmla="*/ 61714 w 3113929"/>
              <a:gd name="connsiteY4" fmla="*/ 72025 h 72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3929" h="720080">
                <a:moveTo>
                  <a:pt x="0" y="0"/>
                </a:moveTo>
                <a:lnTo>
                  <a:pt x="3113929" y="0"/>
                </a:lnTo>
                <a:lnTo>
                  <a:pt x="3069219" y="53499"/>
                </a:lnTo>
                <a:cubicBezTo>
                  <a:pt x="2697373" y="460133"/>
                  <a:pt x="2163613" y="716382"/>
                  <a:pt x="1569515" y="720041"/>
                </a:cubicBezTo>
                <a:cubicBezTo>
                  <a:pt x="975417" y="723701"/>
                  <a:pt x="438541" y="474047"/>
                  <a:pt x="61714" y="72025"/>
                </a:cubicBezTo>
                <a:close/>
              </a:path>
            </a:pathLst>
          </a:custGeom>
          <a:solidFill>
            <a:schemeClr val="tx2">
              <a:lumMod val="20000"/>
              <a:lumOff val="80000"/>
            </a:schemeClr>
          </a:solidFill>
          <a:ln w="76200">
            <a:noFill/>
          </a:ln>
          <a:effectLst>
            <a:outerShdw blurRad="635000" dir="5400000" sx="98000" sy="98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sp>
        <p:nvSpPr>
          <p:cNvPr id="11" name="文本框 10"/>
          <p:cNvSpPr txBox="1"/>
          <p:nvPr/>
        </p:nvSpPr>
        <p:spPr>
          <a:xfrm>
            <a:off x="4832675" y="6437637"/>
            <a:ext cx="2526654" cy="307777"/>
          </a:xfrm>
          <a:prstGeom prst="rect">
            <a:avLst/>
          </a:prstGeom>
          <a:noFill/>
        </p:spPr>
        <p:txBody>
          <a:bodyPr wrap="none" rtlCol="0">
            <a:spAutoFit/>
          </a:bodyPr>
          <a:lstStyle/>
          <a:p>
            <a:pPr algn="ctr"/>
            <a:r>
              <a:rPr lang="en-US" altLang="zh-CN" sz="1400" dirty="0" smtClean="0">
                <a:solidFill>
                  <a:srgbClr val="15C2FF"/>
                </a:solidFill>
                <a:latin typeface="Century Gothic" panose="020B0502020202020204" pitchFamily="34" charset="0"/>
              </a:rPr>
              <a:t>ANNUAL  BUSINESS  REPORT</a:t>
            </a:r>
            <a:endParaRPr lang="zh-CN" altLang="en-US" sz="1400" dirty="0">
              <a:solidFill>
                <a:srgbClr val="15C2FF"/>
              </a:solidFill>
              <a:latin typeface="Century Gothic" panose="020B0502020202020204" pitchFamily="34" charset="0"/>
            </a:endParaRPr>
          </a:p>
        </p:txBody>
      </p:sp>
      <p:sp>
        <p:nvSpPr>
          <p:cNvPr id="12" name="矩形 11"/>
          <p:cNvSpPr/>
          <p:nvPr/>
        </p:nvSpPr>
        <p:spPr>
          <a:xfrm>
            <a:off x="2894322" y="312206"/>
            <a:ext cx="6403356" cy="1015663"/>
          </a:xfrm>
          <a:prstGeom prst="rect">
            <a:avLst/>
          </a:prstGeom>
        </p:spPr>
        <p:txBody>
          <a:bodyPr wrap="none">
            <a:spAutoFit/>
          </a:bodyPr>
          <a:lstStyle/>
          <a:p>
            <a:pPr algn="ctr"/>
            <a:r>
              <a:rPr lang="zh-CN" altLang="en-US" sz="6000" dirty="0" smtClean="0">
                <a:solidFill>
                  <a:schemeClr val="tx2">
                    <a:lumMod val="20000"/>
                    <a:lumOff val="80000"/>
                  </a:schemeClr>
                </a:solidFill>
                <a:latin typeface="Segoe UI Light" panose="020B0502040204020203" pitchFamily="34" charset="0"/>
                <a:cs typeface="Segoe UI Light" panose="020B0502040204020203" pitchFamily="34" charset="0"/>
              </a:rPr>
              <a:t>Simple Nordic </a:t>
            </a:r>
            <a:r>
              <a:rPr lang="en-US" altLang="zh-CN" sz="6000" dirty="0" smtClean="0">
                <a:solidFill>
                  <a:schemeClr val="tx2">
                    <a:lumMod val="20000"/>
                    <a:lumOff val="80000"/>
                  </a:schemeClr>
                </a:solidFill>
                <a:latin typeface="Segoe UI Light" panose="020B0502040204020203" pitchFamily="34" charset="0"/>
                <a:cs typeface="Segoe UI Light" panose="020B0502040204020203" pitchFamily="34" charset="0"/>
              </a:rPr>
              <a:t>S</a:t>
            </a:r>
            <a:r>
              <a:rPr lang="zh-CN" altLang="en-US" sz="6000" dirty="0" smtClean="0">
                <a:solidFill>
                  <a:schemeClr val="tx2">
                    <a:lumMod val="20000"/>
                    <a:lumOff val="80000"/>
                  </a:schemeClr>
                </a:solidFill>
                <a:latin typeface="Segoe UI Light" panose="020B0502040204020203" pitchFamily="34" charset="0"/>
                <a:cs typeface="Segoe UI Light" panose="020B0502040204020203" pitchFamily="34" charset="0"/>
              </a:rPr>
              <a:t>tyle</a:t>
            </a:r>
            <a:endParaRPr lang="zh-CN" altLang="en-US" sz="6000" dirty="0">
              <a:solidFill>
                <a:schemeClr val="tx2">
                  <a:lumMod val="20000"/>
                  <a:lumOff val="80000"/>
                </a:schemeClr>
              </a:solidFill>
              <a:latin typeface="Segoe UI Light" panose="020B0502040204020203" pitchFamily="34" charset="0"/>
              <a:cs typeface="Segoe UI Light" panose="020B0502040204020203" pitchFamily="34" charset="0"/>
            </a:endParaRPr>
          </a:p>
        </p:txBody>
      </p:sp>
      <p:sp>
        <p:nvSpPr>
          <p:cNvPr id="13" name="文本框 12"/>
          <p:cNvSpPr txBox="1"/>
          <p:nvPr/>
        </p:nvSpPr>
        <p:spPr>
          <a:xfrm>
            <a:off x="11944350" y="7620000"/>
            <a:ext cx="242374" cy="369332"/>
          </a:xfrm>
          <a:prstGeom prst="rect">
            <a:avLst/>
          </a:prstGeom>
          <a:noFill/>
        </p:spPr>
        <p:txBody>
          <a:bodyPr wrap="none" rtlCol="0">
            <a:spAutoFit/>
          </a:bodyPr>
          <a:lstStyle/>
          <a:p>
            <a:r>
              <a:rPr lang="en-US" altLang="zh-CN" dirty="0" smtClean="0"/>
              <a:t>.</a:t>
            </a:r>
            <a:endParaRPr lang="zh-CN" altLang="en-US" dirty="0"/>
          </a:p>
        </p:txBody>
      </p:sp>
    </p:spTree>
    <p:extLst>
      <p:ext uri="{BB962C8B-B14F-4D97-AF65-F5344CB8AC3E}">
        <p14:creationId xmlns:p14="http://schemas.microsoft.com/office/powerpoint/2010/main" val="268122422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2" presetClass="entr" presetSubtype="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ppt_x"/>
                                          </p:val>
                                        </p:tav>
                                        <p:tav tm="100000">
                                          <p:val>
                                            <p:strVal val="#ppt_x"/>
                                          </p:val>
                                        </p:tav>
                                      </p:tavLst>
                                    </p:anim>
                                    <p:anim calcmode="lin" valueType="num">
                                      <p:cBhvr additive="base">
                                        <p:cTn id="11" dur="500" fill="hold"/>
                                        <p:tgtEl>
                                          <p:spTgt spid="12"/>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0-#ppt_h/2"/>
                                          </p:val>
                                        </p:tav>
                                        <p:tav tm="100000">
                                          <p:val>
                                            <p:strVal val="#ppt_y"/>
                                          </p:val>
                                        </p:tav>
                                      </p:tavLst>
                                    </p:anim>
                                  </p:childTnLst>
                                </p:cTn>
                              </p:par>
                              <p:par>
                                <p:cTn id="16" presetID="22" presetClass="entr" presetSubtype="8"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2" presetClass="entr" presetSubtype="4"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0" nodeType="clickEffect">
                                  <p:stCondLst>
                                    <p:cond delay="8000"/>
                                  </p:stCondLst>
                                  <p:childTnLst>
                                    <p:animEffect transition="out" filter="fade">
                                      <p:cBhvr>
                                        <p:cTn id="44" dur="500"/>
                                        <p:tgtEl>
                                          <p:spTgt spid="13"/>
                                        </p:tgtEl>
                                      </p:cBhvr>
                                    </p:animEffect>
                                    <p:set>
                                      <p:cBhvr>
                                        <p:cTn id="45"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P spid="6" grpId="0"/>
      <p:bldP spid="7" grpId="0" animBg="1"/>
      <p:bldP spid="8" grpId="0"/>
      <p:bldP spid="9" grpId="0" animBg="1"/>
      <p:bldP spid="10" grpId="0" animBg="1"/>
      <p:bldP spid="11" grpId="0"/>
      <p:bldP spid="12"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LIDE.VECTOR" val="7ff143dd-284f-4223-8871-dccbc5365dfd"/>
</p:tagLst>
</file>

<file path=ppt/tags/tag3.xml><?xml version="1.0" encoding="utf-8"?>
<p:tagLst xmlns:a="http://schemas.openxmlformats.org/drawingml/2006/main" xmlns:r="http://schemas.openxmlformats.org/officeDocument/2006/relationships" xmlns:p="http://schemas.openxmlformats.org/presentationml/2006/main">
  <p:tag name="ISLIDE.VECTOR" val="6d1204a3-d616-49af-9765-33eec687d4a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1825</TotalTime>
  <Words>3665</Words>
  <Application>Microsoft Office PowerPoint</Application>
  <PresentationFormat>宽屏</PresentationFormat>
  <Paragraphs>449</Paragraphs>
  <Slides>40</Slides>
  <Notes>40</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40</vt:i4>
      </vt:variant>
    </vt:vector>
  </HeadingPairs>
  <TitlesOfParts>
    <vt:vector size="55" baseType="lpstr">
      <vt:lpstr>Arial Unicode MS</vt:lpstr>
      <vt:lpstr>Microsoft Yahei</vt:lpstr>
      <vt:lpstr>宋体</vt:lpstr>
      <vt:lpstr>微软雅黑</vt:lpstr>
      <vt:lpstr>幼圆</vt:lpstr>
      <vt:lpstr>Arial</vt:lpstr>
      <vt:lpstr>Calibri</vt:lpstr>
      <vt:lpstr>Calibri Light</vt:lpstr>
      <vt:lpstr>Cambria Math</vt:lpstr>
      <vt:lpstr>Century Gothic</vt:lpstr>
      <vt:lpstr>Impact</vt:lpstr>
      <vt:lpstr>Segoe UI Light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why</cp:lastModifiedBy>
  <cp:revision>75</cp:revision>
  <dcterms:created xsi:type="dcterms:W3CDTF">2018-09-05T00:50:01Z</dcterms:created>
  <dcterms:modified xsi:type="dcterms:W3CDTF">2018-09-15T23:31:28Z</dcterms:modified>
</cp:coreProperties>
</file>