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9" r:id="rId1"/>
  </p:sldMasterIdLst>
  <p:notesMasterIdLst>
    <p:notesMasterId r:id="rId12"/>
  </p:notesMasterIdLst>
  <p:sldIdLst>
    <p:sldId id="359" r:id="rId2"/>
    <p:sldId id="340" r:id="rId3"/>
    <p:sldId id="1817239347" r:id="rId4"/>
    <p:sldId id="1817239348" r:id="rId5"/>
    <p:sldId id="1817239349" r:id="rId6"/>
    <p:sldId id="1817239350" r:id="rId7"/>
    <p:sldId id="1817239351" r:id="rId8"/>
    <p:sldId id="1817239352" r:id="rId9"/>
    <p:sldId id="1817239353" r:id="rId10"/>
    <p:sldId id="1817239355" r:id="rId11"/>
  </p:sldIdLst>
  <p:sldSz cx="12192000" cy="6858000"/>
  <p:notesSz cx="7104063"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F0C2"/>
    <a:srgbClr val="D52A3B"/>
    <a:srgbClr val="EC6752"/>
    <a:srgbClr val="F98326"/>
    <a:srgbClr val="CCAAE6"/>
    <a:srgbClr val="47C5DF"/>
    <a:srgbClr val="D23DA3"/>
    <a:srgbClr val="607D34"/>
    <a:srgbClr val="430405"/>
    <a:srgbClr val="E9BB0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2" autoAdjust="0"/>
    <p:restoredTop sz="94660" autoAdjust="0"/>
  </p:normalViewPr>
  <p:slideViewPr>
    <p:cSldViewPr snapToGrid="0">
      <p:cViewPr>
        <p:scale>
          <a:sx n="75" d="100"/>
          <a:sy n="75" d="100"/>
        </p:scale>
        <p:origin x="1836" y="70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200" d="100"/>
        <a:sy n="200" d="100"/>
      </p:scale>
      <p:origin x="0" y="-7434"/>
    </p:cViewPr>
  </p:sorterViewPr>
  <p:notesViewPr>
    <p:cSldViewPr snapToGrid="0">
      <p:cViewPr varScale="1">
        <p:scale>
          <a:sx n="74" d="100"/>
          <a:sy n="74" d="100"/>
        </p:scale>
        <p:origin x="405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C50850BC-5907-46DD-BA23-F5539AC7E71F}" type="datetimeFigureOut">
              <a:rPr lang="zh-CN" altLang="en-US" smtClean="0"/>
              <a:t>2018-09-14</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D62D8F1A-0CC5-49B6-A7A7-991AA607CDBE}" type="slidenum">
              <a:rPr lang="zh-CN" altLang="en-US" smtClean="0"/>
              <a:t>‹#›</a:t>
            </a:fld>
            <a:endParaRPr lang="zh-CN" altLang="en-US"/>
          </a:p>
        </p:txBody>
      </p:sp>
    </p:spTree>
    <p:extLst>
      <p:ext uri="{BB962C8B-B14F-4D97-AF65-F5344CB8AC3E}">
        <p14:creationId xmlns:p14="http://schemas.microsoft.com/office/powerpoint/2010/main" val="2287559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wps</a:t>
            </a:r>
            <a:r>
              <a:rPr lang="zh-CN" altLang="en-US"/>
              <a:t>稻壳儿七月上设计原创链接：</a:t>
            </a:r>
            <a:r>
              <a:rPr lang="en-US" altLang="zh-CN"/>
              <a:t>http://chn.docer.com/works?userid=390257647</a:t>
            </a:r>
            <a:endParaRPr lang="zh-CN" altLang="en-US"/>
          </a:p>
        </p:txBody>
      </p:sp>
      <p:sp>
        <p:nvSpPr>
          <p:cNvPr id="4" name="灯片编号占位符 3"/>
          <p:cNvSpPr>
            <a:spLocks noGrp="1"/>
          </p:cNvSpPr>
          <p:nvPr>
            <p:ph type="sldNum" sz="quarter" idx="5"/>
          </p:nvPr>
        </p:nvSpPr>
        <p:spPr/>
        <p:txBody>
          <a:bodyPr/>
          <a:lstStyle/>
          <a:p>
            <a:fld id="{D62D8F1A-0CC5-49B6-A7A7-991AA607CDBE}" type="slidenum">
              <a:rPr lang="zh-CN" altLang="en-US" smtClean="0"/>
              <a:t>1</a:t>
            </a:fld>
            <a:endParaRPr lang="zh-CN" altLang="en-US"/>
          </a:p>
        </p:txBody>
      </p:sp>
    </p:spTree>
    <p:extLst>
      <p:ext uri="{BB962C8B-B14F-4D97-AF65-F5344CB8AC3E}">
        <p14:creationId xmlns:p14="http://schemas.microsoft.com/office/powerpoint/2010/main" val="2450272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wps</a:t>
            </a:r>
            <a:r>
              <a:rPr lang="zh-CN" altLang="en-US"/>
              <a:t>稻壳儿七月上设计原创链接：</a:t>
            </a:r>
            <a:r>
              <a:rPr lang="en-US" altLang="zh-CN"/>
              <a:t>http://chn.docer.com/works?userid=390257647</a:t>
            </a:r>
            <a:endParaRPr lang="zh-CN" altLang="en-US"/>
          </a:p>
        </p:txBody>
      </p:sp>
      <p:sp>
        <p:nvSpPr>
          <p:cNvPr id="4" name="灯片编号占位符 3"/>
          <p:cNvSpPr>
            <a:spLocks noGrp="1"/>
          </p:cNvSpPr>
          <p:nvPr>
            <p:ph type="sldNum" sz="quarter" idx="5"/>
          </p:nvPr>
        </p:nvSpPr>
        <p:spPr/>
        <p:txBody>
          <a:bodyPr/>
          <a:lstStyle/>
          <a:p>
            <a:fld id="{D62D8F1A-0CC5-49B6-A7A7-991AA607CDBE}" type="slidenum">
              <a:rPr lang="zh-CN" altLang="en-US" smtClean="0"/>
              <a:t>2</a:t>
            </a:fld>
            <a:endParaRPr lang="zh-CN" altLang="en-US"/>
          </a:p>
        </p:txBody>
      </p:sp>
    </p:spTree>
    <p:extLst>
      <p:ext uri="{BB962C8B-B14F-4D97-AF65-F5344CB8AC3E}">
        <p14:creationId xmlns:p14="http://schemas.microsoft.com/office/powerpoint/2010/main" val="4181149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wps</a:t>
            </a:r>
            <a:r>
              <a:rPr lang="zh-CN" altLang="en-US"/>
              <a:t>稻壳儿七月上设计原创链接：</a:t>
            </a:r>
            <a:r>
              <a:rPr lang="en-US" altLang="zh-CN"/>
              <a:t>http://chn.docer.com/works?userid=390257647</a:t>
            </a:r>
            <a:endParaRPr lang="zh-CN" altLang="en-US"/>
          </a:p>
        </p:txBody>
      </p:sp>
      <p:sp>
        <p:nvSpPr>
          <p:cNvPr id="4" name="灯片编号占位符 3"/>
          <p:cNvSpPr>
            <a:spLocks noGrp="1"/>
          </p:cNvSpPr>
          <p:nvPr>
            <p:ph type="sldNum" sz="quarter" idx="5"/>
          </p:nvPr>
        </p:nvSpPr>
        <p:spPr/>
        <p:txBody>
          <a:bodyPr/>
          <a:lstStyle/>
          <a:p>
            <a:fld id="{D62D8F1A-0CC5-49B6-A7A7-991AA607CDBE}" type="slidenum">
              <a:rPr lang="zh-CN" altLang="en-US" smtClean="0"/>
              <a:t>3</a:t>
            </a:fld>
            <a:endParaRPr lang="zh-CN" altLang="en-US"/>
          </a:p>
        </p:txBody>
      </p:sp>
    </p:spTree>
    <p:extLst>
      <p:ext uri="{BB962C8B-B14F-4D97-AF65-F5344CB8AC3E}">
        <p14:creationId xmlns:p14="http://schemas.microsoft.com/office/powerpoint/2010/main" val="865574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wps</a:t>
            </a:r>
            <a:r>
              <a:rPr lang="zh-CN" altLang="en-US"/>
              <a:t>稻壳儿七月上设计原创链接：</a:t>
            </a:r>
            <a:r>
              <a:rPr lang="en-US" altLang="zh-CN"/>
              <a:t>http://chn.docer.com/works?userid=390257647</a:t>
            </a:r>
            <a:endParaRPr lang="zh-CN" altLang="en-US"/>
          </a:p>
        </p:txBody>
      </p:sp>
      <p:sp>
        <p:nvSpPr>
          <p:cNvPr id="4" name="灯片编号占位符 3"/>
          <p:cNvSpPr>
            <a:spLocks noGrp="1"/>
          </p:cNvSpPr>
          <p:nvPr>
            <p:ph type="sldNum" sz="quarter" idx="5"/>
          </p:nvPr>
        </p:nvSpPr>
        <p:spPr/>
        <p:txBody>
          <a:bodyPr/>
          <a:lstStyle/>
          <a:p>
            <a:fld id="{D62D8F1A-0CC5-49B6-A7A7-991AA607CDBE}" type="slidenum">
              <a:rPr lang="zh-CN" altLang="en-US" smtClean="0"/>
              <a:t>4</a:t>
            </a:fld>
            <a:endParaRPr lang="zh-CN" altLang="en-US"/>
          </a:p>
        </p:txBody>
      </p:sp>
    </p:spTree>
    <p:extLst>
      <p:ext uri="{BB962C8B-B14F-4D97-AF65-F5344CB8AC3E}">
        <p14:creationId xmlns:p14="http://schemas.microsoft.com/office/powerpoint/2010/main" val="3526196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wps</a:t>
            </a:r>
            <a:r>
              <a:rPr lang="zh-CN" altLang="en-US"/>
              <a:t>稻壳儿七月上设计原创链接：</a:t>
            </a:r>
            <a:r>
              <a:rPr lang="en-US" altLang="zh-CN"/>
              <a:t>http://chn.docer.com/works?userid=390257647</a:t>
            </a:r>
            <a:endParaRPr lang="zh-CN" altLang="en-US"/>
          </a:p>
        </p:txBody>
      </p:sp>
      <p:sp>
        <p:nvSpPr>
          <p:cNvPr id="4" name="灯片编号占位符 3"/>
          <p:cNvSpPr>
            <a:spLocks noGrp="1"/>
          </p:cNvSpPr>
          <p:nvPr>
            <p:ph type="sldNum" sz="quarter" idx="5"/>
          </p:nvPr>
        </p:nvSpPr>
        <p:spPr/>
        <p:txBody>
          <a:bodyPr/>
          <a:lstStyle/>
          <a:p>
            <a:fld id="{D62D8F1A-0CC5-49B6-A7A7-991AA607CDBE}" type="slidenum">
              <a:rPr lang="zh-CN" altLang="en-US" smtClean="0"/>
              <a:t>5</a:t>
            </a:fld>
            <a:endParaRPr lang="zh-CN" altLang="en-US"/>
          </a:p>
        </p:txBody>
      </p:sp>
    </p:spTree>
    <p:extLst>
      <p:ext uri="{BB962C8B-B14F-4D97-AF65-F5344CB8AC3E}">
        <p14:creationId xmlns:p14="http://schemas.microsoft.com/office/powerpoint/2010/main" val="2841994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wps</a:t>
            </a:r>
            <a:r>
              <a:rPr lang="zh-CN" altLang="en-US"/>
              <a:t>稻壳儿七月上设计原创链接：</a:t>
            </a:r>
            <a:r>
              <a:rPr lang="en-US" altLang="zh-CN"/>
              <a:t>http://chn.docer.com/works?userid=390257647</a:t>
            </a:r>
            <a:endParaRPr lang="zh-CN" altLang="en-US"/>
          </a:p>
        </p:txBody>
      </p:sp>
      <p:sp>
        <p:nvSpPr>
          <p:cNvPr id="4" name="灯片编号占位符 3"/>
          <p:cNvSpPr>
            <a:spLocks noGrp="1"/>
          </p:cNvSpPr>
          <p:nvPr>
            <p:ph type="sldNum" sz="quarter" idx="5"/>
          </p:nvPr>
        </p:nvSpPr>
        <p:spPr/>
        <p:txBody>
          <a:bodyPr/>
          <a:lstStyle/>
          <a:p>
            <a:fld id="{D62D8F1A-0CC5-49B6-A7A7-991AA607CDBE}" type="slidenum">
              <a:rPr lang="zh-CN" altLang="en-US" smtClean="0"/>
              <a:t>6</a:t>
            </a:fld>
            <a:endParaRPr lang="zh-CN" altLang="en-US"/>
          </a:p>
        </p:txBody>
      </p:sp>
    </p:spTree>
    <p:extLst>
      <p:ext uri="{BB962C8B-B14F-4D97-AF65-F5344CB8AC3E}">
        <p14:creationId xmlns:p14="http://schemas.microsoft.com/office/powerpoint/2010/main" val="562185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wps</a:t>
            </a:r>
            <a:r>
              <a:rPr lang="zh-CN" altLang="en-US"/>
              <a:t>稻壳儿七月上设计原创链接：</a:t>
            </a:r>
            <a:r>
              <a:rPr lang="en-US" altLang="zh-CN"/>
              <a:t>http://chn.docer.com/works?userid=390257647</a:t>
            </a:r>
            <a:endParaRPr lang="zh-CN" altLang="en-US"/>
          </a:p>
        </p:txBody>
      </p:sp>
      <p:sp>
        <p:nvSpPr>
          <p:cNvPr id="4" name="灯片编号占位符 3"/>
          <p:cNvSpPr>
            <a:spLocks noGrp="1"/>
          </p:cNvSpPr>
          <p:nvPr>
            <p:ph type="sldNum" sz="quarter" idx="5"/>
          </p:nvPr>
        </p:nvSpPr>
        <p:spPr/>
        <p:txBody>
          <a:bodyPr/>
          <a:lstStyle/>
          <a:p>
            <a:fld id="{D62D8F1A-0CC5-49B6-A7A7-991AA607CDBE}" type="slidenum">
              <a:rPr lang="zh-CN" altLang="en-US" smtClean="0"/>
              <a:t>7</a:t>
            </a:fld>
            <a:endParaRPr lang="zh-CN" altLang="en-US"/>
          </a:p>
        </p:txBody>
      </p:sp>
    </p:spTree>
    <p:extLst>
      <p:ext uri="{BB962C8B-B14F-4D97-AF65-F5344CB8AC3E}">
        <p14:creationId xmlns:p14="http://schemas.microsoft.com/office/powerpoint/2010/main" val="1851840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wps</a:t>
            </a:r>
            <a:r>
              <a:rPr lang="zh-CN" altLang="en-US"/>
              <a:t>稻壳儿七月上设计原创链接：</a:t>
            </a:r>
            <a:r>
              <a:rPr lang="en-US" altLang="zh-CN"/>
              <a:t>http://chn.docer.com/works?userid=390257647</a:t>
            </a:r>
            <a:endParaRPr lang="zh-CN" altLang="en-US"/>
          </a:p>
        </p:txBody>
      </p:sp>
      <p:sp>
        <p:nvSpPr>
          <p:cNvPr id="4" name="灯片编号占位符 3"/>
          <p:cNvSpPr>
            <a:spLocks noGrp="1"/>
          </p:cNvSpPr>
          <p:nvPr>
            <p:ph type="sldNum" sz="quarter" idx="5"/>
          </p:nvPr>
        </p:nvSpPr>
        <p:spPr/>
        <p:txBody>
          <a:bodyPr/>
          <a:lstStyle/>
          <a:p>
            <a:fld id="{D62D8F1A-0CC5-49B6-A7A7-991AA607CDBE}" type="slidenum">
              <a:rPr lang="zh-CN" altLang="en-US" smtClean="0"/>
              <a:t>8</a:t>
            </a:fld>
            <a:endParaRPr lang="zh-CN" altLang="en-US"/>
          </a:p>
        </p:txBody>
      </p:sp>
    </p:spTree>
    <p:extLst>
      <p:ext uri="{BB962C8B-B14F-4D97-AF65-F5344CB8AC3E}">
        <p14:creationId xmlns:p14="http://schemas.microsoft.com/office/powerpoint/2010/main" val="41873066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wps</a:t>
            </a:r>
            <a:r>
              <a:rPr lang="zh-CN" altLang="en-US"/>
              <a:t>稻壳儿七月上设计原创链接：</a:t>
            </a:r>
            <a:r>
              <a:rPr lang="en-US" altLang="zh-CN"/>
              <a:t>http://chn.docer.com/works?userid=390257647</a:t>
            </a:r>
            <a:endParaRPr lang="zh-CN" altLang="en-US"/>
          </a:p>
        </p:txBody>
      </p:sp>
      <p:sp>
        <p:nvSpPr>
          <p:cNvPr id="4" name="灯片编号占位符 3"/>
          <p:cNvSpPr>
            <a:spLocks noGrp="1"/>
          </p:cNvSpPr>
          <p:nvPr>
            <p:ph type="sldNum" sz="quarter" idx="5"/>
          </p:nvPr>
        </p:nvSpPr>
        <p:spPr/>
        <p:txBody>
          <a:bodyPr/>
          <a:lstStyle/>
          <a:p>
            <a:fld id="{D62D8F1A-0CC5-49B6-A7A7-991AA607CDBE}" type="slidenum">
              <a:rPr lang="zh-CN" altLang="en-US" smtClean="0"/>
              <a:t>9</a:t>
            </a:fld>
            <a:endParaRPr lang="zh-CN" altLang="en-US"/>
          </a:p>
        </p:txBody>
      </p:sp>
    </p:spTree>
    <p:extLst>
      <p:ext uri="{BB962C8B-B14F-4D97-AF65-F5344CB8AC3E}">
        <p14:creationId xmlns:p14="http://schemas.microsoft.com/office/powerpoint/2010/main" val="3622798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wps</a:t>
            </a:r>
            <a:r>
              <a:rPr lang="zh-CN" altLang="en-US"/>
              <a:t>稻壳儿七月上设计原创链接：</a:t>
            </a:r>
            <a:r>
              <a:rPr lang="en-US" altLang="zh-CN"/>
              <a:t>http://chn.docer.com/works?userid=390257647</a:t>
            </a:r>
            <a:endParaRPr lang="zh-CN" altLang="en-US"/>
          </a:p>
        </p:txBody>
      </p:sp>
      <p:sp>
        <p:nvSpPr>
          <p:cNvPr id="4" name="灯片编号占位符 3"/>
          <p:cNvSpPr>
            <a:spLocks noGrp="1"/>
          </p:cNvSpPr>
          <p:nvPr>
            <p:ph type="sldNum" sz="quarter" idx="5"/>
          </p:nvPr>
        </p:nvSpPr>
        <p:spPr/>
        <p:txBody>
          <a:bodyPr/>
          <a:lstStyle/>
          <a:p>
            <a:fld id="{D62D8F1A-0CC5-49B6-A7A7-991AA607CDBE}" type="slidenum">
              <a:rPr lang="zh-CN" altLang="en-US" smtClean="0"/>
              <a:t>10</a:t>
            </a:fld>
            <a:endParaRPr lang="zh-CN" altLang="en-US"/>
          </a:p>
        </p:txBody>
      </p:sp>
    </p:spTree>
    <p:extLst>
      <p:ext uri="{BB962C8B-B14F-4D97-AF65-F5344CB8AC3E}">
        <p14:creationId xmlns:p14="http://schemas.microsoft.com/office/powerpoint/2010/main" val="1225437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2018-09-14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858953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2018-09-14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131734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40"/>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2018-09-14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3857095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9"/>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9"/>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2018-09-14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1378947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9"/>
            <a:ext cx="4873575" cy="823912"/>
          </a:xfrm>
        </p:spPr>
        <p:txBody>
          <a:bodyPr anchor="ctr" anchorCtr="0"/>
          <a:lstStyle>
            <a:lvl1pPr marL="0" indent="0">
              <a:buNone/>
              <a:defRPr sz="2800"/>
            </a:lvl1pPr>
            <a:lvl2pPr marL="457189" indent="0">
              <a:buNone/>
              <a:defRPr sz="2400"/>
            </a:lvl2pPr>
            <a:lvl3pPr marL="914377" indent="0">
              <a:buNone/>
              <a:defRPr sz="2000"/>
            </a:lvl3pPr>
            <a:lvl4pPr marL="1371566" indent="0">
              <a:buNone/>
              <a:defRPr sz="1800"/>
            </a:lvl4pPr>
            <a:lvl5pPr marL="1828754" indent="0">
              <a:buNone/>
              <a:defRPr sz="1800"/>
            </a:lvl5pPr>
            <a:lvl6pPr marL="2285943" indent="0">
              <a:buNone/>
              <a:defRPr sz="1800"/>
            </a:lvl6pPr>
            <a:lvl7pPr marL="2743131" indent="0">
              <a:buNone/>
              <a:defRPr sz="1800"/>
            </a:lvl7pPr>
            <a:lvl8pPr marL="3200320" indent="0">
              <a:buNone/>
              <a:defRPr sz="1800"/>
            </a:lvl8pPr>
            <a:lvl9pPr marL="3657509"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5"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9" y="1778439"/>
            <a:ext cx="4897576" cy="823912"/>
          </a:xfrm>
        </p:spPr>
        <p:txBody>
          <a:bodyPr anchor="ctr" anchorCtr="0"/>
          <a:lstStyle>
            <a:lvl1pPr marL="0" indent="0">
              <a:buNone/>
              <a:defRPr sz="2800"/>
            </a:lvl1pPr>
            <a:lvl2pPr marL="457189" indent="0">
              <a:buNone/>
              <a:defRPr sz="2400"/>
            </a:lvl2pPr>
            <a:lvl3pPr marL="914377" indent="0">
              <a:buNone/>
              <a:defRPr sz="2000"/>
            </a:lvl3pPr>
            <a:lvl4pPr marL="1371566" indent="0">
              <a:buNone/>
              <a:defRPr sz="1800"/>
            </a:lvl4pPr>
            <a:lvl5pPr marL="1828754" indent="0">
              <a:buNone/>
              <a:defRPr sz="1800"/>
            </a:lvl5pPr>
            <a:lvl6pPr marL="2285943" indent="0">
              <a:buNone/>
              <a:defRPr sz="1800"/>
            </a:lvl6pPr>
            <a:lvl7pPr marL="2743131" indent="0">
              <a:buNone/>
              <a:defRPr sz="1800"/>
            </a:lvl7pPr>
            <a:lvl8pPr marL="3200320" indent="0">
              <a:buNone/>
              <a:defRPr sz="1800"/>
            </a:lvl8pPr>
            <a:lvl9pPr marL="3657509"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9"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2018-09-14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1060269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2018-09-14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2221294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2018-09-14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1288226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1"/>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zh-CN" altLang="en-US"/>
          </a:p>
        </p:txBody>
      </p:sp>
      <p:sp>
        <p:nvSpPr>
          <p:cNvPr id="4" name="文本占位符 3"/>
          <p:cNvSpPr>
            <a:spLocks noGrp="1"/>
          </p:cNvSpPr>
          <p:nvPr>
            <p:ph type="body" sz="half" idx="2"/>
          </p:nvPr>
        </p:nvSpPr>
        <p:spPr>
          <a:xfrm>
            <a:off x="839788" y="2057401"/>
            <a:ext cx="4165349" cy="3811588"/>
          </a:xfrm>
        </p:spPr>
        <p:txBody>
          <a:bodyPr/>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2018-09-14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1150331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6"/>
            <a:ext cx="2628900" cy="581183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1" y="365126"/>
            <a:ext cx="7734300" cy="581183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2018-09-14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1024848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6"/>
            <a:ext cx="10515600" cy="5811839"/>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2018-09-14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2685120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2018-09-14</a:t>
            </a:fld>
            <a:endParaRPr lang="zh-CN" altLang="en-US"/>
          </a:p>
        </p:txBody>
      </p:sp>
      <p:sp>
        <p:nvSpPr>
          <p:cNvPr id="5" name="页脚占位符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274863521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3.xml"/><Relationship Id="rId7" Type="http://schemas.openxmlformats.org/officeDocument/2006/relationships/image" Target="../media/image3.png"/><Relationship Id="rId12" Type="http://schemas.openxmlformats.org/officeDocument/2006/relationships/image" Target="../media/image15.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7.xml"/><Relationship Id="rId11" Type="http://schemas.openxmlformats.org/officeDocument/2006/relationships/image" Target="../media/image14.jpg"/><Relationship Id="rId5" Type="http://schemas.openxmlformats.org/officeDocument/2006/relationships/slideLayout" Target="../slideLayouts/slideLayout1.xml"/><Relationship Id="rId10" Type="http://schemas.openxmlformats.org/officeDocument/2006/relationships/image" Target="../media/image13.jpg"/><Relationship Id="rId4" Type="http://schemas.openxmlformats.org/officeDocument/2006/relationships/tags" Target="../tags/tag4.xml"/><Relationship Id="rId9" Type="http://schemas.openxmlformats.org/officeDocument/2006/relationships/image" Target="../media/image12.jpg"/></Relationships>
</file>

<file path=ppt/slides/_rels/slide8.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3.png"/><Relationship Id="rId7"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g"/><Relationship Id="rId10" Type="http://schemas.openxmlformats.org/officeDocument/2006/relationships/image" Target="../media/image21.jpg"/><Relationship Id="rId4" Type="http://schemas.openxmlformats.org/officeDocument/2006/relationships/image" Target="../media/image6.png"/><Relationship Id="rId9"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a:extLst>
              <a:ext uri="{FF2B5EF4-FFF2-40B4-BE49-F238E27FC236}">
                <a16:creationId xmlns:a16="http://schemas.microsoft.com/office/drawing/2014/main" id="{487E91F6-13E4-40C5-AD05-1CE782FA5009}"/>
              </a:ext>
            </a:extLst>
          </p:cNvPr>
          <p:cNvPicPr>
            <a:picLocks noChangeAspect="1"/>
          </p:cNvPicPr>
          <p:nvPr/>
        </p:nvPicPr>
        <p:blipFill rotWithShape="1">
          <a:blip r:embed="rId3">
            <a:extLst>
              <a:ext uri="{28A0092B-C50C-407E-A947-70E740481C1C}">
                <a14:useLocalDpi xmlns:a14="http://schemas.microsoft.com/office/drawing/2010/main" val="0"/>
              </a:ext>
            </a:extLst>
          </a:blip>
          <a:srcRect l="12932" r="12490"/>
          <a:stretch/>
        </p:blipFill>
        <p:spPr>
          <a:xfrm>
            <a:off x="1" y="-55301"/>
            <a:ext cx="12163284" cy="6957303"/>
          </a:xfrm>
          <a:prstGeom prst="rect">
            <a:avLst/>
          </a:prstGeom>
        </p:spPr>
      </p:pic>
      <p:pic>
        <p:nvPicPr>
          <p:cNvPr id="34" name="图片 33">
            <a:extLst>
              <a:ext uri="{FF2B5EF4-FFF2-40B4-BE49-F238E27FC236}">
                <a16:creationId xmlns:a16="http://schemas.microsoft.com/office/drawing/2014/main" id="{3C35DBFC-076A-4CAA-926B-FA36149DA6DA}"/>
              </a:ext>
            </a:extLst>
          </p:cNvPr>
          <p:cNvPicPr>
            <a:picLocks noChangeAspect="1"/>
          </p:cNvPicPr>
          <p:nvPr/>
        </p:nvPicPr>
        <p:blipFill rotWithShape="1">
          <a:blip r:embed="rId4">
            <a:extLst>
              <a:ext uri="{28A0092B-C50C-407E-A947-70E740481C1C}">
                <a14:useLocalDpi xmlns:a14="http://schemas.microsoft.com/office/drawing/2010/main" val="0"/>
              </a:ext>
            </a:extLst>
          </a:blip>
          <a:srcRect t="72418"/>
          <a:stretch/>
        </p:blipFill>
        <p:spPr>
          <a:xfrm>
            <a:off x="0" y="5448301"/>
            <a:ext cx="12192000" cy="1451137"/>
          </a:xfrm>
          <a:prstGeom prst="rect">
            <a:avLst/>
          </a:prstGeom>
        </p:spPr>
      </p:pic>
      <p:pic>
        <p:nvPicPr>
          <p:cNvPr id="8" name="图片 7">
            <a:extLst>
              <a:ext uri="{FF2B5EF4-FFF2-40B4-BE49-F238E27FC236}">
                <a16:creationId xmlns:a16="http://schemas.microsoft.com/office/drawing/2014/main" id="{0E33C456-71F6-43BF-9648-929300D1578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843" t="65225" r="-1577" b="16142"/>
          <a:stretch/>
        </p:blipFill>
        <p:spPr>
          <a:xfrm>
            <a:off x="3235255" y="3667225"/>
            <a:ext cx="5974591" cy="2644055"/>
          </a:xfrm>
          <a:prstGeom prst="rect">
            <a:avLst/>
          </a:prstGeom>
        </p:spPr>
      </p:pic>
      <p:pic>
        <p:nvPicPr>
          <p:cNvPr id="4" name="图片 3">
            <a:extLst>
              <a:ext uri="{FF2B5EF4-FFF2-40B4-BE49-F238E27FC236}">
                <a16:creationId xmlns:a16="http://schemas.microsoft.com/office/drawing/2014/main" id="{771DE6AC-75DA-4B83-8435-4D8C420D48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51839" y="40716"/>
            <a:ext cx="6358007" cy="3531427"/>
          </a:xfrm>
          <a:prstGeom prst="rect">
            <a:avLst/>
          </a:prstGeom>
        </p:spPr>
      </p:pic>
    </p:spTree>
    <p:extLst>
      <p:ext uri="{BB962C8B-B14F-4D97-AF65-F5344CB8AC3E}">
        <p14:creationId xmlns:p14="http://schemas.microsoft.com/office/powerpoint/2010/main" val="13462166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a16="http://schemas.microsoft.com/office/drawing/2014/main" id="{3C35DBFC-076A-4CAA-926B-FA36149DA6DA}"/>
              </a:ext>
            </a:extLst>
          </p:cNvPr>
          <p:cNvPicPr>
            <a:picLocks noChangeAspect="1"/>
          </p:cNvPicPr>
          <p:nvPr/>
        </p:nvPicPr>
        <p:blipFill rotWithShape="1">
          <a:blip r:embed="rId3">
            <a:extLst>
              <a:ext uri="{28A0092B-C50C-407E-A947-70E740481C1C}">
                <a14:useLocalDpi xmlns:a14="http://schemas.microsoft.com/office/drawing/2010/main" val="0"/>
              </a:ext>
            </a:extLst>
          </a:blip>
          <a:srcRect t="72418"/>
          <a:stretch/>
        </p:blipFill>
        <p:spPr>
          <a:xfrm>
            <a:off x="0" y="5448301"/>
            <a:ext cx="12192000" cy="1451137"/>
          </a:xfrm>
          <a:prstGeom prst="rect">
            <a:avLst/>
          </a:prstGeom>
        </p:spPr>
      </p:pic>
      <p:pic>
        <p:nvPicPr>
          <p:cNvPr id="9" name="wps稻壳儿七月上设计原创链接：http://chn.docer.com/works?userid=390257647">
            <a:extLst>
              <a:ext uri="{FF2B5EF4-FFF2-40B4-BE49-F238E27FC236}">
                <a16:creationId xmlns:a16="http://schemas.microsoft.com/office/drawing/2014/main" id="{2868326B-CF0D-47FB-ACDA-B22A0E4EA8CB}"/>
              </a:ext>
            </a:extLst>
          </p:cNvPr>
          <p:cNvPicPr>
            <a:picLocks noChangeAspect="1"/>
          </p:cNvPicPr>
          <p:nvPr/>
        </p:nvPicPr>
        <p:blipFill rotWithShape="1">
          <a:blip r:embed="rId4">
            <a:extLst>
              <a:ext uri="{28A0092B-C50C-407E-A947-70E740481C1C}">
                <a14:useLocalDpi xmlns:a14="http://schemas.microsoft.com/office/drawing/2010/main" val="0"/>
              </a:ext>
            </a:extLst>
          </a:blip>
          <a:srcRect l="7952" t="2860" r="36183" b="86065"/>
          <a:stretch/>
        </p:blipFill>
        <p:spPr>
          <a:xfrm rot="406379">
            <a:off x="193194" y="1049478"/>
            <a:ext cx="5175680" cy="985010"/>
          </a:xfrm>
          <a:prstGeom prst="rect">
            <a:avLst/>
          </a:prstGeom>
        </p:spPr>
      </p:pic>
      <p:sp>
        <p:nvSpPr>
          <p:cNvPr id="10" name="wps稻壳儿七月上设计原创链接：http://chn.docer.com/works?userid=390257647">
            <a:extLst>
              <a:ext uri="{FF2B5EF4-FFF2-40B4-BE49-F238E27FC236}">
                <a16:creationId xmlns:a16="http://schemas.microsoft.com/office/drawing/2014/main" id="{E7886D63-D71C-488C-98BC-EBEACCBADFA1}"/>
              </a:ext>
            </a:extLst>
          </p:cNvPr>
          <p:cNvSpPr/>
          <p:nvPr/>
        </p:nvSpPr>
        <p:spPr>
          <a:xfrm>
            <a:off x="3994677" y="2331778"/>
            <a:ext cx="7867123" cy="2816156"/>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 typeface="Arial" panose="020B0604020202020204" pitchFamily="34" charset="0"/>
              <a:buNone/>
              <a:tabLst/>
              <a:defRPr/>
            </a:pPr>
            <a:r>
              <a:rPr kumimoji="0" lang="zh-CN" altLang="en-US" sz="2400" b="0" i="0" u="none" strike="noStrike" kern="1200" cap="none" spc="0" normalizeH="0" baseline="0" noProof="0">
                <a:ln>
                  <a:noFill/>
                </a:ln>
                <a:solidFill>
                  <a:prstClr val="black">
                    <a:lumMod val="85000"/>
                    <a:lumOff val="15000"/>
                  </a:prstClr>
                </a:solidFill>
                <a:effectLst/>
                <a:uLnTx/>
                <a:uFillTx/>
                <a:latin typeface="华文行楷" panose="02010800040101010101" pitchFamily="2" charset="-122"/>
                <a:ea typeface="华文行楷" panose="02010800040101010101" pitchFamily="2" charset="-122"/>
                <a:cs typeface="+mn-cs"/>
              </a:rPr>
              <a:t>武汉大学经济与管理学院现有专业学术、社会实践、思想启迪、文体竞赛四大类共</a:t>
            </a:r>
            <a:r>
              <a:rPr kumimoji="0" lang="en-US" altLang="zh-CN" sz="2400" b="0" i="0" u="none" strike="noStrike" kern="1200" cap="none" spc="0" normalizeH="0" baseline="0" noProof="0">
                <a:ln>
                  <a:noFill/>
                </a:ln>
                <a:solidFill>
                  <a:prstClr val="black">
                    <a:lumMod val="85000"/>
                    <a:lumOff val="15000"/>
                  </a:prstClr>
                </a:solidFill>
                <a:effectLst/>
                <a:uLnTx/>
                <a:uFillTx/>
                <a:latin typeface="华文行楷" panose="02010800040101010101" pitchFamily="2" charset="-122"/>
                <a:ea typeface="华文行楷" panose="02010800040101010101" pitchFamily="2" charset="-122"/>
                <a:cs typeface="+mn-cs"/>
              </a:rPr>
              <a:t>17</a:t>
            </a:r>
            <a:r>
              <a:rPr kumimoji="0" lang="zh-CN" altLang="en-US" sz="2400" b="0" i="0" u="none" strike="noStrike" kern="1200" cap="none" spc="0" normalizeH="0" baseline="0" noProof="0">
                <a:ln>
                  <a:noFill/>
                </a:ln>
                <a:solidFill>
                  <a:prstClr val="black">
                    <a:lumMod val="85000"/>
                    <a:lumOff val="15000"/>
                  </a:prstClr>
                </a:solidFill>
                <a:effectLst/>
                <a:uLnTx/>
                <a:uFillTx/>
                <a:latin typeface="华文行楷" panose="02010800040101010101" pitchFamily="2" charset="-122"/>
                <a:ea typeface="华文行楷" panose="02010800040101010101" pitchFamily="2" charset="-122"/>
                <a:cs typeface="+mn-cs"/>
              </a:rPr>
              <a:t>个学生社团，成员达</a:t>
            </a:r>
            <a:r>
              <a:rPr kumimoji="0" lang="en-US" altLang="zh-CN" sz="2400" b="0" i="0" u="none" strike="noStrike" kern="1200" cap="none" spc="0" normalizeH="0" baseline="0" noProof="0">
                <a:ln>
                  <a:noFill/>
                </a:ln>
                <a:solidFill>
                  <a:prstClr val="black">
                    <a:lumMod val="85000"/>
                    <a:lumOff val="15000"/>
                  </a:prstClr>
                </a:solidFill>
                <a:effectLst/>
                <a:uLnTx/>
                <a:uFillTx/>
                <a:latin typeface="华文行楷" panose="02010800040101010101" pitchFamily="2" charset="-122"/>
                <a:ea typeface="华文行楷" panose="02010800040101010101" pitchFamily="2" charset="-122"/>
                <a:cs typeface="+mn-cs"/>
              </a:rPr>
              <a:t>1300</a:t>
            </a:r>
            <a:r>
              <a:rPr kumimoji="0" lang="zh-CN" altLang="en-US" sz="2400" b="0" i="0" u="none" strike="noStrike" kern="1200" cap="none" spc="0" normalizeH="0" baseline="0" noProof="0">
                <a:ln>
                  <a:noFill/>
                </a:ln>
                <a:solidFill>
                  <a:prstClr val="black">
                    <a:lumMod val="85000"/>
                    <a:lumOff val="15000"/>
                  </a:prstClr>
                </a:solidFill>
                <a:effectLst/>
                <a:uLnTx/>
                <a:uFillTx/>
                <a:latin typeface="华文行楷" panose="02010800040101010101" pitchFamily="2" charset="-122"/>
                <a:ea typeface="华文行楷" panose="02010800040101010101" pitchFamily="2" charset="-122"/>
                <a:cs typeface="+mn-cs"/>
              </a:rPr>
              <a:t>余人。学生社团由经济与管理学院统一指导，院社团联合会组织协调层次清晰、管理规范，已成为经济与管理学院学生工作的重要载体和提升学生综合素质的有效平台。</a:t>
            </a:r>
          </a:p>
        </p:txBody>
      </p:sp>
      <p:sp>
        <p:nvSpPr>
          <p:cNvPr id="11" name="文本框 10">
            <a:extLst>
              <a:ext uri="{FF2B5EF4-FFF2-40B4-BE49-F238E27FC236}">
                <a16:creationId xmlns:a16="http://schemas.microsoft.com/office/drawing/2014/main" id="{D1C1A08B-3E0D-45B0-B5FA-0728745F019F}"/>
              </a:ext>
            </a:extLst>
          </p:cNvPr>
          <p:cNvSpPr txBox="1"/>
          <p:nvPr/>
        </p:nvSpPr>
        <p:spPr>
          <a:xfrm>
            <a:off x="846988" y="567014"/>
            <a:ext cx="3249669" cy="1015663"/>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zh-CN" altLang="en-US" sz="6000" dirty="0">
                <a:gradFill>
                  <a:gsLst>
                    <a:gs pos="0">
                      <a:srgbClr val="00349E"/>
                    </a:gs>
                    <a:gs pos="97000">
                      <a:srgbClr val="FF388C"/>
                    </a:gs>
                    <a:gs pos="83000">
                      <a:srgbClr val="E40059"/>
                    </a:gs>
                    <a:gs pos="67000">
                      <a:srgbClr val="9C007F"/>
                    </a:gs>
                    <a:gs pos="49000">
                      <a:srgbClr val="68007F"/>
                    </a:gs>
                    <a:gs pos="21000">
                      <a:srgbClr val="005BD3"/>
                    </a:gs>
                  </a:gsLst>
                  <a:lin ang="0" scaled="0"/>
                </a:gradFill>
                <a:effectLst>
                  <a:outerShdw blurRad="38100" dist="38100" dir="2700000" algn="tl">
                    <a:srgbClr val="000000">
                      <a:alpha val="43137"/>
                    </a:srgbClr>
                  </a:outerShdw>
                </a:effectLst>
                <a:latin typeface="叶根友行书繁" panose="02010601030101010101" pitchFamily="2" charset="-122"/>
                <a:ea typeface="叶根友行书繁" panose="02010601030101010101" pitchFamily="2" charset="-122"/>
                <a:cs typeface="Aharoni" panose="02010803020104030203" pitchFamily="2" charset="-79"/>
              </a:rPr>
              <a:t>协会简介</a:t>
            </a:r>
          </a:p>
        </p:txBody>
      </p:sp>
      <p:sp>
        <p:nvSpPr>
          <p:cNvPr id="12" name="wps稻壳儿七月上设计原创链接：http://chn.docer.com/works?userid=390257647">
            <a:extLst>
              <a:ext uri="{FF2B5EF4-FFF2-40B4-BE49-F238E27FC236}">
                <a16:creationId xmlns:a16="http://schemas.microsoft.com/office/drawing/2014/main" id="{B7397D66-FD3B-410B-8F51-EE78CF86C4E6}"/>
              </a:ext>
            </a:extLst>
          </p:cNvPr>
          <p:cNvSpPr/>
          <p:nvPr/>
        </p:nvSpPr>
        <p:spPr>
          <a:xfrm>
            <a:off x="683702" y="2126764"/>
            <a:ext cx="2975435" cy="3665294"/>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48470391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a16="http://schemas.microsoft.com/office/drawing/2014/main" id="{3C35DBFC-076A-4CAA-926B-FA36149DA6DA}"/>
              </a:ext>
            </a:extLst>
          </p:cNvPr>
          <p:cNvPicPr>
            <a:picLocks noChangeAspect="1"/>
          </p:cNvPicPr>
          <p:nvPr/>
        </p:nvPicPr>
        <p:blipFill rotWithShape="1">
          <a:blip r:embed="rId3">
            <a:extLst>
              <a:ext uri="{28A0092B-C50C-407E-A947-70E740481C1C}">
                <a14:useLocalDpi xmlns:a14="http://schemas.microsoft.com/office/drawing/2010/main" val="0"/>
              </a:ext>
            </a:extLst>
          </a:blip>
          <a:srcRect t="72418"/>
          <a:stretch/>
        </p:blipFill>
        <p:spPr>
          <a:xfrm>
            <a:off x="0" y="5448301"/>
            <a:ext cx="12192000" cy="1451137"/>
          </a:xfrm>
          <a:prstGeom prst="rect">
            <a:avLst/>
          </a:prstGeom>
        </p:spPr>
      </p:pic>
      <p:pic>
        <p:nvPicPr>
          <p:cNvPr id="7" name="wps稻壳儿七月上设计原创链接：http://chn.docer.com/works?userid=390257647">
            <a:extLst>
              <a:ext uri="{FF2B5EF4-FFF2-40B4-BE49-F238E27FC236}">
                <a16:creationId xmlns:a16="http://schemas.microsoft.com/office/drawing/2014/main" id="{031CBC9B-17CC-4207-8A87-5BF9E2786665}"/>
              </a:ext>
            </a:extLst>
          </p:cNvPr>
          <p:cNvPicPr>
            <a:picLocks noChangeAspect="1"/>
          </p:cNvPicPr>
          <p:nvPr/>
        </p:nvPicPr>
        <p:blipFill rotWithShape="1">
          <a:blip r:embed="rId4">
            <a:extLst>
              <a:ext uri="{28A0092B-C50C-407E-A947-70E740481C1C}">
                <a14:useLocalDpi xmlns:a14="http://schemas.microsoft.com/office/drawing/2010/main" val="0"/>
              </a:ext>
            </a:extLst>
          </a:blip>
          <a:srcRect l="7952" t="2860" r="36183" b="86065"/>
          <a:stretch/>
        </p:blipFill>
        <p:spPr>
          <a:xfrm rot="406379">
            <a:off x="66194" y="960578"/>
            <a:ext cx="5175680" cy="985010"/>
          </a:xfrm>
          <a:prstGeom prst="rect">
            <a:avLst/>
          </a:prstGeom>
        </p:spPr>
      </p:pic>
      <p:sp>
        <p:nvSpPr>
          <p:cNvPr id="8" name="文本框 7">
            <a:extLst>
              <a:ext uri="{FF2B5EF4-FFF2-40B4-BE49-F238E27FC236}">
                <a16:creationId xmlns:a16="http://schemas.microsoft.com/office/drawing/2014/main" id="{39863157-3209-4B88-B8A8-85FB7F3889DD}"/>
              </a:ext>
            </a:extLst>
          </p:cNvPr>
          <p:cNvSpPr txBox="1"/>
          <p:nvPr/>
        </p:nvSpPr>
        <p:spPr>
          <a:xfrm>
            <a:off x="884811" y="370681"/>
            <a:ext cx="3249669" cy="1015663"/>
          </a:xfrm>
          <a:prstGeom prst="rect">
            <a:avLst/>
          </a:prstGeom>
          <a:noFill/>
        </p:spPr>
        <p:txBody>
          <a:bodyPr wrap="square" rtlCol="0">
            <a:spAutoFit/>
          </a:bodyPr>
          <a:lstStyle/>
          <a:p>
            <a:pPr algn="ctr" defTabSz="914377"/>
            <a:r>
              <a:rPr lang="zh-CN" altLang="en-US" sz="6000">
                <a:gradFill>
                  <a:gsLst>
                    <a:gs pos="0">
                      <a:srgbClr val="00349E"/>
                    </a:gs>
                    <a:gs pos="97000">
                      <a:srgbClr val="FF388C"/>
                    </a:gs>
                    <a:gs pos="83000">
                      <a:srgbClr val="E40059"/>
                    </a:gs>
                    <a:gs pos="67000">
                      <a:srgbClr val="9C007F"/>
                    </a:gs>
                    <a:gs pos="49000">
                      <a:srgbClr val="68007F"/>
                    </a:gs>
                    <a:gs pos="21000">
                      <a:srgbClr val="005BD3"/>
                    </a:gs>
                  </a:gsLst>
                  <a:lin ang="0" scaled="0"/>
                </a:gradFill>
                <a:effectLst>
                  <a:outerShdw blurRad="38100" dist="38100" dir="2700000" algn="tl">
                    <a:srgbClr val="000000">
                      <a:alpha val="43137"/>
                    </a:srgbClr>
                  </a:outerShdw>
                </a:effectLst>
                <a:latin typeface="叶根友行书繁" panose="02010601030101010101" pitchFamily="2" charset="-122"/>
                <a:ea typeface="叶根友行书繁" panose="02010601030101010101" pitchFamily="2" charset="-122"/>
                <a:cs typeface="Aharoni" panose="02010803020104030203" pitchFamily="2" charset="-79"/>
              </a:rPr>
              <a:t>部长介绍</a:t>
            </a:r>
            <a:endParaRPr lang="zh-CN" altLang="en-US" sz="6000" dirty="0">
              <a:gradFill>
                <a:gsLst>
                  <a:gs pos="0">
                    <a:srgbClr val="00349E"/>
                  </a:gs>
                  <a:gs pos="97000">
                    <a:srgbClr val="FF388C"/>
                  </a:gs>
                  <a:gs pos="83000">
                    <a:srgbClr val="E40059"/>
                  </a:gs>
                  <a:gs pos="67000">
                    <a:srgbClr val="9C007F"/>
                  </a:gs>
                  <a:gs pos="49000">
                    <a:srgbClr val="68007F"/>
                  </a:gs>
                  <a:gs pos="21000">
                    <a:srgbClr val="005BD3"/>
                  </a:gs>
                </a:gsLst>
                <a:lin ang="0" scaled="0"/>
              </a:gradFill>
              <a:effectLst>
                <a:outerShdw blurRad="38100" dist="38100" dir="2700000" algn="tl">
                  <a:srgbClr val="000000">
                    <a:alpha val="43137"/>
                  </a:srgbClr>
                </a:outerShdw>
              </a:effectLst>
              <a:latin typeface="叶根友行书繁" panose="02010601030101010101" pitchFamily="2" charset="-122"/>
              <a:ea typeface="叶根友行书繁" panose="02010601030101010101" pitchFamily="2" charset="-122"/>
              <a:cs typeface="Aharoni" panose="02010803020104030203" pitchFamily="2" charset="-79"/>
            </a:endParaRPr>
          </a:p>
        </p:txBody>
      </p:sp>
      <p:sp>
        <p:nvSpPr>
          <p:cNvPr id="13" name="wps稻壳儿七月上设计原创链接：http://chn.docer.com/works?userid=390257647">
            <a:extLst>
              <a:ext uri="{FF2B5EF4-FFF2-40B4-BE49-F238E27FC236}">
                <a16:creationId xmlns:a16="http://schemas.microsoft.com/office/drawing/2014/main" id="{4DE7C447-05B0-409B-9E6F-3F2FFAFD3CE0}"/>
              </a:ext>
            </a:extLst>
          </p:cNvPr>
          <p:cNvSpPr/>
          <p:nvPr/>
        </p:nvSpPr>
        <p:spPr>
          <a:xfrm>
            <a:off x="1133645" y="1895262"/>
            <a:ext cx="2975435" cy="3665294"/>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outerShdw blurRad="50800" dist="38100" dir="8100000" algn="t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Rectangle 2">
            <a:extLst>
              <a:ext uri="{FF2B5EF4-FFF2-40B4-BE49-F238E27FC236}">
                <a16:creationId xmlns:a16="http://schemas.microsoft.com/office/drawing/2014/main" id="{594ED364-4BD9-4DB9-A983-C96A3D020E29}"/>
              </a:ext>
            </a:extLst>
          </p:cNvPr>
          <p:cNvSpPr txBox="1">
            <a:spLocks noChangeArrowheads="1"/>
          </p:cNvSpPr>
          <p:nvPr/>
        </p:nvSpPr>
        <p:spPr>
          <a:xfrm>
            <a:off x="4906149" y="2444287"/>
            <a:ext cx="3277109" cy="698500"/>
          </a:xfrm>
          <a:prstGeom prst="rect">
            <a:avLst/>
          </a:prstGeom>
          <a:ln/>
          <a:extLst>
            <a:ext uri="{91240B29-F687-4F45-9708-019B960494DF}">
              <a14:hiddenLine xmlns:a14="http://schemas.microsoft.com/office/drawing/2010/main" w="9525" cmpd="sng">
                <a:solidFill>
                  <a:srgbClr val="000000"/>
                </a:solidFill>
                <a:bevel/>
                <a:headEnd/>
                <a:tailEnd/>
              </a14:hiddenLine>
            </a:ext>
          </a:extLst>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base" latinLnBrk="0" hangingPunct="1">
              <a:lnSpc>
                <a:spcPct val="90000"/>
              </a:lnSpc>
              <a:spcBef>
                <a:spcPct val="0"/>
              </a:spcBef>
              <a:spcAft>
                <a:spcPct val="0"/>
              </a:spcAft>
              <a:buClrTx/>
              <a:buSzTx/>
              <a:buFont typeface="Arial" panose="020B0604020202020204" pitchFamily="34" charset="0"/>
              <a:buNone/>
              <a:tabLst/>
              <a:defRPr/>
            </a:pPr>
            <a:r>
              <a:rPr kumimoji="0" lang="zh-CN" altLang="en-US" sz="4000" b="0" i="0" u="none" strike="noStrike" kern="1200" cap="none" spc="0" normalizeH="0" baseline="0" noProof="0">
                <a:ln>
                  <a:noFill/>
                </a:ln>
                <a:solidFill>
                  <a:prstClr val="black">
                    <a:lumMod val="85000"/>
                    <a:lumOff val="15000"/>
                  </a:prstClr>
                </a:solidFill>
                <a:effectLst/>
                <a:uLnTx/>
                <a:uFillTx/>
                <a:latin typeface="华文行楷" panose="02010800040101010101" pitchFamily="2" charset="-122"/>
                <a:ea typeface="华文行楷" panose="02010800040101010101" pitchFamily="2" charset="-122"/>
                <a:cs typeface="+mj-cs"/>
              </a:rPr>
              <a:t>部长：七月上</a:t>
            </a:r>
            <a:endParaRPr kumimoji="0" lang="zh-CN" altLang="en-US" sz="4000" b="0" i="0" u="none" strike="noStrike" kern="1200" cap="none" spc="0" normalizeH="0" baseline="0" noProof="0" dirty="0">
              <a:ln>
                <a:noFill/>
              </a:ln>
              <a:solidFill>
                <a:prstClr val="black">
                  <a:lumMod val="85000"/>
                  <a:lumOff val="15000"/>
                </a:prstClr>
              </a:solidFill>
              <a:effectLst/>
              <a:uLnTx/>
              <a:uFillTx/>
              <a:latin typeface="华文行楷" panose="02010800040101010101" pitchFamily="2" charset="-122"/>
              <a:ea typeface="华文行楷" panose="02010800040101010101" pitchFamily="2" charset="-122"/>
              <a:cs typeface="+mj-cs"/>
            </a:endParaRPr>
          </a:p>
        </p:txBody>
      </p:sp>
      <p:sp>
        <p:nvSpPr>
          <p:cNvPr id="15" name="wps稻壳儿七月上设计原创链接：http://chn.docer.com/works?userid=390257647">
            <a:extLst>
              <a:ext uri="{FF2B5EF4-FFF2-40B4-BE49-F238E27FC236}">
                <a16:creationId xmlns:a16="http://schemas.microsoft.com/office/drawing/2014/main" id="{227FEB6E-FEAA-43C3-8572-E89DFC7F1DC8}"/>
              </a:ext>
            </a:extLst>
          </p:cNvPr>
          <p:cNvSpPr txBox="1"/>
          <p:nvPr/>
        </p:nvSpPr>
        <p:spPr>
          <a:xfrm>
            <a:off x="4906148" y="3142787"/>
            <a:ext cx="6139507" cy="190052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zh-CN" altLang="en-US" sz="2000" b="0" i="0" u="none" strike="noStrike" kern="1200" cap="none" spc="0" normalizeH="0" baseline="0" noProof="0">
                <a:ln>
                  <a:noFill/>
                </a:ln>
                <a:solidFill>
                  <a:prstClr val="black">
                    <a:lumMod val="85000"/>
                    <a:lumOff val="15000"/>
                  </a:prstClr>
                </a:solidFill>
                <a:effectLst/>
                <a:uLnTx/>
                <a:uFillTx/>
                <a:latin typeface="华文行楷" panose="02010800040101010101" pitchFamily="2" charset="-122"/>
                <a:ea typeface="华文行楷" panose="02010800040101010101" pitchFamily="2" charset="-122"/>
                <a:cs typeface="+mn-cs"/>
              </a:rPr>
              <a:t>自我评价： 诚信、严谨、负责、好学、进取是我的个性，不断完善自我，发挥自我的特长，执著追求我的目标。我坚信透过自我的努力和勤奋必须不会辜负大家对我的期望。</a:t>
            </a:r>
          </a:p>
        </p:txBody>
      </p:sp>
    </p:spTree>
    <p:extLst>
      <p:ext uri="{BB962C8B-B14F-4D97-AF65-F5344CB8AC3E}">
        <p14:creationId xmlns:p14="http://schemas.microsoft.com/office/powerpoint/2010/main" val="236278625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a16="http://schemas.microsoft.com/office/drawing/2014/main" id="{3C35DBFC-076A-4CAA-926B-FA36149DA6DA}"/>
              </a:ext>
            </a:extLst>
          </p:cNvPr>
          <p:cNvPicPr>
            <a:picLocks noChangeAspect="1"/>
          </p:cNvPicPr>
          <p:nvPr/>
        </p:nvPicPr>
        <p:blipFill rotWithShape="1">
          <a:blip r:embed="rId3">
            <a:extLst>
              <a:ext uri="{28A0092B-C50C-407E-A947-70E740481C1C}">
                <a14:useLocalDpi xmlns:a14="http://schemas.microsoft.com/office/drawing/2010/main" val="0"/>
              </a:ext>
            </a:extLst>
          </a:blip>
          <a:srcRect t="72418"/>
          <a:stretch/>
        </p:blipFill>
        <p:spPr>
          <a:xfrm>
            <a:off x="0" y="5448301"/>
            <a:ext cx="12192000" cy="1451137"/>
          </a:xfrm>
          <a:prstGeom prst="rect">
            <a:avLst/>
          </a:prstGeom>
        </p:spPr>
      </p:pic>
      <p:pic>
        <p:nvPicPr>
          <p:cNvPr id="9" name="wps稻壳儿七月上设计原创链接：http://chn.docer.com/works?userid=390257647">
            <a:extLst>
              <a:ext uri="{FF2B5EF4-FFF2-40B4-BE49-F238E27FC236}">
                <a16:creationId xmlns:a16="http://schemas.microsoft.com/office/drawing/2014/main" id="{00952083-25F0-4C9D-BFFF-B52DAC2F7D14}"/>
              </a:ext>
            </a:extLst>
          </p:cNvPr>
          <p:cNvPicPr>
            <a:picLocks noChangeAspect="1"/>
          </p:cNvPicPr>
          <p:nvPr/>
        </p:nvPicPr>
        <p:blipFill rotWithShape="1">
          <a:blip r:embed="rId4">
            <a:extLst>
              <a:ext uri="{28A0092B-C50C-407E-A947-70E740481C1C}">
                <a14:useLocalDpi xmlns:a14="http://schemas.microsoft.com/office/drawing/2010/main" val="0"/>
              </a:ext>
            </a:extLst>
          </a:blip>
          <a:srcRect l="7952" t="2860" r="36183" b="86065"/>
          <a:stretch/>
        </p:blipFill>
        <p:spPr>
          <a:xfrm rot="406379">
            <a:off x="66194" y="1011378"/>
            <a:ext cx="5175680" cy="985010"/>
          </a:xfrm>
          <a:prstGeom prst="rect">
            <a:avLst/>
          </a:prstGeom>
        </p:spPr>
      </p:pic>
      <p:sp>
        <p:nvSpPr>
          <p:cNvPr id="10" name="文本框 9">
            <a:extLst>
              <a:ext uri="{FF2B5EF4-FFF2-40B4-BE49-F238E27FC236}">
                <a16:creationId xmlns:a16="http://schemas.microsoft.com/office/drawing/2014/main" id="{92DE1D20-9731-4015-89DF-CD86D54C2E1F}"/>
              </a:ext>
            </a:extLst>
          </p:cNvPr>
          <p:cNvSpPr txBox="1"/>
          <p:nvPr/>
        </p:nvSpPr>
        <p:spPr>
          <a:xfrm>
            <a:off x="681887" y="528914"/>
            <a:ext cx="4198861" cy="1015663"/>
          </a:xfrm>
          <a:prstGeom prst="rect">
            <a:avLst/>
          </a:prstGeom>
          <a:noFill/>
        </p:spPr>
        <p:txBody>
          <a:bodyPr wrap="square" rtlCol="0">
            <a:spAutoFit/>
          </a:bodyPr>
          <a:lstStyle/>
          <a:p>
            <a:pPr marR="0" lvl="0" indent="0" algn="ctr" defTabSz="914377" fontAlgn="auto">
              <a:lnSpc>
                <a:spcPct val="100000"/>
              </a:lnSpc>
              <a:spcBef>
                <a:spcPts val="0"/>
              </a:spcBef>
              <a:spcAft>
                <a:spcPts val="0"/>
              </a:spcAft>
              <a:buClrTx/>
              <a:buSzTx/>
              <a:buFont typeface="Arial" panose="020B0604020202020204" pitchFamily="34" charset="0"/>
              <a:buNone/>
              <a:tabLst/>
              <a:defRPr/>
            </a:pPr>
            <a:r>
              <a:rPr lang="zh-CN" altLang="en-US" sz="6000">
                <a:gradFill>
                  <a:gsLst>
                    <a:gs pos="0">
                      <a:srgbClr val="00349E"/>
                    </a:gs>
                    <a:gs pos="97000">
                      <a:srgbClr val="FF388C"/>
                    </a:gs>
                    <a:gs pos="83000">
                      <a:srgbClr val="E40059"/>
                    </a:gs>
                    <a:gs pos="67000">
                      <a:srgbClr val="9C007F"/>
                    </a:gs>
                    <a:gs pos="49000">
                      <a:srgbClr val="68007F"/>
                    </a:gs>
                    <a:gs pos="21000">
                      <a:srgbClr val="005BD3"/>
                    </a:gs>
                  </a:gsLst>
                  <a:lin ang="0" scaled="0"/>
                </a:gradFill>
                <a:effectLst>
                  <a:outerShdw blurRad="38100" dist="38100" dir="2700000" algn="tl">
                    <a:srgbClr val="000000">
                      <a:alpha val="43137"/>
                    </a:srgbClr>
                  </a:outerShdw>
                </a:effectLst>
                <a:latin typeface="叶根友行书繁" panose="02010601030101010101" pitchFamily="2" charset="-122"/>
                <a:ea typeface="叶根友行书繁" panose="02010601030101010101" pitchFamily="2" charset="-122"/>
                <a:cs typeface="Aharoni" panose="02010803020104030203" pitchFamily="2" charset="-79"/>
              </a:rPr>
              <a:t>副部长介绍</a:t>
            </a:r>
            <a:endParaRPr lang="zh-CN" altLang="en-US" sz="6000" dirty="0">
              <a:gradFill>
                <a:gsLst>
                  <a:gs pos="0">
                    <a:srgbClr val="00349E"/>
                  </a:gs>
                  <a:gs pos="97000">
                    <a:srgbClr val="FF388C"/>
                  </a:gs>
                  <a:gs pos="83000">
                    <a:srgbClr val="E40059"/>
                  </a:gs>
                  <a:gs pos="67000">
                    <a:srgbClr val="9C007F"/>
                  </a:gs>
                  <a:gs pos="49000">
                    <a:srgbClr val="68007F"/>
                  </a:gs>
                  <a:gs pos="21000">
                    <a:srgbClr val="005BD3"/>
                  </a:gs>
                </a:gsLst>
                <a:lin ang="0" scaled="0"/>
              </a:gradFill>
              <a:effectLst>
                <a:outerShdw blurRad="38100" dist="38100" dir="2700000" algn="tl">
                  <a:srgbClr val="000000">
                    <a:alpha val="43137"/>
                  </a:srgbClr>
                </a:outerShdw>
              </a:effectLst>
              <a:latin typeface="叶根友行书繁" panose="02010601030101010101" pitchFamily="2" charset="-122"/>
              <a:ea typeface="叶根友行书繁" panose="02010601030101010101" pitchFamily="2" charset="-122"/>
              <a:cs typeface="Aharoni" panose="02010803020104030203" pitchFamily="2" charset="-79"/>
            </a:endParaRPr>
          </a:p>
        </p:txBody>
      </p:sp>
      <p:sp>
        <p:nvSpPr>
          <p:cNvPr id="11" name="wps稻壳儿七月上设计原创链接：http://chn.docer.com/works?userid=390257647">
            <a:extLst>
              <a:ext uri="{FF2B5EF4-FFF2-40B4-BE49-F238E27FC236}">
                <a16:creationId xmlns:a16="http://schemas.microsoft.com/office/drawing/2014/main" id="{4401032B-15D9-477F-BA7E-E0B4FA1D3DA8}"/>
              </a:ext>
            </a:extLst>
          </p:cNvPr>
          <p:cNvSpPr/>
          <p:nvPr/>
        </p:nvSpPr>
        <p:spPr>
          <a:xfrm>
            <a:off x="1133645" y="1946062"/>
            <a:ext cx="2975435" cy="3665294"/>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outerShdw blurRad="50800" dist="38100" dir="8100000" algn="t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Rectangle 2">
            <a:extLst>
              <a:ext uri="{FF2B5EF4-FFF2-40B4-BE49-F238E27FC236}">
                <a16:creationId xmlns:a16="http://schemas.microsoft.com/office/drawing/2014/main" id="{091A93EF-25F3-4BF0-AA9C-4ED610487F82}"/>
              </a:ext>
            </a:extLst>
          </p:cNvPr>
          <p:cNvSpPr txBox="1">
            <a:spLocks noChangeArrowheads="1"/>
          </p:cNvSpPr>
          <p:nvPr/>
        </p:nvSpPr>
        <p:spPr>
          <a:xfrm>
            <a:off x="4880749" y="2596687"/>
            <a:ext cx="3277109" cy="698500"/>
          </a:xfrm>
          <a:prstGeom prst="rect">
            <a:avLst/>
          </a:prstGeom>
          <a:ln/>
          <a:extLst>
            <a:ext uri="{91240B29-F687-4F45-9708-019B960494DF}">
              <a14:hiddenLine xmlns:a14="http://schemas.microsoft.com/office/drawing/2010/main" w="9525" cmpd="sng">
                <a:solidFill>
                  <a:srgbClr val="000000"/>
                </a:solidFill>
                <a:bevel/>
                <a:headEnd/>
                <a:tailEnd/>
              </a14:hiddenLine>
            </a:ext>
          </a:extLst>
        </p:spPr>
        <p:txBody>
          <a:bodyPr vert="horz" lIns="91440" tIns="45720" rIns="91440" bIns="45720" rtlCol="0" anchor="ctr">
            <a:normAutofit fontScale="85000"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base" latinLnBrk="0" hangingPunct="1">
              <a:lnSpc>
                <a:spcPct val="90000"/>
              </a:lnSpc>
              <a:spcBef>
                <a:spcPct val="0"/>
              </a:spcBef>
              <a:spcAft>
                <a:spcPct val="0"/>
              </a:spcAft>
              <a:buClrTx/>
              <a:buSzTx/>
              <a:buFont typeface="Arial" panose="020B0604020202020204" pitchFamily="34" charset="0"/>
              <a:buNone/>
              <a:tabLst/>
              <a:defRPr/>
            </a:pPr>
            <a:r>
              <a:rPr kumimoji="0" lang="zh-CN" altLang="en-US" sz="4000" b="0" i="0" u="none" strike="noStrike" kern="1200" cap="none" spc="0" normalizeH="0" baseline="0" noProof="0">
                <a:ln>
                  <a:noFill/>
                </a:ln>
                <a:solidFill>
                  <a:prstClr val="black">
                    <a:lumMod val="85000"/>
                    <a:lumOff val="15000"/>
                  </a:prstClr>
                </a:solidFill>
                <a:effectLst/>
                <a:uLnTx/>
                <a:uFillTx/>
                <a:latin typeface="华文行楷" panose="02010800040101010101" pitchFamily="2" charset="-122"/>
                <a:ea typeface="华文行楷" panose="02010800040101010101" pitchFamily="2" charset="-122"/>
                <a:cs typeface="+mj-cs"/>
              </a:rPr>
              <a:t>副部长：俗人言</a:t>
            </a:r>
            <a:endParaRPr kumimoji="0" lang="zh-CN" altLang="en-US" sz="4000" b="0" i="0" u="none" strike="noStrike" kern="1200" cap="none" spc="0" normalizeH="0" baseline="0" noProof="0" dirty="0">
              <a:ln>
                <a:noFill/>
              </a:ln>
              <a:solidFill>
                <a:prstClr val="black">
                  <a:lumMod val="85000"/>
                  <a:lumOff val="15000"/>
                </a:prstClr>
              </a:solidFill>
              <a:effectLst/>
              <a:uLnTx/>
              <a:uFillTx/>
              <a:latin typeface="华文行楷" panose="02010800040101010101" pitchFamily="2" charset="-122"/>
              <a:ea typeface="华文行楷" panose="02010800040101010101" pitchFamily="2" charset="-122"/>
              <a:cs typeface="+mj-cs"/>
            </a:endParaRPr>
          </a:p>
        </p:txBody>
      </p:sp>
      <p:sp>
        <p:nvSpPr>
          <p:cNvPr id="16" name="wps稻壳儿七月上设计原创链接：http://chn.docer.com/works?userid=390257647">
            <a:extLst>
              <a:ext uri="{FF2B5EF4-FFF2-40B4-BE49-F238E27FC236}">
                <a16:creationId xmlns:a16="http://schemas.microsoft.com/office/drawing/2014/main" id="{F1BFD418-C3F1-4145-92D4-66B9FD52B009}"/>
              </a:ext>
            </a:extLst>
          </p:cNvPr>
          <p:cNvSpPr txBox="1"/>
          <p:nvPr/>
        </p:nvSpPr>
        <p:spPr>
          <a:xfrm>
            <a:off x="4868049" y="3257087"/>
            <a:ext cx="6248080" cy="1425903"/>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zh-CN" altLang="en-US" sz="2000" b="0" i="0" u="none" strike="noStrike" kern="1200" cap="none" spc="0" normalizeH="0" baseline="0" noProof="0">
                <a:ln>
                  <a:noFill/>
                </a:ln>
                <a:solidFill>
                  <a:prstClr val="black">
                    <a:lumMod val="85000"/>
                    <a:lumOff val="15000"/>
                  </a:prstClr>
                </a:solidFill>
                <a:effectLst/>
                <a:uLnTx/>
                <a:uFillTx/>
                <a:latin typeface="华文行楷" panose="02010800040101010101" pitchFamily="2" charset="-122"/>
                <a:ea typeface="华文行楷" panose="02010800040101010101" pitchFamily="2" charset="-122"/>
                <a:cs typeface="+mn-cs"/>
              </a:rPr>
              <a:t>自我评价：本人具有吃苦耐劳的精神，牢固的专业技能和一定的审美能力，理解力强，有上进心，有良好的团队合作精神等。</a:t>
            </a:r>
          </a:p>
        </p:txBody>
      </p:sp>
    </p:spTree>
    <p:extLst>
      <p:ext uri="{BB962C8B-B14F-4D97-AF65-F5344CB8AC3E}">
        <p14:creationId xmlns:p14="http://schemas.microsoft.com/office/powerpoint/2010/main" val="222848328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a16="http://schemas.microsoft.com/office/drawing/2014/main" id="{3C35DBFC-076A-4CAA-926B-FA36149DA6DA}"/>
              </a:ext>
            </a:extLst>
          </p:cNvPr>
          <p:cNvPicPr>
            <a:picLocks noChangeAspect="1"/>
          </p:cNvPicPr>
          <p:nvPr/>
        </p:nvPicPr>
        <p:blipFill rotWithShape="1">
          <a:blip r:embed="rId3">
            <a:extLst>
              <a:ext uri="{28A0092B-C50C-407E-A947-70E740481C1C}">
                <a14:useLocalDpi xmlns:a14="http://schemas.microsoft.com/office/drawing/2010/main" val="0"/>
              </a:ext>
            </a:extLst>
          </a:blip>
          <a:srcRect t="72418"/>
          <a:stretch/>
        </p:blipFill>
        <p:spPr>
          <a:xfrm>
            <a:off x="0" y="5448301"/>
            <a:ext cx="12192000" cy="1451137"/>
          </a:xfrm>
          <a:prstGeom prst="rect">
            <a:avLst/>
          </a:prstGeom>
        </p:spPr>
      </p:pic>
      <p:pic>
        <p:nvPicPr>
          <p:cNvPr id="3" name="图片 2">
            <a:extLst>
              <a:ext uri="{FF2B5EF4-FFF2-40B4-BE49-F238E27FC236}">
                <a16:creationId xmlns:a16="http://schemas.microsoft.com/office/drawing/2014/main" id="{68D86C92-585B-4482-BB41-84C38C973292}"/>
              </a:ext>
            </a:extLst>
          </p:cNvPr>
          <p:cNvPicPr>
            <a:picLocks noChangeAspect="1"/>
          </p:cNvPicPr>
          <p:nvPr/>
        </p:nvPicPr>
        <p:blipFill rotWithShape="1">
          <a:blip r:embed="rId4">
            <a:extLst>
              <a:ext uri="{28A0092B-C50C-407E-A947-70E740481C1C}">
                <a14:useLocalDpi xmlns:a14="http://schemas.microsoft.com/office/drawing/2010/main" val="0"/>
              </a:ext>
            </a:extLst>
          </a:blip>
          <a:srcRect l="7952" t="2860" r="36183" b="86065"/>
          <a:stretch/>
        </p:blipFill>
        <p:spPr>
          <a:xfrm rot="406379">
            <a:off x="66194" y="1214578"/>
            <a:ext cx="5175680" cy="985010"/>
          </a:xfrm>
          <a:prstGeom prst="rect">
            <a:avLst/>
          </a:prstGeom>
        </p:spPr>
      </p:pic>
      <p:sp>
        <p:nvSpPr>
          <p:cNvPr id="4" name="wps稻壳儿七月上设计原创链接：http://chn.docer.com/works?userid=390257647">
            <a:extLst>
              <a:ext uri="{FF2B5EF4-FFF2-40B4-BE49-F238E27FC236}">
                <a16:creationId xmlns:a16="http://schemas.microsoft.com/office/drawing/2014/main" id="{01E70FA9-5C91-43EE-8034-FA410205AB47}"/>
              </a:ext>
            </a:extLst>
          </p:cNvPr>
          <p:cNvSpPr txBox="1"/>
          <p:nvPr/>
        </p:nvSpPr>
        <p:spPr>
          <a:xfrm>
            <a:off x="808888" y="628137"/>
            <a:ext cx="3249669" cy="1015663"/>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zh-CN" altLang="en-US" sz="6000">
                <a:gradFill>
                  <a:gsLst>
                    <a:gs pos="0">
                      <a:srgbClr val="00349E"/>
                    </a:gs>
                    <a:gs pos="97000">
                      <a:srgbClr val="FF388C"/>
                    </a:gs>
                    <a:gs pos="83000">
                      <a:srgbClr val="E40059"/>
                    </a:gs>
                    <a:gs pos="67000">
                      <a:srgbClr val="9C007F"/>
                    </a:gs>
                    <a:gs pos="49000">
                      <a:srgbClr val="68007F"/>
                    </a:gs>
                    <a:gs pos="21000">
                      <a:srgbClr val="005BD3"/>
                    </a:gs>
                  </a:gsLst>
                  <a:lin ang="0" scaled="0"/>
                </a:gradFill>
                <a:effectLst>
                  <a:outerShdw blurRad="38100" dist="38100" dir="2700000" algn="tl">
                    <a:srgbClr val="000000">
                      <a:alpha val="43137"/>
                    </a:srgbClr>
                  </a:outerShdw>
                </a:effectLst>
                <a:latin typeface="叶根友行书繁" panose="02010601030101010101" pitchFamily="2" charset="-122"/>
                <a:ea typeface="叶根友行书繁" panose="02010601030101010101" pitchFamily="2" charset="-122"/>
                <a:cs typeface="Aharoni" panose="02010803020104030203" pitchFamily="2" charset="-79"/>
              </a:rPr>
              <a:t>招新要求</a:t>
            </a:r>
          </a:p>
        </p:txBody>
      </p:sp>
      <p:sp>
        <p:nvSpPr>
          <p:cNvPr id="5" name="文本框 4">
            <a:extLst>
              <a:ext uri="{FF2B5EF4-FFF2-40B4-BE49-F238E27FC236}">
                <a16:creationId xmlns:a16="http://schemas.microsoft.com/office/drawing/2014/main" id="{63F5056E-0EE6-4A7B-9682-B508E4785819}"/>
              </a:ext>
            </a:extLst>
          </p:cNvPr>
          <p:cNvSpPr txBox="1"/>
          <p:nvPr/>
        </p:nvSpPr>
        <p:spPr>
          <a:xfrm>
            <a:off x="575939" y="4608728"/>
            <a:ext cx="3431921" cy="83099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4800" b="0" i="0" u="none" strike="noStrike" kern="1200" cap="none" spc="0" normalizeH="0" baseline="0" noProof="0" dirty="0">
                <a:ln>
                  <a:noFill/>
                </a:ln>
                <a:solidFill>
                  <a:srgbClr val="000000">
                    <a:lumMod val="85000"/>
                    <a:lumOff val="15000"/>
                  </a:srgbClr>
                </a:solidFill>
                <a:effectLst/>
                <a:uLnTx/>
                <a:uFillTx/>
                <a:latin typeface="华文行楷" panose="02010800040101010101" pitchFamily="2" charset="-122"/>
                <a:ea typeface="华文行楷" panose="02010800040101010101" pitchFamily="2" charset="-122"/>
                <a:cs typeface="+mn-cs"/>
              </a:rPr>
              <a:t>热爱生活</a:t>
            </a:r>
          </a:p>
        </p:txBody>
      </p:sp>
      <p:sp>
        <p:nvSpPr>
          <p:cNvPr id="6" name="文本框 5">
            <a:extLst>
              <a:ext uri="{FF2B5EF4-FFF2-40B4-BE49-F238E27FC236}">
                <a16:creationId xmlns:a16="http://schemas.microsoft.com/office/drawing/2014/main" id="{DBEBE4B8-4EBB-4FDA-B649-D6B1C0B262D8}"/>
              </a:ext>
            </a:extLst>
          </p:cNvPr>
          <p:cNvSpPr txBox="1"/>
          <p:nvPr/>
        </p:nvSpPr>
        <p:spPr>
          <a:xfrm>
            <a:off x="8965205" y="3714703"/>
            <a:ext cx="3431921" cy="769441"/>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4400" b="0" i="0" u="none" strike="noStrike" kern="1200" cap="none" spc="0" normalizeH="0" baseline="0" noProof="0" dirty="0">
                <a:ln>
                  <a:noFill/>
                </a:ln>
                <a:solidFill>
                  <a:srgbClr val="000000">
                    <a:lumMod val="85000"/>
                    <a:lumOff val="15000"/>
                  </a:srgbClr>
                </a:solidFill>
                <a:effectLst/>
                <a:uLnTx/>
                <a:uFillTx/>
                <a:latin typeface="华文行楷" panose="02010800040101010101" pitchFamily="2" charset="-122"/>
                <a:ea typeface="华文行楷" panose="02010800040101010101" pitchFamily="2" charset="-122"/>
                <a:cs typeface="+mn-cs"/>
              </a:rPr>
              <a:t>热爱读书</a:t>
            </a:r>
          </a:p>
        </p:txBody>
      </p:sp>
      <p:sp>
        <p:nvSpPr>
          <p:cNvPr id="7" name="wps稻壳儿七月上设计原创链接：http://chn.docer.com/works?userid=390257647">
            <a:extLst>
              <a:ext uri="{FF2B5EF4-FFF2-40B4-BE49-F238E27FC236}">
                <a16:creationId xmlns:a16="http://schemas.microsoft.com/office/drawing/2014/main" id="{D6782302-7BF2-416C-A3BB-79E80DB564F0}"/>
              </a:ext>
            </a:extLst>
          </p:cNvPr>
          <p:cNvSpPr txBox="1"/>
          <p:nvPr/>
        </p:nvSpPr>
        <p:spPr>
          <a:xfrm>
            <a:off x="2654034" y="3296525"/>
            <a:ext cx="3431921" cy="646331"/>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3600" b="0" i="0" u="none" strike="noStrike" kern="1200" cap="none" spc="0" normalizeH="0" baseline="0" noProof="0" dirty="0">
                <a:ln>
                  <a:noFill/>
                </a:ln>
                <a:solidFill>
                  <a:srgbClr val="000000">
                    <a:lumMod val="85000"/>
                    <a:lumOff val="15000"/>
                  </a:srgbClr>
                </a:solidFill>
                <a:effectLst/>
                <a:uLnTx/>
                <a:uFillTx/>
                <a:latin typeface="华文行楷" panose="02010800040101010101" pitchFamily="2" charset="-122"/>
                <a:ea typeface="华文行楷" panose="02010800040101010101" pitchFamily="2" charset="-122"/>
                <a:cs typeface="+mn-cs"/>
              </a:rPr>
              <a:t>喜欢新朋友</a:t>
            </a:r>
          </a:p>
        </p:txBody>
      </p:sp>
      <p:sp>
        <p:nvSpPr>
          <p:cNvPr id="8" name="文本框 7">
            <a:extLst>
              <a:ext uri="{FF2B5EF4-FFF2-40B4-BE49-F238E27FC236}">
                <a16:creationId xmlns:a16="http://schemas.microsoft.com/office/drawing/2014/main" id="{FDE82BD3-6CDD-4470-B343-D3B114FA905E}"/>
              </a:ext>
            </a:extLst>
          </p:cNvPr>
          <p:cNvSpPr txBox="1"/>
          <p:nvPr/>
        </p:nvSpPr>
        <p:spPr>
          <a:xfrm>
            <a:off x="6222069" y="1278909"/>
            <a:ext cx="3431921" cy="769441"/>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4400" b="0" i="0" u="none" strike="noStrike" kern="1200" cap="none" spc="0" normalizeH="0" baseline="0" noProof="0">
                <a:ln>
                  <a:noFill/>
                </a:ln>
                <a:solidFill>
                  <a:srgbClr val="000000">
                    <a:lumMod val="85000"/>
                    <a:lumOff val="15000"/>
                  </a:srgbClr>
                </a:solidFill>
                <a:effectLst/>
                <a:uLnTx/>
                <a:uFillTx/>
                <a:latin typeface="华文行楷" panose="02010800040101010101" pitchFamily="2" charset="-122"/>
                <a:ea typeface="华文行楷" panose="02010800040101010101" pitchFamily="2" charset="-122"/>
                <a:cs typeface="+mn-cs"/>
              </a:rPr>
              <a:t>团队意识强</a:t>
            </a:r>
            <a:endParaRPr kumimoji="0" lang="zh-CN" altLang="en-US" sz="4400" b="0" i="0" u="none" strike="noStrike" kern="1200" cap="none" spc="0" normalizeH="0" baseline="0" noProof="0" dirty="0">
              <a:ln>
                <a:noFill/>
              </a:ln>
              <a:solidFill>
                <a:srgbClr val="000000">
                  <a:lumMod val="85000"/>
                  <a:lumOff val="15000"/>
                </a:srgbClr>
              </a:solidFill>
              <a:effectLst/>
              <a:uLnTx/>
              <a:uFillTx/>
              <a:latin typeface="华文行楷" panose="02010800040101010101" pitchFamily="2" charset="-122"/>
              <a:ea typeface="华文行楷" panose="02010800040101010101" pitchFamily="2" charset="-122"/>
              <a:cs typeface="+mn-cs"/>
            </a:endParaRPr>
          </a:p>
        </p:txBody>
      </p:sp>
      <p:sp>
        <p:nvSpPr>
          <p:cNvPr id="9" name="wps稻壳儿七月上设计原创链接：http://chn.docer.com/works?userid=390257647">
            <a:extLst>
              <a:ext uri="{FF2B5EF4-FFF2-40B4-BE49-F238E27FC236}">
                <a16:creationId xmlns:a16="http://schemas.microsoft.com/office/drawing/2014/main" id="{94A91A06-8034-4E00-8858-58F7B5B66F18}"/>
              </a:ext>
            </a:extLst>
          </p:cNvPr>
          <p:cNvSpPr txBox="1"/>
          <p:nvPr/>
        </p:nvSpPr>
        <p:spPr>
          <a:xfrm>
            <a:off x="575939" y="2324909"/>
            <a:ext cx="3431921" cy="646331"/>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3600" b="0" i="0" u="none" strike="noStrike" kern="1200" cap="none" spc="0" normalizeH="0" baseline="0" noProof="0">
                <a:ln>
                  <a:noFill/>
                </a:ln>
                <a:solidFill>
                  <a:srgbClr val="000000">
                    <a:lumMod val="85000"/>
                    <a:lumOff val="15000"/>
                  </a:srgbClr>
                </a:solidFill>
                <a:effectLst/>
                <a:uLnTx/>
                <a:uFillTx/>
                <a:latin typeface="华文行楷" panose="02010800040101010101" pitchFamily="2" charset="-122"/>
                <a:ea typeface="华文行楷" panose="02010800040101010101" pitchFamily="2" charset="-122"/>
                <a:cs typeface="+mn-cs"/>
              </a:rPr>
              <a:t>乐于助人</a:t>
            </a:r>
            <a:endParaRPr kumimoji="0" lang="zh-CN" altLang="en-US" sz="3600" b="0" i="0" u="none" strike="noStrike" kern="1200" cap="none" spc="0" normalizeH="0" baseline="0" noProof="0" dirty="0">
              <a:ln>
                <a:noFill/>
              </a:ln>
              <a:solidFill>
                <a:srgbClr val="000000">
                  <a:lumMod val="85000"/>
                  <a:lumOff val="15000"/>
                </a:srgbClr>
              </a:solidFill>
              <a:effectLst/>
              <a:uLnTx/>
              <a:uFillTx/>
              <a:latin typeface="华文行楷" panose="02010800040101010101" pitchFamily="2" charset="-122"/>
              <a:ea typeface="华文行楷" panose="02010800040101010101" pitchFamily="2" charset="-122"/>
              <a:cs typeface="+mn-cs"/>
            </a:endParaRPr>
          </a:p>
        </p:txBody>
      </p:sp>
      <p:pic>
        <p:nvPicPr>
          <p:cNvPr id="10" name="图片 9">
            <a:extLst>
              <a:ext uri="{FF2B5EF4-FFF2-40B4-BE49-F238E27FC236}">
                <a16:creationId xmlns:a16="http://schemas.microsoft.com/office/drawing/2014/main" id="{FC732993-82E6-4968-8330-8791E1E4C0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51930" y="2077343"/>
            <a:ext cx="5035896" cy="5035896"/>
          </a:xfrm>
          <a:prstGeom prst="rect">
            <a:avLst/>
          </a:prstGeom>
        </p:spPr>
      </p:pic>
    </p:spTree>
    <p:extLst>
      <p:ext uri="{BB962C8B-B14F-4D97-AF65-F5344CB8AC3E}">
        <p14:creationId xmlns:p14="http://schemas.microsoft.com/office/powerpoint/2010/main" val="232046229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a16="http://schemas.microsoft.com/office/drawing/2014/main" id="{3C35DBFC-076A-4CAA-926B-FA36149DA6DA}"/>
              </a:ext>
            </a:extLst>
          </p:cNvPr>
          <p:cNvPicPr>
            <a:picLocks noChangeAspect="1"/>
          </p:cNvPicPr>
          <p:nvPr/>
        </p:nvPicPr>
        <p:blipFill rotWithShape="1">
          <a:blip r:embed="rId3">
            <a:extLst>
              <a:ext uri="{28A0092B-C50C-407E-A947-70E740481C1C}">
                <a14:useLocalDpi xmlns:a14="http://schemas.microsoft.com/office/drawing/2010/main" val="0"/>
              </a:ext>
            </a:extLst>
          </a:blip>
          <a:srcRect t="72418"/>
          <a:stretch/>
        </p:blipFill>
        <p:spPr>
          <a:xfrm>
            <a:off x="0" y="5470363"/>
            <a:ext cx="12192000" cy="1451137"/>
          </a:xfrm>
          <a:prstGeom prst="rect">
            <a:avLst/>
          </a:prstGeom>
        </p:spPr>
      </p:pic>
      <p:pic>
        <p:nvPicPr>
          <p:cNvPr id="10" name="图片 9">
            <a:extLst>
              <a:ext uri="{FF2B5EF4-FFF2-40B4-BE49-F238E27FC236}">
                <a16:creationId xmlns:a16="http://schemas.microsoft.com/office/drawing/2014/main" id="{7192F6F5-C013-4799-AD7E-0BF5F58FDC18}"/>
              </a:ext>
            </a:extLst>
          </p:cNvPr>
          <p:cNvPicPr>
            <a:picLocks noChangeAspect="1"/>
          </p:cNvPicPr>
          <p:nvPr/>
        </p:nvPicPr>
        <p:blipFill rotWithShape="1">
          <a:blip r:embed="rId4">
            <a:extLst>
              <a:ext uri="{28A0092B-C50C-407E-A947-70E740481C1C}">
                <a14:useLocalDpi xmlns:a14="http://schemas.microsoft.com/office/drawing/2010/main" val="0"/>
              </a:ext>
            </a:extLst>
          </a:blip>
          <a:srcRect l="7952" t="2860" r="36183" b="86065"/>
          <a:stretch/>
        </p:blipFill>
        <p:spPr>
          <a:xfrm rot="406379">
            <a:off x="231294" y="1214578"/>
            <a:ext cx="5175680" cy="985010"/>
          </a:xfrm>
          <a:prstGeom prst="rect">
            <a:avLst/>
          </a:prstGeom>
        </p:spPr>
      </p:pic>
      <p:sp>
        <p:nvSpPr>
          <p:cNvPr id="11" name="文本框 10">
            <a:extLst>
              <a:ext uri="{FF2B5EF4-FFF2-40B4-BE49-F238E27FC236}">
                <a16:creationId xmlns:a16="http://schemas.microsoft.com/office/drawing/2014/main" id="{FF4C5121-30D2-4411-BE8D-A41BE2792265}"/>
              </a:ext>
            </a:extLst>
          </p:cNvPr>
          <p:cNvSpPr txBox="1"/>
          <p:nvPr/>
        </p:nvSpPr>
        <p:spPr>
          <a:xfrm>
            <a:off x="1000650" y="579948"/>
            <a:ext cx="3249669" cy="1015663"/>
          </a:xfrm>
          <a:prstGeom prst="rect">
            <a:avLst/>
          </a:prstGeom>
          <a:noFill/>
        </p:spPr>
        <p:txBody>
          <a:bodyPr wrap="square" rtlCol="0">
            <a:spAutoFit/>
          </a:bodyPr>
          <a:lstStyle/>
          <a:p>
            <a:pPr algn="ctr" defTabSz="914377"/>
            <a:r>
              <a:rPr lang="zh-CN" altLang="en-US" sz="6000">
                <a:gradFill>
                  <a:gsLst>
                    <a:gs pos="0">
                      <a:srgbClr val="00349E"/>
                    </a:gs>
                    <a:gs pos="97000">
                      <a:srgbClr val="FF388C"/>
                    </a:gs>
                    <a:gs pos="83000">
                      <a:srgbClr val="E40059"/>
                    </a:gs>
                    <a:gs pos="67000">
                      <a:srgbClr val="9C007F"/>
                    </a:gs>
                    <a:gs pos="49000">
                      <a:srgbClr val="68007F"/>
                    </a:gs>
                    <a:gs pos="21000">
                      <a:srgbClr val="005BD3"/>
                    </a:gs>
                  </a:gsLst>
                  <a:lin ang="0" scaled="0"/>
                </a:gradFill>
                <a:effectLst>
                  <a:outerShdw blurRad="38100" dist="38100" dir="2700000" algn="tl">
                    <a:srgbClr val="000000">
                      <a:alpha val="43137"/>
                    </a:srgbClr>
                  </a:outerShdw>
                </a:effectLst>
                <a:latin typeface="叶根友行书繁" panose="02010601030101010101" pitchFamily="2" charset="-122"/>
                <a:ea typeface="叶根友行书繁" panose="02010601030101010101" pitchFamily="2" charset="-122"/>
                <a:cs typeface="Aharoni" panose="02010803020104030203" pitchFamily="2" charset="-79"/>
              </a:rPr>
              <a:t>社团特色 </a:t>
            </a:r>
          </a:p>
        </p:txBody>
      </p:sp>
      <p:sp>
        <p:nvSpPr>
          <p:cNvPr id="12" name="文本框 11">
            <a:extLst>
              <a:ext uri="{FF2B5EF4-FFF2-40B4-BE49-F238E27FC236}">
                <a16:creationId xmlns:a16="http://schemas.microsoft.com/office/drawing/2014/main" id="{0A31264F-8D00-4DF4-BA24-32CEEA3C3F75}"/>
              </a:ext>
            </a:extLst>
          </p:cNvPr>
          <p:cNvSpPr txBox="1"/>
          <p:nvPr/>
        </p:nvSpPr>
        <p:spPr>
          <a:xfrm>
            <a:off x="873650" y="2766968"/>
            <a:ext cx="7736950" cy="213520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zh-CN" altLang="en-US" b="0" i="0" u="none" strike="noStrike" kern="1200" cap="none" spc="0" normalizeH="0" baseline="0" noProof="0">
                <a:ln>
                  <a:noFill/>
                </a:ln>
                <a:solidFill>
                  <a:srgbClr val="000000">
                    <a:lumMod val="95000"/>
                    <a:lumOff val="5000"/>
                  </a:srgbClr>
                </a:solidFill>
                <a:effectLst/>
                <a:uLnTx/>
                <a:uFillTx/>
                <a:latin typeface="华文行楷" panose="02010800040101010101" pitchFamily="2" charset="-122"/>
                <a:ea typeface="华文行楷" panose="02010800040101010101" pitchFamily="2" charset="-122"/>
                <a:cs typeface="Tahoma" panose="020B0604030504040204" pitchFamily="34" charset="0"/>
              </a:rPr>
              <a:t>学生社团特色化建设，促进学生社团健康快速发展，校团委、校社团联合会于</a:t>
            </a:r>
            <a:r>
              <a:rPr kumimoji="0" lang="en-US" altLang="zh-CN" b="0" i="0" u="none" strike="noStrike" kern="1200" cap="none" spc="0" normalizeH="0" baseline="0" noProof="0">
                <a:ln>
                  <a:noFill/>
                </a:ln>
                <a:solidFill>
                  <a:srgbClr val="000000">
                    <a:lumMod val="95000"/>
                    <a:lumOff val="5000"/>
                  </a:srgbClr>
                </a:solidFill>
                <a:effectLst/>
                <a:uLnTx/>
                <a:uFillTx/>
                <a:latin typeface="华文行楷" panose="02010800040101010101" pitchFamily="2" charset="-122"/>
                <a:ea typeface="华文行楷" panose="02010800040101010101" pitchFamily="2" charset="-122"/>
                <a:cs typeface="Tahoma" panose="020B0604030504040204" pitchFamily="34" charset="0"/>
              </a:rPr>
              <a:t>2012</a:t>
            </a:r>
            <a:r>
              <a:rPr kumimoji="0" lang="zh-CN" altLang="en-US" b="0" i="0" u="none" strike="noStrike" kern="1200" cap="none" spc="0" normalizeH="0" baseline="0" noProof="0">
                <a:ln>
                  <a:noFill/>
                </a:ln>
                <a:solidFill>
                  <a:srgbClr val="000000">
                    <a:lumMod val="95000"/>
                    <a:lumOff val="5000"/>
                  </a:srgbClr>
                </a:solidFill>
                <a:effectLst/>
                <a:uLnTx/>
                <a:uFillTx/>
                <a:latin typeface="华文行楷" panose="02010800040101010101" pitchFamily="2" charset="-122"/>
                <a:ea typeface="华文行楷" panose="02010800040101010101" pitchFamily="2" charset="-122"/>
                <a:cs typeface="Tahoma" panose="020B0604030504040204" pitchFamily="34" charset="0"/>
              </a:rPr>
              <a:t>年启动了“一社团一特色”学生社团特色活动认定工作，已经认定通过了一批学生社团的特色活动。为进一步推进学校学生社团特色活动建设，校团委、校社团联合会每年将对已经通过特色活动认定的学生社团进行特色活动考核，同时将认定一批新的社团特色活动，社团走特色品牌化发展道路。</a:t>
            </a:r>
            <a:endParaRPr kumimoji="0" lang="zh-CN" altLang="en-US" b="0" i="0" u="none" strike="noStrike" kern="1200" cap="none" spc="0" normalizeH="0" baseline="0" noProof="0" dirty="0">
              <a:ln>
                <a:noFill/>
              </a:ln>
              <a:solidFill>
                <a:srgbClr val="000000">
                  <a:lumMod val="95000"/>
                  <a:lumOff val="5000"/>
                </a:srgbClr>
              </a:solidFill>
              <a:effectLst/>
              <a:uLnTx/>
              <a:uFillTx/>
              <a:latin typeface="华文行楷" panose="02010800040101010101" pitchFamily="2" charset="-122"/>
              <a:ea typeface="华文行楷" panose="02010800040101010101" pitchFamily="2" charset="-122"/>
              <a:cs typeface="Tahoma" panose="020B0604030504040204" pitchFamily="34" charset="0"/>
            </a:endParaRPr>
          </a:p>
        </p:txBody>
      </p:sp>
      <p:sp>
        <p:nvSpPr>
          <p:cNvPr id="13" name="wps稻壳儿七月上设计原创链接：http://chn.docer.com/works?userid=390257647">
            <a:extLst>
              <a:ext uri="{FF2B5EF4-FFF2-40B4-BE49-F238E27FC236}">
                <a16:creationId xmlns:a16="http://schemas.microsoft.com/office/drawing/2014/main" id="{1F3A29D0-4205-4840-8489-EC8F5BCC732B}"/>
              </a:ext>
            </a:extLst>
          </p:cNvPr>
          <p:cNvSpPr txBox="1"/>
          <p:nvPr/>
        </p:nvSpPr>
        <p:spPr>
          <a:xfrm>
            <a:off x="873651" y="2229901"/>
            <a:ext cx="2575305" cy="70788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4000" b="0" i="0" u="none" strike="noStrike" kern="1200" cap="none" spc="0" normalizeH="0" baseline="0" noProof="0">
                <a:ln>
                  <a:noFill/>
                </a:ln>
                <a:solidFill>
                  <a:srgbClr val="000000">
                    <a:lumMod val="95000"/>
                    <a:lumOff val="5000"/>
                  </a:srgbClr>
                </a:solidFill>
                <a:effectLst/>
                <a:uLnTx/>
                <a:uFillTx/>
                <a:latin typeface="华文行楷" panose="02010800040101010101" pitchFamily="2" charset="-122"/>
                <a:ea typeface="华文行楷" panose="02010800040101010101" pitchFamily="2" charset="-122"/>
                <a:cs typeface="Tahoma" panose="020B0604030504040204" pitchFamily="34" charset="0"/>
                <a:sym typeface="+mn-ea"/>
              </a:rPr>
              <a:t>社团特色 </a:t>
            </a:r>
          </a:p>
        </p:txBody>
      </p:sp>
      <p:pic>
        <p:nvPicPr>
          <p:cNvPr id="14" name="图片 13">
            <a:extLst>
              <a:ext uri="{FF2B5EF4-FFF2-40B4-BE49-F238E27FC236}">
                <a16:creationId xmlns:a16="http://schemas.microsoft.com/office/drawing/2014/main" id="{8F33D5C6-D2F6-4FF5-A100-75E43661700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81082" y="418268"/>
            <a:ext cx="4849398" cy="6858000"/>
          </a:xfrm>
          <a:prstGeom prst="rect">
            <a:avLst/>
          </a:prstGeom>
        </p:spPr>
      </p:pic>
    </p:spTree>
    <p:extLst>
      <p:ext uri="{BB962C8B-B14F-4D97-AF65-F5344CB8AC3E}">
        <p14:creationId xmlns:p14="http://schemas.microsoft.com/office/powerpoint/2010/main" val="298927152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a16="http://schemas.microsoft.com/office/drawing/2014/main" id="{3C35DBFC-076A-4CAA-926B-FA36149DA6DA}"/>
              </a:ext>
            </a:extLst>
          </p:cNvPr>
          <p:cNvPicPr>
            <a:picLocks noChangeAspect="1"/>
          </p:cNvPicPr>
          <p:nvPr/>
        </p:nvPicPr>
        <p:blipFill rotWithShape="1">
          <a:blip r:embed="rId7">
            <a:extLst>
              <a:ext uri="{28A0092B-C50C-407E-A947-70E740481C1C}">
                <a14:useLocalDpi xmlns:a14="http://schemas.microsoft.com/office/drawing/2010/main" val="0"/>
              </a:ext>
            </a:extLst>
          </a:blip>
          <a:srcRect t="72418"/>
          <a:stretch/>
        </p:blipFill>
        <p:spPr>
          <a:xfrm>
            <a:off x="0" y="5410201"/>
            <a:ext cx="12192000" cy="1451137"/>
          </a:xfrm>
          <a:prstGeom prst="rect">
            <a:avLst/>
          </a:prstGeom>
        </p:spPr>
      </p:pic>
      <p:pic>
        <p:nvPicPr>
          <p:cNvPr id="14" name="图片 13">
            <a:extLst>
              <a:ext uri="{FF2B5EF4-FFF2-40B4-BE49-F238E27FC236}">
                <a16:creationId xmlns:a16="http://schemas.microsoft.com/office/drawing/2014/main" id="{FEEBF62D-4E4F-4925-AFCD-A4949B7AE529}"/>
              </a:ext>
            </a:extLst>
          </p:cNvPr>
          <p:cNvPicPr>
            <a:picLocks noChangeAspect="1"/>
          </p:cNvPicPr>
          <p:nvPr/>
        </p:nvPicPr>
        <p:blipFill rotWithShape="1">
          <a:blip r:embed="rId8">
            <a:extLst>
              <a:ext uri="{28A0092B-C50C-407E-A947-70E740481C1C}">
                <a14:useLocalDpi xmlns:a14="http://schemas.microsoft.com/office/drawing/2010/main" val="0"/>
              </a:ext>
            </a:extLst>
          </a:blip>
          <a:srcRect l="7952" t="2860" r="36183" b="86065"/>
          <a:stretch/>
        </p:blipFill>
        <p:spPr>
          <a:xfrm rot="406379">
            <a:off x="66194" y="1049478"/>
            <a:ext cx="5175680" cy="985010"/>
          </a:xfrm>
          <a:prstGeom prst="rect">
            <a:avLst/>
          </a:prstGeom>
        </p:spPr>
      </p:pic>
      <p:sp>
        <p:nvSpPr>
          <p:cNvPr id="15" name="文本框 14">
            <a:extLst>
              <a:ext uri="{FF2B5EF4-FFF2-40B4-BE49-F238E27FC236}">
                <a16:creationId xmlns:a16="http://schemas.microsoft.com/office/drawing/2014/main" id="{3CEAE3E4-073F-4877-AC80-8CAC30E0FA61}"/>
              </a:ext>
            </a:extLst>
          </p:cNvPr>
          <p:cNvSpPr txBox="1"/>
          <p:nvPr/>
        </p:nvSpPr>
        <p:spPr>
          <a:xfrm>
            <a:off x="991480" y="398087"/>
            <a:ext cx="3249669" cy="1015663"/>
          </a:xfrm>
          <a:prstGeom prst="rect">
            <a:avLst/>
          </a:prstGeom>
          <a:noFill/>
        </p:spPr>
        <p:txBody>
          <a:bodyPr wrap="square" rtlCol="0">
            <a:spAutoFit/>
          </a:bodyPr>
          <a:lstStyle/>
          <a:p>
            <a:pPr marR="0" lvl="0" indent="0" algn="ctr" defTabSz="914377" fontAlgn="auto">
              <a:lnSpc>
                <a:spcPct val="100000"/>
              </a:lnSpc>
              <a:spcBef>
                <a:spcPts val="0"/>
              </a:spcBef>
              <a:spcAft>
                <a:spcPts val="0"/>
              </a:spcAft>
              <a:buClrTx/>
              <a:buSzTx/>
              <a:buFont typeface="Arial" panose="020B0604020202020204" pitchFamily="34" charset="0"/>
              <a:buNone/>
              <a:tabLst/>
              <a:defRPr/>
            </a:pPr>
            <a:r>
              <a:rPr lang="zh-CN" altLang="en-US" sz="6000">
                <a:gradFill>
                  <a:gsLst>
                    <a:gs pos="0">
                      <a:srgbClr val="00349E"/>
                    </a:gs>
                    <a:gs pos="97000">
                      <a:srgbClr val="FF388C"/>
                    </a:gs>
                    <a:gs pos="83000">
                      <a:srgbClr val="E40059"/>
                    </a:gs>
                    <a:gs pos="67000">
                      <a:srgbClr val="9C007F"/>
                    </a:gs>
                    <a:gs pos="49000">
                      <a:srgbClr val="68007F"/>
                    </a:gs>
                    <a:gs pos="21000">
                      <a:srgbClr val="005BD3"/>
                    </a:gs>
                  </a:gsLst>
                  <a:lin ang="0" scaled="0"/>
                </a:gradFill>
                <a:effectLst>
                  <a:outerShdw blurRad="38100" dist="38100" dir="2700000" algn="tl">
                    <a:srgbClr val="000000">
                      <a:alpha val="43137"/>
                    </a:srgbClr>
                  </a:outerShdw>
                </a:effectLst>
                <a:latin typeface="叶根友行书繁" panose="02010601030101010101" pitchFamily="2" charset="-122"/>
                <a:ea typeface="叶根友行书繁" panose="02010601030101010101" pitchFamily="2" charset="-122"/>
                <a:cs typeface="Aharoni" panose="02010803020104030203" pitchFamily="2" charset="-79"/>
              </a:rPr>
              <a:t>活动风采</a:t>
            </a:r>
          </a:p>
        </p:txBody>
      </p:sp>
      <p:sp>
        <p:nvSpPr>
          <p:cNvPr id="16" name="wps稻壳儿七月上设计原创链接：http://chn.docer.com/works?userid=390257647">
            <a:extLst>
              <a:ext uri="{FF2B5EF4-FFF2-40B4-BE49-F238E27FC236}">
                <a16:creationId xmlns:a16="http://schemas.microsoft.com/office/drawing/2014/main" id="{B5DBBF5B-0320-4506-8F76-28A98B03415B}"/>
              </a:ext>
            </a:extLst>
          </p:cNvPr>
          <p:cNvSpPr/>
          <p:nvPr>
            <p:custDataLst>
              <p:tags r:id="rId1"/>
            </p:custDataLst>
          </p:nvPr>
        </p:nvSpPr>
        <p:spPr bwMode="auto">
          <a:xfrm rot="319427">
            <a:off x="1542272" y="2452169"/>
            <a:ext cx="2585660" cy="2560638"/>
          </a:xfrm>
          <a:prstGeom prst="rect">
            <a:avLst/>
          </a:prstGeom>
          <a:solidFill>
            <a:srgbClr val="FFFFFF"/>
          </a:solidFill>
          <a:ln w="3175">
            <a:solidFill>
              <a:srgbClr val="D5D5D5"/>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7" name="MH_Other_3">
            <a:extLst>
              <a:ext uri="{FF2B5EF4-FFF2-40B4-BE49-F238E27FC236}">
                <a16:creationId xmlns:a16="http://schemas.microsoft.com/office/drawing/2014/main" id="{B13202FE-B8C7-4E87-97F4-3E8602803705}"/>
              </a:ext>
            </a:extLst>
          </p:cNvPr>
          <p:cNvSpPr/>
          <p:nvPr>
            <p:custDataLst>
              <p:tags r:id="rId2"/>
            </p:custDataLst>
          </p:nvPr>
        </p:nvSpPr>
        <p:spPr bwMode="auto">
          <a:xfrm rot="19965931">
            <a:off x="5365205" y="1700971"/>
            <a:ext cx="1526632" cy="1704985"/>
          </a:xfrm>
          <a:prstGeom prst="rect">
            <a:avLst/>
          </a:prstGeom>
          <a:solidFill>
            <a:srgbClr val="FFFFFF"/>
          </a:solidFill>
          <a:ln w="3175">
            <a:solidFill>
              <a:srgbClr val="D5D5D5"/>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8" name="wps稻壳儿七月上设计原创链接：http://chn.docer.com/works?userid=390257647">
            <a:extLst>
              <a:ext uri="{FF2B5EF4-FFF2-40B4-BE49-F238E27FC236}">
                <a16:creationId xmlns:a16="http://schemas.microsoft.com/office/drawing/2014/main" id="{B5E1866F-9C8E-40BD-AB22-FE988F168AE8}"/>
              </a:ext>
            </a:extLst>
          </p:cNvPr>
          <p:cNvSpPr txBox="1"/>
          <p:nvPr/>
        </p:nvSpPr>
        <p:spPr>
          <a:xfrm>
            <a:off x="6023179" y="4262941"/>
            <a:ext cx="5127933" cy="1200329"/>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srgbClr val="000000">
                    <a:lumMod val="95000"/>
                    <a:lumOff val="5000"/>
                  </a:srgbClr>
                </a:solidFill>
                <a:effectLst/>
                <a:uLnTx/>
                <a:uFillTx/>
                <a:latin typeface="华文行楷" panose="02010800040101010101" pitchFamily="2" charset="-122"/>
                <a:ea typeface="华文行楷" panose="02010800040101010101" pitchFamily="2" charset="-122"/>
                <a:cs typeface="Tahoma" panose="020B0604030504040204" pitchFamily="34" charset="0"/>
              </a:rPr>
              <a:t>同学是一生一世的情缘，而在描绘经历了风雨沧桑的那道彩虹，重温那充满梦想的花样年华，叙说那份纯真的师生友谊，分享成功的喜悦。</a:t>
            </a:r>
            <a:endParaRPr kumimoji="0" lang="zh-CN" altLang="en-US" sz="1600" b="0" i="0" u="none" strike="noStrike" kern="1200" cap="none" spc="0" normalizeH="0" baseline="0" noProof="0" dirty="0">
              <a:ln>
                <a:noFill/>
              </a:ln>
              <a:solidFill>
                <a:srgbClr val="000000">
                  <a:lumMod val="95000"/>
                  <a:lumOff val="5000"/>
                </a:srgbClr>
              </a:solidFill>
              <a:effectLst/>
              <a:uLnTx/>
              <a:uFillTx/>
              <a:latin typeface="华文行楷" panose="02010800040101010101" pitchFamily="2" charset="-122"/>
              <a:ea typeface="华文行楷" panose="02010800040101010101" pitchFamily="2" charset="-122"/>
              <a:cs typeface="Tahoma" panose="020B0604030504040204" pitchFamily="34" charset="0"/>
            </a:endParaRPr>
          </a:p>
        </p:txBody>
      </p:sp>
      <p:sp>
        <p:nvSpPr>
          <p:cNvPr id="19" name="wps稻壳儿七月上设计原创链接：http://chn.docer.com/works?userid=390257647">
            <a:extLst>
              <a:ext uri="{FF2B5EF4-FFF2-40B4-BE49-F238E27FC236}">
                <a16:creationId xmlns:a16="http://schemas.microsoft.com/office/drawing/2014/main" id="{F2EB5909-442B-4EA3-B17C-E942CD3BFE4E}"/>
              </a:ext>
            </a:extLst>
          </p:cNvPr>
          <p:cNvSpPr txBox="1"/>
          <p:nvPr/>
        </p:nvSpPr>
        <p:spPr>
          <a:xfrm>
            <a:off x="6035880" y="3852874"/>
            <a:ext cx="2781153"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a:ln>
                  <a:noFill/>
                </a:ln>
                <a:solidFill>
                  <a:srgbClr val="000000">
                    <a:lumMod val="95000"/>
                    <a:lumOff val="5000"/>
                  </a:srgbClr>
                </a:solidFill>
                <a:effectLst/>
                <a:uLnTx/>
                <a:uFillTx/>
                <a:latin typeface="华文行楷" panose="02010800040101010101" pitchFamily="2" charset="-122"/>
                <a:ea typeface="华文行楷" panose="02010800040101010101" pitchFamily="2" charset="-122"/>
                <a:cs typeface="Tahoma" panose="020B0604030504040204" pitchFamily="34" charset="0"/>
                <a:sym typeface="+mn-ea"/>
              </a:rPr>
              <a:t>社团活动</a:t>
            </a:r>
          </a:p>
        </p:txBody>
      </p:sp>
      <p:pic>
        <p:nvPicPr>
          <p:cNvPr id="20" name="图片占位符 16">
            <a:extLst>
              <a:ext uri="{FF2B5EF4-FFF2-40B4-BE49-F238E27FC236}">
                <a16:creationId xmlns:a16="http://schemas.microsoft.com/office/drawing/2014/main" id="{863DCD7E-3F99-4F91-9B0E-7893010EA23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54986" y="2475951"/>
            <a:ext cx="2569028" cy="2529104"/>
          </a:xfrm>
          <a:custGeom>
            <a:avLst/>
            <a:gdLst>
              <a:gd name="connsiteX0" fmla="*/ 230567 w 2665864"/>
              <a:gd name="connsiteY0" fmla="*/ 0 h 2701212"/>
              <a:gd name="connsiteX1" fmla="*/ 2665864 w 2665864"/>
              <a:gd name="connsiteY1" fmla="*/ 226935 h 2701212"/>
              <a:gd name="connsiteX2" fmla="*/ 2435296 w 2665864"/>
              <a:gd name="connsiteY2" fmla="*/ 2701212 h 2701212"/>
              <a:gd name="connsiteX3" fmla="*/ 0 w 2665864"/>
              <a:gd name="connsiteY3" fmla="*/ 2474277 h 2701212"/>
            </a:gdLst>
            <a:ahLst/>
            <a:cxnLst>
              <a:cxn ang="0">
                <a:pos x="connsiteX0" y="connsiteY0"/>
              </a:cxn>
              <a:cxn ang="0">
                <a:pos x="connsiteX1" y="connsiteY1"/>
              </a:cxn>
              <a:cxn ang="0">
                <a:pos x="connsiteX2" y="connsiteY2"/>
              </a:cxn>
              <a:cxn ang="0">
                <a:pos x="connsiteX3" y="connsiteY3"/>
              </a:cxn>
            </a:cxnLst>
            <a:rect l="l" t="t" r="r" b="b"/>
            <a:pathLst>
              <a:path w="2665864" h="2701212">
                <a:moveTo>
                  <a:pt x="230567" y="0"/>
                </a:moveTo>
                <a:lnTo>
                  <a:pt x="2665864" y="226935"/>
                </a:lnTo>
                <a:lnTo>
                  <a:pt x="2435296" y="2701212"/>
                </a:lnTo>
                <a:lnTo>
                  <a:pt x="0" y="2474277"/>
                </a:lnTo>
                <a:close/>
              </a:path>
            </a:pathLst>
          </a:custGeom>
        </p:spPr>
      </p:pic>
      <p:pic>
        <p:nvPicPr>
          <p:cNvPr id="21" name="wps稻壳儿七月上设计原创链接：http://chn.docer.com/works?userid=390257647">
            <a:extLst>
              <a:ext uri="{FF2B5EF4-FFF2-40B4-BE49-F238E27FC236}">
                <a16:creationId xmlns:a16="http://schemas.microsoft.com/office/drawing/2014/main" id="{807DDA7A-17DD-4B8A-9380-13EFFE7805C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201769" y="1594687"/>
            <a:ext cx="1873330" cy="1892462"/>
          </a:xfrm>
          <a:custGeom>
            <a:avLst/>
            <a:gdLst>
              <a:gd name="connsiteX0" fmla="*/ 1210675 w 1906122"/>
              <a:gd name="connsiteY0" fmla="*/ 0 h 1974317"/>
              <a:gd name="connsiteX1" fmla="*/ 1906122 w 1906122"/>
              <a:gd name="connsiteY1" fmla="*/ 1351193 h 1974317"/>
              <a:gd name="connsiteX2" fmla="*/ 695447 w 1906122"/>
              <a:gd name="connsiteY2" fmla="*/ 1974317 h 1974317"/>
              <a:gd name="connsiteX3" fmla="*/ 0 w 1906122"/>
              <a:gd name="connsiteY3" fmla="*/ 623124 h 1974317"/>
            </a:gdLst>
            <a:ahLst/>
            <a:cxnLst>
              <a:cxn ang="0">
                <a:pos x="connsiteX0" y="connsiteY0"/>
              </a:cxn>
              <a:cxn ang="0">
                <a:pos x="connsiteX1" y="connsiteY1"/>
              </a:cxn>
              <a:cxn ang="0">
                <a:pos x="connsiteX2" y="connsiteY2"/>
              </a:cxn>
              <a:cxn ang="0">
                <a:pos x="connsiteX3" y="connsiteY3"/>
              </a:cxn>
            </a:cxnLst>
            <a:rect l="l" t="t" r="r" b="b"/>
            <a:pathLst>
              <a:path w="1906122" h="1974317">
                <a:moveTo>
                  <a:pt x="1210675" y="0"/>
                </a:moveTo>
                <a:lnTo>
                  <a:pt x="1906122" y="1351193"/>
                </a:lnTo>
                <a:lnTo>
                  <a:pt x="695447" y="1974317"/>
                </a:lnTo>
                <a:lnTo>
                  <a:pt x="0" y="623124"/>
                </a:lnTo>
                <a:close/>
              </a:path>
            </a:pathLst>
          </a:custGeom>
        </p:spPr>
      </p:pic>
      <p:grpSp>
        <p:nvGrpSpPr>
          <p:cNvPr id="22" name="wps稻壳儿七月上设计原创链接：http://chn.docer.com/works?userid=390257647">
            <a:extLst>
              <a:ext uri="{FF2B5EF4-FFF2-40B4-BE49-F238E27FC236}">
                <a16:creationId xmlns:a16="http://schemas.microsoft.com/office/drawing/2014/main" id="{366595F2-715A-48EA-8ED2-49B6C04FFE5A}"/>
              </a:ext>
            </a:extLst>
          </p:cNvPr>
          <p:cNvGrpSpPr/>
          <p:nvPr/>
        </p:nvGrpSpPr>
        <p:grpSpPr>
          <a:xfrm rot="20981461">
            <a:off x="7834522" y="1511960"/>
            <a:ext cx="2103366" cy="2138532"/>
            <a:chOff x="7767116" y="1677411"/>
            <a:chExt cx="2103366" cy="2138532"/>
          </a:xfrm>
        </p:grpSpPr>
        <p:sp>
          <p:nvSpPr>
            <p:cNvPr id="23" name="MH_Other_4">
              <a:extLst>
                <a:ext uri="{FF2B5EF4-FFF2-40B4-BE49-F238E27FC236}">
                  <a16:creationId xmlns:a16="http://schemas.microsoft.com/office/drawing/2014/main" id="{87089633-5D8F-442F-8EF6-64AFFAFC97F9}"/>
                </a:ext>
              </a:extLst>
            </p:cNvPr>
            <p:cNvSpPr/>
            <p:nvPr>
              <p:custDataLst>
                <p:tags r:id="rId4"/>
              </p:custDataLst>
            </p:nvPr>
          </p:nvSpPr>
          <p:spPr bwMode="auto">
            <a:xfrm rot="1616287">
              <a:off x="7968118" y="1824057"/>
              <a:ext cx="1668532" cy="1847685"/>
            </a:xfrm>
            <a:prstGeom prst="rect">
              <a:avLst/>
            </a:prstGeom>
            <a:solidFill>
              <a:srgbClr val="FFFFFF"/>
            </a:solidFill>
            <a:ln w="3175">
              <a:solidFill>
                <a:srgbClr val="D5D5D5"/>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pic>
          <p:nvPicPr>
            <p:cNvPr id="24" name="图片占位符 19">
              <a:extLst>
                <a:ext uri="{FF2B5EF4-FFF2-40B4-BE49-F238E27FC236}">
                  <a16:creationId xmlns:a16="http://schemas.microsoft.com/office/drawing/2014/main" id="{90C73C00-95ED-4255-B7A0-EA547B945F3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67116" y="1677411"/>
              <a:ext cx="2103366" cy="2138532"/>
            </a:xfrm>
            <a:custGeom>
              <a:avLst/>
              <a:gdLst>
                <a:gd name="connsiteX0" fmla="*/ 810445 w 2192282"/>
                <a:gd name="connsiteY0" fmla="*/ 0 h 2297047"/>
                <a:gd name="connsiteX1" fmla="*/ 2192282 w 2192282"/>
                <a:gd name="connsiteY1" fmla="*/ 702202 h 2297047"/>
                <a:gd name="connsiteX2" fmla="*/ 1381837 w 2192282"/>
                <a:gd name="connsiteY2" fmla="*/ 2297047 h 2297047"/>
                <a:gd name="connsiteX3" fmla="*/ 0 w 2192282"/>
                <a:gd name="connsiteY3" fmla="*/ 1594845 h 2297047"/>
              </a:gdLst>
              <a:ahLst/>
              <a:cxnLst>
                <a:cxn ang="0">
                  <a:pos x="connsiteX0" y="connsiteY0"/>
                </a:cxn>
                <a:cxn ang="0">
                  <a:pos x="connsiteX1" y="connsiteY1"/>
                </a:cxn>
                <a:cxn ang="0">
                  <a:pos x="connsiteX2" y="connsiteY2"/>
                </a:cxn>
                <a:cxn ang="0">
                  <a:pos x="connsiteX3" y="connsiteY3"/>
                </a:cxn>
              </a:cxnLst>
              <a:rect l="l" t="t" r="r" b="b"/>
              <a:pathLst>
                <a:path w="2192282" h="2297047">
                  <a:moveTo>
                    <a:pt x="810445" y="0"/>
                  </a:moveTo>
                  <a:lnTo>
                    <a:pt x="2192282" y="702202"/>
                  </a:lnTo>
                  <a:lnTo>
                    <a:pt x="1381837" y="2297047"/>
                  </a:lnTo>
                  <a:lnTo>
                    <a:pt x="0" y="1594845"/>
                  </a:lnTo>
                  <a:close/>
                </a:path>
              </a:pathLst>
            </a:custGeom>
          </p:spPr>
        </p:pic>
      </p:grpSp>
      <p:grpSp>
        <p:nvGrpSpPr>
          <p:cNvPr id="25" name="wps稻壳儿七月上设计原创链接：http://chn.docer.com/works?userid=390257647">
            <a:extLst>
              <a:ext uri="{FF2B5EF4-FFF2-40B4-BE49-F238E27FC236}">
                <a16:creationId xmlns:a16="http://schemas.microsoft.com/office/drawing/2014/main" id="{877CEE13-54C9-42FC-AC96-0FD85CD2B23F}"/>
              </a:ext>
            </a:extLst>
          </p:cNvPr>
          <p:cNvGrpSpPr/>
          <p:nvPr/>
        </p:nvGrpSpPr>
        <p:grpSpPr>
          <a:xfrm rot="21416890">
            <a:off x="3534430" y="3716276"/>
            <a:ext cx="2056679" cy="1955093"/>
            <a:chOff x="3521730" y="3906776"/>
            <a:chExt cx="2056679" cy="1955093"/>
          </a:xfrm>
        </p:grpSpPr>
        <p:sp>
          <p:nvSpPr>
            <p:cNvPr id="26" name="MH_Other_2">
              <a:extLst>
                <a:ext uri="{FF2B5EF4-FFF2-40B4-BE49-F238E27FC236}">
                  <a16:creationId xmlns:a16="http://schemas.microsoft.com/office/drawing/2014/main" id="{662A76B9-103D-481F-B723-C3D48ACB506B}"/>
                </a:ext>
              </a:extLst>
            </p:cNvPr>
            <p:cNvSpPr/>
            <p:nvPr>
              <p:custDataLst>
                <p:tags r:id="rId3"/>
              </p:custDataLst>
            </p:nvPr>
          </p:nvSpPr>
          <p:spPr bwMode="auto">
            <a:xfrm rot="608394">
              <a:off x="3557290" y="3954559"/>
              <a:ext cx="1982306" cy="1907310"/>
            </a:xfrm>
            <a:prstGeom prst="rect">
              <a:avLst/>
            </a:prstGeom>
            <a:solidFill>
              <a:srgbClr val="FFFFFF"/>
            </a:solidFill>
            <a:ln w="3175">
              <a:solidFill>
                <a:srgbClr val="D5D5D5"/>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pic>
          <p:nvPicPr>
            <p:cNvPr id="27" name="图片占位符 17">
              <a:extLst>
                <a:ext uri="{FF2B5EF4-FFF2-40B4-BE49-F238E27FC236}">
                  <a16:creationId xmlns:a16="http://schemas.microsoft.com/office/drawing/2014/main" id="{71A8DF03-F2F4-4CF7-8094-3FAEFCE925C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521730" y="3906776"/>
              <a:ext cx="2056679" cy="1938226"/>
            </a:xfrm>
            <a:custGeom>
              <a:avLst/>
              <a:gdLst>
                <a:gd name="connsiteX0" fmla="*/ 316250 w 2056679"/>
                <a:gd name="connsiteY0" fmla="*/ 0 h 2079556"/>
                <a:gd name="connsiteX1" fmla="*/ 2056679 w 2056679"/>
                <a:gd name="connsiteY1" fmla="*/ 311268 h 2079556"/>
                <a:gd name="connsiteX2" fmla="*/ 1740428 w 2056679"/>
                <a:gd name="connsiteY2" fmla="*/ 2079556 h 2079556"/>
                <a:gd name="connsiteX3" fmla="*/ 0 w 2056679"/>
                <a:gd name="connsiteY3" fmla="*/ 1768287 h 2079556"/>
              </a:gdLst>
              <a:ahLst/>
              <a:cxnLst>
                <a:cxn ang="0">
                  <a:pos x="connsiteX0" y="connsiteY0"/>
                </a:cxn>
                <a:cxn ang="0">
                  <a:pos x="connsiteX1" y="connsiteY1"/>
                </a:cxn>
                <a:cxn ang="0">
                  <a:pos x="connsiteX2" y="connsiteY2"/>
                </a:cxn>
                <a:cxn ang="0">
                  <a:pos x="connsiteX3" y="connsiteY3"/>
                </a:cxn>
              </a:cxnLst>
              <a:rect l="l" t="t" r="r" b="b"/>
              <a:pathLst>
                <a:path w="2056679" h="2079556">
                  <a:moveTo>
                    <a:pt x="316250" y="0"/>
                  </a:moveTo>
                  <a:lnTo>
                    <a:pt x="2056679" y="311268"/>
                  </a:lnTo>
                  <a:lnTo>
                    <a:pt x="1740428" y="2079556"/>
                  </a:lnTo>
                  <a:lnTo>
                    <a:pt x="0" y="1768287"/>
                  </a:lnTo>
                  <a:close/>
                </a:path>
              </a:pathLst>
            </a:custGeom>
          </p:spPr>
        </p:pic>
      </p:grpSp>
    </p:spTree>
    <p:extLst>
      <p:ext uri="{BB962C8B-B14F-4D97-AF65-F5344CB8AC3E}">
        <p14:creationId xmlns:p14="http://schemas.microsoft.com/office/powerpoint/2010/main" val="201470765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a16="http://schemas.microsoft.com/office/drawing/2014/main" id="{3C35DBFC-076A-4CAA-926B-FA36149DA6DA}"/>
              </a:ext>
            </a:extLst>
          </p:cNvPr>
          <p:cNvPicPr>
            <a:picLocks noChangeAspect="1"/>
          </p:cNvPicPr>
          <p:nvPr/>
        </p:nvPicPr>
        <p:blipFill rotWithShape="1">
          <a:blip r:embed="rId3">
            <a:extLst>
              <a:ext uri="{28A0092B-C50C-407E-A947-70E740481C1C}">
                <a14:useLocalDpi xmlns:a14="http://schemas.microsoft.com/office/drawing/2010/main" val="0"/>
              </a:ext>
            </a:extLst>
          </a:blip>
          <a:srcRect t="72418"/>
          <a:stretch/>
        </p:blipFill>
        <p:spPr>
          <a:xfrm>
            <a:off x="0" y="5410201"/>
            <a:ext cx="12192000" cy="1451137"/>
          </a:xfrm>
          <a:prstGeom prst="rect">
            <a:avLst/>
          </a:prstGeom>
        </p:spPr>
      </p:pic>
      <p:pic>
        <p:nvPicPr>
          <p:cNvPr id="28" name="图片 27">
            <a:extLst>
              <a:ext uri="{FF2B5EF4-FFF2-40B4-BE49-F238E27FC236}">
                <a16:creationId xmlns:a16="http://schemas.microsoft.com/office/drawing/2014/main" id="{F3602D29-ECA8-4DF9-B251-BB5DBDC9A4E7}"/>
              </a:ext>
            </a:extLst>
          </p:cNvPr>
          <p:cNvPicPr>
            <a:picLocks noChangeAspect="1"/>
          </p:cNvPicPr>
          <p:nvPr/>
        </p:nvPicPr>
        <p:blipFill rotWithShape="1">
          <a:blip r:embed="rId4">
            <a:extLst>
              <a:ext uri="{28A0092B-C50C-407E-A947-70E740481C1C}">
                <a14:useLocalDpi xmlns:a14="http://schemas.microsoft.com/office/drawing/2010/main" val="0"/>
              </a:ext>
            </a:extLst>
          </a:blip>
          <a:srcRect l="7952" t="2860" r="36183" b="86065"/>
          <a:stretch/>
        </p:blipFill>
        <p:spPr>
          <a:xfrm rot="406379">
            <a:off x="66194" y="1214578"/>
            <a:ext cx="5175680" cy="985010"/>
          </a:xfrm>
          <a:prstGeom prst="rect">
            <a:avLst/>
          </a:prstGeom>
        </p:spPr>
      </p:pic>
      <p:sp>
        <p:nvSpPr>
          <p:cNvPr id="29" name="文本框 28">
            <a:extLst>
              <a:ext uri="{FF2B5EF4-FFF2-40B4-BE49-F238E27FC236}">
                <a16:creationId xmlns:a16="http://schemas.microsoft.com/office/drawing/2014/main" id="{6EE2CE66-5C70-4A8C-A5D5-07B56736C76B}"/>
              </a:ext>
            </a:extLst>
          </p:cNvPr>
          <p:cNvSpPr txBox="1"/>
          <p:nvPr/>
        </p:nvSpPr>
        <p:spPr>
          <a:xfrm>
            <a:off x="772060" y="671540"/>
            <a:ext cx="3249669" cy="1015663"/>
          </a:xfrm>
          <a:prstGeom prst="rect">
            <a:avLst/>
          </a:prstGeom>
          <a:noFill/>
        </p:spPr>
        <p:txBody>
          <a:bodyPr wrap="square" rtlCol="0">
            <a:spAutoFit/>
          </a:bodyPr>
          <a:lstStyle/>
          <a:p>
            <a:pPr algn="ctr" defTabSz="914377"/>
            <a:r>
              <a:rPr lang="zh-CN" altLang="en-US" sz="6000">
                <a:gradFill>
                  <a:gsLst>
                    <a:gs pos="0">
                      <a:srgbClr val="00349E"/>
                    </a:gs>
                    <a:gs pos="97000">
                      <a:srgbClr val="FF388C"/>
                    </a:gs>
                    <a:gs pos="83000">
                      <a:srgbClr val="E40059"/>
                    </a:gs>
                    <a:gs pos="67000">
                      <a:srgbClr val="9C007F"/>
                    </a:gs>
                    <a:gs pos="49000">
                      <a:srgbClr val="68007F"/>
                    </a:gs>
                    <a:gs pos="21000">
                      <a:srgbClr val="005BD3"/>
                    </a:gs>
                  </a:gsLst>
                  <a:lin ang="0" scaled="0"/>
                </a:gradFill>
                <a:effectLst>
                  <a:outerShdw blurRad="38100" dist="38100" dir="2700000" algn="tl">
                    <a:srgbClr val="000000">
                      <a:alpha val="43137"/>
                    </a:srgbClr>
                  </a:outerShdw>
                </a:effectLst>
                <a:latin typeface="叶根友行书繁" panose="02010601030101010101" pitchFamily="2" charset="-122"/>
                <a:ea typeface="叶根友行书繁" panose="02010601030101010101" pitchFamily="2" charset="-122"/>
                <a:cs typeface="Aharoni" panose="02010803020104030203" pitchFamily="2" charset="-79"/>
              </a:rPr>
              <a:t>活动风采</a:t>
            </a:r>
          </a:p>
        </p:txBody>
      </p:sp>
      <p:pic>
        <p:nvPicPr>
          <p:cNvPr id="30" name="wps稻壳儿七月上设计原创链接：http://chn.docer.com/works?userid=390257647">
            <a:extLst>
              <a:ext uri="{FF2B5EF4-FFF2-40B4-BE49-F238E27FC236}">
                <a16:creationId xmlns:a16="http://schemas.microsoft.com/office/drawing/2014/main" id="{11A47D7A-6174-4440-A362-3E6BA26541D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rot="240036">
            <a:off x="5880552" y="2509112"/>
            <a:ext cx="1792054" cy="1193507"/>
          </a:xfrm>
          <a:prstGeom prst="rect">
            <a:avLst/>
          </a:prstGeom>
          <a:ln w="38100">
            <a:solidFill>
              <a:schemeClr val="bg1"/>
            </a:solidFill>
          </a:ln>
          <a:effectLst>
            <a:outerShdw blurRad="50800" dist="38100" dir="5400000" algn="t" rotWithShape="0">
              <a:prstClr val="black">
                <a:alpha val="40000"/>
              </a:prstClr>
            </a:outerShdw>
          </a:effectLst>
          <a:extLst/>
        </p:spPr>
      </p:pic>
      <p:pic>
        <p:nvPicPr>
          <p:cNvPr id="31" name="wps稻壳儿七月上设计原创链接：http://chn.docer.com/works?userid=390257647">
            <a:extLst>
              <a:ext uri="{FF2B5EF4-FFF2-40B4-BE49-F238E27FC236}">
                <a16:creationId xmlns:a16="http://schemas.microsoft.com/office/drawing/2014/main" id="{57B32016-4F99-48C1-A9DC-3E6371A8AEF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rot="21310988">
            <a:off x="824645" y="2437478"/>
            <a:ext cx="2004913" cy="1336772"/>
          </a:xfrm>
          <a:prstGeom prst="rect">
            <a:avLst/>
          </a:prstGeom>
          <a:ln w="38100">
            <a:solidFill>
              <a:schemeClr val="bg1"/>
            </a:solidFill>
          </a:ln>
          <a:effectLst>
            <a:outerShdw blurRad="50800" dist="38100" dir="5400000" algn="t" rotWithShape="0">
              <a:prstClr val="black">
                <a:alpha val="40000"/>
              </a:prstClr>
            </a:outerShdw>
          </a:effectLst>
          <a:extLst/>
        </p:spPr>
      </p:pic>
      <p:pic>
        <p:nvPicPr>
          <p:cNvPr id="32" name="Picture 3">
            <a:extLst>
              <a:ext uri="{FF2B5EF4-FFF2-40B4-BE49-F238E27FC236}">
                <a16:creationId xmlns:a16="http://schemas.microsoft.com/office/drawing/2014/main" id="{8D3B5EE0-CC04-45C9-8707-6F98616B789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rot="339238">
            <a:off x="3350020" y="2434383"/>
            <a:ext cx="2014446" cy="1342964"/>
          </a:xfrm>
          <a:prstGeom prst="rect">
            <a:avLst/>
          </a:prstGeom>
          <a:ln w="38100">
            <a:solidFill>
              <a:schemeClr val="bg1"/>
            </a:solidFill>
          </a:ln>
          <a:effectLst>
            <a:outerShdw blurRad="50800" dist="38100" dir="5400000" algn="t" rotWithShape="0">
              <a:prstClr val="black">
                <a:alpha val="40000"/>
              </a:prstClr>
            </a:outerShdw>
          </a:effectLst>
          <a:extLst/>
        </p:spPr>
      </p:pic>
      <p:pic>
        <p:nvPicPr>
          <p:cNvPr id="33" name="wps稻壳儿七月上设计原创链接：http://chn.docer.com/works?userid=390257647">
            <a:extLst>
              <a:ext uri="{FF2B5EF4-FFF2-40B4-BE49-F238E27FC236}">
                <a16:creationId xmlns:a16="http://schemas.microsoft.com/office/drawing/2014/main" id="{8EC4333D-8FC4-469D-9EB4-51DC86DD607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rot="21363454">
            <a:off x="5901124" y="4389781"/>
            <a:ext cx="1745447" cy="1164540"/>
          </a:xfrm>
          <a:prstGeom prst="rect">
            <a:avLst/>
          </a:prstGeom>
          <a:ln w="38100">
            <a:solidFill>
              <a:schemeClr val="bg1"/>
            </a:solidFill>
          </a:ln>
          <a:effectLst>
            <a:outerShdw blurRad="50800" dist="38100" dir="5400000" algn="t" rotWithShape="0">
              <a:prstClr val="black">
                <a:alpha val="40000"/>
              </a:prstClr>
            </a:outerShdw>
          </a:effectLst>
          <a:extLst/>
        </p:spPr>
      </p:pic>
      <p:pic>
        <p:nvPicPr>
          <p:cNvPr id="35" name="Picture 3">
            <a:extLst>
              <a:ext uri="{FF2B5EF4-FFF2-40B4-BE49-F238E27FC236}">
                <a16:creationId xmlns:a16="http://schemas.microsoft.com/office/drawing/2014/main" id="{CF603086-8FB2-4919-A511-3B3359B9C66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rot="243239">
            <a:off x="1207941" y="4304666"/>
            <a:ext cx="1794963" cy="1318206"/>
          </a:xfrm>
          <a:prstGeom prst="rect">
            <a:avLst/>
          </a:prstGeom>
          <a:ln w="38100">
            <a:solidFill>
              <a:schemeClr val="bg1"/>
            </a:solidFill>
          </a:ln>
          <a:effectLst>
            <a:outerShdw blurRad="50800" dist="38100" dir="5400000" algn="t" rotWithShape="0">
              <a:prstClr val="black">
                <a:alpha val="40000"/>
              </a:prstClr>
            </a:outerShdw>
          </a:effectLst>
          <a:extLst/>
        </p:spPr>
      </p:pic>
      <p:pic>
        <p:nvPicPr>
          <p:cNvPr id="36" name="Picture 3">
            <a:extLst>
              <a:ext uri="{FF2B5EF4-FFF2-40B4-BE49-F238E27FC236}">
                <a16:creationId xmlns:a16="http://schemas.microsoft.com/office/drawing/2014/main" id="{6161142E-5B41-4071-968C-3B2258BC1AFB}"/>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tretch>
            <a:fillRect/>
          </a:stretch>
        </p:blipFill>
        <p:spPr bwMode="auto">
          <a:xfrm>
            <a:off x="3444000" y="4404209"/>
            <a:ext cx="2019734" cy="1280840"/>
          </a:xfrm>
          <a:prstGeom prst="rect">
            <a:avLst/>
          </a:prstGeom>
          <a:ln w="38100">
            <a:solidFill>
              <a:schemeClr val="bg1"/>
            </a:solidFill>
          </a:ln>
          <a:effectLst>
            <a:outerShdw blurRad="50800" dist="38100" dir="5400000" algn="t" rotWithShape="0">
              <a:prstClr val="black">
                <a:alpha val="40000"/>
              </a:prstClr>
            </a:outerShdw>
          </a:effectLst>
          <a:extLst/>
        </p:spPr>
      </p:pic>
      <p:sp>
        <p:nvSpPr>
          <p:cNvPr id="37" name="wps稻壳儿七月上设计原创链接：http://chn.docer.com/works?userid=390257647">
            <a:extLst>
              <a:ext uri="{FF2B5EF4-FFF2-40B4-BE49-F238E27FC236}">
                <a16:creationId xmlns:a16="http://schemas.microsoft.com/office/drawing/2014/main" id="{215AAA36-C5A1-41DC-9D60-05C6DD9DD3D9}"/>
              </a:ext>
            </a:extLst>
          </p:cNvPr>
          <p:cNvSpPr txBox="1"/>
          <p:nvPr/>
        </p:nvSpPr>
        <p:spPr>
          <a:xfrm>
            <a:off x="8178119" y="3275483"/>
            <a:ext cx="3737793" cy="1538883"/>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srgbClr val="000000">
                    <a:lumMod val="95000"/>
                    <a:lumOff val="5000"/>
                  </a:srgbClr>
                </a:solidFill>
                <a:effectLst/>
                <a:uLnTx/>
                <a:uFillTx/>
                <a:latin typeface="华文行楷" panose="02010800040101010101" pitchFamily="2" charset="-122"/>
                <a:ea typeface="华文行楷" panose="02010800040101010101" pitchFamily="2" charset="-122"/>
                <a:cs typeface="Tahoma" panose="020B0604030504040204" pitchFamily="34" charset="0"/>
              </a:rPr>
              <a:t>同学是一生一世的情缘，而在描绘经历了风雨沧桑的那道彩虹，重温那充满梦想的花样年华，叙说那份纯真的师生友谊，分享成功的喜悦。</a:t>
            </a:r>
            <a:endParaRPr kumimoji="0" lang="zh-CN" altLang="en-US" sz="1600" b="0" i="0" u="none" strike="noStrike" kern="1200" cap="none" spc="0" normalizeH="0" baseline="0" noProof="0" dirty="0">
              <a:ln>
                <a:noFill/>
              </a:ln>
              <a:solidFill>
                <a:srgbClr val="000000">
                  <a:lumMod val="95000"/>
                  <a:lumOff val="5000"/>
                </a:srgbClr>
              </a:solidFill>
              <a:effectLst/>
              <a:uLnTx/>
              <a:uFillTx/>
              <a:latin typeface="华文行楷" panose="02010800040101010101" pitchFamily="2" charset="-122"/>
              <a:ea typeface="华文行楷" panose="02010800040101010101" pitchFamily="2" charset="-122"/>
              <a:cs typeface="Tahoma" panose="020B0604030504040204" pitchFamily="34" charset="0"/>
            </a:endParaRPr>
          </a:p>
        </p:txBody>
      </p:sp>
      <p:sp>
        <p:nvSpPr>
          <p:cNvPr id="38" name="文本框 37">
            <a:extLst>
              <a:ext uri="{FF2B5EF4-FFF2-40B4-BE49-F238E27FC236}">
                <a16:creationId xmlns:a16="http://schemas.microsoft.com/office/drawing/2014/main" id="{2D603FA3-C76C-469A-9A60-EC2E453C00C2}"/>
              </a:ext>
            </a:extLst>
          </p:cNvPr>
          <p:cNvSpPr txBox="1"/>
          <p:nvPr/>
        </p:nvSpPr>
        <p:spPr>
          <a:xfrm>
            <a:off x="8190821" y="2852716"/>
            <a:ext cx="1858192"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a:ln>
                  <a:noFill/>
                </a:ln>
                <a:solidFill>
                  <a:srgbClr val="000000">
                    <a:lumMod val="95000"/>
                    <a:lumOff val="5000"/>
                  </a:srgbClr>
                </a:solidFill>
                <a:effectLst/>
                <a:uLnTx/>
                <a:uFillTx/>
                <a:latin typeface="华文行楷" panose="02010800040101010101" pitchFamily="2" charset="-122"/>
                <a:ea typeface="华文行楷" panose="02010800040101010101" pitchFamily="2" charset="-122"/>
                <a:cs typeface="Tahoma" panose="020B0604030504040204" pitchFamily="34" charset="0"/>
                <a:sym typeface="+mn-ea"/>
              </a:rPr>
              <a:t>户外活动</a:t>
            </a:r>
          </a:p>
        </p:txBody>
      </p:sp>
    </p:spTree>
    <p:extLst>
      <p:ext uri="{BB962C8B-B14F-4D97-AF65-F5344CB8AC3E}">
        <p14:creationId xmlns:p14="http://schemas.microsoft.com/office/powerpoint/2010/main" val="16470813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09351A34-E331-4681-9DF0-3E0030B49A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8252" y="545750"/>
            <a:ext cx="3698957" cy="6172549"/>
          </a:xfrm>
          <a:prstGeom prst="rect">
            <a:avLst/>
          </a:prstGeom>
        </p:spPr>
      </p:pic>
      <p:pic>
        <p:nvPicPr>
          <p:cNvPr id="13" name="wps稻壳儿七月上设计原创链接：http://chn.docer.com/works?userid=390257647">
            <a:extLst>
              <a:ext uri="{FF2B5EF4-FFF2-40B4-BE49-F238E27FC236}">
                <a16:creationId xmlns:a16="http://schemas.microsoft.com/office/drawing/2014/main" id="{72F4AD33-C5C3-4BDE-AA6D-7E23F370A861}"/>
              </a:ext>
            </a:extLst>
          </p:cNvPr>
          <p:cNvPicPr>
            <a:picLocks noChangeAspect="1"/>
          </p:cNvPicPr>
          <p:nvPr/>
        </p:nvPicPr>
        <p:blipFill rotWithShape="1">
          <a:blip r:embed="rId4">
            <a:extLst>
              <a:ext uri="{28A0092B-C50C-407E-A947-70E740481C1C}">
                <a14:useLocalDpi xmlns:a14="http://schemas.microsoft.com/office/drawing/2010/main" val="0"/>
              </a:ext>
            </a:extLst>
          </a:blip>
          <a:srcRect l="7952" t="2860" r="36183" b="86065"/>
          <a:stretch/>
        </p:blipFill>
        <p:spPr>
          <a:xfrm rot="406379">
            <a:off x="142394" y="1214578"/>
            <a:ext cx="5175680" cy="985010"/>
          </a:xfrm>
          <a:prstGeom prst="rect">
            <a:avLst/>
          </a:prstGeom>
        </p:spPr>
      </p:pic>
      <p:sp>
        <p:nvSpPr>
          <p:cNvPr id="14" name="文本框 13">
            <a:extLst>
              <a:ext uri="{FF2B5EF4-FFF2-40B4-BE49-F238E27FC236}">
                <a16:creationId xmlns:a16="http://schemas.microsoft.com/office/drawing/2014/main" id="{E5C9014D-5F00-4F68-A275-6553449E328A}"/>
              </a:ext>
            </a:extLst>
          </p:cNvPr>
          <p:cNvSpPr txBox="1"/>
          <p:nvPr/>
        </p:nvSpPr>
        <p:spPr>
          <a:xfrm>
            <a:off x="745388" y="719414"/>
            <a:ext cx="3249669" cy="1015663"/>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zh-CN" altLang="en-US" sz="6000">
                <a:gradFill>
                  <a:gsLst>
                    <a:gs pos="0">
                      <a:srgbClr val="00349E"/>
                    </a:gs>
                    <a:gs pos="97000">
                      <a:srgbClr val="FF388C"/>
                    </a:gs>
                    <a:gs pos="83000">
                      <a:srgbClr val="E40059"/>
                    </a:gs>
                    <a:gs pos="67000">
                      <a:srgbClr val="9C007F"/>
                    </a:gs>
                    <a:gs pos="49000">
                      <a:srgbClr val="68007F"/>
                    </a:gs>
                    <a:gs pos="21000">
                      <a:srgbClr val="005BD3"/>
                    </a:gs>
                  </a:gsLst>
                  <a:lin ang="0" scaled="0"/>
                </a:gradFill>
                <a:effectLst>
                  <a:outerShdw blurRad="38100" dist="38100" dir="2700000" algn="tl">
                    <a:srgbClr val="000000">
                      <a:alpha val="43137"/>
                    </a:srgbClr>
                  </a:outerShdw>
                </a:effectLst>
                <a:latin typeface="叶根友行书繁" panose="02010601030101010101" pitchFamily="2" charset="-122"/>
                <a:ea typeface="叶根友行书繁" panose="02010601030101010101" pitchFamily="2" charset="-122"/>
                <a:cs typeface="Aharoni" panose="02010803020104030203" pitchFamily="2" charset="-79"/>
              </a:rPr>
              <a:t>招新时间</a:t>
            </a:r>
          </a:p>
        </p:txBody>
      </p:sp>
      <p:sp>
        <p:nvSpPr>
          <p:cNvPr id="15" name="矩形 14">
            <a:extLst>
              <a:ext uri="{FF2B5EF4-FFF2-40B4-BE49-F238E27FC236}">
                <a16:creationId xmlns:a16="http://schemas.microsoft.com/office/drawing/2014/main" id="{3BA6FBAD-96BB-4298-9711-A297393E1BA7}"/>
              </a:ext>
            </a:extLst>
          </p:cNvPr>
          <p:cNvSpPr/>
          <p:nvPr/>
        </p:nvSpPr>
        <p:spPr>
          <a:xfrm>
            <a:off x="3723511" y="4317320"/>
            <a:ext cx="3433600" cy="658642"/>
          </a:xfrm>
          <a:prstGeom prst="rect">
            <a:avLst/>
          </a:prstGeom>
        </p:spPr>
        <p:txBody>
          <a:bodyPr wrap="square">
            <a:spAutoFit/>
          </a:bodyPr>
          <a:lstStyle/>
          <a:p>
            <a:pPr marL="0" marR="0" lvl="0" indent="0" algn="l" defTabSz="914377"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altLang="zh-CN" sz="3200" b="0" i="0" u="none" strike="noStrike" kern="1200" cap="none" spc="0" normalizeH="0" baseline="0" noProof="0">
                <a:ln>
                  <a:noFill/>
                </a:ln>
                <a:solidFill>
                  <a:srgbClr val="000000">
                    <a:lumMod val="85000"/>
                    <a:lumOff val="15000"/>
                  </a:srgbClr>
                </a:solidFill>
                <a:effectLst/>
                <a:uLnTx/>
                <a:uFillTx/>
                <a:latin typeface="华文行楷" panose="02010800040101010101" pitchFamily="2" charset="-122"/>
                <a:ea typeface="华文行楷" panose="02010800040101010101" pitchFamily="2" charset="-122"/>
                <a:cs typeface="+mn-cs"/>
              </a:rPr>
              <a:t>012345678</a:t>
            </a:r>
            <a:endParaRPr kumimoji="0" lang="zh-CN" altLang="en-US" sz="3200" b="0" i="0" u="none" strike="noStrike" kern="1200" cap="none" spc="0" normalizeH="0" baseline="0" noProof="0" dirty="0">
              <a:ln>
                <a:noFill/>
              </a:ln>
              <a:solidFill>
                <a:srgbClr val="000000">
                  <a:lumMod val="85000"/>
                  <a:lumOff val="15000"/>
                </a:srgbClr>
              </a:solidFill>
              <a:effectLst/>
              <a:uLnTx/>
              <a:uFillTx/>
              <a:latin typeface="华文行楷" panose="02010800040101010101" pitchFamily="2" charset="-122"/>
              <a:ea typeface="华文行楷" panose="02010800040101010101" pitchFamily="2" charset="-122"/>
              <a:cs typeface="+mn-cs"/>
            </a:endParaRPr>
          </a:p>
        </p:txBody>
      </p:sp>
      <p:sp>
        <p:nvSpPr>
          <p:cNvPr id="16" name="wps稻壳儿七月上设计原创链接：http://chn.docer.com/works?userid=390257647">
            <a:extLst>
              <a:ext uri="{FF2B5EF4-FFF2-40B4-BE49-F238E27FC236}">
                <a16:creationId xmlns:a16="http://schemas.microsoft.com/office/drawing/2014/main" id="{E1ABD68A-1621-4246-8F21-011685EC5210}"/>
              </a:ext>
            </a:extLst>
          </p:cNvPr>
          <p:cNvSpPr txBox="1"/>
          <p:nvPr/>
        </p:nvSpPr>
        <p:spPr>
          <a:xfrm>
            <a:off x="3654891" y="2446630"/>
            <a:ext cx="3800560" cy="658642"/>
          </a:xfrm>
          <a:prstGeom prst="rect">
            <a:avLst/>
          </a:prstGeom>
          <a:noFill/>
        </p:spPr>
        <p:txBody>
          <a:bodyPr wrap="square" rtlCol="0">
            <a:spAutoFit/>
          </a:bodyPr>
          <a:lstStyle/>
          <a:p>
            <a:pPr marL="0" marR="0" lvl="0" indent="0" algn="l" defTabSz="914377"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altLang="zh-CN" sz="3200" b="0" i="0" u="none" strike="noStrike" kern="1200" cap="none" spc="0" normalizeH="0" baseline="0" noProof="0">
                <a:ln>
                  <a:noFill/>
                </a:ln>
                <a:solidFill>
                  <a:srgbClr val="000000">
                    <a:lumMod val="85000"/>
                    <a:lumOff val="15000"/>
                  </a:srgbClr>
                </a:solidFill>
                <a:effectLst/>
                <a:uLnTx/>
                <a:uFillTx/>
                <a:latin typeface="华文行楷" panose="02010800040101010101" pitchFamily="2" charset="-122"/>
                <a:ea typeface="华文行楷" panose="02010800040101010101" pitchFamily="2" charset="-122"/>
                <a:cs typeface="+mn-cs"/>
              </a:rPr>
              <a:t>2021</a:t>
            </a:r>
            <a:r>
              <a:rPr kumimoji="0" lang="zh-CN" altLang="en-US" sz="3200" b="0" i="0" u="none" strike="noStrike" kern="1200" cap="none" spc="0" normalizeH="0" baseline="0" noProof="0">
                <a:ln>
                  <a:noFill/>
                </a:ln>
                <a:solidFill>
                  <a:srgbClr val="000000">
                    <a:lumMod val="85000"/>
                    <a:lumOff val="15000"/>
                  </a:srgbClr>
                </a:solidFill>
                <a:effectLst/>
                <a:uLnTx/>
                <a:uFillTx/>
                <a:latin typeface="华文行楷" panose="02010800040101010101" pitchFamily="2" charset="-122"/>
                <a:ea typeface="华文行楷" panose="02010800040101010101" pitchFamily="2" charset="-122"/>
                <a:cs typeface="+mn-cs"/>
              </a:rPr>
              <a:t>年</a:t>
            </a:r>
            <a:r>
              <a:rPr kumimoji="0" lang="en-US" altLang="zh-CN" sz="3200" b="0" i="0" u="none" strike="noStrike" kern="1200" cap="none" spc="0" normalizeH="0" baseline="0" noProof="0">
                <a:ln>
                  <a:noFill/>
                </a:ln>
                <a:solidFill>
                  <a:srgbClr val="000000">
                    <a:lumMod val="85000"/>
                    <a:lumOff val="15000"/>
                  </a:srgbClr>
                </a:solidFill>
                <a:effectLst/>
                <a:uLnTx/>
                <a:uFillTx/>
                <a:latin typeface="华文行楷" panose="02010800040101010101" pitchFamily="2" charset="-122"/>
                <a:ea typeface="华文行楷" panose="02010800040101010101" pitchFamily="2" charset="-122"/>
                <a:cs typeface="+mn-cs"/>
              </a:rPr>
              <a:t>9</a:t>
            </a:r>
            <a:r>
              <a:rPr kumimoji="0" lang="zh-CN" altLang="en-US" sz="3200" b="0" i="0" u="none" strike="noStrike" kern="1200" cap="none" spc="0" normalizeH="0" baseline="0" noProof="0">
                <a:ln>
                  <a:noFill/>
                </a:ln>
                <a:solidFill>
                  <a:srgbClr val="000000">
                    <a:lumMod val="85000"/>
                    <a:lumOff val="15000"/>
                  </a:srgbClr>
                </a:solidFill>
                <a:effectLst/>
                <a:uLnTx/>
                <a:uFillTx/>
                <a:latin typeface="华文行楷" panose="02010800040101010101" pitchFamily="2" charset="-122"/>
                <a:ea typeface="华文行楷" panose="02010800040101010101" pitchFamily="2" charset="-122"/>
                <a:cs typeface="+mn-cs"/>
              </a:rPr>
              <a:t>月</a:t>
            </a:r>
            <a:r>
              <a:rPr kumimoji="0" lang="en-US" altLang="zh-CN" sz="3200" b="0" i="0" u="none" strike="noStrike" kern="1200" cap="none" spc="0" normalizeH="0" baseline="0" noProof="0">
                <a:ln>
                  <a:noFill/>
                </a:ln>
                <a:solidFill>
                  <a:srgbClr val="000000">
                    <a:lumMod val="85000"/>
                    <a:lumOff val="15000"/>
                  </a:srgbClr>
                </a:solidFill>
                <a:effectLst/>
                <a:uLnTx/>
                <a:uFillTx/>
                <a:latin typeface="华文行楷" panose="02010800040101010101" pitchFamily="2" charset="-122"/>
                <a:ea typeface="华文行楷" panose="02010800040101010101" pitchFamily="2" charset="-122"/>
                <a:cs typeface="+mn-cs"/>
              </a:rPr>
              <a:t>13</a:t>
            </a:r>
            <a:r>
              <a:rPr kumimoji="0" lang="zh-CN" altLang="en-US" sz="3200" b="0" i="0" u="none" strike="noStrike" kern="1200" cap="none" spc="0" normalizeH="0" baseline="0" noProof="0">
                <a:ln>
                  <a:noFill/>
                </a:ln>
                <a:solidFill>
                  <a:srgbClr val="000000">
                    <a:lumMod val="85000"/>
                    <a:lumOff val="15000"/>
                  </a:srgbClr>
                </a:solidFill>
                <a:effectLst/>
                <a:uLnTx/>
                <a:uFillTx/>
                <a:latin typeface="华文行楷" panose="02010800040101010101" pitchFamily="2" charset="-122"/>
                <a:ea typeface="华文行楷" panose="02010800040101010101" pitchFamily="2" charset="-122"/>
                <a:cs typeface="+mn-cs"/>
              </a:rPr>
              <a:t>日</a:t>
            </a:r>
            <a:endParaRPr kumimoji="0" lang="zh-CN" altLang="en-US" sz="3200" b="0" i="0" u="none" strike="noStrike" kern="1200" cap="none" spc="0" normalizeH="0" baseline="0" noProof="0" dirty="0">
              <a:ln>
                <a:noFill/>
              </a:ln>
              <a:solidFill>
                <a:srgbClr val="000000">
                  <a:lumMod val="85000"/>
                  <a:lumOff val="15000"/>
                </a:srgbClr>
              </a:solidFill>
              <a:effectLst/>
              <a:uLnTx/>
              <a:uFillTx/>
              <a:latin typeface="华文行楷" panose="02010800040101010101" pitchFamily="2" charset="-122"/>
              <a:ea typeface="华文行楷" panose="02010800040101010101" pitchFamily="2" charset="-122"/>
              <a:cs typeface="+mn-cs"/>
            </a:endParaRPr>
          </a:p>
        </p:txBody>
      </p:sp>
      <p:sp>
        <p:nvSpPr>
          <p:cNvPr id="17" name="文本框 16">
            <a:extLst>
              <a:ext uri="{FF2B5EF4-FFF2-40B4-BE49-F238E27FC236}">
                <a16:creationId xmlns:a16="http://schemas.microsoft.com/office/drawing/2014/main" id="{C8F6CB72-DECE-457C-AF5B-E6EA2635C24E}"/>
              </a:ext>
            </a:extLst>
          </p:cNvPr>
          <p:cNvSpPr txBox="1"/>
          <p:nvPr/>
        </p:nvSpPr>
        <p:spPr>
          <a:xfrm>
            <a:off x="1374311" y="3429553"/>
            <a:ext cx="2400000" cy="523220"/>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0" i="0" u="none" strike="noStrike" kern="1200" cap="none" spc="0" normalizeH="0" baseline="0" noProof="0" dirty="0">
                <a:ln>
                  <a:noFill/>
                </a:ln>
                <a:solidFill>
                  <a:srgbClr val="000000">
                    <a:lumMod val="85000"/>
                    <a:lumOff val="15000"/>
                  </a:srgbClr>
                </a:solidFill>
                <a:effectLst/>
                <a:uLnTx/>
                <a:uFillTx/>
                <a:latin typeface="华文行楷" panose="02010800040101010101" pitchFamily="2" charset="-122"/>
                <a:ea typeface="华文行楷" panose="02010800040101010101" pitchFamily="2" charset="-122"/>
                <a:cs typeface="+mn-cs"/>
              </a:rPr>
              <a:t>招新地点：</a:t>
            </a:r>
          </a:p>
        </p:txBody>
      </p:sp>
      <p:sp>
        <p:nvSpPr>
          <p:cNvPr id="18" name="wps稻壳儿七月上设计原创链接：http://chn.docer.com/works?userid=390257647">
            <a:extLst>
              <a:ext uri="{FF2B5EF4-FFF2-40B4-BE49-F238E27FC236}">
                <a16:creationId xmlns:a16="http://schemas.microsoft.com/office/drawing/2014/main" id="{9857D45F-17B0-476B-A8F9-3467EBFDA1F5}"/>
              </a:ext>
            </a:extLst>
          </p:cNvPr>
          <p:cNvSpPr txBox="1"/>
          <p:nvPr/>
        </p:nvSpPr>
        <p:spPr>
          <a:xfrm>
            <a:off x="1374311" y="4399023"/>
            <a:ext cx="2400000" cy="523220"/>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0" i="0" u="none" strike="noStrike" kern="1200" cap="none" spc="0" normalizeH="0" baseline="0" noProof="0" dirty="0">
                <a:ln>
                  <a:noFill/>
                </a:ln>
                <a:solidFill>
                  <a:srgbClr val="000000">
                    <a:lumMod val="85000"/>
                    <a:lumOff val="15000"/>
                  </a:srgbClr>
                </a:solidFill>
                <a:effectLst/>
                <a:uLnTx/>
                <a:uFillTx/>
                <a:latin typeface="华文行楷" panose="02010800040101010101" pitchFamily="2" charset="-122"/>
                <a:ea typeface="华文行楷" panose="02010800040101010101" pitchFamily="2" charset="-122"/>
                <a:cs typeface="+mn-cs"/>
              </a:rPr>
              <a:t>联系方式：</a:t>
            </a:r>
          </a:p>
        </p:txBody>
      </p:sp>
      <p:sp>
        <p:nvSpPr>
          <p:cNvPr id="19" name="文本框 18">
            <a:extLst>
              <a:ext uri="{FF2B5EF4-FFF2-40B4-BE49-F238E27FC236}">
                <a16:creationId xmlns:a16="http://schemas.microsoft.com/office/drawing/2014/main" id="{D7F9470B-95E1-4B2D-AD9A-58BBFE2C36FC}"/>
              </a:ext>
            </a:extLst>
          </p:cNvPr>
          <p:cNvSpPr txBox="1"/>
          <p:nvPr/>
        </p:nvSpPr>
        <p:spPr>
          <a:xfrm>
            <a:off x="3654891" y="3400023"/>
            <a:ext cx="3698957" cy="658642"/>
          </a:xfrm>
          <a:prstGeom prst="rect">
            <a:avLst/>
          </a:prstGeom>
          <a:noFill/>
        </p:spPr>
        <p:txBody>
          <a:bodyPr wrap="square" rtlCol="0">
            <a:spAutoFit/>
          </a:bodyPr>
          <a:lstStyle/>
          <a:p>
            <a:pPr marL="0" marR="0" lvl="0" indent="0" algn="l" defTabSz="914377"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3200" b="0" i="0" u="none" strike="noStrike" kern="1200" cap="none" spc="0" normalizeH="0" baseline="0" noProof="0">
                <a:ln>
                  <a:noFill/>
                </a:ln>
                <a:solidFill>
                  <a:srgbClr val="000000">
                    <a:lumMod val="85000"/>
                    <a:lumOff val="15000"/>
                  </a:srgbClr>
                </a:solidFill>
                <a:effectLst/>
                <a:uLnTx/>
                <a:uFillTx/>
                <a:latin typeface="华文行楷" panose="02010800040101010101" pitchFamily="2" charset="-122"/>
                <a:ea typeface="华文行楷" panose="02010800040101010101" pitchFamily="2" charset="-122"/>
                <a:cs typeface="+mn-cs"/>
              </a:rPr>
              <a:t>创意楼</a:t>
            </a:r>
            <a:r>
              <a:rPr kumimoji="0" lang="en-US" altLang="zh-CN" sz="3200" b="0" i="0" u="none" strike="noStrike" kern="1200" cap="none" spc="0" normalizeH="0" baseline="0" noProof="0">
                <a:ln>
                  <a:noFill/>
                </a:ln>
                <a:solidFill>
                  <a:srgbClr val="000000">
                    <a:lumMod val="85000"/>
                    <a:lumOff val="15000"/>
                  </a:srgbClr>
                </a:solidFill>
                <a:effectLst/>
                <a:uLnTx/>
                <a:uFillTx/>
                <a:latin typeface="华文行楷" panose="02010800040101010101" pitchFamily="2" charset="-122"/>
                <a:ea typeface="华文行楷" panose="02010800040101010101" pitchFamily="2" charset="-122"/>
                <a:cs typeface="+mn-cs"/>
              </a:rPr>
              <a:t>063</a:t>
            </a:r>
            <a:r>
              <a:rPr kumimoji="0" lang="zh-CN" altLang="en-US" sz="3200" b="0" i="0" u="none" strike="noStrike" kern="1200" cap="none" spc="0" normalizeH="0" baseline="0" noProof="0">
                <a:ln>
                  <a:noFill/>
                </a:ln>
                <a:solidFill>
                  <a:srgbClr val="000000">
                    <a:lumMod val="85000"/>
                    <a:lumOff val="15000"/>
                  </a:srgbClr>
                </a:solidFill>
                <a:effectLst/>
                <a:uLnTx/>
                <a:uFillTx/>
                <a:latin typeface="华文行楷" panose="02010800040101010101" pitchFamily="2" charset="-122"/>
                <a:ea typeface="华文行楷" panose="02010800040101010101" pitchFamily="2" charset="-122"/>
                <a:cs typeface="+mn-cs"/>
              </a:rPr>
              <a:t>室</a:t>
            </a:r>
            <a:endParaRPr kumimoji="0" lang="zh-CN" altLang="en-US" sz="3200" b="0" i="0" u="none" strike="noStrike" kern="1200" cap="none" spc="0" normalizeH="0" baseline="0" noProof="0" dirty="0">
              <a:ln>
                <a:noFill/>
              </a:ln>
              <a:solidFill>
                <a:srgbClr val="000000">
                  <a:lumMod val="85000"/>
                  <a:lumOff val="15000"/>
                </a:srgbClr>
              </a:solidFill>
              <a:effectLst/>
              <a:uLnTx/>
              <a:uFillTx/>
              <a:latin typeface="华文行楷" panose="02010800040101010101" pitchFamily="2" charset="-122"/>
              <a:ea typeface="华文行楷" panose="02010800040101010101" pitchFamily="2" charset="-122"/>
              <a:cs typeface="+mn-cs"/>
            </a:endParaRPr>
          </a:p>
        </p:txBody>
      </p:sp>
      <p:sp>
        <p:nvSpPr>
          <p:cNvPr id="20" name="文本框 19">
            <a:extLst>
              <a:ext uri="{FF2B5EF4-FFF2-40B4-BE49-F238E27FC236}">
                <a16:creationId xmlns:a16="http://schemas.microsoft.com/office/drawing/2014/main" id="{637180AF-E977-480F-8AAA-83B62BAD2A56}"/>
              </a:ext>
            </a:extLst>
          </p:cNvPr>
          <p:cNvSpPr txBox="1"/>
          <p:nvPr/>
        </p:nvSpPr>
        <p:spPr>
          <a:xfrm>
            <a:off x="1374311" y="2570389"/>
            <a:ext cx="2400000" cy="523220"/>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2800" b="0" i="0" u="none" strike="noStrike" kern="1200" cap="none" spc="0" normalizeH="0" baseline="0" noProof="0" dirty="0">
                <a:ln>
                  <a:noFill/>
                </a:ln>
                <a:solidFill>
                  <a:srgbClr val="000000">
                    <a:lumMod val="85000"/>
                    <a:lumOff val="15000"/>
                  </a:srgbClr>
                </a:solidFill>
                <a:effectLst/>
                <a:uLnTx/>
                <a:uFillTx/>
                <a:latin typeface="华文行楷" panose="02010800040101010101" pitchFamily="2" charset="-122"/>
                <a:ea typeface="华文行楷" panose="02010800040101010101" pitchFamily="2" charset="-122"/>
                <a:cs typeface="+mn-cs"/>
              </a:rPr>
              <a:t>招新时间：</a:t>
            </a:r>
          </a:p>
        </p:txBody>
      </p:sp>
      <p:pic>
        <p:nvPicPr>
          <p:cNvPr id="34" name="图片 33">
            <a:extLst>
              <a:ext uri="{FF2B5EF4-FFF2-40B4-BE49-F238E27FC236}">
                <a16:creationId xmlns:a16="http://schemas.microsoft.com/office/drawing/2014/main" id="{3C35DBFC-076A-4CAA-926B-FA36149DA6DA}"/>
              </a:ext>
            </a:extLst>
          </p:cNvPr>
          <p:cNvPicPr>
            <a:picLocks noChangeAspect="1"/>
          </p:cNvPicPr>
          <p:nvPr/>
        </p:nvPicPr>
        <p:blipFill rotWithShape="1">
          <a:blip r:embed="rId5">
            <a:extLst>
              <a:ext uri="{28A0092B-C50C-407E-A947-70E740481C1C}">
                <a14:useLocalDpi xmlns:a14="http://schemas.microsoft.com/office/drawing/2010/main" val="0"/>
              </a:ext>
            </a:extLst>
          </a:blip>
          <a:srcRect t="72418"/>
          <a:stretch/>
        </p:blipFill>
        <p:spPr>
          <a:xfrm>
            <a:off x="0" y="5410201"/>
            <a:ext cx="12192000" cy="1451137"/>
          </a:xfrm>
          <a:prstGeom prst="rect">
            <a:avLst/>
          </a:prstGeom>
        </p:spPr>
      </p:pic>
    </p:spTree>
    <p:extLst>
      <p:ext uri="{BB962C8B-B14F-4D97-AF65-F5344CB8AC3E}">
        <p14:creationId xmlns:p14="http://schemas.microsoft.com/office/powerpoint/2010/main" val="270696435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a:extLst>
              <a:ext uri="{FF2B5EF4-FFF2-40B4-BE49-F238E27FC236}">
                <a16:creationId xmlns:a16="http://schemas.microsoft.com/office/drawing/2014/main" id="{487E91F6-13E4-40C5-AD05-1CE782FA5009}"/>
              </a:ext>
            </a:extLst>
          </p:cNvPr>
          <p:cNvPicPr>
            <a:picLocks noChangeAspect="1"/>
          </p:cNvPicPr>
          <p:nvPr/>
        </p:nvPicPr>
        <p:blipFill rotWithShape="1">
          <a:blip r:embed="rId3">
            <a:extLst>
              <a:ext uri="{28A0092B-C50C-407E-A947-70E740481C1C}">
                <a14:useLocalDpi xmlns:a14="http://schemas.microsoft.com/office/drawing/2010/main" val="0"/>
              </a:ext>
            </a:extLst>
          </a:blip>
          <a:srcRect l="12932" r="12490"/>
          <a:stretch/>
        </p:blipFill>
        <p:spPr>
          <a:xfrm>
            <a:off x="1" y="-55301"/>
            <a:ext cx="12163284" cy="6957303"/>
          </a:xfrm>
          <a:prstGeom prst="rect">
            <a:avLst/>
          </a:prstGeom>
        </p:spPr>
      </p:pic>
      <p:pic>
        <p:nvPicPr>
          <p:cNvPr id="34" name="图片 33">
            <a:extLst>
              <a:ext uri="{FF2B5EF4-FFF2-40B4-BE49-F238E27FC236}">
                <a16:creationId xmlns:a16="http://schemas.microsoft.com/office/drawing/2014/main" id="{3C35DBFC-076A-4CAA-926B-FA36149DA6DA}"/>
              </a:ext>
            </a:extLst>
          </p:cNvPr>
          <p:cNvPicPr>
            <a:picLocks noChangeAspect="1"/>
          </p:cNvPicPr>
          <p:nvPr/>
        </p:nvPicPr>
        <p:blipFill rotWithShape="1">
          <a:blip r:embed="rId4">
            <a:extLst>
              <a:ext uri="{28A0092B-C50C-407E-A947-70E740481C1C}">
                <a14:useLocalDpi xmlns:a14="http://schemas.microsoft.com/office/drawing/2010/main" val="0"/>
              </a:ext>
            </a:extLst>
          </a:blip>
          <a:srcRect t="72418"/>
          <a:stretch/>
        </p:blipFill>
        <p:spPr>
          <a:xfrm>
            <a:off x="0" y="5448301"/>
            <a:ext cx="12192000" cy="1451137"/>
          </a:xfrm>
          <a:prstGeom prst="rect">
            <a:avLst/>
          </a:prstGeom>
        </p:spPr>
      </p:pic>
      <p:pic>
        <p:nvPicPr>
          <p:cNvPr id="8" name="图片 7">
            <a:extLst>
              <a:ext uri="{FF2B5EF4-FFF2-40B4-BE49-F238E27FC236}">
                <a16:creationId xmlns:a16="http://schemas.microsoft.com/office/drawing/2014/main" id="{0E33C456-71F6-43BF-9648-929300D1578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843" t="65225" r="-1577" b="16142"/>
          <a:stretch/>
        </p:blipFill>
        <p:spPr>
          <a:xfrm>
            <a:off x="3235255" y="3667225"/>
            <a:ext cx="5974591" cy="2644055"/>
          </a:xfrm>
          <a:prstGeom prst="rect">
            <a:avLst/>
          </a:prstGeom>
        </p:spPr>
      </p:pic>
      <p:pic>
        <p:nvPicPr>
          <p:cNvPr id="4" name="图片 3">
            <a:extLst>
              <a:ext uri="{FF2B5EF4-FFF2-40B4-BE49-F238E27FC236}">
                <a16:creationId xmlns:a16="http://schemas.microsoft.com/office/drawing/2014/main" id="{771DE6AC-75DA-4B83-8435-4D8C420D48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02639" y="135798"/>
            <a:ext cx="6358007" cy="3531427"/>
          </a:xfrm>
          <a:prstGeom prst="rect">
            <a:avLst/>
          </a:prstGeom>
        </p:spPr>
      </p:pic>
    </p:spTree>
    <p:extLst>
      <p:ext uri="{BB962C8B-B14F-4D97-AF65-F5344CB8AC3E}">
        <p14:creationId xmlns:p14="http://schemas.microsoft.com/office/powerpoint/2010/main" val="303281174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 val="20170830213144"/>
  <p:tag name="MH_LIBRARY" val="GRAPHIC"/>
  <p:tag name="MH_TYPE" val="Other"/>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70830213144"/>
  <p:tag name="MH_LIBRARY" val="GRAPHIC"/>
  <p:tag name="MH_TYPE" val="Other"/>
  <p:tag name="MH_ORDER" val="3"/>
</p:tagLst>
</file>

<file path=ppt/tags/tag3.xml><?xml version="1.0" encoding="utf-8"?>
<p:tagLst xmlns:a="http://schemas.openxmlformats.org/drawingml/2006/main" xmlns:r="http://schemas.openxmlformats.org/officeDocument/2006/relationships" xmlns:p="http://schemas.openxmlformats.org/presentationml/2006/main">
  <p:tag name="MH" val="20170830213144"/>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70830213144"/>
  <p:tag name="MH_LIBRARY" val="GRAPHIC"/>
  <p:tag name="MH_TYPE" val="Other"/>
  <p:tag name="MH_ORDER" val="4"/>
</p:tagLst>
</file>

<file path=ppt/theme/theme1.xml><?xml version="1.0" encoding="utf-8"?>
<a:theme xmlns:a="http://schemas.openxmlformats.org/drawingml/2006/main" name="1_Office 主题">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357</TotalTime>
  <Words>630</Words>
  <Application>Microsoft Office PowerPoint</Application>
  <PresentationFormat>宽屏</PresentationFormat>
  <Paragraphs>50</Paragraphs>
  <Slides>10</Slides>
  <Notes>10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10</vt:i4>
      </vt:variant>
    </vt:vector>
  </HeadingPairs>
  <TitlesOfParts>
    <vt:vector size="21" baseType="lpstr">
      <vt:lpstr>等线</vt:lpstr>
      <vt:lpstr>华文行楷</vt:lpstr>
      <vt:lpstr>宋体</vt:lpstr>
      <vt:lpstr>微软雅黑</vt:lpstr>
      <vt:lpstr>叶根友行书繁</vt:lpstr>
      <vt:lpstr>Aharoni</vt:lpstr>
      <vt:lpstr>Arial</vt:lpstr>
      <vt:lpstr>Calibri</vt:lpstr>
      <vt:lpstr>Calibri Light</vt:lpstr>
      <vt:lpstr>Tahoma</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 </cp:lastModifiedBy>
  <cp:revision>38</cp:revision>
  <dcterms:created xsi:type="dcterms:W3CDTF">2017-02-01T05:50:00Z</dcterms:created>
  <dcterms:modified xsi:type="dcterms:W3CDTF">2018-09-14T11:32:04Z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2052-10.1.0.6205</vt:lpwstr>
  </property>
</Properties>
</file>