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380" r:id="rId6"/>
    <p:sldId id="381" r:id="rId7"/>
    <p:sldId id="382" r:id="rId8"/>
    <p:sldId id="260" r:id="rId9"/>
    <p:sldId id="383" r:id="rId10"/>
    <p:sldId id="385" r:id="rId11"/>
    <p:sldId id="386" r:id="rId12"/>
    <p:sldId id="261" r:id="rId13"/>
    <p:sldId id="392" r:id="rId14"/>
    <p:sldId id="378" r:id="rId15"/>
    <p:sldId id="360" r:id="rId16"/>
    <p:sldId id="262" r:id="rId17"/>
    <p:sldId id="384" r:id="rId18"/>
    <p:sldId id="387" r:id="rId19"/>
    <p:sldId id="388" r:id="rId20"/>
    <p:sldId id="389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416" y="468"/>
      </p:cViewPr>
      <p:guideLst>
        <p:guide orient="horz" pos="2160"/>
        <p:guide pos="76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1"/>
          <p:cNvSpPr>
            <a:spLocks noGrp="1"/>
          </p:cNvSpPr>
          <p:nvPr>
            <p:ph type="pic" sz="quarter" idx="14"/>
          </p:nvPr>
        </p:nvSpPr>
        <p:spPr>
          <a:xfrm>
            <a:off x="890653" y="2038107"/>
            <a:ext cx="4527550" cy="4106862"/>
          </a:xfrm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3"/>
          <p:cNvSpPr>
            <a:spLocks noGrp="1"/>
          </p:cNvSpPr>
          <p:nvPr>
            <p:ph type="pic" sz="quarter" idx="10"/>
          </p:nvPr>
        </p:nvSpPr>
        <p:spPr>
          <a:xfrm>
            <a:off x="6743700" y="933450"/>
            <a:ext cx="4210050" cy="493395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627136" y="1396757"/>
            <a:ext cx="8937728" cy="2490596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7"/>
          <p:cNvSpPr>
            <a:spLocks noGrp="1"/>
          </p:cNvSpPr>
          <p:nvPr>
            <p:ph type="pic" sz="quarter" idx="10"/>
          </p:nvPr>
        </p:nvSpPr>
        <p:spPr>
          <a:xfrm>
            <a:off x="0" y="2378075"/>
            <a:ext cx="5448300" cy="4479925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19550" cy="685800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946275" y="1298575"/>
            <a:ext cx="4365625" cy="4246563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7"/>
          <p:cNvSpPr>
            <a:spLocks noGrp="1"/>
          </p:cNvSpPr>
          <p:nvPr>
            <p:ph type="pic" sz="quarter" idx="10"/>
          </p:nvPr>
        </p:nvSpPr>
        <p:spPr>
          <a:xfrm>
            <a:off x="0" y="3775075"/>
            <a:ext cx="12192000" cy="3082925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7"/>
          <p:cNvSpPr>
            <a:spLocks noGrp="1"/>
          </p:cNvSpPr>
          <p:nvPr>
            <p:ph type="pic" sz="quarter" idx="10"/>
          </p:nvPr>
        </p:nvSpPr>
        <p:spPr>
          <a:xfrm>
            <a:off x="0" y="1760846"/>
            <a:ext cx="5276850" cy="316230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152525" y="1657350"/>
            <a:ext cx="9886950" cy="268605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3"/>
          <p:cNvSpPr>
            <a:spLocks noGrp="1"/>
          </p:cNvSpPr>
          <p:nvPr>
            <p:ph type="pic" sz="quarter" idx="10"/>
          </p:nvPr>
        </p:nvSpPr>
        <p:spPr>
          <a:xfrm>
            <a:off x="5243274" y="-1"/>
            <a:ext cx="9328132" cy="6858001"/>
          </a:xfrm>
          <a:prstGeom prst="trapezoid">
            <a:avLst>
              <a:gd name="adj" fmla="val 34425"/>
            </a:avLst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FC27B-C8C2-47A6-8946-5E50AED48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57785-A429-4016-ADC0-F28A0B2827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等腰三角形 21"/>
          <p:cNvSpPr/>
          <p:nvPr/>
        </p:nvSpPr>
        <p:spPr>
          <a:xfrm rot="16200000" flipH="1">
            <a:off x="4638675" y="-695325"/>
            <a:ext cx="6858001" cy="8248650"/>
          </a:xfrm>
          <a:prstGeom prst="triangle">
            <a:avLst>
              <a:gd name="adj" fmla="val 1000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/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165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>
          <a:xfrm rot="10800000">
            <a:off x="-3" y="-1"/>
            <a:ext cx="2076452" cy="1555292"/>
          </a:xfrm>
          <a:prstGeom prst="triangle">
            <a:avLst>
              <a:gd name="adj" fmla="val 1000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0" y="0"/>
            <a:ext cx="1466850" cy="1556936"/>
          </a:xfrm>
          <a:prstGeom prst="triangle">
            <a:avLst>
              <a:gd name="adj" fmla="val 10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任意多边形: 形状 18"/>
          <p:cNvSpPr/>
          <p:nvPr/>
        </p:nvSpPr>
        <p:spPr>
          <a:xfrm flipH="1">
            <a:off x="4655486" y="0"/>
            <a:ext cx="7536514" cy="6858000"/>
          </a:xfrm>
          <a:custGeom>
            <a:avLst/>
            <a:gdLst>
              <a:gd name="connsiteX0" fmla="*/ 1282882 w 8210444"/>
              <a:gd name="connsiteY0" fmla="*/ 0 h 6858000"/>
              <a:gd name="connsiteX1" fmla="*/ 0 w 8210444"/>
              <a:gd name="connsiteY1" fmla="*/ 0 h 6858000"/>
              <a:gd name="connsiteX2" fmla="*/ 0 w 8210444"/>
              <a:gd name="connsiteY2" fmla="*/ 6858000 h 6858000"/>
              <a:gd name="connsiteX3" fmla="*/ 8210444 w 821044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0444" h="6858000">
                <a:moveTo>
                  <a:pt x="1282882" y="0"/>
                </a:moveTo>
                <a:lnTo>
                  <a:pt x="0" y="0"/>
                </a:lnTo>
                <a:lnTo>
                  <a:pt x="0" y="6858000"/>
                </a:lnTo>
                <a:lnTo>
                  <a:pt x="8210444" y="68580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596727" y="4756412"/>
            <a:ext cx="2299500" cy="58269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7940" y="4871779"/>
            <a:ext cx="1899060" cy="35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85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685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en-US" altLang="zh-CN" sz="168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8883" y="2419196"/>
            <a:ext cx="6805789" cy="10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6330" b="1" dirty="0">
                <a:solidFill>
                  <a:srgbClr val="2D2D2D"/>
                </a:solidFill>
                <a:cs typeface="+mn-ea"/>
                <a:sym typeface="+mn-lt"/>
              </a:rPr>
              <a:t>工作总结汇报模板</a:t>
            </a:r>
            <a:r>
              <a:rPr lang="en-US" altLang="zh-CN" sz="6330" b="1" dirty="0">
                <a:solidFill>
                  <a:srgbClr val="2D2D2D"/>
                </a:solidFill>
                <a:cs typeface="+mn-ea"/>
                <a:sym typeface="+mn-lt"/>
              </a:rPr>
              <a:t> </a:t>
            </a:r>
            <a:endParaRPr lang="zh-CN" altLang="en-US" sz="6330" b="1" dirty="0">
              <a:solidFill>
                <a:srgbClr val="2D2D2D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128" y="3877675"/>
            <a:ext cx="6686443" cy="292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50" dirty="0">
                <a:solidFill>
                  <a:prstClr val="black"/>
                </a:solidFill>
                <a:cs typeface="+mn-ea"/>
                <a:sym typeface="+mn-lt"/>
              </a:rPr>
              <a:t>Lorem ipsum dolor sit amet, consectetuer adipiscing elit. Maecenas porttitor congue massa. </a:t>
            </a:r>
            <a:r>
              <a:rPr lang="en-US" altLang="zh-CN" sz="1050" dirty="0" err="1">
                <a:solidFill>
                  <a:prstClr val="black"/>
                </a:solidFill>
                <a:cs typeface="+mn-ea"/>
                <a:sym typeface="+mn-lt"/>
              </a:rPr>
              <a:t>Fusce</a:t>
            </a:r>
            <a:r>
              <a:rPr lang="en-US" altLang="zh-CN" sz="1050" dirty="0">
                <a:solidFill>
                  <a:prstClr val="black"/>
                </a:solidFill>
                <a:cs typeface="+mn-ea"/>
                <a:sym typeface="+mn-lt"/>
              </a:rPr>
              <a:t> </a:t>
            </a:r>
            <a:r>
              <a:rPr lang="en-US" altLang="zh-CN" sz="1050" dirty="0" err="1">
                <a:solidFill>
                  <a:prstClr val="black"/>
                </a:solidFill>
                <a:cs typeface="+mn-ea"/>
                <a:sym typeface="+mn-lt"/>
              </a:rPr>
              <a:t>posuere</a:t>
            </a:r>
            <a:r>
              <a:rPr lang="en-US" altLang="zh-CN" sz="1050" dirty="0">
                <a:solidFill>
                  <a:prstClr val="black"/>
                </a:solidFill>
                <a:cs typeface="+mn-ea"/>
                <a:sym typeface="+mn-lt"/>
              </a:rPr>
              <a:t> </a:t>
            </a:r>
            <a:endParaRPr lang="zh-CN" altLang="en-US" sz="105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1079" y="3511661"/>
            <a:ext cx="6566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cs typeface="+mn-ea"/>
                <a:sym typeface="+mn-lt"/>
              </a:rPr>
              <a:t>工作概述</a:t>
            </a:r>
            <a:r>
              <a:rPr lang="en-US" altLang="zh-CN" sz="2000" dirty="0">
                <a:cs typeface="+mn-ea"/>
                <a:sym typeface="+mn-lt"/>
              </a:rPr>
              <a:t>/</a:t>
            </a:r>
            <a:r>
              <a:rPr lang="zh-CN" altLang="en-US" sz="2000" dirty="0">
                <a:cs typeface="+mn-ea"/>
                <a:sym typeface="+mn-lt"/>
              </a:rPr>
              <a:t>亮点展示</a:t>
            </a:r>
            <a:r>
              <a:rPr lang="en-US" altLang="zh-CN" sz="2000" dirty="0">
                <a:cs typeface="+mn-ea"/>
                <a:sym typeface="+mn-lt"/>
              </a:rPr>
              <a:t>/</a:t>
            </a:r>
            <a:r>
              <a:rPr lang="zh-CN" altLang="en-US" sz="2000" dirty="0">
                <a:cs typeface="+mn-ea"/>
                <a:sym typeface="+mn-lt"/>
              </a:rPr>
              <a:t>不足与改进</a:t>
            </a:r>
            <a:r>
              <a:rPr lang="en-US" altLang="zh-CN" sz="2000" dirty="0">
                <a:cs typeface="+mn-ea"/>
                <a:sym typeface="+mn-lt"/>
              </a:rPr>
              <a:t>/</a:t>
            </a:r>
            <a:r>
              <a:rPr lang="zh-CN" altLang="en-US" sz="2000" dirty="0">
                <a:cs typeface="+mn-ea"/>
                <a:sym typeface="+mn-lt"/>
              </a:rPr>
              <a:t>工作计划</a:t>
            </a:r>
            <a:endParaRPr lang="zh-CN" altLang="en-US" sz="2000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57279" y="2285846"/>
            <a:ext cx="374823" cy="0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99410" y="1127961"/>
            <a:ext cx="830729" cy="830729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17010" y="1187210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13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工作概述</a:t>
            </a:r>
            <a:endParaRPr lang="zh-CN" altLang="en-US" sz="4000" b="1" spc="13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MH_Other_1"/>
          <p:cNvSpPr txBox="1"/>
          <p:nvPr>
            <p:custDataLst>
              <p:tags r:id="rId1"/>
            </p:custDataLst>
          </p:nvPr>
        </p:nvSpPr>
        <p:spPr>
          <a:xfrm flipH="1">
            <a:off x="5554728" y="1269657"/>
            <a:ext cx="1117600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3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699410" y="2479344"/>
            <a:ext cx="830729" cy="830729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17010" y="2536766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13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业绩展示</a:t>
            </a:r>
            <a:endParaRPr lang="zh-CN" altLang="en-US" sz="4000" b="1" spc="13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MH_Other_1"/>
          <p:cNvSpPr txBox="1"/>
          <p:nvPr>
            <p:custDataLst>
              <p:tags r:id="rId2"/>
            </p:custDataLst>
          </p:nvPr>
        </p:nvSpPr>
        <p:spPr>
          <a:xfrm flipH="1">
            <a:off x="5554728" y="2621040"/>
            <a:ext cx="1117600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3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99410" y="3830727"/>
            <a:ext cx="830729" cy="830729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17010" y="3886322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13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不足及改进</a:t>
            </a:r>
            <a:endParaRPr lang="zh-CN" altLang="en-US" sz="4000" b="1" spc="13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MH_Other_1"/>
          <p:cNvSpPr txBox="1"/>
          <p:nvPr>
            <p:custDataLst>
              <p:tags r:id="rId3"/>
            </p:custDataLst>
          </p:nvPr>
        </p:nvSpPr>
        <p:spPr>
          <a:xfrm flipH="1">
            <a:off x="5554728" y="3972423"/>
            <a:ext cx="1117600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3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99410" y="5182111"/>
            <a:ext cx="830729" cy="830729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17010" y="5235879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13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工作计划</a:t>
            </a:r>
            <a:endParaRPr lang="zh-CN" altLang="en-US" sz="4000" b="1" spc="13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MH_Other_1"/>
          <p:cNvSpPr txBox="1"/>
          <p:nvPr>
            <p:custDataLst>
              <p:tags r:id="rId4"/>
            </p:custDataLst>
          </p:nvPr>
        </p:nvSpPr>
        <p:spPr>
          <a:xfrm flipH="1">
            <a:off x="5554728" y="5323807"/>
            <a:ext cx="1117600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3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3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 flipH="1" flipV="1">
            <a:off x="9601200" y="5270832"/>
            <a:ext cx="2590800" cy="1587167"/>
            <a:chOff x="-3" y="-1"/>
            <a:chExt cx="2076452" cy="1556937"/>
          </a:xfrm>
        </p:grpSpPr>
        <p:sp>
          <p:nvSpPr>
            <p:cNvPr id="23" name="等腰三角形 22"/>
            <p:cNvSpPr/>
            <p:nvPr/>
          </p:nvSpPr>
          <p:spPr>
            <a:xfrm rot="10800000">
              <a:off x="-3" y="-1"/>
              <a:ext cx="2076452" cy="1555292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rot="10800000">
              <a:off x="0" y="0"/>
              <a:ext cx="1466850" cy="1556936"/>
            </a:xfrm>
            <a:prstGeom prst="triangle">
              <a:avLst>
                <a:gd name="adj" fmla="val 10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0" y="0"/>
            <a:ext cx="390525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2445" y="1054224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13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r>
              <a:rPr lang="en-US" altLang="zh-CN" sz="4800" spc="130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sz="4800" spc="13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95300" y="2890709"/>
            <a:ext cx="4953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6096000" y="3429000"/>
            <a:ext cx="268605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/>
          <p:cNvSpPr/>
          <p:nvPr/>
        </p:nvSpPr>
        <p:spPr>
          <a:xfrm rot="16200000">
            <a:off x="6985651" y="1651651"/>
            <a:ext cx="6858000" cy="3554698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20245143">
            <a:off x="558150" y="1066798"/>
            <a:ext cx="2781300" cy="1676400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等腰三角形 3"/>
          <p:cNvSpPr/>
          <p:nvPr/>
        </p:nvSpPr>
        <p:spPr>
          <a:xfrm rot="16200000">
            <a:off x="7157101" y="1823101"/>
            <a:ext cx="6858000" cy="3211798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9277" y="2228670"/>
            <a:ext cx="4471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PART 01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80126" y="3552109"/>
            <a:ext cx="2838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spc="13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工作概述</a:t>
            </a:r>
            <a:endParaRPr lang="zh-CN" altLang="en-US" sz="4800" b="1" spc="13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 rot="5400000" flipH="1" flipV="1">
            <a:off x="-240919" y="5855078"/>
            <a:ext cx="1243844" cy="762000"/>
            <a:chOff x="-3" y="-1"/>
            <a:chExt cx="2076452" cy="1556937"/>
          </a:xfrm>
        </p:grpSpPr>
        <p:sp>
          <p:nvSpPr>
            <p:cNvPr id="14" name="等腰三角形 13"/>
            <p:cNvSpPr/>
            <p:nvPr/>
          </p:nvSpPr>
          <p:spPr>
            <a:xfrm rot="10800000">
              <a:off x="-3" y="-1"/>
              <a:ext cx="2076452" cy="1555292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0800000">
              <a:off x="0" y="0"/>
              <a:ext cx="1466850" cy="1556936"/>
            </a:xfrm>
            <a:prstGeom prst="triangle">
              <a:avLst>
                <a:gd name="adj" fmla="val 10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4" b="29624"/>
          <a:stretch>
            <a:fillRect/>
          </a:stretch>
        </p:blipFill>
        <p:spPr>
          <a:xfrm>
            <a:off x="1152525" y="1657350"/>
            <a:ext cx="9886950" cy="2686050"/>
          </a:xfrm>
        </p:spPr>
      </p:pic>
      <p:sp>
        <p:nvSpPr>
          <p:cNvPr id="3" name="Rectangle 9"/>
          <p:cNvSpPr/>
          <p:nvPr/>
        </p:nvSpPr>
        <p:spPr>
          <a:xfrm>
            <a:off x="4804388" y="2006984"/>
            <a:ext cx="5834430" cy="2713504"/>
          </a:xfrm>
          <a:prstGeom prst="rect">
            <a:avLst/>
          </a:prstGeom>
          <a:solidFill>
            <a:schemeClr val="accent5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cxnSp>
        <p:nvCxnSpPr>
          <p:cNvPr id="7" name="Straight Connector 19"/>
          <p:cNvCxnSpPr/>
          <p:nvPr/>
        </p:nvCxnSpPr>
        <p:spPr>
          <a:xfrm flipV="1">
            <a:off x="4263470" y="5124450"/>
            <a:ext cx="0" cy="1214051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20"/>
          <p:cNvSpPr txBox="1"/>
          <p:nvPr/>
        </p:nvSpPr>
        <p:spPr>
          <a:xfrm>
            <a:off x="4804397" y="4939335"/>
            <a:ext cx="5834421" cy="1732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r>
              <a:rPr lang="en-US" altLang="zh-CN" sz="1100" dirty="0"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cs typeface="+mn-ea"/>
                <a:sym typeface="+mn-lt"/>
              </a:rPr>
              <a:t>.</a:t>
            </a:r>
            <a:endParaRPr lang="en-US" altLang="zh-CN" sz="1100" dirty="0">
              <a:cs typeface="+mn-ea"/>
              <a:sym typeface="+mn-lt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5157788" y="2648773"/>
            <a:ext cx="230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8016165" y="3018105"/>
            <a:ext cx="23338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5157788" y="3031204"/>
            <a:ext cx="223515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8016165" y="2648773"/>
            <a:ext cx="230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1152525" y="5366831"/>
            <a:ext cx="26742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1152526" y="4997499"/>
            <a:ext cx="263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71500" y="-1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47812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工作概述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1613480" y="883682"/>
            <a:ext cx="2448272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CLICK TO ADD CAPTION TEXT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083" y="1300033"/>
            <a:ext cx="5784503" cy="5150723"/>
          </a:xfrm>
          <a:prstGeom prst="rect">
            <a:avLst/>
          </a:prstGeom>
        </p:spPr>
      </p:pic>
      <p:sp>
        <p:nvSpPr>
          <p:cNvPr id="4" name="Rectangle 17"/>
          <p:cNvSpPr/>
          <p:nvPr/>
        </p:nvSpPr>
        <p:spPr>
          <a:xfrm>
            <a:off x="0" y="1760846"/>
            <a:ext cx="5264150" cy="3159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00" dirty="0">
              <a:cs typeface="+mn-ea"/>
              <a:sym typeface="+mn-lt"/>
            </a:endParaRPr>
          </a:p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5" name="Rectangle 18"/>
          <p:cNvSpPr/>
          <p:nvPr/>
        </p:nvSpPr>
        <p:spPr>
          <a:xfrm>
            <a:off x="0" y="1760846"/>
            <a:ext cx="12192000" cy="31591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00" dirty="0">
              <a:cs typeface="+mn-ea"/>
              <a:sym typeface="+mn-lt"/>
            </a:endParaRPr>
          </a:p>
          <a:p>
            <a:pPr algn="ctr"/>
            <a:endParaRPr lang="en-US" sz="900" dirty="0">
              <a:cs typeface="+mn-ea"/>
              <a:sym typeface="+mn-lt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4" b="5054"/>
          <a:stretch>
            <a:fillRect/>
          </a:stretch>
        </p:blipFill>
        <p:spPr>
          <a:xfrm>
            <a:off x="0" y="1760846"/>
            <a:ext cx="5276850" cy="3162300"/>
          </a:xfrm>
        </p:spPr>
      </p:pic>
      <p:sp>
        <p:nvSpPr>
          <p:cNvPr id="11" name="TextBox 20"/>
          <p:cNvSpPr txBox="1"/>
          <p:nvPr/>
        </p:nvSpPr>
        <p:spPr>
          <a:xfrm>
            <a:off x="6005286" y="4938027"/>
            <a:ext cx="5635170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r>
              <a:rPr lang="en-US" altLang="zh-CN" sz="1100" dirty="0">
                <a:cs typeface="+mn-ea"/>
                <a:sym typeface="+mn-lt"/>
              </a:rPr>
              <a:t> I think in the darkest moments, we need a break. </a:t>
            </a:r>
            <a:endParaRPr lang="en-US" altLang="zh-CN" sz="1100" dirty="0">
              <a:cs typeface="+mn-ea"/>
              <a:sym typeface="+mn-lt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5990772" y="3406036"/>
            <a:ext cx="26742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5990773" y="3036704"/>
            <a:ext cx="263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8966199" y="3406036"/>
            <a:ext cx="26742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966200" y="3036704"/>
            <a:ext cx="263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812449" y="0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2" name="矩形 21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7025298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工作概述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7090966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1" b="24259"/>
          <a:stretch>
            <a:fillRect/>
          </a:stretch>
        </p:blipFill>
        <p:spPr>
          <a:xfrm>
            <a:off x="0" y="3775075"/>
            <a:ext cx="12192000" cy="3082925"/>
          </a:xfrm>
        </p:spPr>
      </p:pic>
      <p:sp>
        <p:nvSpPr>
          <p:cNvPr id="5" name="Rectangle 2"/>
          <p:cNvSpPr/>
          <p:nvPr/>
        </p:nvSpPr>
        <p:spPr>
          <a:xfrm>
            <a:off x="1197538" y="1268362"/>
            <a:ext cx="3160334" cy="3241628"/>
          </a:xfrm>
          <a:prstGeom prst="rect">
            <a:avLst/>
          </a:prstGeom>
          <a:solidFill>
            <a:schemeClr val="accent5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1462315" y="2490281"/>
            <a:ext cx="26742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62316" y="2120949"/>
            <a:ext cx="263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4887427" y="2478652"/>
            <a:ext cx="26742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4887428" y="2109320"/>
            <a:ext cx="263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320205" y="2478652"/>
            <a:ext cx="26742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8320206" y="2109320"/>
            <a:ext cx="263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9812449" y="0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7025298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工作概述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7090966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6096000" y="3429000"/>
            <a:ext cx="268605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/>
          <p:cNvSpPr/>
          <p:nvPr/>
        </p:nvSpPr>
        <p:spPr>
          <a:xfrm rot="16200000">
            <a:off x="6985651" y="1651651"/>
            <a:ext cx="6858000" cy="3554698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20245143">
            <a:off x="558150" y="1066798"/>
            <a:ext cx="2781300" cy="1676400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等腰三角形 3"/>
          <p:cNvSpPr/>
          <p:nvPr/>
        </p:nvSpPr>
        <p:spPr>
          <a:xfrm rot="16200000">
            <a:off x="7157101" y="1823101"/>
            <a:ext cx="6858000" cy="3211798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9277" y="2228670"/>
            <a:ext cx="4471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PART 02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80126" y="3552109"/>
            <a:ext cx="2838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spc="13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业绩展示</a:t>
            </a:r>
            <a:endParaRPr lang="zh-CN" altLang="en-US" sz="4800" b="1" spc="13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 rot="5400000" flipH="1" flipV="1">
            <a:off x="-240919" y="5855078"/>
            <a:ext cx="1243844" cy="762000"/>
            <a:chOff x="-3" y="-1"/>
            <a:chExt cx="2076452" cy="1556937"/>
          </a:xfrm>
        </p:grpSpPr>
        <p:sp>
          <p:nvSpPr>
            <p:cNvPr id="14" name="等腰三角形 13"/>
            <p:cNvSpPr/>
            <p:nvPr/>
          </p:nvSpPr>
          <p:spPr>
            <a:xfrm rot="10800000">
              <a:off x="-3" y="-1"/>
              <a:ext cx="2076452" cy="1555292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0800000">
              <a:off x="0" y="0"/>
              <a:ext cx="1466850" cy="1556936"/>
            </a:xfrm>
            <a:prstGeom prst="triangle">
              <a:avLst>
                <a:gd name="adj" fmla="val 10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/>
          <p:nvPr/>
        </p:nvSpPr>
        <p:spPr>
          <a:xfrm>
            <a:off x="4171245" y="1116692"/>
            <a:ext cx="2259106" cy="145228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2300" y="4602229"/>
            <a:ext cx="2259106" cy="145228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2" r="15342"/>
          <a:stretch>
            <a:fillRect/>
          </a:stretch>
        </p:blipFill>
        <p:spPr/>
      </p:pic>
      <p:sp>
        <p:nvSpPr>
          <p:cNvPr id="10" name="TextBox 18"/>
          <p:cNvSpPr txBox="1"/>
          <p:nvPr/>
        </p:nvSpPr>
        <p:spPr>
          <a:xfrm>
            <a:off x="7095299" y="2661756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7095300" y="2292424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7095299" y="3981698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7095300" y="3612366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7095299" y="5301640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095300" y="4932308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812449" y="0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7" name="矩形 16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7025298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业绩展示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7090966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8" r="8508"/>
          <a:stretch>
            <a:fillRect/>
          </a:stretch>
        </p:blipFill>
        <p:spPr/>
      </p:pic>
      <p:sp>
        <p:nvSpPr>
          <p:cNvPr id="7" name="Rectangle 16"/>
          <p:cNvSpPr/>
          <p:nvPr/>
        </p:nvSpPr>
        <p:spPr>
          <a:xfrm>
            <a:off x="0" y="-2877"/>
            <a:ext cx="5448300" cy="23812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7096997" y="2747407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7096998" y="2378075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7096997" y="4067349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096998" y="3698017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7096997" y="5387291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7096998" y="5017959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747489" y="646862"/>
            <a:ext cx="3953321" cy="1330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 I think in the darkest moments, we need a break. 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9812449" y="0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7025298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业绩展示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7090966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9" b="29099"/>
          <a:stretch>
            <a:fillRect/>
          </a:stretch>
        </p:blipFill>
        <p:spPr>
          <a:xfrm>
            <a:off x="1627136" y="1396757"/>
            <a:ext cx="8937728" cy="2490596"/>
          </a:xfrm>
        </p:spPr>
      </p:pic>
      <p:sp>
        <p:nvSpPr>
          <p:cNvPr id="4" name="Rectangle 11"/>
          <p:cNvSpPr/>
          <p:nvPr/>
        </p:nvSpPr>
        <p:spPr>
          <a:xfrm>
            <a:off x="5878667" y="1396758"/>
            <a:ext cx="3143250" cy="24905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2304266" y="4546654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304267" y="4177322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2304266" y="5866596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04267" y="5497264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6990463" y="4546654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990464" y="4177322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90463" y="5866596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6990464" y="5497264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21" name="Freeform 66"/>
          <p:cNvSpPr>
            <a:spLocks noEditPoints="1"/>
          </p:cNvSpPr>
          <p:nvPr/>
        </p:nvSpPr>
        <p:spPr bwMode="auto">
          <a:xfrm>
            <a:off x="1799649" y="4241151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Freeform 67"/>
          <p:cNvSpPr>
            <a:spLocks noEditPoints="1"/>
          </p:cNvSpPr>
          <p:nvPr/>
        </p:nvSpPr>
        <p:spPr bwMode="auto">
          <a:xfrm>
            <a:off x="1774773" y="5580475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Freeform 68"/>
          <p:cNvSpPr>
            <a:spLocks noEditPoints="1"/>
          </p:cNvSpPr>
          <p:nvPr/>
        </p:nvSpPr>
        <p:spPr bwMode="auto">
          <a:xfrm>
            <a:off x="6627589" y="5565101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Freeform 69"/>
          <p:cNvSpPr>
            <a:spLocks noEditPoints="1"/>
          </p:cNvSpPr>
          <p:nvPr/>
        </p:nvSpPr>
        <p:spPr bwMode="auto">
          <a:xfrm>
            <a:off x="6613982" y="424115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6103406" y="1812689"/>
            <a:ext cx="267425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71500" y="-1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547812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业绩展示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1613480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6096000" y="3429000"/>
            <a:ext cx="268605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/>
          <p:cNvSpPr/>
          <p:nvPr/>
        </p:nvSpPr>
        <p:spPr>
          <a:xfrm rot="16200000">
            <a:off x="6985651" y="1651651"/>
            <a:ext cx="6858000" cy="3554698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20245143">
            <a:off x="558150" y="1066798"/>
            <a:ext cx="2781300" cy="1676400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等腰三角形 3"/>
          <p:cNvSpPr/>
          <p:nvPr/>
        </p:nvSpPr>
        <p:spPr>
          <a:xfrm rot="16200000">
            <a:off x="7157101" y="1823101"/>
            <a:ext cx="6858000" cy="3211798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9277" y="2228670"/>
            <a:ext cx="4471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PART 03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17453" y="3552109"/>
            <a:ext cx="3554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spc="13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不足及改进</a:t>
            </a:r>
            <a:endParaRPr lang="zh-CN" altLang="en-US" sz="4800" b="1" spc="13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 rot="5400000" flipH="1" flipV="1">
            <a:off x="-240919" y="5855078"/>
            <a:ext cx="1243844" cy="762000"/>
            <a:chOff x="-3" y="-1"/>
            <a:chExt cx="2076452" cy="1556937"/>
          </a:xfrm>
        </p:grpSpPr>
        <p:sp>
          <p:nvSpPr>
            <p:cNvPr id="14" name="等腰三角形 13"/>
            <p:cNvSpPr/>
            <p:nvPr/>
          </p:nvSpPr>
          <p:spPr>
            <a:xfrm rot="10800000">
              <a:off x="-3" y="-1"/>
              <a:ext cx="2076452" cy="1555292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0800000">
              <a:off x="0" y="0"/>
              <a:ext cx="1466850" cy="1556936"/>
            </a:xfrm>
            <a:prstGeom prst="triangle">
              <a:avLst>
                <a:gd name="adj" fmla="val 10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占位符 30"/>
          <p:cNvPicPr>
            <a:picLocks noGrp="1" noChangeAspect="1"/>
          </p:cNvPicPr>
          <p:nvPr>
            <p:ph type="pic" sz="quarter" idx="14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2" r="13252"/>
          <a:stretch>
            <a:fillRect/>
          </a:stretch>
        </p:blipFill>
        <p:spPr/>
      </p:pic>
      <p:grpSp>
        <p:nvGrpSpPr>
          <p:cNvPr id="3" name="组合 2"/>
          <p:cNvGrpSpPr/>
          <p:nvPr/>
        </p:nvGrpSpPr>
        <p:grpSpPr>
          <a:xfrm>
            <a:off x="571500" y="-1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TextBox 8"/>
          <p:cNvSpPr txBox="1"/>
          <p:nvPr/>
        </p:nvSpPr>
        <p:spPr>
          <a:xfrm>
            <a:off x="1613480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  <p:sp>
        <p:nvSpPr>
          <p:cNvPr id="8" name="TextBox 62"/>
          <p:cNvSpPr txBox="1"/>
          <p:nvPr/>
        </p:nvSpPr>
        <p:spPr>
          <a:xfrm>
            <a:off x="6100925" y="1871962"/>
            <a:ext cx="1800493" cy="396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altLang="zh-CN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Rectangle 64"/>
          <p:cNvSpPr/>
          <p:nvPr/>
        </p:nvSpPr>
        <p:spPr>
          <a:xfrm>
            <a:off x="6096000" y="2304274"/>
            <a:ext cx="5093387" cy="757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Donut 65"/>
          <p:cNvSpPr/>
          <p:nvPr/>
        </p:nvSpPr>
        <p:spPr>
          <a:xfrm>
            <a:off x="6184049" y="336704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Freeform 66"/>
          <p:cNvSpPr>
            <a:spLocks noEditPoints="1"/>
          </p:cNvSpPr>
          <p:nvPr/>
        </p:nvSpPr>
        <p:spPr bwMode="auto">
          <a:xfrm>
            <a:off x="6389805" y="3564485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Freeform 67"/>
          <p:cNvSpPr>
            <a:spLocks noEditPoints="1"/>
          </p:cNvSpPr>
          <p:nvPr/>
        </p:nvSpPr>
        <p:spPr bwMode="auto">
          <a:xfrm>
            <a:off x="6361454" y="5089628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Freeform 68"/>
          <p:cNvSpPr>
            <a:spLocks noEditPoints="1"/>
          </p:cNvSpPr>
          <p:nvPr/>
        </p:nvSpPr>
        <p:spPr bwMode="auto">
          <a:xfrm>
            <a:off x="9101008" y="5087107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Freeform 69"/>
          <p:cNvSpPr>
            <a:spLocks noEditPoints="1"/>
          </p:cNvSpPr>
          <p:nvPr/>
        </p:nvSpPr>
        <p:spPr bwMode="auto">
          <a:xfrm>
            <a:off x="9090876" y="3577338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Donut 70"/>
          <p:cNvSpPr/>
          <p:nvPr/>
        </p:nvSpPr>
        <p:spPr>
          <a:xfrm>
            <a:off x="8857453" y="4884083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Donut 71"/>
          <p:cNvSpPr/>
          <p:nvPr/>
        </p:nvSpPr>
        <p:spPr>
          <a:xfrm>
            <a:off x="6178629" y="488423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Donut 72"/>
          <p:cNvSpPr/>
          <p:nvPr/>
        </p:nvSpPr>
        <p:spPr>
          <a:xfrm>
            <a:off x="8851747" y="336704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73"/>
          <p:cNvSpPr txBox="1"/>
          <p:nvPr/>
        </p:nvSpPr>
        <p:spPr>
          <a:xfrm>
            <a:off x="6926702" y="3675047"/>
            <a:ext cx="1082348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输入小标题</a:t>
            </a:r>
            <a:endParaRPr lang="en-GB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74"/>
          <p:cNvSpPr txBox="1"/>
          <p:nvPr/>
        </p:nvSpPr>
        <p:spPr>
          <a:xfrm>
            <a:off x="6926702" y="3405824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80%</a:t>
            </a:r>
            <a:endParaRPr lang="en-GB" sz="1400" b="1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75"/>
          <p:cNvSpPr txBox="1"/>
          <p:nvPr/>
        </p:nvSpPr>
        <p:spPr>
          <a:xfrm>
            <a:off x="9624706" y="3675048"/>
            <a:ext cx="1082348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输入小标题</a:t>
            </a:r>
            <a:endParaRPr lang="en-GB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9624706" y="3405824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60%</a:t>
            </a:r>
            <a:endParaRPr lang="en-GB" sz="1400" b="1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77"/>
          <p:cNvSpPr txBox="1"/>
          <p:nvPr/>
        </p:nvSpPr>
        <p:spPr>
          <a:xfrm>
            <a:off x="6926702" y="5200994"/>
            <a:ext cx="1082348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输入小标题</a:t>
            </a:r>
            <a:endParaRPr lang="en-GB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78"/>
          <p:cNvSpPr txBox="1"/>
          <p:nvPr/>
        </p:nvSpPr>
        <p:spPr>
          <a:xfrm>
            <a:off x="6926702" y="4915194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93%</a:t>
            </a:r>
            <a:endParaRPr lang="en-GB" sz="1400" b="1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79"/>
          <p:cNvSpPr txBox="1"/>
          <p:nvPr/>
        </p:nvSpPr>
        <p:spPr>
          <a:xfrm>
            <a:off x="9624706" y="5200994"/>
            <a:ext cx="1082348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输入小标题</a:t>
            </a:r>
            <a:endParaRPr lang="en-GB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80"/>
          <p:cNvSpPr txBox="1"/>
          <p:nvPr/>
        </p:nvSpPr>
        <p:spPr>
          <a:xfrm>
            <a:off x="9624706" y="4915194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55%</a:t>
            </a:r>
            <a:endParaRPr lang="en-GB" sz="1400" b="1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Rectangle 81"/>
          <p:cNvSpPr/>
          <p:nvPr/>
        </p:nvSpPr>
        <p:spPr>
          <a:xfrm>
            <a:off x="6130930" y="4101847"/>
            <a:ext cx="2400274" cy="575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Rectangle 82"/>
          <p:cNvSpPr/>
          <p:nvPr/>
        </p:nvSpPr>
        <p:spPr>
          <a:xfrm>
            <a:off x="6130930" y="5625392"/>
            <a:ext cx="2400274" cy="575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Rectangle 83"/>
          <p:cNvSpPr/>
          <p:nvPr/>
        </p:nvSpPr>
        <p:spPr>
          <a:xfrm>
            <a:off x="8795242" y="4101847"/>
            <a:ext cx="2400274" cy="575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Rectangle 84"/>
          <p:cNvSpPr/>
          <p:nvPr/>
        </p:nvSpPr>
        <p:spPr>
          <a:xfrm>
            <a:off x="8789113" y="5625392"/>
            <a:ext cx="2400274" cy="575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47812" y="191184"/>
            <a:ext cx="28812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不足及改进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/>
          <p:nvPr/>
        </p:nvSpPr>
        <p:spPr>
          <a:xfrm>
            <a:off x="8875059" y="782171"/>
            <a:ext cx="2259106" cy="360381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48718" y="4630804"/>
            <a:ext cx="2259106" cy="145228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cxnSp>
        <p:nvCxnSpPr>
          <p:cNvPr id="6" name="Straight Connector 13"/>
          <p:cNvCxnSpPr/>
          <p:nvPr/>
        </p:nvCxnSpPr>
        <p:spPr>
          <a:xfrm flipV="1">
            <a:off x="3393399" y="3901605"/>
            <a:ext cx="1" cy="1897235"/>
          </a:xfrm>
          <a:prstGeom prst="line">
            <a:avLst/>
          </a:prstGeom>
          <a:ln w="6350">
            <a:solidFill>
              <a:schemeClr val="accent5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4"/>
          <p:cNvSpPr/>
          <p:nvPr/>
        </p:nvSpPr>
        <p:spPr>
          <a:xfrm>
            <a:off x="639016" y="3901604"/>
            <a:ext cx="2370905" cy="189723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>
              <a:cs typeface="+mn-ea"/>
              <a:sym typeface="+mn-lt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706892" y="4117047"/>
            <a:ext cx="230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3565269" y="4486379"/>
            <a:ext cx="23338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6" r="21526"/>
          <a:stretch>
            <a:fillRect/>
          </a:stretch>
        </p:blipFill>
        <p:spPr/>
      </p:pic>
      <p:grpSp>
        <p:nvGrpSpPr>
          <p:cNvPr id="13" name="组合 12"/>
          <p:cNvGrpSpPr/>
          <p:nvPr/>
        </p:nvGrpSpPr>
        <p:grpSpPr>
          <a:xfrm>
            <a:off x="571500" y="-1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4" name="矩形 13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TextBox 8"/>
          <p:cNvSpPr txBox="1"/>
          <p:nvPr/>
        </p:nvSpPr>
        <p:spPr>
          <a:xfrm>
            <a:off x="1613480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6892" y="4499478"/>
            <a:ext cx="223515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3565269" y="4117047"/>
            <a:ext cx="230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18"/>
          <p:cNvSpPr txBox="1"/>
          <p:nvPr/>
        </p:nvSpPr>
        <p:spPr>
          <a:xfrm>
            <a:off x="674785" y="2288551"/>
            <a:ext cx="5176751" cy="133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r>
              <a:rPr lang="en-US" altLang="zh-CN" sz="1100" dirty="0"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cs typeface="+mn-ea"/>
                <a:sym typeface="+mn-lt"/>
              </a:rPr>
              <a:t>.</a:t>
            </a:r>
            <a:endParaRPr lang="en-US" altLang="zh-CN" sz="1100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47812" y="191184"/>
            <a:ext cx="28812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不足及改进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429046" y="2752726"/>
            <a:ext cx="824753" cy="824753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181" name="Freeform: Shape 180"/>
          <p:cNvSpPr/>
          <p:nvPr/>
        </p:nvSpPr>
        <p:spPr>
          <a:xfrm>
            <a:off x="1836006" y="3041528"/>
            <a:ext cx="267747" cy="247149"/>
          </a:xfrm>
          <a:custGeom>
            <a:avLst/>
            <a:gdLst/>
            <a:ahLst/>
            <a:cxnLst/>
            <a:rect l="l" t="t" r="r" b="b"/>
            <a:pathLst>
              <a:path w="212256" h="195927">
                <a:moveTo>
                  <a:pt x="163279" y="48970"/>
                </a:moveTo>
                <a:cubicBezTo>
                  <a:pt x="163220" y="58972"/>
                  <a:pt x="162316" y="67898"/>
                  <a:pt x="160567" y="75747"/>
                </a:cubicBezTo>
                <a:cubicBezTo>
                  <a:pt x="158818" y="83596"/>
                  <a:pt x="156575" y="90448"/>
                  <a:pt x="153837" y="96304"/>
                </a:cubicBezTo>
                <a:cubicBezTo>
                  <a:pt x="162270" y="94455"/>
                  <a:pt x="169633" y="91575"/>
                  <a:pt x="175925" y="87661"/>
                </a:cubicBezTo>
                <a:cubicBezTo>
                  <a:pt x="182217" y="83748"/>
                  <a:pt x="187113" y="79430"/>
                  <a:pt x="190612" y="74709"/>
                </a:cubicBezTo>
                <a:cubicBezTo>
                  <a:pt x="194112" y="69988"/>
                  <a:pt x="195889" y="65491"/>
                  <a:pt x="195943" y="61218"/>
                </a:cubicBezTo>
                <a:lnTo>
                  <a:pt x="195943" y="48970"/>
                </a:lnTo>
                <a:close/>
                <a:moveTo>
                  <a:pt x="16313" y="48970"/>
                </a:moveTo>
                <a:lnTo>
                  <a:pt x="16313" y="61218"/>
                </a:lnTo>
                <a:cubicBezTo>
                  <a:pt x="16367" y="65491"/>
                  <a:pt x="18144" y="69988"/>
                  <a:pt x="21643" y="74709"/>
                </a:cubicBezTo>
                <a:cubicBezTo>
                  <a:pt x="25143" y="79430"/>
                  <a:pt x="30039" y="83748"/>
                  <a:pt x="36331" y="87661"/>
                </a:cubicBezTo>
                <a:cubicBezTo>
                  <a:pt x="42623" y="91575"/>
                  <a:pt x="49986" y="94455"/>
                  <a:pt x="58419" y="96304"/>
                </a:cubicBezTo>
                <a:cubicBezTo>
                  <a:pt x="55681" y="90448"/>
                  <a:pt x="53438" y="83596"/>
                  <a:pt x="51688" y="75747"/>
                </a:cubicBezTo>
                <a:cubicBezTo>
                  <a:pt x="49939" y="67898"/>
                  <a:pt x="49035" y="58972"/>
                  <a:pt x="48977" y="48970"/>
                </a:cubicBezTo>
                <a:close/>
                <a:moveTo>
                  <a:pt x="69392" y="0"/>
                </a:moveTo>
                <a:lnTo>
                  <a:pt x="142864" y="0"/>
                </a:lnTo>
                <a:cubicBezTo>
                  <a:pt x="148627" y="149"/>
                  <a:pt x="153433" y="2147"/>
                  <a:pt x="157282" y="5996"/>
                </a:cubicBezTo>
                <a:cubicBezTo>
                  <a:pt x="161131" y="9844"/>
                  <a:pt x="163130" y="14649"/>
                  <a:pt x="163279" y="20411"/>
                </a:cubicBezTo>
                <a:lnTo>
                  <a:pt x="163279" y="32657"/>
                </a:lnTo>
                <a:lnTo>
                  <a:pt x="200021" y="32657"/>
                </a:lnTo>
                <a:cubicBezTo>
                  <a:pt x="203486" y="32745"/>
                  <a:pt x="206370" y="33939"/>
                  <a:pt x="208671" y="36241"/>
                </a:cubicBezTo>
                <a:cubicBezTo>
                  <a:pt x="210973" y="38543"/>
                  <a:pt x="212168" y="41427"/>
                  <a:pt x="212256" y="44892"/>
                </a:cubicBezTo>
                <a:lnTo>
                  <a:pt x="212256" y="61218"/>
                </a:lnTo>
                <a:cubicBezTo>
                  <a:pt x="212139" y="69468"/>
                  <a:pt x="209113" y="77493"/>
                  <a:pt x="203178" y="85294"/>
                </a:cubicBezTo>
                <a:cubicBezTo>
                  <a:pt x="197242" y="93094"/>
                  <a:pt x="189095" y="99655"/>
                  <a:pt x="178736" y="104975"/>
                </a:cubicBezTo>
                <a:cubicBezTo>
                  <a:pt x="168378" y="110295"/>
                  <a:pt x="156505" y="113358"/>
                  <a:pt x="143119" y="114166"/>
                </a:cubicBezTo>
                <a:cubicBezTo>
                  <a:pt x="140524" y="117406"/>
                  <a:pt x="138153" y="120016"/>
                  <a:pt x="136005" y="121996"/>
                </a:cubicBezTo>
                <a:cubicBezTo>
                  <a:pt x="133857" y="123976"/>
                  <a:pt x="132188" y="125406"/>
                  <a:pt x="130997" y="126286"/>
                </a:cubicBezTo>
                <a:cubicBezTo>
                  <a:pt x="127683" y="129316"/>
                  <a:pt x="125412" y="132506"/>
                  <a:pt x="124187" y="135855"/>
                </a:cubicBezTo>
                <a:cubicBezTo>
                  <a:pt x="122961" y="139204"/>
                  <a:pt x="122382" y="142904"/>
                  <a:pt x="122448" y="146955"/>
                </a:cubicBezTo>
                <a:cubicBezTo>
                  <a:pt x="122363" y="151208"/>
                  <a:pt x="123554" y="154950"/>
                  <a:pt x="126021" y="158182"/>
                </a:cubicBezTo>
                <a:cubicBezTo>
                  <a:pt x="128488" y="161414"/>
                  <a:pt x="132741" y="163116"/>
                  <a:pt x="138781" y="163286"/>
                </a:cubicBezTo>
                <a:cubicBezTo>
                  <a:pt x="142939" y="163311"/>
                  <a:pt x="146871" y="164167"/>
                  <a:pt x="150576" y="165855"/>
                </a:cubicBezTo>
                <a:cubicBezTo>
                  <a:pt x="154281" y="167542"/>
                  <a:pt x="157305" y="169910"/>
                  <a:pt x="159649" y="172957"/>
                </a:cubicBezTo>
                <a:cubicBezTo>
                  <a:pt x="161993" y="176005"/>
                  <a:pt x="163203" y="179581"/>
                  <a:pt x="163279" y="183686"/>
                </a:cubicBezTo>
                <a:lnTo>
                  <a:pt x="163279" y="191847"/>
                </a:lnTo>
                <a:cubicBezTo>
                  <a:pt x="163252" y="193021"/>
                  <a:pt x="162859" y="193988"/>
                  <a:pt x="162098" y="194747"/>
                </a:cubicBezTo>
                <a:cubicBezTo>
                  <a:pt x="161338" y="195507"/>
                  <a:pt x="160371" y="195900"/>
                  <a:pt x="159196" y="195927"/>
                </a:cubicBezTo>
                <a:lnTo>
                  <a:pt x="53060" y="195927"/>
                </a:lnTo>
                <a:cubicBezTo>
                  <a:pt x="51885" y="195900"/>
                  <a:pt x="50917" y="195507"/>
                  <a:pt x="50157" y="194747"/>
                </a:cubicBezTo>
                <a:cubicBezTo>
                  <a:pt x="49397" y="193988"/>
                  <a:pt x="49003" y="193021"/>
                  <a:pt x="48977" y="191847"/>
                </a:cubicBezTo>
                <a:lnTo>
                  <a:pt x="48977" y="183686"/>
                </a:lnTo>
                <a:cubicBezTo>
                  <a:pt x="49053" y="179581"/>
                  <a:pt x="50262" y="176005"/>
                  <a:pt x="52606" y="172957"/>
                </a:cubicBezTo>
                <a:cubicBezTo>
                  <a:pt x="54950" y="169910"/>
                  <a:pt x="57975" y="167542"/>
                  <a:pt x="61680" y="165855"/>
                </a:cubicBezTo>
                <a:cubicBezTo>
                  <a:pt x="65385" y="164167"/>
                  <a:pt x="69317" y="163311"/>
                  <a:pt x="73475" y="163286"/>
                </a:cubicBezTo>
                <a:cubicBezTo>
                  <a:pt x="79515" y="163116"/>
                  <a:pt x="83768" y="161414"/>
                  <a:pt x="86235" y="158182"/>
                </a:cubicBezTo>
                <a:cubicBezTo>
                  <a:pt x="88702" y="154950"/>
                  <a:pt x="89892" y="151208"/>
                  <a:pt x="89807" y="146955"/>
                </a:cubicBezTo>
                <a:cubicBezTo>
                  <a:pt x="89874" y="142904"/>
                  <a:pt x="89294" y="139204"/>
                  <a:pt x="88069" y="135855"/>
                </a:cubicBezTo>
                <a:cubicBezTo>
                  <a:pt x="86843" y="132506"/>
                  <a:pt x="84573" y="129316"/>
                  <a:pt x="81258" y="126286"/>
                </a:cubicBezTo>
                <a:cubicBezTo>
                  <a:pt x="80068" y="125406"/>
                  <a:pt x="78398" y="123976"/>
                  <a:pt x="76250" y="121996"/>
                </a:cubicBezTo>
                <a:cubicBezTo>
                  <a:pt x="74103" y="120016"/>
                  <a:pt x="71731" y="117406"/>
                  <a:pt x="69137" y="114166"/>
                </a:cubicBezTo>
                <a:cubicBezTo>
                  <a:pt x="55751" y="113358"/>
                  <a:pt x="43878" y="110295"/>
                  <a:pt x="33519" y="104975"/>
                </a:cubicBezTo>
                <a:cubicBezTo>
                  <a:pt x="23161" y="99655"/>
                  <a:pt x="15014" y="93094"/>
                  <a:pt x="9078" y="85294"/>
                </a:cubicBezTo>
                <a:cubicBezTo>
                  <a:pt x="3142" y="77493"/>
                  <a:pt x="117" y="69468"/>
                  <a:pt x="0" y="61218"/>
                </a:cubicBezTo>
                <a:lnTo>
                  <a:pt x="0" y="44892"/>
                </a:lnTo>
                <a:cubicBezTo>
                  <a:pt x="88" y="41427"/>
                  <a:pt x="1283" y="38543"/>
                  <a:pt x="3584" y="36241"/>
                </a:cubicBezTo>
                <a:cubicBezTo>
                  <a:pt x="5887" y="33939"/>
                  <a:pt x="8770" y="32745"/>
                  <a:pt x="12235" y="32657"/>
                </a:cubicBezTo>
                <a:lnTo>
                  <a:pt x="48977" y="32657"/>
                </a:lnTo>
                <a:lnTo>
                  <a:pt x="48977" y="20411"/>
                </a:lnTo>
                <a:cubicBezTo>
                  <a:pt x="49126" y="14649"/>
                  <a:pt x="51125" y="9844"/>
                  <a:pt x="54974" y="5996"/>
                </a:cubicBezTo>
                <a:cubicBezTo>
                  <a:pt x="58823" y="2147"/>
                  <a:pt x="63629" y="149"/>
                  <a:pt x="69392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00">
              <a:cs typeface="+mn-ea"/>
              <a:sym typeface="+mn-lt"/>
            </a:endParaRPr>
          </a:p>
        </p:txBody>
      </p:sp>
      <p:sp>
        <p:nvSpPr>
          <p:cNvPr id="182" name="Freeform: Shape 181"/>
          <p:cNvSpPr/>
          <p:nvPr/>
        </p:nvSpPr>
        <p:spPr>
          <a:xfrm>
            <a:off x="7437099" y="3026067"/>
            <a:ext cx="236989" cy="256678"/>
          </a:xfrm>
          <a:custGeom>
            <a:avLst/>
            <a:gdLst/>
            <a:ahLst/>
            <a:cxnLst/>
            <a:rect l="l" t="t" r="r" b="b"/>
            <a:pathLst>
              <a:path w="186022" h="195927">
                <a:moveTo>
                  <a:pt x="84839" y="16312"/>
                </a:moveTo>
                <a:lnTo>
                  <a:pt x="84839" y="67212"/>
                </a:lnTo>
                <a:lnTo>
                  <a:pt x="84839" y="71932"/>
                </a:lnTo>
                <a:lnTo>
                  <a:pt x="82291" y="75886"/>
                </a:lnTo>
                <a:lnTo>
                  <a:pt x="47606" y="130612"/>
                </a:lnTo>
                <a:lnTo>
                  <a:pt x="138418" y="130612"/>
                </a:lnTo>
                <a:lnTo>
                  <a:pt x="103733" y="75886"/>
                </a:lnTo>
                <a:lnTo>
                  <a:pt x="101184" y="71932"/>
                </a:lnTo>
                <a:lnTo>
                  <a:pt x="101184" y="67212"/>
                </a:lnTo>
                <a:lnTo>
                  <a:pt x="101184" y="16312"/>
                </a:lnTo>
                <a:close/>
                <a:moveTo>
                  <a:pt x="60363" y="0"/>
                </a:moveTo>
                <a:lnTo>
                  <a:pt x="125661" y="0"/>
                </a:lnTo>
                <a:cubicBezTo>
                  <a:pt x="127954" y="61"/>
                  <a:pt x="129873" y="863"/>
                  <a:pt x="131417" y="2405"/>
                </a:cubicBezTo>
                <a:cubicBezTo>
                  <a:pt x="132961" y="3948"/>
                  <a:pt x="133764" y="5865"/>
                  <a:pt x="133825" y="8156"/>
                </a:cubicBezTo>
                <a:cubicBezTo>
                  <a:pt x="133764" y="10447"/>
                  <a:pt x="132961" y="12364"/>
                  <a:pt x="131417" y="13907"/>
                </a:cubicBezTo>
                <a:cubicBezTo>
                  <a:pt x="129873" y="15450"/>
                  <a:pt x="127954" y="16251"/>
                  <a:pt x="125661" y="16312"/>
                </a:cubicBezTo>
                <a:lnTo>
                  <a:pt x="117497" y="16312"/>
                </a:lnTo>
                <a:lnTo>
                  <a:pt x="117497" y="67212"/>
                </a:lnTo>
                <a:lnTo>
                  <a:pt x="181663" y="168372"/>
                </a:lnTo>
                <a:cubicBezTo>
                  <a:pt x="186340" y="176162"/>
                  <a:pt x="187254" y="182652"/>
                  <a:pt x="184405" y="187842"/>
                </a:cubicBezTo>
                <a:cubicBezTo>
                  <a:pt x="181556" y="193033"/>
                  <a:pt x="175582" y="195727"/>
                  <a:pt x="166482" y="195927"/>
                </a:cubicBezTo>
                <a:lnTo>
                  <a:pt x="19541" y="195927"/>
                </a:lnTo>
                <a:cubicBezTo>
                  <a:pt x="10441" y="195727"/>
                  <a:pt x="4467" y="193033"/>
                  <a:pt x="1618" y="187842"/>
                </a:cubicBezTo>
                <a:cubicBezTo>
                  <a:pt x="-1231" y="182652"/>
                  <a:pt x="-317" y="176162"/>
                  <a:pt x="4361" y="168372"/>
                </a:cubicBezTo>
                <a:lnTo>
                  <a:pt x="68527" y="67212"/>
                </a:lnTo>
                <a:lnTo>
                  <a:pt x="68527" y="16312"/>
                </a:lnTo>
                <a:lnTo>
                  <a:pt x="60363" y="16312"/>
                </a:lnTo>
                <a:cubicBezTo>
                  <a:pt x="58069" y="16251"/>
                  <a:pt x="56150" y="15450"/>
                  <a:pt x="54606" y="13907"/>
                </a:cubicBezTo>
                <a:cubicBezTo>
                  <a:pt x="53062" y="12364"/>
                  <a:pt x="52259" y="10447"/>
                  <a:pt x="52198" y="8156"/>
                </a:cubicBezTo>
                <a:cubicBezTo>
                  <a:pt x="52259" y="5865"/>
                  <a:pt x="53062" y="3948"/>
                  <a:pt x="54606" y="2405"/>
                </a:cubicBezTo>
                <a:cubicBezTo>
                  <a:pt x="56150" y="863"/>
                  <a:pt x="58069" y="61"/>
                  <a:pt x="60363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00">
              <a:cs typeface="+mn-ea"/>
              <a:sym typeface="+mn-lt"/>
            </a:endParaRPr>
          </a:p>
        </p:txBody>
      </p:sp>
      <p:sp>
        <p:nvSpPr>
          <p:cNvPr id="183" name="Freeform: Shape 182"/>
          <p:cNvSpPr/>
          <p:nvPr/>
        </p:nvSpPr>
        <p:spPr>
          <a:xfrm>
            <a:off x="4768646" y="3026067"/>
            <a:ext cx="145553" cy="278069"/>
          </a:xfrm>
          <a:custGeom>
            <a:avLst/>
            <a:gdLst/>
            <a:ahLst/>
            <a:cxnLst/>
            <a:rect l="l" t="t" r="r" b="b"/>
            <a:pathLst>
              <a:path w="114250" h="212255">
                <a:moveTo>
                  <a:pt x="31372" y="0"/>
                </a:moveTo>
                <a:lnTo>
                  <a:pt x="73208" y="0"/>
                </a:lnTo>
                <a:cubicBezTo>
                  <a:pt x="74843" y="40"/>
                  <a:pt x="76198" y="566"/>
                  <a:pt x="77274" y="1579"/>
                </a:cubicBezTo>
                <a:cubicBezTo>
                  <a:pt x="78350" y="2591"/>
                  <a:pt x="78908" y="3851"/>
                  <a:pt x="78948" y="5357"/>
                </a:cubicBezTo>
                <a:cubicBezTo>
                  <a:pt x="78927" y="6123"/>
                  <a:pt x="78714" y="6888"/>
                  <a:pt x="78310" y="7653"/>
                </a:cubicBezTo>
                <a:lnTo>
                  <a:pt x="56499" y="66713"/>
                </a:lnTo>
                <a:lnTo>
                  <a:pt x="107009" y="54212"/>
                </a:lnTo>
                <a:cubicBezTo>
                  <a:pt x="107519" y="54063"/>
                  <a:pt x="108029" y="53978"/>
                  <a:pt x="108540" y="53957"/>
                </a:cubicBezTo>
                <a:cubicBezTo>
                  <a:pt x="109374" y="53965"/>
                  <a:pt x="110160" y="54140"/>
                  <a:pt x="110899" y="54483"/>
                </a:cubicBezTo>
                <a:cubicBezTo>
                  <a:pt x="111638" y="54826"/>
                  <a:pt x="112297" y="55288"/>
                  <a:pt x="112876" y="55870"/>
                </a:cubicBezTo>
                <a:cubicBezTo>
                  <a:pt x="113583" y="56654"/>
                  <a:pt x="114019" y="57542"/>
                  <a:pt x="114183" y="58533"/>
                </a:cubicBezTo>
                <a:cubicBezTo>
                  <a:pt x="114348" y="59524"/>
                  <a:pt x="114210" y="60508"/>
                  <a:pt x="113769" y="61483"/>
                </a:cubicBezTo>
                <a:lnTo>
                  <a:pt x="44892" y="209066"/>
                </a:lnTo>
                <a:cubicBezTo>
                  <a:pt x="44366" y="210037"/>
                  <a:pt x="43633" y="210807"/>
                  <a:pt x="42692" y="211378"/>
                </a:cubicBezTo>
                <a:cubicBezTo>
                  <a:pt x="41751" y="211950"/>
                  <a:pt x="40699" y="212242"/>
                  <a:pt x="39535" y="212255"/>
                </a:cubicBezTo>
                <a:cubicBezTo>
                  <a:pt x="39004" y="212234"/>
                  <a:pt x="38409" y="212149"/>
                  <a:pt x="37750" y="212000"/>
                </a:cubicBezTo>
                <a:cubicBezTo>
                  <a:pt x="36323" y="211517"/>
                  <a:pt x="35254" y="210698"/>
                  <a:pt x="34545" y="209545"/>
                </a:cubicBezTo>
                <a:cubicBezTo>
                  <a:pt x="33835" y="208392"/>
                  <a:pt x="33628" y="207127"/>
                  <a:pt x="33923" y="205750"/>
                </a:cubicBezTo>
                <a:lnTo>
                  <a:pt x="59050" y="102684"/>
                </a:lnTo>
                <a:lnTo>
                  <a:pt x="7265" y="115567"/>
                </a:lnTo>
                <a:cubicBezTo>
                  <a:pt x="6755" y="115673"/>
                  <a:pt x="6245" y="115716"/>
                  <a:pt x="5735" y="115694"/>
                </a:cubicBezTo>
                <a:cubicBezTo>
                  <a:pt x="5020" y="115692"/>
                  <a:pt x="4313" y="115570"/>
                  <a:pt x="3614" y="115328"/>
                </a:cubicBezTo>
                <a:cubicBezTo>
                  <a:pt x="2915" y="115086"/>
                  <a:pt x="2304" y="114740"/>
                  <a:pt x="1781" y="114291"/>
                </a:cubicBezTo>
                <a:cubicBezTo>
                  <a:pt x="1018" y="113638"/>
                  <a:pt x="503" y="112872"/>
                  <a:pt x="234" y="111995"/>
                </a:cubicBezTo>
                <a:cubicBezTo>
                  <a:pt x="-34" y="111119"/>
                  <a:pt x="-71" y="110226"/>
                  <a:pt x="123" y="109317"/>
                </a:cubicBezTo>
                <a:lnTo>
                  <a:pt x="25760" y="4082"/>
                </a:lnTo>
                <a:cubicBezTo>
                  <a:pt x="26105" y="2851"/>
                  <a:pt x="26786" y="1868"/>
                  <a:pt x="27801" y="1132"/>
                </a:cubicBezTo>
                <a:cubicBezTo>
                  <a:pt x="28816" y="396"/>
                  <a:pt x="30006" y="18"/>
                  <a:pt x="31372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00">
              <a:cs typeface="+mn-ea"/>
              <a:sym typeface="+mn-lt"/>
            </a:endParaRPr>
          </a:p>
        </p:txBody>
      </p:sp>
      <p:sp>
        <p:nvSpPr>
          <p:cNvPr id="184" name="Oval 183"/>
          <p:cNvSpPr/>
          <p:nvPr/>
        </p:nvSpPr>
        <p:spPr>
          <a:xfrm>
            <a:off x="7143217" y="2752726"/>
            <a:ext cx="824753" cy="824753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187" name="Oval 186"/>
          <p:cNvSpPr/>
          <p:nvPr/>
        </p:nvSpPr>
        <p:spPr>
          <a:xfrm>
            <a:off x="1557503" y="2752726"/>
            <a:ext cx="824753" cy="824753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881922" y="4337213"/>
            <a:ext cx="217591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96307" y="3866281"/>
            <a:ext cx="214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3753465" y="4337213"/>
            <a:ext cx="217591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3767850" y="3866281"/>
            <a:ext cx="214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467636" y="4337213"/>
            <a:ext cx="217591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6482021" y="3866281"/>
            <a:ext cx="214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20" name="Freeform 69"/>
          <p:cNvSpPr>
            <a:spLocks noEditPoints="1"/>
          </p:cNvSpPr>
          <p:nvPr/>
        </p:nvSpPr>
        <p:spPr bwMode="auto">
          <a:xfrm>
            <a:off x="10230501" y="3002453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Oval 183"/>
          <p:cNvSpPr/>
          <p:nvPr/>
        </p:nvSpPr>
        <p:spPr>
          <a:xfrm>
            <a:off x="9943618" y="2752726"/>
            <a:ext cx="824753" cy="824753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9268037" y="4337213"/>
            <a:ext cx="217591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24" name="TextBox 15"/>
          <p:cNvSpPr txBox="1"/>
          <p:nvPr/>
        </p:nvSpPr>
        <p:spPr>
          <a:xfrm>
            <a:off x="9282422" y="3866281"/>
            <a:ext cx="214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71500" y="-1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6" name="矩形 25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1613480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47812" y="191184"/>
            <a:ext cx="28812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不足及改进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6096000" y="3429000"/>
            <a:ext cx="268605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/>
          <p:cNvSpPr/>
          <p:nvPr/>
        </p:nvSpPr>
        <p:spPr>
          <a:xfrm rot="16200000">
            <a:off x="6985651" y="1651651"/>
            <a:ext cx="6858000" cy="3554698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20245143">
            <a:off x="558150" y="1066798"/>
            <a:ext cx="2781300" cy="1676400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等腰三角形 3"/>
          <p:cNvSpPr/>
          <p:nvPr/>
        </p:nvSpPr>
        <p:spPr>
          <a:xfrm rot="16200000">
            <a:off x="7157101" y="1823101"/>
            <a:ext cx="6858000" cy="3211798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9277" y="2228670"/>
            <a:ext cx="4471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PART 04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80126" y="3552109"/>
            <a:ext cx="2838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spc="130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工作计划</a:t>
            </a:r>
            <a:endParaRPr lang="zh-CN" altLang="en-US" sz="4800" b="1" spc="13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 rot="5400000" flipH="1" flipV="1">
            <a:off x="-240919" y="5855078"/>
            <a:ext cx="1243844" cy="762000"/>
            <a:chOff x="-3" y="-1"/>
            <a:chExt cx="2076452" cy="1556937"/>
          </a:xfrm>
        </p:grpSpPr>
        <p:sp>
          <p:nvSpPr>
            <p:cNvPr id="14" name="等腰三角形 13"/>
            <p:cNvSpPr/>
            <p:nvPr/>
          </p:nvSpPr>
          <p:spPr>
            <a:xfrm rot="10800000">
              <a:off x="-3" y="-1"/>
              <a:ext cx="2076452" cy="1555292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177800" dist="1016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0800000">
              <a:off x="0" y="0"/>
              <a:ext cx="1466850" cy="1556936"/>
            </a:xfrm>
            <a:prstGeom prst="triangle">
              <a:avLst>
                <a:gd name="adj" fmla="val 10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3" r="30463"/>
          <a:stretch>
            <a:fillRect/>
          </a:stretch>
        </p:blipFill>
        <p:spPr/>
      </p:pic>
      <p:sp>
        <p:nvSpPr>
          <p:cNvPr id="14" name="Rectangle 2"/>
          <p:cNvSpPr/>
          <p:nvPr/>
        </p:nvSpPr>
        <p:spPr>
          <a:xfrm>
            <a:off x="2439383" y="1776401"/>
            <a:ext cx="3160334" cy="2942860"/>
          </a:xfrm>
          <a:prstGeom prst="rect">
            <a:avLst/>
          </a:prstGeom>
          <a:solidFill>
            <a:schemeClr val="accent5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2704160" y="2998320"/>
            <a:ext cx="26742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04161" y="2628988"/>
            <a:ext cx="263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7025298" y="2328887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025299" y="1959555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25298" y="3648829"/>
            <a:ext cx="357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7025299" y="3279497"/>
            <a:ext cx="35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73755" y="5080163"/>
            <a:ext cx="6378684" cy="1399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r>
              <a:rPr lang="en-US" altLang="zh-CN" sz="1100" dirty="0"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cs typeface="+mn-ea"/>
                <a:sym typeface="+mn-lt"/>
              </a:rPr>
              <a:t>.</a:t>
            </a:r>
            <a:endParaRPr lang="en-US" altLang="zh-CN" sz="1100" dirty="0"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12449" y="0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3" name="矩形 22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7025298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工作计划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7090966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4" b="28904"/>
          <a:stretch>
            <a:fillRect/>
          </a:stretch>
        </p:blipFill>
        <p:spPr>
          <a:xfrm>
            <a:off x="0" y="3429000"/>
            <a:ext cx="12192000" cy="3429000"/>
          </a:xfrm>
        </p:spPr>
      </p:pic>
      <p:sp>
        <p:nvSpPr>
          <p:cNvPr id="3" name="Rectangle 16"/>
          <p:cNvSpPr/>
          <p:nvPr/>
        </p:nvSpPr>
        <p:spPr>
          <a:xfrm>
            <a:off x="0" y="3429000"/>
            <a:ext cx="4715435" cy="3429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cs typeface="+mn-ea"/>
              <a:sym typeface="+mn-lt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585074" y="4377177"/>
            <a:ext cx="35660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15"/>
          <p:cNvSpPr txBox="1"/>
          <p:nvPr/>
        </p:nvSpPr>
        <p:spPr>
          <a:xfrm>
            <a:off x="585075" y="4007845"/>
            <a:ext cx="3518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b="1" spc="1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20"/>
          <p:cNvSpPr txBox="1"/>
          <p:nvPr/>
        </p:nvSpPr>
        <p:spPr>
          <a:xfrm>
            <a:off x="611851" y="1819649"/>
            <a:ext cx="10968297" cy="133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r>
              <a:rPr lang="en-US" altLang="zh-CN" sz="1100" dirty="0"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cs typeface="+mn-ea"/>
                <a:sym typeface="+mn-lt"/>
              </a:rPr>
              <a:t>.</a:t>
            </a:r>
            <a:r>
              <a:rPr lang="en-US" altLang="zh-CN" sz="1100" dirty="0"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cs typeface="+mn-ea"/>
                <a:sym typeface="+mn-lt"/>
              </a:rPr>
              <a:t>.</a:t>
            </a:r>
            <a:r>
              <a:rPr lang="en-US" altLang="zh-CN" sz="1100" dirty="0"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cs typeface="+mn-ea"/>
                <a:sym typeface="+mn-lt"/>
              </a:rPr>
              <a:t>.</a:t>
            </a:r>
            <a:endParaRPr lang="en-US" altLang="zh-CN" sz="11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1500" y="-1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5" name="矩形 14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547812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工作计划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1613480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0" r="4660"/>
          <a:stretch>
            <a:fillRect/>
          </a:stretch>
        </p:blipFill>
        <p:spPr/>
      </p:pic>
      <p:sp>
        <p:nvSpPr>
          <p:cNvPr id="10" name="TextBox 15"/>
          <p:cNvSpPr txBox="1"/>
          <p:nvPr/>
        </p:nvSpPr>
        <p:spPr>
          <a:xfrm>
            <a:off x="793978" y="3971905"/>
            <a:ext cx="230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3347555" y="4341237"/>
            <a:ext cx="23338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793978" y="4354336"/>
            <a:ext cx="223515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endParaRPr lang="en-US" sz="1100" dirty="0">
              <a:cs typeface="+mn-ea"/>
              <a:sym typeface="+mn-lt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3347555" y="3971905"/>
            <a:ext cx="230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150" dirty="0">
                <a:cs typeface="+mn-ea"/>
                <a:sym typeface="+mn-lt"/>
              </a:rPr>
              <a:t>输入您的小标题</a:t>
            </a:r>
            <a:endParaRPr lang="en-US" b="1" spc="150" dirty="0">
              <a:cs typeface="+mn-ea"/>
              <a:sym typeface="+mn-lt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761871" y="2143409"/>
            <a:ext cx="5176751" cy="133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100" dirty="0">
                <a:cs typeface="+mn-ea"/>
                <a:sym typeface="+mn-lt"/>
              </a:rPr>
              <a:t>I think in the darkest moments, we need a break. Being one step ahead of a fashion trend is not so important to me. What matters is to always forge ahead. I think in the darkest moments, we need </a:t>
            </a:r>
            <a:r>
              <a:rPr lang="tr-TR" sz="1100" dirty="0">
                <a:cs typeface="+mn-ea"/>
                <a:sym typeface="+mn-lt"/>
              </a:rPr>
              <a:t>.</a:t>
            </a:r>
            <a:r>
              <a:rPr lang="en-US" altLang="zh-CN" sz="1100" dirty="0">
                <a:cs typeface="+mn-ea"/>
                <a:sym typeface="+mn-lt"/>
              </a:rPr>
              <a:t> I think in the darkest moments, we need a break. Being one step ahead of a fashion trend is not so important to me. What matters is to always forge ahead. I think in the darkest moments, we need </a:t>
            </a:r>
            <a:r>
              <a:rPr lang="tr-TR" altLang="zh-CN" sz="1100" dirty="0">
                <a:cs typeface="+mn-ea"/>
                <a:sym typeface="+mn-lt"/>
              </a:rPr>
              <a:t>.</a:t>
            </a:r>
            <a:endParaRPr lang="en-US" altLang="zh-CN" sz="1100" dirty="0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71500" y="-1"/>
            <a:ext cx="857251" cy="1083737"/>
            <a:chOff x="571500" y="-1"/>
            <a:chExt cx="857251" cy="1083737"/>
          </a:xfrm>
          <a:effectLst>
            <a:outerShdw blurRad="177800" dist="1016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614363" y="-1"/>
              <a:ext cx="814388" cy="108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71500" y="221962"/>
              <a:ext cx="857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547812" y="191184"/>
            <a:ext cx="26091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rPr>
              <a:t>工作计划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1613480" y="760572"/>
            <a:ext cx="2448272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CLICK TO ADD CAPTION TEXT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等腰三角形 21"/>
          <p:cNvSpPr/>
          <p:nvPr/>
        </p:nvSpPr>
        <p:spPr>
          <a:xfrm rot="16200000" flipH="1">
            <a:off x="4638675" y="-695325"/>
            <a:ext cx="6858001" cy="8248650"/>
          </a:xfrm>
          <a:prstGeom prst="triangle">
            <a:avLst>
              <a:gd name="adj" fmla="val 1000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/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165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>
          <a:xfrm rot="10800000">
            <a:off x="-3" y="-1"/>
            <a:ext cx="2076452" cy="1555292"/>
          </a:xfrm>
          <a:prstGeom prst="triangle">
            <a:avLst>
              <a:gd name="adj" fmla="val 1000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0" y="0"/>
            <a:ext cx="1466850" cy="1556936"/>
          </a:xfrm>
          <a:prstGeom prst="triangle">
            <a:avLst>
              <a:gd name="adj" fmla="val 10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任意多边形: 形状 18"/>
          <p:cNvSpPr/>
          <p:nvPr/>
        </p:nvSpPr>
        <p:spPr>
          <a:xfrm flipH="1">
            <a:off x="4655486" y="0"/>
            <a:ext cx="7536514" cy="6858000"/>
          </a:xfrm>
          <a:custGeom>
            <a:avLst/>
            <a:gdLst>
              <a:gd name="connsiteX0" fmla="*/ 1282882 w 8210444"/>
              <a:gd name="connsiteY0" fmla="*/ 0 h 6858000"/>
              <a:gd name="connsiteX1" fmla="*/ 0 w 8210444"/>
              <a:gd name="connsiteY1" fmla="*/ 0 h 6858000"/>
              <a:gd name="connsiteX2" fmla="*/ 0 w 8210444"/>
              <a:gd name="connsiteY2" fmla="*/ 6858000 h 6858000"/>
              <a:gd name="connsiteX3" fmla="*/ 8210444 w 821044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0444" h="6858000">
                <a:moveTo>
                  <a:pt x="1282882" y="0"/>
                </a:moveTo>
                <a:lnTo>
                  <a:pt x="0" y="0"/>
                </a:lnTo>
                <a:lnTo>
                  <a:pt x="0" y="6858000"/>
                </a:lnTo>
                <a:lnTo>
                  <a:pt x="8210444" y="68580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596727" y="4756412"/>
            <a:ext cx="2299500" cy="58269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7940" y="4871779"/>
            <a:ext cx="1899060" cy="35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85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685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en-US" altLang="zh-CN" sz="168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8883" y="2419196"/>
            <a:ext cx="6805789" cy="10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6330" b="1" dirty="0">
                <a:solidFill>
                  <a:srgbClr val="2D2D2D"/>
                </a:solidFill>
                <a:cs typeface="+mn-ea"/>
                <a:sym typeface="+mn-lt"/>
              </a:rPr>
              <a:t>谢谢大家的观看</a:t>
            </a:r>
            <a:endParaRPr lang="zh-CN" altLang="en-US" sz="6330" b="1" dirty="0">
              <a:solidFill>
                <a:srgbClr val="2D2D2D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128" y="3877675"/>
            <a:ext cx="6686443" cy="292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50" dirty="0">
                <a:solidFill>
                  <a:prstClr val="black"/>
                </a:solidFill>
                <a:cs typeface="+mn-ea"/>
                <a:sym typeface="+mn-lt"/>
              </a:rPr>
              <a:t>Lorem ipsum dolor sit amet, consectetuer adipiscing elit. Maecenas porttitor congue massa. </a:t>
            </a:r>
            <a:r>
              <a:rPr lang="en-US" altLang="zh-CN" sz="1050" dirty="0" err="1">
                <a:solidFill>
                  <a:prstClr val="black"/>
                </a:solidFill>
                <a:cs typeface="+mn-ea"/>
                <a:sym typeface="+mn-lt"/>
              </a:rPr>
              <a:t>Fusce</a:t>
            </a:r>
            <a:r>
              <a:rPr lang="en-US" altLang="zh-CN" sz="1050" dirty="0">
                <a:solidFill>
                  <a:prstClr val="black"/>
                </a:solidFill>
                <a:cs typeface="+mn-ea"/>
                <a:sym typeface="+mn-lt"/>
              </a:rPr>
              <a:t> </a:t>
            </a:r>
            <a:r>
              <a:rPr lang="en-US" altLang="zh-CN" sz="1050" dirty="0" err="1">
                <a:solidFill>
                  <a:prstClr val="black"/>
                </a:solidFill>
                <a:cs typeface="+mn-ea"/>
                <a:sym typeface="+mn-lt"/>
              </a:rPr>
              <a:t>posuere</a:t>
            </a:r>
            <a:r>
              <a:rPr lang="en-US" altLang="zh-CN" sz="1050" dirty="0">
                <a:solidFill>
                  <a:prstClr val="black"/>
                </a:solidFill>
                <a:cs typeface="+mn-ea"/>
                <a:sym typeface="+mn-lt"/>
              </a:rPr>
              <a:t> </a:t>
            </a:r>
            <a:endParaRPr lang="zh-CN" altLang="en-US" sz="105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1079" y="3511661"/>
            <a:ext cx="6566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cs typeface="+mn-ea"/>
                <a:sym typeface="+mn-lt"/>
              </a:rPr>
              <a:t>工作概述</a:t>
            </a:r>
            <a:r>
              <a:rPr lang="en-US" altLang="zh-CN" sz="2000" dirty="0">
                <a:cs typeface="+mn-ea"/>
                <a:sym typeface="+mn-lt"/>
              </a:rPr>
              <a:t>/</a:t>
            </a:r>
            <a:r>
              <a:rPr lang="zh-CN" altLang="en-US" sz="2000" dirty="0">
                <a:cs typeface="+mn-ea"/>
                <a:sym typeface="+mn-lt"/>
              </a:rPr>
              <a:t>亮点展示</a:t>
            </a:r>
            <a:r>
              <a:rPr lang="en-US" altLang="zh-CN" sz="2000" dirty="0">
                <a:cs typeface="+mn-ea"/>
                <a:sym typeface="+mn-lt"/>
              </a:rPr>
              <a:t>/</a:t>
            </a:r>
            <a:r>
              <a:rPr lang="zh-CN" altLang="en-US" sz="2000" dirty="0">
                <a:cs typeface="+mn-ea"/>
                <a:sym typeface="+mn-lt"/>
              </a:rPr>
              <a:t>不足与改进</a:t>
            </a:r>
            <a:r>
              <a:rPr lang="en-US" altLang="zh-CN" sz="2000" dirty="0">
                <a:cs typeface="+mn-ea"/>
                <a:sym typeface="+mn-lt"/>
              </a:rPr>
              <a:t>/</a:t>
            </a:r>
            <a:r>
              <a:rPr lang="zh-CN" altLang="en-US" sz="2000" dirty="0">
                <a:cs typeface="+mn-ea"/>
                <a:sym typeface="+mn-lt"/>
              </a:rPr>
              <a:t>工作计划</a:t>
            </a:r>
            <a:endParaRPr lang="zh-CN" altLang="en-US" sz="2000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57279" y="2285846"/>
            <a:ext cx="374823" cy="0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61022203851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1022203851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203851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61022203851"/>
  <p:tag name="MH_LIBRARY" val="GRAPHIC"/>
  <p:tag name="MH_TYPE" val="Other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wzqmkhf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11220</Words>
  <Application>WPS 演示</Application>
  <PresentationFormat>宽屏</PresentationFormat>
  <Paragraphs>290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Arial</vt:lpstr>
      <vt:lpstr>宋体</vt:lpstr>
      <vt:lpstr>Wingdings</vt:lpstr>
      <vt:lpstr>Agency FB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64</cp:revision>
  <dcterms:created xsi:type="dcterms:W3CDTF">2018-09-14T11:08:00Z</dcterms:created>
  <dcterms:modified xsi:type="dcterms:W3CDTF">2018-09-26T08:08:37Z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