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257" r:id="rId4"/>
    <p:sldId id="258" r:id="rId5"/>
    <p:sldId id="261" r:id="rId6"/>
    <p:sldId id="262" r:id="rId7"/>
    <p:sldId id="263" r:id="rId8"/>
    <p:sldId id="260" r:id="rId9"/>
    <p:sldId id="266" r:id="rId10"/>
    <p:sldId id="267" r:id="rId11"/>
    <p:sldId id="265" r:id="rId12"/>
    <p:sldId id="264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2C2"/>
    <a:srgbClr val="000000"/>
    <a:srgbClr val="AE8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686" y="62"/>
      </p:cViewPr>
      <p:guideLst>
        <p:guide orient="horz" pos="1597"/>
        <p:guide pos="18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6914F-F7F5-4551-9F88-73FB126965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20CA6-B90B-4624-988A-FE36AE6FCFB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1D249-C259-47EE-B08E-7EB620BF5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B5C-27C9-4A4F-B49F-B7FD3A90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1D249-C259-47EE-B08E-7EB620BF5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B5C-27C9-4A4F-B49F-B7FD3A90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1D249-C259-47EE-B08E-7EB620BF5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B5C-27C9-4A4F-B49F-B7FD3A90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-574976" y="-2575226"/>
            <a:ext cx="10293952" cy="10293952"/>
            <a:chOff x="3419163" y="645088"/>
            <a:chExt cx="2305675" cy="2305675"/>
          </a:xfrm>
        </p:grpSpPr>
        <p:sp>
          <p:nvSpPr>
            <p:cNvPr id="9" name="椭圆 8"/>
            <p:cNvSpPr/>
            <p:nvPr/>
          </p:nvSpPr>
          <p:spPr>
            <a:xfrm>
              <a:off x="3647521" y="883450"/>
              <a:ext cx="1848960" cy="1848960"/>
            </a:xfrm>
            <a:prstGeom prst="ellipse">
              <a:avLst/>
            </a:prstGeom>
            <a:noFill/>
            <a:ln w="1905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1D249-C259-47EE-B08E-7EB620BF5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B5C-27C9-4A4F-B49F-B7FD3A90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1D249-C259-47EE-B08E-7EB620BF5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B5C-27C9-4A4F-B49F-B7FD3A90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1D249-C259-47EE-B08E-7EB620BF5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B5C-27C9-4A4F-B49F-B7FD3A90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1D249-C259-47EE-B08E-7EB620BF5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B5C-27C9-4A4F-B49F-B7FD3A90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1D249-C259-47EE-B08E-7EB620BF5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B5C-27C9-4A4F-B49F-B7FD3A90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1D249-C259-47EE-B08E-7EB620BF5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9BB5C-27C9-4A4F-B49F-B7FD3A90845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3419163" y="645088"/>
            <a:ext cx="2305675" cy="2305675"/>
            <a:chOff x="3419163" y="645088"/>
            <a:chExt cx="2305675" cy="2305675"/>
          </a:xfrm>
        </p:grpSpPr>
        <p:sp>
          <p:nvSpPr>
            <p:cNvPr id="7" name="椭圆 6"/>
            <p:cNvSpPr/>
            <p:nvPr/>
          </p:nvSpPr>
          <p:spPr>
            <a:xfrm>
              <a:off x="3647521" y="883450"/>
              <a:ext cx="1848960" cy="1848960"/>
            </a:xfrm>
            <a:prstGeom prst="ellipse">
              <a:avLst/>
            </a:prstGeom>
            <a:noFill/>
            <a:ln w="1905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72" r="16772"/>
            <a:stretch>
              <a:fillRect/>
            </a:stretch>
          </p:blipFill>
          <p:spPr>
            <a:xfrm>
              <a:off x="3802622" y="1028548"/>
              <a:ext cx="1538756" cy="1538756"/>
            </a:xfrm>
            <a:prstGeom prst="ellipse">
              <a:avLst/>
            </a:prstGeom>
          </p:spPr>
        </p:pic>
        <p:sp>
          <p:nvSpPr>
            <p:cNvPr id="10" name="椭圆 9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2530639" y="3025252"/>
            <a:ext cx="40827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j-lt"/>
              </a:rPr>
              <a:t>My Resume</a:t>
            </a:r>
            <a:endParaRPr lang="en-US" altLang="zh-CN" sz="4400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43625" y="4423767"/>
            <a:ext cx="2856749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300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n-ea"/>
              </a:rPr>
              <a:t>求职目标：</a:t>
            </a:r>
            <a:r>
              <a:rPr lang="en-US" altLang="zh-CN" sz="1400" spc="300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n-ea"/>
              </a:rPr>
              <a:t>XXX</a:t>
            </a:r>
            <a:endParaRPr lang="en-US" altLang="zh-CN" sz="1400" spc="300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08989" y="3808389"/>
            <a:ext cx="1532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n-ea"/>
              </a:rPr>
              <a:t>熊猫先生</a:t>
            </a:r>
            <a:endParaRPr lang="zh-CN" altLang="en-US" sz="2400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35568" y="26437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个人</a:t>
            </a:r>
            <a:endParaRPr lang="en-US" altLang="zh-CN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信息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10642" y="603883"/>
            <a:ext cx="7648946" cy="0"/>
          </a:xfrm>
          <a:prstGeom prst="line">
            <a:avLst/>
          </a:prstGeom>
          <a:noFill/>
          <a:ln w="9525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组合 11"/>
          <p:cNvGrpSpPr/>
          <p:nvPr/>
        </p:nvGrpSpPr>
        <p:grpSpPr>
          <a:xfrm>
            <a:off x="166051" y="111974"/>
            <a:ext cx="983819" cy="983819"/>
            <a:chOff x="3419163" y="645088"/>
            <a:chExt cx="2305675" cy="2305675"/>
          </a:xfrm>
        </p:grpSpPr>
        <p:sp>
          <p:nvSpPr>
            <p:cNvPr id="13" name="椭圆 12"/>
            <p:cNvSpPr/>
            <p:nvPr/>
          </p:nvSpPr>
          <p:spPr>
            <a:xfrm>
              <a:off x="3647521" y="883451"/>
              <a:ext cx="1848960" cy="1848960"/>
            </a:xfrm>
            <a:prstGeom prst="ellipse">
              <a:avLst/>
            </a:prstGeom>
            <a:noFill/>
            <a:ln w="762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376612" y="2623126"/>
            <a:ext cx="20313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defTabSz="912495">
              <a:defRPr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/>
              <a:t>毕业院校：杭州</a:t>
            </a:r>
            <a:r>
              <a:rPr lang="en-US" altLang="zh-CN"/>
              <a:t>XX</a:t>
            </a:r>
            <a:r>
              <a:rPr lang="zh-CN" altLang="en-US"/>
              <a:t>大学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37922" y="2623126"/>
            <a:ext cx="16289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defTabSz="912495">
              <a:defRPr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/>
              <a:t>出生年月：</a:t>
            </a:r>
            <a:r>
              <a:rPr lang="en-US" altLang="zh-CN"/>
              <a:t>1993.7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637922" y="3446176"/>
            <a:ext cx="1664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defTabSz="912495">
              <a:defRPr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/>
              <a:t>现居地：浙江</a:t>
            </a:r>
            <a:r>
              <a:rPr lang="en-US" altLang="zh-CN"/>
              <a:t>.</a:t>
            </a:r>
            <a:r>
              <a:rPr lang="zh-CN" altLang="en-US"/>
              <a:t>杭州</a:t>
            </a: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376612" y="3446176"/>
            <a:ext cx="18004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defTabSz="912495">
              <a:defRPr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/>
              <a:t>主攻专业：平面设计</a:t>
            </a:r>
            <a:endParaRPr lang="zh-CN" altLang="en-US"/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637922" y="1857890"/>
            <a:ext cx="14414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defTabSz="912495">
              <a:defRPr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/>
              <a:t>姓名：熊猫达人</a:t>
            </a:r>
            <a:endParaRPr lang="zh-CN" altLang="en-US"/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3376612" y="1857890"/>
            <a:ext cx="18004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defTabSz="912495">
              <a:defRPr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/>
              <a:t>求职目标：</a:t>
            </a:r>
            <a:r>
              <a:rPr lang="en-US" altLang="zh-CN"/>
              <a:t>UI</a:t>
            </a:r>
            <a:r>
              <a:rPr lang="zh-CN" altLang="en-US"/>
              <a:t>设计师</a:t>
            </a:r>
            <a:endParaRPr lang="zh-CN" altLang="en-US"/>
          </a:p>
        </p:txBody>
      </p:sp>
      <p:sp>
        <p:nvSpPr>
          <p:cNvPr id="25" name="文本框 456"/>
          <p:cNvSpPr txBox="1"/>
          <p:nvPr/>
        </p:nvSpPr>
        <p:spPr>
          <a:xfrm>
            <a:off x="6186120" y="2593344"/>
            <a:ext cx="22942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defTabSz="912495">
              <a:defRPr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联系方式：</a:t>
            </a:r>
            <a:r>
              <a:rPr lang="en-US" altLang="zh-CN"/>
              <a:t>136-6666-6666</a:t>
            </a:r>
            <a:endParaRPr lang="en-US" altLang="zh-CN"/>
          </a:p>
        </p:txBody>
      </p:sp>
      <p:sp>
        <p:nvSpPr>
          <p:cNvPr id="26" name="文本框 456"/>
          <p:cNvSpPr txBox="1"/>
          <p:nvPr/>
        </p:nvSpPr>
        <p:spPr>
          <a:xfrm>
            <a:off x="6186120" y="1814092"/>
            <a:ext cx="26003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defTabSz="912495">
              <a:defRPr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电子邮箱：</a:t>
            </a:r>
            <a:r>
              <a:rPr lang="en-US" altLang="zh-CN"/>
              <a:t>DOCER@163.com</a:t>
            </a:r>
            <a:endParaRPr lang="en-US" altLang="zh-CN"/>
          </a:p>
        </p:txBody>
      </p:sp>
      <p:sp>
        <p:nvSpPr>
          <p:cNvPr id="27" name="文本框 456"/>
          <p:cNvSpPr txBox="1"/>
          <p:nvPr/>
        </p:nvSpPr>
        <p:spPr>
          <a:xfrm>
            <a:off x="6186120" y="3448180"/>
            <a:ext cx="19351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defTabSz="912495">
              <a:defRPr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微信：</a:t>
            </a:r>
            <a:r>
              <a:rPr lang="en-US" altLang="zh-CN"/>
              <a:t>136-6666-6666</a:t>
            </a:r>
            <a:endParaRPr lang="en-US" altLang="zh-CN"/>
          </a:p>
        </p:txBody>
      </p:sp>
      <p:sp>
        <p:nvSpPr>
          <p:cNvPr id="2" name="矩形 1"/>
          <p:cNvSpPr/>
          <p:nvPr/>
        </p:nvSpPr>
        <p:spPr>
          <a:xfrm>
            <a:off x="7535911" y="183480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j-lt"/>
              </a:rPr>
              <a:t>My Resume</a:t>
            </a:r>
            <a:endParaRPr lang="en-US" altLang="zh-CN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765254" y="2158370"/>
            <a:ext cx="3613490" cy="151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>
              <a:lnSpc>
                <a:spcPct val="200000"/>
              </a:lnSpc>
            </a:pPr>
            <a:r>
              <a:rPr lang="zh-CN" altLang="en-US" sz="12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n-ea"/>
              </a:rPr>
              <a:t>工作认真负责</a:t>
            </a:r>
            <a:r>
              <a:rPr lang="en-US" altLang="zh-CN" sz="12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n-ea"/>
              </a:rPr>
              <a:t>,</a:t>
            </a:r>
            <a:r>
              <a:rPr lang="zh-CN" altLang="en-US" sz="12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n-ea"/>
              </a:rPr>
              <a:t>不推卸责任；能承受工作中的压力；</a:t>
            </a:r>
            <a:endParaRPr lang="en-US" altLang="zh-CN" sz="12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n-ea"/>
            </a:endParaRPr>
          </a:p>
          <a:p>
            <a:pPr algn="ctr" defTabSz="912495">
              <a:lnSpc>
                <a:spcPct val="200000"/>
              </a:lnSpc>
            </a:pPr>
            <a:r>
              <a:rPr lang="zh-CN" altLang="en-US" sz="12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n-ea"/>
              </a:rPr>
              <a:t>工作上可以独当一面；具有团队精神，</a:t>
            </a:r>
            <a:endParaRPr lang="en-US" altLang="zh-CN" sz="12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n-ea"/>
            </a:endParaRPr>
          </a:p>
          <a:p>
            <a:pPr algn="ctr" defTabSz="912495">
              <a:lnSpc>
                <a:spcPct val="200000"/>
              </a:lnSpc>
            </a:pPr>
            <a:r>
              <a:rPr lang="zh-CN" altLang="en-US" sz="12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n-ea"/>
              </a:rPr>
              <a:t>能与同事，其它部门积极配合，公司利益至上；</a:t>
            </a:r>
            <a:endParaRPr lang="en-US" altLang="zh-CN" sz="12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n-ea"/>
            </a:endParaRPr>
          </a:p>
          <a:p>
            <a:pPr algn="ctr" defTabSz="912495">
              <a:lnSpc>
                <a:spcPct val="200000"/>
              </a:lnSpc>
            </a:pPr>
            <a:r>
              <a:rPr lang="zh-CN" altLang="en-US" sz="12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n-ea"/>
              </a:rPr>
              <a:t>相信您的选择会让您我更加成功； </a:t>
            </a:r>
            <a:endParaRPr lang="zh-CN" altLang="en-US" sz="12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n-ea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2529615" y="1484324"/>
            <a:ext cx="4134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2495">
              <a:defRPr/>
            </a:pPr>
            <a:r>
              <a:rPr lang="zh-CN" altLang="en-US" sz="36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勿忘初心  追求极致</a:t>
            </a:r>
            <a:endParaRPr lang="zh-CN" altLang="en-US" sz="36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378194" y="-816381"/>
            <a:ext cx="6387609" cy="6387609"/>
            <a:chOff x="3419163" y="645088"/>
            <a:chExt cx="2305675" cy="2305675"/>
          </a:xfrm>
        </p:grpSpPr>
        <p:sp>
          <p:nvSpPr>
            <p:cNvPr id="35" name="椭圆 34"/>
            <p:cNvSpPr/>
            <p:nvPr/>
          </p:nvSpPr>
          <p:spPr>
            <a:xfrm>
              <a:off x="3647521" y="883450"/>
              <a:ext cx="1848960" cy="1848960"/>
            </a:xfrm>
            <a:prstGeom prst="ellipse">
              <a:avLst/>
            </a:prstGeom>
            <a:noFill/>
            <a:ln w="1905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: 圆角 8"/>
          <p:cNvSpPr/>
          <p:nvPr/>
        </p:nvSpPr>
        <p:spPr>
          <a:xfrm>
            <a:off x="3967839" y="3948222"/>
            <a:ext cx="1258016" cy="291270"/>
          </a:xfrm>
          <a:prstGeom prst="roundRect">
            <a:avLst>
              <a:gd name="adj" fmla="val 50000"/>
            </a:avLst>
          </a:prstGeom>
          <a:noFill/>
          <a:ln w="9525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</a:rPr>
              <a:t>个人评价</a:t>
            </a:r>
            <a:endParaRPr lang="zh-CN" altLang="en-US" sz="1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35568" y="26437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工作</a:t>
            </a:r>
            <a:endParaRPr lang="en-US" altLang="zh-CN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经验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66051" y="111974"/>
            <a:ext cx="983819" cy="983819"/>
            <a:chOff x="3419163" y="645088"/>
            <a:chExt cx="2305675" cy="2305675"/>
          </a:xfrm>
        </p:grpSpPr>
        <p:sp>
          <p:nvSpPr>
            <p:cNvPr id="13" name="椭圆 12"/>
            <p:cNvSpPr/>
            <p:nvPr/>
          </p:nvSpPr>
          <p:spPr>
            <a:xfrm>
              <a:off x="3647521" y="883451"/>
              <a:ext cx="1848960" cy="1848960"/>
            </a:xfrm>
            <a:prstGeom prst="ellipse">
              <a:avLst/>
            </a:prstGeom>
            <a:noFill/>
            <a:ln w="762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" name="直接箭头连接符 2"/>
          <p:cNvCxnSpPr/>
          <p:nvPr/>
        </p:nvCxnSpPr>
        <p:spPr>
          <a:xfrm>
            <a:off x="273951" y="2571750"/>
            <a:ext cx="8596098" cy="0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10800000" scaled="1"/>
              <a:tileRect/>
            </a:gra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8" name="矩形 67"/>
          <p:cNvSpPr/>
          <p:nvPr/>
        </p:nvSpPr>
        <p:spPr>
          <a:xfrm>
            <a:off x="758777" y="3036577"/>
            <a:ext cx="15584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en-US" altLang="zh-CN" sz="16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2013.3~2014.3</a:t>
            </a:r>
            <a:endParaRPr lang="en-US" altLang="zh-CN" sz="16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671224" y="3036577"/>
            <a:ext cx="15584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en-US" altLang="zh-CN" sz="16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2015.6~2016.9</a:t>
            </a:r>
            <a:endParaRPr lang="en-US" altLang="zh-CN" sz="16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705783" y="1801381"/>
            <a:ext cx="15584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en-US" altLang="zh-CN" sz="16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2014.9~2015.6</a:t>
            </a:r>
            <a:endParaRPr lang="en-US" altLang="zh-CN" sz="16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686052" y="1684542"/>
            <a:ext cx="15183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6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10800000" scaled="1"/>
                </a:gradFill>
                <a:latin typeface="+mj-ea"/>
                <a:ea typeface="+mj-ea"/>
              </a:rPr>
              <a:t>2016.10~</a:t>
            </a:r>
            <a:r>
              <a:rPr lang="zh-CN" altLang="en-US" sz="16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10800000" scaled="1"/>
                </a:gradFill>
                <a:latin typeface="+mj-ea"/>
                <a:ea typeface="+mj-ea"/>
              </a:rPr>
              <a:t>至今</a:t>
            </a:r>
            <a:endParaRPr lang="zh-CN" altLang="en-US" sz="16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10800000" scaled="1"/>
              </a:gradFill>
              <a:latin typeface="+mj-ea"/>
              <a:ea typeface="+mj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246598" y="2280351"/>
            <a:ext cx="582798" cy="582798"/>
            <a:chOff x="3419163" y="645088"/>
            <a:chExt cx="2305675" cy="2305675"/>
          </a:xfrm>
        </p:grpSpPr>
        <p:sp>
          <p:nvSpPr>
            <p:cNvPr id="74" name="椭圆 73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solidFill>
              <a:srgbClr val="000000"/>
            </a:solidFill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3647520" y="883451"/>
              <a:ext cx="1848961" cy="1848961"/>
            </a:xfrm>
            <a:prstGeom prst="ellipse">
              <a:avLst/>
            </a:prstGeom>
            <a:noFill/>
            <a:ln w="762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215677" y="2280351"/>
            <a:ext cx="582798" cy="582798"/>
            <a:chOff x="3419163" y="645088"/>
            <a:chExt cx="2305675" cy="2305675"/>
          </a:xfrm>
        </p:grpSpPr>
        <p:sp>
          <p:nvSpPr>
            <p:cNvPr id="78" name="椭圆 77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solidFill>
              <a:srgbClr val="000000"/>
            </a:solidFill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3647520" y="883451"/>
              <a:ext cx="1848961" cy="1848961"/>
            </a:xfrm>
            <a:prstGeom prst="ellipse">
              <a:avLst/>
            </a:prstGeom>
            <a:noFill/>
            <a:ln w="762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184756" y="2280351"/>
            <a:ext cx="582798" cy="582798"/>
            <a:chOff x="3419163" y="645088"/>
            <a:chExt cx="2305675" cy="2305675"/>
          </a:xfrm>
        </p:grpSpPr>
        <p:sp>
          <p:nvSpPr>
            <p:cNvPr id="82" name="椭圆 81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solidFill>
              <a:srgbClr val="000000"/>
            </a:solidFill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3647520" y="883451"/>
              <a:ext cx="1848961" cy="1848961"/>
            </a:xfrm>
            <a:prstGeom prst="ellipse">
              <a:avLst/>
            </a:prstGeom>
            <a:noFill/>
            <a:ln w="762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153835" y="2280351"/>
            <a:ext cx="582798" cy="582798"/>
            <a:chOff x="3419163" y="645088"/>
            <a:chExt cx="2305675" cy="2305675"/>
          </a:xfrm>
        </p:grpSpPr>
        <p:sp>
          <p:nvSpPr>
            <p:cNvPr id="86" name="椭圆 85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solidFill>
              <a:srgbClr val="000000"/>
            </a:solidFill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647520" y="883451"/>
              <a:ext cx="1848961" cy="1848961"/>
            </a:xfrm>
            <a:prstGeom prst="ellipse">
              <a:avLst/>
            </a:prstGeom>
            <a:noFill/>
            <a:ln w="762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82208" y="1636718"/>
            <a:ext cx="13115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zh-CN" altLang="en-US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杭州</a:t>
            </a:r>
            <a:r>
              <a:rPr lang="en-US" altLang="zh-CN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.</a:t>
            </a:r>
            <a:r>
              <a:rPr lang="zh-CN" altLang="en-US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知趣公司</a:t>
            </a:r>
            <a:endParaRPr lang="zh-CN" altLang="en-US" sz="1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983999" y="1941341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zh-CN" altLang="en-US" sz="11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担任美工一职</a:t>
            </a:r>
            <a:endParaRPr lang="zh-CN" altLang="en-US" sz="11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902705" y="1650616"/>
            <a:ext cx="11448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zh-CN" altLang="en-US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杭州</a:t>
            </a:r>
            <a:r>
              <a:rPr lang="en-US" altLang="zh-CN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.</a:t>
            </a:r>
            <a:r>
              <a:rPr lang="zh-CN" altLang="en-US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滴滴公司</a:t>
            </a:r>
            <a:endParaRPr lang="zh-CN" altLang="en-US" sz="1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921139" y="1944495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zh-CN" altLang="en-US" sz="11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市场部设计师</a:t>
            </a:r>
            <a:endParaRPr lang="zh-CN" altLang="en-US" sz="11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2912571" y="3023926"/>
            <a:ext cx="11448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zh-CN" altLang="en-US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杭州</a:t>
            </a:r>
            <a:r>
              <a:rPr lang="en-US" altLang="zh-CN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.</a:t>
            </a:r>
            <a:r>
              <a:rPr lang="zh-CN" altLang="en-US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滴滴公司</a:t>
            </a:r>
            <a:endParaRPr lang="zh-CN" altLang="en-US" sz="1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2931005" y="3294964"/>
            <a:ext cx="1107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2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10800000" scaled="1"/>
                </a:gradFill>
                <a:latin typeface="+mj-ea"/>
                <a:ea typeface="+mj-ea"/>
              </a:rPr>
              <a:t>市场部</a:t>
            </a:r>
            <a:r>
              <a:rPr lang="zh-CN" altLang="en-US" sz="11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实习生</a:t>
            </a:r>
            <a:endParaRPr lang="zh-CN" altLang="en-US" sz="11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6789445" y="3020738"/>
            <a:ext cx="13115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zh-CN" altLang="en-US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杭州</a:t>
            </a:r>
            <a:r>
              <a:rPr lang="en-US" altLang="zh-CN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.</a:t>
            </a:r>
            <a:r>
              <a:rPr lang="zh-CN" altLang="en-US" sz="1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网易公司</a:t>
            </a:r>
            <a:endParaRPr lang="zh-CN" altLang="en-US" sz="1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6670824" y="3318758"/>
            <a:ext cx="154882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2495"/>
            <a:r>
              <a:rPr lang="zh-CN" altLang="en-US" sz="11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市场部负责设计</a:t>
            </a:r>
            <a:r>
              <a:rPr lang="en-US" altLang="zh-CN" sz="11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&amp;</a:t>
            </a:r>
            <a:r>
              <a:rPr lang="zh-CN" altLang="en-US" sz="11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策划</a:t>
            </a:r>
            <a:endParaRPr lang="zh-CN" altLang="en-US" sz="11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1210642" y="603883"/>
            <a:ext cx="7648946" cy="0"/>
          </a:xfrm>
          <a:prstGeom prst="line">
            <a:avLst/>
          </a:prstGeom>
          <a:noFill/>
          <a:ln w="9525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8" name="矩形 97"/>
          <p:cNvSpPr/>
          <p:nvPr/>
        </p:nvSpPr>
        <p:spPr>
          <a:xfrm>
            <a:off x="7535911" y="183480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j-lt"/>
              </a:rPr>
              <a:t>My Resume</a:t>
            </a:r>
            <a:endParaRPr lang="en-US" altLang="zh-CN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35567" y="26437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工作</a:t>
            </a:r>
            <a:endParaRPr lang="en-US" altLang="zh-CN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技能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66051" y="111974"/>
            <a:ext cx="983819" cy="983819"/>
            <a:chOff x="3419163" y="645088"/>
            <a:chExt cx="2305675" cy="2305675"/>
          </a:xfrm>
        </p:grpSpPr>
        <p:sp>
          <p:nvSpPr>
            <p:cNvPr id="13" name="椭圆 12"/>
            <p:cNvSpPr/>
            <p:nvPr/>
          </p:nvSpPr>
          <p:spPr>
            <a:xfrm>
              <a:off x="3647521" y="883451"/>
              <a:ext cx="1848960" cy="1848960"/>
            </a:xfrm>
            <a:prstGeom prst="ellipse">
              <a:avLst/>
            </a:prstGeom>
            <a:noFill/>
            <a:ln w="762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7" name="直接连接符 96"/>
          <p:cNvCxnSpPr/>
          <p:nvPr/>
        </p:nvCxnSpPr>
        <p:spPr>
          <a:xfrm>
            <a:off x="1210642" y="603883"/>
            <a:ext cx="7648946" cy="0"/>
          </a:xfrm>
          <a:prstGeom prst="line">
            <a:avLst/>
          </a:prstGeom>
          <a:noFill/>
          <a:ln w="9525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8" name="矩形 97"/>
          <p:cNvSpPr/>
          <p:nvPr/>
        </p:nvSpPr>
        <p:spPr>
          <a:xfrm>
            <a:off x="7535911" y="183480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j-lt"/>
              </a:rPr>
              <a:t>My Resume</a:t>
            </a:r>
            <a:endParaRPr lang="en-US" altLang="zh-CN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4601" y="1780534"/>
            <a:ext cx="3078725" cy="141316"/>
            <a:chOff x="728504" y="1695796"/>
            <a:chExt cx="3078725" cy="174567"/>
          </a:xfrm>
        </p:grpSpPr>
        <p:sp>
          <p:nvSpPr>
            <p:cNvPr id="2" name="矩形: 圆角 1"/>
            <p:cNvSpPr/>
            <p:nvPr/>
          </p:nvSpPr>
          <p:spPr>
            <a:xfrm>
              <a:off x="728504" y="1695796"/>
              <a:ext cx="3078725" cy="1745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: 圆角 38"/>
            <p:cNvSpPr/>
            <p:nvPr/>
          </p:nvSpPr>
          <p:spPr>
            <a:xfrm>
              <a:off x="728504" y="1695797"/>
              <a:ext cx="2521772" cy="1745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44601" y="2807156"/>
            <a:ext cx="3078725" cy="141316"/>
            <a:chOff x="728504" y="1695796"/>
            <a:chExt cx="3078725" cy="174567"/>
          </a:xfrm>
        </p:grpSpPr>
        <p:sp>
          <p:nvSpPr>
            <p:cNvPr id="42" name="矩形: 圆角 41"/>
            <p:cNvSpPr/>
            <p:nvPr/>
          </p:nvSpPr>
          <p:spPr>
            <a:xfrm>
              <a:off x="728504" y="1695796"/>
              <a:ext cx="3078725" cy="1745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728504" y="1695797"/>
              <a:ext cx="2721278" cy="1745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44601" y="3833778"/>
            <a:ext cx="3078725" cy="141316"/>
            <a:chOff x="728504" y="1695796"/>
            <a:chExt cx="3078725" cy="174567"/>
          </a:xfrm>
        </p:grpSpPr>
        <p:sp>
          <p:nvSpPr>
            <p:cNvPr id="45" name="矩形: 圆角 44"/>
            <p:cNvSpPr/>
            <p:nvPr/>
          </p:nvSpPr>
          <p:spPr>
            <a:xfrm>
              <a:off x="728504" y="1695796"/>
              <a:ext cx="3078725" cy="1745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: 圆角 45"/>
            <p:cNvSpPr/>
            <p:nvPr/>
          </p:nvSpPr>
          <p:spPr>
            <a:xfrm>
              <a:off x="728504" y="1695797"/>
              <a:ext cx="2405394" cy="1745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983350" y="1813785"/>
            <a:ext cx="3078725" cy="141316"/>
            <a:chOff x="728504" y="1695796"/>
            <a:chExt cx="3078725" cy="174567"/>
          </a:xfrm>
        </p:grpSpPr>
        <p:sp>
          <p:nvSpPr>
            <p:cNvPr id="48" name="矩形: 圆角 47"/>
            <p:cNvSpPr/>
            <p:nvPr/>
          </p:nvSpPr>
          <p:spPr>
            <a:xfrm>
              <a:off x="728504" y="1695796"/>
              <a:ext cx="3078725" cy="1745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/>
            <p:cNvSpPr/>
            <p:nvPr/>
          </p:nvSpPr>
          <p:spPr>
            <a:xfrm>
              <a:off x="728504" y="1695802"/>
              <a:ext cx="2268658" cy="17456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983350" y="2840407"/>
            <a:ext cx="3078725" cy="141316"/>
            <a:chOff x="728504" y="1695796"/>
            <a:chExt cx="3078725" cy="174567"/>
          </a:xfrm>
        </p:grpSpPr>
        <p:sp>
          <p:nvSpPr>
            <p:cNvPr id="51" name="矩形: 圆角 50"/>
            <p:cNvSpPr/>
            <p:nvPr/>
          </p:nvSpPr>
          <p:spPr>
            <a:xfrm>
              <a:off x="728504" y="1695796"/>
              <a:ext cx="3078725" cy="1745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: 圆角 51"/>
            <p:cNvSpPr/>
            <p:nvPr/>
          </p:nvSpPr>
          <p:spPr>
            <a:xfrm>
              <a:off x="728504" y="1695797"/>
              <a:ext cx="1540871" cy="1745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83350" y="3867029"/>
            <a:ext cx="3078725" cy="141316"/>
            <a:chOff x="728504" y="1695796"/>
            <a:chExt cx="3078725" cy="174567"/>
          </a:xfrm>
        </p:grpSpPr>
        <p:sp>
          <p:nvSpPr>
            <p:cNvPr id="54" name="矩形: 圆角 53"/>
            <p:cNvSpPr/>
            <p:nvPr/>
          </p:nvSpPr>
          <p:spPr>
            <a:xfrm>
              <a:off x="728504" y="1695796"/>
              <a:ext cx="3078725" cy="17456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: 圆角 54"/>
            <p:cNvSpPr/>
            <p:nvPr/>
          </p:nvSpPr>
          <p:spPr>
            <a:xfrm>
              <a:off x="728505" y="1695798"/>
              <a:ext cx="1732062" cy="17456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>
            <a:spLocks noChangeArrowheads="1"/>
          </p:cNvSpPr>
          <p:nvPr/>
        </p:nvSpPr>
        <p:spPr bwMode="auto">
          <a:xfrm>
            <a:off x="374057" y="1373362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Photoshop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57" name="文本框 56"/>
          <p:cNvSpPr txBox="1">
            <a:spLocks noChangeArrowheads="1"/>
          </p:cNvSpPr>
          <p:nvPr/>
        </p:nvSpPr>
        <p:spPr bwMode="auto">
          <a:xfrm>
            <a:off x="4893409" y="1373361"/>
            <a:ext cx="1120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illustrator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58" name="文本框 57"/>
          <p:cNvSpPr txBox="1">
            <a:spLocks noChangeArrowheads="1"/>
          </p:cNvSpPr>
          <p:nvPr/>
        </p:nvSpPr>
        <p:spPr bwMode="auto">
          <a:xfrm>
            <a:off x="335585" y="2383358"/>
            <a:ext cx="13644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PowerPoint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4893409" y="2383357"/>
            <a:ext cx="1432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CorelDRAW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60" name="文本框 59"/>
          <p:cNvSpPr txBox="1">
            <a:spLocks noChangeArrowheads="1"/>
          </p:cNvSpPr>
          <p:nvPr/>
        </p:nvSpPr>
        <p:spPr bwMode="auto">
          <a:xfrm>
            <a:off x="374057" y="3385616"/>
            <a:ext cx="1095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InDesign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4931881" y="3385615"/>
            <a:ext cx="8515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sketch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3612386" y="1502904"/>
            <a:ext cx="7906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 sz="28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85</a:t>
            </a: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%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3612386" y="2536592"/>
            <a:ext cx="7906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 sz="28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90</a:t>
            </a: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%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64" name="文本框 63"/>
          <p:cNvSpPr txBox="1">
            <a:spLocks noChangeArrowheads="1"/>
          </p:cNvSpPr>
          <p:nvPr/>
        </p:nvSpPr>
        <p:spPr bwMode="auto">
          <a:xfrm>
            <a:off x="3612386" y="3570281"/>
            <a:ext cx="7906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 sz="28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75</a:t>
            </a: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%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65" name="文本框 64"/>
          <p:cNvSpPr txBox="1">
            <a:spLocks noChangeArrowheads="1"/>
          </p:cNvSpPr>
          <p:nvPr/>
        </p:nvSpPr>
        <p:spPr bwMode="auto">
          <a:xfrm>
            <a:off x="8122707" y="1545109"/>
            <a:ext cx="7906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 sz="28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75</a:t>
            </a: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%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66" name="文本框 65"/>
          <p:cNvSpPr txBox="1">
            <a:spLocks noChangeArrowheads="1"/>
          </p:cNvSpPr>
          <p:nvPr/>
        </p:nvSpPr>
        <p:spPr bwMode="auto">
          <a:xfrm>
            <a:off x="8122707" y="2578797"/>
            <a:ext cx="7906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 sz="28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50</a:t>
            </a: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%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8122707" y="3612486"/>
            <a:ext cx="7906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defRPr/>
            </a:pPr>
            <a:r>
              <a:rPr lang="en-US" altLang="zh-CN" sz="28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55</a:t>
            </a: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%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35567" y="26437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辅助</a:t>
            </a:r>
            <a:endParaRPr lang="en-US" altLang="zh-CN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技能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66051" y="111974"/>
            <a:ext cx="983819" cy="983819"/>
            <a:chOff x="3419163" y="645088"/>
            <a:chExt cx="2305675" cy="2305675"/>
          </a:xfrm>
        </p:grpSpPr>
        <p:sp>
          <p:nvSpPr>
            <p:cNvPr id="13" name="椭圆 12"/>
            <p:cNvSpPr/>
            <p:nvPr/>
          </p:nvSpPr>
          <p:spPr>
            <a:xfrm>
              <a:off x="3647521" y="883451"/>
              <a:ext cx="1848960" cy="1848960"/>
            </a:xfrm>
            <a:prstGeom prst="ellipse">
              <a:avLst/>
            </a:prstGeom>
            <a:noFill/>
            <a:ln w="762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7" name="直接连接符 96"/>
          <p:cNvCxnSpPr/>
          <p:nvPr/>
        </p:nvCxnSpPr>
        <p:spPr>
          <a:xfrm>
            <a:off x="1210642" y="603883"/>
            <a:ext cx="7648946" cy="0"/>
          </a:xfrm>
          <a:prstGeom prst="line">
            <a:avLst/>
          </a:prstGeom>
          <a:noFill/>
          <a:ln w="9525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8" name="矩形 97"/>
          <p:cNvSpPr/>
          <p:nvPr/>
        </p:nvSpPr>
        <p:spPr>
          <a:xfrm>
            <a:off x="7535911" y="183480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j-lt"/>
              </a:rPr>
              <a:t>My Resume</a:t>
            </a:r>
            <a:endParaRPr lang="en-US" altLang="zh-CN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099484" y="1434515"/>
            <a:ext cx="2945032" cy="2945032"/>
            <a:chOff x="3419163" y="645088"/>
            <a:chExt cx="2305675" cy="2305675"/>
          </a:xfrm>
        </p:grpSpPr>
        <p:sp>
          <p:nvSpPr>
            <p:cNvPr id="35" name="椭圆 34"/>
            <p:cNvSpPr/>
            <p:nvPr/>
          </p:nvSpPr>
          <p:spPr>
            <a:xfrm>
              <a:off x="3647521" y="883451"/>
              <a:ext cx="1848960" cy="1848960"/>
            </a:xfrm>
            <a:prstGeom prst="ellipse">
              <a:avLst/>
            </a:prstGeom>
            <a:noFill/>
            <a:ln w="12065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1912683" y="1288557"/>
            <a:ext cx="1302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685800"/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设计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弧形 8"/>
          <p:cNvSpPr/>
          <p:nvPr/>
        </p:nvSpPr>
        <p:spPr>
          <a:xfrm>
            <a:off x="2818150" y="1153182"/>
            <a:ext cx="3507698" cy="3507698"/>
          </a:xfrm>
          <a:prstGeom prst="arc">
            <a:avLst>
              <a:gd name="adj1" fmla="val 17321657"/>
              <a:gd name="adj2" fmla="val 3894387"/>
            </a:avLst>
          </a:prstGeom>
          <a:noFill/>
          <a:ln w="12700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512922" y="1372716"/>
            <a:ext cx="239913" cy="239913"/>
          </a:xfrm>
          <a:prstGeom prst="ellipse">
            <a:avLst/>
          </a:pr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6216239" y="2799853"/>
            <a:ext cx="239913" cy="239913"/>
          </a:xfrm>
          <a:prstGeom prst="ellipse">
            <a:avLst/>
          </a:pr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5632878" y="4111024"/>
            <a:ext cx="239913" cy="239913"/>
          </a:xfrm>
          <a:prstGeom prst="ellipse">
            <a:avLst/>
          </a:pr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弧形 64"/>
          <p:cNvSpPr/>
          <p:nvPr/>
        </p:nvSpPr>
        <p:spPr>
          <a:xfrm flipH="1">
            <a:off x="2818151" y="1153182"/>
            <a:ext cx="3507698" cy="3507698"/>
          </a:xfrm>
          <a:prstGeom prst="arc">
            <a:avLst>
              <a:gd name="adj1" fmla="val 17196737"/>
              <a:gd name="adj2" fmla="val 3894387"/>
            </a:avLst>
          </a:prstGeom>
          <a:noFill/>
          <a:ln w="12700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3331853" y="1423956"/>
            <a:ext cx="239913" cy="239913"/>
          </a:xfrm>
          <a:prstGeom prst="ellipse">
            <a:avLst/>
          </a:pr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2713730" y="2667118"/>
            <a:ext cx="239913" cy="239913"/>
          </a:xfrm>
          <a:prstGeom prst="ellipse">
            <a:avLst/>
          </a:pr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3271210" y="4081477"/>
            <a:ext cx="239913" cy="239913"/>
          </a:xfrm>
          <a:prstGeom prst="ellipse">
            <a:avLst/>
          </a:pr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853259" y="259785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685800"/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微信表情包制作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103235" y="4098757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685800"/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手绘创作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866863" y="1308006"/>
            <a:ext cx="1669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海报</a:t>
            </a:r>
            <a:r>
              <a:rPr lang="en-US" altLang="zh-CN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画册设计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471689" y="272236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网页设计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997397" y="402077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小程序开发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35568" y="26437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生活</a:t>
            </a:r>
            <a:endParaRPr lang="en-US" altLang="zh-CN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  <a:p>
            <a:pPr algn="ctr" defTabSz="912495">
              <a:defRPr/>
            </a:pPr>
            <a:r>
              <a:rPr lang="zh-CN" altLang="en-US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  <a:ea typeface="+mj-ea"/>
              </a:rPr>
              <a:t>技能</a:t>
            </a:r>
            <a:endParaRPr lang="zh-CN" altLang="en-US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  <a:ea typeface="+mj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10642" y="603883"/>
            <a:ext cx="7648946" cy="0"/>
          </a:xfrm>
          <a:prstGeom prst="line">
            <a:avLst/>
          </a:prstGeom>
          <a:noFill/>
          <a:ln w="9525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组合 11"/>
          <p:cNvGrpSpPr/>
          <p:nvPr/>
        </p:nvGrpSpPr>
        <p:grpSpPr>
          <a:xfrm>
            <a:off x="166051" y="111974"/>
            <a:ext cx="983819" cy="983819"/>
            <a:chOff x="3419163" y="645088"/>
            <a:chExt cx="2305675" cy="2305675"/>
          </a:xfrm>
        </p:grpSpPr>
        <p:sp>
          <p:nvSpPr>
            <p:cNvPr id="13" name="椭圆 12"/>
            <p:cNvSpPr/>
            <p:nvPr/>
          </p:nvSpPr>
          <p:spPr>
            <a:xfrm>
              <a:off x="3647521" y="883451"/>
              <a:ext cx="1848960" cy="1848960"/>
            </a:xfrm>
            <a:prstGeom prst="ellipse">
              <a:avLst/>
            </a:prstGeom>
            <a:noFill/>
            <a:ln w="762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: 圆角 1"/>
          <p:cNvSpPr/>
          <p:nvPr/>
        </p:nvSpPr>
        <p:spPr>
          <a:xfrm>
            <a:off x="1284534" y="1095793"/>
            <a:ext cx="877454" cy="877454"/>
          </a:xfrm>
          <a:prstGeom prst="roundRect">
            <a:avLst/>
          </a:prstGeom>
          <a:noFill/>
          <a:ln w="12700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矩形: 圆角 71"/>
          <p:cNvSpPr/>
          <p:nvPr/>
        </p:nvSpPr>
        <p:spPr>
          <a:xfrm>
            <a:off x="1284534" y="2490484"/>
            <a:ext cx="877454" cy="877454"/>
          </a:xfrm>
          <a:prstGeom prst="roundRect">
            <a:avLst/>
          </a:prstGeom>
          <a:noFill/>
          <a:ln w="12700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矩形: 圆角 72"/>
          <p:cNvSpPr/>
          <p:nvPr/>
        </p:nvSpPr>
        <p:spPr>
          <a:xfrm>
            <a:off x="1284534" y="3885175"/>
            <a:ext cx="877454" cy="877454"/>
          </a:xfrm>
          <a:prstGeom prst="roundRect">
            <a:avLst/>
          </a:prstGeom>
          <a:noFill/>
          <a:ln w="12700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Freeform 15"/>
          <p:cNvSpPr>
            <a:spLocks noEditPoints="1"/>
          </p:cNvSpPr>
          <p:nvPr/>
        </p:nvSpPr>
        <p:spPr bwMode="auto">
          <a:xfrm>
            <a:off x="1466244" y="1314280"/>
            <a:ext cx="514034" cy="440479"/>
          </a:xfrm>
          <a:custGeom>
            <a:avLst/>
            <a:gdLst>
              <a:gd name="T0" fmla="*/ 336 w 672"/>
              <a:gd name="T1" fmla="*/ 479 h 576"/>
              <a:gd name="T2" fmla="*/ 480 w 672"/>
              <a:gd name="T3" fmla="*/ 335 h 576"/>
              <a:gd name="T4" fmla="*/ 336 w 672"/>
              <a:gd name="T5" fmla="*/ 191 h 576"/>
              <a:gd name="T6" fmla="*/ 192 w 672"/>
              <a:gd name="T7" fmla="*/ 335 h 576"/>
              <a:gd name="T8" fmla="*/ 336 w 672"/>
              <a:gd name="T9" fmla="*/ 479 h 576"/>
              <a:gd name="T10" fmla="*/ 336 w 672"/>
              <a:gd name="T11" fmla="*/ 239 h 576"/>
              <a:gd name="T12" fmla="*/ 432 w 672"/>
              <a:gd name="T13" fmla="*/ 335 h 576"/>
              <a:gd name="T14" fmla="*/ 336 w 672"/>
              <a:gd name="T15" fmla="*/ 431 h 576"/>
              <a:gd name="T16" fmla="*/ 240 w 672"/>
              <a:gd name="T17" fmla="*/ 335 h 576"/>
              <a:gd name="T18" fmla="*/ 336 w 672"/>
              <a:gd name="T19" fmla="*/ 239 h 576"/>
              <a:gd name="T20" fmla="*/ 528 w 672"/>
              <a:gd name="T21" fmla="*/ 335 h 576"/>
              <a:gd name="T22" fmla="*/ 336 w 672"/>
              <a:gd name="T23" fmla="*/ 527 h 576"/>
              <a:gd name="T24" fmla="*/ 144 w 672"/>
              <a:gd name="T25" fmla="*/ 335 h 576"/>
              <a:gd name="T26" fmla="*/ 151 w 672"/>
              <a:gd name="T27" fmla="*/ 288 h 576"/>
              <a:gd name="T28" fmla="*/ 0 w 672"/>
              <a:gd name="T29" fmla="*/ 288 h 576"/>
              <a:gd name="T30" fmla="*/ 0 w 672"/>
              <a:gd name="T31" fmla="*/ 528 h 576"/>
              <a:gd name="T32" fmla="*/ 48 w 672"/>
              <a:gd name="T33" fmla="*/ 576 h 576"/>
              <a:gd name="T34" fmla="*/ 624 w 672"/>
              <a:gd name="T35" fmla="*/ 576 h 576"/>
              <a:gd name="T36" fmla="*/ 672 w 672"/>
              <a:gd name="T37" fmla="*/ 528 h 576"/>
              <a:gd name="T38" fmla="*/ 672 w 672"/>
              <a:gd name="T39" fmla="*/ 288 h 576"/>
              <a:gd name="T40" fmla="*/ 522 w 672"/>
              <a:gd name="T41" fmla="*/ 288 h 576"/>
              <a:gd name="T42" fmla="*/ 528 w 672"/>
              <a:gd name="T43" fmla="*/ 335 h 576"/>
              <a:gd name="T44" fmla="*/ 624 w 672"/>
              <a:gd name="T45" fmla="*/ 96 h 576"/>
              <a:gd name="T46" fmla="*/ 48 w 672"/>
              <a:gd name="T47" fmla="*/ 96 h 576"/>
              <a:gd name="T48" fmla="*/ 0 w 672"/>
              <a:gd name="T49" fmla="*/ 144 h 576"/>
              <a:gd name="T50" fmla="*/ 0 w 672"/>
              <a:gd name="T51" fmla="*/ 240 h 576"/>
              <a:gd name="T52" fmla="*/ 171 w 672"/>
              <a:gd name="T53" fmla="*/ 240 h 576"/>
              <a:gd name="T54" fmla="*/ 336 w 672"/>
              <a:gd name="T55" fmla="*/ 143 h 576"/>
              <a:gd name="T56" fmla="*/ 502 w 672"/>
              <a:gd name="T57" fmla="*/ 240 h 576"/>
              <a:gd name="T58" fmla="*/ 672 w 672"/>
              <a:gd name="T59" fmla="*/ 240 h 576"/>
              <a:gd name="T60" fmla="*/ 672 w 672"/>
              <a:gd name="T61" fmla="*/ 144 h 576"/>
              <a:gd name="T62" fmla="*/ 624 w 672"/>
              <a:gd name="T63" fmla="*/ 96 h 576"/>
              <a:gd name="T64" fmla="*/ 624 w 672"/>
              <a:gd name="T65" fmla="*/ 48 h 576"/>
              <a:gd name="T66" fmla="*/ 576 w 672"/>
              <a:gd name="T67" fmla="*/ 0 h 576"/>
              <a:gd name="T68" fmla="*/ 479 w 672"/>
              <a:gd name="T69" fmla="*/ 0 h 576"/>
              <a:gd name="T70" fmla="*/ 432 w 672"/>
              <a:gd name="T71" fmla="*/ 48 h 576"/>
              <a:gd name="T72" fmla="*/ 432 w 672"/>
              <a:gd name="T73" fmla="*/ 48 h 576"/>
              <a:gd name="T74" fmla="*/ 624 w 672"/>
              <a:gd name="T75" fmla="*/ 48 h 576"/>
              <a:gd name="T76" fmla="*/ 624 w 672"/>
              <a:gd name="T77" fmla="*/ 48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2" h="576">
                <a:moveTo>
                  <a:pt x="336" y="479"/>
                </a:moveTo>
                <a:cubicBezTo>
                  <a:pt x="416" y="479"/>
                  <a:pt x="480" y="415"/>
                  <a:pt x="480" y="335"/>
                </a:cubicBezTo>
                <a:cubicBezTo>
                  <a:pt x="480" y="256"/>
                  <a:pt x="416" y="191"/>
                  <a:pt x="336" y="191"/>
                </a:cubicBezTo>
                <a:cubicBezTo>
                  <a:pt x="257" y="191"/>
                  <a:pt x="192" y="256"/>
                  <a:pt x="192" y="335"/>
                </a:cubicBezTo>
                <a:cubicBezTo>
                  <a:pt x="192" y="415"/>
                  <a:pt x="257" y="479"/>
                  <a:pt x="336" y="479"/>
                </a:cubicBezTo>
                <a:close/>
                <a:moveTo>
                  <a:pt x="336" y="239"/>
                </a:moveTo>
                <a:cubicBezTo>
                  <a:pt x="389" y="239"/>
                  <a:pt x="432" y="282"/>
                  <a:pt x="432" y="335"/>
                </a:cubicBezTo>
                <a:cubicBezTo>
                  <a:pt x="432" y="388"/>
                  <a:pt x="389" y="431"/>
                  <a:pt x="336" y="431"/>
                </a:cubicBezTo>
                <a:cubicBezTo>
                  <a:pt x="283" y="431"/>
                  <a:pt x="240" y="388"/>
                  <a:pt x="240" y="335"/>
                </a:cubicBezTo>
                <a:cubicBezTo>
                  <a:pt x="240" y="282"/>
                  <a:pt x="283" y="239"/>
                  <a:pt x="336" y="239"/>
                </a:cubicBezTo>
                <a:close/>
                <a:moveTo>
                  <a:pt x="528" y="335"/>
                </a:moveTo>
                <a:cubicBezTo>
                  <a:pt x="528" y="441"/>
                  <a:pt x="442" y="527"/>
                  <a:pt x="336" y="527"/>
                </a:cubicBezTo>
                <a:cubicBezTo>
                  <a:pt x="230" y="527"/>
                  <a:pt x="144" y="441"/>
                  <a:pt x="144" y="335"/>
                </a:cubicBezTo>
                <a:cubicBezTo>
                  <a:pt x="144" y="319"/>
                  <a:pt x="147" y="303"/>
                  <a:pt x="151" y="288"/>
                </a:cubicBezTo>
                <a:cubicBezTo>
                  <a:pt x="0" y="288"/>
                  <a:pt x="0" y="288"/>
                  <a:pt x="0" y="288"/>
                </a:cubicBezTo>
                <a:cubicBezTo>
                  <a:pt x="0" y="528"/>
                  <a:pt x="0" y="528"/>
                  <a:pt x="0" y="528"/>
                </a:cubicBezTo>
                <a:cubicBezTo>
                  <a:pt x="0" y="554"/>
                  <a:pt x="22" y="576"/>
                  <a:pt x="48" y="576"/>
                </a:cubicBezTo>
                <a:cubicBezTo>
                  <a:pt x="624" y="576"/>
                  <a:pt x="624" y="576"/>
                  <a:pt x="624" y="576"/>
                </a:cubicBezTo>
                <a:cubicBezTo>
                  <a:pt x="650" y="576"/>
                  <a:pt x="672" y="554"/>
                  <a:pt x="672" y="528"/>
                </a:cubicBezTo>
                <a:cubicBezTo>
                  <a:pt x="672" y="288"/>
                  <a:pt x="672" y="288"/>
                  <a:pt x="672" y="288"/>
                </a:cubicBezTo>
                <a:cubicBezTo>
                  <a:pt x="522" y="288"/>
                  <a:pt x="522" y="288"/>
                  <a:pt x="522" y="288"/>
                </a:cubicBezTo>
                <a:cubicBezTo>
                  <a:pt x="525" y="303"/>
                  <a:pt x="528" y="319"/>
                  <a:pt x="528" y="335"/>
                </a:cubicBezTo>
                <a:close/>
                <a:moveTo>
                  <a:pt x="624" y="96"/>
                </a:moveTo>
                <a:cubicBezTo>
                  <a:pt x="48" y="96"/>
                  <a:pt x="48" y="96"/>
                  <a:pt x="48" y="96"/>
                </a:cubicBezTo>
                <a:cubicBezTo>
                  <a:pt x="22" y="96"/>
                  <a:pt x="0" y="118"/>
                  <a:pt x="0" y="144"/>
                </a:cubicBezTo>
                <a:cubicBezTo>
                  <a:pt x="0" y="240"/>
                  <a:pt x="0" y="240"/>
                  <a:pt x="0" y="240"/>
                </a:cubicBezTo>
                <a:cubicBezTo>
                  <a:pt x="171" y="240"/>
                  <a:pt x="171" y="240"/>
                  <a:pt x="171" y="240"/>
                </a:cubicBezTo>
                <a:cubicBezTo>
                  <a:pt x="204" y="182"/>
                  <a:pt x="265" y="143"/>
                  <a:pt x="336" y="143"/>
                </a:cubicBezTo>
                <a:cubicBezTo>
                  <a:pt x="407" y="143"/>
                  <a:pt x="469" y="182"/>
                  <a:pt x="502" y="240"/>
                </a:cubicBezTo>
                <a:cubicBezTo>
                  <a:pt x="672" y="240"/>
                  <a:pt x="672" y="240"/>
                  <a:pt x="672" y="240"/>
                </a:cubicBezTo>
                <a:cubicBezTo>
                  <a:pt x="672" y="144"/>
                  <a:pt x="672" y="144"/>
                  <a:pt x="672" y="144"/>
                </a:cubicBezTo>
                <a:cubicBezTo>
                  <a:pt x="672" y="118"/>
                  <a:pt x="650" y="96"/>
                  <a:pt x="624" y="96"/>
                </a:cubicBezTo>
                <a:close/>
                <a:moveTo>
                  <a:pt x="624" y="48"/>
                </a:moveTo>
                <a:cubicBezTo>
                  <a:pt x="624" y="21"/>
                  <a:pt x="602" y="0"/>
                  <a:pt x="576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53" y="0"/>
                  <a:pt x="432" y="21"/>
                  <a:pt x="432" y="48"/>
                </a:cubicBezTo>
                <a:cubicBezTo>
                  <a:pt x="432" y="48"/>
                  <a:pt x="432" y="48"/>
                  <a:pt x="432" y="48"/>
                </a:cubicBezTo>
                <a:cubicBezTo>
                  <a:pt x="624" y="48"/>
                  <a:pt x="624" y="48"/>
                  <a:pt x="624" y="48"/>
                </a:cubicBezTo>
                <a:cubicBezTo>
                  <a:pt x="624" y="48"/>
                  <a:pt x="624" y="48"/>
                  <a:pt x="624" y="48"/>
                </a:cubicBezTo>
                <a:close/>
              </a:path>
            </a:pathLst>
          </a:cu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75" name="Group 24"/>
          <p:cNvGrpSpPr>
            <a:grpSpLocks noChangeAspect="1"/>
          </p:cNvGrpSpPr>
          <p:nvPr/>
        </p:nvGrpSpPr>
        <p:grpSpPr bwMode="auto">
          <a:xfrm>
            <a:off x="1396560" y="2635715"/>
            <a:ext cx="653401" cy="586991"/>
            <a:chOff x="733" y="2348"/>
            <a:chExt cx="610" cy="548"/>
          </a:xfr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</p:grpSpPr>
        <p:sp>
          <p:nvSpPr>
            <p:cNvPr id="76" name="Freeform 25"/>
            <p:cNvSpPr/>
            <p:nvPr/>
          </p:nvSpPr>
          <p:spPr bwMode="auto">
            <a:xfrm>
              <a:off x="784" y="2423"/>
              <a:ext cx="164" cy="172"/>
            </a:xfrm>
            <a:custGeom>
              <a:avLst/>
              <a:gdLst>
                <a:gd name="T0" fmla="*/ 171 w 191"/>
                <a:gd name="T1" fmla="*/ 38 h 200"/>
                <a:gd name="T2" fmla="*/ 37 w 191"/>
                <a:gd name="T3" fmla="*/ 37 h 200"/>
                <a:gd name="T4" fmla="*/ 37 w 191"/>
                <a:gd name="T5" fmla="*/ 172 h 200"/>
                <a:gd name="T6" fmla="*/ 105 w 191"/>
                <a:gd name="T7" fmla="*/ 200 h 200"/>
                <a:gd name="T8" fmla="*/ 172 w 191"/>
                <a:gd name="T9" fmla="*/ 172 h 200"/>
                <a:gd name="T10" fmla="*/ 172 w 191"/>
                <a:gd name="T11" fmla="*/ 151 h 200"/>
                <a:gd name="T12" fmla="*/ 150 w 191"/>
                <a:gd name="T13" fmla="*/ 151 h 200"/>
                <a:gd name="T14" fmla="*/ 59 w 191"/>
                <a:gd name="T15" fmla="*/ 150 h 200"/>
                <a:gd name="T16" fmla="*/ 58 w 191"/>
                <a:gd name="T17" fmla="*/ 59 h 200"/>
                <a:gd name="T18" fmla="*/ 150 w 191"/>
                <a:gd name="T19" fmla="*/ 59 h 200"/>
                <a:gd name="T20" fmla="*/ 160 w 191"/>
                <a:gd name="T21" fmla="*/ 73 h 200"/>
                <a:gd name="T22" fmla="*/ 181 w 191"/>
                <a:gd name="T23" fmla="*/ 79 h 200"/>
                <a:gd name="T24" fmla="*/ 187 w 191"/>
                <a:gd name="T25" fmla="*/ 58 h 200"/>
                <a:gd name="T26" fmla="*/ 171 w 191"/>
                <a:gd name="T27" fmla="*/ 3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1" h="200">
                  <a:moveTo>
                    <a:pt x="171" y="38"/>
                  </a:moveTo>
                  <a:cubicBezTo>
                    <a:pt x="134" y="0"/>
                    <a:pt x="74" y="0"/>
                    <a:pt x="37" y="37"/>
                  </a:cubicBezTo>
                  <a:cubicBezTo>
                    <a:pt x="0" y="74"/>
                    <a:pt x="0" y="134"/>
                    <a:pt x="37" y="172"/>
                  </a:cubicBezTo>
                  <a:cubicBezTo>
                    <a:pt x="56" y="190"/>
                    <a:pt x="81" y="200"/>
                    <a:pt x="105" y="200"/>
                  </a:cubicBezTo>
                  <a:cubicBezTo>
                    <a:pt x="129" y="200"/>
                    <a:pt x="153" y="191"/>
                    <a:pt x="172" y="172"/>
                  </a:cubicBezTo>
                  <a:cubicBezTo>
                    <a:pt x="178" y="166"/>
                    <a:pt x="178" y="157"/>
                    <a:pt x="172" y="151"/>
                  </a:cubicBezTo>
                  <a:cubicBezTo>
                    <a:pt x="166" y="145"/>
                    <a:pt x="156" y="145"/>
                    <a:pt x="150" y="151"/>
                  </a:cubicBezTo>
                  <a:cubicBezTo>
                    <a:pt x="125" y="176"/>
                    <a:pt x="84" y="175"/>
                    <a:pt x="59" y="150"/>
                  </a:cubicBezTo>
                  <a:cubicBezTo>
                    <a:pt x="33" y="125"/>
                    <a:pt x="33" y="84"/>
                    <a:pt x="58" y="59"/>
                  </a:cubicBezTo>
                  <a:cubicBezTo>
                    <a:pt x="83" y="34"/>
                    <a:pt x="124" y="34"/>
                    <a:pt x="150" y="59"/>
                  </a:cubicBezTo>
                  <a:cubicBezTo>
                    <a:pt x="154" y="63"/>
                    <a:pt x="157" y="68"/>
                    <a:pt x="160" y="73"/>
                  </a:cubicBezTo>
                  <a:cubicBezTo>
                    <a:pt x="165" y="80"/>
                    <a:pt x="174" y="83"/>
                    <a:pt x="181" y="79"/>
                  </a:cubicBezTo>
                  <a:cubicBezTo>
                    <a:pt x="188" y="74"/>
                    <a:pt x="191" y="65"/>
                    <a:pt x="187" y="58"/>
                  </a:cubicBezTo>
                  <a:cubicBezTo>
                    <a:pt x="182" y="51"/>
                    <a:pt x="177" y="44"/>
                    <a:pt x="171" y="38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7" name="Freeform 26"/>
            <p:cNvSpPr>
              <a:spLocks noEditPoints="1"/>
            </p:cNvSpPr>
            <p:nvPr/>
          </p:nvSpPr>
          <p:spPr bwMode="auto">
            <a:xfrm>
              <a:off x="733" y="2348"/>
              <a:ext cx="610" cy="548"/>
            </a:xfrm>
            <a:custGeom>
              <a:avLst/>
              <a:gdLst>
                <a:gd name="T0" fmla="*/ 510 w 713"/>
                <a:gd name="T1" fmla="*/ 5 h 640"/>
                <a:gd name="T2" fmla="*/ 487 w 713"/>
                <a:gd name="T3" fmla="*/ 6 h 640"/>
                <a:gd name="T4" fmla="*/ 386 w 713"/>
                <a:gd name="T5" fmla="*/ 262 h 640"/>
                <a:gd name="T6" fmla="*/ 342 w 713"/>
                <a:gd name="T7" fmla="*/ 349 h 640"/>
                <a:gd name="T8" fmla="*/ 269 w 713"/>
                <a:gd name="T9" fmla="*/ 88 h 640"/>
                <a:gd name="T10" fmla="*/ 58 w 713"/>
                <a:gd name="T11" fmla="*/ 87 h 640"/>
                <a:gd name="T12" fmla="*/ 166 w 713"/>
                <a:gd name="T13" fmla="*/ 342 h 640"/>
                <a:gd name="T14" fmla="*/ 321 w 713"/>
                <a:gd name="T15" fmla="*/ 371 h 640"/>
                <a:gd name="T16" fmla="*/ 227 w 713"/>
                <a:gd name="T17" fmla="*/ 466 h 640"/>
                <a:gd name="T18" fmla="*/ 200 w 713"/>
                <a:gd name="T19" fmla="*/ 453 h 640"/>
                <a:gd name="T20" fmla="*/ 83 w 713"/>
                <a:gd name="T21" fmla="*/ 556 h 640"/>
                <a:gd name="T22" fmla="*/ 105 w 713"/>
                <a:gd name="T23" fmla="*/ 629 h 640"/>
                <a:gd name="T24" fmla="*/ 156 w 713"/>
                <a:gd name="T25" fmla="*/ 629 h 640"/>
                <a:gd name="T26" fmla="*/ 259 w 713"/>
                <a:gd name="T27" fmla="*/ 512 h 640"/>
                <a:gd name="T28" fmla="*/ 248 w 713"/>
                <a:gd name="T29" fmla="*/ 486 h 640"/>
                <a:gd name="T30" fmla="*/ 342 w 713"/>
                <a:gd name="T31" fmla="*/ 392 h 640"/>
                <a:gd name="T32" fmla="*/ 437 w 713"/>
                <a:gd name="T33" fmla="*/ 485 h 640"/>
                <a:gd name="T34" fmla="*/ 435 w 713"/>
                <a:gd name="T35" fmla="*/ 537 h 640"/>
                <a:gd name="T36" fmla="*/ 553 w 713"/>
                <a:gd name="T37" fmla="*/ 640 h 640"/>
                <a:gd name="T38" fmla="*/ 601 w 713"/>
                <a:gd name="T39" fmla="*/ 607 h 640"/>
                <a:gd name="T40" fmla="*/ 601 w 713"/>
                <a:gd name="T41" fmla="*/ 556 h 640"/>
                <a:gd name="T42" fmla="*/ 484 w 713"/>
                <a:gd name="T43" fmla="*/ 453 h 640"/>
                <a:gd name="T44" fmla="*/ 457 w 713"/>
                <a:gd name="T45" fmla="*/ 465 h 640"/>
                <a:gd name="T46" fmla="*/ 364 w 713"/>
                <a:gd name="T47" fmla="*/ 371 h 640"/>
                <a:gd name="T48" fmla="*/ 451 w 713"/>
                <a:gd name="T49" fmla="*/ 327 h 640"/>
                <a:gd name="T50" fmla="*/ 511 w 713"/>
                <a:gd name="T51" fmla="*/ 352 h 640"/>
                <a:gd name="T52" fmla="*/ 707 w 713"/>
                <a:gd name="T53" fmla="*/ 226 h 640"/>
                <a:gd name="T54" fmla="*/ 709 w 713"/>
                <a:gd name="T55" fmla="*/ 203 h 640"/>
                <a:gd name="T56" fmla="*/ 80 w 713"/>
                <a:gd name="T57" fmla="*/ 108 h 640"/>
                <a:gd name="T58" fmla="*/ 248 w 713"/>
                <a:gd name="T59" fmla="*/ 109 h 640"/>
                <a:gd name="T60" fmla="*/ 166 w 713"/>
                <a:gd name="T61" fmla="*/ 312 h 640"/>
                <a:gd name="T62" fmla="*/ 227 w 713"/>
                <a:gd name="T63" fmla="*/ 516 h 640"/>
                <a:gd name="T64" fmla="*/ 131 w 713"/>
                <a:gd name="T65" fmla="*/ 609 h 640"/>
                <a:gd name="T66" fmla="*/ 104 w 713"/>
                <a:gd name="T67" fmla="*/ 585 h 640"/>
                <a:gd name="T68" fmla="*/ 196 w 713"/>
                <a:gd name="T69" fmla="*/ 485 h 640"/>
                <a:gd name="T70" fmla="*/ 204 w 713"/>
                <a:gd name="T71" fmla="*/ 485 h 640"/>
                <a:gd name="T72" fmla="*/ 228 w 713"/>
                <a:gd name="T73" fmla="*/ 512 h 640"/>
                <a:gd name="T74" fmla="*/ 484 w 713"/>
                <a:gd name="T75" fmla="*/ 484 h 640"/>
                <a:gd name="T76" fmla="*/ 579 w 713"/>
                <a:gd name="T77" fmla="*/ 577 h 640"/>
                <a:gd name="T78" fmla="*/ 579 w 713"/>
                <a:gd name="T79" fmla="*/ 585 h 640"/>
                <a:gd name="T80" fmla="*/ 553 w 713"/>
                <a:gd name="T81" fmla="*/ 609 h 640"/>
                <a:gd name="T82" fmla="*/ 457 w 713"/>
                <a:gd name="T83" fmla="*/ 516 h 640"/>
                <a:gd name="T84" fmla="*/ 480 w 713"/>
                <a:gd name="T85" fmla="*/ 485 h 640"/>
                <a:gd name="T86" fmla="*/ 430 w 713"/>
                <a:gd name="T87" fmla="*/ 262 h 640"/>
                <a:gd name="T88" fmla="*/ 552 w 713"/>
                <a:gd name="T89" fmla="*/ 90 h 640"/>
                <a:gd name="T90" fmla="*/ 430 w 713"/>
                <a:gd name="T91" fmla="*/ 262 h 640"/>
                <a:gd name="T92" fmla="*/ 406 w 713"/>
                <a:gd name="T93" fmla="*/ 163 h 640"/>
                <a:gd name="T94" fmla="*/ 531 w 713"/>
                <a:gd name="T95" fmla="*/ 68 h 640"/>
                <a:gd name="T96" fmla="*/ 406 w 713"/>
                <a:gd name="T97" fmla="*/ 163 h 640"/>
                <a:gd name="T98" fmla="*/ 599 w 713"/>
                <a:gd name="T99" fmla="*/ 136 h 640"/>
                <a:gd name="T100" fmla="*/ 590 w 713"/>
                <a:gd name="T101" fmla="*/ 193 h 640"/>
                <a:gd name="T102" fmla="*/ 548 w 713"/>
                <a:gd name="T103" fmla="*/ 232 h 640"/>
                <a:gd name="T104" fmla="*/ 471 w 713"/>
                <a:gd name="T105" fmla="*/ 303 h 640"/>
                <a:gd name="T106" fmla="*/ 451 w 713"/>
                <a:gd name="T107" fmla="*/ 284 h 640"/>
                <a:gd name="T108" fmla="*/ 550 w 713"/>
                <a:gd name="T109" fmla="*/ 307 h 640"/>
                <a:gd name="T110" fmla="*/ 498 w 713"/>
                <a:gd name="T111" fmla="*/ 319 h 640"/>
                <a:gd name="T112" fmla="*/ 568 w 713"/>
                <a:gd name="T113" fmla="*/ 254 h 640"/>
                <a:gd name="T114" fmla="*/ 610 w 713"/>
                <a:gd name="T115" fmla="*/ 216 h 640"/>
                <a:gd name="T116" fmla="*/ 646 w 713"/>
                <a:gd name="T117" fmla="*/ 183 h 640"/>
                <a:gd name="T118" fmla="*/ 551 w 713"/>
                <a:gd name="T119" fmla="*/ 30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3" h="640">
                  <a:moveTo>
                    <a:pt x="709" y="203"/>
                  </a:moveTo>
                  <a:cubicBezTo>
                    <a:pt x="510" y="5"/>
                    <a:pt x="510" y="5"/>
                    <a:pt x="510" y="5"/>
                  </a:cubicBezTo>
                  <a:cubicBezTo>
                    <a:pt x="507" y="2"/>
                    <a:pt x="503" y="0"/>
                    <a:pt x="498" y="0"/>
                  </a:cubicBezTo>
                  <a:cubicBezTo>
                    <a:pt x="494" y="1"/>
                    <a:pt x="490" y="3"/>
                    <a:pt x="487" y="6"/>
                  </a:cubicBezTo>
                  <a:cubicBezTo>
                    <a:pt x="382" y="144"/>
                    <a:pt x="382" y="144"/>
                    <a:pt x="382" y="144"/>
                  </a:cubicBezTo>
                  <a:cubicBezTo>
                    <a:pt x="354" y="181"/>
                    <a:pt x="355" y="231"/>
                    <a:pt x="386" y="262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342" y="349"/>
                    <a:pt x="342" y="349"/>
                    <a:pt x="342" y="349"/>
                  </a:cubicBezTo>
                  <a:cubicBezTo>
                    <a:pt x="281" y="287"/>
                    <a:pt x="281" y="287"/>
                    <a:pt x="281" y="287"/>
                  </a:cubicBezTo>
                  <a:cubicBezTo>
                    <a:pt x="328" y="229"/>
                    <a:pt x="324" y="142"/>
                    <a:pt x="269" y="88"/>
                  </a:cubicBezTo>
                  <a:cubicBezTo>
                    <a:pt x="241" y="59"/>
                    <a:pt x="203" y="43"/>
                    <a:pt x="163" y="43"/>
                  </a:cubicBezTo>
                  <a:cubicBezTo>
                    <a:pt x="123" y="43"/>
                    <a:pt x="86" y="59"/>
                    <a:pt x="58" y="87"/>
                  </a:cubicBezTo>
                  <a:cubicBezTo>
                    <a:pt x="0" y="145"/>
                    <a:pt x="1" y="239"/>
                    <a:pt x="59" y="298"/>
                  </a:cubicBezTo>
                  <a:cubicBezTo>
                    <a:pt x="88" y="326"/>
                    <a:pt x="125" y="342"/>
                    <a:pt x="166" y="342"/>
                  </a:cubicBezTo>
                  <a:cubicBezTo>
                    <a:pt x="200" y="342"/>
                    <a:pt x="233" y="330"/>
                    <a:pt x="259" y="309"/>
                  </a:cubicBezTo>
                  <a:cubicBezTo>
                    <a:pt x="321" y="371"/>
                    <a:pt x="321" y="371"/>
                    <a:pt x="321" y="371"/>
                  </a:cubicBezTo>
                  <a:cubicBezTo>
                    <a:pt x="230" y="462"/>
                    <a:pt x="230" y="462"/>
                    <a:pt x="230" y="462"/>
                  </a:cubicBezTo>
                  <a:cubicBezTo>
                    <a:pt x="229" y="463"/>
                    <a:pt x="228" y="464"/>
                    <a:pt x="227" y="466"/>
                  </a:cubicBezTo>
                  <a:cubicBezTo>
                    <a:pt x="225" y="464"/>
                    <a:pt x="225" y="464"/>
                    <a:pt x="225" y="464"/>
                  </a:cubicBezTo>
                  <a:cubicBezTo>
                    <a:pt x="219" y="457"/>
                    <a:pt x="210" y="453"/>
                    <a:pt x="200" y="453"/>
                  </a:cubicBezTo>
                  <a:cubicBezTo>
                    <a:pt x="190" y="453"/>
                    <a:pt x="181" y="457"/>
                    <a:pt x="175" y="464"/>
                  </a:cubicBezTo>
                  <a:cubicBezTo>
                    <a:pt x="83" y="556"/>
                    <a:pt x="83" y="556"/>
                    <a:pt x="83" y="556"/>
                  </a:cubicBezTo>
                  <a:cubicBezTo>
                    <a:pt x="69" y="570"/>
                    <a:pt x="69" y="593"/>
                    <a:pt x="83" y="607"/>
                  </a:cubicBezTo>
                  <a:cubicBezTo>
                    <a:pt x="105" y="629"/>
                    <a:pt x="105" y="629"/>
                    <a:pt x="105" y="629"/>
                  </a:cubicBezTo>
                  <a:cubicBezTo>
                    <a:pt x="112" y="636"/>
                    <a:pt x="121" y="640"/>
                    <a:pt x="131" y="640"/>
                  </a:cubicBezTo>
                  <a:cubicBezTo>
                    <a:pt x="140" y="640"/>
                    <a:pt x="149" y="636"/>
                    <a:pt x="156" y="629"/>
                  </a:cubicBezTo>
                  <a:cubicBezTo>
                    <a:pt x="248" y="537"/>
                    <a:pt x="248" y="537"/>
                    <a:pt x="248" y="537"/>
                  </a:cubicBezTo>
                  <a:cubicBezTo>
                    <a:pt x="255" y="531"/>
                    <a:pt x="259" y="522"/>
                    <a:pt x="259" y="512"/>
                  </a:cubicBezTo>
                  <a:cubicBezTo>
                    <a:pt x="259" y="502"/>
                    <a:pt x="255" y="493"/>
                    <a:pt x="248" y="487"/>
                  </a:cubicBezTo>
                  <a:cubicBezTo>
                    <a:pt x="248" y="486"/>
                    <a:pt x="248" y="486"/>
                    <a:pt x="248" y="486"/>
                  </a:cubicBezTo>
                  <a:cubicBezTo>
                    <a:pt x="249" y="485"/>
                    <a:pt x="250" y="485"/>
                    <a:pt x="252" y="483"/>
                  </a:cubicBezTo>
                  <a:cubicBezTo>
                    <a:pt x="342" y="392"/>
                    <a:pt x="342" y="392"/>
                    <a:pt x="342" y="392"/>
                  </a:cubicBezTo>
                  <a:cubicBezTo>
                    <a:pt x="433" y="483"/>
                    <a:pt x="433" y="483"/>
                    <a:pt x="433" y="483"/>
                  </a:cubicBezTo>
                  <a:cubicBezTo>
                    <a:pt x="434" y="484"/>
                    <a:pt x="435" y="485"/>
                    <a:pt x="437" y="485"/>
                  </a:cubicBezTo>
                  <a:cubicBezTo>
                    <a:pt x="435" y="487"/>
                    <a:pt x="435" y="487"/>
                    <a:pt x="435" y="487"/>
                  </a:cubicBezTo>
                  <a:cubicBezTo>
                    <a:pt x="421" y="501"/>
                    <a:pt x="421" y="523"/>
                    <a:pt x="435" y="537"/>
                  </a:cubicBezTo>
                  <a:cubicBezTo>
                    <a:pt x="527" y="629"/>
                    <a:pt x="527" y="629"/>
                    <a:pt x="527" y="629"/>
                  </a:cubicBezTo>
                  <a:cubicBezTo>
                    <a:pt x="534" y="636"/>
                    <a:pt x="543" y="640"/>
                    <a:pt x="553" y="640"/>
                  </a:cubicBezTo>
                  <a:cubicBezTo>
                    <a:pt x="562" y="640"/>
                    <a:pt x="571" y="636"/>
                    <a:pt x="578" y="629"/>
                  </a:cubicBezTo>
                  <a:cubicBezTo>
                    <a:pt x="601" y="607"/>
                    <a:pt x="601" y="607"/>
                    <a:pt x="601" y="607"/>
                  </a:cubicBezTo>
                  <a:cubicBezTo>
                    <a:pt x="608" y="600"/>
                    <a:pt x="611" y="591"/>
                    <a:pt x="611" y="581"/>
                  </a:cubicBezTo>
                  <a:cubicBezTo>
                    <a:pt x="611" y="572"/>
                    <a:pt x="608" y="563"/>
                    <a:pt x="601" y="556"/>
                  </a:cubicBezTo>
                  <a:cubicBezTo>
                    <a:pt x="509" y="464"/>
                    <a:pt x="509" y="464"/>
                    <a:pt x="509" y="464"/>
                  </a:cubicBezTo>
                  <a:cubicBezTo>
                    <a:pt x="502" y="457"/>
                    <a:pt x="493" y="453"/>
                    <a:pt x="484" y="453"/>
                  </a:cubicBezTo>
                  <a:cubicBezTo>
                    <a:pt x="474" y="453"/>
                    <a:pt x="465" y="457"/>
                    <a:pt x="458" y="464"/>
                  </a:cubicBezTo>
                  <a:cubicBezTo>
                    <a:pt x="457" y="465"/>
                    <a:pt x="457" y="465"/>
                    <a:pt x="457" y="465"/>
                  </a:cubicBezTo>
                  <a:cubicBezTo>
                    <a:pt x="456" y="464"/>
                    <a:pt x="455" y="462"/>
                    <a:pt x="454" y="461"/>
                  </a:cubicBezTo>
                  <a:cubicBezTo>
                    <a:pt x="364" y="371"/>
                    <a:pt x="364" y="371"/>
                    <a:pt x="364" y="371"/>
                  </a:cubicBezTo>
                  <a:cubicBezTo>
                    <a:pt x="430" y="305"/>
                    <a:pt x="430" y="305"/>
                    <a:pt x="430" y="305"/>
                  </a:cubicBezTo>
                  <a:cubicBezTo>
                    <a:pt x="451" y="327"/>
                    <a:pt x="451" y="327"/>
                    <a:pt x="451" y="327"/>
                  </a:cubicBezTo>
                  <a:cubicBezTo>
                    <a:pt x="467" y="343"/>
                    <a:pt x="488" y="352"/>
                    <a:pt x="511" y="352"/>
                  </a:cubicBezTo>
                  <a:cubicBezTo>
                    <a:pt x="511" y="352"/>
                    <a:pt x="511" y="352"/>
                    <a:pt x="511" y="352"/>
                  </a:cubicBezTo>
                  <a:cubicBezTo>
                    <a:pt x="532" y="352"/>
                    <a:pt x="553" y="344"/>
                    <a:pt x="569" y="331"/>
                  </a:cubicBezTo>
                  <a:cubicBezTo>
                    <a:pt x="707" y="226"/>
                    <a:pt x="707" y="226"/>
                    <a:pt x="707" y="226"/>
                  </a:cubicBezTo>
                  <a:cubicBezTo>
                    <a:pt x="711" y="223"/>
                    <a:pt x="713" y="219"/>
                    <a:pt x="713" y="215"/>
                  </a:cubicBezTo>
                  <a:cubicBezTo>
                    <a:pt x="713" y="211"/>
                    <a:pt x="712" y="206"/>
                    <a:pt x="709" y="203"/>
                  </a:cubicBezTo>
                  <a:close/>
                  <a:moveTo>
                    <a:pt x="81" y="276"/>
                  </a:moveTo>
                  <a:cubicBezTo>
                    <a:pt x="34" y="230"/>
                    <a:pt x="34" y="154"/>
                    <a:pt x="80" y="108"/>
                  </a:cubicBezTo>
                  <a:cubicBezTo>
                    <a:pt x="102" y="86"/>
                    <a:pt x="131" y="74"/>
                    <a:pt x="163" y="74"/>
                  </a:cubicBezTo>
                  <a:cubicBezTo>
                    <a:pt x="195" y="74"/>
                    <a:pt x="225" y="86"/>
                    <a:pt x="248" y="109"/>
                  </a:cubicBezTo>
                  <a:cubicBezTo>
                    <a:pt x="294" y="156"/>
                    <a:pt x="295" y="231"/>
                    <a:pt x="249" y="277"/>
                  </a:cubicBezTo>
                  <a:cubicBezTo>
                    <a:pt x="227" y="299"/>
                    <a:pt x="197" y="312"/>
                    <a:pt x="166" y="312"/>
                  </a:cubicBezTo>
                  <a:cubicBezTo>
                    <a:pt x="134" y="312"/>
                    <a:pt x="103" y="299"/>
                    <a:pt x="81" y="276"/>
                  </a:cubicBezTo>
                  <a:close/>
                  <a:moveTo>
                    <a:pt x="227" y="516"/>
                  </a:moveTo>
                  <a:cubicBezTo>
                    <a:pt x="135" y="608"/>
                    <a:pt x="135" y="608"/>
                    <a:pt x="135" y="608"/>
                  </a:cubicBezTo>
                  <a:cubicBezTo>
                    <a:pt x="133" y="609"/>
                    <a:pt x="132" y="609"/>
                    <a:pt x="131" y="609"/>
                  </a:cubicBezTo>
                  <a:cubicBezTo>
                    <a:pt x="130" y="609"/>
                    <a:pt x="128" y="609"/>
                    <a:pt x="127" y="608"/>
                  </a:cubicBezTo>
                  <a:cubicBezTo>
                    <a:pt x="104" y="585"/>
                    <a:pt x="104" y="585"/>
                    <a:pt x="104" y="585"/>
                  </a:cubicBezTo>
                  <a:cubicBezTo>
                    <a:pt x="102" y="583"/>
                    <a:pt x="102" y="579"/>
                    <a:pt x="104" y="577"/>
                  </a:cubicBezTo>
                  <a:cubicBezTo>
                    <a:pt x="196" y="485"/>
                    <a:pt x="196" y="485"/>
                    <a:pt x="196" y="485"/>
                  </a:cubicBezTo>
                  <a:cubicBezTo>
                    <a:pt x="198" y="484"/>
                    <a:pt x="199" y="484"/>
                    <a:pt x="200" y="484"/>
                  </a:cubicBezTo>
                  <a:cubicBezTo>
                    <a:pt x="201" y="484"/>
                    <a:pt x="202" y="484"/>
                    <a:pt x="204" y="485"/>
                  </a:cubicBezTo>
                  <a:cubicBezTo>
                    <a:pt x="226" y="508"/>
                    <a:pt x="226" y="508"/>
                    <a:pt x="226" y="508"/>
                  </a:cubicBezTo>
                  <a:cubicBezTo>
                    <a:pt x="228" y="510"/>
                    <a:pt x="228" y="511"/>
                    <a:pt x="228" y="512"/>
                  </a:cubicBezTo>
                  <a:cubicBezTo>
                    <a:pt x="228" y="513"/>
                    <a:pt x="228" y="514"/>
                    <a:pt x="227" y="516"/>
                  </a:cubicBezTo>
                  <a:close/>
                  <a:moveTo>
                    <a:pt x="484" y="484"/>
                  </a:moveTo>
                  <a:cubicBezTo>
                    <a:pt x="484" y="484"/>
                    <a:pt x="486" y="484"/>
                    <a:pt x="487" y="485"/>
                  </a:cubicBezTo>
                  <a:cubicBezTo>
                    <a:pt x="579" y="577"/>
                    <a:pt x="579" y="577"/>
                    <a:pt x="579" y="577"/>
                  </a:cubicBezTo>
                  <a:cubicBezTo>
                    <a:pt x="581" y="579"/>
                    <a:pt x="581" y="580"/>
                    <a:pt x="581" y="581"/>
                  </a:cubicBezTo>
                  <a:cubicBezTo>
                    <a:pt x="581" y="582"/>
                    <a:pt x="581" y="584"/>
                    <a:pt x="579" y="585"/>
                  </a:cubicBezTo>
                  <a:cubicBezTo>
                    <a:pt x="557" y="608"/>
                    <a:pt x="557" y="608"/>
                    <a:pt x="557" y="608"/>
                  </a:cubicBezTo>
                  <a:cubicBezTo>
                    <a:pt x="555" y="609"/>
                    <a:pt x="554" y="609"/>
                    <a:pt x="553" y="609"/>
                  </a:cubicBezTo>
                  <a:cubicBezTo>
                    <a:pt x="552" y="609"/>
                    <a:pt x="550" y="609"/>
                    <a:pt x="549" y="608"/>
                  </a:cubicBezTo>
                  <a:cubicBezTo>
                    <a:pt x="457" y="516"/>
                    <a:pt x="457" y="516"/>
                    <a:pt x="457" y="516"/>
                  </a:cubicBezTo>
                  <a:cubicBezTo>
                    <a:pt x="455" y="514"/>
                    <a:pt x="455" y="510"/>
                    <a:pt x="457" y="508"/>
                  </a:cubicBezTo>
                  <a:cubicBezTo>
                    <a:pt x="480" y="485"/>
                    <a:pt x="480" y="485"/>
                    <a:pt x="480" y="485"/>
                  </a:cubicBezTo>
                  <a:cubicBezTo>
                    <a:pt x="481" y="484"/>
                    <a:pt x="483" y="484"/>
                    <a:pt x="484" y="484"/>
                  </a:cubicBezTo>
                  <a:close/>
                  <a:moveTo>
                    <a:pt x="430" y="262"/>
                  </a:moveTo>
                  <a:cubicBezTo>
                    <a:pt x="411" y="243"/>
                    <a:pt x="411" y="243"/>
                    <a:pt x="411" y="243"/>
                  </a:cubicBezTo>
                  <a:cubicBezTo>
                    <a:pt x="552" y="90"/>
                    <a:pt x="552" y="90"/>
                    <a:pt x="552" y="90"/>
                  </a:cubicBezTo>
                  <a:cubicBezTo>
                    <a:pt x="577" y="115"/>
                    <a:pt x="577" y="115"/>
                    <a:pt x="577" y="115"/>
                  </a:cubicBezTo>
                  <a:lnTo>
                    <a:pt x="430" y="262"/>
                  </a:lnTo>
                  <a:close/>
                  <a:moveTo>
                    <a:pt x="406" y="163"/>
                  </a:moveTo>
                  <a:cubicBezTo>
                    <a:pt x="406" y="163"/>
                    <a:pt x="406" y="163"/>
                    <a:pt x="406" y="163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531" y="68"/>
                    <a:pt x="531" y="68"/>
                    <a:pt x="531" y="68"/>
                  </a:cubicBezTo>
                  <a:cubicBezTo>
                    <a:pt x="394" y="216"/>
                    <a:pt x="394" y="216"/>
                    <a:pt x="394" y="216"/>
                  </a:cubicBezTo>
                  <a:cubicBezTo>
                    <a:pt x="390" y="199"/>
                    <a:pt x="393" y="179"/>
                    <a:pt x="406" y="163"/>
                  </a:cubicBezTo>
                  <a:close/>
                  <a:moveTo>
                    <a:pt x="451" y="284"/>
                  </a:moveTo>
                  <a:cubicBezTo>
                    <a:pt x="599" y="136"/>
                    <a:pt x="599" y="136"/>
                    <a:pt x="599" y="136"/>
                  </a:cubicBezTo>
                  <a:cubicBezTo>
                    <a:pt x="624" y="162"/>
                    <a:pt x="624" y="162"/>
                    <a:pt x="624" y="162"/>
                  </a:cubicBezTo>
                  <a:cubicBezTo>
                    <a:pt x="590" y="193"/>
                    <a:pt x="590" y="193"/>
                    <a:pt x="590" y="193"/>
                  </a:cubicBezTo>
                  <a:cubicBezTo>
                    <a:pt x="590" y="193"/>
                    <a:pt x="590" y="193"/>
                    <a:pt x="590" y="193"/>
                  </a:cubicBezTo>
                  <a:cubicBezTo>
                    <a:pt x="548" y="232"/>
                    <a:pt x="548" y="232"/>
                    <a:pt x="548" y="232"/>
                  </a:cubicBezTo>
                  <a:cubicBezTo>
                    <a:pt x="548" y="232"/>
                    <a:pt x="548" y="232"/>
                    <a:pt x="548" y="232"/>
                  </a:cubicBezTo>
                  <a:cubicBezTo>
                    <a:pt x="471" y="303"/>
                    <a:pt x="471" y="303"/>
                    <a:pt x="471" y="303"/>
                  </a:cubicBezTo>
                  <a:cubicBezTo>
                    <a:pt x="471" y="303"/>
                    <a:pt x="471" y="303"/>
                    <a:pt x="471" y="303"/>
                  </a:cubicBezTo>
                  <a:lnTo>
                    <a:pt x="451" y="284"/>
                  </a:lnTo>
                  <a:close/>
                  <a:moveTo>
                    <a:pt x="551" y="307"/>
                  </a:moveTo>
                  <a:cubicBezTo>
                    <a:pt x="550" y="307"/>
                    <a:pt x="550" y="307"/>
                    <a:pt x="550" y="307"/>
                  </a:cubicBezTo>
                  <a:cubicBezTo>
                    <a:pt x="539" y="316"/>
                    <a:pt x="525" y="321"/>
                    <a:pt x="511" y="321"/>
                  </a:cubicBezTo>
                  <a:cubicBezTo>
                    <a:pt x="507" y="321"/>
                    <a:pt x="502" y="320"/>
                    <a:pt x="498" y="319"/>
                  </a:cubicBezTo>
                  <a:cubicBezTo>
                    <a:pt x="568" y="254"/>
                    <a:pt x="568" y="254"/>
                    <a:pt x="568" y="254"/>
                  </a:cubicBezTo>
                  <a:cubicBezTo>
                    <a:pt x="568" y="254"/>
                    <a:pt x="568" y="254"/>
                    <a:pt x="568" y="254"/>
                  </a:cubicBezTo>
                  <a:cubicBezTo>
                    <a:pt x="610" y="216"/>
                    <a:pt x="610" y="216"/>
                    <a:pt x="610" y="216"/>
                  </a:cubicBezTo>
                  <a:cubicBezTo>
                    <a:pt x="610" y="216"/>
                    <a:pt x="610" y="216"/>
                    <a:pt x="610" y="216"/>
                  </a:cubicBezTo>
                  <a:cubicBezTo>
                    <a:pt x="610" y="216"/>
                    <a:pt x="610" y="216"/>
                    <a:pt x="610" y="216"/>
                  </a:cubicBezTo>
                  <a:cubicBezTo>
                    <a:pt x="646" y="183"/>
                    <a:pt x="646" y="183"/>
                    <a:pt x="646" y="183"/>
                  </a:cubicBezTo>
                  <a:cubicBezTo>
                    <a:pt x="675" y="212"/>
                    <a:pt x="675" y="212"/>
                    <a:pt x="675" y="212"/>
                  </a:cubicBezTo>
                  <a:lnTo>
                    <a:pt x="551" y="307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78" name="Freeform 23"/>
          <p:cNvSpPr>
            <a:spLocks noEditPoints="1"/>
          </p:cNvSpPr>
          <p:nvPr/>
        </p:nvSpPr>
        <p:spPr bwMode="auto">
          <a:xfrm>
            <a:off x="1396022" y="3990646"/>
            <a:ext cx="651976" cy="629451"/>
          </a:xfrm>
          <a:custGeom>
            <a:avLst/>
            <a:gdLst>
              <a:gd name="T0" fmla="*/ 258 w 848"/>
              <a:gd name="T1" fmla="*/ 513 h 817"/>
              <a:gd name="T2" fmla="*/ 177 w 848"/>
              <a:gd name="T3" fmla="*/ 289 h 817"/>
              <a:gd name="T4" fmla="*/ 272 w 848"/>
              <a:gd name="T5" fmla="*/ 316 h 817"/>
              <a:gd name="T6" fmla="*/ 322 w 848"/>
              <a:gd name="T7" fmla="*/ 427 h 817"/>
              <a:gd name="T8" fmla="*/ 388 w 848"/>
              <a:gd name="T9" fmla="*/ 325 h 817"/>
              <a:gd name="T10" fmla="*/ 793 w 848"/>
              <a:gd name="T11" fmla="*/ 426 h 817"/>
              <a:gd name="T12" fmla="*/ 68 w 848"/>
              <a:gd name="T13" fmla="*/ 648 h 817"/>
              <a:gd name="T14" fmla="*/ 283 w 848"/>
              <a:gd name="T15" fmla="*/ 328 h 817"/>
              <a:gd name="T16" fmla="*/ 313 w 848"/>
              <a:gd name="T17" fmla="*/ 409 h 817"/>
              <a:gd name="T18" fmla="*/ 362 w 848"/>
              <a:gd name="T19" fmla="*/ 355 h 817"/>
              <a:gd name="T20" fmla="*/ 358 w 848"/>
              <a:gd name="T21" fmla="*/ 171 h 817"/>
              <a:gd name="T22" fmla="*/ 437 w 848"/>
              <a:gd name="T23" fmla="*/ 0 h 817"/>
              <a:gd name="T24" fmla="*/ 365 w 848"/>
              <a:gd name="T25" fmla="*/ 166 h 817"/>
              <a:gd name="T26" fmla="*/ 375 w 848"/>
              <a:gd name="T27" fmla="*/ 169 h 817"/>
              <a:gd name="T28" fmla="*/ 288 w 848"/>
              <a:gd name="T29" fmla="*/ 320 h 817"/>
              <a:gd name="T30" fmla="*/ 394 w 848"/>
              <a:gd name="T31" fmla="*/ 192 h 817"/>
              <a:gd name="T32" fmla="*/ 288 w 848"/>
              <a:gd name="T33" fmla="*/ 320 h 817"/>
              <a:gd name="T34" fmla="*/ 327 w 848"/>
              <a:gd name="T35" fmla="*/ 321 h 817"/>
              <a:gd name="T36" fmla="*/ 358 w 848"/>
              <a:gd name="T37" fmla="*/ 189 h 817"/>
              <a:gd name="T38" fmla="*/ 216 w 848"/>
              <a:gd name="T39" fmla="*/ 598 h 817"/>
              <a:gd name="T40" fmla="*/ 216 w 848"/>
              <a:gd name="T41" fmla="*/ 666 h 817"/>
              <a:gd name="T42" fmla="*/ 216 w 848"/>
              <a:gd name="T43" fmla="*/ 598 h 817"/>
              <a:gd name="T44" fmla="*/ 616 w 848"/>
              <a:gd name="T45" fmla="*/ 456 h 817"/>
              <a:gd name="T46" fmla="*/ 745 w 848"/>
              <a:gd name="T47" fmla="*/ 456 h 817"/>
              <a:gd name="T48" fmla="*/ 667 w 848"/>
              <a:gd name="T49" fmla="*/ 530 h 817"/>
              <a:gd name="T50" fmla="*/ 667 w 848"/>
              <a:gd name="T51" fmla="*/ 598 h 817"/>
              <a:gd name="T52" fmla="*/ 667 w 848"/>
              <a:gd name="T53" fmla="*/ 530 h 817"/>
              <a:gd name="T54" fmla="*/ 493 w 848"/>
              <a:gd name="T55" fmla="*/ 651 h 817"/>
              <a:gd name="T56" fmla="*/ 623 w 848"/>
              <a:gd name="T57" fmla="*/ 651 h 817"/>
              <a:gd name="T58" fmla="*/ 377 w 848"/>
              <a:gd name="T59" fmla="*/ 652 h 817"/>
              <a:gd name="T60" fmla="*/ 377 w 848"/>
              <a:gd name="T61" fmla="*/ 720 h 817"/>
              <a:gd name="T62" fmla="*/ 377 w 848"/>
              <a:gd name="T63" fmla="*/ 652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48" h="817">
                <a:moveTo>
                  <a:pt x="131" y="545"/>
                </a:moveTo>
                <a:cubicBezTo>
                  <a:pt x="198" y="542"/>
                  <a:pt x="270" y="537"/>
                  <a:pt x="258" y="513"/>
                </a:cubicBezTo>
                <a:cubicBezTo>
                  <a:pt x="249" y="495"/>
                  <a:pt x="212" y="471"/>
                  <a:pt x="175" y="447"/>
                </a:cubicBezTo>
                <a:cubicBezTo>
                  <a:pt x="75" y="381"/>
                  <a:pt x="71" y="349"/>
                  <a:pt x="177" y="289"/>
                </a:cubicBezTo>
                <a:cubicBezTo>
                  <a:pt x="214" y="267"/>
                  <a:pt x="257" y="250"/>
                  <a:pt x="304" y="239"/>
                </a:cubicBezTo>
                <a:cubicBezTo>
                  <a:pt x="272" y="316"/>
                  <a:pt x="272" y="316"/>
                  <a:pt x="272" y="316"/>
                </a:cubicBezTo>
                <a:cubicBezTo>
                  <a:pt x="233" y="327"/>
                  <a:pt x="208" y="351"/>
                  <a:pt x="211" y="376"/>
                </a:cubicBezTo>
                <a:cubicBezTo>
                  <a:pt x="215" y="408"/>
                  <a:pt x="265" y="431"/>
                  <a:pt x="322" y="427"/>
                </a:cubicBezTo>
                <a:cubicBezTo>
                  <a:pt x="379" y="423"/>
                  <a:pt x="422" y="393"/>
                  <a:pt x="418" y="361"/>
                </a:cubicBezTo>
                <a:cubicBezTo>
                  <a:pt x="416" y="347"/>
                  <a:pt x="405" y="334"/>
                  <a:pt x="388" y="325"/>
                </a:cubicBezTo>
                <a:cubicBezTo>
                  <a:pt x="410" y="225"/>
                  <a:pt x="410" y="225"/>
                  <a:pt x="410" y="225"/>
                </a:cubicBezTo>
                <a:cubicBezTo>
                  <a:pt x="585" y="220"/>
                  <a:pt x="746" y="300"/>
                  <a:pt x="793" y="426"/>
                </a:cubicBezTo>
                <a:cubicBezTo>
                  <a:pt x="848" y="576"/>
                  <a:pt x="724" y="733"/>
                  <a:pt x="515" y="778"/>
                </a:cubicBezTo>
                <a:cubicBezTo>
                  <a:pt x="335" y="817"/>
                  <a:pt x="151" y="760"/>
                  <a:pt x="68" y="648"/>
                </a:cubicBezTo>
                <a:cubicBezTo>
                  <a:pt x="0" y="557"/>
                  <a:pt x="40" y="549"/>
                  <a:pt x="131" y="545"/>
                </a:cubicBezTo>
                <a:close/>
                <a:moveTo>
                  <a:pt x="283" y="328"/>
                </a:moveTo>
                <a:cubicBezTo>
                  <a:pt x="272" y="352"/>
                  <a:pt x="263" y="375"/>
                  <a:pt x="255" y="399"/>
                </a:cubicBezTo>
                <a:cubicBezTo>
                  <a:pt x="270" y="405"/>
                  <a:pt x="290" y="409"/>
                  <a:pt x="313" y="409"/>
                </a:cubicBezTo>
                <a:cubicBezTo>
                  <a:pt x="326" y="409"/>
                  <a:pt x="338" y="408"/>
                  <a:pt x="349" y="406"/>
                </a:cubicBezTo>
                <a:cubicBezTo>
                  <a:pt x="353" y="389"/>
                  <a:pt x="358" y="372"/>
                  <a:pt x="362" y="355"/>
                </a:cubicBezTo>
                <a:cubicBezTo>
                  <a:pt x="335" y="346"/>
                  <a:pt x="309" y="337"/>
                  <a:pt x="283" y="328"/>
                </a:cubicBezTo>
                <a:close/>
                <a:moveTo>
                  <a:pt x="358" y="171"/>
                </a:moveTo>
                <a:cubicBezTo>
                  <a:pt x="371" y="175"/>
                  <a:pt x="383" y="179"/>
                  <a:pt x="396" y="184"/>
                </a:cubicBezTo>
                <a:cubicBezTo>
                  <a:pt x="510" y="137"/>
                  <a:pt x="411" y="37"/>
                  <a:pt x="437" y="0"/>
                </a:cubicBezTo>
                <a:cubicBezTo>
                  <a:pt x="395" y="13"/>
                  <a:pt x="301" y="66"/>
                  <a:pt x="358" y="171"/>
                </a:cubicBezTo>
                <a:close/>
                <a:moveTo>
                  <a:pt x="365" y="166"/>
                </a:moveTo>
                <a:cubicBezTo>
                  <a:pt x="331" y="85"/>
                  <a:pt x="366" y="44"/>
                  <a:pt x="423" y="15"/>
                </a:cubicBezTo>
                <a:cubicBezTo>
                  <a:pt x="375" y="54"/>
                  <a:pt x="355" y="104"/>
                  <a:pt x="375" y="169"/>
                </a:cubicBezTo>
                <a:cubicBezTo>
                  <a:pt x="371" y="168"/>
                  <a:pt x="368" y="167"/>
                  <a:pt x="365" y="166"/>
                </a:cubicBezTo>
                <a:close/>
                <a:moveTo>
                  <a:pt x="288" y="320"/>
                </a:moveTo>
                <a:cubicBezTo>
                  <a:pt x="363" y="345"/>
                  <a:pt x="363" y="345"/>
                  <a:pt x="363" y="345"/>
                </a:cubicBezTo>
                <a:cubicBezTo>
                  <a:pt x="394" y="192"/>
                  <a:pt x="394" y="192"/>
                  <a:pt x="394" y="192"/>
                </a:cubicBezTo>
                <a:cubicBezTo>
                  <a:pt x="355" y="179"/>
                  <a:pt x="355" y="179"/>
                  <a:pt x="355" y="179"/>
                </a:cubicBezTo>
                <a:cubicBezTo>
                  <a:pt x="288" y="320"/>
                  <a:pt x="288" y="320"/>
                  <a:pt x="288" y="320"/>
                </a:cubicBezTo>
                <a:close/>
                <a:moveTo>
                  <a:pt x="303" y="313"/>
                </a:moveTo>
                <a:cubicBezTo>
                  <a:pt x="327" y="321"/>
                  <a:pt x="327" y="321"/>
                  <a:pt x="327" y="321"/>
                </a:cubicBezTo>
                <a:cubicBezTo>
                  <a:pt x="370" y="194"/>
                  <a:pt x="370" y="194"/>
                  <a:pt x="370" y="194"/>
                </a:cubicBezTo>
                <a:cubicBezTo>
                  <a:pt x="358" y="189"/>
                  <a:pt x="358" y="189"/>
                  <a:pt x="358" y="189"/>
                </a:cubicBezTo>
                <a:cubicBezTo>
                  <a:pt x="303" y="313"/>
                  <a:pt x="303" y="313"/>
                  <a:pt x="303" y="313"/>
                </a:cubicBezTo>
                <a:close/>
                <a:moveTo>
                  <a:pt x="216" y="598"/>
                </a:moveTo>
                <a:cubicBezTo>
                  <a:pt x="180" y="598"/>
                  <a:pt x="151" y="613"/>
                  <a:pt x="151" y="632"/>
                </a:cubicBezTo>
                <a:cubicBezTo>
                  <a:pt x="151" y="651"/>
                  <a:pt x="180" y="666"/>
                  <a:pt x="216" y="666"/>
                </a:cubicBezTo>
                <a:cubicBezTo>
                  <a:pt x="251" y="666"/>
                  <a:pt x="280" y="651"/>
                  <a:pt x="280" y="632"/>
                </a:cubicBezTo>
                <a:cubicBezTo>
                  <a:pt x="280" y="613"/>
                  <a:pt x="251" y="598"/>
                  <a:pt x="216" y="598"/>
                </a:cubicBezTo>
                <a:close/>
                <a:moveTo>
                  <a:pt x="681" y="422"/>
                </a:moveTo>
                <a:cubicBezTo>
                  <a:pt x="645" y="422"/>
                  <a:pt x="616" y="437"/>
                  <a:pt x="616" y="456"/>
                </a:cubicBezTo>
                <a:cubicBezTo>
                  <a:pt x="616" y="475"/>
                  <a:pt x="645" y="490"/>
                  <a:pt x="681" y="490"/>
                </a:cubicBezTo>
                <a:cubicBezTo>
                  <a:pt x="716" y="490"/>
                  <a:pt x="745" y="475"/>
                  <a:pt x="745" y="456"/>
                </a:cubicBezTo>
                <a:cubicBezTo>
                  <a:pt x="745" y="437"/>
                  <a:pt x="716" y="422"/>
                  <a:pt x="681" y="422"/>
                </a:cubicBezTo>
                <a:close/>
                <a:moveTo>
                  <a:pt x="667" y="530"/>
                </a:moveTo>
                <a:cubicBezTo>
                  <a:pt x="632" y="530"/>
                  <a:pt x="603" y="545"/>
                  <a:pt x="603" y="564"/>
                </a:cubicBezTo>
                <a:cubicBezTo>
                  <a:pt x="603" y="582"/>
                  <a:pt x="632" y="598"/>
                  <a:pt x="667" y="598"/>
                </a:cubicBezTo>
                <a:cubicBezTo>
                  <a:pt x="703" y="598"/>
                  <a:pt x="732" y="582"/>
                  <a:pt x="732" y="564"/>
                </a:cubicBezTo>
                <a:cubicBezTo>
                  <a:pt x="732" y="545"/>
                  <a:pt x="703" y="530"/>
                  <a:pt x="667" y="530"/>
                </a:cubicBezTo>
                <a:close/>
                <a:moveTo>
                  <a:pt x="558" y="617"/>
                </a:moveTo>
                <a:cubicBezTo>
                  <a:pt x="522" y="617"/>
                  <a:pt x="493" y="632"/>
                  <a:pt x="493" y="651"/>
                </a:cubicBezTo>
                <a:cubicBezTo>
                  <a:pt x="493" y="669"/>
                  <a:pt x="522" y="685"/>
                  <a:pt x="558" y="685"/>
                </a:cubicBezTo>
                <a:cubicBezTo>
                  <a:pt x="594" y="685"/>
                  <a:pt x="623" y="669"/>
                  <a:pt x="623" y="651"/>
                </a:cubicBezTo>
                <a:cubicBezTo>
                  <a:pt x="623" y="632"/>
                  <a:pt x="594" y="617"/>
                  <a:pt x="558" y="617"/>
                </a:cubicBezTo>
                <a:close/>
                <a:moveTo>
                  <a:pt x="377" y="652"/>
                </a:moveTo>
                <a:cubicBezTo>
                  <a:pt x="342" y="652"/>
                  <a:pt x="313" y="667"/>
                  <a:pt x="313" y="686"/>
                </a:cubicBezTo>
                <a:cubicBezTo>
                  <a:pt x="313" y="705"/>
                  <a:pt x="342" y="720"/>
                  <a:pt x="377" y="720"/>
                </a:cubicBezTo>
                <a:cubicBezTo>
                  <a:pt x="413" y="720"/>
                  <a:pt x="442" y="705"/>
                  <a:pt x="442" y="686"/>
                </a:cubicBezTo>
                <a:cubicBezTo>
                  <a:pt x="442" y="667"/>
                  <a:pt x="413" y="652"/>
                  <a:pt x="377" y="652"/>
                </a:cubicBezTo>
                <a:close/>
              </a:path>
            </a:pathLst>
          </a:cu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9" name="矩形: 圆角 78"/>
          <p:cNvSpPr/>
          <p:nvPr/>
        </p:nvSpPr>
        <p:spPr>
          <a:xfrm>
            <a:off x="5191515" y="1095793"/>
            <a:ext cx="877454" cy="877454"/>
          </a:xfrm>
          <a:prstGeom prst="roundRect">
            <a:avLst/>
          </a:prstGeom>
          <a:noFill/>
          <a:ln w="12700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0" name="矩形: 圆角 79"/>
          <p:cNvSpPr/>
          <p:nvPr/>
        </p:nvSpPr>
        <p:spPr>
          <a:xfrm>
            <a:off x="5191515" y="2490484"/>
            <a:ext cx="877454" cy="877454"/>
          </a:xfrm>
          <a:prstGeom prst="roundRect">
            <a:avLst/>
          </a:prstGeom>
          <a:noFill/>
          <a:ln w="12700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1" name="矩形: 圆角 80"/>
          <p:cNvSpPr/>
          <p:nvPr/>
        </p:nvSpPr>
        <p:spPr>
          <a:xfrm>
            <a:off x="5191515" y="3885175"/>
            <a:ext cx="877454" cy="877454"/>
          </a:xfrm>
          <a:prstGeom prst="roundRect">
            <a:avLst/>
          </a:prstGeom>
          <a:noFill/>
          <a:ln w="12700">
            <a:gradFill flip="none" rotWithShape="1">
              <a:gsLst>
                <a:gs pos="0">
                  <a:srgbClr val="F2D2C2"/>
                </a:gs>
                <a:gs pos="52000">
                  <a:srgbClr val="AE826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2450530" y="131913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zh-CN" altLang="en-US" sz="2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摄影</a:t>
            </a:r>
            <a:endParaRPr lang="zh-CN" altLang="en-US" sz="2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280276" y="131913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zh-CN" altLang="en-US" sz="2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跑步</a:t>
            </a:r>
            <a:endParaRPr lang="zh-CN" altLang="en-US" sz="2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2450530" y="266945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zh-CN" altLang="en-US" sz="2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做饭</a:t>
            </a:r>
            <a:endParaRPr lang="zh-CN" altLang="en-US" sz="2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6280276" y="266945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zh-CN" altLang="en-US" sz="2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游泳</a:t>
            </a:r>
            <a:endParaRPr lang="zh-CN" altLang="en-US" sz="2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450530" y="4093069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zh-CN" altLang="en-US" sz="2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绘画</a:t>
            </a:r>
            <a:endParaRPr lang="zh-CN" altLang="en-US" sz="2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280276" y="4077952"/>
            <a:ext cx="1023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zh-CN" altLang="en-US" sz="24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微软雅黑" panose="020B0503020204020204" charset="-122"/>
                <a:ea typeface="微软雅黑" panose="020B0503020204020204" charset="-122"/>
              </a:rPr>
              <a:t>健身</a:t>
            </a:r>
            <a:endParaRPr lang="zh-CN" altLang="en-US" sz="24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3" name="Freeform 9"/>
          <p:cNvSpPr>
            <a:spLocks noEditPoints="1"/>
          </p:cNvSpPr>
          <p:nvPr/>
        </p:nvSpPr>
        <p:spPr bwMode="auto">
          <a:xfrm>
            <a:off x="5390428" y="1241895"/>
            <a:ext cx="554650" cy="668423"/>
          </a:xfrm>
          <a:custGeom>
            <a:avLst/>
            <a:gdLst>
              <a:gd name="T0" fmla="*/ 82 w 646"/>
              <a:gd name="T1" fmla="*/ 390 h 779"/>
              <a:gd name="T2" fmla="*/ 134 w 646"/>
              <a:gd name="T3" fmla="*/ 390 h 779"/>
              <a:gd name="T4" fmla="*/ 139 w 646"/>
              <a:gd name="T5" fmla="*/ 351 h 779"/>
              <a:gd name="T6" fmla="*/ 3 w 646"/>
              <a:gd name="T7" fmla="*/ 373 h 779"/>
              <a:gd name="T8" fmla="*/ 35 w 646"/>
              <a:gd name="T9" fmla="*/ 311 h 779"/>
              <a:gd name="T10" fmla="*/ 213 w 646"/>
              <a:gd name="T11" fmla="*/ 269 h 779"/>
              <a:gd name="T12" fmla="*/ 4 w 646"/>
              <a:gd name="T13" fmla="*/ 289 h 779"/>
              <a:gd name="T14" fmla="*/ 221 w 646"/>
              <a:gd name="T15" fmla="*/ 478 h 779"/>
              <a:gd name="T16" fmla="*/ 180 w 646"/>
              <a:gd name="T17" fmla="*/ 435 h 779"/>
              <a:gd name="T18" fmla="*/ 3 w 646"/>
              <a:gd name="T19" fmla="*/ 457 h 779"/>
              <a:gd name="T20" fmla="*/ 125 w 646"/>
              <a:gd name="T21" fmla="*/ 478 h 779"/>
              <a:gd name="T22" fmla="*/ 221 w 646"/>
              <a:gd name="T23" fmla="*/ 478 h 779"/>
              <a:gd name="T24" fmla="*/ 328 w 646"/>
              <a:gd name="T25" fmla="*/ 601 h 779"/>
              <a:gd name="T26" fmla="*/ 246 w 646"/>
              <a:gd name="T27" fmla="*/ 718 h 779"/>
              <a:gd name="T28" fmla="*/ 306 w 646"/>
              <a:gd name="T29" fmla="*/ 760 h 779"/>
              <a:gd name="T30" fmla="*/ 407 w 646"/>
              <a:gd name="T31" fmla="*/ 580 h 779"/>
              <a:gd name="T32" fmla="*/ 574 w 646"/>
              <a:gd name="T33" fmla="*/ 280 h 779"/>
              <a:gd name="T34" fmla="*/ 481 w 646"/>
              <a:gd name="T35" fmla="*/ 230 h 779"/>
              <a:gd name="T36" fmla="*/ 548 w 646"/>
              <a:gd name="T37" fmla="*/ 130 h 779"/>
              <a:gd name="T38" fmla="*/ 434 w 646"/>
              <a:gd name="T39" fmla="*/ 20 h 779"/>
              <a:gd name="T40" fmla="*/ 299 w 646"/>
              <a:gd name="T41" fmla="*/ 96 h 779"/>
              <a:gd name="T42" fmla="*/ 113 w 646"/>
              <a:gd name="T43" fmla="*/ 142 h 779"/>
              <a:gd name="T44" fmla="*/ 149 w 646"/>
              <a:gd name="T45" fmla="*/ 209 h 779"/>
              <a:gd name="T46" fmla="*/ 304 w 646"/>
              <a:gd name="T47" fmla="*/ 185 h 779"/>
              <a:gd name="T48" fmla="*/ 205 w 646"/>
              <a:gd name="T49" fmla="*/ 324 h 779"/>
              <a:gd name="T50" fmla="*/ 307 w 646"/>
              <a:gd name="T51" fmla="*/ 493 h 779"/>
              <a:gd name="T52" fmla="*/ 209 w 646"/>
              <a:gd name="T53" fmla="*/ 536 h 779"/>
              <a:gd name="T54" fmla="*/ 227 w 646"/>
              <a:gd name="T55" fmla="*/ 610 h 779"/>
              <a:gd name="T56" fmla="*/ 440 w 646"/>
              <a:gd name="T57" fmla="*/ 505 h 779"/>
              <a:gd name="T58" fmla="*/ 397 w 646"/>
              <a:gd name="T59" fmla="*/ 330 h 779"/>
              <a:gd name="T60" fmla="*/ 487 w 646"/>
              <a:gd name="T61" fmla="*/ 371 h 779"/>
              <a:gd name="T62" fmla="*/ 638 w 646"/>
              <a:gd name="T63" fmla="*/ 298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46" h="779">
                <a:moveTo>
                  <a:pt x="26" y="391"/>
                </a:moveTo>
                <a:cubicBezTo>
                  <a:pt x="45" y="390"/>
                  <a:pt x="64" y="390"/>
                  <a:pt x="82" y="390"/>
                </a:cubicBezTo>
                <a:cubicBezTo>
                  <a:pt x="82" y="391"/>
                  <a:pt x="82" y="391"/>
                  <a:pt x="82" y="391"/>
                </a:cubicBezTo>
                <a:cubicBezTo>
                  <a:pt x="99" y="391"/>
                  <a:pt x="117" y="391"/>
                  <a:pt x="134" y="390"/>
                </a:cubicBezTo>
                <a:cubicBezTo>
                  <a:pt x="142" y="390"/>
                  <a:pt x="156" y="397"/>
                  <a:pt x="157" y="379"/>
                </a:cubicBezTo>
                <a:cubicBezTo>
                  <a:pt x="157" y="366"/>
                  <a:pt x="154" y="353"/>
                  <a:pt x="139" y="351"/>
                </a:cubicBezTo>
                <a:cubicBezTo>
                  <a:pt x="100" y="347"/>
                  <a:pt x="60" y="346"/>
                  <a:pt x="20" y="352"/>
                </a:cubicBezTo>
                <a:cubicBezTo>
                  <a:pt x="11" y="353"/>
                  <a:pt x="0" y="361"/>
                  <a:pt x="3" y="373"/>
                </a:cubicBezTo>
                <a:cubicBezTo>
                  <a:pt x="6" y="383"/>
                  <a:pt x="13" y="391"/>
                  <a:pt x="26" y="391"/>
                </a:cubicBezTo>
                <a:moveTo>
                  <a:pt x="35" y="311"/>
                </a:moveTo>
                <a:cubicBezTo>
                  <a:pt x="65" y="310"/>
                  <a:pt x="95" y="308"/>
                  <a:pt x="125" y="311"/>
                </a:cubicBezTo>
                <a:cubicBezTo>
                  <a:pt x="162" y="315"/>
                  <a:pt x="189" y="303"/>
                  <a:pt x="213" y="269"/>
                </a:cubicBezTo>
                <a:cubicBezTo>
                  <a:pt x="150" y="269"/>
                  <a:pt x="92" y="269"/>
                  <a:pt x="34" y="268"/>
                </a:cubicBezTo>
                <a:cubicBezTo>
                  <a:pt x="18" y="268"/>
                  <a:pt x="3" y="271"/>
                  <a:pt x="4" y="289"/>
                </a:cubicBezTo>
                <a:cubicBezTo>
                  <a:pt x="4" y="305"/>
                  <a:pt x="19" y="311"/>
                  <a:pt x="35" y="311"/>
                </a:cubicBezTo>
                <a:moveTo>
                  <a:pt x="221" y="478"/>
                </a:moveTo>
                <a:cubicBezTo>
                  <a:pt x="230" y="478"/>
                  <a:pt x="242" y="476"/>
                  <a:pt x="231" y="464"/>
                </a:cubicBezTo>
                <a:cubicBezTo>
                  <a:pt x="217" y="450"/>
                  <a:pt x="205" y="434"/>
                  <a:pt x="180" y="435"/>
                </a:cubicBezTo>
                <a:cubicBezTo>
                  <a:pt x="132" y="437"/>
                  <a:pt x="84" y="436"/>
                  <a:pt x="36" y="435"/>
                </a:cubicBezTo>
                <a:cubicBezTo>
                  <a:pt x="18" y="435"/>
                  <a:pt x="3" y="439"/>
                  <a:pt x="3" y="457"/>
                </a:cubicBezTo>
                <a:cubicBezTo>
                  <a:pt x="4" y="474"/>
                  <a:pt x="20" y="478"/>
                  <a:pt x="37" y="478"/>
                </a:cubicBezTo>
                <a:cubicBezTo>
                  <a:pt x="66" y="477"/>
                  <a:pt x="96" y="478"/>
                  <a:pt x="125" y="478"/>
                </a:cubicBezTo>
                <a:cubicBezTo>
                  <a:pt x="125" y="478"/>
                  <a:pt x="125" y="478"/>
                  <a:pt x="125" y="478"/>
                </a:cubicBezTo>
                <a:cubicBezTo>
                  <a:pt x="157" y="478"/>
                  <a:pt x="189" y="478"/>
                  <a:pt x="221" y="478"/>
                </a:cubicBezTo>
                <a:moveTo>
                  <a:pt x="407" y="580"/>
                </a:moveTo>
                <a:cubicBezTo>
                  <a:pt x="384" y="596"/>
                  <a:pt x="353" y="587"/>
                  <a:pt x="328" y="601"/>
                </a:cubicBezTo>
                <a:cubicBezTo>
                  <a:pt x="320" y="606"/>
                  <a:pt x="314" y="611"/>
                  <a:pt x="310" y="618"/>
                </a:cubicBezTo>
                <a:cubicBezTo>
                  <a:pt x="288" y="650"/>
                  <a:pt x="268" y="685"/>
                  <a:pt x="246" y="718"/>
                </a:cubicBezTo>
                <a:cubicBezTo>
                  <a:pt x="233" y="737"/>
                  <a:pt x="238" y="754"/>
                  <a:pt x="254" y="766"/>
                </a:cubicBezTo>
                <a:cubicBezTo>
                  <a:pt x="271" y="779"/>
                  <a:pt x="292" y="779"/>
                  <a:pt x="306" y="760"/>
                </a:cubicBezTo>
                <a:cubicBezTo>
                  <a:pt x="346" y="708"/>
                  <a:pt x="384" y="655"/>
                  <a:pt x="422" y="602"/>
                </a:cubicBezTo>
                <a:cubicBezTo>
                  <a:pt x="432" y="587"/>
                  <a:pt x="423" y="582"/>
                  <a:pt x="407" y="580"/>
                </a:cubicBezTo>
                <a:moveTo>
                  <a:pt x="638" y="298"/>
                </a:moveTo>
                <a:cubicBezTo>
                  <a:pt x="624" y="266"/>
                  <a:pt x="597" y="281"/>
                  <a:pt x="574" y="280"/>
                </a:cubicBezTo>
                <a:cubicBezTo>
                  <a:pt x="553" y="279"/>
                  <a:pt x="531" y="303"/>
                  <a:pt x="513" y="287"/>
                </a:cubicBezTo>
                <a:cubicBezTo>
                  <a:pt x="497" y="273"/>
                  <a:pt x="488" y="250"/>
                  <a:pt x="481" y="230"/>
                </a:cubicBezTo>
                <a:cubicBezTo>
                  <a:pt x="471" y="203"/>
                  <a:pt x="450" y="185"/>
                  <a:pt x="433" y="157"/>
                </a:cubicBezTo>
                <a:cubicBezTo>
                  <a:pt x="493" y="180"/>
                  <a:pt x="530" y="159"/>
                  <a:pt x="548" y="130"/>
                </a:cubicBezTo>
                <a:cubicBezTo>
                  <a:pt x="568" y="98"/>
                  <a:pt x="562" y="55"/>
                  <a:pt x="535" y="30"/>
                </a:cubicBezTo>
                <a:cubicBezTo>
                  <a:pt x="507" y="4"/>
                  <a:pt x="465" y="0"/>
                  <a:pt x="434" y="20"/>
                </a:cubicBezTo>
                <a:cubicBezTo>
                  <a:pt x="394" y="46"/>
                  <a:pt x="388" y="79"/>
                  <a:pt x="415" y="144"/>
                </a:cubicBezTo>
                <a:cubicBezTo>
                  <a:pt x="372" y="131"/>
                  <a:pt x="336" y="111"/>
                  <a:pt x="299" y="96"/>
                </a:cubicBezTo>
                <a:cubicBezTo>
                  <a:pt x="283" y="90"/>
                  <a:pt x="269" y="75"/>
                  <a:pt x="251" y="83"/>
                </a:cubicBezTo>
                <a:cubicBezTo>
                  <a:pt x="205" y="101"/>
                  <a:pt x="159" y="121"/>
                  <a:pt x="113" y="142"/>
                </a:cubicBezTo>
                <a:cubicBezTo>
                  <a:pt x="86" y="156"/>
                  <a:pt x="80" y="175"/>
                  <a:pt x="91" y="196"/>
                </a:cubicBezTo>
                <a:cubicBezTo>
                  <a:pt x="101" y="213"/>
                  <a:pt x="125" y="219"/>
                  <a:pt x="149" y="209"/>
                </a:cubicBezTo>
                <a:cubicBezTo>
                  <a:pt x="169" y="200"/>
                  <a:pt x="190" y="191"/>
                  <a:pt x="210" y="181"/>
                </a:cubicBezTo>
                <a:cubicBezTo>
                  <a:pt x="242" y="163"/>
                  <a:pt x="272" y="163"/>
                  <a:pt x="304" y="185"/>
                </a:cubicBezTo>
                <a:cubicBezTo>
                  <a:pt x="325" y="199"/>
                  <a:pt x="322" y="208"/>
                  <a:pt x="307" y="223"/>
                </a:cubicBezTo>
                <a:cubicBezTo>
                  <a:pt x="272" y="255"/>
                  <a:pt x="234" y="286"/>
                  <a:pt x="205" y="324"/>
                </a:cubicBezTo>
                <a:cubicBezTo>
                  <a:pt x="184" y="352"/>
                  <a:pt x="185" y="381"/>
                  <a:pt x="211" y="405"/>
                </a:cubicBezTo>
                <a:cubicBezTo>
                  <a:pt x="242" y="435"/>
                  <a:pt x="275" y="464"/>
                  <a:pt x="307" y="493"/>
                </a:cubicBezTo>
                <a:cubicBezTo>
                  <a:pt x="317" y="502"/>
                  <a:pt x="326" y="511"/>
                  <a:pt x="302" y="516"/>
                </a:cubicBezTo>
                <a:cubicBezTo>
                  <a:pt x="271" y="521"/>
                  <a:pt x="240" y="530"/>
                  <a:pt x="209" y="536"/>
                </a:cubicBezTo>
                <a:cubicBezTo>
                  <a:pt x="187" y="540"/>
                  <a:pt x="168" y="561"/>
                  <a:pt x="172" y="580"/>
                </a:cubicBezTo>
                <a:cubicBezTo>
                  <a:pt x="176" y="601"/>
                  <a:pt x="204" y="615"/>
                  <a:pt x="227" y="610"/>
                </a:cubicBezTo>
                <a:cubicBezTo>
                  <a:pt x="289" y="595"/>
                  <a:pt x="350" y="581"/>
                  <a:pt x="412" y="568"/>
                </a:cubicBezTo>
                <a:cubicBezTo>
                  <a:pt x="444" y="562"/>
                  <a:pt x="459" y="531"/>
                  <a:pt x="440" y="505"/>
                </a:cubicBezTo>
                <a:cubicBezTo>
                  <a:pt x="422" y="482"/>
                  <a:pt x="403" y="459"/>
                  <a:pt x="386" y="435"/>
                </a:cubicBezTo>
                <a:cubicBezTo>
                  <a:pt x="345" y="379"/>
                  <a:pt x="346" y="379"/>
                  <a:pt x="397" y="330"/>
                </a:cubicBezTo>
                <a:cubicBezTo>
                  <a:pt x="425" y="302"/>
                  <a:pt x="425" y="303"/>
                  <a:pt x="447" y="338"/>
                </a:cubicBezTo>
                <a:cubicBezTo>
                  <a:pt x="456" y="354"/>
                  <a:pt x="464" y="373"/>
                  <a:pt x="487" y="371"/>
                </a:cubicBezTo>
                <a:cubicBezTo>
                  <a:pt x="533" y="368"/>
                  <a:pt x="578" y="356"/>
                  <a:pt x="622" y="344"/>
                </a:cubicBezTo>
                <a:cubicBezTo>
                  <a:pt x="639" y="340"/>
                  <a:pt x="646" y="315"/>
                  <a:pt x="638" y="298"/>
                </a:cubicBezTo>
              </a:path>
            </a:pathLst>
          </a:cu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4" name="Freeform 13"/>
          <p:cNvSpPr>
            <a:spLocks noEditPoints="1"/>
          </p:cNvSpPr>
          <p:nvPr/>
        </p:nvSpPr>
        <p:spPr bwMode="auto">
          <a:xfrm>
            <a:off x="5327153" y="2734593"/>
            <a:ext cx="595558" cy="416036"/>
          </a:xfrm>
          <a:custGeom>
            <a:avLst/>
            <a:gdLst>
              <a:gd name="T0" fmla="*/ 586 w 624"/>
              <a:gd name="T1" fmla="*/ 379 h 435"/>
              <a:gd name="T2" fmla="*/ 546 w 624"/>
              <a:gd name="T3" fmla="*/ 371 h 435"/>
              <a:gd name="T4" fmla="*/ 507 w 624"/>
              <a:gd name="T5" fmla="*/ 379 h 435"/>
              <a:gd name="T6" fmla="*/ 468 w 624"/>
              <a:gd name="T7" fmla="*/ 386 h 435"/>
              <a:gd name="T8" fmla="*/ 430 w 624"/>
              <a:gd name="T9" fmla="*/ 379 h 435"/>
              <a:gd name="T10" fmla="*/ 390 w 624"/>
              <a:gd name="T11" fmla="*/ 371 h 435"/>
              <a:gd name="T12" fmla="*/ 351 w 624"/>
              <a:gd name="T13" fmla="*/ 379 h 435"/>
              <a:gd name="T14" fmla="*/ 312 w 624"/>
              <a:gd name="T15" fmla="*/ 386 h 435"/>
              <a:gd name="T16" fmla="*/ 274 w 624"/>
              <a:gd name="T17" fmla="*/ 379 h 435"/>
              <a:gd name="T18" fmla="*/ 234 w 624"/>
              <a:gd name="T19" fmla="*/ 371 h 435"/>
              <a:gd name="T20" fmla="*/ 194 w 624"/>
              <a:gd name="T21" fmla="*/ 379 h 435"/>
              <a:gd name="T22" fmla="*/ 156 w 624"/>
              <a:gd name="T23" fmla="*/ 386 h 435"/>
              <a:gd name="T24" fmla="*/ 118 w 624"/>
              <a:gd name="T25" fmla="*/ 379 h 435"/>
              <a:gd name="T26" fmla="*/ 78 w 624"/>
              <a:gd name="T27" fmla="*/ 371 h 435"/>
              <a:gd name="T28" fmla="*/ 38 w 624"/>
              <a:gd name="T29" fmla="*/ 379 h 435"/>
              <a:gd name="T30" fmla="*/ 0 w 624"/>
              <a:gd name="T31" fmla="*/ 386 h 435"/>
              <a:gd name="T32" fmla="*/ 0 w 624"/>
              <a:gd name="T33" fmla="*/ 435 h 435"/>
              <a:gd name="T34" fmla="*/ 38 w 624"/>
              <a:gd name="T35" fmla="*/ 428 h 435"/>
              <a:gd name="T36" fmla="*/ 78 w 624"/>
              <a:gd name="T37" fmla="*/ 421 h 435"/>
              <a:gd name="T38" fmla="*/ 118 w 624"/>
              <a:gd name="T39" fmla="*/ 428 h 435"/>
              <a:gd name="T40" fmla="*/ 156 w 624"/>
              <a:gd name="T41" fmla="*/ 435 h 435"/>
              <a:gd name="T42" fmla="*/ 194 w 624"/>
              <a:gd name="T43" fmla="*/ 428 h 435"/>
              <a:gd name="T44" fmla="*/ 234 w 624"/>
              <a:gd name="T45" fmla="*/ 421 h 435"/>
              <a:gd name="T46" fmla="*/ 274 w 624"/>
              <a:gd name="T47" fmla="*/ 428 h 435"/>
              <a:gd name="T48" fmla="*/ 312 w 624"/>
              <a:gd name="T49" fmla="*/ 435 h 435"/>
              <a:gd name="T50" fmla="*/ 351 w 624"/>
              <a:gd name="T51" fmla="*/ 428 h 435"/>
              <a:gd name="T52" fmla="*/ 390 w 624"/>
              <a:gd name="T53" fmla="*/ 421 h 435"/>
              <a:gd name="T54" fmla="*/ 430 w 624"/>
              <a:gd name="T55" fmla="*/ 428 h 435"/>
              <a:gd name="T56" fmla="*/ 468 w 624"/>
              <a:gd name="T57" fmla="*/ 435 h 435"/>
              <a:gd name="T58" fmla="*/ 507 w 624"/>
              <a:gd name="T59" fmla="*/ 428 h 435"/>
              <a:gd name="T60" fmla="*/ 546 w 624"/>
              <a:gd name="T61" fmla="*/ 421 h 435"/>
              <a:gd name="T62" fmla="*/ 586 w 624"/>
              <a:gd name="T63" fmla="*/ 428 h 435"/>
              <a:gd name="T64" fmla="*/ 624 w 624"/>
              <a:gd name="T65" fmla="*/ 435 h 435"/>
              <a:gd name="T66" fmla="*/ 624 w 624"/>
              <a:gd name="T67" fmla="*/ 386 h 435"/>
              <a:gd name="T68" fmla="*/ 586 w 624"/>
              <a:gd name="T69" fmla="*/ 379 h 435"/>
              <a:gd name="T70" fmla="*/ 460 w 624"/>
              <a:gd name="T71" fmla="*/ 208 h 435"/>
              <a:gd name="T72" fmla="*/ 534 w 624"/>
              <a:gd name="T73" fmla="*/ 283 h 435"/>
              <a:gd name="T74" fmla="*/ 608 w 624"/>
              <a:gd name="T75" fmla="*/ 208 h 435"/>
              <a:gd name="T76" fmla="*/ 534 w 624"/>
              <a:gd name="T77" fmla="*/ 134 h 435"/>
              <a:gd name="T78" fmla="*/ 460 w 624"/>
              <a:gd name="T79" fmla="*/ 208 h 435"/>
              <a:gd name="T80" fmla="*/ 508 w 624"/>
              <a:gd name="T81" fmla="*/ 350 h 435"/>
              <a:gd name="T82" fmla="*/ 373 w 624"/>
              <a:gd name="T83" fmla="*/ 111 h 435"/>
              <a:gd name="T84" fmla="*/ 517 w 624"/>
              <a:gd name="T85" fmla="*/ 84 h 435"/>
              <a:gd name="T86" fmla="*/ 554 w 624"/>
              <a:gd name="T87" fmla="*/ 42 h 435"/>
              <a:gd name="T88" fmla="*/ 511 w 624"/>
              <a:gd name="T89" fmla="*/ 0 h 435"/>
              <a:gd name="T90" fmla="*/ 506 w 624"/>
              <a:gd name="T91" fmla="*/ 0 h 435"/>
              <a:gd name="T92" fmla="*/ 284 w 624"/>
              <a:gd name="T93" fmla="*/ 41 h 435"/>
              <a:gd name="T94" fmla="*/ 259 w 624"/>
              <a:gd name="T95" fmla="*/ 95 h 435"/>
              <a:gd name="T96" fmla="*/ 261 w 624"/>
              <a:gd name="T97" fmla="*/ 100 h 435"/>
              <a:gd name="T98" fmla="*/ 319 w 624"/>
              <a:gd name="T99" fmla="*/ 205 h 435"/>
              <a:gd name="T100" fmla="*/ 90 w 624"/>
              <a:gd name="T101" fmla="*/ 350 h 435"/>
              <a:gd name="T102" fmla="*/ 508 w 624"/>
              <a:gd name="T103" fmla="*/ 35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4" h="435">
                <a:moveTo>
                  <a:pt x="586" y="379"/>
                </a:moveTo>
                <a:cubicBezTo>
                  <a:pt x="574" y="374"/>
                  <a:pt x="561" y="371"/>
                  <a:pt x="546" y="371"/>
                </a:cubicBezTo>
                <a:cubicBezTo>
                  <a:pt x="532" y="371"/>
                  <a:pt x="519" y="374"/>
                  <a:pt x="507" y="379"/>
                </a:cubicBezTo>
                <a:cubicBezTo>
                  <a:pt x="495" y="383"/>
                  <a:pt x="482" y="386"/>
                  <a:pt x="468" y="386"/>
                </a:cubicBezTo>
                <a:cubicBezTo>
                  <a:pt x="455" y="386"/>
                  <a:pt x="442" y="383"/>
                  <a:pt x="430" y="379"/>
                </a:cubicBezTo>
                <a:cubicBezTo>
                  <a:pt x="418" y="374"/>
                  <a:pt x="404" y="371"/>
                  <a:pt x="390" y="371"/>
                </a:cubicBezTo>
                <a:cubicBezTo>
                  <a:pt x="376" y="371"/>
                  <a:pt x="363" y="374"/>
                  <a:pt x="351" y="379"/>
                </a:cubicBezTo>
                <a:cubicBezTo>
                  <a:pt x="339" y="383"/>
                  <a:pt x="326" y="386"/>
                  <a:pt x="312" y="386"/>
                </a:cubicBezTo>
                <a:cubicBezTo>
                  <a:pt x="299" y="386"/>
                  <a:pt x="286" y="383"/>
                  <a:pt x="274" y="379"/>
                </a:cubicBezTo>
                <a:cubicBezTo>
                  <a:pt x="262" y="374"/>
                  <a:pt x="248" y="371"/>
                  <a:pt x="234" y="371"/>
                </a:cubicBezTo>
                <a:cubicBezTo>
                  <a:pt x="220" y="371"/>
                  <a:pt x="207" y="374"/>
                  <a:pt x="194" y="379"/>
                </a:cubicBezTo>
                <a:cubicBezTo>
                  <a:pt x="183" y="383"/>
                  <a:pt x="170" y="386"/>
                  <a:pt x="156" y="386"/>
                </a:cubicBezTo>
                <a:cubicBezTo>
                  <a:pt x="142" y="386"/>
                  <a:pt x="129" y="383"/>
                  <a:pt x="118" y="379"/>
                </a:cubicBezTo>
                <a:cubicBezTo>
                  <a:pt x="106" y="374"/>
                  <a:pt x="92" y="371"/>
                  <a:pt x="78" y="371"/>
                </a:cubicBezTo>
                <a:cubicBezTo>
                  <a:pt x="64" y="371"/>
                  <a:pt x="50" y="374"/>
                  <a:pt x="38" y="379"/>
                </a:cubicBezTo>
                <a:cubicBezTo>
                  <a:pt x="27" y="383"/>
                  <a:pt x="14" y="386"/>
                  <a:pt x="0" y="386"/>
                </a:cubicBezTo>
                <a:cubicBezTo>
                  <a:pt x="0" y="435"/>
                  <a:pt x="0" y="435"/>
                  <a:pt x="0" y="435"/>
                </a:cubicBezTo>
                <a:cubicBezTo>
                  <a:pt x="14" y="435"/>
                  <a:pt x="27" y="433"/>
                  <a:pt x="38" y="428"/>
                </a:cubicBezTo>
                <a:cubicBezTo>
                  <a:pt x="50" y="424"/>
                  <a:pt x="64" y="421"/>
                  <a:pt x="78" y="421"/>
                </a:cubicBezTo>
                <a:cubicBezTo>
                  <a:pt x="92" y="421"/>
                  <a:pt x="106" y="424"/>
                  <a:pt x="118" y="428"/>
                </a:cubicBezTo>
                <a:cubicBezTo>
                  <a:pt x="129" y="433"/>
                  <a:pt x="142" y="435"/>
                  <a:pt x="156" y="435"/>
                </a:cubicBezTo>
                <a:cubicBezTo>
                  <a:pt x="170" y="435"/>
                  <a:pt x="183" y="433"/>
                  <a:pt x="194" y="428"/>
                </a:cubicBezTo>
                <a:cubicBezTo>
                  <a:pt x="206" y="424"/>
                  <a:pt x="220" y="421"/>
                  <a:pt x="234" y="421"/>
                </a:cubicBezTo>
                <a:cubicBezTo>
                  <a:pt x="248" y="421"/>
                  <a:pt x="262" y="424"/>
                  <a:pt x="274" y="428"/>
                </a:cubicBezTo>
                <a:cubicBezTo>
                  <a:pt x="285" y="433"/>
                  <a:pt x="298" y="435"/>
                  <a:pt x="312" y="435"/>
                </a:cubicBezTo>
                <a:cubicBezTo>
                  <a:pt x="326" y="435"/>
                  <a:pt x="339" y="433"/>
                  <a:pt x="351" y="428"/>
                </a:cubicBezTo>
                <a:cubicBezTo>
                  <a:pt x="363" y="424"/>
                  <a:pt x="376" y="421"/>
                  <a:pt x="390" y="421"/>
                </a:cubicBezTo>
                <a:cubicBezTo>
                  <a:pt x="404" y="421"/>
                  <a:pt x="418" y="424"/>
                  <a:pt x="430" y="428"/>
                </a:cubicBezTo>
                <a:cubicBezTo>
                  <a:pt x="442" y="433"/>
                  <a:pt x="455" y="435"/>
                  <a:pt x="468" y="435"/>
                </a:cubicBezTo>
                <a:cubicBezTo>
                  <a:pt x="482" y="435"/>
                  <a:pt x="495" y="433"/>
                  <a:pt x="507" y="428"/>
                </a:cubicBezTo>
                <a:cubicBezTo>
                  <a:pt x="519" y="424"/>
                  <a:pt x="532" y="421"/>
                  <a:pt x="546" y="421"/>
                </a:cubicBezTo>
                <a:cubicBezTo>
                  <a:pt x="560" y="421"/>
                  <a:pt x="574" y="424"/>
                  <a:pt x="586" y="428"/>
                </a:cubicBezTo>
                <a:cubicBezTo>
                  <a:pt x="598" y="433"/>
                  <a:pt x="611" y="435"/>
                  <a:pt x="624" y="435"/>
                </a:cubicBezTo>
                <a:cubicBezTo>
                  <a:pt x="624" y="386"/>
                  <a:pt x="624" y="386"/>
                  <a:pt x="624" y="386"/>
                </a:cubicBezTo>
                <a:cubicBezTo>
                  <a:pt x="611" y="386"/>
                  <a:pt x="598" y="383"/>
                  <a:pt x="586" y="379"/>
                </a:cubicBezTo>
                <a:close/>
                <a:moveTo>
                  <a:pt x="460" y="208"/>
                </a:moveTo>
                <a:cubicBezTo>
                  <a:pt x="460" y="249"/>
                  <a:pt x="490" y="283"/>
                  <a:pt x="534" y="283"/>
                </a:cubicBezTo>
                <a:cubicBezTo>
                  <a:pt x="575" y="283"/>
                  <a:pt x="608" y="249"/>
                  <a:pt x="608" y="208"/>
                </a:cubicBezTo>
                <a:cubicBezTo>
                  <a:pt x="608" y="167"/>
                  <a:pt x="575" y="134"/>
                  <a:pt x="534" y="134"/>
                </a:cubicBezTo>
                <a:cubicBezTo>
                  <a:pt x="493" y="134"/>
                  <a:pt x="460" y="167"/>
                  <a:pt x="460" y="208"/>
                </a:cubicBezTo>
                <a:close/>
                <a:moveTo>
                  <a:pt x="508" y="350"/>
                </a:moveTo>
                <a:cubicBezTo>
                  <a:pt x="373" y="111"/>
                  <a:pt x="373" y="111"/>
                  <a:pt x="373" y="111"/>
                </a:cubicBezTo>
                <a:cubicBezTo>
                  <a:pt x="517" y="84"/>
                  <a:pt x="517" y="84"/>
                  <a:pt x="517" y="84"/>
                </a:cubicBezTo>
                <a:cubicBezTo>
                  <a:pt x="538" y="80"/>
                  <a:pt x="554" y="64"/>
                  <a:pt x="554" y="42"/>
                </a:cubicBezTo>
                <a:cubicBezTo>
                  <a:pt x="554" y="19"/>
                  <a:pt x="535" y="0"/>
                  <a:pt x="511" y="0"/>
                </a:cubicBezTo>
                <a:cubicBezTo>
                  <a:pt x="510" y="0"/>
                  <a:pt x="508" y="0"/>
                  <a:pt x="506" y="0"/>
                </a:cubicBezTo>
                <a:cubicBezTo>
                  <a:pt x="284" y="41"/>
                  <a:pt x="284" y="41"/>
                  <a:pt x="284" y="41"/>
                </a:cubicBezTo>
                <a:cubicBezTo>
                  <a:pt x="268" y="44"/>
                  <a:pt x="247" y="67"/>
                  <a:pt x="259" y="95"/>
                </a:cubicBezTo>
                <a:cubicBezTo>
                  <a:pt x="260" y="97"/>
                  <a:pt x="260" y="98"/>
                  <a:pt x="261" y="100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90" y="350"/>
                  <a:pt x="90" y="350"/>
                  <a:pt x="90" y="350"/>
                </a:cubicBezTo>
                <a:cubicBezTo>
                  <a:pt x="508" y="350"/>
                  <a:pt x="508" y="350"/>
                  <a:pt x="508" y="350"/>
                </a:cubicBezTo>
                <a:close/>
              </a:path>
            </a:pathLst>
          </a:cu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5" name="Freeform 17"/>
          <p:cNvSpPr>
            <a:spLocks noEditPoints="1"/>
          </p:cNvSpPr>
          <p:nvPr/>
        </p:nvSpPr>
        <p:spPr bwMode="auto">
          <a:xfrm>
            <a:off x="5281016" y="4064286"/>
            <a:ext cx="687831" cy="637303"/>
          </a:xfrm>
          <a:custGeom>
            <a:avLst/>
            <a:gdLst>
              <a:gd name="T0" fmla="*/ 716 w 779"/>
              <a:gd name="T1" fmla="*/ 438 h 722"/>
              <a:gd name="T2" fmla="*/ 741 w 779"/>
              <a:gd name="T3" fmla="*/ 425 h 722"/>
              <a:gd name="T4" fmla="*/ 61 w 779"/>
              <a:gd name="T5" fmla="*/ 663 h 722"/>
              <a:gd name="T6" fmla="*/ 88 w 779"/>
              <a:gd name="T7" fmla="*/ 646 h 722"/>
              <a:gd name="T8" fmla="*/ 756 w 779"/>
              <a:gd name="T9" fmla="*/ 133 h 722"/>
              <a:gd name="T10" fmla="*/ 592 w 779"/>
              <a:gd name="T11" fmla="*/ 6 h 722"/>
              <a:gd name="T12" fmla="*/ 571 w 779"/>
              <a:gd name="T13" fmla="*/ 70 h 722"/>
              <a:gd name="T14" fmla="*/ 608 w 779"/>
              <a:gd name="T15" fmla="*/ 64 h 722"/>
              <a:gd name="T16" fmla="*/ 672 w 779"/>
              <a:gd name="T17" fmla="*/ 133 h 722"/>
              <a:gd name="T18" fmla="*/ 634 w 779"/>
              <a:gd name="T19" fmla="*/ 186 h 722"/>
              <a:gd name="T20" fmla="*/ 460 w 779"/>
              <a:gd name="T21" fmla="*/ 270 h 722"/>
              <a:gd name="T22" fmla="*/ 425 w 779"/>
              <a:gd name="T23" fmla="*/ 210 h 722"/>
              <a:gd name="T24" fmla="*/ 449 w 779"/>
              <a:gd name="T25" fmla="*/ 191 h 722"/>
              <a:gd name="T26" fmla="*/ 444 w 779"/>
              <a:gd name="T27" fmla="*/ 107 h 722"/>
              <a:gd name="T28" fmla="*/ 398 w 779"/>
              <a:gd name="T29" fmla="*/ 71 h 722"/>
              <a:gd name="T30" fmla="*/ 324 w 779"/>
              <a:gd name="T31" fmla="*/ 152 h 722"/>
              <a:gd name="T32" fmla="*/ 340 w 779"/>
              <a:gd name="T33" fmla="*/ 194 h 722"/>
              <a:gd name="T34" fmla="*/ 347 w 779"/>
              <a:gd name="T35" fmla="*/ 235 h 722"/>
              <a:gd name="T36" fmla="*/ 197 w 779"/>
              <a:gd name="T37" fmla="*/ 221 h 722"/>
              <a:gd name="T38" fmla="*/ 86 w 779"/>
              <a:gd name="T39" fmla="*/ 173 h 722"/>
              <a:gd name="T40" fmla="*/ 123 w 779"/>
              <a:gd name="T41" fmla="*/ 62 h 722"/>
              <a:gd name="T42" fmla="*/ 186 w 779"/>
              <a:gd name="T43" fmla="*/ 57 h 722"/>
              <a:gd name="T44" fmla="*/ 229 w 779"/>
              <a:gd name="T45" fmla="*/ 30 h 722"/>
              <a:gd name="T46" fmla="*/ 128 w 779"/>
              <a:gd name="T47" fmla="*/ 9 h 722"/>
              <a:gd name="T48" fmla="*/ 1 w 779"/>
              <a:gd name="T49" fmla="*/ 189 h 722"/>
              <a:gd name="T50" fmla="*/ 123 w 779"/>
              <a:gd name="T51" fmla="*/ 316 h 722"/>
              <a:gd name="T52" fmla="*/ 202 w 779"/>
              <a:gd name="T53" fmla="*/ 422 h 722"/>
              <a:gd name="T54" fmla="*/ 287 w 779"/>
              <a:gd name="T55" fmla="*/ 602 h 722"/>
              <a:gd name="T56" fmla="*/ 398 w 779"/>
              <a:gd name="T57" fmla="*/ 564 h 722"/>
              <a:gd name="T58" fmla="*/ 508 w 779"/>
              <a:gd name="T59" fmla="*/ 498 h 722"/>
              <a:gd name="T60" fmla="*/ 608 w 779"/>
              <a:gd name="T61" fmla="*/ 350 h 722"/>
              <a:gd name="T62" fmla="*/ 735 w 779"/>
              <a:gd name="T63" fmla="*/ 265 h 722"/>
              <a:gd name="T64" fmla="*/ 756 w 779"/>
              <a:gd name="T65" fmla="*/ 133 h 722"/>
              <a:gd name="T66" fmla="*/ 626 w 779"/>
              <a:gd name="T67" fmla="*/ 568 h 722"/>
              <a:gd name="T68" fmla="*/ 747 w 779"/>
              <a:gd name="T69" fmla="*/ 511 h 722"/>
              <a:gd name="T70" fmla="*/ 97 w 779"/>
              <a:gd name="T71" fmla="*/ 703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9" h="722">
                <a:moveTo>
                  <a:pt x="255" y="639"/>
                </a:moveTo>
                <a:cubicBezTo>
                  <a:pt x="519" y="554"/>
                  <a:pt x="715" y="468"/>
                  <a:pt x="716" y="438"/>
                </a:cubicBezTo>
                <a:cubicBezTo>
                  <a:pt x="717" y="414"/>
                  <a:pt x="544" y="447"/>
                  <a:pt x="573" y="439"/>
                </a:cubicBezTo>
                <a:cubicBezTo>
                  <a:pt x="663" y="413"/>
                  <a:pt x="730" y="402"/>
                  <a:pt x="741" y="425"/>
                </a:cubicBezTo>
                <a:cubicBezTo>
                  <a:pt x="760" y="464"/>
                  <a:pt x="626" y="548"/>
                  <a:pt x="441" y="612"/>
                </a:cubicBezTo>
                <a:cubicBezTo>
                  <a:pt x="256" y="676"/>
                  <a:pt x="80" y="702"/>
                  <a:pt x="61" y="663"/>
                </a:cubicBezTo>
                <a:cubicBezTo>
                  <a:pt x="47" y="635"/>
                  <a:pt x="140" y="582"/>
                  <a:pt x="239" y="544"/>
                </a:cubicBezTo>
                <a:cubicBezTo>
                  <a:pt x="258" y="537"/>
                  <a:pt x="87" y="628"/>
                  <a:pt x="88" y="646"/>
                </a:cubicBezTo>
                <a:cubicBezTo>
                  <a:pt x="91" y="672"/>
                  <a:pt x="226" y="648"/>
                  <a:pt x="255" y="639"/>
                </a:cubicBezTo>
                <a:close/>
                <a:moveTo>
                  <a:pt x="756" y="133"/>
                </a:moveTo>
                <a:cubicBezTo>
                  <a:pt x="723" y="51"/>
                  <a:pt x="650" y="11"/>
                  <a:pt x="650" y="11"/>
                </a:cubicBezTo>
                <a:cubicBezTo>
                  <a:pt x="650" y="11"/>
                  <a:pt x="619" y="3"/>
                  <a:pt x="592" y="6"/>
                </a:cubicBezTo>
                <a:cubicBezTo>
                  <a:pt x="571" y="9"/>
                  <a:pt x="562" y="22"/>
                  <a:pt x="550" y="33"/>
                </a:cubicBezTo>
                <a:cubicBezTo>
                  <a:pt x="546" y="36"/>
                  <a:pt x="553" y="65"/>
                  <a:pt x="571" y="70"/>
                </a:cubicBezTo>
                <a:cubicBezTo>
                  <a:pt x="580" y="72"/>
                  <a:pt x="587" y="59"/>
                  <a:pt x="592" y="59"/>
                </a:cubicBezTo>
                <a:cubicBezTo>
                  <a:pt x="599" y="60"/>
                  <a:pt x="604" y="68"/>
                  <a:pt x="608" y="64"/>
                </a:cubicBezTo>
                <a:cubicBezTo>
                  <a:pt x="632" y="41"/>
                  <a:pt x="634" y="43"/>
                  <a:pt x="656" y="64"/>
                </a:cubicBezTo>
                <a:cubicBezTo>
                  <a:pt x="668" y="76"/>
                  <a:pt x="667" y="112"/>
                  <a:pt x="672" y="133"/>
                </a:cubicBezTo>
                <a:cubicBezTo>
                  <a:pt x="676" y="154"/>
                  <a:pt x="691" y="169"/>
                  <a:pt x="693" y="175"/>
                </a:cubicBezTo>
                <a:cubicBezTo>
                  <a:pt x="697" y="199"/>
                  <a:pt x="663" y="178"/>
                  <a:pt x="634" y="186"/>
                </a:cubicBezTo>
                <a:cubicBezTo>
                  <a:pt x="613" y="191"/>
                  <a:pt x="600" y="224"/>
                  <a:pt x="582" y="223"/>
                </a:cubicBezTo>
                <a:cubicBezTo>
                  <a:pt x="519" y="219"/>
                  <a:pt x="501" y="298"/>
                  <a:pt x="460" y="270"/>
                </a:cubicBezTo>
                <a:cubicBezTo>
                  <a:pt x="452" y="265"/>
                  <a:pt x="430" y="247"/>
                  <a:pt x="427" y="229"/>
                </a:cubicBezTo>
                <a:cubicBezTo>
                  <a:pt x="427" y="226"/>
                  <a:pt x="425" y="213"/>
                  <a:pt x="425" y="210"/>
                </a:cubicBezTo>
                <a:cubicBezTo>
                  <a:pt x="425" y="203"/>
                  <a:pt x="439" y="196"/>
                  <a:pt x="439" y="196"/>
                </a:cubicBezTo>
                <a:cubicBezTo>
                  <a:pt x="439" y="196"/>
                  <a:pt x="445" y="201"/>
                  <a:pt x="449" y="191"/>
                </a:cubicBezTo>
                <a:cubicBezTo>
                  <a:pt x="454" y="181"/>
                  <a:pt x="459" y="158"/>
                  <a:pt x="452" y="151"/>
                </a:cubicBezTo>
                <a:cubicBezTo>
                  <a:pt x="432" y="130"/>
                  <a:pt x="447" y="125"/>
                  <a:pt x="444" y="107"/>
                </a:cubicBezTo>
                <a:cubicBezTo>
                  <a:pt x="443" y="102"/>
                  <a:pt x="440" y="94"/>
                  <a:pt x="434" y="87"/>
                </a:cubicBezTo>
                <a:cubicBezTo>
                  <a:pt x="423" y="76"/>
                  <a:pt x="410" y="72"/>
                  <a:pt x="398" y="71"/>
                </a:cubicBezTo>
                <a:cubicBezTo>
                  <a:pt x="386" y="69"/>
                  <a:pt x="357" y="66"/>
                  <a:pt x="340" y="83"/>
                </a:cubicBezTo>
                <a:cubicBezTo>
                  <a:pt x="312" y="112"/>
                  <a:pt x="350" y="125"/>
                  <a:pt x="324" y="152"/>
                </a:cubicBezTo>
                <a:cubicBezTo>
                  <a:pt x="318" y="163"/>
                  <a:pt x="324" y="179"/>
                  <a:pt x="329" y="189"/>
                </a:cubicBezTo>
                <a:cubicBezTo>
                  <a:pt x="334" y="199"/>
                  <a:pt x="340" y="194"/>
                  <a:pt x="340" y="194"/>
                </a:cubicBezTo>
                <a:cubicBezTo>
                  <a:pt x="340" y="194"/>
                  <a:pt x="347" y="203"/>
                  <a:pt x="347" y="213"/>
                </a:cubicBezTo>
                <a:cubicBezTo>
                  <a:pt x="347" y="218"/>
                  <a:pt x="347" y="232"/>
                  <a:pt x="347" y="235"/>
                </a:cubicBezTo>
                <a:cubicBezTo>
                  <a:pt x="344" y="257"/>
                  <a:pt x="327" y="263"/>
                  <a:pt x="319" y="269"/>
                </a:cubicBezTo>
                <a:cubicBezTo>
                  <a:pt x="277" y="296"/>
                  <a:pt x="260" y="217"/>
                  <a:pt x="197" y="221"/>
                </a:cubicBezTo>
                <a:cubicBezTo>
                  <a:pt x="179" y="222"/>
                  <a:pt x="166" y="189"/>
                  <a:pt x="144" y="184"/>
                </a:cubicBezTo>
                <a:cubicBezTo>
                  <a:pt x="115" y="176"/>
                  <a:pt x="81" y="197"/>
                  <a:pt x="86" y="173"/>
                </a:cubicBezTo>
                <a:cubicBezTo>
                  <a:pt x="87" y="167"/>
                  <a:pt x="102" y="152"/>
                  <a:pt x="107" y="131"/>
                </a:cubicBezTo>
                <a:cubicBezTo>
                  <a:pt x="112" y="110"/>
                  <a:pt x="111" y="74"/>
                  <a:pt x="123" y="62"/>
                </a:cubicBezTo>
                <a:cubicBezTo>
                  <a:pt x="145" y="41"/>
                  <a:pt x="146" y="39"/>
                  <a:pt x="171" y="62"/>
                </a:cubicBezTo>
                <a:cubicBezTo>
                  <a:pt x="175" y="66"/>
                  <a:pt x="180" y="57"/>
                  <a:pt x="186" y="57"/>
                </a:cubicBezTo>
                <a:cubicBezTo>
                  <a:pt x="192" y="56"/>
                  <a:pt x="199" y="70"/>
                  <a:pt x="208" y="67"/>
                </a:cubicBezTo>
                <a:cubicBezTo>
                  <a:pt x="225" y="63"/>
                  <a:pt x="233" y="34"/>
                  <a:pt x="229" y="30"/>
                </a:cubicBezTo>
                <a:cubicBezTo>
                  <a:pt x="217" y="20"/>
                  <a:pt x="207" y="7"/>
                  <a:pt x="186" y="4"/>
                </a:cubicBezTo>
                <a:cubicBezTo>
                  <a:pt x="160" y="0"/>
                  <a:pt x="128" y="9"/>
                  <a:pt x="128" y="9"/>
                </a:cubicBezTo>
                <a:cubicBezTo>
                  <a:pt x="128" y="9"/>
                  <a:pt x="55" y="49"/>
                  <a:pt x="22" y="131"/>
                </a:cubicBezTo>
                <a:cubicBezTo>
                  <a:pt x="10" y="160"/>
                  <a:pt x="0" y="173"/>
                  <a:pt x="1" y="189"/>
                </a:cubicBezTo>
                <a:cubicBezTo>
                  <a:pt x="3" y="210"/>
                  <a:pt x="23" y="231"/>
                  <a:pt x="44" y="263"/>
                </a:cubicBezTo>
                <a:cubicBezTo>
                  <a:pt x="76" y="313"/>
                  <a:pt x="123" y="316"/>
                  <a:pt x="123" y="316"/>
                </a:cubicBezTo>
                <a:cubicBezTo>
                  <a:pt x="123" y="316"/>
                  <a:pt x="154" y="321"/>
                  <a:pt x="171" y="348"/>
                </a:cubicBezTo>
                <a:cubicBezTo>
                  <a:pt x="179" y="362"/>
                  <a:pt x="182" y="391"/>
                  <a:pt x="202" y="422"/>
                </a:cubicBezTo>
                <a:cubicBezTo>
                  <a:pt x="221" y="449"/>
                  <a:pt x="261" y="468"/>
                  <a:pt x="271" y="496"/>
                </a:cubicBezTo>
                <a:cubicBezTo>
                  <a:pt x="290" y="545"/>
                  <a:pt x="287" y="602"/>
                  <a:pt x="287" y="602"/>
                </a:cubicBezTo>
                <a:cubicBezTo>
                  <a:pt x="398" y="565"/>
                  <a:pt x="398" y="565"/>
                  <a:pt x="398" y="565"/>
                </a:cubicBezTo>
                <a:cubicBezTo>
                  <a:pt x="398" y="564"/>
                  <a:pt x="398" y="564"/>
                  <a:pt x="398" y="564"/>
                </a:cubicBezTo>
                <a:cubicBezTo>
                  <a:pt x="492" y="535"/>
                  <a:pt x="492" y="535"/>
                  <a:pt x="492" y="535"/>
                </a:cubicBezTo>
                <a:cubicBezTo>
                  <a:pt x="492" y="535"/>
                  <a:pt x="489" y="547"/>
                  <a:pt x="508" y="498"/>
                </a:cubicBezTo>
                <a:cubicBezTo>
                  <a:pt x="518" y="470"/>
                  <a:pt x="558" y="451"/>
                  <a:pt x="576" y="424"/>
                </a:cubicBezTo>
                <a:cubicBezTo>
                  <a:pt x="597" y="393"/>
                  <a:pt x="599" y="364"/>
                  <a:pt x="608" y="350"/>
                </a:cubicBezTo>
                <a:cubicBezTo>
                  <a:pt x="625" y="322"/>
                  <a:pt x="656" y="318"/>
                  <a:pt x="656" y="318"/>
                </a:cubicBezTo>
                <a:cubicBezTo>
                  <a:pt x="656" y="318"/>
                  <a:pt x="703" y="315"/>
                  <a:pt x="735" y="265"/>
                </a:cubicBezTo>
                <a:cubicBezTo>
                  <a:pt x="756" y="233"/>
                  <a:pt x="775" y="212"/>
                  <a:pt x="777" y="191"/>
                </a:cubicBezTo>
                <a:cubicBezTo>
                  <a:pt x="779" y="176"/>
                  <a:pt x="768" y="163"/>
                  <a:pt x="756" y="133"/>
                </a:cubicBezTo>
                <a:close/>
                <a:moveTo>
                  <a:pt x="396" y="661"/>
                </a:moveTo>
                <a:cubicBezTo>
                  <a:pt x="469" y="641"/>
                  <a:pt x="550" y="615"/>
                  <a:pt x="626" y="568"/>
                </a:cubicBezTo>
                <a:cubicBezTo>
                  <a:pt x="711" y="523"/>
                  <a:pt x="766" y="470"/>
                  <a:pt x="759" y="471"/>
                </a:cubicBezTo>
                <a:cubicBezTo>
                  <a:pt x="759" y="471"/>
                  <a:pt x="767" y="491"/>
                  <a:pt x="747" y="511"/>
                </a:cubicBezTo>
                <a:cubicBezTo>
                  <a:pt x="704" y="555"/>
                  <a:pt x="575" y="628"/>
                  <a:pt x="449" y="662"/>
                </a:cubicBezTo>
                <a:cubicBezTo>
                  <a:pt x="226" y="722"/>
                  <a:pt x="97" y="703"/>
                  <a:pt x="97" y="703"/>
                </a:cubicBezTo>
                <a:cubicBezTo>
                  <a:pt x="97" y="703"/>
                  <a:pt x="227" y="708"/>
                  <a:pt x="396" y="661"/>
                </a:cubicBezTo>
                <a:close/>
              </a:path>
            </a:pathLst>
          </a:custGeom>
          <a:gradFill>
            <a:gsLst>
              <a:gs pos="0">
                <a:srgbClr val="F2D2C2"/>
              </a:gs>
              <a:gs pos="52000">
                <a:srgbClr val="AE8262"/>
              </a:gs>
            </a:gsLst>
            <a:lin ang="0" scaled="1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535911" y="183480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j-lt"/>
              </a:rPr>
              <a:t>My Resume</a:t>
            </a:r>
            <a:endParaRPr lang="en-US" altLang="zh-CN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988990" y="2242068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</a:rPr>
              <a:t>海报设计</a:t>
            </a:r>
            <a:endParaRPr lang="zh-CN" altLang="en-US" sz="40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>
            <a:off x="6101729" y="2176650"/>
            <a:ext cx="20997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2D2C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矩形 15"/>
          <p:cNvSpPr/>
          <p:nvPr/>
        </p:nvSpPr>
        <p:spPr>
          <a:xfrm>
            <a:off x="5988990" y="2831348"/>
            <a:ext cx="2443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</a:rPr>
              <a:t>Poster Design</a:t>
            </a:r>
            <a:endParaRPr lang="zh-CN" altLang="en-US" sz="28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80616" y="949010"/>
            <a:ext cx="4434276" cy="3172455"/>
            <a:chOff x="1132511" y="908165"/>
            <a:chExt cx="4659037" cy="333325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511" y="908165"/>
              <a:ext cx="2352162" cy="332717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9377" y="908165"/>
              <a:ext cx="2222171" cy="333325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593390" y="222763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</a:rPr>
              <a:t>图标设计</a:t>
            </a:r>
            <a:endParaRPr lang="zh-CN" altLang="en-US" sz="40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>
            <a:off x="5706129" y="2162221"/>
            <a:ext cx="20997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2D2C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矩形 15"/>
          <p:cNvSpPr/>
          <p:nvPr/>
        </p:nvSpPr>
        <p:spPr>
          <a:xfrm>
            <a:off x="5593390" y="2816919"/>
            <a:ext cx="20842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</a:rPr>
              <a:t>Icon Design</a:t>
            </a:r>
            <a:endParaRPr lang="en-US" altLang="zh-CN" sz="28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314100" y="1120816"/>
            <a:ext cx="3858960" cy="3150565"/>
            <a:chOff x="411036" y="1194901"/>
            <a:chExt cx="4674011" cy="3815996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25645" y="1194917"/>
              <a:ext cx="1030216" cy="103021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0" r="12500"/>
            <a:stretch>
              <a:fillRect/>
            </a:stretch>
          </p:blipFill>
          <p:spPr>
            <a:xfrm>
              <a:off x="4054831" y="1194917"/>
              <a:ext cx="1030216" cy="103021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036" y="1194901"/>
              <a:ext cx="1030248" cy="1030248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96" b="5296"/>
            <a:stretch>
              <a:fillRect/>
            </a:stretch>
          </p:blipFill>
          <p:spPr>
            <a:xfrm>
              <a:off x="2840222" y="1194901"/>
              <a:ext cx="1030248" cy="1030248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1091" y="2585708"/>
              <a:ext cx="1030216" cy="1030216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0" r="12500"/>
            <a:stretch>
              <a:fillRect/>
            </a:stretch>
          </p:blipFill>
          <p:spPr>
            <a:xfrm>
              <a:off x="4016909" y="3976499"/>
              <a:ext cx="1034398" cy="10343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036" y="2416322"/>
              <a:ext cx="3459433" cy="25945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220874" y="2217807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</a:rPr>
              <a:t>品牌设计</a:t>
            </a:r>
            <a:endParaRPr lang="zh-CN" altLang="en-US" sz="40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>
            <a:off x="6333613" y="2152389"/>
            <a:ext cx="20997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2D2C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矩形 15"/>
          <p:cNvSpPr/>
          <p:nvPr/>
        </p:nvSpPr>
        <p:spPr>
          <a:xfrm>
            <a:off x="6220874" y="2807087"/>
            <a:ext cx="2364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gradFill>
                  <a:gsLst>
                    <a:gs pos="0">
                      <a:srgbClr val="F2D2C2"/>
                    </a:gs>
                    <a:gs pos="52000">
                      <a:srgbClr val="AE8262"/>
                    </a:gs>
                  </a:gsLst>
                  <a:lin ang="0" scaled="1"/>
                </a:gradFill>
                <a:latin typeface="+mj-lt"/>
              </a:rPr>
              <a:t>Brand Design</a:t>
            </a:r>
            <a:endParaRPr lang="en-US" altLang="zh-CN" sz="2800">
              <a:gradFill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181034" y="1010880"/>
            <a:ext cx="4887555" cy="3326055"/>
            <a:chOff x="743510" y="1250125"/>
            <a:chExt cx="5145679" cy="3501712"/>
          </a:xfrm>
        </p:grpSpPr>
        <p:pic>
          <p:nvPicPr>
            <p:cNvPr id="30" name="图片 29" descr="e7d195523061f1c09e9d68d7cf438b91ef959ecb14fc25d26BBA7F7DBC18E55DFF4014AF651F0BF2569D4B6C1DA7F1A4683A481403BD872FC687266AD13265C1DE7C373772FD8728ABDD69ADD03BFF5BE2862BC891DBB79E3C9979A23521FCF1ED04931059376280A30C98B99AFB25890CC7E4940120A7644B0DF3F9CE5C23FA37C0C55A4B746870DD673506B7DDF8FE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510" y="1250125"/>
              <a:ext cx="2515210" cy="16791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图片 30" descr="e7d195523061f1c09e9d68d7cf438b91ef959ecb14fc25d26BBA7F7DBC18E55DFF4014AF651F0BF2569D4B6C1DA7F1A4683A481403BD872FC687266AD13265C1DE7C373772FD8728ABDD69ADD03BFF5BE2862BC891DBB79E3C9979A23521FCF1ED04931059376280A30C98B99AFB25890CC7E4940120A7644B0DF3F9CE5C23FA37C0C55A4B746870DD673506B7DDF8FE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3979" y="3072683"/>
              <a:ext cx="2515210" cy="16791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图片 31" descr="e7d195523061f1c09e9d68d7cf438b91ef959ecb14fc25d26BBA7F7DBC18E55DFF4014AF651F0BF2569D4B6C1DA7F1A4683A481403BD872FC687266AD13265C1DE7C373772FD8728ABDD69ADD03BFF5BE2862BC891DBB79E3C9979A23521FCF1ED04931059376280A30C98B99AFB25890CC7E4940120A7644B0DF3F9CE5C23FA37C0C55A4B746870DD673506B7DDF8F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510" y="3071241"/>
              <a:ext cx="2515210" cy="16791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3" name="图片 32" descr="e7d195523061f1c09e9d68d7cf438b91ef959ecb14fc25d26BBA7F7DBC18E55DFF4014AF651F0BF2569D4B6C1DA7F1A4683A481403BD872FC687266AD13265C1DE7C373772FD8728ABDD69ADD03BFF5BE2862BC891DBB79E3C9979A23521FCF1ED04931059376280A30C98B99AFB25890CC7E4940120A7644B0DF3F9CE5C23FA37C0C55A4B746870DD673506B7DDF8FE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3979" y="1250125"/>
              <a:ext cx="2515210" cy="16791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3419163" y="645088"/>
            <a:ext cx="2305675" cy="2305675"/>
            <a:chOff x="3419163" y="645088"/>
            <a:chExt cx="2305675" cy="2305675"/>
          </a:xfrm>
        </p:grpSpPr>
        <p:sp>
          <p:nvSpPr>
            <p:cNvPr id="7" name="椭圆 6"/>
            <p:cNvSpPr/>
            <p:nvPr/>
          </p:nvSpPr>
          <p:spPr>
            <a:xfrm>
              <a:off x="3647521" y="883450"/>
              <a:ext cx="1848960" cy="1848960"/>
            </a:xfrm>
            <a:prstGeom prst="ellipse">
              <a:avLst/>
            </a:prstGeom>
            <a:noFill/>
            <a:ln w="190500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419163" y="645088"/>
              <a:ext cx="2305675" cy="2305675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rgbClr val="F2D2C2"/>
                  </a:gs>
                  <a:gs pos="52000">
                    <a:srgbClr val="AE826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72" r="16772"/>
            <a:stretch>
              <a:fillRect/>
            </a:stretch>
          </p:blipFill>
          <p:spPr>
            <a:xfrm>
              <a:off x="3802622" y="1028548"/>
              <a:ext cx="1538756" cy="1538756"/>
            </a:xfrm>
            <a:prstGeom prst="ellipse">
              <a:avLst/>
            </a:prstGeom>
          </p:spPr>
        </p:pic>
        <p:sp>
          <p:nvSpPr>
            <p:cNvPr id="10" name="椭圆 9"/>
            <p:cNvSpPr/>
            <p:nvPr/>
          </p:nvSpPr>
          <p:spPr>
            <a:xfrm>
              <a:off x="3647520" y="873446"/>
              <a:ext cx="1848960" cy="18489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2530639" y="3025252"/>
            <a:ext cx="40827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j-lt"/>
              </a:rPr>
              <a:t>THANKS</a:t>
            </a:r>
            <a:endParaRPr lang="en-US" altLang="zh-CN" sz="4400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43625" y="4423767"/>
            <a:ext cx="2856749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300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n-ea"/>
              </a:rPr>
              <a:t>求职目标：</a:t>
            </a:r>
            <a:r>
              <a:rPr lang="en-US" altLang="zh-CN" sz="1400" spc="300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n-ea"/>
              </a:rPr>
              <a:t>XXX</a:t>
            </a:r>
            <a:endParaRPr lang="en-US" altLang="zh-CN" sz="1400" spc="300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08989" y="3808389"/>
            <a:ext cx="1532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>
                <a:gradFill>
                  <a:gsLst>
                    <a:gs pos="0">
                      <a:srgbClr val="F2D2C2"/>
                    </a:gs>
                    <a:gs pos="80000">
                      <a:srgbClr val="AE8262"/>
                    </a:gs>
                  </a:gsLst>
                  <a:lin ang="0" scaled="1"/>
                </a:gradFill>
                <a:latin typeface="+mn-ea"/>
              </a:rPr>
              <a:t>熊猫先生</a:t>
            </a:r>
            <a:endParaRPr lang="zh-CN" altLang="en-US" sz="2400">
              <a:gradFill>
                <a:gsLst>
                  <a:gs pos="0">
                    <a:srgbClr val="F2D2C2"/>
                  </a:gs>
                  <a:gs pos="80000">
                    <a:srgbClr val="AE8262"/>
                  </a:gs>
                </a:gsLst>
                <a:lin ang="0" scaled="1"/>
              </a:gradFill>
              <a:latin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iPhonexs黑金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D2C2"/>
      </a:accent1>
      <a:accent2>
        <a:srgbClr val="AE826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573</Words>
  <Application>WPS 演示</Application>
  <PresentationFormat>全屏显示(16:9)</PresentationFormat>
  <Paragraphs>148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30" baseType="lpstr">
      <vt:lpstr>Arial</vt:lpstr>
      <vt:lpstr>宋体</vt:lpstr>
      <vt:lpstr>Wingdings</vt:lpstr>
      <vt:lpstr>Calibri</vt:lpstr>
      <vt:lpstr>微软雅黑</vt:lpstr>
      <vt:lpstr>Calibri Light</vt:lpstr>
      <vt:lpstr>微软雅黑 Light</vt:lpstr>
      <vt:lpstr>Gill Sans</vt:lpstr>
      <vt:lpstr>Calibri</vt:lpstr>
      <vt:lpstr>Calibri Light</vt:lpstr>
      <vt:lpstr>方正风雅宋简体</vt:lpstr>
      <vt:lpstr>方正兰亭超细黑简体</vt:lpstr>
      <vt:lpstr>等线</vt:lpstr>
      <vt:lpstr>等线</vt:lpstr>
      <vt:lpstr>黑体</vt:lpstr>
      <vt:lpstr>Arial Unicode MS</vt:lpstr>
      <vt:lpstr>微软雅黑 Light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 哒哒</dc:creator>
  <cp:lastModifiedBy>admin</cp:lastModifiedBy>
  <cp:revision>58</cp:revision>
  <dcterms:created xsi:type="dcterms:W3CDTF">2018-09-13T05:45:00Z</dcterms:created>
  <dcterms:modified xsi:type="dcterms:W3CDTF">2018-09-26T08:53:33Z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