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69" r:id="rId6"/>
    <p:sldId id="261" r:id="rId7"/>
    <p:sldId id="270" r:id="rId8"/>
    <p:sldId id="271" r:id="rId9"/>
    <p:sldId id="260" r:id="rId10"/>
    <p:sldId id="262" r:id="rId11"/>
    <p:sldId id="267" r:id="rId12"/>
    <p:sldId id="272" r:id="rId13"/>
    <p:sldId id="264" r:id="rId14"/>
    <p:sldId id="259" r:id="rId15"/>
    <p:sldId id="263" r:id="rId16"/>
    <p:sldId id="273" r:id="rId17"/>
    <p:sldId id="265" r:id="rId18"/>
    <p:sldId id="268" r:id="rId19"/>
    <p:sldId id="266" r:id="rId20"/>
    <p:sldId id="274" r:id="rId21"/>
  </p:sldIdLst>
  <p:sldSz cx="12192000" cy="6858000"/>
  <p:notesSz cx="6858000" cy="9144000"/>
  <p:embeddedFontLst>
    <p:embeddedFont>
      <p:font typeface="微软雅黑" panose="020B0503020204020204" pitchFamily="34" charset="-122"/>
      <p:regular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等线 Light" panose="02010600030101010101" charset="0"/>
      <p:regular r:id="rId30"/>
    </p:embeddedFont>
    <p:embeddedFont>
      <p:font typeface="等线" panose="02010600030101010101" charset="0"/>
      <p:regular r:id="rId31"/>
      <p:bold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6575"/>
    <a:srgbClr val="F43F53"/>
    <a:srgbClr val="8ECFDF"/>
    <a:srgbClr val="F4A2AB"/>
    <a:srgbClr val="F1F1F1"/>
    <a:srgbClr val="E14150"/>
    <a:srgbClr val="F66474"/>
    <a:srgbClr val="D54757"/>
    <a:srgbClr val="E55C8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59" d="100"/>
          <a:sy n="59" d="100"/>
        </p:scale>
        <p:origin x="9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 rot="5400000">
            <a:off x="7235575" y="238647"/>
            <a:ext cx="5195074" cy="4717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 b="-3"/>
          <a:stretch>
            <a:fillRect/>
          </a:stretch>
        </p:blipFill>
        <p:spPr>
          <a:xfrm rot="5400000">
            <a:off x="-194983" y="194982"/>
            <a:ext cx="6858002" cy="64680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/>
          <a:srcRect/>
          <a:stretch>
            <a:fillRect/>
          </a:stretch>
        </p:blipFill>
        <p:spPr>
          <a:xfrm flipV="1">
            <a:off x="8439463" y="4518272"/>
            <a:ext cx="3752537" cy="23397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 cstate="print"/>
          <a:srcRect/>
          <a:stretch>
            <a:fillRect/>
          </a:stretch>
        </p:blipFill>
        <p:spPr>
          <a:xfrm rot="5400000">
            <a:off x="6125933" y="1529067"/>
            <a:ext cx="2451932" cy="18533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6" cstate="print"/>
          <a:srcRect/>
          <a:stretch>
            <a:fillRect/>
          </a:stretch>
        </p:blipFill>
        <p:spPr>
          <a:xfrm rot="5400000">
            <a:off x="3431504" y="997394"/>
            <a:ext cx="3848103" cy="18533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/>
          <a:srcRect b="-3"/>
          <a:stretch>
            <a:fillRect/>
          </a:stretch>
        </p:blipFill>
        <p:spPr>
          <a:xfrm rot="5400000">
            <a:off x="-194983" y="194982"/>
            <a:ext cx="6858002" cy="64680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 rot="5400000">
            <a:off x="6125933" y="1529067"/>
            <a:ext cx="2451932" cy="18533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4" cstate="print"/>
          <a:srcRect/>
          <a:stretch>
            <a:fillRect/>
          </a:stretch>
        </p:blipFill>
        <p:spPr>
          <a:xfrm rot="5400000">
            <a:off x="3431504" y="997394"/>
            <a:ext cx="3848103" cy="1853309"/>
          </a:xfrm>
          <a:prstGeom prst="rect">
            <a:avLst/>
          </a:prstGeom>
        </p:spPr>
      </p:pic>
      <p:sp>
        <p:nvSpPr>
          <p:cNvPr id="2" name="矩形: 圆角 1"/>
          <p:cNvSpPr/>
          <p:nvPr userDrawn="1"/>
        </p:nvSpPr>
        <p:spPr>
          <a:xfrm>
            <a:off x="258580" y="303551"/>
            <a:ext cx="11674840" cy="6250899"/>
          </a:xfrm>
          <a:prstGeom prst="roundRect">
            <a:avLst>
              <a:gd name="adj" fmla="val 7794"/>
            </a:avLst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5" cstate="print"/>
          <a:srcRect/>
          <a:stretch>
            <a:fillRect/>
          </a:stretch>
        </p:blipFill>
        <p:spPr>
          <a:xfrm rot="5400000">
            <a:off x="7387975" y="391047"/>
            <a:ext cx="5195074" cy="47177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6" cstate="print"/>
          <a:srcRect/>
          <a:stretch>
            <a:fillRect/>
          </a:stretch>
        </p:blipFill>
        <p:spPr>
          <a:xfrm flipV="1">
            <a:off x="8439463" y="4518272"/>
            <a:ext cx="3752537" cy="2339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 flipH="1">
            <a:off x="0" y="-3"/>
            <a:ext cx="12192000" cy="6858004"/>
            <a:chOff x="0" y="-3"/>
            <a:chExt cx="12192000" cy="6858004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 rot="5400000">
              <a:off x="7235575" y="238647"/>
              <a:ext cx="5195074" cy="471777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3" cstate="print"/>
            <a:srcRect b="-3"/>
            <a:stretch>
              <a:fillRect/>
            </a:stretch>
          </p:blipFill>
          <p:spPr>
            <a:xfrm rot="5400000">
              <a:off x="-194983" y="194982"/>
              <a:ext cx="6858002" cy="646803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 flipV="1">
              <a:off x="8439463" y="4518272"/>
              <a:ext cx="3752537" cy="233972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 rot="5400000">
              <a:off x="6125933" y="1529067"/>
              <a:ext cx="2451932" cy="185330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 rot="5400000">
              <a:off x="3431504" y="997394"/>
              <a:ext cx="3848103" cy="185330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 rot="5400000">
            <a:off x="7235575" y="238647"/>
            <a:ext cx="5195074" cy="4717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 b="-3"/>
          <a:stretch>
            <a:fillRect/>
          </a:stretch>
        </p:blipFill>
        <p:spPr>
          <a:xfrm rot="5400000">
            <a:off x="-194983" y="194982"/>
            <a:ext cx="6858002" cy="64680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/>
          <a:srcRect/>
          <a:stretch>
            <a:fillRect/>
          </a:stretch>
        </p:blipFill>
        <p:spPr>
          <a:xfrm flipV="1">
            <a:off x="8439463" y="4518272"/>
            <a:ext cx="3752537" cy="23397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 cstate="print"/>
          <a:srcRect/>
          <a:stretch>
            <a:fillRect/>
          </a:stretch>
        </p:blipFill>
        <p:spPr>
          <a:xfrm rot="5400000">
            <a:off x="6125933" y="1529067"/>
            <a:ext cx="2451932" cy="18533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6" cstate="print"/>
          <a:srcRect/>
          <a:stretch>
            <a:fillRect/>
          </a:stretch>
        </p:blipFill>
        <p:spPr>
          <a:xfrm rot="5400000">
            <a:off x="3431504" y="997394"/>
            <a:ext cx="3848103" cy="1853309"/>
          </a:xfrm>
          <a:prstGeom prst="rect">
            <a:avLst/>
          </a:prstGeom>
        </p:spPr>
      </p:pic>
      <p:sp>
        <p:nvSpPr>
          <p:cNvPr id="2" name="矩形: 圆角 1"/>
          <p:cNvSpPr/>
          <p:nvPr userDrawn="1"/>
        </p:nvSpPr>
        <p:spPr>
          <a:xfrm>
            <a:off x="258580" y="303551"/>
            <a:ext cx="11674840" cy="6250899"/>
          </a:xfrm>
          <a:prstGeom prst="roundRect">
            <a:avLst>
              <a:gd name="adj" fmla="val 7794"/>
            </a:avLst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67CC5-B71C-4E46-A832-B3A1038B2C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AD9C6-45AE-4263-872E-D2FA05800D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647617" y="2579366"/>
            <a:ext cx="6083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 spc="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美丽花卉工作总结模板</a:t>
            </a:r>
            <a:endParaRPr lang="zh-CN" altLang="en-US" sz="4000" spc="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26474" y="1662928"/>
            <a:ext cx="370486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342900"/>
            <a:r>
              <a:rPr lang="en-US" altLang="zh-CN" sz="4000" dirty="0">
                <a:gradFill flip="none" rotWithShape="1">
                  <a:gsLst>
                    <a:gs pos="18330">
                      <a:srgbClr val="FDCDD2"/>
                    </a:gs>
                    <a:gs pos="2000">
                      <a:srgbClr val="FCC1C8"/>
                    </a:gs>
                    <a:gs pos="0">
                      <a:srgbClr val="FAA0AA">
                        <a:lumMod val="5000"/>
                        <a:lumOff val="95000"/>
                        <a:alpha val="0"/>
                      </a:srgbClr>
                    </a:gs>
                    <a:gs pos="76000">
                      <a:srgbClr val="F43E52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</a:rPr>
              <a:t>POWER POINT</a:t>
            </a:r>
            <a:endParaRPr lang="zh-CN" altLang="en-US" sz="4000" dirty="0">
              <a:gradFill flip="none" rotWithShape="1">
                <a:gsLst>
                  <a:gs pos="18330">
                    <a:srgbClr val="FDCDD2"/>
                  </a:gs>
                  <a:gs pos="2000">
                    <a:srgbClr val="FCC1C8"/>
                  </a:gs>
                  <a:gs pos="0">
                    <a:srgbClr val="FAA0AA">
                      <a:lumMod val="5000"/>
                      <a:lumOff val="95000"/>
                      <a:alpha val="0"/>
                    </a:srgbClr>
                  </a:gs>
                  <a:gs pos="76000">
                    <a:srgbClr val="F43E52"/>
                  </a:gs>
                </a:gsLst>
                <a:lin ang="162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97208" y="3386090"/>
            <a:ext cx="5234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Beautiful flowers work summary template</a:t>
            </a:r>
            <a:endParaRPr lang="en-US" altLang="zh-CN" sz="14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矩形: 对角圆角 10"/>
          <p:cNvSpPr/>
          <p:nvPr/>
        </p:nvSpPr>
        <p:spPr>
          <a:xfrm>
            <a:off x="7963532" y="4114860"/>
            <a:ext cx="1570399" cy="403412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66474">
                  <a:shade val="30000"/>
                  <a:satMod val="115000"/>
                </a:srgbClr>
              </a:gs>
              <a:gs pos="50000">
                <a:srgbClr val="F66474">
                  <a:shade val="67500"/>
                  <a:satMod val="115000"/>
                </a:srgbClr>
              </a:gs>
              <a:gs pos="100000">
                <a:srgbClr val="F66474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对角圆角 11"/>
          <p:cNvSpPr/>
          <p:nvPr/>
        </p:nvSpPr>
        <p:spPr>
          <a:xfrm>
            <a:off x="9963111" y="4114860"/>
            <a:ext cx="1570399" cy="403412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66474">
                  <a:shade val="30000"/>
                  <a:satMod val="115000"/>
                </a:srgbClr>
              </a:gs>
              <a:gs pos="50000">
                <a:srgbClr val="F66474">
                  <a:shade val="67500"/>
                  <a:satMod val="115000"/>
                </a:srgbClr>
              </a:gs>
              <a:gs pos="100000">
                <a:srgbClr val="F66474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2018.9.26</a:t>
            </a:r>
            <a:endParaRPr lang="zh-CN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 rot="5400000">
            <a:off x="6657129" y="1110962"/>
            <a:ext cx="2451932" cy="18533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507075" y="2668251"/>
            <a:ext cx="3574832" cy="337809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263996" y="1777852"/>
            <a:ext cx="1362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0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72437" y="2485738"/>
            <a:ext cx="1745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CONTENTS</a:t>
            </a:r>
            <a:endParaRPr lang="en-US" altLang="zh-CN" sz="2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54243" y="1777852"/>
            <a:ext cx="4089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pc="3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en-US" altLang="zh-CN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2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2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54243" y="2719732"/>
            <a:ext cx="4089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pc="3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en-US" altLang="zh-CN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2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2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54243" y="3661612"/>
            <a:ext cx="4089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pc="3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en-US" altLang="zh-CN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2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2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54243" y="4603493"/>
            <a:ext cx="4089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pc="3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en-US" altLang="zh-CN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2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2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68820" y="2209536"/>
            <a:ext cx="36503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0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868820" y="3151418"/>
            <a:ext cx="36503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0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68820" y="4093300"/>
            <a:ext cx="36503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0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68820" y="5035182"/>
            <a:ext cx="36503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0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/>
          <p:cNvSpPr/>
          <p:nvPr/>
        </p:nvSpPr>
        <p:spPr>
          <a:xfrm>
            <a:off x="2094135" y="1335001"/>
            <a:ext cx="1188712" cy="9144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69429" y="1469036"/>
            <a:ext cx="3013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3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ONE</a:t>
            </a:r>
            <a:endParaRPr lang="zh-CN" altLang="en-US" sz="3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矩形: 对角圆角 6"/>
          <p:cNvSpPr/>
          <p:nvPr/>
        </p:nvSpPr>
        <p:spPr>
          <a:xfrm>
            <a:off x="982163" y="3588749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9429" y="3789872"/>
            <a:ext cx="62578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/>
              <a:t>May work be easy, life be beautiful, and you have a good mood every day. May work be easy, life be beautiful, and you have a good mood every day. May work be easy, life be beautiful, and you have a good mood every day.</a:t>
            </a:r>
            <a:endParaRPr lang="zh-CN" altLang="en-US" sz="1200" dirty="0"/>
          </a:p>
          <a:p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869429" y="2656305"/>
            <a:ext cx="3647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9429" y="3087989"/>
            <a:ext cx="4495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4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/>
        </p:nvSpPr>
        <p:spPr>
          <a:xfrm>
            <a:off x="258580" y="285821"/>
            <a:ext cx="11674840" cy="3678153"/>
          </a:xfrm>
          <a:custGeom>
            <a:avLst/>
            <a:gdLst>
              <a:gd name="connsiteX0" fmla="*/ 487195 w 11674840"/>
              <a:gd name="connsiteY0" fmla="*/ 0 h 3678153"/>
              <a:gd name="connsiteX1" fmla="*/ 11187645 w 11674840"/>
              <a:gd name="connsiteY1" fmla="*/ 0 h 3678153"/>
              <a:gd name="connsiteX2" fmla="*/ 11674840 w 11674840"/>
              <a:gd name="connsiteY2" fmla="*/ 487195 h 3678153"/>
              <a:gd name="connsiteX3" fmla="*/ 11674840 w 11674840"/>
              <a:gd name="connsiteY3" fmla="*/ 3678153 h 3678153"/>
              <a:gd name="connsiteX4" fmla="*/ 0 w 11674840"/>
              <a:gd name="connsiteY4" fmla="*/ 3678153 h 3678153"/>
              <a:gd name="connsiteX5" fmla="*/ 0 w 11674840"/>
              <a:gd name="connsiteY5" fmla="*/ 487195 h 3678153"/>
              <a:gd name="connsiteX6" fmla="*/ 487195 w 11674840"/>
              <a:gd name="connsiteY6" fmla="*/ 0 h 367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74840" h="3678153">
                <a:moveTo>
                  <a:pt x="487195" y="0"/>
                </a:moveTo>
                <a:lnTo>
                  <a:pt x="11187645" y="0"/>
                </a:lnTo>
                <a:cubicBezTo>
                  <a:pt x="11456715" y="0"/>
                  <a:pt x="11674840" y="218125"/>
                  <a:pt x="11674840" y="487195"/>
                </a:cubicBezTo>
                <a:lnTo>
                  <a:pt x="11674840" y="3678153"/>
                </a:lnTo>
                <a:lnTo>
                  <a:pt x="0" y="3678153"/>
                </a:lnTo>
                <a:lnTo>
                  <a:pt x="0" y="487195"/>
                </a:lnTo>
                <a:cubicBezTo>
                  <a:pt x="0" y="218125"/>
                  <a:pt x="218125" y="0"/>
                  <a:pt x="487195" y="0"/>
                </a:cubicBezTo>
                <a:close/>
              </a:path>
            </a:pathLst>
          </a:custGeom>
          <a:blipFill dpi="0" rotWithShape="1">
            <a:blip r:embed="rId1" cstate="print">
              <a:alphaModFix amt="6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ONE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矩形: 对角圆角 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" name="任意多边形 115"/>
          <p:cNvSpPr/>
          <p:nvPr/>
        </p:nvSpPr>
        <p:spPr>
          <a:xfrm rot="5400000">
            <a:off x="7505637" y="1635351"/>
            <a:ext cx="3417377" cy="3417386"/>
          </a:xfrm>
          <a:custGeom>
            <a:avLst/>
            <a:gdLst/>
            <a:ahLst/>
            <a:cxnLst/>
            <a:rect l="l" t="t" r="r" b="b"/>
            <a:pathLst>
              <a:path w="995121" h="995121">
                <a:moveTo>
                  <a:pt x="0" y="497559"/>
                </a:moveTo>
                <a:cubicBezTo>
                  <a:pt x="0" y="222765"/>
                  <a:pt x="222765" y="0"/>
                  <a:pt x="497559" y="0"/>
                </a:cubicBezTo>
                <a:cubicBezTo>
                  <a:pt x="772350" y="0"/>
                  <a:pt x="995121" y="222765"/>
                  <a:pt x="995121" y="497559"/>
                </a:cubicBezTo>
                <a:cubicBezTo>
                  <a:pt x="995121" y="772350"/>
                  <a:pt x="772350" y="995121"/>
                  <a:pt x="497559" y="995121"/>
                </a:cubicBezTo>
                <a:cubicBezTo>
                  <a:pt x="222765" y="995121"/>
                  <a:pt x="0" y="772350"/>
                  <a:pt x="0" y="497559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rgbClr val="F66575"/>
            </a:solidFill>
            <a:bevel/>
          </a:ln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500" dirty="0">
              <a:solidFill>
                <a:srgbClr val="FFFFFF"/>
              </a:solidFill>
              <a:latin typeface="Arial Black" panose="020B0A04020102020204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36073" y="4535526"/>
            <a:ext cx="586301" cy="586301"/>
            <a:chOff x="2174023" y="1932982"/>
            <a:chExt cx="586301" cy="586301"/>
          </a:xfrm>
        </p:grpSpPr>
        <p:sp>
          <p:nvSpPr>
            <p:cNvPr id="11" name="椭圆 10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location-pointer_64679"/>
            <p:cNvSpPr>
              <a:spLocks noChangeAspect="1"/>
            </p:cNvSpPr>
            <p:nvPr/>
          </p:nvSpPr>
          <p:spPr bwMode="auto">
            <a:xfrm>
              <a:off x="2306931" y="2082367"/>
              <a:ext cx="320485" cy="287530"/>
            </a:xfrm>
            <a:custGeom>
              <a:avLst/>
              <a:gdLst>
                <a:gd name="T0" fmla="*/ 553 w 926"/>
                <a:gd name="T1" fmla="*/ 654 h 832"/>
                <a:gd name="T2" fmla="*/ 509 w 926"/>
                <a:gd name="T3" fmla="*/ 671 h 832"/>
                <a:gd name="T4" fmla="*/ 435 w 926"/>
                <a:gd name="T5" fmla="*/ 655 h 832"/>
                <a:gd name="T6" fmla="*/ 392 w 926"/>
                <a:gd name="T7" fmla="*/ 669 h 832"/>
                <a:gd name="T8" fmla="*/ 407 w 926"/>
                <a:gd name="T9" fmla="*/ 614 h 832"/>
                <a:gd name="T10" fmla="*/ 416 w 926"/>
                <a:gd name="T11" fmla="*/ 565 h 832"/>
                <a:gd name="T12" fmla="*/ 373 w 926"/>
                <a:gd name="T13" fmla="*/ 552 h 832"/>
                <a:gd name="T14" fmla="*/ 401 w 926"/>
                <a:gd name="T15" fmla="*/ 534 h 832"/>
                <a:gd name="T16" fmla="*/ 387 w 926"/>
                <a:gd name="T17" fmla="*/ 507 h 832"/>
                <a:gd name="T18" fmla="*/ 383 w 926"/>
                <a:gd name="T19" fmla="*/ 481 h 832"/>
                <a:gd name="T20" fmla="*/ 468 w 926"/>
                <a:gd name="T21" fmla="*/ 411 h 832"/>
                <a:gd name="T22" fmla="*/ 547 w 926"/>
                <a:gd name="T23" fmla="*/ 492 h 832"/>
                <a:gd name="T24" fmla="*/ 503 w 926"/>
                <a:gd name="T25" fmla="*/ 452 h 832"/>
                <a:gd name="T26" fmla="*/ 429 w 926"/>
                <a:gd name="T27" fmla="*/ 451 h 832"/>
                <a:gd name="T28" fmla="*/ 420 w 926"/>
                <a:gd name="T29" fmla="*/ 500 h 832"/>
                <a:gd name="T30" fmla="*/ 493 w 926"/>
                <a:gd name="T31" fmla="*/ 534 h 832"/>
                <a:gd name="T32" fmla="*/ 444 w 926"/>
                <a:gd name="T33" fmla="*/ 552 h 832"/>
                <a:gd name="T34" fmla="*/ 448 w 926"/>
                <a:gd name="T35" fmla="*/ 574 h 832"/>
                <a:gd name="T36" fmla="*/ 405 w 926"/>
                <a:gd name="T37" fmla="*/ 642 h 832"/>
                <a:gd name="T38" fmla="*/ 451 w 926"/>
                <a:gd name="T39" fmla="*/ 629 h 832"/>
                <a:gd name="T40" fmla="*/ 511 w 926"/>
                <a:gd name="T41" fmla="*/ 641 h 832"/>
                <a:gd name="T42" fmla="*/ 539 w 926"/>
                <a:gd name="T43" fmla="*/ 630 h 832"/>
                <a:gd name="T44" fmla="*/ 696 w 926"/>
                <a:gd name="T45" fmla="*/ 0 h 832"/>
                <a:gd name="T46" fmla="*/ 819 w 926"/>
                <a:gd name="T47" fmla="*/ 128 h 832"/>
                <a:gd name="T48" fmla="*/ 926 w 926"/>
                <a:gd name="T49" fmla="*/ 269 h 832"/>
                <a:gd name="T50" fmla="*/ 0 w 926"/>
                <a:gd name="T51" fmla="*/ 832 h 832"/>
                <a:gd name="T52" fmla="*/ 0 w 926"/>
                <a:gd name="T53" fmla="*/ 269 h 832"/>
                <a:gd name="T54" fmla="*/ 654 w 926"/>
                <a:gd name="T55" fmla="*/ 541 h 832"/>
                <a:gd name="T56" fmla="*/ 273 w 926"/>
                <a:gd name="T57" fmla="*/ 541 h 832"/>
                <a:gd name="T58" fmla="*/ 654 w 926"/>
                <a:gd name="T59" fmla="*/ 541 h 832"/>
                <a:gd name="T60" fmla="*/ 665 w 926"/>
                <a:gd name="T61" fmla="*/ 152 h 832"/>
                <a:gd name="T62" fmla="*/ 166 w 926"/>
                <a:gd name="T63" fmla="*/ 229 h 832"/>
                <a:gd name="T64" fmla="*/ 788 w 926"/>
                <a:gd name="T65" fmla="*/ 269 h 832"/>
                <a:gd name="T66" fmla="*/ 109 w 926"/>
                <a:gd name="T67" fmla="*/ 269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6" h="832">
                  <a:moveTo>
                    <a:pt x="539" y="630"/>
                  </a:moveTo>
                  <a:lnTo>
                    <a:pt x="553" y="654"/>
                  </a:lnTo>
                  <a:cubicBezTo>
                    <a:pt x="546" y="659"/>
                    <a:pt x="541" y="663"/>
                    <a:pt x="536" y="665"/>
                  </a:cubicBezTo>
                  <a:cubicBezTo>
                    <a:pt x="527" y="669"/>
                    <a:pt x="518" y="671"/>
                    <a:pt x="509" y="671"/>
                  </a:cubicBezTo>
                  <a:cubicBezTo>
                    <a:pt x="502" y="671"/>
                    <a:pt x="490" y="669"/>
                    <a:pt x="474" y="663"/>
                  </a:cubicBezTo>
                  <a:cubicBezTo>
                    <a:pt x="457" y="658"/>
                    <a:pt x="445" y="655"/>
                    <a:pt x="435" y="655"/>
                  </a:cubicBezTo>
                  <a:cubicBezTo>
                    <a:pt x="426" y="655"/>
                    <a:pt x="418" y="657"/>
                    <a:pt x="410" y="660"/>
                  </a:cubicBezTo>
                  <a:cubicBezTo>
                    <a:pt x="405" y="662"/>
                    <a:pt x="399" y="665"/>
                    <a:pt x="392" y="669"/>
                  </a:cubicBezTo>
                  <a:lnTo>
                    <a:pt x="375" y="645"/>
                  </a:lnTo>
                  <a:cubicBezTo>
                    <a:pt x="388" y="635"/>
                    <a:pt x="399" y="625"/>
                    <a:pt x="407" y="614"/>
                  </a:cubicBezTo>
                  <a:cubicBezTo>
                    <a:pt x="415" y="603"/>
                    <a:pt x="419" y="591"/>
                    <a:pt x="419" y="578"/>
                  </a:cubicBezTo>
                  <a:cubicBezTo>
                    <a:pt x="419" y="575"/>
                    <a:pt x="418" y="570"/>
                    <a:pt x="416" y="565"/>
                  </a:cubicBezTo>
                  <a:cubicBezTo>
                    <a:pt x="415" y="562"/>
                    <a:pt x="414" y="558"/>
                    <a:pt x="412" y="552"/>
                  </a:cubicBezTo>
                  <a:lnTo>
                    <a:pt x="373" y="552"/>
                  </a:lnTo>
                  <a:lnTo>
                    <a:pt x="373" y="534"/>
                  </a:lnTo>
                  <a:lnTo>
                    <a:pt x="401" y="534"/>
                  </a:lnTo>
                  <a:cubicBezTo>
                    <a:pt x="401" y="535"/>
                    <a:pt x="399" y="531"/>
                    <a:pt x="395" y="524"/>
                  </a:cubicBezTo>
                  <a:cubicBezTo>
                    <a:pt x="391" y="516"/>
                    <a:pt x="388" y="510"/>
                    <a:pt x="387" y="507"/>
                  </a:cubicBezTo>
                  <a:cubicBezTo>
                    <a:pt x="386" y="503"/>
                    <a:pt x="385" y="499"/>
                    <a:pt x="384" y="495"/>
                  </a:cubicBezTo>
                  <a:cubicBezTo>
                    <a:pt x="383" y="490"/>
                    <a:pt x="383" y="486"/>
                    <a:pt x="383" y="481"/>
                  </a:cubicBezTo>
                  <a:cubicBezTo>
                    <a:pt x="383" y="462"/>
                    <a:pt x="390" y="446"/>
                    <a:pt x="405" y="432"/>
                  </a:cubicBezTo>
                  <a:cubicBezTo>
                    <a:pt x="420" y="418"/>
                    <a:pt x="441" y="411"/>
                    <a:pt x="468" y="411"/>
                  </a:cubicBezTo>
                  <a:cubicBezTo>
                    <a:pt x="494" y="411"/>
                    <a:pt x="513" y="418"/>
                    <a:pt x="527" y="432"/>
                  </a:cubicBezTo>
                  <a:cubicBezTo>
                    <a:pt x="540" y="446"/>
                    <a:pt x="547" y="466"/>
                    <a:pt x="547" y="492"/>
                  </a:cubicBezTo>
                  <a:lnTo>
                    <a:pt x="515" y="492"/>
                  </a:lnTo>
                  <a:cubicBezTo>
                    <a:pt x="515" y="474"/>
                    <a:pt x="511" y="461"/>
                    <a:pt x="503" y="452"/>
                  </a:cubicBezTo>
                  <a:cubicBezTo>
                    <a:pt x="494" y="443"/>
                    <a:pt x="482" y="438"/>
                    <a:pt x="465" y="438"/>
                  </a:cubicBezTo>
                  <a:cubicBezTo>
                    <a:pt x="449" y="438"/>
                    <a:pt x="437" y="443"/>
                    <a:pt x="429" y="451"/>
                  </a:cubicBezTo>
                  <a:cubicBezTo>
                    <a:pt x="420" y="459"/>
                    <a:pt x="416" y="470"/>
                    <a:pt x="416" y="482"/>
                  </a:cubicBezTo>
                  <a:cubicBezTo>
                    <a:pt x="416" y="488"/>
                    <a:pt x="417" y="494"/>
                    <a:pt x="420" y="500"/>
                  </a:cubicBezTo>
                  <a:cubicBezTo>
                    <a:pt x="423" y="507"/>
                    <a:pt x="428" y="518"/>
                    <a:pt x="437" y="534"/>
                  </a:cubicBezTo>
                  <a:lnTo>
                    <a:pt x="493" y="534"/>
                  </a:lnTo>
                  <a:lnTo>
                    <a:pt x="493" y="552"/>
                  </a:lnTo>
                  <a:lnTo>
                    <a:pt x="444" y="552"/>
                  </a:lnTo>
                  <a:cubicBezTo>
                    <a:pt x="446" y="558"/>
                    <a:pt x="446" y="562"/>
                    <a:pt x="447" y="565"/>
                  </a:cubicBezTo>
                  <a:cubicBezTo>
                    <a:pt x="447" y="568"/>
                    <a:pt x="448" y="571"/>
                    <a:pt x="448" y="574"/>
                  </a:cubicBezTo>
                  <a:cubicBezTo>
                    <a:pt x="448" y="586"/>
                    <a:pt x="444" y="597"/>
                    <a:pt x="437" y="609"/>
                  </a:cubicBezTo>
                  <a:cubicBezTo>
                    <a:pt x="430" y="620"/>
                    <a:pt x="420" y="631"/>
                    <a:pt x="405" y="642"/>
                  </a:cubicBezTo>
                  <a:cubicBezTo>
                    <a:pt x="413" y="638"/>
                    <a:pt x="421" y="635"/>
                    <a:pt x="428" y="632"/>
                  </a:cubicBezTo>
                  <a:cubicBezTo>
                    <a:pt x="436" y="630"/>
                    <a:pt x="444" y="629"/>
                    <a:pt x="451" y="629"/>
                  </a:cubicBezTo>
                  <a:cubicBezTo>
                    <a:pt x="459" y="629"/>
                    <a:pt x="470" y="631"/>
                    <a:pt x="484" y="635"/>
                  </a:cubicBezTo>
                  <a:cubicBezTo>
                    <a:pt x="498" y="639"/>
                    <a:pt x="507" y="641"/>
                    <a:pt x="511" y="641"/>
                  </a:cubicBezTo>
                  <a:cubicBezTo>
                    <a:pt x="516" y="641"/>
                    <a:pt x="521" y="640"/>
                    <a:pt x="526" y="638"/>
                  </a:cubicBezTo>
                  <a:cubicBezTo>
                    <a:pt x="529" y="637"/>
                    <a:pt x="533" y="634"/>
                    <a:pt x="539" y="630"/>
                  </a:cubicBezTo>
                  <a:close/>
                  <a:moveTo>
                    <a:pt x="0" y="257"/>
                  </a:moveTo>
                  <a:lnTo>
                    <a:pt x="696" y="0"/>
                  </a:lnTo>
                  <a:lnTo>
                    <a:pt x="696" y="147"/>
                  </a:lnTo>
                  <a:lnTo>
                    <a:pt x="819" y="128"/>
                  </a:lnTo>
                  <a:lnTo>
                    <a:pt x="819" y="269"/>
                  </a:lnTo>
                  <a:lnTo>
                    <a:pt x="926" y="269"/>
                  </a:lnTo>
                  <a:lnTo>
                    <a:pt x="926" y="832"/>
                  </a:lnTo>
                  <a:lnTo>
                    <a:pt x="0" y="832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57"/>
                  </a:lnTo>
                  <a:close/>
                  <a:moveTo>
                    <a:pt x="654" y="541"/>
                  </a:moveTo>
                  <a:cubicBezTo>
                    <a:pt x="654" y="436"/>
                    <a:pt x="568" y="350"/>
                    <a:pt x="463" y="350"/>
                  </a:cubicBezTo>
                  <a:cubicBezTo>
                    <a:pt x="358" y="350"/>
                    <a:pt x="273" y="436"/>
                    <a:pt x="273" y="541"/>
                  </a:cubicBezTo>
                  <a:cubicBezTo>
                    <a:pt x="273" y="646"/>
                    <a:pt x="358" y="732"/>
                    <a:pt x="463" y="732"/>
                  </a:cubicBezTo>
                  <a:cubicBezTo>
                    <a:pt x="568" y="732"/>
                    <a:pt x="654" y="646"/>
                    <a:pt x="654" y="541"/>
                  </a:cubicBezTo>
                  <a:close/>
                  <a:moveTo>
                    <a:pt x="166" y="229"/>
                  </a:moveTo>
                  <a:lnTo>
                    <a:pt x="665" y="152"/>
                  </a:lnTo>
                  <a:lnTo>
                    <a:pt x="665" y="45"/>
                  </a:lnTo>
                  <a:lnTo>
                    <a:pt x="166" y="229"/>
                  </a:lnTo>
                  <a:close/>
                  <a:moveTo>
                    <a:pt x="109" y="269"/>
                  </a:moveTo>
                  <a:lnTo>
                    <a:pt x="788" y="269"/>
                  </a:lnTo>
                  <a:lnTo>
                    <a:pt x="788" y="164"/>
                  </a:lnTo>
                  <a:lnTo>
                    <a:pt x="109" y="269"/>
                  </a:ln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21025" y="4534515"/>
            <a:ext cx="4407484" cy="878318"/>
            <a:chOff x="1598730" y="3121223"/>
            <a:chExt cx="5058648" cy="878318"/>
          </a:xfrm>
        </p:grpSpPr>
        <p:sp>
          <p:nvSpPr>
            <p:cNvPr id="14" name="文本框 13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98730" y="3429000"/>
              <a:ext cx="5058648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任意多边形 115"/>
          <p:cNvSpPr/>
          <p:nvPr/>
        </p:nvSpPr>
        <p:spPr>
          <a:xfrm rot="5400000">
            <a:off x="7576325" y="1706044"/>
            <a:ext cx="3276000" cy="3276000"/>
          </a:xfrm>
          <a:custGeom>
            <a:avLst/>
            <a:gdLst/>
            <a:ahLst/>
            <a:cxnLst/>
            <a:rect l="l" t="t" r="r" b="b"/>
            <a:pathLst>
              <a:path w="995121" h="995121">
                <a:moveTo>
                  <a:pt x="0" y="497559"/>
                </a:moveTo>
                <a:cubicBezTo>
                  <a:pt x="0" y="222765"/>
                  <a:pt x="222765" y="0"/>
                  <a:pt x="497559" y="0"/>
                </a:cubicBezTo>
                <a:cubicBezTo>
                  <a:pt x="772350" y="0"/>
                  <a:pt x="995121" y="222765"/>
                  <a:pt x="995121" y="497559"/>
                </a:cubicBezTo>
                <a:cubicBezTo>
                  <a:pt x="995121" y="772350"/>
                  <a:pt x="772350" y="995121"/>
                  <a:pt x="497559" y="995121"/>
                </a:cubicBezTo>
                <a:cubicBezTo>
                  <a:pt x="222765" y="995121"/>
                  <a:pt x="0" y="772350"/>
                  <a:pt x="0" y="497559"/>
                </a:cubicBezTo>
                <a:close/>
              </a:path>
            </a:pathLst>
          </a:custGeom>
          <a:solidFill>
            <a:srgbClr val="F43F53">
              <a:alpha val="80000"/>
            </a:srgbClr>
          </a:solidFill>
          <a:ln w="7600" cap="flat">
            <a:noFill/>
            <a:bevel/>
          </a:ln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500" dirty="0">
              <a:solidFill>
                <a:srgbClr val="FFFFFF"/>
              </a:solidFill>
              <a:latin typeface="Arial Black" panose="020B0A04020102020204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20382" y="2590973"/>
            <a:ext cx="2587886" cy="1616982"/>
            <a:chOff x="1598730" y="3121223"/>
            <a:chExt cx="2587886" cy="1616982"/>
          </a:xfrm>
        </p:grpSpPr>
        <p:sp>
          <p:nvSpPr>
            <p:cNvPr id="23" name="文本框 22"/>
            <p:cNvSpPr txBox="1"/>
            <p:nvPr/>
          </p:nvSpPr>
          <p:spPr>
            <a:xfrm>
              <a:off x="2125055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98730" y="3429000"/>
              <a:ext cx="2587886" cy="13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schemeClr val="bg1"/>
                  </a:solidFill>
                </a:rPr>
                <a:t>beautiful, and you have a good mood every day. </a:t>
              </a:r>
              <a:endParaRPr lang="zh-CN" altLang="en-US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: 对角圆角 49"/>
          <p:cNvSpPr/>
          <p:nvPr/>
        </p:nvSpPr>
        <p:spPr>
          <a:xfrm>
            <a:off x="2387469" y="1622157"/>
            <a:ext cx="987677" cy="75975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: 对角圆角 50"/>
          <p:cNvSpPr/>
          <p:nvPr/>
        </p:nvSpPr>
        <p:spPr>
          <a:xfrm>
            <a:off x="5602160" y="1622157"/>
            <a:ext cx="987677" cy="75975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: 对角圆角 51"/>
          <p:cNvSpPr/>
          <p:nvPr/>
        </p:nvSpPr>
        <p:spPr>
          <a:xfrm>
            <a:off x="8816854" y="1622157"/>
            <a:ext cx="987677" cy="75975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1143335" y="2622175"/>
            <a:ext cx="3475948" cy="2723131"/>
          </a:xfrm>
          <a:prstGeom prst="ellipse">
            <a:avLst/>
          </a:prstGeom>
          <a:noFill/>
          <a:ln w="76200" cap="rnd">
            <a:solidFill>
              <a:srgbClr val="8ECFDF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572717" y="2622176"/>
            <a:ext cx="3475948" cy="2723131"/>
          </a:xfrm>
          <a:prstGeom prst="ellipse">
            <a:avLst/>
          </a:prstGeom>
          <a:noFill/>
          <a:ln w="76200" cap="rnd">
            <a:solidFill>
              <a:srgbClr val="8ECFDF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358026" y="2622175"/>
            <a:ext cx="3475948" cy="2723131"/>
          </a:xfrm>
          <a:prstGeom prst="ellipse">
            <a:avLst/>
          </a:prstGeom>
          <a:noFill/>
          <a:ln w="76200" cap="rnd">
            <a:solidFill>
              <a:srgbClr val="F66575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98730" y="3398237"/>
            <a:ext cx="2565158" cy="1298689"/>
            <a:chOff x="1598730" y="3121223"/>
            <a:chExt cx="2565158" cy="1298689"/>
          </a:xfrm>
        </p:grpSpPr>
        <p:sp>
          <p:nvSpPr>
            <p:cNvPr id="11" name="文本框 10"/>
            <p:cNvSpPr txBox="1"/>
            <p:nvPr/>
          </p:nvSpPr>
          <p:spPr>
            <a:xfrm>
              <a:off x="1996202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98730" y="3429000"/>
              <a:ext cx="2565158" cy="99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13421" y="3398237"/>
            <a:ext cx="2565158" cy="1298689"/>
            <a:chOff x="1598730" y="3121223"/>
            <a:chExt cx="2565158" cy="1298689"/>
          </a:xfrm>
        </p:grpSpPr>
        <p:sp>
          <p:nvSpPr>
            <p:cNvPr id="15" name="文本框 14"/>
            <p:cNvSpPr txBox="1"/>
            <p:nvPr/>
          </p:nvSpPr>
          <p:spPr>
            <a:xfrm>
              <a:off x="1996202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98730" y="3429000"/>
              <a:ext cx="2565158" cy="99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28112" y="3398237"/>
            <a:ext cx="2565158" cy="1298689"/>
            <a:chOff x="1598730" y="3121223"/>
            <a:chExt cx="2565158" cy="1298689"/>
          </a:xfrm>
        </p:grpSpPr>
        <p:sp>
          <p:nvSpPr>
            <p:cNvPr id="18" name="文本框 17"/>
            <p:cNvSpPr txBox="1"/>
            <p:nvPr/>
          </p:nvSpPr>
          <p:spPr>
            <a:xfrm>
              <a:off x="1996202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98730" y="3429000"/>
              <a:ext cx="2565158" cy="99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2590202" y="1716107"/>
            <a:ext cx="58221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E55C84"/>
                </a:solidFill>
                <a:latin typeface="Century Gothic" panose="020B0502020202020204" pitchFamily="34" charset="0"/>
              </a:rPr>
              <a:t>01</a:t>
            </a:r>
            <a:endParaRPr lang="zh-CN" altLang="en-US" sz="2800" dirty="0">
              <a:solidFill>
                <a:srgbClr val="E55C84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804893" y="1716107"/>
            <a:ext cx="58221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E55C84"/>
                </a:solidFill>
                <a:latin typeface="Century Gothic" panose="020B0502020202020204" pitchFamily="34" charset="0"/>
              </a:rPr>
              <a:t>02</a:t>
            </a:r>
            <a:endParaRPr lang="zh-CN" altLang="en-US" sz="2800" dirty="0">
              <a:solidFill>
                <a:srgbClr val="E55C84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019587" y="1716107"/>
            <a:ext cx="58221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E55C84"/>
                </a:solidFill>
                <a:latin typeface="Century Gothic" panose="020B0502020202020204" pitchFamily="34" charset="0"/>
              </a:rPr>
              <a:t>03</a:t>
            </a:r>
            <a:endParaRPr lang="zh-CN" altLang="en-US" sz="2800" dirty="0">
              <a:solidFill>
                <a:srgbClr val="E55C84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 flipV="1">
            <a:off x="9255385" y="4722390"/>
            <a:ext cx="3453391" cy="1861388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ONE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8" name="矩形: 对角圆角 57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0686" y="1405262"/>
            <a:ext cx="4561995" cy="448078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900055" y="1840223"/>
            <a:ext cx="4673507" cy="3114718"/>
            <a:chOff x="1598730" y="3121223"/>
            <a:chExt cx="4673507" cy="3114718"/>
          </a:xfrm>
        </p:grpSpPr>
        <p:sp>
          <p:nvSpPr>
            <p:cNvPr id="14" name="文本框 13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98730" y="3429000"/>
              <a:ext cx="4673507" cy="847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98730" y="4410309"/>
              <a:ext cx="4561995" cy="847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598730" y="5388401"/>
              <a:ext cx="4561995" cy="847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9256083" y="3429000"/>
            <a:ext cx="3453391" cy="3429007"/>
          </a:xfrm>
          <a:prstGeom prst="rect">
            <a:avLst/>
          </a:prstGeom>
        </p:spPr>
      </p:pic>
      <p:sp>
        <p:nvSpPr>
          <p:cNvPr id="41" name="office-pin_72298"/>
          <p:cNvSpPr>
            <a:spLocks noChangeAspect="1"/>
          </p:cNvSpPr>
          <p:nvPr/>
        </p:nvSpPr>
        <p:spPr bwMode="auto">
          <a:xfrm>
            <a:off x="5060762" y="1840223"/>
            <a:ext cx="580720" cy="676070"/>
          </a:xfrm>
          <a:custGeom>
            <a:avLst/>
            <a:gdLst>
              <a:gd name="T0" fmla="*/ 6962 w 7138"/>
              <a:gd name="T1" fmla="*/ 4410 h 8322"/>
              <a:gd name="T2" fmla="*/ 6323 w 7138"/>
              <a:gd name="T3" fmla="*/ 4410 h 8322"/>
              <a:gd name="T4" fmla="*/ 3813 w 7138"/>
              <a:gd name="T5" fmla="*/ 6920 h 8322"/>
              <a:gd name="T6" fmla="*/ 2608 w 7138"/>
              <a:gd name="T7" fmla="*/ 7419 h 8322"/>
              <a:gd name="T8" fmla="*/ 1402 w 7138"/>
              <a:gd name="T9" fmla="*/ 6920 h 8322"/>
              <a:gd name="T10" fmla="*/ 903 w 7138"/>
              <a:gd name="T11" fmla="*/ 5714 h 8322"/>
              <a:gd name="T12" fmla="*/ 1402 w 7138"/>
              <a:gd name="T13" fmla="*/ 4508 h 8322"/>
              <a:gd name="T14" fmla="*/ 4625 w 7138"/>
              <a:gd name="T15" fmla="*/ 1286 h 8322"/>
              <a:gd name="T16" fmla="*/ 5695 w 7138"/>
              <a:gd name="T17" fmla="*/ 1286 h 8322"/>
              <a:gd name="T18" fmla="*/ 5917 w 7138"/>
              <a:gd name="T19" fmla="*/ 1821 h 8322"/>
              <a:gd name="T20" fmla="*/ 5695 w 7138"/>
              <a:gd name="T21" fmla="*/ 2356 h 8322"/>
              <a:gd name="T22" fmla="*/ 2961 w 7138"/>
              <a:gd name="T23" fmla="*/ 5091 h 8322"/>
              <a:gd name="T24" fmla="*/ 2961 w 7138"/>
              <a:gd name="T25" fmla="*/ 5729 h 8322"/>
              <a:gd name="T26" fmla="*/ 3599 w 7138"/>
              <a:gd name="T27" fmla="*/ 5729 h 8322"/>
              <a:gd name="T28" fmla="*/ 6334 w 7138"/>
              <a:gd name="T29" fmla="*/ 2995 h 8322"/>
              <a:gd name="T30" fmla="*/ 6820 w 7138"/>
              <a:gd name="T31" fmla="*/ 1821 h 8322"/>
              <a:gd name="T32" fmla="*/ 6334 w 7138"/>
              <a:gd name="T33" fmla="*/ 647 h 8322"/>
              <a:gd name="T34" fmla="*/ 3987 w 7138"/>
              <a:gd name="T35" fmla="*/ 647 h 8322"/>
              <a:gd name="T36" fmla="*/ 764 w 7138"/>
              <a:gd name="T37" fmla="*/ 3870 h 8322"/>
              <a:gd name="T38" fmla="*/ 0 w 7138"/>
              <a:gd name="T39" fmla="*/ 5714 h 8322"/>
              <a:gd name="T40" fmla="*/ 764 w 7138"/>
              <a:gd name="T41" fmla="*/ 7558 h 8322"/>
              <a:gd name="T42" fmla="*/ 2608 w 7138"/>
              <a:gd name="T43" fmla="*/ 8322 h 8322"/>
              <a:gd name="T44" fmla="*/ 4452 w 7138"/>
              <a:gd name="T45" fmla="*/ 7558 h 8322"/>
              <a:gd name="T46" fmla="*/ 6962 w 7138"/>
              <a:gd name="T47" fmla="*/ 5048 h 8322"/>
              <a:gd name="T48" fmla="*/ 6962 w 7138"/>
              <a:gd name="T49" fmla="*/ 4410 h 8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138" h="8322">
                <a:moveTo>
                  <a:pt x="6962" y="4410"/>
                </a:moveTo>
                <a:cubicBezTo>
                  <a:pt x="6785" y="4233"/>
                  <a:pt x="6500" y="4233"/>
                  <a:pt x="6323" y="4410"/>
                </a:cubicBezTo>
                <a:lnTo>
                  <a:pt x="3813" y="6920"/>
                </a:lnTo>
                <a:cubicBezTo>
                  <a:pt x="3491" y="7242"/>
                  <a:pt x="3063" y="7419"/>
                  <a:pt x="2608" y="7419"/>
                </a:cubicBezTo>
                <a:cubicBezTo>
                  <a:pt x="2152" y="7419"/>
                  <a:pt x="1724" y="7242"/>
                  <a:pt x="1402" y="6920"/>
                </a:cubicBezTo>
                <a:cubicBezTo>
                  <a:pt x="1080" y="6598"/>
                  <a:pt x="903" y="6170"/>
                  <a:pt x="903" y="5714"/>
                </a:cubicBezTo>
                <a:cubicBezTo>
                  <a:pt x="903" y="5259"/>
                  <a:pt x="1080" y="4831"/>
                  <a:pt x="1402" y="4508"/>
                </a:cubicBezTo>
                <a:lnTo>
                  <a:pt x="4625" y="1286"/>
                </a:lnTo>
                <a:cubicBezTo>
                  <a:pt x="4920" y="991"/>
                  <a:pt x="5400" y="991"/>
                  <a:pt x="5695" y="1286"/>
                </a:cubicBezTo>
                <a:cubicBezTo>
                  <a:pt x="5838" y="1429"/>
                  <a:pt x="5917" y="1619"/>
                  <a:pt x="5917" y="1821"/>
                </a:cubicBezTo>
                <a:cubicBezTo>
                  <a:pt x="5917" y="2023"/>
                  <a:pt x="5838" y="2213"/>
                  <a:pt x="5695" y="2356"/>
                </a:cubicBezTo>
                <a:lnTo>
                  <a:pt x="2961" y="5091"/>
                </a:lnTo>
                <a:cubicBezTo>
                  <a:pt x="2785" y="5267"/>
                  <a:pt x="2785" y="5553"/>
                  <a:pt x="2961" y="5729"/>
                </a:cubicBezTo>
                <a:cubicBezTo>
                  <a:pt x="3137" y="5906"/>
                  <a:pt x="3423" y="5906"/>
                  <a:pt x="3599" y="5729"/>
                </a:cubicBezTo>
                <a:lnTo>
                  <a:pt x="6334" y="2995"/>
                </a:lnTo>
                <a:cubicBezTo>
                  <a:pt x="6647" y="2681"/>
                  <a:pt x="6820" y="2264"/>
                  <a:pt x="6820" y="1821"/>
                </a:cubicBezTo>
                <a:cubicBezTo>
                  <a:pt x="6820" y="1378"/>
                  <a:pt x="6647" y="961"/>
                  <a:pt x="6334" y="647"/>
                </a:cubicBezTo>
                <a:cubicBezTo>
                  <a:pt x="5687" y="0"/>
                  <a:pt x="4634" y="0"/>
                  <a:pt x="3987" y="647"/>
                </a:cubicBezTo>
                <a:lnTo>
                  <a:pt x="764" y="3870"/>
                </a:lnTo>
                <a:cubicBezTo>
                  <a:pt x="271" y="4363"/>
                  <a:pt x="0" y="5018"/>
                  <a:pt x="0" y="5714"/>
                </a:cubicBezTo>
                <a:cubicBezTo>
                  <a:pt x="0" y="6411"/>
                  <a:pt x="271" y="7066"/>
                  <a:pt x="764" y="7558"/>
                </a:cubicBezTo>
                <a:cubicBezTo>
                  <a:pt x="1256" y="8051"/>
                  <a:pt x="1911" y="8322"/>
                  <a:pt x="2608" y="8322"/>
                </a:cubicBezTo>
                <a:cubicBezTo>
                  <a:pt x="3304" y="8322"/>
                  <a:pt x="3959" y="8051"/>
                  <a:pt x="4452" y="7558"/>
                </a:cubicBezTo>
                <a:lnTo>
                  <a:pt x="6962" y="5048"/>
                </a:lnTo>
                <a:cubicBezTo>
                  <a:pt x="7138" y="4872"/>
                  <a:pt x="7138" y="4586"/>
                  <a:pt x="6962" y="4410"/>
                </a:cubicBezTo>
                <a:close/>
              </a:path>
            </a:pathLst>
          </a:custGeom>
          <a:solidFill>
            <a:srgbClr val="F66575"/>
          </a:solidFill>
          <a:ln>
            <a:solidFill>
              <a:srgbClr val="F66575"/>
            </a:solidFill>
          </a:ln>
        </p:spPr>
      </p:sp>
      <p:sp>
        <p:nvSpPr>
          <p:cNvPr id="42" name="文本框 4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ONE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3" name="矩形: 对角圆角 4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/>
          <p:cNvSpPr/>
          <p:nvPr/>
        </p:nvSpPr>
        <p:spPr>
          <a:xfrm>
            <a:off x="2094135" y="1335001"/>
            <a:ext cx="1188712" cy="9144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69429" y="1469036"/>
            <a:ext cx="3013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3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TWO</a:t>
            </a:r>
            <a:endParaRPr lang="zh-CN" altLang="en-US" sz="3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矩形: 对角圆角 6"/>
          <p:cNvSpPr/>
          <p:nvPr/>
        </p:nvSpPr>
        <p:spPr>
          <a:xfrm>
            <a:off x="982163" y="3588749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9429" y="3789872"/>
            <a:ext cx="62578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/>
              <a:t>May work be easy, life be beautiful, and you have a good mood every day. May work be easy, life be beautiful, and you have a good mood every day. May work be easy, life be beautiful, and you have a good mood every day.</a:t>
            </a:r>
            <a:endParaRPr lang="zh-CN" altLang="en-US" sz="1200" dirty="0"/>
          </a:p>
          <a:p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869429" y="2656305"/>
            <a:ext cx="3647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9429" y="3087989"/>
            <a:ext cx="4495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4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TW0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矩形: 对角圆角 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 flipV="1">
            <a:off x="1337950" y="1740461"/>
            <a:ext cx="4581205" cy="165424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272847" y="1740461"/>
            <a:ext cx="4581205" cy="1654249"/>
          </a:xfrm>
          <a:prstGeom prst="rect">
            <a:avLst/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7700621" y="2026791"/>
            <a:ext cx="1770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400" b="1" spc="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667286" y="2334568"/>
            <a:ext cx="3836884" cy="76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May work be easy, life be beautiful, and you have a good mood every day. May work be easy, life be beautiful</a:t>
            </a:r>
            <a:r>
              <a:rPr lang="en-US" altLang="zh-CN" sz="1000" dirty="0">
                <a:solidFill>
                  <a:prstClr val="black"/>
                </a:solidFill>
              </a:rPr>
              <a:t> , and you have a good mood every day. </a:t>
            </a:r>
            <a:endParaRPr lang="zh-CN" altLang="en-US" sz="1000" dirty="0">
              <a:latin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1337950" y="3766041"/>
            <a:ext cx="2565158" cy="1902589"/>
            <a:chOff x="1337950" y="3766041"/>
            <a:chExt cx="2565158" cy="1902589"/>
          </a:xfrm>
        </p:grpSpPr>
        <p:sp>
          <p:nvSpPr>
            <p:cNvPr id="63" name="location-pointer_64679"/>
            <p:cNvSpPr>
              <a:spLocks noChangeAspect="1"/>
            </p:cNvSpPr>
            <p:nvPr/>
          </p:nvSpPr>
          <p:spPr bwMode="auto">
            <a:xfrm>
              <a:off x="2460287" y="3766041"/>
              <a:ext cx="320485" cy="319214"/>
            </a:xfrm>
            <a:custGeom>
              <a:avLst/>
              <a:gdLst>
                <a:gd name="connsiteX0" fmla="*/ 11007 w 605310"/>
                <a:gd name="connsiteY0" fmla="*/ 527194 h 602911"/>
                <a:gd name="connsiteX1" fmla="*/ 51600 w 605310"/>
                <a:gd name="connsiteY1" fmla="*/ 527194 h 602911"/>
                <a:gd name="connsiteX2" fmla="*/ 51600 w 605310"/>
                <a:gd name="connsiteY2" fmla="*/ 544894 h 602911"/>
                <a:gd name="connsiteX3" fmla="*/ 61649 w 605310"/>
                <a:gd name="connsiteY3" fmla="*/ 555023 h 602911"/>
                <a:gd name="connsiteX4" fmla="*/ 71797 w 605310"/>
                <a:gd name="connsiteY4" fmla="*/ 544894 h 602911"/>
                <a:gd name="connsiteX5" fmla="*/ 71797 w 605310"/>
                <a:gd name="connsiteY5" fmla="*/ 527194 h 602911"/>
                <a:gd name="connsiteX6" fmla="*/ 91995 w 605310"/>
                <a:gd name="connsiteY6" fmla="*/ 527194 h 602911"/>
                <a:gd name="connsiteX7" fmla="*/ 91995 w 605310"/>
                <a:gd name="connsiteY7" fmla="*/ 544894 h 602911"/>
                <a:gd name="connsiteX8" fmla="*/ 102143 w 605310"/>
                <a:gd name="connsiteY8" fmla="*/ 555023 h 602911"/>
                <a:gd name="connsiteX9" fmla="*/ 112192 w 605310"/>
                <a:gd name="connsiteY9" fmla="*/ 544894 h 602911"/>
                <a:gd name="connsiteX10" fmla="*/ 112192 w 605310"/>
                <a:gd name="connsiteY10" fmla="*/ 527194 h 602911"/>
                <a:gd name="connsiteX11" fmla="*/ 132489 w 605310"/>
                <a:gd name="connsiteY11" fmla="*/ 527194 h 602911"/>
                <a:gd name="connsiteX12" fmla="*/ 132489 w 605310"/>
                <a:gd name="connsiteY12" fmla="*/ 544894 h 602911"/>
                <a:gd name="connsiteX13" fmla="*/ 142538 w 605310"/>
                <a:gd name="connsiteY13" fmla="*/ 555023 h 602911"/>
                <a:gd name="connsiteX14" fmla="*/ 152686 w 605310"/>
                <a:gd name="connsiteY14" fmla="*/ 544894 h 602911"/>
                <a:gd name="connsiteX15" fmla="*/ 152686 w 605310"/>
                <a:gd name="connsiteY15" fmla="*/ 527194 h 602911"/>
                <a:gd name="connsiteX16" fmla="*/ 172884 w 605310"/>
                <a:gd name="connsiteY16" fmla="*/ 527194 h 602911"/>
                <a:gd name="connsiteX17" fmla="*/ 172884 w 605310"/>
                <a:gd name="connsiteY17" fmla="*/ 544894 h 602911"/>
                <a:gd name="connsiteX18" fmla="*/ 183032 w 605310"/>
                <a:gd name="connsiteY18" fmla="*/ 555023 h 602911"/>
                <a:gd name="connsiteX19" fmla="*/ 193082 w 605310"/>
                <a:gd name="connsiteY19" fmla="*/ 544894 h 602911"/>
                <a:gd name="connsiteX20" fmla="*/ 193082 w 605310"/>
                <a:gd name="connsiteY20" fmla="*/ 527194 h 602911"/>
                <a:gd name="connsiteX21" fmla="*/ 213279 w 605310"/>
                <a:gd name="connsiteY21" fmla="*/ 527194 h 602911"/>
                <a:gd name="connsiteX22" fmla="*/ 213279 w 605310"/>
                <a:gd name="connsiteY22" fmla="*/ 544894 h 602911"/>
                <a:gd name="connsiteX23" fmla="*/ 223427 w 605310"/>
                <a:gd name="connsiteY23" fmla="*/ 555023 h 602911"/>
                <a:gd name="connsiteX24" fmla="*/ 233575 w 605310"/>
                <a:gd name="connsiteY24" fmla="*/ 544894 h 602911"/>
                <a:gd name="connsiteX25" fmla="*/ 233575 w 605310"/>
                <a:gd name="connsiteY25" fmla="*/ 527194 h 602911"/>
                <a:gd name="connsiteX26" fmla="*/ 253773 w 605310"/>
                <a:gd name="connsiteY26" fmla="*/ 527194 h 602911"/>
                <a:gd name="connsiteX27" fmla="*/ 253773 w 605310"/>
                <a:gd name="connsiteY27" fmla="*/ 544894 h 602911"/>
                <a:gd name="connsiteX28" fmla="*/ 263822 w 605310"/>
                <a:gd name="connsiteY28" fmla="*/ 555023 h 602911"/>
                <a:gd name="connsiteX29" fmla="*/ 273970 w 605310"/>
                <a:gd name="connsiteY29" fmla="*/ 544894 h 602911"/>
                <a:gd name="connsiteX30" fmla="*/ 273970 w 605310"/>
                <a:gd name="connsiteY30" fmla="*/ 527194 h 602911"/>
                <a:gd name="connsiteX31" fmla="*/ 294168 w 605310"/>
                <a:gd name="connsiteY31" fmla="*/ 527194 h 602911"/>
                <a:gd name="connsiteX32" fmla="*/ 294168 w 605310"/>
                <a:gd name="connsiteY32" fmla="*/ 544894 h 602911"/>
                <a:gd name="connsiteX33" fmla="*/ 304316 w 605310"/>
                <a:gd name="connsiteY33" fmla="*/ 555023 h 602911"/>
                <a:gd name="connsiteX34" fmla="*/ 314366 w 605310"/>
                <a:gd name="connsiteY34" fmla="*/ 544894 h 602911"/>
                <a:gd name="connsiteX35" fmla="*/ 314366 w 605310"/>
                <a:gd name="connsiteY35" fmla="*/ 527194 h 602911"/>
                <a:gd name="connsiteX36" fmla="*/ 334662 w 605310"/>
                <a:gd name="connsiteY36" fmla="*/ 527194 h 602911"/>
                <a:gd name="connsiteX37" fmla="*/ 334662 w 605310"/>
                <a:gd name="connsiteY37" fmla="*/ 544894 h 602911"/>
                <a:gd name="connsiteX38" fmla="*/ 344711 w 605310"/>
                <a:gd name="connsiteY38" fmla="*/ 555023 h 602911"/>
                <a:gd name="connsiteX39" fmla="*/ 354859 w 605310"/>
                <a:gd name="connsiteY39" fmla="*/ 544894 h 602911"/>
                <a:gd name="connsiteX40" fmla="*/ 354859 w 605310"/>
                <a:gd name="connsiteY40" fmla="*/ 527194 h 602911"/>
                <a:gd name="connsiteX41" fmla="*/ 375057 w 605310"/>
                <a:gd name="connsiteY41" fmla="*/ 527194 h 602911"/>
                <a:gd name="connsiteX42" fmla="*/ 375057 w 605310"/>
                <a:gd name="connsiteY42" fmla="*/ 544894 h 602911"/>
                <a:gd name="connsiteX43" fmla="*/ 385205 w 605310"/>
                <a:gd name="connsiteY43" fmla="*/ 555023 h 602911"/>
                <a:gd name="connsiteX44" fmla="*/ 395255 w 605310"/>
                <a:gd name="connsiteY44" fmla="*/ 544894 h 602911"/>
                <a:gd name="connsiteX45" fmla="*/ 395255 w 605310"/>
                <a:gd name="connsiteY45" fmla="*/ 527194 h 602911"/>
                <a:gd name="connsiteX46" fmla="*/ 415452 w 605310"/>
                <a:gd name="connsiteY46" fmla="*/ 527194 h 602911"/>
                <a:gd name="connsiteX47" fmla="*/ 415452 w 605310"/>
                <a:gd name="connsiteY47" fmla="*/ 544894 h 602911"/>
                <a:gd name="connsiteX48" fmla="*/ 425600 w 605310"/>
                <a:gd name="connsiteY48" fmla="*/ 555023 h 602911"/>
                <a:gd name="connsiteX49" fmla="*/ 435749 w 605310"/>
                <a:gd name="connsiteY49" fmla="*/ 544894 h 602911"/>
                <a:gd name="connsiteX50" fmla="*/ 435749 w 605310"/>
                <a:gd name="connsiteY50" fmla="*/ 527194 h 602911"/>
                <a:gd name="connsiteX51" fmla="*/ 455946 w 605310"/>
                <a:gd name="connsiteY51" fmla="*/ 527194 h 602911"/>
                <a:gd name="connsiteX52" fmla="*/ 455946 w 605310"/>
                <a:gd name="connsiteY52" fmla="*/ 544894 h 602911"/>
                <a:gd name="connsiteX53" fmla="*/ 466094 w 605310"/>
                <a:gd name="connsiteY53" fmla="*/ 555023 h 602911"/>
                <a:gd name="connsiteX54" fmla="*/ 476144 w 605310"/>
                <a:gd name="connsiteY54" fmla="*/ 544894 h 602911"/>
                <a:gd name="connsiteX55" fmla="*/ 476144 w 605310"/>
                <a:gd name="connsiteY55" fmla="*/ 527194 h 602911"/>
                <a:gd name="connsiteX56" fmla="*/ 496341 w 605310"/>
                <a:gd name="connsiteY56" fmla="*/ 527194 h 602911"/>
                <a:gd name="connsiteX57" fmla="*/ 496341 w 605310"/>
                <a:gd name="connsiteY57" fmla="*/ 544894 h 602911"/>
                <a:gd name="connsiteX58" fmla="*/ 506489 w 605310"/>
                <a:gd name="connsiteY58" fmla="*/ 555023 h 602911"/>
                <a:gd name="connsiteX59" fmla="*/ 516638 w 605310"/>
                <a:gd name="connsiteY59" fmla="*/ 544894 h 602911"/>
                <a:gd name="connsiteX60" fmla="*/ 516638 w 605310"/>
                <a:gd name="connsiteY60" fmla="*/ 527194 h 602911"/>
                <a:gd name="connsiteX61" fmla="*/ 536835 w 605310"/>
                <a:gd name="connsiteY61" fmla="*/ 527194 h 602911"/>
                <a:gd name="connsiteX62" fmla="*/ 536835 w 605310"/>
                <a:gd name="connsiteY62" fmla="*/ 544894 h 602911"/>
                <a:gd name="connsiteX63" fmla="*/ 546885 w 605310"/>
                <a:gd name="connsiteY63" fmla="*/ 555023 h 602911"/>
                <a:gd name="connsiteX64" fmla="*/ 557033 w 605310"/>
                <a:gd name="connsiteY64" fmla="*/ 544894 h 602911"/>
                <a:gd name="connsiteX65" fmla="*/ 557033 w 605310"/>
                <a:gd name="connsiteY65" fmla="*/ 527194 h 602911"/>
                <a:gd name="connsiteX66" fmla="*/ 594374 w 605310"/>
                <a:gd name="connsiteY66" fmla="*/ 527194 h 602911"/>
                <a:gd name="connsiteX67" fmla="*/ 605310 w 605310"/>
                <a:gd name="connsiteY67" fmla="*/ 538208 h 602911"/>
                <a:gd name="connsiteX68" fmla="*/ 605310 w 605310"/>
                <a:gd name="connsiteY68" fmla="*/ 591898 h 602911"/>
                <a:gd name="connsiteX69" fmla="*/ 594374 w 605310"/>
                <a:gd name="connsiteY69" fmla="*/ 602911 h 602911"/>
                <a:gd name="connsiteX70" fmla="*/ 11007 w 605310"/>
                <a:gd name="connsiteY70" fmla="*/ 602911 h 602911"/>
                <a:gd name="connsiteX71" fmla="*/ 71 w 605310"/>
                <a:gd name="connsiteY71" fmla="*/ 591898 h 602911"/>
                <a:gd name="connsiteX72" fmla="*/ 71 w 605310"/>
                <a:gd name="connsiteY72" fmla="*/ 538208 h 602911"/>
                <a:gd name="connsiteX73" fmla="*/ 11007 w 605310"/>
                <a:gd name="connsiteY73" fmla="*/ 527194 h 602911"/>
                <a:gd name="connsiteX74" fmla="*/ 71608 w 605310"/>
                <a:gd name="connsiteY74" fmla="*/ 462103 h 602911"/>
                <a:gd name="connsiteX75" fmla="*/ 60871 w 605310"/>
                <a:gd name="connsiteY75" fmla="*/ 472729 h 602911"/>
                <a:gd name="connsiteX76" fmla="*/ 71608 w 605310"/>
                <a:gd name="connsiteY76" fmla="*/ 483453 h 602911"/>
                <a:gd name="connsiteX77" fmla="*/ 82245 w 605310"/>
                <a:gd name="connsiteY77" fmla="*/ 472729 h 602911"/>
                <a:gd name="connsiteX78" fmla="*/ 71608 w 605310"/>
                <a:gd name="connsiteY78" fmla="*/ 462103 h 602911"/>
                <a:gd name="connsiteX79" fmla="*/ 213602 w 605310"/>
                <a:gd name="connsiteY79" fmla="*/ 383407 h 602911"/>
                <a:gd name="connsiteX80" fmla="*/ 200598 w 605310"/>
                <a:gd name="connsiteY80" fmla="*/ 396391 h 602911"/>
                <a:gd name="connsiteX81" fmla="*/ 213602 w 605310"/>
                <a:gd name="connsiteY81" fmla="*/ 409374 h 602911"/>
                <a:gd name="connsiteX82" fmla="*/ 226606 w 605310"/>
                <a:gd name="connsiteY82" fmla="*/ 396391 h 602911"/>
                <a:gd name="connsiteX83" fmla="*/ 213602 w 605310"/>
                <a:gd name="connsiteY83" fmla="*/ 383407 h 602911"/>
                <a:gd name="connsiteX84" fmla="*/ 355226 w 605310"/>
                <a:gd name="connsiteY84" fmla="*/ 307383 h 602911"/>
                <a:gd name="connsiteX85" fmla="*/ 591359 w 605310"/>
                <a:gd name="connsiteY85" fmla="*/ 307383 h 602911"/>
                <a:gd name="connsiteX86" fmla="*/ 603969 w 605310"/>
                <a:gd name="connsiteY86" fmla="*/ 319863 h 602911"/>
                <a:gd name="connsiteX87" fmla="*/ 571066 w 605310"/>
                <a:gd name="connsiteY87" fmla="*/ 352686 h 602911"/>
                <a:gd name="connsiteX88" fmla="*/ 355226 w 605310"/>
                <a:gd name="connsiteY88" fmla="*/ 352686 h 602911"/>
                <a:gd name="connsiteX89" fmla="*/ 30239 w 605310"/>
                <a:gd name="connsiteY89" fmla="*/ 290026 h 602911"/>
                <a:gd name="connsiteX90" fmla="*/ 30239 w 605310"/>
                <a:gd name="connsiteY90" fmla="*/ 453248 h 602911"/>
                <a:gd name="connsiteX91" fmla="*/ 116424 w 605310"/>
                <a:gd name="connsiteY91" fmla="*/ 453248 h 602911"/>
                <a:gd name="connsiteX92" fmla="*/ 116424 w 605310"/>
                <a:gd name="connsiteY92" fmla="*/ 290026 h 602911"/>
                <a:gd name="connsiteX93" fmla="*/ 25117 w 605310"/>
                <a:gd name="connsiteY93" fmla="*/ 259822 h 602911"/>
                <a:gd name="connsiteX94" fmla="*/ 121546 w 605310"/>
                <a:gd name="connsiteY94" fmla="*/ 259822 h 602911"/>
                <a:gd name="connsiteX95" fmla="*/ 146564 w 605310"/>
                <a:gd name="connsiteY95" fmla="*/ 284910 h 602911"/>
                <a:gd name="connsiteX96" fmla="*/ 146564 w 605310"/>
                <a:gd name="connsiteY96" fmla="*/ 467317 h 602911"/>
                <a:gd name="connsiteX97" fmla="*/ 121546 w 605310"/>
                <a:gd name="connsiteY97" fmla="*/ 492406 h 602911"/>
                <a:gd name="connsiteX98" fmla="*/ 25117 w 605310"/>
                <a:gd name="connsiteY98" fmla="*/ 492406 h 602911"/>
                <a:gd name="connsiteX99" fmla="*/ 0 w 605310"/>
                <a:gd name="connsiteY99" fmla="*/ 467317 h 602911"/>
                <a:gd name="connsiteX100" fmla="*/ 0 w 605310"/>
                <a:gd name="connsiteY100" fmla="*/ 284910 h 602911"/>
                <a:gd name="connsiteX101" fmla="*/ 25117 w 605310"/>
                <a:gd name="connsiteY101" fmla="*/ 259822 h 602911"/>
                <a:gd name="connsiteX102" fmla="*/ 143753 w 605310"/>
                <a:gd name="connsiteY102" fmla="*/ 136332 h 602911"/>
                <a:gd name="connsiteX103" fmla="*/ 283451 w 605310"/>
                <a:gd name="connsiteY103" fmla="*/ 136332 h 602911"/>
                <a:gd name="connsiteX104" fmla="*/ 325025 w 605310"/>
                <a:gd name="connsiteY104" fmla="*/ 177839 h 602911"/>
                <a:gd name="connsiteX105" fmla="*/ 325025 w 605310"/>
                <a:gd name="connsiteY105" fmla="*/ 386161 h 602911"/>
                <a:gd name="connsiteX106" fmla="*/ 283451 w 605310"/>
                <a:gd name="connsiteY106" fmla="*/ 427767 h 602911"/>
                <a:gd name="connsiteX107" fmla="*/ 171831 w 605310"/>
                <a:gd name="connsiteY107" fmla="*/ 427767 h 602911"/>
                <a:gd name="connsiteX108" fmla="*/ 171831 w 605310"/>
                <a:gd name="connsiteY108" fmla="*/ 414587 h 602911"/>
                <a:gd name="connsiteX109" fmla="*/ 171831 w 605310"/>
                <a:gd name="connsiteY109" fmla="*/ 371408 h 602911"/>
                <a:gd name="connsiteX110" fmla="*/ 284731 w 605310"/>
                <a:gd name="connsiteY110" fmla="*/ 371408 h 602911"/>
                <a:gd name="connsiteX111" fmla="*/ 284731 w 605310"/>
                <a:gd name="connsiteY111" fmla="*/ 177839 h 602911"/>
                <a:gd name="connsiteX112" fmla="*/ 143753 w 605310"/>
                <a:gd name="connsiteY112" fmla="*/ 176560 h 602911"/>
                <a:gd name="connsiteX113" fmla="*/ 143359 w 605310"/>
                <a:gd name="connsiteY113" fmla="*/ 239903 h 602911"/>
                <a:gd name="connsiteX114" fmla="*/ 121587 w 605310"/>
                <a:gd name="connsiteY114" fmla="*/ 234690 h 602911"/>
                <a:gd name="connsiteX115" fmla="*/ 102179 w 605310"/>
                <a:gd name="connsiteY115" fmla="*/ 234690 h 602911"/>
                <a:gd name="connsiteX116" fmla="*/ 102179 w 605310"/>
                <a:gd name="connsiteY116" fmla="*/ 177839 h 602911"/>
                <a:gd name="connsiteX117" fmla="*/ 143753 w 605310"/>
                <a:gd name="connsiteY117" fmla="*/ 136332 h 602911"/>
                <a:gd name="connsiteX118" fmla="*/ 210823 w 605310"/>
                <a:gd name="connsiteY118" fmla="*/ 0 h 602911"/>
                <a:gd name="connsiteX119" fmla="*/ 532258 w 605310"/>
                <a:gd name="connsiteY119" fmla="*/ 0 h 602911"/>
                <a:gd name="connsiteX120" fmla="*/ 570874 w 605310"/>
                <a:gd name="connsiteY120" fmla="*/ 38649 h 602911"/>
                <a:gd name="connsiteX121" fmla="*/ 570874 w 605310"/>
                <a:gd name="connsiteY121" fmla="*/ 256384 h 602911"/>
                <a:gd name="connsiteX122" fmla="*/ 532258 w 605310"/>
                <a:gd name="connsiteY122" fmla="*/ 295034 h 602911"/>
                <a:gd name="connsiteX123" fmla="*/ 355238 w 605310"/>
                <a:gd name="connsiteY123" fmla="*/ 295034 h 602911"/>
                <a:gd name="connsiteX124" fmla="*/ 355238 w 605310"/>
                <a:gd name="connsiteY124" fmla="*/ 254811 h 602911"/>
                <a:gd name="connsiteX125" fmla="*/ 530584 w 605310"/>
                <a:gd name="connsiteY125" fmla="*/ 254811 h 602911"/>
                <a:gd name="connsiteX126" fmla="*/ 530584 w 605310"/>
                <a:gd name="connsiteY126" fmla="*/ 40223 h 602911"/>
                <a:gd name="connsiteX127" fmla="*/ 212399 w 605310"/>
                <a:gd name="connsiteY127" fmla="*/ 40223 h 602911"/>
                <a:gd name="connsiteX128" fmla="*/ 212399 w 605310"/>
                <a:gd name="connsiteY128" fmla="*/ 106114 h 602911"/>
                <a:gd name="connsiteX129" fmla="*/ 172109 w 605310"/>
                <a:gd name="connsiteY129" fmla="*/ 106114 h 602911"/>
                <a:gd name="connsiteX130" fmla="*/ 172109 w 605310"/>
                <a:gd name="connsiteY130" fmla="*/ 38649 h 602911"/>
                <a:gd name="connsiteX131" fmla="*/ 210823 w 605310"/>
                <a:gd name="connsiteY131" fmla="*/ 0 h 602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605310" h="602911">
                  <a:moveTo>
                    <a:pt x="11007" y="527194"/>
                  </a:moveTo>
                  <a:lnTo>
                    <a:pt x="51600" y="527194"/>
                  </a:lnTo>
                  <a:lnTo>
                    <a:pt x="51600" y="544894"/>
                  </a:lnTo>
                  <a:cubicBezTo>
                    <a:pt x="51600" y="550499"/>
                    <a:pt x="56132" y="555023"/>
                    <a:pt x="61649" y="555023"/>
                  </a:cubicBezTo>
                  <a:cubicBezTo>
                    <a:pt x="67265" y="555023"/>
                    <a:pt x="71797" y="550499"/>
                    <a:pt x="71797" y="544894"/>
                  </a:cubicBezTo>
                  <a:lnTo>
                    <a:pt x="71797" y="527194"/>
                  </a:lnTo>
                  <a:lnTo>
                    <a:pt x="91995" y="527194"/>
                  </a:lnTo>
                  <a:lnTo>
                    <a:pt x="91995" y="544894"/>
                  </a:lnTo>
                  <a:cubicBezTo>
                    <a:pt x="91995" y="550499"/>
                    <a:pt x="96527" y="555023"/>
                    <a:pt x="102143" y="555023"/>
                  </a:cubicBezTo>
                  <a:cubicBezTo>
                    <a:pt x="107660" y="555023"/>
                    <a:pt x="112192" y="550499"/>
                    <a:pt x="112192" y="544894"/>
                  </a:cubicBezTo>
                  <a:lnTo>
                    <a:pt x="112192" y="527194"/>
                  </a:lnTo>
                  <a:lnTo>
                    <a:pt x="132489" y="527194"/>
                  </a:lnTo>
                  <a:lnTo>
                    <a:pt x="132489" y="544894"/>
                  </a:lnTo>
                  <a:cubicBezTo>
                    <a:pt x="132489" y="550499"/>
                    <a:pt x="136922" y="555023"/>
                    <a:pt x="142538" y="555023"/>
                  </a:cubicBezTo>
                  <a:cubicBezTo>
                    <a:pt x="148154" y="555023"/>
                    <a:pt x="152686" y="550499"/>
                    <a:pt x="152686" y="544894"/>
                  </a:cubicBezTo>
                  <a:lnTo>
                    <a:pt x="152686" y="527194"/>
                  </a:lnTo>
                  <a:lnTo>
                    <a:pt x="172884" y="527194"/>
                  </a:lnTo>
                  <a:lnTo>
                    <a:pt x="172884" y="544894"/>
                  </a:lnTo>
                  <a:cubicBezTo>
                    <a:pt x="172884" y="550499"/>
                    <a:pt x="177416" y="555023"/>
                    <a:pt x="183032" y="555023"/>
                  </a:cubicBezTo>
                  <a:cubicBezTo>
                    <a:pt x="188549" y="555023"/>
                    <a:pt x="193082" y="550499"/>
                    <a:pt x="193082" y="544894"/>
                  </a:cubicBezTo>
                  <a:lnTo>
                    <a:pt x="193082" y="527194"/>
                  </a:lnTo>
                  <a:lnTo>
                    <a:pt x="213279" y="527194"/>
                  </a:lnTo>
                  <a:lnTo>
                    <a:pt x="213279" y="544894"/>
                  </a:lnTo>
                  <a:cubicBezTo>
                    <a:pt x="213279" y="550499"/>
                    <a:pt x="217811" y="555023"/>
                    <a:pt x="223427" y="555023"/>
                  </a:cubicBezTo>
                  <a:cubicBezTo>
                    <a:pt x="229043" y="555023"/>
                    <a:pt x="233575" y="550499"/>
                    <a:pt x="233575" y="544894"/>
                  </a:cubicBezTo>
                  <a:lnTo>
                    <a:pt x="233575" y="527194"/>
                  </a:lnTo>
                  <a:lnTo>
                    <a:pt x="253773" y="527194"/>
                  </a:lnTo>
                  <a:lnTo>
                    <a:pt x="253773" y="544894"/>
                  </a:lnTo>
                  <a:cubicBezTo>
                    <a:pt x="253773" y="550499"/>
                    <a:pt x="258305" y="555023"/>
                    <a:pt x="263822" y="555023"/>
                  </a:cubicBezTo>
                  <a:cubicBezTo>
                    <a:pt x="269438" y="555023"/>
                    <a:pt x="273970" y="550499"/>
                    <a:pt x="273970" y="544894"/>
                  </a:cubicBezTo>
                  <a:lnTo>
                    <a:pt x="273970" y="527194"/>
                  </a:lnTo>
                  <a:lnTo>
                    <a:pt x="294168" y="527194"/>
                  </a:lnTo>
                  <a:lnTo>
                    <a:pt x="294168" y="544894"/>
                  </a:lnTo>
                  <a:cubicBezTo>
                    <a:pt x="294168" y="550499"/>
                    <a:pt x="298700" y="555023"/>
                    <a:pt x="304316" y="555023"/>
                  </a:cubicBezTo>
                  <a:cubicBezTo>
                    <a:pt x="309932" y="555023"/>
                    <a:pt x="314366" y="550499"/>
                    <a:pt x="314366" y="544894"/>
                  </a:cubicBezTo>
                  <a:lnTo>
                    <a:pt x="314366" y="527194"/>
                  </a:lnTo>
                  <a:lnTo>
                    <a:pt x="334662" y="527194"/>
                  </a:lnTo>
                  <a:lnTo>
                    <a:pt x="334662" y="544894"/>
                  </a:lnTo>
                  <a:cubicBezTo>
                    <a:pt x="334662" y="550499"/>
                    <a:pt x="339194" y="555023"/>
                    <a:pt x="344711" y="555023"/>
                  </a:cubicBezTo>
                  <a:cubicBezTo>
                    <a:pt x="350327" y="555023"/>
                    <a:pt x="354859" y="550499"/>
                    <a:pt x="354859" y="544894"/>
                  </a:cubicBezTo>
                  <a:lnTo>
                    <a:pt x="354859" y="527194"/>
                  </a:lnTo>
                  <a:lnTo>
                    <a:pt x="375057" y="527194"/>
                  </a:lnTo>
                  <a:lnTo>
                    <a:pt x="375057" y="544894"/>
                  </a:lnTo>
                  <a:cubicBezTo>
                    <a:pt x="375057" y="550499"/>
                    <a:pt x="379589" y="555023"/>
                    <a:pt x="385205" y="555023"/>
                  </a:cubicBezTo>
                  <a:cubicBezTo>
                    <a:pt x="390723" y="555023"/>
                    <a:pt x="395255" y="550499"/>
                    <a:pt x="395255" y="544894"/>
                  </a:cubicBezTo>
                  <a:lnTo>
                    <a:pt x="395255" y="527194"/>
                  </a:lnTo>
                  <a:lnTo>
                    <a:pt x="415452" y="527194"/>
                  </a:lnTo>
                  <a:lnTo>
                    <a:pt x="415452" y="544894"/>
                  </a:lnTo>
                  <a:cubicBezTo>
                    <a:pt x="415452" y="550499"/>
                    <a:pt x="419985" y="555023"/>
                    <a:pt x="425600" y="555023"/>
                  </a:cubicBezTo>
                  <a:cubicBezTo>
                    <a:pt x="431216" y="555023"/>
                    <a:pt x="435749" y="550499"/>
                    <a:pt x="435749" y="544894"/>
                  </a:cubicBezTo>
                  <a:lnTo>
                    <a:pt x="435749" y="527194"/>
                  </a:lnTo>
                  <a:lnTo>
                    <a:pt x="455946" y="527194"/>
                  </a:lnTo>
                  <a:lnTo>
                    <a:pt x="455946" y="544894"/>
                  </a:lnTo>
                  <a:cubicBezTo>
                    <a:pt x="455946" y="550499"/>
                    <a:pt x="460478" y="555023"/>
                    <a:pt x="466094" y="555023"/>
                  </a:cubicBezTo>
                  <a:cubicBezTo>
                    <a:pt x="471612" y="555023"/>
                    <a:pt x="476144" y="550499"/>
                    <a:pt x="476144" y="544894"/>
                  </a:cubicBezTo>
                  <a:lnTo>
                    <a:pt x="476144" y="527194"/>
                  </a:lnTo>
                  <a:lnTo>
                    <a:pt x="496341" y="527194"/>
                  </a:lnTo>
                  <a:lnTo>
                    <a:pt x="496341" y="544894"/>
                  </a:lnTo>
                  <a:cubicBezTo>
                    <a:pt x="496341" y="550499"/>
                    <a:pt x="500874" y="555023"/>
                    <a:pt x="506489" y="555023"/>
                  </a:cubicBezTo>
                  <a:cubicBezTo>
                    <a:pt x="512105" y="555023"/>
                    <a:pt x="516638" y="550499"/>
                    <a:pt x="516638" y="544894"/>
                  </a:cubicBezTo>
                  <a:lnTo>
                    <a:pt x="516638" y="527194"/>
                  </a:lnTo>
                  <a:lnTo>
                    <a:pt x="536835" y="527194"/>
                  </a:lnTo>
                  <a:lnTo>
                    <a:pt x="536835" y="544894"/>
                  </a:lnTo>
                  <a:cubicBezTo>
                    <a:pt x="536835" y="550499"/>
                    <a:pt x="541367" y="555023"/>
                    <a:pt x="546885" y="555023"/>
                  </a:cubicBezTo>
                  <a:cubicBezTo>
                    <a:pt x="552501" y="555023"/>
                    <a:pt x="557033" y="550499"/>
                    <a:pt x="557033" y="544894"/>
                  </a:cubicBezTo>
                  <a:lnTo>
                    <a:pt x="557033" y="527194"/>
                  </a:lnTo>
                  <a:lnTo>
                    <a:pt x="594374" y="527194"/>
                  </a:lnTo>
                  <a:cubicBezTo>
                    <a:pt x="600384" y="527194"/>
                    <a:pt x="605310" y="532111"/>
                    <a:pt x="605310" y="538208"/>
                  </a:cubicBezTo>
                  <a:lnTo>
                    <a:pt x="605310" y="591898"/>
                  </a:lnTo>
                  <a:cubicBezTo>
                    <a:pt x="605310" y="597994"/>
                    <a:pt x="600384" y="602911"/>
                    <a:pt x="594374" y="602911"/>
                  </a:cubicBezTo>
                  <a:lnTo>
                    <a:pt x="11007" y="602911"/>
                  </a:lnTo>
                  <a:cubicBezTo>
                    <a:pt x="4899" y="602911"/>
                    <a:pt x="71" y="597994"/>
                    <a:pt x="71" y="591898"/>
                  </a:cubicBezTo>
                  <a:lnTo>
                    <a:pt x="71" y="538208"/>
                  </a:lnTo>
                  <a:cubicBezTo>
                    <a:pt x="71" y="532111"/>
                    <a:pt x="4899" y="527194"/>
                    <a:pt x="11007" y="527194"/>
                  </a:cubicBezTo>
                  <a:close/>
                  <a:moveTo>
                    <a:pt x="71608" y="462103"/>
                  </a:moveTo>
                  <a:cubicBezTo>
                    <a:pt x="65698" y="462103"/>
                    <a:pt x="60871" y="466826"/>
                    <a:pt x="60871" y="472729"/>
                  </a:cubicBezTo>
                  <a:cubicBezTo>
                    <a:pt x="60871" y="478632"/>
                    <a:pt x="65698" y="483453"/>
                    <a:pt x="71608" y="483453"/>
                  </a:cubicBezTo>
                  <a:cubicBezTo>
                    <a:pt x="77419" y="483453"/>
                    <a:pt x="82245" y="478632"/>
                    <a:pt x="82245" y="472729"/>
                  </a:cubicBezTo>
                  <a:cubicBezTo>
                    <a:pt x="82245" y="466826"/>
                    <a:pt x="77419" y="462103"/>
                    <a:pt x="71608" y="462103"/>
                  </a:cubicBezTo>
                  <a:close/>
                  <a:moveTo>
                    <a:pt x="213602" y="383407"/>
                  </a:moveTo>
                  <a:cubicBezTo>
                    <a:pt x="206410" y="383407"/>
                    <a:pt x="200598" y="389210"/>
                    <a:pt x="200598" y="396391"/>
                  </a:cubicBezTo>
                  <a:cubicBezTo>
                    <a:pt x="200598" y="403571"/>
                    <a:pt x="206410" y="409374"/>
                    <a:pt x="213602" y="409374"/>
                  </a:cubicBezTo>
                  <a:cubicBezTo>
                    <a:pt x="220794" y="409374"/>
                    <a:pt x="226606" y="403571"/>
                    <a:pt x="226606" y="396391"/>
                  </a:cubicBezTo>
                  <a:cubicBezTo>
                    <a:pt x="226606" y="389210"/>
                    <a:pt x="220794" y="383407"/>
                    <a:pt x="213602" y="383407"/>
                  </a:cubicBezTo>
                  <a:close/>
                  <a:moveTo>
                    <a:pt x="355226" y="307383"/>
                  </a:moveTo>
                  <a:lnTo>
                    <a:pt x="591359" y="307383"/>
                  </a:lnTo>
                  <a:cubicBezTo>
                    <a:pt x="598354" y="307383"/>
                    <a:pt x="603969" y="312984"/>
                    <a:pt x="603969" y="319863"/>
                  </a:cubicBezTo>
                  <a:cubicBezTo>
                    <a:pt x="603969" y="337945"/>
                    <a:pt x="589192" y="352686"/>
                    <a:pt x="571066" y="352686"/>
                  </a:cubicBezTo>
                  <a:lnTo>
                    <a:pt x="355226" y="352686"/>
                  </a:lnTo>
                  <a:close/>
                  <a:moveTo>
                    <a:pt x="30239" y="290026"/>
                  </a:moveTo>
                  <a:lnTo>
                    <a:pt x="30239" y="453248"/>
                  </a:lnTo>
                  <a:lnTo>
                    <a:pt x="116424" y="453248"/>
                  </a:lnTo>
                  <a:lnTo>
                    <a:pt x="116424" y="290026"/>
                  </a:lnTo>
                  <a:close/>
                  <a:moveTo>
                    <a:pt x="25117" y="259822"/>
                  </a:moveTo>
                  <a:lnTo>
                    <a:pt x="121546" y="259822"/>
                  </a:lnTo>
                  <a:cubicBezTo>
                    <a:pt x="135335" y="259822"/>
                    <a:pt x="146564" y="271038"/>
                    <a:pt x="146564" y="284910"/>
                  </a:cubicBezTo>
                  <a:lnTo>
                    <a:pt x="146564" y="467317"/>
                  </a:lnTo>
                  <a:cubicBezTo>
                    <a:pt x="146564" y="481092"/>
                    <a:pt x="135335" y="492406"/>
                    <a:pt x="121546" y="492406"/>
                  </a:cubicBezTo>
                  <a:lnTo>
                    <a:pt x="25117" y="492406"/>
                  </a:lnTo>
                  <a:cubicBezTo>
                    <a:pt x="11229" y="492406"/>
                    <a:pt x="0" y="481092"/>
                    <a:pt x="0" y="467317"/>
                  </a:cubicBezTo>
                  <a:lnTo>
                    <a:pt x="0" y="284910"/>
                  </a:lnTo>
                  <a:cubicBezTo>
                    <a:pt x="0" y="271038"/>
                    <a:pt x="11229" y="259822"/>
                    <a:pt x="25117" y="259822"/>
                  </a:cubicBezTo>
                  <a:close/>
                  <a:moveTo>
                    <a:pt x="143753" y="136332"/>
                  </a:moveTo>
                  <a:lnTo>
                    <a:pt x="283451" y="136332"/>
                  </a:lnTo>
                  <a:cubicBezTo>
                    <a:pt x="306405" y="136332"/>
                    <a:pt x="325025" y="154922"/>
                    <a:pt x="325025" y="177839"/>
                  </a:cubicBezTo>
                  <a:lnTo>
                    <a:pt x="325025" y="386161"/>
                  </a:lnTo>
                  <a:cubicBezTo>
                    <a:pt x="325025" y="409079"/>
                    <a:pt x="306405" y="427767"/>
                    <a:pt x="283451" y="427767"/>
                  </a:cubicBezTo>
                  <a:lnTo>
                    <a:pt x="171831" y="427767"/>
                  </a:lnTo>
                  <a:lnTo>
                    <a:pt x="171831" y="414587"/>
                  </a:lnTo>
                  <a:lnTo>
                    <a:pt x="171831" y="371408"/>
                  </a:lnTo>
                  <a:lnTo>
                    <a:pt x="284731" y="371408"/>
                  </a:lnTo>
                  <a:lnTo>
                    <a:pt x="284731" y="177839"/>
                  </a:lnTo>
                  <a:lnTo>
                    <a:pt x="143753" y="176560"/>
                  </a:lnTo>
                  <a:lnTo>
                    <a:pt x="143359" y="239903"/>
                  </a:lnTo>
                  <a:cubicBezTo>
                    <a:pt x="136759" y="236657"/>
                    <a:pt x="129370" y="234690"/>
                    <a:pt x="121587" y="234690"/>
                  </a:cubicBezTo>
                  <a:lnTo>
                    <a:pt x="102179" y="234690"/>
                  </a:lnTo>
                  <a:lnTo>
                    <a:pt x="102179" y="177839"/>
                  </a:lnTo>
                  <a:cubicBezTo>
                    <a:pt x="102179" y="154922"/>
                    <a:pt x="120799" y="136332"/>
                    <a:pt x="143753" y="136332"/>
                  </a:cubicBezTo>
                  <a:close/>
                  <a:moveTo>
                    <a:pt x="210823" y="0"/>
                  </a:moveTo>
                  <a:lnTo>
                    <a:pt x="532258" y="0"/>
                  </a:lnTo>
                  <a:cubicBezTo>
                    <a:pt x="553536" y="0"/>
                    <a:pt x="570874" y="17309"/>
                    <a:pt x="570874" y="38649"/>
                  </a:cubicBezTo>
                  <a:lnTo>
                    <a:pt x="570874" y="256384"/>
                  </a:lnTo>
                  <a:cubicBezTo>
                    <a:pt x="570874" y="277725"/>
                    <a:pt x="553536" y="295034"/>
                    <a:pt x="532258" y="295034"/>
                  </a:cubicBezTo>
                  <a:lnTo>
                    <a:pt x="355238" y="295034"/>
                  </a:lnTo>
                  <a:lnTo>
                    <a:pt x="355238" y="254811"/>
                  </a:lnTo>
                  <a:lnTo>
                    <a:pt x="530584" y="254811"/>
                  </a:lnTo>
                  <a:lnTo>
                    <a:pt x="530584" y="40223"/>
                  </a:lnTo>
                  <a:lnTo>
                    <a:pt x="212399" y="40223"/>
                  </a:lnTo>
                  <a:lnTo>
                    <a:pt x="212399" y="106114"/>
                  </a:lnTo>
                  <a:lnTo>
                    <a:pt x="172109" y="106114"/>
                  </a:lnTo>
                  <a:lnTo>
                    <a:pt x="172109" y="38649"/>
                  </a:lnTo>
                  <a:cubicBezTo>
                    <a:pt x="172109" y="17309"/>
                    <a:pt x="189447" y="0"/>
                    <a:pt x="210823" y="0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735422" y="4369941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337950" y="4677718"/>
              <a:ext cx="2565158" cy="99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813423" y="3766041"/>
            <a:ext cx="2565158" cy="1902589"/>
            <a:chOff x="1337950" y="3766041"/>
            <a:chExt cx="2565158" cy="1902589"/>
          </a:xfrm>
        </p:grpSpPr>
        <p:sp>
          <p:nvSpPr>
            <p:cNvPr id="66" name="location-pointer_64679"/>
            <p:cNvSpPr>
              <a:spLocks noChangeAspect="1"/>
            </p:cNvSpPr>
            <p:nvPr/>
          </p:nvSpPr>
          <p:spPr bwMode="auto">
            <a:xfrm>
              <a:off x="2460287" y="3766041"/>
              <a:ext cx="320485" cy="319214"/>
            </a:xfrm>
            <a:custGeom>
              <a:avLst/>
              <a:gdLst>
                <a:gd name="connsiteX0" fmla="*/ 11007 w 605310"/>
                <a:gd name="connsiteY0" fmla="*/ 527194 h 602911"/>
                <a:gd name="connsiteX1" fmla="*/ 51600 w 605310"/>
                <a:gd name="connsiteY1" fmla="*/ 527194 h 602911"/>
                <a:gd name="connsiteX2" fmla="*/ 51600 w 605310"/>
                <a:gd name="connsiteY2" fmla="*/ 544894 h 602911"/>
                <a:gd name="connsiteX3" fmla="*/ 61649 w 605310"/>
                <a:gd name="connsiteY3" fmla="*/ 555023 h 602911"/>
                <a:gd name="connsiteX4" fmla="*/ 71797 w 605310"/>
                <a:gd name="connsiteY4" fmla="*/ 544894 h 602911"/>
                <a:gd name="connsiteX5" fmla="*/ 71797 w 605310"/>
                <a:gd name="connsiteY5" fmla="*/ 527194 h 602911"/>
                <a:gd name="connsiteX6" fmla="*/ 91995 w 605310"/>
                <a:gd name="connsiteY6" fmla="*/ 527194 h 602911"/>
                <a:gd name="connsiteX7" fmla="*/ 91995 w 605310"/>
                <a:gd name="connsiteY7" fmla="*/ 544894 h 602911"/>
                <a:gd name="connsiteX8" fmla="*/ 102143 w 605310"/>
                <a:gd name="connsiteY8" fmla="*/ 555023 h 602911"/>
                <a:gd name="connsiteX9" fmla="*/ 112192 w 605310"/>
                <a:gd name="connsiteY9" fmla="*/ 544894 h 602911"/>
                <a:gd name="connsiteX10" fmla="*/ 112192 w 605310"/>
                <a:gd name="connsiteY10" fmla="*/ 527194 h 602911"/>
                <a:gd name="connsiteX11" fmla="*/ 132489 w 605310"/>
                <a:gd name="connsiteY11" fmla="*/ 527194 h 602911"/>
                <a:gd name="connsiteX12" fmla="*/ 132489 w 605310"/>
                <a:gd name="connsiteY12" fmla="*/ 544894 h 602911"/>
                <a:gd name="connsiteX13" fmla="*/ 142538 w 605310"/>
                <a:gd name="connsiteY13" fmla="*/ 555023 h 602911"/>
                <a:gd name="connsiteX14" fmla="*/ 152686 w 605310"/>
                <a:gd name="connsiteY14" fmla="*/ 544894 h 602911"/>
                <a:gd name="connsiteX15" fmla="*/ 152686 w 605310"/>
                <a:gd name="connsiteY15" fmla="*/ 527194 h 602911"/>
                <a:gd name="connsiteX16" fmla="*/ 172884 w 605310"/>
                <a:gd name="connsiteY16" fmla="*/ 527194 h 602911"/>
                <a:gd name="connsiteX17" fmla="*/ 172884 w 605310"/>
                <a:gd name="connsiteY17" fmla="*/ 544894 h 602911"/>
                <a:gd name="connsiteX18" fmla="*/ 183032 w 605310"/>
                <a:gd name="connsiteY18" fmla="*/ 555023 h 602911"/>
                <a:gd name="connsiteX19" fmla="*/ 193082 w 605310"/>
                <a:gd name="connsiteY19" fmla="*/ 544894 h 602911"/>
                <a:gd name="connsiteX20" fmla="*/ 193082 w 605310"/>
                <a:gd name="connsiteY20" fmla="*/ 527194 h 602911"/>
                <a:gd name="connsiteX21" fmla="*/ 213279 w 605310"/>
                <a:gd name="connsiteY21" fmla="*/ 527194 h 602911"/>
                <a:gd name="connsiteX22" fmla="*/ 213279 w 605310"/>
                <a:gd name="connsiteY22" fmla="*/ 544894 h 602911"/>
                <a:gd name="connsiteX23" fmla="*/ 223427 w 605310"/>
                <a:gd name="connsiteY23" fmla="*/ 555023 h 602911"/>
                <a:gd name="connsiteX24" fmla="*/ 233575 w 605310"/>
                <a:gd name="connsiteY24" fmla="*/ 544894 h 602911"/>
                <a:gd name="connsiteX25" fmla="*/ 233575 w 605310"/>
                <a:gd name="connsiteY25" fmla="*/ 527194 h 602911"/>
                <a:gd name="connsiteX26" fmla="*/ 253773 w 605310"/>
                <a:gd name="connsiteY26" fmla="*/ 527194 h 602911"/>
                <a:gd name="connsiteX27" fmla="*/ 253773 w 605310"/>
                <a:gd name="connsiteY27" fmla="*/ 544894 h 602911"/>
                <a:gd name="connsiteX28" fmla="*/ 263822 w 605310"/>
                <a:gd name="connsiteY28" fmla="*/ 555023 h 602911"/>
                <a:gd name="connsiteX29" fmla="*/ 273970 w 605310"/>
                <a:gd name="connsiteY29" fmla="*/ 544894 h 602911"/>
                <a:gd name="connsiteX30" fmla="*/ 273970 w 605310"/>
                <a:gd name="connsiteY30" fmla="*/ 527194 h 602911"/>
                <a:gd name="connsiteX31" fmla="*/ 294168 w 605310"/>
                <a:gd name="connsiteY31" fmla="*/ 527194 h 602911"/>
                <a:gd name="connsiteX32" fmla="*/ 294168 w 605310"/>
                <a:gd name="connsiteY32" fmla="*/ 544894 h 602911"/>
                <a:gd name="connsiteX33" fmla="*/ 304316 w 605310"/>
                <a:gd name="connsiteY33" fmla="*/ 555023 h 602911"/>
                <a:gd name="connsiteX34" fmla="*/ 314366 w 605310"/>
                <a:gd name="connsiteY34" fmla="*/ 544894 h 602911"/>
                <a:gd name="connsiteX35" fmla="*/ 314366 w 605310"/>
                <a:gd name="connsiteY35" fmla="*/ 527194 h 602911"/>
                <a:gd name="connsiteX36" fmla="*/ 334662 w 605310"/>
                <a:gd name="connsiteY36" fmla="*/ 527194 h 602911"/>
                <a:gd name="connsiteX37" fmla="*/ 334662 w 605310"/>
                <a:gd name="connsiteY37" fmla="*/ 544894 h 602911"/>
                <a:gd name="connsiteX38" fmla="*/ 344711 w 605310"/>
                <a:gd name="connsiteY38" fmla="*/ 555023 h 602911"/>
                <a:gd name="connsiteX39" fmla="*/ 354859 w 605310"/>
                <a:gd name="connsiteY39" fmla="*/ 544894 h 602911"/>
                <a:gd name="connsiteX40" fmla="*/ 354859 w 605310"/>
                <a:gd name="connsiteY40" fmla="*/ 527194 h 602911"/>
                <a:gd name="connsiteX41" fmla="*/ 375057 w 605310"/>
                <a:gd name="connsiteY41" fmla="*/ 527194 h 602911"/>
                <a:gd name="connsiteX42" fmla="*/ 375057 w 605310"/>
                <a:gd name="connsiteY42" fmla="*/ 544894 h 602911"/>
                <a:gd name="connsiteX43" fmla="*/ 385205 w 605310"/>
                <a:gd name="connsiteY43" fmla="*/ 555023 h 602911"/>
                <a:gd name="connsiteX44" fmla="*/ 395255 w 605310"/>
                <a:gd name="connsiteY44" fmla="*/ 544894 h 602911"/>
                <a:gd name="connsiteX45" fmla="*/ 395255 w 605310"/>
                <a:gd name="connsiteY45" fmla="*/ 527194 h 602911"/>
                <a:gd name="connsiteX46" fmla="*/ 415452 w 605310"/>
                <a:gd name="connsiteY46" fmla="*/ 527194 h 602911"/>
                <a:gd name="connsiteX47" fmla="*/ 415452 w 605310"/>
                <a:gd name="connsiteY47" fmla="*/ 544894 h 602911"/>
                <a:gd name="connsiteX48" fmla="*/ 425600 w 605310"/>
                <a:gd name="connsiteY48" fmla="*/ 555023 h 602911"/>
                <a:gd name="connsiteX49" fmla="*/ 435749 w 605310"/>
                <a:gd name="connsiteY49" fmla="*/ 544894 h 602911"/>
                <a:gd name="connsiteX50" fmla="*/ 435749 w 605310"/>
                <a:gd name="connsiteY50" fmla="*/ 527194 h 602911"/>
                <a:gd name="connsiteX51" fmla="*/ 455946 w 605310"/>
                <a:gd name="connsiteY51" fmla="*/ 527194 h 602911"/>
                <a:gd name="connsiteX52" fmla="*/ 455946 w 605310"/>
                <a:gd name="connsiteY52" fmla="*/ 544894 h 602911"/>
                <a:gd name="connsiteX53" fmla="*/ 466094 w 605310"/>
                <a:gd name="connsiteY53" fmla="*/ 555023 h 602911"/>
                <a:gd name="connsiteX54" fmla="*/ 476144 w 605310"/>
                <a:gd name="connsiteY54" fmla="*/ 544894 h 602911"/>
                <a:gd name="connsiteX55" fmla="*/ 476144 w 605310"/>
                <a:gd name="connsiteY55" fmla="*/ 527194 h 602911"/>
                <a:gd name="connsiteX56" fmla="*/ 496341 w 605310"/>
                <a:gd name="connsiteY56" fmla="*/ 527194 h 602911"/>
                <a:gd name="connsiteX57" fmla="*/ 496341 w 605310"/>
                <a:gd name="connsiteY57" fmla="*/ 544894 h 602911"/>
                <a:gd name="connsiteX58" fmla="*/ 506489 w 605310"/>
                <a:gd name="connsiteY58" fmla="*/ 555023 h 602911"/>
                <a:gd name="connsiteX59" fmla="*/ 516638 w 605310"/>
                <a:gd name="connsiteY59" fmla="*/ 544894 h 602911"/>
                <a:gd name="connsiteX60" fmla="*/ 516638 w 605310"/>
                <a:gd name="connsiteY60" fmla="*/ 527194 h 602911"/>
                <a:gd name="connsiteX61" fmla="*/ 536835 w 605310"/>
                <a:gd name="connsiteY61" fmla="*/ 527194 h 602911"/>
                <a:gd name="connsiteX62" fmla="*/ 536835 w 605310"/>
                <a:gd name="connsiteY62" fmla="*/ 544894 h 602911"/>
                <a:gd name="connsiteX63" fmla="*/ 546885 w 605310"/>
                <a:gd name="connsiteY63" fmla="*/ 555023 h 602911"/>
                <a:gd name="connsiteX64" fmla="*/ 557033 w 605310"/>
                <a:gd name="connsiteY64" fmla="*/ 544894 h 602911"/>
                <a:gd name="connsiteX65" fmla="*/ 557033 w 605310"/>
                <a:gd name="connsiteY65" fmla="*/ 527194 h 602911"/>
                <a:gd name="connsiteX66" fmla="*/ 594374 w 605310"/>
                <a:gd name="connsiteY66" fmla="*/ 527194 h 602911"/>
                <a:gd name="connsiteX67" fmla="*/ 605310 w 605310"/>
                <a:gd name="connsiteY67" fmla="*/ 538208 h 602911"/>
                <a:gd name="connsiteX68" fmla="*/ 605310 w 605310"/>
                <a:gd name="connsiteY68" fmla="*/ 591898 h 602911"/>
                <a:gd name="connsiteX69" fmla="*/ 594374 w 605310"/>
                <a:gd name="connsiteY69" fmla="*/ 602911 h 602911"/>
                <a:gd name="connsiteX70" fmla="*/ 11007 w 605310"/>
                <a:gd name="connsiteY70" fmla="*/ 602911 h 602911"/>
                <a:gd name="connsiteX71" fmla="*/ 71 w 605310"/>
                <a:gd name="connsiteY71" fmla="*/ 591898 h 602911"/>
                <a:gd name="connsiteX72" fmla="*/ 71 w 605310"/>
                <a:gd name="connsiteY72" fmla="*/ 538208 h 602911"/>
                <a:gd name="connsiteX73" fmla="*/ 11007 w 605310"/>
                <a:gd name="connsiteY73" fmla="*/ 527194 h 602911"/>
                <a:gd name="connsiteX74" fmla="*/ 71608 w 605310"/>
                <a:gd name="connsiteY74" fmla="*/ 462103 h 602911"/>
                <a:gd name="connsiteX75" fmla="*/ 60871 w 605310"/>
                <a:gd name="connsiteY75" fmla="*/ 472729 h 602911"/>
                <a:gd name="connsiteX76" fmla="*/ 71608 w 605310"/>
                <a:gd name="connsiteY76" fmla="*/ 483453 h 602911"/>
                <a:gd name="connsiteX77" fmla="*/ 82245 w 605310"/>
                <a:gd name="connsiteY77" fmla="*/ 472729 h 602911"/>
                <a:gd name="connsiteX78" fmla="*/ 71608 w 605310"/>
                <a:gd name="connsiteY78" fmla="*/ 462103 h 602911"/>
                <a:gd name="connsiteX79" fmla="*/ 213602 w 605310"/>
                <a:gd name="connsiteY79" fmla="*/ 383407 h 602911"/>
                <a:gd name="connsiteX80" fmla="*/ 200598 w 605310"/>
                <a:gd name="connsiteY80" fmla="*/ 396391 h 602911"/>
                <a:gd name="connsiteX81" fmla="*/ 213602 w 605310"/>
                <a:gd name="connsiteY81" fmla="*/ 409374 h 602911"/>
                <a:gd name="connsiteX82" fmla="*/ 226606 w 605310"/>
                <a:gd name="connsiteY82" fmla="*/ 396391 h 602911"/>
                <a:gd name="connsiteX83" fmla="*/ 213602 w 605310"/>
                <a:gd name="connsiteY83" fmla="*/ 383407 h 602911"/>
                <a:gd name="connsiteX84" fmla="*/ 355226 w 605310"/>
                <a:gd name="connsiteY84" fmla="*/ 307383 h 602911"/>
                <a:gd name="connsiteX85" fmla="*/ 591359 w 605310"/>
                <a:gd name="connsiteY85" fmla="*/ 307383 h 602911"/>
                <a:gd name="connsiteX86" fmla="*/ 603969 w 605310"/>
                <a:gd name="connsiteY86" fmla="*/ 319863 h 602911"/>
                <a:gd name="connsiteX87" fmla="*/ 571066 w 605310"/>
                <a:gd name="connsiteY87" fmla="*/ 352686 h 602911"/>
                <a:gd name="connsiteX88" fmla="*/ 355226 w 605310"/>
                <a:gd name="connsiteY88" fmla="*/ 352686 h 602911"/>
                <a:gd name="connsiteX89" fmla="*/ 30239 w 605310"/>
                <a:gd name="connsiteY89" fmla="*/ 290026 h 602911"/>
                <a:gd name="connsiteX90" fmla="*/ 30239 w 605310"/>
                <a:gd name="connsiteY90" fmla="*/ 453248 h 602911"/>
                <a:gd name="connsiteX91" fmla="*/ 116424 w 605310"/>
                <a:gd name="connsiteY91" fmla="*/ 453248 h 602911"/>
                <a:gd name="connsiteX92" fmla="*/ 116424 w 605310"/>
                <a:gd name="connsiteY92" fmla="*/ 290026 h 602911"/>
                <a:gd name="connsiteX93" fmla="*/ 25117 w 605310"/>
                <a:gd name="connsiteY93" fmla="*/ 259822 h 602911"/>
                <a:gd name="connsiteX94" fmla="*/ 121546 w 605310"/>
                <a:gd name="connsiteY94" fmla="*/ 259822 h 602911"/>
                <a:gd name="connsiteX95" fmla="*/ 146564 w 605310"/>
                <a:gd name="connsiteY95" fmla="*/ 284910 h 602911"/>
                <a:gd name="connsiteX96" fmla="*/ 146564 w 605310"/>
                <a:gd name="connsiteY96" fmla="*/ 467317 h 602911"/>
                <a:gd name="connsiteX97" fmla="*/ 121546 w 605310"/>
                <a:gd name="connsiteY97" fmla="*/ 492406 h 602911"/>
                <a:gd name="connsiteX98" fmla="*/ 25117 w 605310"/>
                <a:gd name="connsiteY98" fmla="*/ 492406 h 602911"/>
                <a:gd name="connsiteX99" fmla="*/ 0 w 605310"/>
                <a:gd name="connsiteY99" fmla="*/ 467317 h 602911"/>
                <a:gd name="connsiteX100" fmla="*/ 0 w 605310"/>
                <a:gd name="connsiteY100" fmla="*/ 284910 h 602911"/>
                <a:gd name="connsiteX101" fmla="*/ 25117 w 605310"/>
                <a:gd name="connsiteY101" fmla="*/ 259822 h 602911"/>
                <a:gd name="connsiteX102" fmla="*/ 143753 w 605310"/>
                <a:gd name="connsiteY102" fmla="*/ 136332 h 602911"/>
                <a:gd name="connsiteX103" fmla="*/ 283451 w 605310"/>
                <a:gd name="connsiteY103" fmla="*/ 136332 h 602911"/>
                <a:gd name="connsiteX104" fmla="*/ 325025 w 605310"/>
                <a:gd name="connsiteY104" fmla="*/ 177839 h 602911"/>
                <a:gd name="connsiteX105" fmla="*/ 325025 w 605310"/>
                <a:gd name="connsiteY105" fmla="*/ 386161 h 602911"/>
                <a:gd name="connsiteX106" fmla="*/ 283451 w 605310"/>
                <a:gd name="connsiteY106" fmla="*/ 427767 h 602911"/>
                <a:gd name="connsiteX107" fmla="*/ 171831 w 605310"/>
                <a:gd name="connsiteY107" fmla="*/ 427767 h 602911"/>
                <a:gd name="connsiteX108" fmla="*/ 171831 w 605310"/>
                <a:gd name="connsiteY108" fmla="*/ 414587 h 602911"/>
                <a:gd name="connsiteX109" fmla="*/ 171831 w 605310"/>
                <a:gd name="connsiteY109" fmla="*/ 371408 h 602911"/>
                <a:gd name="connsiteX110" fmla="*/ 284731 w 605310"/>
                <a:gd name="connsiteY110" fmla="*/ 371408 h 602911"/>
                <a:gd name="connsiteX111" fmla="*/ 284731 w 605310"/>
                <a:gd name="connsiteY111" fmla="*/ 177839 h 602911"/>
                <a:gd name="connsiteX112" fmla="*/ 143753 w 605310"/>
                <a:gd name="connsiteY112" fmla="*/ 176560 h 602911"/>
                <a:gd name="connsiteX113" fmla="*/ 143359 w 605310"/>
                <a:gd name="connsiteY113" fmla="*/ 239903 h 602911"/>
                <a:gd name="connsiteX114" fmla="*/ 121587 w 605310"/>
                <a:gd name="connsiteY114" fmla="*/ 234690 h 602911"/>
                <a:gd name="connsiteX115" fmla="*/ 102179 w 605310"/>
                <a:gd name="connsiteY115" fmla="*/ 234690 h 602911"/>
                <a:gd name="connsiteX116" fmla="*/ 102179 w 605310"/>
                <a:gd name="connsiteY116" fmla="*/ 177839 h 602911"/>
                <a:gd name="connsiteX117" fmla="*/ 143753 w 605310"/>
                <a:gd name="connsiteY117" fmla="*/ 136332 h 602911"/>
                <a:gd name="connsiteX118" fmla="*/ 210823 w 605310"/>
                <a:gd name="connsiteY118" fmla="*/ 0 h 602911"/>
                <a:gd name="connsiteX119" fmla="*/ 532258 w 605310"/>
                <a:gd name="connsiteY119" fmla="*/ 0 h 602911"/>
                <a:gd name="connsiteX120" fmla="*/ 570874 w 605310"/>
                <a:gd name="connsiteY120" fmla="*/ 38649 h 602911"/>
                <a:gd name="connsiteX121" fmla="*/ 570874 w 605310"/>
                <a:gd name="connsiteY121" fmla="*/ 256384 h 602911"/>
                <a:gd name="connsiteX122" fmla="*/ 532258 w 605310"/>
                <a:gd name="connsiteY122" fmla="*/ 295034 h 602911"/>
                <a:gd name="connsiteX123" fmla="*/ 355238 w 605310"/>
                <a:gd name="connsiteY123" fmla="*/ 295034 h 602911"/>
                <a:gd name="connsiteX124" fmla="*/ 355238 w 605310"/>
                <a:gd name="connsiteY124" fmla="*/ 254811 h 602911"/>
                <a:gd name="connsiteX125" fmla="*/ 530584 w 605310"/>
                <a:gd name="connsiteY125" fmla="*/ 254811 h 602911"/>
                <a:gd name="connsiteX126" fmla="*/ 530584 w 605310"/>
                <a:gd name="connsiteY126" fmla="*/ 40223 h 602911"/>
                <a:gd name="connsiteX127" fmla="*/ 212399 w 605310"/>
                <a:gd name="connsiteY127" fmla="*/ 40223 h 602911"/>
                <a:gd name="connsiteX128" fmla="*/ 212399 w 605310"/>
                <a:gd name="connsiteY128" fmla="*/ 106114 h 602911"/>
                <a:gd name="connsiteX129" fmla="*/ 172109 w 605310"/>
                <a:gd name="connsiteY129" fmla="*/ 106114 h 602911"/>
                <a:gd name="connsiteX130" fmla="*/ 172109 w 605310"/>
                <a:gd name="connsiteY130" fmla="*/ 38649 h 602911"/>
                <a:gd name="connsiteX131" fmla="*/ 210823 w 605310"/>
                <a:gd name="connsiteY131" fmla="*/ 0 h 602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605310" h="602911">
                  <a:moveTo>
                    <a:pt x="11007" y="527194"/>
                  </a:moveTo>
                  <a:lnTo>
                    <a:pt x="51600" y="527194"/>
                  </a:lnTo>
                  <a:lnTo>
                    <a:pt x="51600" y="544894"/>
                  </a:lnTo>
                  <a:cubicBezTo>
                    <a:pt x="51600" y="550499"/>
                    <a:pt x="56132" y="555023"/>
                    <a:pt x="61649" y="555023"/>
                  </a:cubicBezTo>
                  <a:cubicBezTo>
                    <a:pt x="67265" y="555023"/>
                    <a:pt x="71797" y="550499"/>
                    <a:pt x="71797" y="544894"/>
                  </a:cubicBezTo>
                  <a:lnTo>
                    <a:pt x="71797" y="527194"/>
                  </a:lnTo>
                  <a:lnTo>
                    <a:pt x="91995" y="527194"/>
                  </a:lnTo>
                  <a:lnTo>
                    <a:pt x="91995" y="544894"/>
                  </a:lnTo>
                  <a:cubicBezTo>
                    <a:pt x="91995" y="550499"/>
                    <a:pt x="96527" y="555023"/>
                    <a:pt x="102143" y="555023"/>
                  </a:cubicBezTo>
                  <a:cubicBezTo>
                    <a:pt x="107660" y="555023"/>
                    <a:pt x="112192" y="550499"/>
                    <a:pt x="112192" y="544894"/>
                  </a:cubicBezTo>
                  <a:lnTo>
                    <a:pt x="112192" y="527194"/>
                  </a:lnTo>
                  <a:lnTo>
                    <a:pt x="132489" y="527194"/>
                  </a:lnTo>
                  <a:lnTo>
                    <a:pt x="132489" y="544894"/>
                  </a:lnTo>
                  <a:cubicBezTo>
                    <a:pt x="132489" y="550499"/>
                    <a:pt x="136922" y="555023"/>
                    <a:pt x="142538" y="555023"/>
                  </a:cubicBezTo>
                  <a:cubicBezTo>
                    <a:pt x="148154" y="555023"/>
                    <a:pt x="152686" y="550499"/>
                    <a:pt x="152686" y="544894"/>
                  </a:cubicBezTo>
                  <a:lnTo>
                    <a:pt x="152686" y="527194"/>
                  </a:lnTo>
                  <a:lnTo>
                    <a:pt x="172884" y="527194"/>
                  </a:lnTo>
                  <a:lnTo>
                    <a:pt x="172884" y="544894"/>
                  </a:lnTo>
                  <a:cubicBezTo>
                    <a:pt x="172884" y="550499"/>
                    <a:pt x="177416" y="555023"/>
                    <a:pt x="183032" y="555023"/>
                  </a:cubicBezTo>
                  <a:cubicBezTo>
                    <a:pt x="188549" y="555023"/>
                    <a:pt x="193082" y="550499"/>
                    <a:pt x="193082" y="544894"/>
                  </a:cubicBezTo>
                  <a:lnTo>
                    <a:pt x="193082" y="527194"/>
                  </a:lnTo>
                  <a:lnTo>
                    <a:pt x="213279" y="527194"/>
                  </a:lnTo>
                  <a:lnTo>
                    <a:pt x="213279" y="544894"/>
                  </a:lnTo>
                  <a:cubicBezTo>
                    <a:pt x="213279" y="550499"/>
                    <a:pt x="217811" y="555023"/>
                    <a:pt x="223427" y="555023"/>
                  </a:cubicBezTo>
                  <a:cubicBezTo>
                    <a:pt x="229043" y="555023"/>
                    <a:pt x="233575" y="550499"/>
                    <a:pt x="233575" y="544894"/>
                  </a:cubicBezTo>
                  <a:lnTo>
                    <a:pt x="233575" y="527194"/>
                  </a:lnTo>
                  <a:lnTo>
                    <a:pt x="253773" y="527194"/>
                  </a:lnTo>
                  <a:lnTo>
                    <a:pt x="253773" y="544894"/>
                  </a:lnTo>
                  <a:cubicBezTo>
                    <a:pt x="253773" y="550499"/>
                    <a:pt x="258305" y="555023"/>
                    <a:pt x="263822" y="555023"/>
                  </a:cubicBezTo>
                  <a:cubicBezTo>
                    <a:pt x="269438" y="555023"/>
                    <a:pt x="273970" y="550499"/>
                    <a:pt x="273970" y="544894"/>
                  </a:cubicBezTo>
                  <a:lnTo>
                    <a:pt x="273970" y="527194"/>
                  </a:lnTo>
                  <a:lnTo>
                    <a:pt x="294168" y="527194"/>
                  </a:lnTo>
                  <a:lnTo>
                    <a:pt x="294168" y="544894"/>
                  </a:lnTo>
                  <a:cubicBezTo>
                    <a:pt x="294168" y="550499"/>
                    <a:pt x="298700" y="555023"/>
                    <a:pt x="304316" y="555023"/>
                  </a:cubicBezTo>
                  <a:cubicBezTo>
                    <a:pt x="309932" y="555023"/>
                    <a:pt x="314366" y="550499"/>
                    <a:pt x="314366" y="544894"/>
                  </a:cubicBezTo>
                  <a:lnTo>
                    <a:pt x="314366" y="527194"/>
                  </a:lnTo>
                  <a:lnTo>
                    <a:pt x="334662" y="527194"/>
                  </a:lnTo>
                  <a:lnTo>
                    <a:pt x="334662" y="544894"/>
                  </a:lnTo>
                  <a:cubicBezTo>
                    <a:pt x="334662" y="550499"/>
                    <a:pt x="339194" y="555023"/>
                    <a:pt x="344711" y="555023"/>
                  </a:cubicBezTo>
                  <a:cubicBezTo>
                    <a:pt x="350327" y="555023"/>
                    <a:pt x="354859" y="550499"/>
                    <a:pt x="354859" y="544894"/>
                  </a:cubicBezTo>
                  <a:lnTo>
                    <a:pt x="354859" y="527194"/>
                  </a:lnTo>
                  <a:lnTo>
                    <a:pt x="375057" y="527194"/>
                  </a:lnTo>
                  <a:lnTo>
                    <a:pt x="375057" y="544894"/>
                  </a:lnTo>
                  <a:cubicBezTo>
                    <a:pt x="375057" y="550499"/>
                    <a:pt x="379589" y="555023"/>
                    <a:pt x="385205" y="555023"/>
                  </a:cubicBezTo>
                  <a:cubicBezTo>
                    <a:pt x="390723" y="555023"/>
                    <a:pt x="395255" y="550499"/>
                    <a:pt x="395255" y="544894"/>
                  </a:cubicBezTo>
                  <a:lnTo>
                    <a:pt x="395255" y="527194"/>
                  </a:lnTo>
                  <a:lnTo>
                    <a:pt x="415452" y="527194"/>
                  </a:lnTo>
                  <a:lnTo>
                    <a:pt x="415452" y="544894"/>
                  </a:lnTo>
                  <a:cubicBezTo>
                    <a:pt x="415452" y="550499"/>
                    <a:pt x="419985" y="555023"/>
                    <a:pt x="425600" y="555023"/>
                  </a:cubicBezTo>
                  <a:cubicBezTo>
                    <a:pt x="431216" y="555023"/>
                    <a:pt x="435749" y="550499"/>
                    <a:pt x="435749" y="544894"/>
                  </a:cubicBezTo>
                  <a:lnTo>
                    <a:pt x="435749" y="527194"/>
                  </a:lnTo>
                  <a:lnTo>
                    <a:pt x="455946" y="527194"/>
                  </a:lnTo>
                  <a:lnTo>
                    <a:pt x="455946" y="544894"/>
                  </a:lnTo>
                  <a:cubicBezTo>
                    <a:pt x="455946" y="550499"/>
                    <a:pt x="460478" y="555023"/>
                    <a:pt x="466094" y="555023"/>
                  </a:cubicBezTo>
                  <a:cubicBezTo>
                    <a:pt x="471612" y="555023"/>
                    <a:pt x="476144" y="550499"/>
                    <a:pt x="476144" y="544894"/>
                  </a:cubicBezTo>
                  <a:lnTo>
                    <a:pt x="476144" y="527194"/>
                  </a:lnTo>
                  <a:lnTo>
                    <a:pt x="496341" y="527194"/>
                  </a:lnTo>
                  <a:lnTo>
                    <a:pt x="496341" y="544894"/>
                  </a:lnTo>
                  <a:cubicBezTo>
                    <a:pt x="496341" y="550499"/>
                    <a:pt x="500874" y="555023"/>
                    <a:pt x="506489" y="555023"/>
                  </a:cubicBezTo>
                  <a:cubicBezTo>
                    <a:pt x="512105" y="555023"/>
                    <a:pt x="516638" y="550499"/>
                    <a:pt x="516638" y="544894"/>
                  </a:cubicBezTo>
                  <a:lnTo>
                    <a:pt x="516638" y="527194"/>
                  </a:lnTo>
                  <a:lnTo>
                    <a:pt x="536835" y="527194"/>
                  </a:lnTo>
                  <a:lnTo>
                    <a:pt x="536835" y="544894"/>
                  </a:lnTo>
                  <a:cubicBezTo>
                    <a:pt x="536835" y="550499"/>
                    <a:pt x="541367" y="555023"/>
                    <a:pt x="546885" y="555023"/>
                  </a:cubicBezTo>
                  <a:cubicBezTo>
                    <a:pt x="552501" y="555023"/>
                    <a:pt x="557033" y="550499"/>
                    <a:pt x="557033" y="544894"/>
                  </a:cubicBezTo>
                  <a:lnTo>
                    <a:pt x="557033" y="527194"/>
                  </a:lnTo>
                  <a:lnTo>
                    <a:pt x="594374" y="527194"/>
                  </a:lnTo>
                  <a:cubicBezTo>
                    <a:pt x="600384" y="527194"/>
                    <a:pt x="605310" y="532111"/>
                    <a:pt x="605310" y="538208"/>
                  </a:cubicBezTo>
                  <a:lnTo>
                    <a:pt x="605310" y="591898"/>
                  </a:lnTo>
                  <a:cubicBezTo>
                    <a:pt x="605310" y="597994"/>
                    <a:pt x="600384" y="602911"/>
                    <a:pt x="594374" y="602911"/>
                  </a:cubicBezTo>
                  <a:lnTo>
                    <a:pt x="11007" y="602911"/>
                  </a:lnTo>
                  <a:cubicBezTo>
                    <a:pt x="4899" y="602911"/>
                    <a:pt x="71" y="597994"/>
                    <a:pt x="71" y="591898"/>
                  </a:cubicBezTo>
                  <a:lnTo>
                    <a:pt x="71" y="538208"/>
                  </a:lnTo>
                  <a:cubicBezTo>
                    <a:pt x="71" y="532111"/>
                    <a:pt x="4899" y="527194"/>
                    <a:pt x="11007" y="527194"/>
                  </a:cubicBezTo>
                  <a:close/>
                  <a:moveTo>
                    <a:pt x="71608" y="462103"/>
                  </a:moveTo>
                  <a:cubicBezTo>
                    <a:pt x="65698" y="462103"/>
                    <a:pt x="60871" y="466826"/>
                    <a:pt x="60871" y="472729"/>
                  </a:cubicBezTo>
                  <a:cubicBezTo>
                    <a:pt x="60871" y="478632"/>
                    <a:pt x="65698" y="483453"/>
                    <a:pt x="71608" y="483453"/>
                  </a:cubicBezTo>
                  <a:cubicBezTo>
                    <a:pt x="77419" y="483453"/>
                    <a:pt x="82245" y="478632"/>
                    <a:pt x="82245" y="472729"/>
                  </a:cubicBezTo>
                  <a:cubicBezTo>
                    <a:pt x="82245" y="466826"/>
                    <a:pt x="77419" y="462103"/>
                    <a:pt x="71608" y="462103"/>
                  </a:cubicBezTo>
                  <a:close/>
                  <a:moveTo>
                    <a:pt x="213602" y="383407"/>
                  </a:moveTo>
                  <a:cubicBezTo>
                    <a:pt x="206410" y="383407"/>
                    <a:pt x="200598" y="389210"/>
                    <a:pt x="200598" y="396391"/>
                  </a:cubicBezTo>
                  <a:cubicBezTo>
                    <a:pt x="200598" y="403571"/>
                    <a:pt x="206410" y="409374"/>
                    <a:pt x="213602" y="409374"/>
                  </a:cubicBezTo>
                  <a:cubicBezTo>
                    <a:pt x="220794" y="409374"/>
                    <a:pt x="226606" y="403571"/>
                    <a:pt x="226606" y="396391"/>
                  </a:cubicBezTo>
                  <a:cubicBezTo>
                    <a:pt x="226606" y="389210"/>
                    <a:pt x="220794" y="383407"/>
                    <a:pt x="213602" y="383407"/>
                  </a:cubicBezTo>
                  <a:close/>
                  <a:moveTo>
                    <a:pt x="355226" y="307383"/>
                  </a:moveTo>
                  <a:lnTo>
                    <a:pt x="591359" y="307383"/>
                  </a:lnTo>
                  <a:cubicBezTo>
                    <a:pt x="598354" y="307383"/>
                    <a:pt x="603969" y="312984"/>
                    <a:pt x="603969" y="319863"/>
                  </a:cubicBezTo>
                  <a:cubicBezTo>
                    <a:pt x="603969" y="337945"/>
                    <a:pt x="589192" y="352686"/>
                    <a:pt x="571066" y="352686"/>
                  </a:cubicBezTo>
                  <a:lnTo>
                    <a:pt x="355226" y="352686"/>
                  </a:lnTo>
                  <a:close/>
                  <a:moveTo>
                    <a:pt x="30239" y="290026"/>
                  </a:moveTo>
                  <a:lnTo>
                    <a:pt x="30239" y="453248"/>
                  </a:lnTo>
                  <a:lnTo>
                    <a:pt x="116424" y="453248"/>
                  </a:lnTo>
                  <a:lnTo>
                    <a:pt x="116424" y="290026"/>
                  </a:lnTo>
                  <a:close/>
                  <a:moveTo>
                    <a:pt x="25117" y="259822"/>
                  </a:moveTo>
                  <a:lnTo>
                    <a:pt x="121546" y="259822"/>
                  </a:lnTo>
                  <a:cubicBezTo>
                    <a:pt x="135335" y="259822"/>
                    <a:pt x="146564" y="271038"/>
                    <a:pt x="146564" y="284910"/>
                  </a:cubicBezTo>
                  <a:lnTo>
                    <a:pt x="146564" y="467317"/>
                  </a:lnTo>
                  <a:cubicBezTo>
                    <a:pt x="146564" y="481092"/>
                    <a:pt x="135335" y="492406"/>
                    <a:pt x="121546" y="492406"/>
                  </a:cubicBezTo>
                  <a:lnTo>
                    <a:pt x="25117" y="492406"/>
                  </a:lnTo>
                  <a:cubicBezTo>
                    <a:pt x="11229" y="492406"/>
                    <a:pt x="0" y="481092"/>
                    <a:pt x="0" y="467317"/>
                  </a:cubicBezTo>
                  <a:lnTo>
                    <a:pt x="0" y="284910"/>
                  </a:lnTo>
                  <a:cubicBezTo>
                    <a:pt x="0" y="271038"/>
                    <a:pt x="11229" y="259822"/>
                    <a:pt x="25117" y="259822"/>
                  </a:cubicBezTo>
                  <a:close/>
                  <a:moveTo>
                    <a:pt x="143753" y="136332"/>
                  </a:moveTo>
                  <a:lnTo>
                    <a:pt x="283451" y="136332"/>
                  </a:lnTo>
                  <a:cubicBezTo>
                    <a:pt x="306405" y="136332"/>
                    <a:pt x="325025" y="154922"/>
                    <a:pt x="325025" y="177839"/>
                  </a:cubicBezTo>
                  <a:lnTo>
                    <a:pt x="325025" y="386161"/>
                  </a:lnTo>
                  <a:cubicBezTo>
                    <a:pt x="325025" y="409079"/>
                    <a:pt x="306405" y="427767"/>
                    <a:pt x="283451" y="427767"/>
                  </a:cubicBezTo>
                  <a:lnTo>
                    <a:pt x="171831" y="427767"/>
                  </a:lnTo>
                  <a:lnTo>
                    <a:pt x="171831" y="414587"/>
                  </a:lnTo>
                  <a:lnTo>
                    <a:pt x="171831" y="371408"/>
                  </a:lnTo>
                  <a:lnTo>
                    <a:pt x="284731" y="371408"/>
                  </a:lnTo>
                  <a:lnTo>
                    <a:pt x="284731" y="177839"/>
                  </a:lnTo>
                  <a:lnTo>
                    <a:pt x="143753" y="176560"/>
                  </a:lnTo>
                  <a:lnTo>
                    <a:pt x="143359" y="239903"/>
                  </a:lnTo>
                  <a:cubicBezTo>
                    <a:pt x="136759" y="236657"/>
                    <a:pt x="129370" y="234690"/>
                    <a:pt x="121587" y="234690"/>
                  </a:cubicBezTo>
                  <a:lnTo>
                    <a:pt x="102179" y="234690"/>
                  </a:lnTo>
                  <a:lnTo>
                    <a:pt x="102179" y="177839"/>
                  </a:lnTo>
                  <a:cubicBezTo>
                    <a:pt x="102179" y="154922"/>
                    <a:pt x="120799" y="136332"/>
                    <a:pt x="143753" y="136332"/>
                  </a:cubicBezTo>
                  <a:close/>
                  <a:moveTo>
                    <a:pt x="210823" y="0"/>
                  </a:moveTo>
                  <a:lnTo>
                    <a:pt x="532258" y="0"/>
                  </a:lnTo>
                  <a:cubicBezTo>
                    <a:pt x="553536" y="0"/>
                    <a:pt x="570874" y="17309"/>
                    <a:pt x="570874" y="38649"/>
                  </a:cubicBezTo>
                  <a:lnTo>
                    <a:pt x="570874" y="256384"/>
                  </a:lnTo>
                  <a:cubicBezTo>
                    <a:pt x="570874" y="277725"/>
                    <a:pt x="553536" y="295034"/>
                    <a:pt x="532258" y="295034"/>
                  </a:cubicBezTo>
                  <a:lnTo>
                    <a:pt x="355238" y="295034"/>
                  </a:lnTo>
                  <a:lnTo>
                    <a:pt x="355238" y="254811"/>
                  </a:lnTo>
                  <a:lnTo>
                    <a:pt x="530584" y="254811"/>
                  </a:lnTo>
                  <a:lnTo>
                    <a:pt x="530584" y="40223"/>
                  </a:lnTo>
                  <a:lnTo>
                    <a:pt x="212399" y="40223"/>
                  </a:lnTo>
                  <a:lnTo>
                    <a:pt x="212399" y="106114"/>
                  </a:lnTo>
                  <a:lnTo>
                    <a:pt x="172109" y="106114"/>
                  </a:lnTo>
                  <a:lnTo>
                    <a:pt x="172109" y="38649"/>
                  </a:lnTo>
                  <a:cubicBezTo>
                    <a:pt x="172109" y="17309"/>
                    <a:pt x="189447" y="0"/>
                    <a:pt x="210823" y="0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35422" y="4369941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337950" y="4677718"/>
              <a:ext cx="2565158" cy="99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288894" y="3766041"/>
            <a:ext cx="2565158" cy="1902589"/>
            <a:chOff x="1337950" y="3766041"/>
            <a:chExt cx="2565158" cy="1902589"/>
          </a:xfrm>
        </p:grpSpPr>
        <p:sp>
          <p:nvSpPr>
            <p:cNvPr id="70" name="location-pointer_64679"/>
            <p:cNvSpPr>
              <a:spLocks noChangeAspect="1"/>
            </p:cNvSpPr>
            <p:nvPr/>
          </p:nvSpPr>
          <p:spPr bwMode="auto">
            <a:xfrm>
              <a:off x="2460287" y="3766041"/>
              <a:ext cx="320485" cy="319214"/>
            </a:xfrm>
            <a:custGeom>
              <a:avLst/>
              <a:gdLst>
                <a:gd name="connsiteX0" fmla="*/ 11007 w 605310"/>
                <a:gd name="connsiteY0" fmla="*/ 527194 h 602911"/>
                <a:gd name="connsiteX1" fmla="*/ 51600 w 605310"/>
                <a:gd name="connsiteY1" fmla="*/ 527194 h 602911"/>
                <a:gd name="connsiteX2" fmla="*/ 51600 w 605310"/>
                <a:gd name="connsiteY2" fmla="*/ 544894 h 602911"/>
                <a:gd name="connsiteX3" fmla="*/ 61649 w 605310"/>
                <a:gd name="connsiteY3" fmla="*/ 555023 h 602911"/>
                <a:gd name="connsiteX4" fmla="*/ 71797 w 605310"/>
                <a:gd name="connsiteY4" fmla="*/ 544894 h 602911"/>
                <a:gd name="connsiteX5" fmla="*/ 71797 w 605310"/>
                <a:gd name="connsiteY5" fmla="*/ 527194 h 602911"/>
                <a:gd name="connsiteX6" fmla="*/ 91995 w 605310"/>
                <a:gd name="connsiteY6" fmla="*/ 527194 h 602911"/>
                <a:gd name="connsiteX7" fmla="*/ 91995 w 605310"/>
                <a:gd name="connsiteY7" fmla="*/ 544894 h 602911"/>
                <a:gd name="connsiteX8" fmla="*/ 102143 w 605310"/>
                <a:gd name="connsiteY8" fmla="*/ 555023 h 602911"/>
                <a:gd name="connsiteX9" fmla="*/ 112192 w 605310"/>
                <a:gd name="connsiteY9" fmla="*/ 544894 h 602911"/>
                <a:gd name="connsiteX10" fmla="*/ 112192 w 605310"/>
                <a:gd name="connsiteY10" fmla="*/ 527194 h 602911"/>
                <a:gd name="connsiteX11" fmla="*/ 132489 w 605310"/>
                <a:gd name="connsiteY11" fmla="*/ 527194 h 602911"/>
                <a:gd name="connsiteX12" fmla="*/ 132489 w 605310"/>
                <a:gd name="connsiteY12" fmla="*/ 544894 h 602911"/>
                <a:gd name="connsiteX13" fmla="*/ 142538 w 605310"/>
                <a:gd name="connsiteY13" fmla="*/ 555023 h 602911"/>
                <a:gd name="connsiteX14" fmla="*/ 152686 w 605310"/>
                <a:gd name="connsiteY14" fmla="*/ 544894 h 602911"/>
                <a:gd name="connsiteX15" fmla="*/ 152686 w 605310"/>
                <a:gd name="connsiteY15" fmla="*/ 527194 h 602911"/>
                <a:gd name="connsiteX16" fmla="*/ 172884 w 605310"/>
                <a:gd name="connsiteY16" fmla="*/ 527194 h 602911"/>
                <a:gd name="connsiteX17" fmla="*/ 172884 w 605310"/>
                <a:gd name="connsiteY17" fmla="*/ 544894 h 602911"/>
                <a:gd name="connsiteX18" fmla="*/ 183032 w 605310"/>
                <a:gd name="connsiteY18" fmla="*/ 555023 h 602911"/>
                <a:gd name="connsiteX19" fmla="*/ 193082 w 605310"/>
                <a:gd name="connsiteY19" fmla="*/ 544894 h 602911"/>
                <a:gd name="connsiteX20" fmla="*/ 193082 w 605310"/>
                <a:gd name="connsiteY20" fmla="*/ 527194 h 602911"/>
                <a:gd name="connsiteX21" fmla="*/ 213279 w 605310"/>
                <a:gd name="connsiteY21" fmla="*/ 527194 h 602911"/>
                <a:gd name="connsiteX22" fmla="*/ 213279 w 605310"/>
                <a:gd name="connsiteY22" fmla="*/ 544894 h 602911"/>
                <a:gd name="connsiteX23" fmla="*/ 223427 w 605310"/>
                <a:gd name="connsiteY23" fmla="*/ 555023 h 602911"/>
                <a:gd name="connsiteX24" fmla="*/ 233575 w 605310"/>
                <a:gd name="connsiteY24" fmla="*/ 544894 h 602911"/>
                <a:gd name="connsiteX25" fmla="*/ 233575 w 605310"/>
                <a:gd name="connsiteY25" fmla="*/ 527194 h 602911"/>
                <a:gd name="connsiteX26" fmla="*/ 253773 w 605310"/>
                <a:gd name="connsiteY26" fmla="*/ 527194 h 602911"/>
                <a:gd name="connsiteX27" fmla="*/ 253773 w 605310"/>
                <a:gd name="connsiteY27" fmla="*/ 544894 h 602911"/>
                <a:gd name="connsiteX28" fmla="*/ 263822 w 605310"/>
                <a:gd name="connsiteY28" fmla="*/ 555023 h 602911"/>
                <a:gd name="connsiteX29" fmla="*/ 273970 w 605310"/>
                <a:gd name="connsiteY29" fmla="*/ 544894 h 602911"/>
                <a:gd name="connsiteX30" fmla="*/ 273970 w 605310"/>
                <a:gd name="connsiteY30" fmla="*/ 527194 h 602911"/>
                <a:gd name="connsiteX31" fmla="*/ 294168 w 605310"/>
                <a:gd name="connsiteY31" fmla="*/ 527194 h 602911"/>
                <a:gd name="connsiteX32" fmla="*/ 294168 w 605310"/>
                <a:gd name="connsiteY32" fmla="*/ 544894 h 602911"/>
                <a:gd name="connsiteX33" fmla="*/ 304316 w 605310"/>
                <a:gd name="connsiteY33" fmla="*/ 555023 h 602911"/>
                <a:gd name="connsiteX34" fmla="*/ 314366 w 605310"/>
                <a:gd name="connsiteY34" fmla="*/ 544894 h 602911"/>
                <a:gd name="connsiteX35" fmla="*/ 314366 w 605310"/>
                <a:gd name="connsiteY35" fmla="*/ 527194 h 602911"/>
                <a:gd name="connsiteX36" fmla="*/ 334662 w 605310"/>
                <a:gd name="connsiteY36" fmla="*/ 527194 h 602911"/>
                <a:gd name="connsiteX37" fmla="*/ 334662 w 605310"/>
                <a:gd name="connsiteY37" fmla="*/ 544894 h 602911"/>
                <a:gd name="connsiteX38" fmla="*/ 344711 w 605310"/>
                <a:gd name="connsiteY38" fmla="*/ 555023 h 602911"/>
                <a:gd name="connsiteX39" fmla="*/ 354859 w 605310"/>
                <a:gd name="connsiteY39" fmla="*/ 544894 h 602911"/>
                <a:gd name="connsiteX40" fmla="*/ 354859 w 605310"/>
                <a:gd name="connsiteY40" fmla="*/ 527194 h 602911"/>
                <a:gd name="connsiteX41" fmla="*/ 375057 w 605310"/>
                <a:gd name="connsiteY41" fmla="*/ 527194 h 602911"/>
                <a:gd name="connsiteX42" fmla="*/ 375057 w 605310"/>
                <a:gd name="connsiteY42" fmla="*/ 544894 h 602911"/>
                <a:gd name="connsiteX43" fmla="*/ 385205 w 605310"/>
                <a:gd name="connsiteY43" fmla="*/ 555023 h 602911"/>
                <a:gd name="connsiteX44" fmla="*/ 395255 w 605310"/>
                <a:gd name="connsiteY44" fmla="*/ 544894 h 602911"/>
                <a:gd name="connsiteX45" fmla="*/ 395255 w 605310"/>
                <a:gd name="connsiteY45" fmla="*/ 527194 h 602911"/>
                <a:gd name="connsiteX46" fmla="*/ 415452 w 605310"/>
                <a:gd name="connsiteY46" fmla="*/ 527194 h 602911"/>
                <a:gd name="connsiteX47" fmla="*/ 415452 w 605310"/>
                <a:gd name="connsiteY47" fmla="*/ 544894 h 602911"/>
                <a:gd name="connsiteX48" fmla="*/ 425600 w 605310"/>
                <a:gd name="connsiteY48" fmla="*/ 555023 h 602911"/>
                <a:gd name="connsiteX49" fmla="*/ 435749 w 605310"/>
                <a:gd name="connsiteY49" fmla="*/ 544894 h 602911"/>
                <a:gd name="connsiteX50" fmla="*/ 435749 w 605310"/>
                <a:gd name="connsiteY50" fmla="*/ 527194 h 602911"/>
                <a:gd name="connsiteX51" fmla="*/ 455946 w 605310"/>
                <a:gd name="connsiteY51" fmla="*/ 527194 h 602911"/>
                <a:gd name="connsiteX52" fmla="*/ 455946 w 605310"/>
                <a:gd name="connsiteY52" fmla="*/ 544894 h 602911"/>
                <a:gd name="connsiteX53" fmla="*/ 466094 w 605310"/>
                <a:gd name="connsiteY53" fmla="*/ 555023 h 602911"/>
                <a:gd name="connsiteX54" fmla="*/ 476144 w 605310"/>
                <a:gd name="connsiteY54" fmla="*/ 544894 h 602911"/>
                <a:gd name="connsiteX55" fmla="*/ 476144 w 605310"/>
                <a:gd name="connsiteY55" fmla="*/ 527194 h 602911"/>
                <a:gd name="connsiteX56" fmla="*/ 496341 w 605310"/>
                <a:gd name="connsiteY56" fmla="*/ 527194 h 602911"/>
                <a:gd name="connsiteX57" fmla="*/ 496341 w 605310"/>
                <a:gd name="connsiteY57" fmla="*/ 544894 h 602911"/>
                <a:gd name="connsiteX58" fmla="*/ 506489 w 605310"/>
                <a:gd name="connsiteY58" fmla="*/ 555023 h 602911"/>
                <a:gd name="connsiteX59" fmla="*/ 516638 w 605310"/>
                <a:gd name="connsiteY59" fmla="*/ 544894 h 602911"/>
                <a:gd name="connsiteX60" fmla="*/ 516638 w 605310"/>
                <a:gd name="connsiteY60" fmla="*/ 527194 h 602911"/>
                <a:gd name="connsiteX61" fmla="*/ 536835 w 605310"/>
                <a:gd name="connsiteY61" fmla="*/ 527194 h 602911"/>
                <a:gd name="connsiteX62" fmla="*/ 536835 w 605310"/>
                <a:gd name="connsiteY62" fmla="*/ 544894 h 602911"/>
                <a:gd name="connsiteX63" fmla="*/ 546885 w 605310"/>
                <a:gd name="connsiteY63" fmla="*/ 555023 h 602911"/>
                <a:gd name="connsiteX64" fmla="*/ 557033 w 605310"/>
                <a:gd name="connsiteY64" fmla="*/ 544894 h 602911"/>
                <a:gd name="connsiteX65" fmla="*/ 557033 w 605310"/>
                <a:gd name="connsiteY65" fmla="*/ 527194 h 602911"/>
                <a:gd name="connsiteX66" fmla="*/ 594374 w 605310"/>
                <a:gd name="connsiteY66" fmla="*/ 527194 h 602911"/>
                <a:gd name="connsiteX67" fmla="*/ 605310 w 605310"/>
                <a:gd name="connsiteY67" fmla="*/ 538208 h 602911"/>
                <a:gd name="connsiteX68" fmla="*/ 605310 w 605310"/>
                <a:gd name="connsiteY68" fmla="*/ 591898 h 602911"/>
                <a:gd name="connsiteX69" fmla="*/ 594374 w 605310"/>
                <a:gd name="connsiteY69" fmla="*/ 602911 h 602911"/>
                <a:gd name="connsiteX70" fmla="*/ 11007 w 605310"/>
                <a:gd name="connsiteY70" fmla="*/ 602911 h 602911"/>
                <a:gd name="connsiteX71" fmla="*/ 71 w 605310"/>
                <a:gd name="connsiteY71" fmla="*/ 591898 h 602911"/>
                <a:gd name="connsiteX72" fmla="*/ 71 w 605310"/>
                <a:gd name="connsiteY72" fmla="*/ 538208 h 602911"/>
                <a:gd name="connsiteX73" fmla="*/ 11007 w 605310"/>
                <a:gd name="connsiteY73" fmla="*/ 527194 h 602911"/>
                <a:gd name="connsiteX74" fmla="*/ 71608 w 605310"/>
                <a:gd name="connsiteY74" fmla="*/ 462103 h 602911"/>
                <a:gd name="connsiteX75" fmla="*/ 60871 w 605310"/>
                <a:gd name="connsiteY75" fmla="*/ 472729 h 602911"/>
                <a:gd name="connsiteX76" fmla="*/ 71608 w 605310"/>
                <a:gd name="connsiteY76" fmla="*/ 483453 h 602911"/>
                <a:gd name="connsiteX77" fmla="*/ 82245 w 605310"/>
                <a:gd name="connsiteY77" fmla="*/ 472729 h 602911"/>
                <a:gd name="connsiteX78" fmla="*/ 71608 w 605310"/>
                <a:gd name="connsiteY78" fmla="*/ 462103 h 602911"/>
                <a:gd name="connsiteX79" fmla="*/ 213602 w 605310"/>
                <a:gd name="connsiteY79" fmla="*/ 383407 h 602911"/>
                <a:gd name="connsiteX80" fmla="*/ 200598 w 605310"/>
                <a:gd name="connsiteY80" fmla="*/ 396391 h 602911"/>
                <a:gd name="connsiteX81" fmla="*/ 213602 w 605310"/>
                <a:gd name="connsiteY81" fmla="*/ 409374 h 602911"/>
                <a:gd name="connsiteX82" fmla="*/ 226606 w 605310"/>
                <a:gd name="connsiteY82" fmla="*/ 396391 h 602911"/>
                <a:gd name="connsiteX83" fmla="*/ 213602 w 605310"/>
                <a:gd name="connsiteY83" fmla="*/ 383407 h 602911"/>
                <a:gd name="connsiteX84" fmla="*/ 355226 w 605310"/>
                <a:gd name="connsiteY84" fmla="*/ 307383 h 602911"/>
                <a:gd name="connsiteX85" fmla="*/ 591359 w 605310"/>
                <a:gd name="connsiteY85" fmla="*/ 307383 h 602911"/>
                <a:gd name="connsiteX86" fmla="*/ 603969 w 605310"/>
                <a:gd name="connsiteY86" fmla="*/ 319863 h 602911"/>
                <a:gd name="connsiteX87" fmla="*/ 571066 w 605310"/>
                <a:gd name="connsiteY87" fmla="*/ 352686 h 602911"/>
                <a:gd name="connsiteX88" fmla="*/ 355226 w 605310"/>
                <a:gd name="connsiteY88" fmla="*/ 352686 h 602911"/>
                <a:gd name="connsiteX89" fmla="*/ 30239 w 605310"/>
                <a:gd name="connsiteY89" fmla="*/ 290026 h 602911"/>
                <a:gd name="connsiteX90" fmla="*/ 30239 w 605310"/>
                <a:gd name="connsiteY90" fmla="*/ 453248 h 602911"/>
                <a:gd name="connsiteX91" fmla="*/ 116424 w 605310"/>
                <a:gd name="connsiteY91" fmla="*/ 453248 h 602911"/>
                <a:gd name="connsiteX92" fmla="*/ 116424 w 605310"/>
                <a:gd name="connsiteY92" fmla="*/ 290026 h 602911"/>
                <a:gd name="connsiteX93" fmla="*/ 25117 w 605310"/>
                <a:gd name="connsiteY93" fmla="*/ 259822 h 602911"/>
                <a:gd name="connsiteX94" fmla="*/ 121546 w 605310"/>
                <a:gd name="connsiteY94" fmla="*/ 259822 h 602911"/>
                <a:gd name="connsiteX95" fmla="*/ 146564 w 605310"/>
                <a:gd name="connsiteY95" fmla="*/ 284910 h 602911"/>
                <a:gd name="connsiteX96" fmla="*/ 146564 w 605310"/>
                <a:gd name="connsiteY96" fmla="*/ 467317 h 602911"/>
                <a:gd name="connsiteX97" fmla="*/ 121546 w 605310"/>
                <a:gd name="connsiteY97" fmla="*/ 492406 h 602911"/>
                <a:gd name="connsiteX98" fmla="*/ 25117 w 605310"/>
                <a:gd name="connsiteY98" fmla="*/ 492406 h 602911"/>
                <a:gd name="connsiteX99" fmla="*/ 0 w 605310"/>
                <a:gd name="connsiteY99" fmla="*/ 467317 h 602911"/>
                <a:gd name="connsiteX100" fmla="*/ 0 w 605310"/>
                <a:gd name="connsiteY100" fmla="*/ 284910 h 602911"/>
                <a:gd name="connsiteX101" fmla="*/ 25117 w 605310"/>
                <a:gd name="connsiteY101" fmla="*/ 259822 h 602911"/>
                <a:gd name="connsiteX102" fmla="*/ 143753 w 605310"/>
                <a:gd name="connsiteY102" fmla="*/ 136332 h 602911"/>
                <a:gd name="connsiteX103" fmla="*/ 283451 w 605310"/>
                <a:gd name="connsiteY103" fmla="*/ 136332 h 602911"/>
                <a:gd name="connsiteX104" fmla="*/ 325025 w 605310"/>
                <a:gd name="connsiteY104" fmla="*/ 177839 h 602911"/>
                <a:gd name="connsiteX105" fmla="*/ 325025 w 605310"/>
                <a:gd name="connsiteY105" fmla="*/ 386161 h 602911"/>
                <a:gd name="connsiteX106" fmla="*/ 283451 w 605310"/>
                <a:gd name="connsiteY106" fmla="*/ 427767 h 602911"/>
                <a:gd name="connsiteX107" fmla="*/ 171831 w 605310"/>
                <a:gd name="connsiteY107" fmla="*/ 427767 h 602911"/>
                <a:gd name="connsiteX108" fmla="*/ 171831 w 605310"/>
                <a:gd name="connsiteY108" fmla="*/ 414587 h 602911"/>
                <a:gd name="connsiteX109" fmla="*/ 171831 w 605310"/>
                <a:gd name="connsiteY109" fmla="*/ 371408 h 602911"/>
                <a:gd name="connsiteX110" fmla="*/ 284731 w 605310"/>
                <a:gd name="connsiteY110" fmla="*/ 371408 h 602911"/>
                <a:gd name="connsiteX111" fmla="*/ 284731 w 605310"/>
                <a:gd name="connsiteY111" fmla="*/ 177839 h 602911"/>
                <a:gd name="connsiteX112" fmla="*/ 143753 w 605310"/>
                <a:gd name="connsiteY112" fmla="*/ 176560 h 602911"/>
                <a:gd name="connsiteX113" fmla="*/ 143359 w 605310"/>
                <a:gd name="connsiteY113" fmla="*/ 239903 h 602911"/>
                <a:gd name="connsiteX114" fmla="*/ 121587 w 605310"/>
                <a:gd name="connsiteY114" fmla="*/ 234690 h 602911"/>
                <a:gd name="connsiteX115" fmla="*/ 102179 w 605310"/>
                <a:gd name="connsiteY115" fmla="*/ 234690 h 602911"/>
                <a:gd name="connsiteX116" fmla="*/ 102179 w 605310"/>
                <a:gd name="connsiteY116" fmla="*/ 177839 h 602911"/>
                <a:gd name="connsiteX117" fmla="*/ 143753 w 605310"/>
                <a:gd name="connsiteY117" fmla="*/ 136332 h 602911"/>
                <a:gd name="connsiteX118" fmla="*/ 210823 w 605310"/>
                <a:gd name="connsiteY118" fmla="*/ 0 h 602911"/>
                <a:gd name="connsiteX119" fmla="*/ 532258 w 605310"/>
                <a:gd name="connsiteY119" fmla="*/ 0 h 602911"/>
                <a:gd name="connsiteX120" fmla="*/ 570874 w 605310"/>
                <a:gd name="connsiteY120" fmla="*/ 38649 h 602911"/>
                <a:gd name="connsiteX121" fmla="*/ 570874 w 605310"/>
                <a:gd name="connsiteY121" fmla="*/ 256384 h 602911"/>
                <a:gd name="connsiteX122" fmla="*/ 532258 w 605310"/>
                <a:gd name="connsiteY122" fmla="*/ 295034 h 602911"/>
                <a:gd name="connsiteX123" fmla="*/ 355238 w 605310"/>
                <a:gd name="connsiteY123" fmla="*/ 295034 h 602911"/>
                <a:gd name="connsiteX124" fmla="*/ 355238 w 605310"/>
                <a:gd name="connsiteY124" fmla="*/ 254811 h 602911"/>
                <a:gd name="connsiteX125" fmla="*/ 530584 w 605310"/>
                <a:gd name="connsiteY125" fmla="*/ 254811 h 602911"/>
                <a:gd name="connsiteX126" fmla="*/ 530584 w 605310"/>
                <a:gd name="connsiteY126" fmla="*/ 40223 h 602911"/>
                <a:gd name="connsiteX127" fmla="*/ 212399 w 605310"/>
                <a:gd name="connsiteY127" fmla="*/ 40223 h 602911"/>
                <a:gd name="connsiteX128" fmla="*/ 212399 w 605310"/>
                <a:gd name="connsiteY128" fmla="*/ 106114 h 602911"/>
                <a:gd name="connsiteX129" fmla="*/ 172109 w 605310"/>
                <a:gd name="connsiteY129" fmla="*/ 106114 h 602911"/>
                <a:gd name="connsiteX130" fmla="*/ 172109 w 605310"/>
                <a:gd name="connsiteY130" fmla="*/ 38649 h 602911"/>
                <a:gd name="connsiteX131" fmla="*/ 210823 w 605310"/>
                <a:gd name="connsiteY131" fmla="*/ 0 h 602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605310" h="602911">
                  <a:moveTo>
                    <a:pt x="11007" y="527194"/>
                  </a:moveTo>
                  <a:lnTo>
                    <a:pt x="51600" y="527194"/>
                  </a:lnTo>
                  <a:lnTo>
                    <a:pt x="51600" y="544894"/>
                  </a:lnTo>
                  <a:cubicBezTo>
                    <a:pt x="51600" y="550499"/>
                    <a:pt x="56132" y="555023"/>
                    <a:pt x="61649" y="555023"/>
                  </a:cubicBezTo>
                  <a:cubicBezTo>
                    <a:pt x="67265" y="555023"/>
                    <a:pt x="71797" y="550499"/>
                    <a:pt x="71797" y="544894"/>
                  </a:cubicBezTo>
                  <a:lnTo>
                    <a:pt x="71797" y="527194"/>
                  </a:lnTo>
                  <a:lnTo>
                    <a:pt x="91995" y="527194"/>
                  </a:lnTo>
                  <a:lnTo>
                    <a:pt x="91995" y="544894"/>
                  </a:lnTo>
                  <a:cubicBezTo>
                    <a:pt x="91995" y="550499"/>
                    <a:pt x="96527" y="555023"/>
                    <a:pt x="102143" y="555023"/>
                  </a:cubicBezTo>
                  <a:cubicBezTo>
                    <a:pt x="107660" y="555023"/>
                    <a:pt x="112192" y="550499"/>
                    <a:pt x="112192" y="544894"/>
                  </a:cubicBezTo>
                  <a:lnTo>
                    <a:pt x="112192" y="527194"/>
                  </a:lnTo>
                  <a:lnTo>
                    <a:pt x="132489" y="527194"/>
                  </a:lnTo>
                  <a:lnTo>
                    <a:pt x="132489" y="544894"/>
                  </a:lnTo>
                  <a:cubicBezTo>
                    <a:pt x="132489" y="550499"/>
                    <a:pt x="136922" y="555023"/>
                    <a:pt x="142538" y="555023"/>
                  </a:cubicBezTo>
                  <a:cubicBezTo>
                    <a:pt x="148154" y="555023"/>
                    <a:pt x="152686" y="550499"/>
                    <a:pt x="152686" y="544894"/>
                  </a:cubicBezTo>
                  <a:lnTo>
                    <a:pt x="152686" y="527194"/>
                  </a:lnTo>
                  <a:lnTo>
                    <a:pt x="172884" y="527194"/>
                  </a:lnTo>
                  <a:lnTo>
                    <a:pt x="172884" y="544894"/>
                  </a:lnTo>
                  <a:cubicBezTo>
                    <a:pt x="172884" y="550499"/>
                    <a:pt x="177416" y="555023"/>
                    <a:pt x="183032" y="555023"/>
                  </a:cubicBezTo>
                  <a:cubicBezTo>
                    <a:pt x="188549" y="555023"/>
                    <a:pt x="193082" y="550499"/>
                    <a:pt x="193082" y="544894"/>
                  </a:cubicBezTo>
                  <a:lnTo>
                    <a:pt x="193082" y="527194"/>
                  </a:lnTo>
                  <a:lnTo>
                    <a:pt x="213279" y="527194"/>
                  </a:lnTo>
                  <a:lnTo>
                    <a:pt x="213279" y="544894"/>
                  </a:lnTo>
                  <a:cubicBezTo>
                    <a:pt x="213279" y="550499"/>
                    <a:pt x="217811" y="555023"/>
                    <a:pt x="223427" y="555023"/>
                  </a:cubicBezTo>
                  <a:cubicBezTo>
                    <a:pt x="229043" y="555023"/>
                    <a:pt x="233575" y="550499"/>
                    <a:pt x="233575" y="544894"/>
                  </a:cubicBezTo>
                  <a:lnTo>
                    <a:pt x="233575" y="527194"/>
                  </a:lnTo>
                  <a:lnTo>
                    <a:pt x="253773" y="527194"/>
                  </a:lnTo>
                  <a:lnTo>
                    <a:pt x="253773" y="544894"/>
                  </a:lnTo>
                  <a:cubicBezTo>
                    <a:pt x="253773" y="550499"/>
                    <a:pt x="258305" y="555023"/>
                    <a:pt x="263822" y="555023"/>
                  </a:cubicBezTo>
                  <a:cubicBezTo>
                    <a:pt x="269438" y="555023"/>
                    <a:pt x="273970" y="550499"/>
                    <a:pt x="273970" y="544894"/>
                  </a:cubicBezTo>
                  <a:lnTo>
                    <a:pt x="273970" y="527194"/>
                  </a:lnTo>
                  <a:lnTo>
                    <a:pt x="294168" y="527194"/>
                  </a:lnTo>
                  <a:lnTo>
                    <a:pt x="294168" y="544894"/>
                  </a:lnTo>
                  <a:cubicBezTo>
                    <a:pt x="294168" y="550499"/>
                    <a:pt x="298700" y="555023"/>
                    <a:pt x="304316" y="555023"/>
                  </a:cubicBezTo>
                  <a:cubicBezTo>
                    <a:pt x="309932" y="555023"/>
                    <a:pt x="314366" y="550499"/>
                    <a:pt x="314366" y="544894"/>
                  </a:cubicBezTo>
                  <a:lnTo>
                    <a:pt x="314366" y="527194"/>
                  </a:lnTo>
                  <a:lnTo>
                    <a:pt x="334662" y="527194"/>
                  </a:lnTo>
                  <a:lnTo>
                    <a:pt x="334662" y="544894"/>
                  </a:lnTo>
                  <a:cubicBezTo>
                    <a:pt x="334662" y="550499"/>
                    <a:pt x="339194" y="555023"/>
                    <a:pt x="344711" y="555023"/>
                  </a:cubicBezTo>
                  <a:cubicBezTo>
                    <a:pt x="350327" y="555023"/>
                    <a:pt x="354859" y="550499"/>
                    <a:pt x="354859" y="544894"/>
                  </a:cubicBezTo>
                  <a:lnTo>
                    <a:pt x="354859" y="527194"/>
                  </a:lnTo>
                  <a:lnTo>
                    <a:pt x="375057" y="527194"/>
                  </a:lnTo>
                  <a:lnTo>
                    <a:pt x="375057" y="544894"/>
                  </a:lnTo>
                  <a:cubicBezTo>
                    <a:pt x="375057" y="550499"/>
                    <a:pt x="379589" y="555023"/>
                    <a:pt x="385205" y="555023"/>
                  </a:cubicBezTo>
                  <a:cubicBezTo>
                    <a:pt x="390723" y="555023"/>
                    <a:pt x="395255" y="550499"/>
                    <a:pt x="395255" y="544894"/>
                  </a:cubicBezTo>
                  <a:lnTo>
                    <a:pt x="395255" y="527194"/>
                  </a:lnTo>
                  <a:lnTo>
                    <a:pt x="415452" y="527194"/>
                  </a:lnTo>
                  <a:lnTo>
                    <a:pt x="415452" y="544894"/>
                  </a:lnTo>
                  <a:cubicBezTo>
                    <a:pt x="415452" y="550499"/>
                    <a:pt x="419985" y="555023"/>
                    <a:pt x="425600" y="555023"/>
                  </a:cubicBezTo>
                  <a:cubicBezTo>
                    <a:pt x="431216" y="555023"/>
                    <a:pt x="435749" y="550499"/>
                    <a:pt x="435749" y="544894"/>
                  </a:cubicBezTo>
                  <a:lnTo>
                    <a:pt x="435749" y="527194"/>
                  </a:lnTo>
                  <a:lnTo>
                    <a:pt x="455946" y="527194"/>
                  </a:lnTo>
                  <a:lnTo>
                    <a:pt x="455946" y="544894"/>
                  </a:lnTo>
                  <a:cubicBezTo>
                    <a:pt x="455946" y="550499"/>
                    <a:pt x="460478" y="555023"/>
                    <a:pt x="466094" y="555023"/>
                  </a:cubicBezTo>
                  <a:cubicBezTo>
                    <a:pt x="471612" y="555023"/>
                    <a:pt x="476144" y="550499"/>
                    <a:pt x="476144" y="544894"/>
                  </a:cubicBezTo>
                  <a:lnTo>
                    <a:pt x="476144" y="527194"/>
                  </a:lnTo>
                  <a:lnTo>
                    <a:pt x="496341" y="527194"/>
                  </a:lnTo>
                  <a:lnTo>
                    <a:pt x="496341" y="544894"/>
                  </a:lnTo>
                  <a:cubicBezTo>
                    <a:pt x="496341" y="550499"/>
                    <a:pt x="500874" y="555023"/>
                    <a:pt x="506489" y="555023"/>
                  </a:cubicBezTo>
                  <a:cubicBezTo>
                    <a:pt x="512105" y="555023"/>
                    <a:pt x="516638" y="550499"/>
                    <a:pt x="516638" y="544894"/>
                  </a:cubicBezTo>
                  <a:lnTo>
                    <a:pt x="516638" y="527194"/>
                  </a:lnTo>
                  <a:lnTo>
                    <a:pt x="536835" y="527194"/>
                  </a:lnTo>
                  <a:lnTo>
                    <a:pt x="536835" y="544894"/>
                  </a:lnTo>
                  <a:cubicBezTo>
                    <a:pt x="536835" y="550499"/>
                    <a:pt x="541367" y="555023"/>
                    <a:pt x="546885" y="555023"/>
                  </a:cubicBezTo>
                  <a:cubicBezTo>
                    <a:pt x="552501" y="555023"/>
                    <a:pt x="557033" y="550499"/>
                    <a:pt x="557033" y="544894"/>
                  </a:cubicBezTo>
                  <a:lnTo>
                    <a:pt x="557033" y="527194"/>
                  </a:lnTo>
                  <a:lnTo>
                    <a:pt x="594374" y="527194"/>
                  </a:lnTo>
                  <a:cubicBezTo>
                    <a:pt x="600384" y="527194"/>
                    <a:pt x="605310" y="532111"/>
                    <a:pt x="605310" y="538208"/>
                  </a:cubicBezTo>
                  <a:lnTo>
                    <a:pt x="605310" y="591898"/>
                  </a:lnTo>
                  <a:cubicBezTo>
                    <a:pt x="605310" y="597994"/>
                    <a:pt x="600384" y="602911"/>
                    <a:pt x="594374" y="602911"/>
                  </a:cubicBezTo>
                  <a:lnTo>
                    <a:pt x="11007" y="602911"/>
                  </a:lnTo>
                  <a:cubicBezTo>
                    <a:pt x="4899" y="602911"/>
                    <a:pt x="71" y="597994"/>
                    <a:pt x="71" y="591898"/>
                  </a:cubicBezTo>
                  <a:lnTo>
                    <a:pt x="71" y="538208"/>
                  </a:lnTo>
                  <a:cubicBezTo>
                    <a:pt x="71" y="532111"/>
                    <a:pt x="4899" y="527194"/>
                    <a:pt x="11007" y="527194"/>
                  </a:cubicBezTo>
                  <a:close/>
                  <a:moveTo>
                    <a:pt x="71608" y="462103"/>
                  </a:moveTo>
                  <a:cubicBezTo>
                    <a:pt x="65698" y="462103"/>
                    <a:pt x="60871" y="466826"/>
                    <a:pt x="60871" y="472729"/>
                  </a:cubicBezTo>
                  <a:cubicBezTo>
                    <a:pt x="60871" y="478632"/>
                    <a:pt x="65698" y="483453"/>
                    <a:pt x="71608" y="483453"/>
                  </a:cubicBezTo>
                  <a:cubicBezTo>
                    <a:pt x="77419" y="483453"/>
                    <a:pt x="82245" y="478632"/>
                    <a:pt x="82245" y="472729"/>
                  </a:cubicBezTo>
                  <a:cubicBezTo>
                    <a:pt x="82245" y="466826"/>
                    <a:pt x="77419" y="462103"/>
                    <a:pt x="71608" y="462103"/>
                  </a:cubicBezTo>
                  <a:close/>
                  <a:moveTo>
                    <a:pt x="213602" y="383407"/>
                  </a:moveTo>
                  <a:cubicBezTo>
                    <a:pt x="206410" y="383407"/>
                    <a:pt x="200598" y="389210"/>
                    <a:pt x="200598" y="396391"/>
                  </a:cubicBezTo>
                  <a:cubicBezTo>
                    <a:pt x="200598" y="403571"/>
                    <a:pt x="206410" y="409374"/>
                    <a:pt x="213602" y="409374"/>
                  </a:cubicBezTo>
                  <a:cubicBezTo>
                    <a:pt x="220794" y="409374"/>
                    <a:pt x="226606" y="403571"/>
                    <a:pt x="226606" y="396391"/>
                  </a:cubicBezTo>
                  <a:cubicBezTo>
                    <a:pt x="226606" y="389210"/>
                    <a:pt x="220794" y="383407"/>
                    <a:pt x="213602" y="383407"/>
                  </a:cubicBezTo>
                  <a:close/>
                  <a:moveTo>
                    <a:pt x="355226" y="307383"/>
                  </a:moveTo>
                  <a:lnTo>
                    <a:pt x="591359" y="307383"/>
                  </a:lnTo>
                  <a:cubicBezTo>
                    <a:pt x="598354" y="307383"/>
                    <a:pt x="603969" y="312984"/>
                    <a:pt x="603969" y="319863"/>
                  </a:cubicBezTo>
                  <a:cubicBezTo>
                    <a:pt x="603969" y="337945"/>
                    <a:pt x="589192" y="352686"/>
                    <a:pt x="571066" y="352686"/>
                  </a:cubicBezTo>
                  <a:lnTo>
                    <a:pt x="355226" y="352686"/>
                  </a:lnTo>
                  <a:close/>
                  <a:moveTo>
                    <a:pt x="30239" y="290026"/>
                  </a:moveTo>
                  <a:lnTo>
                    <a:pt x="30239" y="453248"/>
                  </a:lnTo>
                  <a:lnTo>
                    <a:pt x="116424" y="453248"/>
                  </a:lnTo>
                  <a:lnTo>
                    <a:pt x="116424" y="290026"/>
                  </a:lnTo>
                  <a:close/>
                  <a:moveTo>
                    <a:pt x="25117" y="259822"/>
                  </a:moveTo>
                  <a:lnTo>
                    <a:pt x="121546" y="259822"/>
                  </a:lnTo>
                  <a:cubicBezTo>
                    <a:pt x="135335" y="259822"/>
                    <a:pt x="146564" y="271038"/>
                    <a:pt x="146564" y="284910"/>
                  </a:cubicBezTo>
                  <a:lnTo>
                    <a:pt x="146564" y="467317"/>
                  </a:lnTo>
                  <a:cubicBezTo>
                    <a:pt x="146564" y="481092"/>
                    <a:pt x="135335" y="492406"/>
                    <a:pt x="121546" y="492406"/>
                  </a:cubicBezTo>
                  <a:lnTo>
                    <a:pt x="25117" y="492406"/>
                  </a:lnTo>
                  <a:cubicBezTo>
                    <a:pt x="11229" y="492406"/>
                    <a:pt x="0" y="481092"/>
                    <a:pt x="0" y="467317"/>
                  </a:cubicBezTo>
                  <a:lnTo>
                    <a:pt x="0" y="284910"/>
                  </a:lnTo>
                  <a:cubicBezTo>
                    <a:pt x="0" y="271038"/>
                    <a:pt x="11229" y="259822"/>
                    <a:pt x="25117" y="259822"/>
                  </a:cubicBezTo>
                  <a:close/>
                  <a:moveTo>
                    <a:pt x="143753" y="136332"/>
                  </a:moveTo>
                  <a:lnTo>
                    <a:pt x="283451" y="136332"/>
                  </a:lnTo>
                  <a:cubicBezTo>
                    <a:pt x="306405" y="136332"/>
                    <a:pt x="325025" y="154922"/>
                    <a:pt x="325025" y="177839"/>
                  </a:cubicBezTo>
                  <a:lnTo>
                    <a:pt x="325025" y="386161"/>
                  </a:lnTo>
                  <a:cubicBezTo>
                    <a:pt x="325025" y="409079"/>
                    <a:pt x="306405" y="427767"/>
                    <a:pt x="283451" y="427767"/>
                  </a:cubicBezTo>
                  <a:lnTo>
                    <a:pt x="171831" y="427767"/>
                  </a:lnTo>
                  <a:lnTo>
                    <a:pt x="171831" y="414587"/>
                  </a:lnTo>
                  <a:lnTo>
                    <a:pt x="171831" y="371408"/>
                  </a:lnTo>
                  <a:lnTo>
                    <a:pt x="284731" y="371408"/>
                  </a:lnTo>
                  <a:lnTo>
                    <a:pt x="284731" y="177839"/>
                  </a:lnTo>
                  <a:lnTo>
                    <a:pt x="143753" y="176560"/>
                  </a:lnTo>
                  <a:lnTo>
                    <a:pt x="143359" y="239903"/>
                  </a:lnTo>
                  <a:cubicBezTo>
                    <a:pt x="136759" y="236657"/>
                    <a:pt x="129370" y="234690"/>
                    <a:pt x="121587" y="234690"/>
                  </a:cubicBezTo>
                  <a:lnTo>
                    <a:pt x="102179" y="234690"/>
                  </a:lnTo>
                  <a:lnTo>
                    <a:pt x="102179" y="177839"/>
                  </a:lnTo>
                  <a:cubicBezTo>
                    <a:pt x="102179" y="154922"/>
                    <a:pt x="120799" y="136332"/>
                    <a:pt x="143753" y="136332"/>
                  </a:cubicBezTo>
                  <a:close/>
                  <a:moveTo>
                    <a:pt x="210823" y="0"/>
                  </a:moveTo>
                  <a:lnTo>
                    <a:pt x="532258" y="0"/>
                  </a:lnTo>
                  <a:cubicBezTo>
                    <a:pt x="553536" y="0"/>
                    <a:pt x="570874" y="17309"/>
                    <a:pt x="570874" y="38649"/>
                  </a:cubicBezTo>
                  <a:lnTo>
                    <a:pt x="570874" y="256384"/>
                  </a:lnTo>
                  <a:cubicBezTo>
                    <a:pt x="570874" y="277725"/>
                    <a:pt x="553536" y="295034"/>
                    <a:pt x="532258" y="295034"/>
                  </a:cubicBezTo>
                  <a:lnTo>
                    <a:pt x="355238" y="295034"/>
                  </a:lnTo>
                  <a:lnTo>
                    <a:pt x="355238" y="254811"/>
                  </a:lnTo>
                  <a:lnTo>
                    <a:pt x="530584" y="254811"/>
                  </a:lnTo>
                  <a:lnTo>
                    <a:pt x="530584" y="40223"/>
                  </a:lnTo>
                  <a:lnTo>
                    <a:pt x="212399" y="40223"/>
                  </a:lnTo>
                  <a:lnTo>
                    <a:pt x="212399" y="106114"/>
                  </a:lnTo>
                  <a:lnTo>
                    <a:pt x="172109" y="106114"/>
                  </a:lnTo>
                  <a:lnTo>
                    <a:pt x="172109" y="38649"/>
                  </a:lnTo>
                  <a:cubicBezTo>
                    <a:pt x="172109" y="17309"/>
                    <a:pt x="189447" y="0"/>
                    <a:pt x="210823" y="0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735422" y="4369941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337950" y="4677718"/>
              <a:ext cx="2565158" cy="99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73" name="矩形: 对角圆角 72"/>
          <p:cNvSpPr/>
          <p:nvPr/>
        </p:nvSpPr>
        <p:spPr>
          <a:xfrm rot="16200000">
            <a:off x="3800266" y="4803822"/>
            <a:ext cx="1116000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: 对角圆角 73"/>
          <p:cNvSpPr/>
          <p:nvPr/>
        </p:nvSpPr>
        <p:spPr>
          <a:xfrm rot="16200000">
            <a:off x="7275739" y="4803822"/>
            <a:ext cx="1116000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6299" y="1688391"/>
            <a:ext cx="4922865" cy="492286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80244" y="2832255"/>
            <a:ext cx="2822864" cy="1386149"/>
            <a:chOff x="1598730" y="3121223"/>
            <a:chExt cx="2822864" cy="1386149"/>
          </a:xfrm>
        </p:grpSpPr>
        <p:sp>
          <p:nvSpPr>
            <p:cNvPr id="10" name="文本框 9"/>
            <p:cNvSpPr txBox="1"/>
            <p:nvPr/>
          </p:nvSpPr>
          <p:spPr>
            <a:xfrm>
              <a:off x="2125055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98730" y="3429000"/>
              <a:ext cx="2822864" cy="1078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76911" y="2832255"/>
            <a:ext cx="2822864" cy="1386149"/>
            <a:chOff x="1598730" y="3121223"/>
            <a:chExt cx="2822864" cy="1386149"/>
          </a:xfrm>
        </p:grpSpPr>
        <p:sp>
          <p:nvSpPr>
            <p:cNvPr id="13" name="文本框 12"/>
            <p:cNvSpPr txBox="1"/>
            <p:nvPr/>
          </p:nvSpPr>
          <p:spPr>
            <a:xfrm>
              <a:off x="2125055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98730" y="3429000"/>
              <a:ext cx="2822864" cy="1078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V="1">
            <a:off x="2174023" y="5050588"/>
            <a:ext cx="635306" cy="87218"/>
            <a:chOff x="1919608" y="5096534"/>
            <a:chExt cx="1048917" cy="144000"/>
          </a:xfrm>
          <a:solidFill>
            <a:srgbClr val="F43F53"/>
          </a:solidFill>
        </p:grpSpPr>
        <p:sp>
          <p:nvSpPr>
            <p:cNvPr id="17" name="椭圆 16"/>
            <p:cNvSpPr/>
            <p:nvPr/>
          </p:nvSpPr>
          <p:spPr>
            <a:xfrm>
              <a:off x="1919608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135771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353068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577223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824525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9370690" y="5050588"/>
            <a:ext cx="635306" cy="87218"/>
            <a:chOff x="1919608" y="5096534"/>
            <a:chExt cx="1048917" cy="144000"/>
          </a:xfrm>
          <a:solidFill>
            <a:srgbClr val="F43F53"/>
          </a:solidFill>
        </p:grpSpPr>
        <p:sp>
          <p:nvSpPr>
            <p:cNvPr id="24" name="椭圆 23"/>
            <p:cNvSpPr/>
            <p:nvPr/>
          </p:nvSpPr>
          <p:spPr>
            <a:xfrm>
              <a:off x="1919608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135771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353068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2577223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2824525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98526" y="1793620"/>
            <a:ext cx="586301" cy="586301"/>
            <a:chOff x="2174023" y="1932982"/>
            <a:chExt cx="586301" cy="586301"/>
          </a:xfrm>
        </p:grpSpPr>
        <p:sp>
          <p:nvSpPr>
            <p:cNvPr id="40" name="椭圆 39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location-pointer_64679"/>
            <p:cNvSpPr>
              <a:spLocks noChangeAspect="1"/>
            </p:cNvSpPr>
            <p:nvPr/>
          </p:nvSpPr>
          <p:spPr bwMode="auto">
            <a:xfrm>
              <a:off x="2306931" y="2066132"/>
              <a:ext cx="320485" cy="319997"/>
            </a:xfrm>
            <a:custGeom>
              <a:avLst/>
              <a:gdLst>
                <a:gd name="T0" fmla="*/ 3173 w 3173"/>
                <a:gd name="T1" fmla="*/ 90 h 3173"/>
                <a:gd name="T2" fmla="*/ 3073 w 3173"/>
                <a:gd name="T3" fmla="*/ 0 h 3173"/>
                <a:gd name="T4" fmla="*/ 3073 w 3173"/>
                <a:gd name="T5" fmla="*/ 0 h 3173"/>
                <a:gd name="T6" fmla="*/ 100 w 3173"/>
                <a:gd name="T7" fmla="*/ 0 h 3173"/>
                <a:gd name="T8" fmla="*/ 100 w 3173"/>
                <a:gd name="T9" fmla="*/ 0 h 3173"/>
                <a:gd name="T10" fmla="*/ 1 w 3173"/>
                <a:gd name="T11" fmla="*/ 90 h 3173"/>
                <a:gd name="T12" fmla="*/ 0 w 3173"/>
                <a:gd name="T13" fmla="*/ 100 h 3173"/>
                <a:gd name="T14" fmla="*/ 0 w 3173"/>
                <a:gd name="T15" fmla="*/ 707 h 3173"/>
                <a:gd name="T16" fmla="*/ 0 w 3173"/>
                <a:gd name="T17" fmla="*/ 3073 h 3173"/>
                <a:gd name="T18" fmla="*/ 100 w 3173"/>
                <a:gd name="T19" fmla="*/ 3173 h 3173"/>
                <a:gd name="T20" fmla="*/ 3073 w 3173"/>
                <a:gd name="T21" fmla="*/ 3173 h 3173"/>
                <a:gd name="T22" fmla="*/ 3173 w 3173"/>
                <a:gd name="T23" fmla="*/ 3073 h 3173"/>
                <a:gd name="T24" fmla="*/ 3173 w 3173"/>
                <a:gd name="T25" fmla="*/ 707 h 3173"/>
                <a:gd name="T26" fmla="*/ 3173 w 3173"/>
                <a:gd name="T27" fmla="*/ 100 h 3173"/>
                <a:gd name="T28" fmla="*/ 3173 w 3173"/>
                <a:gd name="T29" fmla="*/ 90 h 3173"/>
                <a:gd name="T30" fmla="*/ 1556 w 3173"/>
                <a:gd name="T31" fmla="*/ 240 h 3173"/>
                <a:gd name="T32" fmla="*/ 1720 w 3173"/>
                <a:gd name="T33" fmla="*/ 403 h 3173"/>
                <a:gd name="T34" fmla="*/ 1556 w 3173"/>
                <a:gd name="T35" fmla="*/ 567 h 3173"/>
                <a:gd name="T36" fmla="*/ 1393 w 3173"/>
                <a:gd name="T37" fmla="*/ 403 h 3173"/>
                <a:gd name="T38" fmla="*/ 1556 w 3173"/>
                <a:gd name="T39" fmla="*/ 240 h 3173"/>
                <a:gd name="T40" fmla="*/ 963 w 3173"/>
                <a:gd name="T41" fmla="*/ 240 h 3173"/>
                <a:gd name="T42" fmla="*/ 1126 w 3173"/>
                <a:gd name="T43" fmla="*/ 403 h 3173"/>
                <a:gd name="T44" fmla="*/ 963 w 3173"/>
                <a:gd name="T45" fmla="*/ 567 h 3173"/>
                <a:gd name="T46" fmla="*/ 800 w 3173"/>
                <a:gd name="T47" fmla="*/ 403 h 3173"/>
                <a:gd name="T48" fmla="*/ 963 w 3173"/>
                <a:gd name="T49" fmla="*/ 240 h 3173"/>
                <a:gd name="T50" fmla="*/ 370 w 3173"/>
                <a:gd name="T51" fmla="*/ 240 h 3173"/>
                <a:gd name="T52" fmla="*/ 533 w 3173"/>
                <a:gd name="T53" fmla="*/ 403 h 3173"/>
                <a:gd name="T54" fmla="*/ 370 w 3173"/>
                <a:gd name="T55" fmla="*/ 567 h 3173"/>
                <a:gd name="T56" fmla="*/ 207 w 3173"/>
                <a:gd name="T57" fmla="*/ 403 h 3173"/>
                <a:gd name="T58" fmla="*/ 370 w 3173"/>
                <a:gd name="T59" fmla="*/ 240 h 3173"/>
                <a:gd name="T60" fmla="*/ 2973 w 3173"/>
                <a:gd name="T61" fmla="*/ 2973 h 3173"/>
                <a:gd name="T62" fmla="*/ 200 w 3173"/>
                <a:gd name="T63" fmla="*/ 2973 h 3173"/>
                <a:gd name="T64" fmla="*/ 200 w 3173"/>
                <a:gd name="T65" fmla="*/ 807 h 3173"/>
                <a:gd name="T66" fmla="*/ 2973 w 3173"/>
                <a:gd name="T67" fmla="*/ 807 h 3173"/>
                <a:gd name="T68" fmla="*/ 2973 w 3173"/>
                <a:gd name="T69" fmla="*/ 2973 h 3173"/>
                <a:gd name="T70" fmla="*/ 1588 w 3173"/>
                <a:gd name="T71" fmla="*/ 1160 h 3173"/>
                <a:gd name="T72" fmla="*/ 847 w 3173"/>
                <a:gd name="T73" fmla="*/ 1901 h 3173"/>
                <a:gd name="T74" fmla="*/ 1588 w 3173"/>
                <a:gd name="T75" fmla="*/ 2643 h 3173"/>
                <a:gd name="T76" fmla="*/ 2329 w 3173"/>
                <a:gd name="T77" fmla="*/ 1901 h 3173"/>
                <a:gd name="T78" fmla="*/ 1588 w 3173"/>
                <a:gd name="T79" fmla="*/ 1160 h 3173"/>
                <a:gd name="T80" fmla="*/ 1999 w 3173"/>
                <a:gd name="T81" fmla="*/ 1758 h 3173"/>
                <a:gd name="T82" fmla="*/ 1629 w 3173"/>
                <a:gd name="T83" fmla="*/ 2214 h 3173"/>
                <a:gd name="T84" fmla="*/ 1551 w 3173"/>
                <a:gd name="T85" fmla="*/ 2250 h 3173"/>
                <a:gd name="T86" fmla="*/ 1492 w 3173"/>
                <a:gd name="T87" fmla="*/ 2231 h 3173"/>
                <a:gd name="T88" fmla="*/ 1195 w 3173"/>
                <a:gd name="T89" fmla="*/ 2012 h 3173"/>
                <a:gd name="T90" fmla="*/ 1174 w 3173"/>
                <a:gd name="T91" fmla="*/ 1872 h 3173"/>
                <a:gd name="T92" fmla="*/ 1313 w 3173"/>
                <a:gd name="T93" fmla="*/ 1851 h 3173"/>
                <a:gd name="T94" fmla="*/ 1534 w 3173"/>
                <a:gd name="T95" fmla="*/ 2013 h 3173"/>
                <a:gd name="T96" fmla="*/ 1844 w 3173"/>
                <a:gd name="T97" fmla="*/ 1632 h 3173"/>
                <a:gd name="T98" fmla="*/ 1985 w 3173"/>
                <a:gd name="T99" fmla="*/ 1618 h 3173"/>
                <a:gd name="T100" fmla="*/ 1999 w 3173"/>
                <a:gd name="T101" fmla="*/ 1758 h 3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73" h="3173">
                  <a:moveTo>
                    <a:pt x="3173" y="90"/>
                  </a:moveTo>
                  <a:cubicBezTo>
                    <a:pt x="3168" y="39"/>
                    <a:pt x="3125" y="0"/>
                    <a:pt x="3073" y="0"/>
                  </a:cubicBezTo>
                  <a:lnTo>
                    <a:pt x="3073" y="0"/>
                  </a:lnTo>
                  <a:lnTo>
                    <a:pt x="100" y="0"/>
                  </a:lnTo>
                  <a:lnTo>
                    <a:pt x="100" y="0"/>
                  </a:lnTo>
                  <a:cubicBezTo>
                    <a:pt x="48" y="0"/>
                    <a:pt x="6" y="39"/>
                    <a:pt x="1" y="90"/>
                  </a:cubicBezTo>
                  <a:cubicBezTo>
                    <a:pt x="0" y="93"/>
                    <a:pt x="0" y="97"/>
                    <a:pt x="0" y="100"/>
                  </a:cubicBezTo>
                  <a:lnTo>
                    <a:pt x="0" y="707"/>
                  </a:lnTo>
                  <a:lnTo>
                    <a:pt x="0" y="3073"/>
                  </a:lnTo>
                  <a:cubicBezTo>
                    <a:pt x="0" y="3129"/>
                    <a:pt x="45" y="3173"/>
                    <a:pt x="100" y="3173"/>
                  </a:cubicBezTo>
                  <a:lnTo>
                    <a:pt x="3073" y="3173"/>
                  </a:lnTo>
                  <a:cubicBezTo>
                    <a:pt x="3129" y="3173"/>
                    <a:pt x="3173" y="3129"/>
                    <a:pt x="3173" y="3073"/>
                  </a:cubicBezTo>
                  <a:lnTo>
                    <a:pt x="3173" y="707"/>
                  </a:lnTo>
                  <a:lnTo>
                    <a:pt x="3173" y="100"/>
                  </a:lnTo>
                  <a:cubicBezTo>
                    <a:pt x="3173" y="97"/>
                    <a:pt x="3173" y="93"/>
                    <a:pt x="3173" y="90"/>
                  </a:cubicBezTo>
                  <a:close/>
                  <a:moveTo>
                    <a:pt x="1556" y="240"/>
                  </a:moveTo>
                  <a:cubicBezTo>
                    <a:pt x="1646" y="240"/>
                    <a:pt x="1720" y="313"/>
                    <a:pt x="1720" y="403"/>
                  </a:cubicBezTo>
                  <a:cubicBezTo>
                    <a:pt x="1720" y="493"/>
                    <a:pt x="1646" y="567"/>
                    <a:pt x="1556" y="567"/>
                  </a:cubicBezTo>
                  <a:cubicBezTo>
                    <a:pt x="1466" y="567"/>
                    <a:pt x="1393" y="493"/>
                    <a:pt x="1393" y="403"/>
                  </a:cubicBezTo>
                  <a:cubicBezTo>
                    <a:pt x="1393" y="313"/>
                    <a:pt x="1466" y="240"/>
                    <a:pt x="1556" y="240"/>
                  </a:cubicBezTo>
                  <a:close/>
                  <a:moveTo>
                    <a:pt x="963" y="240"/>
                  </a:moveTo>
                  <a:cubicBezTo>
                    <a:pt x="1053" y="240"/>
                    <a:pt x="1126" y="313"/>
                    <a:pt x="1126" y="403"/>
                  </a:cubicBezTo>
                  <a:cubicBezTo>
                    <a:pt x="1126" y="493"/>
                    <a:pt x="1053" y="567"/>
                    <a:pt x="963" y="567"/>
                  </a:cubicBezTo>
                  <a:cubicBezTo>
                    <a:pt x="873" y="567"/>
                    <a:pt x="800" y="493"/>
                    <a:pt x="800" y="403"/>
                  </a:cubicBezTo>
                  <a:cubicBezTo>
                    <a:pt x="800" y="313"/>
                    <a:pt x="873" y="240"/>
                    <a:pt x="963" y="240"/>
                  </a:cubicBezTo>
                  <a:close/>
                  <a:moveTo>
                    <a:pt x="370" y="240"/>
                  </a:moveTo>
                  <a:cubicBezTo>
                    <a:pt x="460" y="240"/>
                    <a:pt x="533" y="313"/>
                    <a:pt x="533" y="403"/>
                  </a:cubicBezTo>
                  <a:cubicBezTo>
                    <a:pt x="533" y="493"/>
                    <a:pt x="460" y="567"/>
                    <a:pt x="370" y="567"/>
                  </a:cubicBezTo>
                  <a:cubicBezTo>
                    <a:pt x="280" y="567"/>
                    <a:pt x="207" y="493"/>
                    <a:pt x="207" y="403"/>
                  </a:cubicBezTo>
                  <a:cubicBezTo>
                    <a:pt x="207" y="313"/>
                    <a:pt x="280" y="240"/>
                    <a:pt x="370" y="240"/>
                  </a:cubicBezTo>
                  <a:close/>
                  <a:moveTo>
                    <a:pt x="2973" y="2973"/>
                  </a:moveTo>
                  <a:lnTo>
                    <a:pt x="200" y="2973"/>
                  </a:lnTo>
                  <a:lnTo>
                    <a:pt x="200" y="807"/>
                  </a:lnTo>
                  <a:lnTo>
                    <a:pt x="2973" y="807"/>
                  </a:lnTo>
                  <a:lnTo>
                    <a:pt x="2973" y="2973"/>
                  </a:lnTo>
                  <a:close/>
                  <a:moveTo>
                    <a:pt x="1588" y="1160"/>
                  </a:moveTo>
                  <a:cubicBezTo>
                    <a:pt x="1179" y="1160"/>
                    <a:pt x="847" y="1493"/>
                    <a:pt x="847" y="1901"/>
                  </a:cubicBezTo>
                  <a:cubicBezTo>
                    <a:pt x="847" y="2310"/>
                    <a:pt x="1179" y="2643"/>
                    <a:pt x="1588" y="2643"/>
                  </a:cubicBezTo>
                  <a:cubicBezTo>
                    <a:pt x="1996" y="2643"/>
                    <a:pt x="2329" y="2310"/>
                    <a:pt x="2329" y="1901"/>
                  </a:cubicBezTo>
                  <a:cubicBezTo>
                    <a:pt x="2329" y="1493"/>
                    <a:pt x="1996" y="1160"/>
                    <a:pt x="1588" y="1160"/>
                  </a:cubicBezTo>
                  <a:close/>
                  <a:moveTo>
                    <a:pt x="1999" y="1758"/>
                  </a:moveTo>
                  <a:lnTo>
                    <a:pt x="1629" y="2214"/>
                  </a:lnTo>
                  <a:cubicBezTo>
                    <a:pt x="1609" y="2238"/>
                    <a:pt x="1580" y="2250"/>
                    <a:pt x="1551" y="2250"/>
                  </a:cubicBezTo>
                  <a:cubicBezTo>
                    <a:pt x="1530" y="2250"/>
                    <a:pt x="1510" y="2244"/>
                    <a:pt x="1492" y="2231"/>
                  </a:cubicBezTo>
                  <a:lnTo>
                    <a:pt x="1195" y="2012"/>
                  </a:lnTo>
                  <a:cubicBezTo>
                    <a:pt x="1150" y="1979"/>
                    <a:pt x="1141" y="1917"/>
                    <a:pt x="1174" y="1872"/>
                  </a:cubicBezTo>
                  <a:cubicBezTo>
                    <a:pt x="1206" y="1828"/>
                    <a:pt x="1269" y="1818"/>
                    <a:pt x="1313" y="1851"/>
                  </a:cubicBezTo>
                  <a:lnTo>
                    <a:pt x="1534" y="2013"/>
                  </a:lnTo>
                  <a:lnTo>
                    <a:pt x="1844" y="1632"/>
                  </a:lnTo>
                  <a:cubicBezTo>
                    <a:pt x="1879" y="1589"/>
                    <a:pt x="1942" y="1583"/>
                    <a:pt x="1985" y="1618"/>
                  </a:cubicBezTo>
                  <a:cubicBezTo>
                    <a:pt x="2027" y="1653"/>
                    <a:pt x="2034" y="1716"/>
                    <a:pt x="1999" y="1758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395193" y="1793620"/>
            <a:ext cx="586301" cy="586301"/>
            <a:chOff x="2174023" y="1932982"/>
            <a:chExt cx="586301" cy="586301"/>
          </a:xfrm>
        </p:grpSpPr>
        <p:sp>
          <p:nvSpPr>
            <p:cNvPr id="43" name="椭圆 42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location-pointer_64679"/>
            <p:cNvSpPr>
              <a:spLocks noChangeAspect="1"/>
            </p:cNvSpPr>
            <p:nvPr/>
          </p:nvSpPr>
          <p:spPr bwMode="auto">
            <a:xfrm>
              <a:off x="2306931" y="2066133"/>
              <a:ext cx="320485" cy="319997"/>
            </a:xfrm>
            <a:custGeom>
              <a:avLst/>
              <a:gdLst>
                <a:gd name="T0" fmla="*/ 3173 w 3173"/>
                <a:gd name="T1" fmla="*/ 90 h 3173"/>
                <a:gd name="T2" fmla="*/ 3073 w 3173"/>
                <a:gd name="T3" fmla="*/ 0 h 3173"/>
                <a:gd name="T4" fmla="*/ 3073 w 3173"/>
                <a:gd name="T5" fmla="*/ 0 h 3173"/>
                <a:gd name="T6" fmla="*/ 100 w 3173"/>
                <a:gd name="T7" fmla="*/ 0 h 3173"/>
                <a:gd name="T8" fmla="*/ 100 w 3173"/>
                <a:gd name="T9" fmla="*/ 0 h 3173"/>
                <a:gd name="T10" fmla="*/ 1 w 3173"/>
                <a:gd name="T11" fmla="*/ 90 h 3173"/>
                <a:gd name="T12" fmla="*/ 0 w 3173"/>
                <a:gd name="T13" fmla="*/ 100 h 3173"/>
                <a:gd name="T14" fmla="*/ 0 w 3173"/>
                <a:gd name="T15" fmla="*/ 707 h 3173"/>
                <a:gd name="T16" fmla="*/ 0 w 3173"/>
                <a:gd name="T17" fmla="*/ 3073 h 3173"/>
                <a:gd name="T18" fmla="*/ 100 w 3173"/>
                <a:gd name="T19" fmla="*/ 3173 h 3173"/>
                <a:gd name="T20" fmla="*/ 3073 w 3173"/>
                <a:gd name="T21" fmla="*/ 3173 h 3173"/>
                <a:gd name="T22" fmla="*/ 3173 w 3173"/>
                <a:gd name="T23" fmla="*/ 3073 h 3173"/>
                <a:gd name="T24" fmla="*/ 3173 w 3173"/>
                <a:gd name="T25" fmla="*/ 707 h 3173"/>
                <a:gd name="T26" fmla="*/ 3173 w 3173"/>
                <a:gd name="T27" fmla="*/ 100 h 3173"/>
                <a:gd name="T28" fmla="*/ 3173 w 3173"/>
                <a:gd name="T29" fmla="*/ 90 h 3173"/>
                <a:gd name="T30" fmla="*/ 1556 w 3173"/>
                <a:gd name="T31" fmla="*/ 240 h 3173"/>
                <a:gd name="T32" fmla="*/ 1720 w 3173"/>
                <a:gd name="T33" fmla="*/ 403 h 3173"/>
                <a:gd name="T34" fmla="*/ 1556 w 3173"/>
                <a:gd name="T35" fmla="*/ 567 h 3173"/>
                <a:gd name="T36" fmla="*/ 1393 w 3173"/>
                <a:gd name="T37" fmla="*/ 403 h 3173"/>
                <a:gd name="T38" fmla="*/ 1556 w 3173"/>
                <a:gd name="T39" fmla="*/ 240 h 3173"/>
                <a:gd name="T40" fmla="*/ 963 w 3173"/>
                <a:gd name="T41" fmla="*/ 240 h 3173"/>
                <a:gd name="T42" fmla="*/ 1126 w 3173"/>
                <a:gd name="T43" fmla="*/ 403 h 3173"/>
                <a:gd name="T44" fmla="*/ 963 w 3173"/>
                <a:gd name="T45" fmla="*/ 567 h 3173"/>
                <a:gd name="T46" fmla="*/ 800 w 3173"/>
                <a:gd name="T47" fmla="*/ 403 h 3173"/>
                <a:gd name="T48" fmla="*/ 963 w 3173"/>
                <a:gd name="T49" fmla="*/ 240 h 3173"/>
                <a:gd name="T50" fmla="*/ 370 w 3173"/>
                <a:gd name="T51" fmla="*/ 240 h 3173"/>
                <a:gd name="T52" fmla="*/ 533 w 3173"/>
                <a:gd name="T53" fmla="*/ 403 h 3173"/>
                <a:gd name="T54" fmla="*/ 370 w 3173"/>
                <a:gd name="T55" fmla="*/ 567 h 3173"/>
                <a:gd name="T56" fmla="*/ 207 w 3173"/>
                <a:gd name="T57" fmla="*/ 403 h 3173"/>
                <a:gd name="T58" fmla="*/ 370 w 3173"/>
                <a:gd name="T59" fmla="*/ 240 h 3173"/>
                <a:gd name="T60" fmla="*/ 2973 w 3173"/>
                <a:gd name="T61" fmla="*/ 2973 h 3173"/>
                <a:gd name="T62" fmla="*/ 200 w 3173"/>
                <a:gd name="T63" fmla="*/ 2973 h 3173"/>
                <a:gd name="T64" fmla="*/ 200 w 3173"/>
                <a:gd name="T65" fmla="*/ 807 h 3173"/>
                <a:gd name="T66" fmla="*/ 2973 w 3173"/>
                <a:gd name="T67" fmla="*/ 807 h 3173"/>
                <a:gd name="T68" fmla="*/ 2973 w 3173"/>
                <a:gd name="T69" fmla="*/ 2973 h 3173"/>
                <a:gd name="T70" fmla="*/ 1588 w 3173"/>
                <a:gd name="T71" fmla="*/ 1160 h 3173"/>
                <a:gd name="T72" fmla="*/ 847 w 3173"/>
                <a:gd name="T73" fmla="*/ 1901 h 3173"/>
                <a:gd name="T74" fmla="*/ 1588 w 3173"/>
                <a:gd name="T75" fmla="*/ 2643 h 3173"/>
                <a:gd name="T76" fmla="*/ 2329 w 3173"/>
                <a:gd name="T77" fmla="*/ 1901 h 3173"/>
                <a:gd name="T78" fmla="*/ 1588 w 3173"/>
                <a:gd name="T79" fmla="*/ 1160 h 3173"/>
                <a:gd name="T80" fmla="*/ 1999 w 3173"/>
                <a:gd name="T81" fmla="*/ 1758 h 3173"/>
                <a:gd name="T82" fmla="*/ 1629 w 3173"/>
                <a:gd name="T83" fmla="*/ 2214 h 3173"/>
                <a:gd name="T84" fmla="*/ 1551 w 3173"/>
                <a:gd name="T85" fmla="*/ 2250 h 3173"/>
                <a:gd name="T86" fmla="*/ 1492 w 3173"/>
                <a:gd name="T87" fmla="*/ 2231 h 3173"/>
                <a:gd name="T88" fmla="*/ 1195 w 3173"/>
                <a:gd name="T89" fmla="*/ 2012 h 3173"/>
                <a:gd name="T90" fmla="*/ 1174 w 3173"/>
                <a:gd name="T91" fmla="*/ 1872 h 3173"/>
                <a:gd name="T92" fmla="*/ 1313 w 3173"/>
                <a:gd name="T93" fmla="*/ 1851 h 3173"/>
                <a:gd name="T94" fmla="*/ 1534 w 3173"/>
                <a:gd name="T95" fmla="*/ 2013 h 3173"/>
                <a:gd name="T96" fmla="*/ 1844 w 3173"/>
                <a:gd name="T97" fmla="*/ 1632 h 3173"/>
                <a:gd name="T98" fmla="*/ 1985 w 3173"/>
                <a:gd name="T99" fmla="*/ 1618 h 3173"/>
                <a:gd name="T100" fmla="*/ 1999 w 3173"/>
                <a:gd name="T101" fmla="*/ 1758 h 3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73" h="3173">
                  <a:moveTo>
                    <a:pt x="3173" y="90"/>
                  </a:moveTo>
                  <a:cubicBezTo>
                    <a:pt x="3168" y="39"/>
                    <a:pt x="3125" y="0"/>
                    <a:pt x="3073" y="0"/>
                  </a:cubicBezTo>
                  <a:lnTo>
                    <a:pt x="3073" y="0"/>
                  </a:lnTo>
                  <a:lnTo>
                    <a:pt x="100" y="0"/>
                  </a:lnTo>
                  <a:lnTo>
                    <a:pt x="100" y="0"/>
                  </a:lnTo>
                  <a:cubicBezTo>
                    <a:pt x="48" y="0"/>
                    <a:pt x="6" y="39"/>
                    <a:pt x="1" y="90"/>
                  </a:cubicBezTo>
                  <a:cubicBezTo>
                    <a:pt x="0" y="93"/>
                    <a:pt x="0" y="97"/>
                    <a:pt x="0" y="100"/>
                  </a:cubicBezTo>
                  <a:lnTo>
                    <a:pt x="0" y="707"/>
                  </a:lnTo>
                  <a:lnTo>
                    <a:pt x="0" y="3073"/>
                  </a:lnTo>
                  <a:cubicBezTo>
                    <a:pt x="0" y="3129"/>
                    <a:pt x="45" y="3173"/>
                    <a:pt x="100" y="3173"/>
                  </a:cubicBezTo>
                  <a:lnTo>
                    <a:pt x="3073" y="3173"/>
                  </a:lnTo>
                  <a:cubicBezTo>
                    <a:pt x="3129" y="3173"/>
                    <a:pt x="3173" y="3129"/>
                    <a:pt x="3173" y="3073"/>
                  </a:cubicBezTo>
                  <a:lnTo>
                    <a:pt x="3173" y="707"/>
                  </a:lnTo>
                  <a:lnTo>
                    <a:pt x="3173" y="100"/>
                  </a:lnTo>
                  <a:cubicBezTo>
                    <a:pt x="3173" y="97"/>
                    <a:pt x="3173" y="93"/>
                    <a:pt x="3173" y="90"/>
                  </a:cubicBezTo>
                  <a:close/>
                  <a:moveTo>
                    <a:pt x="1556" y="240"/>
                  </a:moveTo>
                  <a:cubicBezTo>
                    <a:pt x="1646" y="240"/>
                    <a:pt x="1720" y="313"/>
                    <a:pt x="1720" y="403"/>
                  </a:cubicBezTo>
                  <a:cubicBezTo>
                    <a:pt x="1720" y="493"/>
                    <a:pt x="1646" y="567"/>
                    <a:pt x="1556" y="567"/>
                  </a:cubicBezTo>
                  <a:cubicBezTo>
                    <a:pt x="1466" y="567"/>
                    <a:pt x="1393" y="493"/>
                    <a:pt x="1393" y="403"/>
                  </a:cubicBezTo>
                  <a:cubicBezTo>
                    <a:pt x="1393" y="313"/>
                    <a:pt x="1466" y="240"/>
                    <a:pt x="1556" y="240"/>
                  </a:cubicBezTo>
                  <a:close/>
                  <a:moveTo>
                    <a:pt x="963" y="240"/>
                  </a:moveTo>
                  <a:cubicBezTo>
                    <a:pt x="1053" y="240"/>
                    <a:pt x="1126" y="313"/>
                    <a:pt x="1126" y="403"/>
                  </a:cubicBezTo>
                  <a:cubicBezTo>
                    <a:pt x="1126" y="493"/>
                    <a:pt x="1053" y="567"/>
                    <a:pt x="963" y="567"/>
                  </a:cubicBezTo>
                  <a:cubicBezTo>
                    <a:pt x="873" y="567"/>
                    <a:pt x="800" y="493"/>
                    <a:pt x="800" y="403"/>
                  </a:cubicBezTo>
                  <a:cubicBezTo>
                    <a:pt x="800" y="313"/>
                    <a:pt x="873" y="240"/>
                    <a:pt x="963" y="240"/>
                  </a:cubicBezTo>
                  <a:close/>
                  <a:moveTo>
                    <a:pt x="370" y="240"/>
                  </a:moveTo>
                  <a:cubicBezTo>
                    <a:pt x="460" y="240"/>
                    <a:pt x="533" y="313"/>
                    <a:pt x="533" y="403"/>
                  </a:cubicBezTo>
                  <a:cubicBezTo>
                    <a:pt x="533" y="493"/>
                    <a:pt x="460" y="567"/>
                    <a:pt x="370" y="567"/>
                  </a:cubicBezTo>
                  <a:cubicBezTo>
                    <a:pt x="280" y="567"/>
                    <a:pt x="207" y="493"/>
                    <a:pt x="207" y="403"/>
                  </a:cubicBezTo>
                  <a:cubicBezTo>
                    <a:pt x="207" y="313"/>
                    <a:pt x="280" y="240"/>
                    <a:pt x="370" y="240"/>
                  </a:cubicBezTo>
                  <a:close/>
                  <a:moveTo>
                    <a:pt x="2973" y="2973"/>
                  </a:moveTo>
                  <a:lnTo>
                    <a:pt x="200" y="2973"/>
                  </a:lnTo>
                  <a:lnTo>
                    <a:pt x="200" y="807"/>
                  </a:lnTo>
                  <a:lnTo>
                    <a:pt x="2973" y="807"/>
                  </a:lnTo>
                  <a:lnTo>
                    <a:pt x="2973" y="2973"/>
                  </a:lnTo>
                  <a:close/>
                  <a:moveTo>
                    <a:pt x="1588" y="1160"/>
                  </a:moveTo>
                  <a:cubicBezTo>
                    <a:pt x="1179" y="1160"/>
                    <a:pt x="847" y="1493"/>
                    <a:pt x="847" y="1901"/>
                  </a:cubicBezTo>
                  <a:cubicBezTo>
                    <a:pt x="847" y="2310"/>
                    <a:pt x="1179" y="2643"/>
                    <a:pt x="1588" y="2643"/>
                  </a:cubicBezTo>
                  <a:cubicBezTo>
                    <a:pt x="1996" y="2643"/>
                    <a:pt x="2329" y="2310"/>
                    <a:pt x="2329" y="1901"/>
                  </a:cubicBezTo>
                  <a:cubicBezTo>
                    <a:pt x="2329" y="1493"/>
                    <a:pt x="1996" y="1160"/>
                    <a:pt x="1588" y="1160"/>
                  </a:cubicBezTo>
                  <a:close/>
                  <a:moveTo>
                    <a:pt x="1999" y="1758"/>
                  </a:moveTo>
                  <a:lnTo>
                    <a:pt x="1629" y="2214"/>
                  </a:lnTo>
                  <a:cubicBezTo>
                    <a:pt x="1609" y="2238"/>
                    <a:pt x="1580" y="2250"/>
                    <a:pt x="1551" y="2250"/>
                  </a:cubicBezTo>
                  <a:cubicBezTo>
                    <a:pt x="1530" y="2250"/>
                    <a:pt x="1510" y="2244"/>
                    <a:pt x="1492" y="2231"/>
                  </a:cubicBezTo>
                  <a:lnTo>
                    <a:pt x="1195" y="2012"/>
                  </a:lnTo>
                  <a:cubicBezTo>
                    <a:pt x="1150" y="1979"/>
                    <a:pt x="1141" y="1917"/>
                    <a:pt x="1174" y="1872"/>
                  </a:cubicBezTo>
                  <a:cubicBezTo>
                    <a:pt x="1206" y="1828"/>
                    <a:pt x="1269" y="1818"/>
                    <a:pt x="1313" y="1851"/>
                  </a:cubicBezTo>
                  <a:lnTo>
                    <a:pt x="1534" y="2013"/>
                  </a:lnTo>
                  <a:lnTo>
                    <a:pt x="1844" y="1632"/>
                  </a:lnTo>
                  <a:cubicBezTo>
                    <a:pt x="1879" y="1589"/>
                    <a:pt x="1942" y="1583"/>
                    <a:pt x="1985" y="1618"/>
                  </a:cubicBezTo>
                  <a:cubicBezTo>
                    <a:pt x="2027" y="1653"/>
                    <a:pt x="2034" y="1716"/>
                    <a:pt x="1999" y="1758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 flipV="1">
            <a:off x="9255385" y="4722390"/>
            <a:ext cx="3453391" cy="1861388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TW0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7" name="矩形: 对角圆角 46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01840" y="1903845"/>
            <a:ext cx="4064924" cy="4646718"/>
            <a:chOff x="7346432" y="2049265"/>
            <a:chExt cx="4028466" cy="4808738"/>
          </a:xfrm>
        </p:grpSpPr>
        <p:sp>
          <p:nvSpPr>
            <p:cNvPr id="22" name="Freeform 5"/>
            <p:cNvSpPr/>
            <p:nvPr/>
          </p:nvSpPr>
          <p:spPr>
            <a:xfrm rot="16200000">
              <a:off x="7080651" y="3267136"/>
              <a:ext cx="3856652" cy="3325082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rgbClr val="F66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4"/>
            <p:cNvSpPr/>
            <p:nvPr/>
          </p:nvSpPr>
          <p:spPr>
            <a:xfrm rot="16200000">
              <a:off x="7207232" y="4097098"/>
              <a:ext cx="2900102" cy="2621702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rgbClr val="8ECF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6"/>
            <p:cNvSpPr/>
            <p:nvPr/>
          </p:nvSpPr>
          <p:spPr>
            <a:xfrm rot="16200000">
              <a:off x="6956299" y="2439402"/>
              <a:ext cx="4808736" cy="4028462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solidFill>
              <a:srgbClr val="8ECF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rgbClr val="F66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53171" y="1779149"/>
            <a:ext cx="586301" cy="586301"/>
            <a:chOff x="2174023" y="1932982"/>
            <a:chExt cx="586301" cy="586301"/>
          </a:xfrm>
        </p:grpSpPr>
        <p:sp>
          <p:nvSpPr>
            <p:cNvPr id="44" name="椭圆 43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location-pointer_64679"/>
            <p:cNvSpPr>
              <a:spLocks noChangeAspect="1"/>
            </p:cNvSpPr>
            <p:nvPr/>
          </p:nvSpPr>
          <p:spPr bwMode="auto">
            <a:xfrm>
              <a:off x="2306931" y="2082367"/>
              <a:ext cx="320485" cy="287530"/>
            </a:xfrm>
            <a:custGeom>
              <a:avLst/>
              <a:gdLst>
                <a:gd name="T0" fmla="*/ 553 w 926"/>
                <a:gd name="T1" fmla="*/ 654 h 832"/>
                <a:gd name="T2" fmla="*/ 509 w 926"/>
                <a:gd name="T3" fmla="*/ 671 h 832"/>
                <a:gd name="T4" fmla="*/ 435 w 926"/>
                <a:gd name="T5" fmla="*/ 655 h 832"/>
                <a:gd name="T6" fmla="*/ 392 w 926"/>
                <a:gd name="T7" fmla="*/ 669 h 832"/>
                <a:gd name="T8" fmla="*/ 407 w 926"/>
                <a:gd name="T9" fmla="*/ 614 h 832"/>
                <a:gd name="T10" fmla="*/ 416 w 926"/>
                <a:gd name="T11" fmla="*/ 565 h 832"/>
                <a:gd name="T12" fmla="*/ 373 w 926"/>
                <a:gd name="T13" fmla="*/ 552 h 832"/>
                <a:gd name="T14" fmla="*/ 401 w 926"/>
                <a:gd name="T15" fmla="*/ 534 h 832"/>
                <a:gd name="T16" fmla="*/ 387 w 926"/>
                <a:gd name="T17" fmla="*/ 507 h 832"/>
                <a:gd name="T18" fmla="*/ 383 w 926"/>
                <a:gd name="T19" fmla="*/ 481 h 832"/>
                <a:gd name="T20" fmla="*/ 468 w 926"/>
                <a:gd name="T21" fmla="*/ 411 h 832"/>
                <a:gd name="T22" fmla="*/ 547 w 926"/>
                <a:gd name="T23" fmla="*/ 492 h 832"/>
                <a:gd name="T24" fmla="*/ 503 w 926"/>
                <a:gd name="T25" fmla="*/ 452 h 832"/>
                <a:gd name="T26" fmla="*/ 429 w 926"/>
                <a:gd name="T27" fmla="*/ 451 h 832"/>
                <a:gd name="T28" fmla="*/ 420 w 926"/>
                <a:gd name="T29" fmla="*/ 500 h 832"/>
                <a:gd name="T30" fmla="*/ 493 w 926"/>
                <a:gd name="T31" fmla="*/ 534 h 832"/>
                <a:gd name="T32" fmla="*/ 444 w 926"/>
                <a:gd name="T33" fmla="*/ 552 h 832"/>
                <a:gd name="T34" fmla="*/ 448 w 926"/>
                <a:gd name="T35" fmla="*/ 574 h 832"/>
                <a:gd name="T36" fmla="*/ 405 w 926"/>
                <a:gd name="T37" fmla="*/ 642 h 832"/>
                <a:gd name="T38" fmla="*/ 451 w 926"/>
                <a:gd name="T39" fmla="*/ 629 h 832"/>
                <a:gd name="T40" fmla="*/ 511 w 926"/>
                <a:gd name="T41" fmla="*/ 641 h 832"/>
                <a:gd name="T42" fmla="*/ 539 w 926"/>
                <a:gd name="T43" fmla="*/ 630 h 832"/>
                <a:gd name="T44" fmla="*/ 696 w 926"/>
                <a:gd name="T45" fmla="*/ 0 h 832"/>
                <a:gd name="T46" fmla="*/ 819 w 926"/>
                <a:gd name="T47" fmla="*/ 128 h 832"/>
                <a:gd name="T48" fmla="*/ 926 w 926"/>
                <a:gd name="T49" fmla="*/ 269 h 832"/>
                <a:gd name="T50" fmla="*/ 0 w 926"/>
                <a:gd name="T51" fmla="*/ 832 h 832"/>
                <a:gd name="T52" fmla="*/ 0 w 926"/>
                <a:gd name="T53" fmla="*/ 269 h 832"/>
                <a:gd name="T54" fmla="*/ 654 w 926"/>
                <a:gd name="T55" fmla="*/ 541 h 832"/>
                <a:gd name="T56" fmla="*/ 273 w 926"/>
                <a:gd name="T57" fmla="*/ 541 h 832"/>
                <a:gd name="T58" fmla="*/ 654 w 926"/>
                <a:gd name="T59" fmla="*/ 541 h 832"/>
                <a:gd name="T60" fmla="*/ 665 w 926"/>
                <a:gd name="T61" fmla="*/ 152 h 832"/>
                <a:gd name="T62" fmla="*/ 166 w 926"/>
                <a:gd name="T63" fmla="*/ 229 h 832"/>
                <a:gd name="T64" fmla="*/ 788 w 926"/>
                <a:gd name="T65" fmla="*/ 269 h 832"/>
                <a:gd name="T66" fmla="*/ 109 w 926"/>
                <a:gd name="T67" fmla="*/ 269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6" h="832">
                  <a:moveTo>
                    <a:pt x="539" y="630"/>
                  </a:moveTo>
                  <a:lnTo>
                    <a:pt x="553" y="654"/>
                  </a:lnTo>
                  <a:cubicBezTo>
                    <a:pt x="546" y="659"/>
                    <a:pt x="541" y="663"/>
                    <a:pt x="536" y="665"/>
                  </a:cubicBezTo>
                  <a:cubicBezTo>
                    <a:pt x="527" y="669"/>
                    <a:pt x="518" y="671"/>
                    <a:pt x="509" y="671"/>
                  </a:cubicBezTo>
                  <a:cubicBezTo>
                    <a:pt x="502" y="671"/>
                    <a:pt x="490" y="669"/>
                    <a:pt x="474" y="663"/>
                  </a:cubicBezTo>
                  <a:cubicBezTo>
                    <a:pt x="457" y="658"/>
                    <a:pt x="445" y="655"/>
                    <a:pt x="435" y="655"/>
                  </a:cubicBezTo>
                  <a:cubicBezTo>
                    <a:pt x="426" y="655"/>
                    <a:pt x="418" y="657"/>
                    <a:pt x="410" y="660"/>
                  </a:cubicBezTo>
                  <a:cubicBezTo>
                    <a:pt x="405" y="662"/>
                    <a:pt x="399" y="665"/>
                    <a:pt x="392" y="669"/>
                  </a:cubicBezTo>
                  <a:lnTo>
                    <a:pt x="375" y="645"/>
                  </a:lnTo>
                  <a:cubicBezTo>
                    <a:pt x="388" y="635"/>
                    <a:pt x="399" y="625"/>
                    <a:pt x="407" y="614"/>
                  </a:cubicBezTo>
                  <a:cubicBezTo>
                    <a:pt x="415" y="603"/>
                    <a:pt x="419" y="591"/>
                    <a:pt x="419" y="578"/>
                  </a:cubicBezTo>
                  <a:cubicBezTo>
                    <a:pt x="419" y="575"/>
                    <a:pt x="418" y="570"/>
                    <a:pt x="416" y="565"/>
                  </a:cubicBezTo>
                  <a:cubicBezTo>
                    <a:pt x="415" y="562"/>
                    <a:pt x="414" y="558"/>
                    <a:pt x="412" y="552"/>
                  </a:cubicBezTo>
                  <a:lnTo>
                    <a:pt x="373" y="552"/>
                  </a:lnTo>
                  <a:lnTo>
                    <a:pt x="373" y="534"/>
                  </a:lnTo>
                  <a:lnTo>
                    <a:pt x="401" y="534"/>
                  </a:lnTo>
                  <a:cubicBezTo>
                    <a:pt x="401" y="535"/>
                    <a:pt x="399" y="531"/>
                    <a:pt x="395" y="524"/>
                  </a:cubicBezTo>
                  <a:cubicBezTo>
                    <a:pt x="391" y="516"/>
                    <a:pt x="388" y="510"/>
                    <a:pt x="387" y="507"/>
                  </a:cubicBezTo>
                  <a:cubicBezTo>
                    <a:pt x="386" y="503"/>
                    <a:pt x="385" y="499"/>
                    <a:pt x="384" y="495"/>
                  </a:cubicBezTo>
                  <a:cubicBezTo>
                    <a:pt x="383" y="490"/>
                    <a:pt x="383" y="486"/>
                    <a:pt x="383" y="481"/>
                  </a:cubicBezTo>
                  <a:cubicBezTo>
                    <a:pt x="383" y="462"/>
                    <a:pt x="390" y="446"/>
                    <a:pt x="405" y="432"/>
                  </a:cubicBezTo>
                  <a:cubicBezTo>
                    <a:pt x="420" y="418"/>
                    <a:pt x="441" y="411"/>
                    <a:pt x="468" y="411"/>
                  </a:cubicBezTo>
                  <a:cubicBezTo>
                    <a:pt x="494" y="411"/>
                    <a:pt x="513" y="418"/>
                    <a:pt x="527" y="432"/>
                  </a:cubicBezTo>
                  <a:cubicBezTo>
                    <a:pt x="540" y="446"/>
                    <a:pt x="547" y="466"/>
                    <a:pt x="547" y="492"/>
                  </a:cubicBezTo>
                  <a:lnTo>
                    <a:pt x="515" y="492"/>
                  </a:lnTo>
                  <a:cubicBezTo>
                    <a:pt x="515" y="474"/>
                    <a:pt x="511" y="461"/>
                    <a:pt x="503" y="452"/>
                  </a:cubicBezTo>
                  <a:cubicBezTo>
                    <a:pt x="494" y="443"/>
                    <a:pt x="482" y="438"/>
                    <a:pt x="465" y="438"/>
                  </a:cubicBezTo>
                  <a:cubicBezTo>
                    <a:pt x="449" y="438"/>
                    <a:pt x="437" y="443"/>
                    <a:pt x="429" y="451"/>
                  </a:cubicBezTo>
                  <a:cubicBezTo>
                    <a:pt x="420" y="459"/>
                    <a:pt x="416" y="470"/>
                    <a:pt x="416" y="482"/>
                  </a:cubicBezTo>
                  <a:cubicBezTo>
                    <a:pt x="416" y="488"/>
                    <a:pt x="417" y="494"/>
                    <a:pt x="420" y="500"/>
                  </a:cubicBezTo>
                  <a:cubicBezTo>
                    <a:pt x="423" y="507"/>
                    <a:pt x="428" y="518"/>
                    <a:pt x="437" y="534"/>
                  </a:cubicBezTo>
                  <a:lnTo>
                    <a:pt x="493" y="534"/>
                  </a:lnTo>
                  <a:lnTo>
                    <a:pt x="493" y="552"/>
                  </a:lnTo>
                  <a:lnTo>
                    <a:pt x="444" y="552"/>
                  </a:lnTo>
                  <a:cubicBezTo>
                    <a:pt x="446" y="558"/>
                    <a:pt x="446" y="562"/>
                    <a:pt x="447" y="565"/>
                  </a:cubicBezTo>
                  <a:cubicBezTo>
                    <a:pt x="447" y="568"/>
                    <a:pt x="448" y="571"/>
                    <a:pt x="448" y="574"/>
                  </a:cubicBezTo>
                  <a:cubicBezTo>
                    <a:pt x="448" y="586"/>
                    <a:pt x="444" y="597"/>
                    <a:pt x="437" y="609"/>
                  </a:cubicBezTo>
                  <a:cubicBezTo>
                    <a:pt x="430" y="620"/>
                    <a:pt x="420" y="631"/>
                    <a:pt x="405" y="642"/>
                  </a:cubicBezTo>
                  <a:cubicBezTo>
                    <a:pt x="413" y="638"/>
                    <a:pt x="421" y="635"/>
                    <a:pt x="428" y="632"/>
                  </a:cubicBezTo>
                  <a:cubicBezTo>
                    <a:pt x="436" y="630"/>
                    <a:pt x="444" y="629"/>
                    <a:pt x="451" y="629"/>
                  </a:cubicBezTo>
                  <a:cubicBezTo>
                    <a:pt x="459" y="629"/>
                    <a:pt x="470" y="631"/>
                    <a:pt x="484" y="635"/>
                  </a:cubicBezTo>
                  <a:cubicBezTo>
                    <a:pt x="498" y="639"/>
                    <a:pt x="507" y="641"/>
                    <a:pt x="511" y="641"/>
                  </a:cubicBezTo>
                  <a:cubicBezTo>
                    <a:pt x="516" y="641"/>
                    <a:pt x="521" y="640"/>
                    <a:pt x="526" y="638"/>
                  </a:cubicBezTo>
                  <a:cubicBezTo>
                    <a:pt x="529" y="637"/>
                    <a:pt x="533" y="634"/>
                    <a:pt x="539" y="630"/>
                  </a:cubicBezTo>
                  <a:close/>
                  <a:moveTo>
                    <a:pt x="0" y="257"/>
                  </a:moveTo>
                  <a:lnTo>
                    <a:pt x="696" y="0"/>
                  </a:lnTo>
                  <a:lnTo>
                    <a:pt x="696" y="147"/>
                  </a:lnTo>
                  <a:lnTo>
                    <a:pt x="819" y="128"/>
                  </a:lnTo>
                  <a:lnTo>
                    <a:pt x="819" y="269"/>
                  </a:lnTo>
                  <a:lnTo>
                    <a:pt x="926" y="269"/>
                  </a:lnTo>
                  <a:lnTo>
                    <a:pt x="926" y="832"/>
                  </a:lnTo>
                  <a:lnTo>
                    <a:pt x="0" y="832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57"/>
                  </a:lnTo>
                  <a:close/>
                  <a:moveTo>
                    <a:pt x="654" y="541"/>
                  </a:moveTo>
                  <a:cubicBezTo>
                    <a:pt x="654" y="436"/>
                    <a:pt x="568" y="350"/>
                    <a:pt x="463" y="350"/>
                  </a:cubicBezTo>
                  <a:cubicBezTo>
                    <a:pt x="358" y="350"/>
                    <a:pt x="273" y="436"/>
                    <a:pt x="273" y="541"/>
                  </a:cubicBezTo>
                  <a:cubicBezTo>
                    <a:pt x="273" y="646"/>
                    <a:pt x="358" y="732"/>
                    <a:pt x="463" y="732"/>
                  </a:cubicBezTo>
                  <a:cubicBezTo>
                    <a:pt x="568" y="732"/>
                    <a:pt x="654" y="646"/>
                    <a:pt x="654" y="541"/>
                  </a:cubicBezTo>
                  <a:close/>
                  <a:moveTo>
                    <a:pt x="166" y="229"/>
                  </a:moveTo>
                  <a:lnTo>
                    <a:pt x="665" y="152"/>
                  </a:lnTo>
                  <a:lnTo>
                    <a:pt x="665" y="45"/>
                  </a:lnTo>
                  <a:lnTo>
                    <a:pt x="166" y="229"/>
                  </a:lnTo>
                  <a:close/>
                  <a:moveTo>
                    <a:pt x="109" y="269"/>
                  </a:moveTo>
                  <a:lnTo>
                    <a:pt x="788" y="269"/>
                  </a:lnTo>
                  <a:lnTo>
                    <a:pt x="788" y="164"/>
                  </a:lnTo>
                  <a:lnTo>
                    <a:pt x="109" y="269"/>
                  </a:ln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006074" y="1757835"/>
            <a:ext cx="4657962" cy="878318"/>
            <a:chOff x="1598730" y="3121223"/>
            <a:chExt cx="4657962" cy="878318"/>
          </a:xfrm>
        </p:grpSpPr>
        <p:sp>
          <p:nvSpPr>
            <p:cNvPr id="47" name="文本框 46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598730" y="3429000"/>
              <a:ext cx="4657962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53171" y="2760208"/>
            <a:ext cx="586301" cy="586301"/>
            <a:chOff x="2174023" y="1932982"/>
            <a:chExt cx="586301" cy="586301"/>
          </a:xfrm>
        </p:grpSpPr>
        <p:sp>
          <p:nvSpPr>
            <p:cNvPr id="67" name="椭圆 66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location-pointer_64679"/>
            <p:cNvSpPr>
              <a:spLocks noChangeAspect="1"/>
            </p:cNvSpPr>
            <p:nvPr/>
          </p:nvSpPr>
          <p:spPr bwMode="auto">
            <a:xfrm>
              <a:off x="2306931" y="2082367"/>
              <a:ext cx="320485" cy="287530"/>
            </a:xfrm>
            <a:custGeom>
              <a:avLst/>
              <a:gdLst>
                <a:gd name="T0" fmla="*/ 553 w 926"/>
                <a:gd name="T1" fmla="*/ 654 h 832"/>
                <a:gd name="T2" fmla="*/ 509 w 926"/>
                <a:gd name="T3" fmla="*/ 671 h 832"/>
                <a:gd name="T4" fmla="*/ 435 w 926"/>
                <a:gd name="T5" fmla="*/ 655 h 832"/>
                <a:gd name="T6" fmla="*/ 392 w 926"/>
                <a:gd name="T7" fmla="*/ 669 h 832"/>
                <a:gd name="T8" fmla="*/ 407 w 926"/>
                <a:gd name="T9" fmla="*/ 614 h 832"/>
                <a:gd name="T10" fmla="*/ 416 w 926"/>
                <a:gd name="T11" fmla="*/ 565 h 832"/>
                <a:gd name="T12" fmla="*/ 373 w 926"/>
                <a:gd name="T13" fmla="*/ 552 h 832"/>
                <a:gd name="T14" fmla="*/ 401 w 926"/>
                <a:gd name="T15" fmla="*/ 534 h 832"/>
                <a:gd name="T16" fmla="*/ 387 w 926"/>
                <a:gd name="T17" fmla="*/ 507 h 832"/>
                <a:gd name="T18" fmla="*/ 383 w 926"/>
                <a:gd name="T19" fmla="*/ 481 h 832"/>
                <a:gd name="T20" fmla="*/ 468 w 926"/>
                <a:gd name="T21" fmla="*/ 411 h 832"/>
                <a:gd name="T22" fmla="*/ 547 w 926"/>
                <a:gd name="T23" fmla="*/ 492 h 832"/>
                <a:gd name="T24" fmla="*/ 503 w 926"/>
                <a:gd name="T25" fmla="*/ 452 h 832"/>
                <a:gd name="T26" fmla="*/ 429 w 926"/>
                <a:gd name="T27" fmla="*/ 451 h 832"/>
                <a:gd name="T28" fmla="*/ 420 w 926"/>
                <a:gd name="T29" fmla="*/ 500 h 832"/>
                <a:gd name="T30" fmla="*/ 493 w 926"/>
                <a:gd name="T31" fmla="*/ 534 h 832"/>
                <a:gd name="T32" fmla="*/ 444 w 926"/>
                <a:gd name="T33" fmla="*/ 552 h 832"/>
                <a:gd name="T34" fmla="*/ 448 w 926"/>
                <a:gd name="T35" fmla="*/ 574 h 832"/>
                <a:gd name="T36" fmla="*/ 405 w 926"/>
                <a:gd name="T37" fmla="*/ 642 h 832"/>
                <a:gd name="T38" fmla="*/ 451 w 926"/>
                <a:gd name="T39" fmla="*/ 629 h 832"/>
                <a:gd name="T40" fmla="*/ 511 w 926"/>
                <a:gd name="T41" fmla="*/ 641 h 832"/>
                <a:gd name="T42" fmla="*/ 539 w 926"/>
                <a:gd name="T43" fmla="*/ 630 h 832"/>
                <a:gd name="T44" fmla="*/ 696 w 926"/>
                <a:gd name="T45" fmla="*/ 0 h 832"/>
                <a:gd name="T46" fmla="*/ 819 w 926"/>
                <a:gd name="T47" fmla="*/ 128 h 832"/>
                <a:gd name="T48" fmla="*/ 926 w 926"/>
                <a:gd name="T49" fmla="*/ 269 h 832"/>
                <a:gd name="T50" fmla="*/ 0 w 926"/>
                <a:gd name="T51" fmla="*/ 832 h 832"/>
                <a:gd name="T52" fmla="*/ 0 w 926"/>
                <a:gd name="T53" fmla="*/ 269 h 832"/>
                <a:gd name="T54" fmla="*/ 654 w 926"/>
                <a:gd name="T55" fmla="*/ 541 h 832"/>
                <a:gd name="T56" fmla="*/ 273 w 926"/>
                <a:gd name="T57" fmla="*/ 541 h 832"/>
                <a:gd name="T58" fmla="*/ 654 w 926"/>
                <a:gd name="T59" fmla="*/ 541 h 832"/>
                <a:gd name="T60" fmla="*/ 665 w 926"/>
                <a:gd name="T61" fmla="*/ 152 h 832"/>
                <a:gd name="T62" fmla="*/ 166 w 926"/>
                <a:gd name="T63" fmla="*/ 229 h 832"/>
                <a:gd name="T64" fmla="*/ 788 w 926"/>
                <a:gd name="T65" fmla="*/ 269 h 832"/>
                <a:gd name="T66" fmla="*/ 109 w 926"/>
                <a:gd name="T67" fmla="*/ 269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6" h="832">
                  <a:moveTo>
                    <a:pt x="539" y="630"/>
                  </a:moveTo>
                  <a:lnTo>
                    <a:pt x="553" y="654"/>
                  </a:lnTo>
                  <a:cubicBezTo>
                    <a:pt x="546" y="659"/>
                    <a:pt x="541" y="663"/>
                    <a:pt x="536" y="665"/>
                  </a:cubicBezTo>
                  <a:cubicBezTo>
                    <a:pt x="527" y="669"/>
                    <a:pt x="518" y="671"/>
                    <a:pt x="509" y="671"/>
                  </a:cubicBezTo>
                  <a:cubicBezTo>
                    <a:pt x="502" y="671"/>
                    <a:pt x="490" y="669"/>
                    <a:pt x="474" y="663"/>
                  </a:cubicBezTo>
                  <a:cubicBezTo>
                    <a:pt x="457" y="658"/>
                    <a:pt x="445" y="655"/>
                    <a:pt x="435" y="655"/>
                  </a:cubicBezTo>
                  <a:cubicBezTo>
                    <a:pt x="426" y="655"/>
                    <a:pt x="418" y="657"/>
                    <a:pt x="410" y="660"/>
                  </a:cubicBezTo>
                  <a:cubicBezTo>
                    <a:pt x="405" y="662"/>
                    <a:pt x="399" y="665"/>
                    <a:pt x="392" y="669"/>
                  </a:cubicBezTo>
                  <a:lnTo>
                    <a:pt x="375" y="645"/>
                  </a:lnTo>
                  <a:cubicBezTo>
                    <a:pt x="388" y="635"/>
                    <a:pt x="399" y="625"/>
                    <a:pt x="407" y="614"/>
                  </a:cubicBezTo>
                  <a:cubicBezTo>
                    <a:pt x="415" y="603"/>
                    <a:pt x="419" y="591"/>
                    <a:pt x="419" y="578"/>
                  </a:cubicBezTo>
                  <a:cubicBezTo>
                    <a:pt x="419" y="575"/>
                    <a:pt x="418" y="570"/>
                    <a:pt x="416" y="565"/>
                  </a:cubicBezTo>
                  <a:cubicBezTo>
                    <a:pt x="415" y="562"/>
                    <a:pt x="414" y="558"/>
                    <a:pt x="412" y="552"/>
                  </a:cubicBezTo>
                  <a:lnTo>
                    <a:pt x="373" y="552"/>
                  </a:lnTo>
                  <a:lnTo>
                    <a:pt x="373" y="534"/>
                  </a:lnTo>
                  <a:lnTo>
                    <a:pt x="401" y="534"/>
                  </a:lnTo>
                  <a:cubicBezTo>
                    <a:pt x="401" y="535"/>
                    <a:pt x="399" y="531"/>
                    <a:pt x="395" y="524"/>
                  </a:cubicBezTo>
                  <a:cubicBezTo>
                    <a:pt x="391" y="516"/>
                    <a:pt x="388" y="510"/>
                    <a:pt x="387" y="507"/>
                  </a:cubicBezTo>
                  <a:cubicBezTo>
                    <a:pt x="386" y="503"/>
                    <a:pt x="385" y="499"/>
                    <a:pt x="384" y="495"/>
                  </a:cubicBezTo>
                  <a:cubicBezTo>
                    <a:pt x="383" y="490"/>
                    <a:pt x="383" y="486"/>
                    <a:pt x="383" y="481"/>
                  </a:cubicBezTo>
                  <a:cubicBezTo>
                    <a:pt x="383" y="462"/>
                    <a:pt x="390" y="446"/>
                    <a:pt x="405" y="432"/>
                  </a:cubicBezTo>
                  <a:cubicBezTo>
                    <a:pt x="420" y="418"/>
                    <a:pt x="441" y="411"/>
                    <a:pt x="468" y="411"/>
                  </a:cubicBezTo>
                  <a:cubicBezTo>
                    <a:pt x="494" y="411"/>
                    <a:pt x="513" y="418"/>
                    <a:pt x="527" y="432"/>
                  </a:cubicBezTo>
                  <a:cubicBezTo>
                    <a:pt x="540" y="446"/>
                    <a:pt x="547" y="466"/>
                    <a:pt x="547" y="492"/>
                  </a:cubicBezTo>
                  <a:lnTo>
                    <a:pt x="515" y="492"/>
                  </a:lnTo>
                  <a:cubicBezTo>
                    <a:pt x="515" y="474"/>
                    <a:pt x="511" y="461"/>
                    <a:pt x="503" y="452"/>
                  </a:cubicBezTo>
                  <a:cubicBezTo>
                    <a:pt x="494" y="443"/>
                    <a:pt x="482" y="438"/>
                    <a:pt x="465" y="438"/>
                  </a:cubicBezTo>
                  <a:cubicBezTo>
                    <a:pt x="449" y="438"/>
                    <a:pt x="437" y="443"/>
                    <a:pt x="429" y="451"/>
                  </a:cubicBezTo>
                  <a:cubicBezTo>
                    <a:pt x="420" y="459"/>
                    <a:pt x="416" y="470"/>
                    <a:pt x="416" y="482"/>
                  </a:cubicBezTo>
                  <a:cubicBezTo>
                    <a:pt x="416" y="488"/>
                    <a:pt x="417" y="494"/>
                    <a:pt x="420" y="500"/>
                  </a:cubicBezTo>
                  <a:cubicBezTo>
                    <a:pt x="423" y="507"/>
                    <a:pt x="428" y="518"/>
                    <a:pt x="437" y="534"/>
                  </a:cubicBezTo>
                  <a:lnTo>
                    <a:pt x="493" y="534"/>
                  </a:lnTo>
                  <a:lnTo>
                    <a:pt x="493" y="552"/>
                  </a:lnTo>
                  <a:lnTo>
                    <a:pt x="444" y="552"/>
                  </a:lnTo>
                  <a:cubicBezTo>
                    <a:pt x="446" y="558"/>
                    <a:pt x="446" y="562"/>
                    <a:pt x="447" y="565"/>
                  </a:cubicBezTo>
                  <a:cubicBezTo>
                    <a:pt x="447" y="568"/>
                    <a:pt x="448" y="571"/>
                    <a:pt x="448" y="574"/>
                  </a:cubicBezTo>
                  <a:cubicBezTo>
                    <a:pt x="448" y="586"/>
                    <a:pt x="444" y="597"/>
                    <a:pt x="437" y="609"/>
                  </a:cubicBezTo>
                  <a:cubicBezTo>
                    <a:pt x="430" y="620"/>
                    <a:pt x="420" y="631"/>
                    <a:pt x="405" y="642"/>
                  </a:cubicBezTo>
                  <a:cubicBezTo>
                    <a:pt x="413" y="638"/>
                    <a:pt x="421" y="635"/>
                    <a:pt x="428" y="632"/>
                  </a:cubicBezTo>
                  <a:cubicBezTo>
                    <a:pt x="436" y="630"/>
                    <a:pt x="444" y="629"/>
                    <a:pt x="451" y="629"/>
                  </a:cubicBezTo>
                  <a:cubicBezTo>
                    <a:pt x="459" y="629"/>
                    <a:pt x="470" y="631"/>
                    <a:pt x="484" y="635"/>
                  </a:cubicBezTo>
                  <a:cubicBezTo>
                    <a:pt x="498" y="639"/>
                    <a:pt x="507" y="641"/>
                    <a:pt x="511" y="641"/>
                  </a:cubicBezTo>
                  <a:cubicBezTo>
                    <a:pt x="516" y="641"/>
                    <a:pt x="521" y="640"/>
                    <a:pt x="526" y="638"/>
                  </a:cubicBezTo>
                  <a:cubicBezTo>
                    <a:pt x="529" y="637"/>
                    <a:pt x="533" y="634"/>
                    <a:pt x="539" y="630"/>
                  </a:cubicBezTo>
                  <a:close/>
                  <a:moveTo>
                    <a:pt x="0" y="257"/>
                  </a:moveTo>
                  <a:lnTo>
                    <a:pt x="696" y="0"/>
                  </a:lnTo>
                  <a:lnTo>
                    <a:pt x="696" y="147"/>
                  </a:lnTo>
                  <a:lnTo>
                    <a:pt x="819" y="128"/>
                  </a:lnTo>
                  <a:lnTo>
                    <a:pt x="819" y="269"/>
                  </a:lnTo>
                  <a:lnTo>
                    <a:pt x="926" y="269"/>
                  </a:lnTo>
                  <a:lnTo>
                    <a:pt x="926" y="832"/>
                  </a:lnTo>
                  <a:lnTo>
                    <a:pt x="0" y="832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57"/>
                  </a:lnTo>
                  <a:close/>
                  <a:moveTo>
                    <a:pt x="654" y="541"/>
                  </a:moveTo>
                  <a:cubicBezTo>
                    <a:pt x="654" y="436"/>
                    <a:pt x="568" y="350"/>
                    <a:pt x="463" y="350"/>
                  </a:cubicBezTo>
                  <a:cubicBezTo>
                    <a:pt x="358" y="350"/>
                    <a:pt x="273" y="436"/>
                    <a:pt x="273" y="541"/>
                  </a:cubicBezTo>
                  <a:cubicBezTo>
                    <a:pt x="273" y="646"/>
                    <a:pt x="358" y="732"/>
                    <a:pt x="463" y="732"/>
                  </a:cubicBezTo>
                  <a:cubicBezTo>
                    <a:pt x="568" y="732"/>
                    <a:pt x="654" y="646"/>
                    <a:pt x="654" y="541"/>
                  </a:cubicBezTo>
                  <a:close/>
                  <a:moveTo>
                    <a:pt x="166" y="229"/>
                  </a:moveTo>
                  <a:lnTo>
                    <a:pt x="665" y="152"/>
                  </a:lnTo>
                  <a:lnTo>
                    <a:pt x="665" y="45"/>
                  </a:lnTo>
                  <a:lnTo>
                    <a:pt x="166" y="229"/>
                  </a:lnTo>
                  <a:close/>
                  <a:moveTo>
                    <a:pt x="109" y="269"/>
                  </a:moveTo>
                  <a:lnTo>
                    <a:pt x="788" y="269"/>
                  </a:lnTo>
                  <a:lnTo>
                    <a:pt x="788" y="164"/>
                  </a:lnTo>
                  <a:lnTo>
                    <a:pt x="109" y="269"/>
                  </a:ln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006074" y="2738894"/>
            <a:ext cx="4657962" cy="878318"/>
            <a:chOff x="1598730" y="3121223"/>
            <a:chExt cx="4657962" cy="878318"/>
          </a:xfrm>
        </p:grpSpPr>
        <p:sp>
          <p:nvSpPr>
            <p:cNvPr id="65" name="文本框 64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98730" y="3429000"/>
              <a:ext cx="4657962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153171" y="3741267"/>
            <a:ext cx="586301" cy="586301"/>
            <a:chOff x="2174023" y="1932982"/>
            <a:chExt cx="586301" cy="586301"/>
          </a:xfrm>
        </p:grpSpPr>
        <p:sp>
          <p:nvSpPr>
            <p:cNvPr id="74" name="椭圆 73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location-pointer_64679"/>
            <p:cNvSpPr>
              <a:spLocks noChangeAspect="1"/>
            </p:cNvSpPr>
            <p:nvPr/>
          </p:nvSpPr>
          <p:spPr bwMode="auto">
            <a:xfrm>
              <a:off x="2306931" y="2082367"/>
              <a:ext cx="320485" cy="287530"/>
            </a:xfrm>
            <a:custGeom>
              <a:avLst/>
              <a:gdLst>
                <a:gd name="T0" fmla="*/ 553 w 926"/>
                <a:gd name="T1" fmla="*/ 654 h 832"/>
                <a:gd name="T2" fmla="*/ 509 w 926"/>
                <a:gd name="T3" fmla="*/ 671 h 832"/>
                <a:gd name="T4" fmla="*/ 435 w 926"/>
                <a:gd name="T5" fmla="*/ 655 h 832"/>
                <a:gd name="T6" fmla="*/ 392 w 926"/>
                <a:gd name="T7" fmla="*/ 669 h 832"/>
                <a:gd name="T8" fmla="*/ 407 w 926"/>
                <a:gd name="T9" fmla="*/ 614 h 832"/>
                <a:gd name="T10" fmla="*/ 416 w 926"/>
                <a:gd name="T11" fmla="*/ 565 h 832"/>
                <a:gd name="T12" fmla="*/ 373 w 926"/>
                <a:gd name="T13" fmla="*/ 552 h 832"/>
                <a:gd name="T14" fmla="*/ 401 w 926"/>
                <a:gd name="T15" fmla="*/ 534 h 832"/>
                <a:gd name="T16" fmla="*/ 387 w 926"/>
                <a:gd name="T17" fmla="*/ 507 h 832"/>
                <a:gd name="T18" fmla="*/ 383 w 926"/>
                <a:gd name="T19" fmla="*/ 481 h 832"/>
                <a:gd name="T20" fmla="*/ 468 w 926"/>
                <a:gd name="T21" fmla="*/ 411 h 832"/>
                <a:gd name="T22" fmla="*/ 547 w 926"/>
                <a:gd name="T23" fmla="*/ 492 h 832"/>
                <a:gd name="T24" fmla="*/ 503 w 926"/>
                <a:gd name="T25" fmla="*/ 452 h 832"/>
                <a:gd name="T26" fmla="*/ 429 w 926"/>
                <a:gd name="T27" fmla="*/ 451 h 832"/>
                <a:gd name="T28" fmla="*/ 420 w 926"/>
                <a:gd name="T29" fmla="*/ 500 h 832"/>
                <a:gd name="T30" fmla="*/ 493 w 926"/>
                <a:gd name="T31" fmla="*/ 534 h 832"/>
                <a:gd name="T32" fmla="*/ 444 w 926"/>
                <a:gd name="T33" fmla="*/ 552 h 832"/>
                <a:gd name="T34" fmla="*/ 448 w 926"/>
                <a:gd name="T35" fmla="*/ 574 h 832"/>
                <a:gd name="T36" fmla="*/ 405 w 926"/>
                <a:gd name="T37" fmla="*/ 642 h 832"/>
                <a:gd name="T38" fmla="*/ 451 w 926"/>
                <a:gd name="T39" fmla="*/ 629 h 832"/>
                <a:gd name="T40" fmla="*/ 511 w 926"/>
                <a:gd name="T41" fmla="*/ 641 h 832"/>
                <a:gd name="T42" fmla="*/ 539 w 926"/>
                <a:gd name="T43" fmla="*/ 630 h 832"/>
                <a:gd name="T44" fmla="*/ 696 w 926"/>
                <a:gd name="T45" fmla="*/ 0 h 832"/>
                <a:gd name="T46" fmla="*/ 819 w 926"/>
                <a:gd name="T47" fmla="*/ 128 h 832"/>
                <a:gd name="T48" fmla="*/ 926 w 926"/>
                <a:gd name="T49" fmla="*/ 269 h 832"/>
                <a:gd name="T50" fmla="*/ 0 w 926"/>
                <a:gd name="T51" fmla="*/ 832 h 832"/>
                <a:gd name="T52" fmla="*/ 0 w 926"/>
                <a:gd name="T53" fmla="*/ 269 h 832"/>
                <a:gd name="T54" fmla="*/ 654 w 926"/>
                <a:gd name="T55" fmla="*/ 541 h 832"/>
                <a:gd name="T56" fmla="*/ 273 w 926"/>
                <a:gd name="T57" fmla="*/ 541 h 832"/>
                <a:gd name="T58" fmla="*/ 654 w 926"/>
                <a:gd name="T59" fmla="*/ 541 h 832"/>
                <a:gd name="T60" fmla="*/ 665 w 926"/>
                <a:gd name="T61" fmla="*/ 152 h 832"/>
                <a:gd name="T62" fmla="*/ 166 w 926"/>
                <a:gd name="T63" fmla="*/ 229 h 832"/>
                <a:gd name="T64" fmla="*/ 788 w 926"/>
                <a:gd name="T65" fmla="*/ 269 h 832"/>
                <a:gd name="T66" fmla="*/ 109 w 926"/>
                <a:gd name="T67" fmla="*/ 269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6" h="832">
                  <a:moveTo>
                    <a:pt x="539" y="630"/>
                  </a:moveTo>
                  <a:lnTo>
                    <a:pt x="553" y="654"/>
                  </a:lnTo>
                  <a:cubicBezTo>
                    <a:pt x="546" y="659"/>
                    <a:pt x="541" y="663"/>
                    <a:pt x="536" y="665"/>
                  </a:cubicBezTo>
                  <a:cubicBezTo>
                    <a:pt x="527" y="669"/>
                    <a:pt x="518" y="671"/>
                    <a:pt x="509" y="671"/>
                  </a:cubicBezTo>
                  <a:cubicBezTo>
                    <a:pt x="502" y="671"/>
                    <a:pt x="490" y="669"/>
                    <a:pt x="474" y="663"/>
                  </a:cubicBezTo>
                  <a:cubicBezTo>
                    <a:pt x="457" y="658"/>
                    <a:pt x="445" y="655"/>
                    <a:pt x="435" y="655"/>
                  </a:cubicBezTo>
                  <a:cubicBezTo>
                    <a:pt x="426" y="655"/>
                    <a:pt x="418" y="657"/>
                    <a:pt x="410" y="660"/>
                  </a:cubicBezTo>
                  <a:cubicBezTo>
                    <a:pt x="405" y="662"/>
                    <a:pt x="399" y="665"/>
                    <a:pt x="392" y="669"/>
                  </a:cubicBezTo>
                  <a:lnTo>
                    <a:pt x="375" y="645"/>
                  </a:lnTo>
                  <a:cubicBezTo>
                    <a:pt x="388" y="635"/>
                    <a:pt x="399" y="625"/>
                    <a:pt x="407" y="614"/>
                  </a:cubicBezTo>
                  <a:cubicBezTo>
                    <a:pt x="415" y="603"/>
                    <a:pt x="419" y="591"/>
                    <a:pt x="419" y="578"/>
                  </a:cubicBezTo>
                  <a:cubicBezTo>
                    <a:pt x="419" y="575"/>
                    <a:pt x="418" y="570"/>
                    <a:pt x="416" y="565"/>
                  </a:cubicBezTo>
                  <a:cubicBezTo>
                    <a:pt x="415" y="562"/>
                    <a:pt x="414" y="558"/>
                    <a:pt x="412" y="552"/>
                  </a:cubicBezTo>
                  <a:lnTo>
                    <a:pt x="373" y="552"/>
                  </a:lnTo>
                  <a:lnTo>
                    <a:pt x="373" y="534"/>
                  </a:lnTo>
                  <a:lnTo>
                    <a:pt x="401" y="534"/>
                  </a:lnTo>
                  <a:cubicBezTo>
                    <a:pt x="401" y="535"/>
                    <a:pt x="399" y="531"/>
                    <a:pt x="395" y="524"/>
                  </a:cubicBezTo>
                  <a:cubicBezTo>
                    <a:pt x="391" y="516"/>
                    <a:pt x="388" y="510"/>
                    <a:pt x="387" y="507"/>
                  </a:cubicBezTo>
                  <a:cubicBezTo>
                    <a:pt x="386" y="503"/>
                    <a:pt x="385" y="499"/>
                    <a:pt x="384" y="495"/>
                  </a:cubicBezTo>
                  <a:cubicBezTo>
                    <a:pt x="383" y="490"/>
                    <a:pt x="383" y="486"/>
                    <a:pt x="383" y="481"/>
                  </a:cubicBezTo>
                  <a:cubicBezTo>
                    <a:pt x="383" y="462"/>
                    <a:pt x="390" y="446"/>
                    <a:pt x="405" y="432"/>
                  </a:cubicBezTo>
                  <a:cubicBezTo>
                    <a:pt x="420" y="418"/>
                    <a:pt x="441" y="411"/>
                    <a:pt x="468" y="411"/>
                  </a:cubicBezTo>
                  <a:cubicBezTo>
                    <a:pt x="494" y="411"/>
                    <a:pt x="513" y="418"/>
                    <a:pt x="527" y="432"/>
                  </a:cubicBezTo>
                  <a:cubicBezTo>
                    <a:pt x="540" y="446"/>
                    <a:pt x="547" y="466"/>
                    <a:pt x="547" y="492"/>
                  </a:cubicBezTo>
                  <a:lnTo>
                    <a:pt x="515" y="492"/>
                  </a:lnTo>
                  <a:cubicBezTo>
                    <a:pt x="515" y="474"/>
                    <a:pt x="511" y="461"/>
                    <a:pt x="503" y="452"/>
                  </a:cubicBezTo>
                  <a:cubicBezTo>
                    <a:pt x="494" y="443"/>
                    <a:pt x="482" y="438"/>
                    <a:pt x="465" y="438"/>
                  </a:cubicBezTo>
                  <a:cubicBezTo>
                    <a:pt x="449" y="438"/>
                    <a:pt x="437" y="443"/>
                    <a:pt x="429" y="451"/>
                  </a:cubicBezTo>
                  <a:cubicBezTo>
                    <a:pt x="420" y="459"/>
                    <a:pt x="416" y="470"/>
                    <a:pt x="416" y="482"/>
                  </a:cubicBezTo>
                  <a:cubicBezTo>
                    <a:pt x="416" y="488"/>
                    <a:pt x="417" y="494"/>
                    <a:pt x="420" y="500"/>
                  </a:cubicBezTo>
                  <a:cubicBezTo>
                    <a:pt x="423" y="507"/>
                    <a:pt x="428" y="518"/>
                    <a:pt x="437" y="534"/>
                  </a:cubicBezTo>
                  <a:lnTo>
                    <a:pt x="493" y="534"/>
                  </a:lnTo>
                  <a:lnTo>
                    <a:pt x="493" y="552"/>
                  </a:lnTo>
                  <a:lnTo>
                    <a:pt x="444" y="552"/>
                  </a:lnTo>
                  <a:cubicBezTo>
                    <a:pt x="446" y="558"/>
                    <a:pt x="446" y="562"/>
                    <a:pt x="447" y="565"/>
                  </a:cubicBezTo>
                  <a:cubicBezTo>
                    <a:pt x="447" y="568"/>
                    <a:pt x="448" y="571"/>
                    <a:pt x="448" y="574"/>
                  </a:cubicBezTo>
                  <a:cubicBezTo>
                    <a:pt x="448" y="586"/>
                    <a:pt x="444" y="597"/>
                    <a:pt x="437" y="609"/>
                  </a:cubicBezTo>
                  <a:cubicBezTo>
                    <a:pt x="430" y="620"/>
                    <a:pt x="420" y="631"/>
                    <a:pt x="405" y="642"/>
                  </a:cubicBezTo>
                  <a:cubicBezTo>
                    <a:pt x="413" y="638"/>
                    <a:pt x="421" y="635"/>
                    <a:pt x="428" y="632"/>
                  </a:cubicBezTo>
                  <a:cubicBezTo>
                    <a:pt x="436" y="630"/>
                    <a:pt x="444" y="629"/>
                    <a:pt x="451" y="629"/>
                  </a:cubicBezTo>
                  <a:cubicBezTo>
                    <a:pt x="459" y="629"/>
                    <a:pt x="470" y="631"/>
                    <a:pt x="484" y="635"/>
                  </a:cubicBezTo>
                  <a:cubicBezTo>
                    <a:pt x="498" y="639"/>
                    <a:pt x="507" y="641"/>
                    <a:pt x="511" y="641"/>
                  </a:cubicBezTo>
                  <a:cubicBezTo>
                    <a:pt x="516" y="641"/>
                    <a:pt x="521" y="640"/>
                    <a:pt x="526" y="638"/>
                  </a:cubicBezTo>
                  <a:cubicBezTo>
                    <a:pt x="529" y="637"/>
                    <a:pt x="533" y="634"/>
                    <a:pt x="539" y="630"/>
                  </a:cubicBezTo>
                  <a:close/>
                  <a:moveTo>
                    <a:pt x="0" y="257"/>
                  </a:moveTo>
                  <a:lnTo>
                    <a:pt x="696" y="0"/>
                  </a:lnTo>
                  <a:lnTo>
                    <a:pt x="696" y="147"/>
                  </a:lnTo>
                  <a:lnTo>
                    <a:pt x="819" y="128"/>
                  </a:lnTo>
                  <a:lnTo>
                    <a:pt x="819" y="269"/>
                  </a:lnTo>
                  <a:lnTo>
                    <a:pt x="926" y="269"/>
                  </a:lnTo>
                  <a:lnTo>
                    <a:pt x="926" y="832"/>
                  </a:lnTo>
                  <a:lnTo>
                    <a:pt x="0" y="832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57"/>
                  </a:lnTo>
                  <a:close/>
                  <a:moveTo>
                    <a:pt x="654" y="541"/>
                  </a:moveTo>
                  <a:cubicBezTo>
                    <a:pt x="654" y="436"/>
                    <a:pt x="568" y="350"/>
                    <a:pt x="463" y="350"/>
                  </a:cubicBezTo>
                  <a:cubicBezTo>
                    <a:pt x="358" y="350"/>
                    <a:pt x="273" y="436"/>
                    <a:pt x="273" y="541"/>
                  </a:cubicBezTo>
                  <a:cubicBezTo>
                    <a:pt x="273" y="646"/>
                    <a:pt x="358" y="732"/>
                    <a:pt x="463" y="732"/>
                  </a:cubicBezTo>
                  <a:cubicBezTo>
                    <a:pt x="568" y="732"/>
                    <a:pt x="654" y="646"/>
                    <a:pt x="654" y="541"/>
                  </a:cubicBezTo>
                  <a:close/>
                  <a:moveTo>
                    <a:pt x="166" y="229"/>
                  </a:moveTo>
                  <a:lnTo>
                    <a:pt x="665" y="152"/>
                  </a:lnTo>
                  <a:lnTo>
                    <a:pt x="665" y="45"/>
                  </a:lnTo>
                  <a:lnTo>
                    <a:pt x="166" y="229"/>
                  </a:lnTo>
                  <a:close/>
                  <a:moveTo>
                    <a:pt x="109" y="269"/>
                  </a:moveTo>
                  <a:lnTo>
                    <a:pt x="788" y="269"/>
                  </a:lnTo>
                  <a:lnTo>
                    <a:pt x="788" y="164"/>
                  </a:lnTo>
                  <a:lnTo>
                    <a:pt x="109" y="269"/>
                  </a:ln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006074" y="3719953"/>
            <a:ext cx="4657962" cy="878318"/>
            <a:chOff x="1598730" y="3121223"/>
            <a:chExt cx="4657962" cy="878318"/>
          </a:xfrm>
        </p:grpSpPr>
        <p:sp>
          <p:nvSpPr>
            <p:cNvPr id="72" name="文本框 71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598730" y="3429000"/>
              <a:ext cx="4657962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153171" y="4722325"/>
            <a:ext cx="586301" cy="586301"/>
            <a:chOff x="2174023" y="1932982"/>
            <a:chExt cx="586301" cy="586301"/>
          </a:xfrm>
        </p:grpSpPr>
        <p:sp>
          <p:nvSpPr>
            <p:cNvPr id="81" name="椭圆 80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location-pointer_64679"/>
            <p:cNvSpPr>
              <a:spLocks noChangeAspect="1"/>
            </p:cNvSpPr>
            <p:nvPr/>
          </p:nvSpPr>
          <p:spPr bwMode="auto">
            <a:xfrm>
              <a:off x="2306931" y="2082367"/>
              <a:ext cx="320485" cy="287530"/>
            </a:xfrm>
            <a:custGeom>
              <a:avLst/>
              <a:gdLst>
                <a:gd name="T0" fmla="*/ 553 w 926"/>
                <a:gd name="T1" fmla="*/ 654 h 832"/>
                <a:gd name="T2" fmla="*/ 509 w 926"/>
                <a:gd name="T3" fmla="*/ 671 h 832"/>
                <a:gd name="T4" fmla="*/ 435 w 926"/>
                <a:gd name="T5" fmla="*/ 655 h 832"/>
                <a:gd name="T6" fmla="*/ 392 w 926"/>
                <a:gd name="T7" fmla="*/ 669 h 832"/>
                <a:gd name="T8" fmla="*/ 407 w 926"/>
                <a:gd name="T9" fmla="*/ 614 h 832"/>
                <a:gd name="T10" fmla="*/ 416 w 926"/>
                <a:gd name="T11" fmla="*/ 565 h 832"/>
                <a:gd name="T12" fmla="*/ 373 w 926"/>
                <a:gd name="T13" fmla="*/ 552 h 832"/>
                <a:gd name="T14" fmla="*/ 401 w 926"/>
                <a:gd name="T15" fmla="*/ 534 h 832"/>
                <a:gd name="T16" fmla="*/ 387 w 926"/>
                <a:gd name="T17" fmla="*/ 507 h 832"/>
                <a:gd name="T18" fmla="*/ 383 w 926"/>
                <a:gd name="T19" fmla="*/ 481 h 832"/>
                <a:gd name="T20" fmla="*/ 468 w 926"/>
                <a:gd name="T21" fmla="*/ 411 h 832"/>
                <a:gd name="T22" fmla="*/ 547 w 926"/>
                <a:gd name="T23" fmla="*/ 492 h 832"/>
                <a:gd name="T24" fmla="*/ 503 w 926"/>
                <a:gd name="T25" fmla="*/ 452 h 832"/>
                <a:gd name="T26" fmla="*/ 429 w 926"/>
                <a:gd name="T27" fmla="*/ 451 h 832"/>
                <a:gd name="T28" fmla="*/ 420 w 926"/>
                <a:gd name="T29" fmla="*/ 500 h 832"/>
                <a:gd name="T30" fmla="*/ 493 w 926"/>
                <a:gd name="T31" fmla="*/ 534 h 832"/>
                <a:gd name="T32" fmla="*/ 444 w 926"/>
                <a:gd name="T33" fmla="*/ 552 h 832"/>
                <a:gd name="T34" fmla="*/ 448 w 926"/>
                <a:gd name="T35" fmla="*/ 574 h 832"/>
                <a:gd name="T36" fmla="*/ 405 w 926"/>
                <a:gd name="T37" fmla="*/ 642 h 832"/>
                <a:gd name="T38" fmla="*/ 451 w 926"/>
                <a:gd name="T39" fmla="*/ 629 h 832"/>
                <a:gd name="T40" fmla="*/ 511 w 926"/>
                <a:gd name="T41" fmla="*/ 641 h 832"/>
                <a:gd name="T42" fmla="*/ 539 w 926"/>
                <a:gd name="T43" fmla="*/ 630 h 832"/>
                <a:gd name="T44" fmla="*/ 696 w 926"/>
                <a:gd name="T45" fmla="*/ 0 h 832"/>
                <a:gd name="T46" fmla="*/ 819 w 926"/>
                <a:gd name="T47" fmla="*/ 128 h 832"/>
                <a:gd name="T48" fmla="*/ 926 w 926"/>
                <a:gd name="T49" fmla="*/ 269 h 832"/>
                <a:gd name="T50" fmla="*/ 0 w 926"/>
                <a:gd name="T51" fmla="*/ 832 h 832"/>
                <a:gd name="T52" fmla="*/ 0 w 926"/>
                <a:gd name="T53" fmla="*/ 269 h 832"/>
                <a:gd name="T54" fmla="*/ 654 w 926"/>
                <a:gd name="T55" fmla="*/ 541 h 832"/>
                <a:gd name="T56" fmla="*/ 273 w 926"/>
                <a:gd name="T57" fmla="*/ 541 h 832"/>
                <a:gd name="T58" fmla="*/ 654 w 926"/>
                <a:gd name="T59" fmla="*/ 541 h 832"/>
                <a:gd name="T60" fmla="*/ 665 w 926"/>
                <a:gd name="T61" fmla="*/ 152 h 832"/>
                <a:gd name="T62" fmla="*/ 166 w 926"/>
                <a:gd name="T63" fmla="*/ 229 h 832"/>
                <a:gd name="T64" fmla="*/ 788 w 926"/>
                <a:gd name="T65" fmla="*/ 269 h 832"/>
                <a:gd name="T66" fmla="*/ 109 w 926"/>
                <a:gd name="T67" fmla="*/ 269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6" h="832">
                  <a:moveTo>
                    <a:pt x="539" y="630"/>
                  </a:moveTo>
                  <a:lnTo>
                    <a:pt x="553" y="654"/>
                  </a:lnTo>
                  <a:cubicBezTo>
                    <a:pt x="546" y="659"/>
                    <a:pt x="541" y="663"/>
                    <a:pt x="536" y="665"/>
                  </a:cubicBezTo>
                  <a:cubicBezTo>
                    <a:pt x="527" y="669"/>
                    <a:pt x="518" y="671"/>
                    <a:pt x="509" y="671"/>
                  </a:cubicBezTo>
                  <a:cubicBezTo>
                    <a:pt x="502" y="671"/>
                    <a:pt x="490" y="669"/>
                    <a:pt x="474" y="663"/>
                  </a:cubicBezTo>
                  <a:cubicBezTo>
                    <a:pt x="457" y="658"/>
                    <a:pt x="445" y="655"/>
                    <a:pt x="435" y="655"/>
                  </a:cubicBezTo>
                  <a:cubicBezTo>
                    <a:pt x="426" y="655"/>
                    <a:pt x="418" y="657"/>
                    <a:pt x="410" y="660"/>
                  </a:cubicBezTo>
                  <a:cubicBezTo>
                    <a:pt x="405" y="662"/>
                    <a:pt x="399" y="665"/>
                    <a:pt x="392" y="669"/>
                  </a:cubicBezTo>
                  <a:lnTo>
                    <a:pt x="375" y="645"/>
                  </a:lnTo>
                  <a:cubicBezTo>
                    <a:pt x="388" y="635"/>
                    <a:pt x="399" y="625"/>
                    <a:pt x="407" y="614"/>
                  </a:cubicBezTo>
                  <a:cubicBezTo>
                    <a:pt x="415" y="603"/>
                    <a:pt x="419" y="591"/>
                    <a:pt x="419" y="578"/>
                  </a:cubicBezTo>
                  <a:cubicBezTo>
                    <a:pt x="419" y="575"/>
                    <a:pt x="418" y="570"/>
                    <a:pt x="416" y="565"/>
                  </a:cubicBezTo>
                  <a:cubicBezTo>
                    <a:pt x="415" y="562"/>
                    <a:pt x="414" y="558"/>
                    <a:pt x="412" y="552"/>
                  </a:cubicBezTo>
                  <a:lnTo>
                    <a:pt x="373" y="552"/>
                  </a:lnTo>
                  <a:lnTo>
                    <a:pt x="373" y="534"/>
                  </a:lnTo>
                  <a:lnTo>
                    <a:pt x="401" y="534"/>
                  </a:lnTo>
                  <a:cubicBezTo>
                    <a:pt x="401" y="535"/>
                    <a:pt x="399" y="531"/>
                    <a:pt x="395" y="524"/>
                  </a:cubicBezTo>
                  <a:cubicBezTo>
                    <a:pt x="391" y="516"/>
                    <a:pt x="388" y="510"/>
                    <a:pt x="387" y="507"/>
                  </a:cubicBezTo>
                  <a:cubicBezTo>
                    <a:pt x="386" y="503"/>
                    <a:pt x="385" y="499"/>
                    <a:pt x="384" y="495"/>
                  </a:cubicBezTo>
                  <a:cubicBezTo>
                    <a:pt x="383" y="490"/>
                    <a:pt x="383" y="486"/>
                    <a:pt x="383" y="481"/>
                  </a:cubicBezTo>
                  <a:cubicBezTo>
                    <a:pt x="383" y="462"/>
                    <a:pt x="390" y="446"/>
                    <a:pt x="405" y="432"/>
                  </a:cubicBezTo>
                  <a:cubicBezTo>
                    <a:pt x="420" y="418"/>
                    <a:pt x="441" y="411"/>
                    <a:pt x="468" y="411"/>
                  </a:cubicBezTo>
                  <a:cubicBezTo>
                    <a:pt x="494" y="411"/>
                    <a:pt x="513" y="418"/>
                    <a:pt x="527" y="432"/>
                  </a:cubicBezTo>
                  <a:cubicBezTo>
                    <a:pt x="540" y="446"/>
                    <a:pt x="547" y="466"/>
                    <a:pt x="547" y="492"/>
                  </a:cubicBezTo>
                  <a:lnTo>
                    <a:pt x="515" y="492"/>
                  </a:lnTo>
                  <a:cubicBezTo>
                    <a:pt x="515" y="474"/>
                    <a:pt x="511" y="461"/>
                    <a:pt x="503" y="452"/>
                  </a:cubicBezTo>
                  <a:cubicBezTo>
                    <a:pt x="494" y="443"/>
                    <a:pt x="482" y="438"/>
                    <a:pt x="465" y="438"/>
                  </a:cubicBezTo>
                  <a:cubicBezTo>
                    <a:pt x="449" y="438"/>
                    <a:pt x="437" y="443"/>
                    <a:pt x="429" y="451"/>
                  </a:cubicBezTo>
                  <a:cubicBezTo>
                    <a:pt x="420" y="459"/>
                    <a:pt x="416" y="470"/>
                    <a:pt x="416" y="482"/>
                  </a:cubicBezTo>
                  <a:cubicBezTo>
                    <a:pt x="416" y="488"/>
                    <a:pt x="417" y="494"/>
                    <a:pt x="420" y="500"/>
                  </a:cubicBezTo>
                  <a:cubicBezTo>
                    <a:pt x="423" y="507"/>
                    <a:pt x="428" y="518"/>
                    <a:pt x="437" y="534"/>
                  </a:cubicBezTo>
                  <a:lnTo>
                    <a:pt x="493" y="534"/>
                  </a:lnTo>
                  <a:lnTo>
                    <a:pt x="493" y="552"/>
                  </a:lnTo>
                  <a:lnTo>
                    <a:pt x="444" y="552"/>
                  </a:lnTo>
                  <a:cubicBezTo>
                    <a:pt x="446" y="558"/>
                    <a:pt x="446" y="562"/>
                    <a:pt x="447" y="565"/>
                  </a:cubicBezTo>
                  <a:cubicBezTo>
                    <a:pt x="447" y="568"/>
                    <a:pt x="448" y="571"/>
                    <a:pt x="448" y="574"/>
                  </a:cubicBezTo>
                  <a:cubicBezTo>
                    <a:pt x="448" y="586"/>
                    <a:pt x="444" y="597"/>
                    <a:pt x="437" y="609"/>
                  </a:cubicBezTo>
                  <a:cubicBezTo>
                    <a:pt x="430" y="620"/>
                    <a:pt x="420" y="631"/>
                    <a:pt x="405" y="642"/>
                  </a:cubicBezTo>
                  <a:cubicBezTo>
                    <a:pt x="413" y="638"/>
                    <a:pt x="421" y="635"/>
                    <a:pt x="428" y="632"/>
                  </a:cubicBezTo>
                  <a:cubicBezTo>
                    <a:pt x="436" y="630"/>
                    <a:pt x="444" y="629"/>
                    <a:pt x="451" y="629"/>
                  </a:cubicBezTo>
                  <a:cubicBezTo>
                    <a:pt x="459" y="629"/>
                    <a:pt x="470" y="631"/>
                    <a:pt x="484" y="635"/>
                  </a:cubicBezTo>
                  <a:cubicBezTo>
                    <a:pt x="498" y="639"/>
                    <a:pt x="507" y="641"/>
                    <a:pt x="511" y="641"/>
                  </a:cubicBezTo>
                  <a:cubicBezTo>
                    <a:pt x="516" y="641"/>
                    <a:pt x="521" y="640"/>
                    <a:pt x="526" y="638"/>
                  </a:cubicBezTo>
                  <a:cubicBezTo>
                    <a:pt x="529" y="637"/>
                    <a:pt x="533" y="634"/>
                    <a:pt x="539" y="630"/>
                  </a:cubicBezTo>
                  <a:close/>
                  <a:moveTo>
                    <a:pt x="0" y="257"/>
                  </a:moveTo>
                  <a:lnTo>
                    <a:pt x="696" y="0"/>
                  </a:lnTo>
                  <a:lnTo>
                    <a:pt x="696" y="147"/>
                  </a:lnTo>
                  <a:lnTo>
                    <a:pt x="819" y="128"/>
                  </a:lnTo>
                  <a:lnTo>
                    <a:pt x="819" y="269"/>
                  </a:lnTo>
                  <a:lnTo>
                    <a:pt x="926" y="269"/>
                  </a:lnTo>
                  <a:lnTo>
                    <a:pt x="926" y="832"/>
                  </a:lnTo>
                  <a:lnTo>
                    <a:pt x="0" y="832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57"/>
                  </a:lnTo>
                  <a:close/>
                  <a:moveTo>
                    <a:pt x="654" y="541"/>
                  </a:moveTo>
                  <a:cubicBezTo>
                    <a:pt x="654" y="436"/>
                    <a:pt x="568" y="350"/>
                    <a:pt x="463" y="350"/>
                  </a:cubicBezTo>
                  <a:cubicBezTo>
                    <a:pt x="358" y="350"/>
                    <a:pt x="273" y="436"/>
                    <a:pt x="273" y="541"/>
                  </a:cubicBezTo>
                  <a:cubicBezTo>
                    <a:pt x="273" y="646"/>
                    <a:pt x="358" y="732"/>
                    <a:pt x="463" y="732"/>
                  </a:cubicBezTo>
                  <a:cubicBezTo>
                    <a:pt x="568" y="732"/>
                    <a:pt x="654" y="646"/>
                    <a:pt x="654" y="541"/>
                  </a:cubicBezTo>
                  <a:close/>
                  <a:moveTo>
                    <a:pt x="166" y="229"/>
                  </a:moveTo>
                  <a:lnTo>
                    <a:pt x="665" y="152"/>
                  </a:lnTo>
                  <a:lnTo>
                    <a:pt x="665" y="45"/>
                  </a:lnTo>
                  <a:lnTo>
                    <a:pt x="166" y="229"/>
                  </a:lnTo>
                  <a:close/>
                  <a:moveTo>
                    <a:pt x="109" y="269"/>
                  </a:moveTo>
                  <a:lnTo>
                    <a:pt x="788" y="269"/>
                  </a:lnTo>
                  <a:lnTo>
                    <a:pt x="788" y="164"/>
                  </a:lnTo>
                  <a:lnTo>
                    <a:pt x="109" y="269"/>
                  </a:ln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006074" y="4701011"/>
            <a:ext cx="4657962" cy="878318"/>
            <a:chOff x="1598730" y="3121223"/>
            <a:chExt cx="4657962" cy="878318"/>
          </a:xfrm>
        </p:grpSpPr>
        <p:sp>
          <p:nvSpPr>
            <p:cNvPr id="79" name="文本框 78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98730" y="3429000"/>
              <a:ext cx="4657962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7592629" y="213298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43F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  <a:endParaRPr lang="zh-CN" altLang="en-US" sz="1200" dirty="0">
              <a:solidFill>
                <a:srgbClr val="F43F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592629" y="30466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592629" y="4889577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592629" y="395685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43F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  <a:endParaRPr lang="zh-CN" altLang="en-US" sz="1200" dirty="0">
              <a:solidFill>
                <a:srgbClr val="F43F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TW0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96" name="矩形: 对角圆角 95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/>
          <p:cNvSpPr/>
          <p:nvPr/>
        </p:nvSpPr>
        <p:spPr>
          <a:xfrm>
            <a:off x="2094135" y="1335001"/>
            <a:ext cx="1481822" cy="9144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69430" y="1469036"/>
            <a:ext cx="2820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3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THREE</a:t>
            </a:r>
            <a:endParaRPr lang="zh-CN" altLang="en-US" sz="3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矩形: 对角圆角 6"/>
          <p:cNvSpPr/>
          <p:nvPr/>
        </p:nvSpPr>
        <p:spPr>
          <a:xfrm>
            <a:off x="982163" y="3588749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9429" y="3789872"/>
            <a:ext cx="62578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/>
              <a:t>May work be easy, life be beautiful, and you have a good mood every day. May work be easy, life be beautiful, and you have a good mood every day. May work be easy, life be beautiful, and you have a good mood every day.</a:t>
            </a:r>
            <a:endParaRPr lang="zh-CN" altLang="en-US" sz="1200" dirty="0"/>
          </a:p>
          <a:p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869429" y="2656305"/>
            <a:ext cx="3647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9429" y="3087989"/>
            <a:ext cx="4495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4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THREE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矩形: 对角圆角 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" name="矩形: 折角 8"/>
          <p:cNvSpPr/>
          <p:nvPr/>
        </p:nvSpPr>
        <p:spPr>
          <a:xfrm>
            <a:off x="1248933" y="1938396"/>
            <a:ext cx="3434576" cy="3356517"/>
          </a:xfrm>
          <a:prstGeom prst="foldedCorner">
            <a:avLst/>
          </a:prstGeom>
          <a:blipFill>
            <a:blip r:embed="rId1" cstate="print"/>
            <a:srcRect/>
            <a:stretch>
              <a:fillRect t="4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折角 10"/>
          <p:cNvSpPr/>
          <p:nvPr/>
        </p:nvSpPr>
        <p:spPr>
          <a:xfrm>
            <a:off x="1438504" y="2127966"/>
            <a:ext cx="3055435" cy="2977376"/>
          </a:xfrm>
          <a:prstGeom prst="foldedCorner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485254" y="1938396"/>
            <a:ext cx="4673507" cy="2136626"/>
            <a:chOff x="1598730" y="3121223"/>
            <a:chExt cx="4673507" cy="2136626"/>
          </a:xfrm>
        </p:grpSpPr>
        <p:sp>
          <p:nvSpPr>
            <p:cNvPr id="13" name="文本框 12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98730" y="3429000"/>
              <a:ext cx="4673507" cy="847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98730" y="4410309"/>
              <a:ext cx="4561995" cy="847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585615" y="4638907"/>
            <a:ext cx="466433" cy="466433"/>
            <a:chOff x="2174023" y="1932982"/>
            <a:chExt cx="586301" cy="586301"/>
          </a:xfrm>
        </p:grpSpPr>
        <p:sp>
          <p:nvSpPr>
            <p:cNvPr id="39" name="椭圆 38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location-pointer_64679"/>
            <p:cNvSpPr>
              <a:spLocks noChangeAspect="1"/>
            </p:cNvSpPr>
            <p:nvPr/>
          </p:nvSpPr>
          <p:spPr bwMode="auto">
            <a:xfrm>
              <a:off x="2319926" y="2119773"/>
              <a:ext cx="320485" cy="212716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88862 h 440259"/>
                <a:gd name="T47" fmla="*/ 88862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88862 h 440259"/>
                <a:gd name="T59" fmla="*/ 88862 h 440259"/>
                <a:gd name="T60" fmla="*/ 278945 h 440259"/>
                <a:gd name="T61" fmla="*/ 278945 h 440259"/>
                <a:gd name="T62" fmla="*/ 278945 h 440259"/>
                <a:gd name="T6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533">
                  <a:moveTo>
                    <a:pt x="802" y="11"/>
                  </a:moveTo>
                  <a:cubicBezTo>
                    <a:pt x="802" y="11"/>
                    <a:pt x="802" y="11"/>
                    <a:pt x="802" y="11"/>
                  </a:cubicBezTo>
                  <a:cubicBezTo>
                    <a:pt x="801" y="9"/>
                    <a:pt x="801" y="8"/>
                    <a:pt x="800" y="6"/>
                  </a:cubicBezTo>
                  <a:cubicBezTo>
                    <a:pt x="800" y="6"/>
                    <a:pt x="800" y="6"/>
                    <a:pt x="800" y="6"/>
                  </a:cubicBezTo>
                  <a:cubicBezTo>
                    <a:pt x="800" y="6"/>
                    <a:pt x="800" y="6"/>
                    <a:pt x="800" y="6"/>
                  </a:cubicBezTo>
                  <a:cubicBezTo>
                    <a:pt x="799" y="5"/>
                    <a:pt x="798" y="4"/>
                    <a:pt x="797" y="3"/>
                  </a:cubicBezTo>
                  <a:cubicBezTo>
                    <a:pt x="796" y="3"/>
                    <a:pt x="796" y="2"/>
                    <a:pt x="796" y="2"/>
                  </a:cubicBezTo>
                  <a:cubicBezTo>
                    <a:pt x="795" y="2"/>
                    <a:pt x="794" y="1"/>
                    <a:pt x="793" y="1"/>
                  </a:cubicBezTo>
                  <a:cubicBezTo>
                    <a:pt x="792" y="0"/>
                    <a:pt x="791" y="0"/>
                    <a:pt x="791" y="0"/>
                  </a:cubicBezTo>
                  <a:cubicBezTo>
                    <a:pt x="790" y="0"/>
                    <a:pt x="789" y="0"/>
                    <a:pt x="789" y="0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786" y="0"/>
                    <a:pt x="786" y="0"/>
                    <a:pt x="786" y="0"/>
                  </a:cubicBezTo>
                  <a:lnTo>
                    <a:pt x="12" y="160"/>
                  </a:lnTo>
                  <a:cubicBezTo>
                    <a:pt x="6" y="161"/>
                    <a:pt x="2" y="166"/>
                    <a:pt x="1" y="171"/>
                  </a:cubicBezTo>
                  <a:cubicBezTo>
                    <a:pt x="0" y="177"/>
                    <a:pt x="3" y="182"/>
                    <a:pt x="8" y="185"/>
                  </a:cubicBezTo>
                  <a:lnTo>
                    <a:pt x="230" y="302"/>
                  </a:lnTo>
                  <a:lnTo>
                    <a:pt x="269" y="518"/>
                  </a:lnTo>
                  <a:cubicBezTo>
                    <a:pt x="269" y="518"/>
                    <a:pt x="269" y="518"/>
                    <a:pt x="269" y="518"/>
                  </a:cubicBezTo>
                  <a:cubicBezTo>
                    <a:pt x="269" y="519"/>
                    <a:pt x="269" y="520"/>
                    <a:pt x="269" y="521"/>
                  </a:cubicBezTo>
                  <a:cubicBezTo>
                    <a:pt x="269" y="522"/>
                    <a:pt x="269" y="523"/>
                    <a:pt x="269" y="523"/>
                  </a:cubicBezTo>
                  <a:cubicBezTo>
                    <a:pt x="269" y="524"/>
                    <a:pt x="270" y="525"/>
                    <a:pt x="270" y="527"/>
                  </a:cubicBezTo>
                  <a:cubicBezTo>
                    <a:pt x="271" y="527"/>
                    <a:pt x="271" y="527"/>
                    <a:pt x="271" y="527"/>
                  </a:cubicBezTo>
                  <a:cubicBezTo>
                    <a:pt x="271" y="527"/>
                    <a:pt x="271" y="527"/>
                    <a:pt x="271" y="527"/>
                  </a:cubicBezTo>
                  <a:cubicBezTo>
                    <a:pt x="271" y="528"/>
                    <a:pt x="271" y="528"/>
                    <a:pt x="272" y="528"/>
                  </a:cubicBezTo>
                  <a:cubicBezTo>
                    <a:pt x="272" y="529"/>
                    <a:pt x="273" y="530"/>
                    <a:pt x="274" y="530"/>
                  </a:cubicBezTo>
                  <a:cubicBezTo>
                    <a:pt x="274" y="530"/>
                    <a:pt x="274" y="530"/>
                    <a:pt x="274" y="531"/>
                  </a:cubicBezTo>
                  <a:cubicBezTo>
                    <a:pt x="274" y="531"/>
                    <a:pt x="274" y="531"/>
                    <a:pt x="275" y="531"/>
                  </a:cubicBezTo>
                  <a:cubicBezTo>
                    <a:pt x="275" y="531"/>
                    <a:pt x="276" y="532"/>
                    <a:pt x="277" y="532"/>
                  </a:cubicBezTo>
                  <a:cubicBezTo>
                    <a:pt x="277" y="532"/>
                    <a:pt x="278" y="533"/>
                    <a:pt x="278" y="533"/>
                  </a:cubicBezTo>
                  <a:cubicBezTo>
                    <a:pt x="279" y="533"/>
                    <a:pt x="281" y="533"/>
                    <a:pt x="282" y="533"/>
                  </a:cubicBezTo>
                  <a:lnTo>
                    <a:pt x="282" y="533"/>
                  </a:lnTo>
                  <a:lnTo>
                    <a:pt x="282" y="533"/>
                  </a:lnTo>
                  <a:lnTo>
                    <a:pt x="282" y="533"/>
                  </a:lnTo>
                  <a:cubicBezTo>
                    <a:pt x="282" y="533"/>
                    <a:pt x="282" y="533"/>
                    <a:pt x="282" y="533"/>
                  </a:cubicBezTo>
                  <a:cubicBezTo>
                    <a:pt x="282" y="533"/>
                    <a:pt x="282" y="533"/>
                    <a:pt x="283" y="533"/>
                  </a:cubicBezTo>
                  <a:cubicBezTo>
                    <a:pt x="286" y="533"/>
                    <a:pt x="290" y="532"/>
                    <a:pt x="292" y="529"/>
                  </a:cubicBezTo>
                  <a:lnTo>
                    <a:pt x="440" y="431"/>
                  </a:lnTo>
                  <a:lnTo>
                    <a:pt x="595" y="531"/>
                  </a:lnTo>
                  <a:cubicBezTo>
                    <a:pt x="597" y="532"/>
                    <a:pt x="599" y="533"/>
                    <a:pt x="602" y="533"/>
                  </a:cubicBezTo>
                  <a:cubicBezTo>
                    <a:pt x="603" y="533"/>
                    <a:pt x="605" y="533"/>
                    <a:pt x="606" y="533"/>
                  </a:cubicBezTo>
                  <a:cubicBezTo>
                    <a:pt x="610" y="531"/>
                    <a:pt x="613" y="528"/>
                    <a:pt x="614" y="524"/>
                  </a:cubicBezTo>
                  <a:lnTo>
                    <a:pt x="800" y="20"/>
                  </a:lnTo>
                  <a:cubicBezTo>
                    <a:pt x="801" y="18"/>
                    <a:pt x="802" y="16"/>
                    <a:pt x="802" y="13"/>
                  </a:cubicBezTo>
                  <a:cubicBezTo>
                    <a:pt x="802" y="12"/>
                    <a:pt x="802" y="12"/>
                    <a:pt x="802" y="11"/>
                  </a:cubicBezTo>
                  <a:close/>
                  <a:moveTo>
                    <a:pt x="647" y="101"/>
                  </a:moveTo>
                  <a:lnTo>
                    <a:pt x="327" y="336"/>
                  </a:lnTo>
                  <a:cubicBezTo>
                    <a:pt x="327" y="336"/>
                    <a:pt x="326" y="337"/>
                    <a:pt x="326" y="337"/>
                  </a:cubicBezTo>
                  <a:cubicBezTo>
                    <a:pt x="326" y="337"/>
                    <a:pt x="326" y="337"/>
                    <a:pt x="325" y="338"/>
                  </a:cubicBezTo>
                  <a:cubicBezTo>
                    <a:pt x="325" y="338"/>
                    <a:pt x="325" y="338"/>
                    <a:pt x="325" y="339"/>
                  </a:cubicBezTo>
                  <a:cubicBezTo>
                    <a:pt x="324" y="339"/>
                    <a:pt x="324" y="339"/>
                    <a:pt x="324" y="340"/>
                  </a:cubicBezTo>
                  <a:cubicBezTo>
                    <a:pt x="323" y="340"/>
                    <a:pt x="323" y="341"/>
                    <a:pt x="323" y="342"/>
                  </a:cubicBezTo>
                  <a:cubicBezTo>
                    <a:pt x="323" y="342"/>
                    <a:pt x="323" y="342"/>
                    <a:pt x="323" y="343"/>
                  </a:cubicBezTo>
                  <a:cubicBezTo>
                    <a:pt x="323" y="343"/>
                    <a:pt x="322" y="343"/>
                    <a:pt x="322" y="343"/>
                  </a:cubicBezTo>
                  <a:lnTo>
                    <a:pt x="286" y="462"/>
                  </a:lnTo>
                  <a:lnTo>
                    <a:pt x="257" y="301"/>
                  </a:lnTo>
                  <a:lnTo>
                    <a:pt x="647" y="101"/>
                  </a:lnTo>
                  <a:close/>
                  <a:moveTo>
                    <a:pt x="306" y="487"/>
                  </a:moveTo>
                  <a:lnTo>
                    <a:pt x="343" y="367"/>
                  </a:lnTo>
                  <a:lnTo>
                    <a:pt x="399" y="404"/>
                  </a:lnTo>
                  <a:lnTo>
                    <a:pt x="416" y="415"/>
                  </a:lnTo>
                  <a:lnTo>
                    <a:pt x="361" y="451"/>
                  </a:lnTo>
                  <a:lnTo>
                    <a:pt x="306" y="487"/>
                  </a:ln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570639" y="4638907"/>
            <a:ext cx="466433" cy="466433"/>
            <a:chOff x="2174023" y="1932982"/>
            <a:chExt cx="586301" cy="586301"/>
          </a:xfrm>
        </p:grpSpPr>
        <p:sp>
          <p:nvSpPr>
            <p:cNvPr id="45" name="椭圆 44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location-pointer_64679"/>
            <p:cNvSpPr>
              <a:spLocks noChangeAspect="1"/>
            </p:cNvSpPr>
            <p:nvPr/>
          </p:nvSpPr>
          <p:spPr bwMode="auto">
            <a:xfrm>
              <a:off x="2319926" y="2112692"/>
              <a:ext cx="320484" cy="226877"/>
            </a:xfrm>
            <a:custGeom>
              <a:avLst/>
              <a:gdLst>
                <a:gd name="connsiteX0" fmla="*/ 487038 w 596814"/>
                <a:gd name="connsiteY0" fmla="*/ 304584 h 422497"/>
                <a:gd name="connsiteX1" fmla="*/ 551542 w 596814"/>
                <a:gd name="connsiteY1" fmla="*/ 304584 h 422497"/>
                <a:gd name="connsiteX2" fmla="*/ 551542 w 596814"/>
                <a:gd name="connsiteY2" fmla="*/ 422497 h 422497"/>
                <a:gd name="connsiteX3" fmla="*/ 487038 w 596814"/>
                <a:gd name="connsiteY3" fmla="*/ 422497 h 422497"/>
                <a:gd name="connsiteX4" fmla="*/ 37874 w 596814"/>
                <a:gd name="connsiteY4" fmla="*/ 301921 h 422497"/>
                <a:gd name="connsiteX5" fmla="*/ 102378 w 596814"/>
                <a:gd name="connsiteY5" fmla="*/ 301921 h 422497"/>
                <a:gd name="connsiteX6" fmla="*/ 102378 w 596814"/>
                <a:gd name="connsiteY6" fmla="*/ 419686 h 422497"/>
                <a:gd name="connsiteX7" fmla="*/ 37874 w 596814"/>
                <a:gd name="connsiteY7" fmla="*/ 419686 h 422497"/>
                <a:gd name="connsiteX8" fmla="*/ 398491 w 596814"/>
                <a:gd name="connsiteY8" fmla="*/ 231865 h 422497"/>
                <a:gd name="connsiteX9" fmla="*/ 398491 w 596814"/>
                <a:gd name="connsiteY9" fmla="*/ 276970 h 422497"/>
                <a:gd name="connsiteX10" fmla="*/ 497191 w 596814"/>
                <a:gd name="connsiteY10" fmla="*/ 276970 h 422497"/>
                <a:gd name="connsiteX11" fmla="*/ 497191 w 596814"/>
                <a:gd name="connsiteY11" fmla="*/ 231865 h 422497"/>
                <a:gd name="connsiteX12" fmla="*/ 94088 w 596814"/>
                <a:gd name="connsiteY12" fmla="*/ 231865 h 422497"/>
                <a:gd name="connsiteX13" fmla="*/ 94088 w 596814"/>
                <a:gd name="connsiteY13" fmla="*/ 276970 h 422497"/>
                <a:gd name="connsiteX14" fmla="*/ 192788 w 596814"/>
                <a:gd name="connsiteY14" fmla="*/ 276970 h 422497"/>
                <a:gd name="connsiteX15" fmla="*/ 192788 w 596814"/>
                <a:gd name="connsiteY15" fmla="*/ 231865 h 422497"/>
                <a:gd name="connsiteX16" fmla="*/ 324696 w 596814"/>
                <a:gd name="connsiteY16" fmla="*/ 222660 h 422497"/>
                <a:gd name="connsiteX17" fmla="*/ 324696 w 596814"/>
                <a:gd name="connsiteY17" fmla="*/ 288936 h 422497"/>
                <a:gd name="connsiteX18" fmla="*/ 352369 w 596814"/>
                <a:gd name="connsiteY18" fmla="*/ 288936 h 422497"/>
                <a:gd name="connsiteX19" fmla="*/ 352369 w 596814"/>
                <a:gd name="connsiteY19" fmla="*/ 222660 h 422497"/>
                <a:gd name="connsiteX20" fmla="*/ 282264 w 596814"/>
                <a:gd name="connsiteY20" fmla="*/ 222660 h 422497"/>
                <a:gd name="connsiteX21" fmla="*/ 282264 w 596814"/>
                <a:gd name="connsiteY21" fmla="*/ 288936 h 422497"/>
                <a:gd name="connsiteX22" fmla="*/ 309937 w 596814"/>
                <a:gd name="connsiteY22" fmla="*/ 288936 h 422497"/>
                <a:gd name="connsiteX23" fmla="*/ 309937 w 596814"/>
                <a:gd name="connsiteY23" fmla="*/ 222660 h 422497"/>
                <a:gd name="connsiteX24" fmla="*/ 237988 w 596814"/>
                <a:gd name="connsiteY24" fmla="*/ 222660 h 422497"/>
                <a:gd name="connsiteX25" fmla="*/ 237988 w 596814"/>
                <a:gd name="connsiteY25" fmla="*/ 288936 h 422497"/>
                <a:gd name="connsiteX26" fmla="*/ 265661 w 596814"/>
                <a:gd name="connsiteY26" fmla="*/ 288936 h 422497"/>
                <a:gd name="connsiteX27" fmla="*/ 265661 w 596814"/>
                <a:gd name="connsiteY27" fmla="*/ 222660 h 422497"/>
                <a:gd name="connsiteX28" fmla="*/ 251804 w 596814"/>
                <a:gd name="connsiteY28" fmla="*/ 53224 h 422497"/>
                <a:gd name="connsiteX29" fmla="*/ 333026 w 596814"/>
                <a:gd name="connsiteY29" fmla="*/ 53224 h 422497"/>
                <a:gd name="connsiteX30" fmla="*/ 333026 w 596814"/>
                <a:gd name="connsiteY30" fmla="*/ 69794 h 422497"/>
                <a:gd name="connsiteX31" fmla="*/ 251804 w 596814"/>
                <a:gd name="connsiteY31" fmla="*/ 69794 h 422497"/>
                <a:gd name="connsiteX32" fmla="*/ 145744 w 596814"/>
                <a:gd name="connsiteY32" fmla="*/ 41320 h 422497"/>
                <a:gd name="connsiteX33" fmla="*/ 127296 w 596814"/>
                <a:gd name="connsiteY33" fmla="*/ 177555 h 422497"/>
                <a:gd name="connsiteX34" fmla="*/ 463984 w 596814"/>
                <a:gd name="connsiteY34" fmla="*/ 177555 h 422497"/>
                <a:gd name="connsiteX35" fmla="*/ 445535 w 596814"/>
                <a:gd name="connsiteY35" fmla="*/ 41320 h 422497"/>
                <a:gd name="connsiteX36" fmla="*/ 256092 w 596814"/>
                <a:gd name="connsiteY36" fmla="*/ 133 h 422497"/>
                <a:gd name="connsiteX37" fmla="*/ 482432 w 596814"/>
                <a:gd name="connsiteY37" fmla="*/ 11864 h 422497"/>
                <a:gd name="connsiteX38" fmla="*/ 503648 w 596814"/>
                <a:gd name="connsiteY38" fmla="*/ 173873 h 422497"/>
                <a:gd name="connsiteX39" fmla="*/ 526709 w 596814"/>
                <a:gd name="connsiteY39" fmla="*/ 173873 h 422497"/>
                <a:gd name="connsiteX40" fmla="*/ 526709 w 596814"/>
                <a:gd name="connsiteY40" fmla="*/ 172032 h 422497"/>
                <a:gd name="connsiteX41" fmla="*/ 526709 w 596814"/>
                <a:gd name="connsiteY41" fmla="*/ 137973 h 422497"/>
                <a:gd name="connsiteX42" fmla="*/ 596814 w 596814"/>
                <a:gd name="connsiteY42" fmla="*/ 137973 h 422497"/>
                <a:gd name="connsiteX43" fmla="*/ 596814 w 596814"/>
                <a:gd name="connsiteY43" fmla="*/ 176634 h 422497"/>
                <a:gd name="connsiteX44" fmla="*/ 528554 w 596814"/>
                <a:gd name="connsiteY44" fmla="*/ 176634 h 422497"/>
                <a:gd name="connsiteX45" fmla="*/ 526709 w 596814"/>
                <a:gd name="connsiteY45" fmla="*/ 176634 h 422497"/>
                <a:gd name="connsiteX46" fmla="*/ 526709 w 596814"/>
                <a:gd name="connsiteY46" fmla="*/ 178475 h 422497"/>
                <a:gd name="connsiteX47" fmla="*/ 528554 w 596814"/>
                <a:gd name="connsiteY47" fmla="*/ 178475 h 422497"/>
                <a:gd name="connsiteX48" fmla="*/ 528554 w 596814"/>
                <a:gd name="connsiteY48" fmla="*/ 194124 h 422497"/>
                <a:gd name="connsiteX49" fmla="*/ 572831 w 596814"/>
                <a:gd name="connsiteY49" fmla="*/ 194124 h 422497"/>
                <a:gd name="connsiteX50" fmla="*/ 572831 w 596814"/>
                <a:gd name="connsiteY50" fmla="*/ 231865 h 422497"/>
                <a:gd name="connsiteX51" fmla="*/ 528554 w 596814"/>
                <a:gd name="connsiteY51" fmla="*/ 231865 h 422497"/>
                <a:gd name="connsiteX52" fmla="*/ 528554 w 596814"/>
                <a:gd name="connsiteY52" fmla="*/ 289857 h 422497"/>
                <a:gd name="connsiteX53" fmla="*/ 483355 w 596814"/>
                <a:gd name="connsiteY53" fmla="*/ 289857 h 422497"/>
                <a:gd name="connsiteX54" fmla="*/ 483355 w 596814"/>
                <a:gd name="connsiteY54" fmla="*/ 321154 h 422497"/>
                <a:gd name="connsiteX55" fmla="*/ 154046 w 596814"/>
                <a:gd name="connsiteY55" fmla="*/ 321154 h 422497"/>
                <a:gd name="connsiteX56" fmla="*/ 114382 w 596814"/>
                <a:gd name="connsiteY56" fmla="*/ 321154 h 422497"/>
                <a:gd name="connsiteX57" fmla="*/ 114382 w 596814"/>
                <a:gd name="connsiteY57" fmla="*/ 289857 h 422497"/>
                <a:gd name="connsiteX58" fmla="*/ 55346 w 596814"/>
                <a:gd name="connsiteY58" fmla="*/ 289857 h 422497"/>
                <a:gd name="connsiteX59" fmla="*/ 55346 w 596814"/>
                <a:gd name="connsiteY59" fmla="*/ 230944 h 422497"/>
                <a:gd name="connsiteX60" fmla="*/ 37820 w 596814"/>
                <a:gd name="connsiteY60" fmla="*/ 230944 h 422497"/>
                <a:gd name="connsiteX61" fmla="*/ 37820 w 596814"/>
                <a:gd name="connsiteY61" fmla="*/ 195965 h 422497"/>
                <a:gd name="connsiteX62" fmla="*/ 55346 w 596814"/>
                <a:gd name="connsiteY62" fmla="*/ 195965 h 422497"/>
                <a:gd name="connsiteX63" fmla="*/ 55346 w 596814"/>
                <a:gd name="connsiteY63" fmla="*/ 178475 h 422497"/>
                <a:gd name="connsiteX64" fmla="*/ 70105 w 596814"/>
                <a:gd name="connsiteY64" fmla="*/ 178475 h 422497"/>
                <a:gd name="connsiteX65" fmla="*/ 70105 w 596814"/>
                <a:gd name="connsiteY65" fmla="*/ 176634 h 422497"/>
                <a:gd name="connsiteX66" fmla="*/ 55346 w 596814"/>
                <a:gd name="connsiteY66" fmla="*/ 176634 h 422497"/>
                <a:gd name="connsiteX67" fmla="*/ 0 w 596814"/>
                <a:gd name="connsiteY67" fmla="*/ 176634 h 422497"/>
                <a:gd name="connsiteX68" fmla="*/ 0 w 596814"/>
                <a:gd name="connsiteY68" fmla="*/ 137973 h 422497"/>
                <a:gd name="connsiteX69" fmla="*/ 70105 w 596814"/>
                <a:gd name="connsiteY69" fmla="*/ 137973 h 422497"/>
                <a:gd name="connsiteX70" fmla="*/ 70105 w 596814"/>
                <a:gd name="connsiteY70" fmla="*/ 172032 h 422497"/>
                <a:gd name="connsiteX71" fmla="*/ 70105 w 596814"/>
                <a:gd name="connsiteY71" fmla="*/ 173873 h 422497"/>
                <a:gd name="connsiteX72" fmla="*/ 81174 w 596814"/>
                <a:gd name="connsiteY72" fmla="*/ 173873 h 422497"/>
                <a:gd name="connsiteX73" fmla="*/ 101468 w 596814"/>
                <a:gd name="connsiteY73" fmla="*/ 11864 h 422497"/>
                <a:gd name="connsiteX74" fmla="*/ 256092 w 596814"/>
                <a:gd name="connsiteY74" fmla="*/ 133 h 42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96814" h="422497">
                  <a:moveTo>
                    <a:pt x="487038" y="304584"/>
                  </a:moveTo>
                  <a:lnTo>
                    <a:pt x="551542" y="304584"/>
                  </a:lnTo>
                  <a:lnTo>
                    <a:pt x="551542" y="422497"/>
                  </a:lnTo>
                  <a:lnTo>
                    <a:pt x="487038" y="422497"/>
                  </a:lnTo>
                  <a:close/>
                  <a:moveTo>
                    <a:pt x="37874" y="301921"/>
                  </a:moveTo>
                  <a:lnTo>
                    <a:pt x="102378" y="301921"/>
                  </a:lnTo>
                  <a:lnTo>
                    <a:pt x="102378" y="419686"/>
                  </a:lnTo>
                  <a:lnTo>
                    <a:pt x="37874" y="419686"/>
                  </a:lnTo>
                  <a:close/>
                  <a:moveTo>
                    <a:pt x="398491" y="231865"/>
                  </a:moveTo>
                  <a:lnTo>
                    <a:pt x="398491" y="276970"/>
                  </a:lnTo>
                  <a:lnTo>
                    <a:pt x="497191" y="276970"/>
                  </a:lnTo>
                  <a:lnTo>
                    <a:pt x="497191" y="231865"/>
                  </a:lnTo>
                  <a:close/>
                  <a:moveTo>
                    <a:pt x="94088" y="231865"/>
                  </a:moveTo>
                  <a:lnTo>
                    <a:pt x="94088" y="276970"/>
                  </a:lnTo>
                  <a:lnTo>
                    <a:pt x="192788" y="276970"/>
                  </a:lnTo>
                  <a:lnTo>
                    <a:pt x="192788" y="231865"/>
                  </a:lnTo>
                  <a:close/>
                  <a:moveTo>
                    <a:pt x="324696" y="222660"/>
                  </a:moveTo>
                  <a:lnTo>
                    <a:pt x="324696" y="288936"/>
                  </a:lnTo>
                  <a:lnTo>
                    <a:pt x="352369" y="288936"/>
                  </a:lnTo>
                  <a:lnTo>
                    <a:pt x="352369" y="222660"/>
                  </a:lnTo>
                  <a:close/>
                  <a:moveTo>
                    <a:pt x="282264" y="222660"/>
                  </a:moveTo>
                  <a:lnTo>
                    <a:pt x="282264" y="288936"/>
                  </a:lnTo>
                  <a:lnTo>
                    <a:pt x="309937" y="288936"/>
                  </a:lnTo>
                  <a:lnTo>
                    <a:pt x="309937" y="222660"/>
                  </a:lnTo>
                  <a:close/>
                  <a:moveTo>
                    <a:pt x="237988" y="222660"/>
                  </a:moveTo>
                  <a:lnTo>
                    <a:pt x="237988" y="288936"/>
                  </a:lnTo>
                  <a:lnTo>
                    <a:pt x="265661" y="288936"/>
                  </a:lnTo>
                  <a:lnTo>
                    <a:pt x="265661" y="222660"/>
                  </a:lnTo>
                  <a:close/>
                  <a:moveTo>
                    <a:pt x="251804" y="53224"/>
                  </a:moveTo>
                  <a:lnTo>
                    <a:pt x="333026" y="53224"/>
                  </a:lnTo>
                  <a:lnTo>
                    <a:pt x="333026" y="69794"/>
                  </a:lnTo>
                  <a:lnTo>
                    <a:pt x="251804" y="69794"/>
                  </a:lnTo>
                  <a:close/>
                  <a:moveTo>
                    <a:pt x="145744" y="41320"/>
                  </a:moveTo>
                  <a:lnTo>
                    <a:pt x="127296" y="177555"/>
                  </a:lnTo>
                  <a:lnTo>
                    <a:pt x="463984" y="177555"/>
                  </a:lnTo>
                  <a:lnTo>
                    <a:pt x="445535" y="41320"/>
                  </a:lnTo>
                  <a:close/>
                  <a:moveTo>
                    <a:pt x="256092" y="133"/>
                  </a:moveTo>
                  <a:cubicBezTo>
                    <a:pt x="316005" y="-649"/>
                    <a:pt x="392149" y="1853"/>
                    <a:pt x="482432" y="11864"/>
                  </a:cubicBezTo>
                  <a:lnTo>
                    <a:pt x="503648" y="173873"/>
                  </a:lnTo>
                  <a:lnTo>
                    <a:pt x="526709" y="173873"/>
                  </a:lnTo>
                  <a:lnTo>
                    <a:pt x="526709" y="172032"/>
                  </a:lnTo>
                  <a:lnTo>
                    <a:pt x="526709" y="137973"/>
                  </a:lnTo>
                  <a:lnTo>
                    <a:pt x="596814" y="137973"/>
                  </a:lnTo>
                  <a:lnTo>
                    <a:pt x="596814" y="176634"/>
                  </a:lnTo>
                  <a:lnTo>
                    <a:pt x="528554" y="176634"/>
                  </a:lnTo>
                  <a:lnTo>
                    <a:pt x="526709" y="176634"/>
                  </a:lnTo>
                  <a:lnTo>
                    <a:pt x="526709" y="178475"/>
                  </a:lnTo>
                  <a:lnTo>
                    <a:pt x="528554" y="178475"/>
                  </a:lnTo>
                  <a:lnTo>
                    <a:pt x="528554" y="194124"/>
                  </a:lnTo>
                  <a:lnTo>
                    <a:pt x="572831" y="194124"/>
                  </a:lnTo>
                  <a:lnTo>
                    <a:pt x="572831" y="231865"/>
                  </a:lnTo>
                  <a:lnTo>
                    <a:pt x="528554" y="231865"/>
                  </a:lnTo>
                  <a:lnTo>
                    <a:pt x="528554" y="289857"/>
                  </a:lnTo>
                  <a:lnTo>
                    <a:pt x="483355" y="289857"/>
                  </a:lnTo>
                  <a:lnTo>
                    <a:pt x="483355" y="321154"/>
                  </a:lnTo>
                  <a:lnTo>
                    <a:pt x="154046" y="321154"/>
                  </a:lnTo>
                  <a:lnTo>
                    <a:pt x="114382" y="321154"/>
                  </a:lnTo>
                  <a:lnTo>
                    <a:pt x="114382" y="289857"/>
                  </a:lnTo>
                  <a:lnTo>
                    <a:pt x="55346" y="289857"/>
                  </a:lnTo>
                  <a:lnTo>
                    <a:pt x="55346" y="230944"/>
                  </a:lnTo>
                  <a:lnTo>
                    <a:pt x="37820" y="230944"/>
                  </a:lnTo>
                  <a:lnTo>
                    <a:pt x="37820" y="195965"/>
                  </a:lnTo>
                  <a:lnTo>
                    <a:pt x="55346" y="195965"/>
                  </a:lnTo>
                  <a:lnTo>
                    <a:pt x="55346" y="178475"/>
                  </a:lnTo>
                  <a:lnTo>
                    <a:pt x="70105" y="178475"/>
                  </a:lnTo>
                  <a:lnTo>
                    <a:pt x="70105" y="176634"/>
                  </a:lnTo>
                  <a:lnTo>
                    <a:pt x="55346" y="176634"/>
                  </a:lnTo>
                  <a:lnTo>
                    <a:pt x="0" y="176634"/>
                  </a:lnTo>
                  <a:lnTo>
                    <a:pt x="0" y="137973"/>
                  </a:lnTo>
                  <a:lnTo>
                    <a:pt x="70105" y="137973"/>
                  </a:lnTo>
                  <a:lnTo>
                    <a:pt x="70105" y="172032"/>
                  </a:lnTo>
                  <a:lnTo>
                    <a:pt x="70105" y="173873"/>
                  </a:lnTo>
                  <a:lnTo>
                    <a:pt x="81174" y="173873"/>
                  </a:lnTo>
                  <a:lnTo>
                    <a:pt x="101468" y="11864"/>
                  </a:lnTo>
                  <a:cubicBezTo>
                    <a:pt x="101468" y="11864"/>
                    <a:pt x="156237" y="1436"/>
                    <a:pt x="256092" y="133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555663" y="4638907"/>
            <a:ext cx="466433" cy="466433"/>
            <a:chOff x="2174023" y="1932982"/>
            <a:chExt cx="586301" cy="586301"/>
          </a:xfrm>
        </p:grpSpPr>
        <p:sp>
          <p:nvSpPr>
            <p:cNvPr id="57" name="椭圆 56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location-pointer_64679"/>
            <p:cNvSpPr>
              <a:spLocks noChangeAspect="1"/>
            </p:cNvSpPr>
            <p:nvPr/>
          </p:nvSpPr>
          <p:spPr bwMode="auto">
            <a:xfrm>
              <a:off x="2319926" y="2099249"/>
              <a:ext cx="320485" cy="253759"/>
            </a:xfrm>
            <a:custGeom>
              <a:avLst/>
              <a:gdLst>
                <a:gd name="T0" fmla="*/ 3709 w 3942"/>
                <a:gd name="T1" fmla="*/ 0 h 3126"/>
                <a:gd name="T2" fmla="*/ 2331 w 3942"/>
                <a:gd name="T3" fmla="*/ 0 h 3126"/>
                <a:gd name="T4" fmla="*/ 2098 w 3942"/>
                <a:gd name="T5" fmla="*/ 234 h 3126"/>
                <a:gd name="T6" fmla="*/ 2098 w 3942"/>
                <a:gd name="T7" fmla="*/ 632 h 3126"/>
                <a:gd name="T8" fmla="*/ 532 w 3942"/>
                <a:gd name="T9" fmla="*/ 632 h 3126"/>
                <a:gd name="T10" fmla="*/ 232 w 3942"/>
                <a:gd name="T11" fmla="*/ 932 h 3126"/>
                <a:gd name="T12" fmla="*/ 232 w 3942"/>
                <a:gd name="T13" fmla="*/ 2485 h 3126"/>
                <a:gd name="T14" fmla="*/ 0 w 3942"/>
                <a:gd name="T15" fmla="*/ 2718 h 3126"/>
                <a:gd name="T16" fmla="*/ 0 w 3942"/>
                <a:gd name="T17" fmla="*/ 2893 h 3126"/>
                <a:gd name="T18" fmla="*/ 233 w 3942"/>
                <a:gd name="T19" fmla="*/ 3126 h 3126"/>
                <a:gd name="T20" fmla="*/ 3159 w 3942"/>
                <a:gd name="T21" fmla="*/ 3126 h 3126"/>
                <a:gd name="T22" fmla="*/ 3392 w 3942"/>
                <a:gd name="T23" fmla="*/ 2893 h 3126"/>
                <a:gd name="T24" fmla="*/ 3392 w 3942"/>
                <a:gd name="T25" fmla="*/ 2718 h 3126"/>
                <a:gd name="T26" fmla="*/ 3160 w 3942"/>
                <a:gd name="T27" fmla="*/ 2485 h 3126"/>
                <a:gd name="T28" fmla="*/ 3160 w 3942"/>
                <a:gd name="T29" fmla="*/ 1528 h 3126"/>
                <a:gd name="T30" fmla="*/ 3709 w 3942"/>
                <a:gd name="T31" fmla="*/ 1528 h 3126"/>
                <a:gd name="T32" fmla="*/ 3942 w 3942"/>
                <a:gd name="T33" fmla="*/ 1295 h 3126"/>
                <a:gd name="T34" fmla="*/ 3942 w 3942"/>
                <a:gd name="T35" fmla="*/ 234 h 3126"/>
                <a:gd name="T36" fmla="*/ 3709 w 3942"/>
                <a:gd name="T37" fmla="*/ 0 h 3126"/>
                <a:gd name="T38" fmla="*/ 3654 w 3942"/>
                <a:gd name="T39" fmla="*/ 200 h 3126"/>
                <a:gd name="T40" fmla="*/ 3065 w 3942"/>
                <a:gd name="T41" fmla="*/ 652 h 3126"/>
                <a:gd name="T42" fmla="*/ 2975 w 3942"/>
                <a:gd name="T43" fmla="*/ 652 h 3126"/>
                <a:gd name="T44" fmla="*/ 2386 w 3942"/>
                <a:gd name="T45" fmla="*/ 200 h 3126"/>
                <a:gd name="T46" fmla="*/ 3654 w 3942"/>
                <a:gd name="T47" fmla="*/ 200 h 3126"/>
                <a:gd name="T48" fmla="*/ 3192 w 3942"/>
                <a:gd name="T49" fmla="*/ 2718 h 3126"/>
                <a:gd name="T50" fmla="*/ 3192 w 3942"/>
                <a:gd name="T51" fmla="*/ 2893 h 3126"/>
                <a:gd name="T52" fmla="*/ 3159 w 3942"/>
                <a:gd name="T53" fmla="*/ 2926 h 3126"/>
                <a:gd name="T54" fmla="*/ 233 w 3942"/>
                <a:gd name="T55" fmla="*/ 2926 h 3126"/>
                <a:gd name="T56" fmla="*/ 200 w 3942"/>
                <a:gd name="T57" fmla="*/ 2893 h 3126"/>
                <a:gd name="T58" fmla="*/ 200 w 3942"/>
                <a:gd name="T59" fmla="*/ 2718 h 3126"/>
                <a:gd name="T60" fmla="*/ 233 w 3942"/>
                <a:gd name="T61" fmla="*/ 2685 h 3126"/>
                <a:gd name="T62" fmla="*/ 3159 w 3942"/>
                <a:gd name="T63" fmla="*/ 2685 h 3126"/>
                <a:gd name="T64" fmla="*/ 3192 w 3942"/>
                <a:gd name="T65" fmla="*/ 2718 h 3126"/>
                <a:gd name="T66" fmla="*/ 2960 w 3942"/>
                <a:gd name="T67" fmla="*/ 2485 h 3126"/>
                <a:gd name="T68" fmla="*/ 432 w 3942"/>
                <a:gd name="T69" fmla="*/ 2485 h 3126"/>
                <a:gd name="T70" fmla="*/ 432 w 3942"/>
                <a:gd name="T71" fmla="*/ 932 h 3126"/>
                <a:gd name="T72" fmla="*/ 532 w 3942"/>
                <a:gd name="T73" fmla="*/ 832 h 3126"/>
                <a:gd name="T74" fmla="*/ 2098 w 3942"/>
                <a:gd name="T75" fmla="*/ 832 h 3126"/>
                <a:gd name="T76" fmla="*/ 2098 w 3942"/>
                <a:gd name="T77" fmla="*/ 1295 h 3126"/>
                <a:gd name="T78" fmla="*/ 2331 w 3942"/>
                <a:gd name="T79" fmla="*/ 1528 h 3126"/>
                <a:gd name="T80" fmla="*/ 2960 w 3942"/>
                <a:gd name="T81" fmla="*/ 1528 h 3126"/>
                <a:gd name="T82" fmla="*/ 2960 w 3942"/>
                <a:gd name="T83" fmla="*/ 2485 h 3126"/>
                <a:gd name="T84" fmla="*/ 3709 w 3942"/>
                <a:gd name="T85" fmla="*/ 1328 h 3126"/>
                <a:gd name="T86" fmla="*/ 2331 w 3942"/>
                <a:gd name="T87" fmla="*/ 1328 h 3126"/>
                <a:gd name="T88" fmla="*/ 2298 w 3942"/>
                <a:gd name="T89" fmla="*/ 1295 h 3126"/>
                <a:gd name="T90" fmla="*/ 2298 w 3942"/>
                <a:gd name="T91" fmla="*/ 385 h 3126"/>
                <a:gd name="T92" fmla="*/ 2853 w 3942"/>
                <a:gd name="T93" fmla="*/ 811 h 3126"/>
                <a:gd name="T94" fmla="*/ 3020 w 3942"/>
                <a:gd name="T95" fmla="*/ 864 h 3126"/>
                <a:gd name="T96" fmla="*/ 3187 w 3942"/>
                <a:gd name="T97" fmla="*/ 811 h 3126"/>
                <a:gd name="T98" fmla="*/ 3742 w 3942"/>
                <a:gd name="T99" fmla="*/ 385 h 3126"/>
                <a:gd name="T100" fmla="*/ 3742 w 3942"/>
                <a:gd name="T101" fmla="*/ 1295 h 3126"/>
                <a:gd name="T102" fmla="*/ 3709 w 3942"/>
                <a:gd name="T103" fmla="*/ 1328 h 3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42" h="3126">
                  <a:moveTo>
                    <a:pt x="3709" y="0"/>
                  </a:moveTo>
                  <a:lnTo>
                    <a:pt x="2331" y="0"/>
                  </a:lnTo>
                  <a:cubicBezTo>
                    <a:pt x="2203" y="0"/>
                    <a:pt x="2098" y="105"/>
                    <a:pt x="2098" y="234"/>
                  </a:cubicBezTo>
                  <a:lnTo>
                    <a:pt x="2098" y="632"/>
                  </a:lnTo>
                  <a:lnTo>
                    <a:pt x="532" y="632"/>
                  </a:lnTo>
                  <a:cubicBezTo>
                    <a:pt x="367" y="632"/>
                    <a:pt x="232" y="767"/>
                    <a:pt x="232" y="932"/>
                  </a:cubicBezTo>
                  <a:lnTo>
                    <a:pt x="232" y="2485"/>
                  </a:lnTo>
                  <a:cubicBezTo>
                    <a:pt x="104" y="2486"/>
                    <a:pt x="0" y="2590"/>
                    <a:pt x="0" y="2718"/>
                  </a:cubicBezTo>
                  <a:lnTo>
                    <a:pt x="0" y="2893"/>
                  </a:lnTo>
                  <a:cubicBezTo>
                    <a:pt x="0" y="3021"/>
                    <a:pt x="105" y="3126"/>
                    <a:pt x="233" y="3126"/>
                  </a:cubicBezTo>
                  <a:lnTo>
                    <a:pt x="3159" y="3126"/>
                  </a:lnTo>
                  <a:cubicBezTo>
                    <a:pt x="3288" y="3126"/>
                    <a:pt x="3392" y="3021"/>
                    <a:pt x="3392" y="2893"/>
                  </a:cubicBezTo>
                  <a:lnTo>
                    <a:pt x="3392" y="2718"/>
                  </a:lnTo>
                  <a:cubicBezTo>
                    <a:pt x="3392" y="2590"/>
                    <a:pt x="3288" y="2486"/>
                    <a:pt x="3160" y="2485"/>
                  </a:cubicBezTo>
                  <a:lnTo>
                    <a:pt x="3160" y="1528"/>
                  </a:lnTo>
                  <a:lnTo>
                    <a:pt x="3709" y="1528"/>
                  </a:lnTo>
                  <a:cubicBezTo>
                    <a:pt x="3838" y="1528"/>
                    <a:pt x="3942" y="1423"/>
                    <a:pt x="3942" y="1295"/>
                  </a:cubicBezTo>
                  <a:lnTo>
                    <a:pt x="3942" y="234"/>
                  </a:lnTo>
                  <a:cubicBezTo>
                    <a:pt x="3942" y="105"/>
                    <a:pt x="3838" y="0"/>
                    <a:pt x="3709" y="0"/>
                  </a:cubicBezTo>
                  <a:close/>
                  <a:moveTo>
                    <a:pt x="3654" y="200"/>
                  </a:moveTo>
                  <a:lnTo>
                    <a:pt x="3065" y="652"/>
                  </a:lnTo>
                  <a:cubicBezTo>
                    <a:pt x="3043" y="669"/>
                    <a:pt x="2997" y="669"/>
                    <a:pt x="2975" y="652"/>
                  </a:cubicBezTo>
                  <a:lnTo>
                    <a:pt x="2386" y="200"/>
                  </a:lnTo>
                  <a:lnTo>
                    <a:pt x="3654" y="200"/>
                  </a:lnTo>
                  <a:close/>
                  <a:moveTo>
                    <a:pt x="3192" y="2718"/>
                  </a:moveTo>
                  <a:lnTo>
                    <a:pt x="3192" y="2893"/>
                  </a:lnTo>
                  <a:cubicBezTo>
                    <a:pt x="3192" y="2911"/>
                    <a:pt x="3177" y="2926"/>
                    <a:pt x="3159" y="2926"/>
                  </a:cubicBezTo>
                  <a:lnTo>
                    <a:pt x="233" y="2926"/>
                  </a:lnTo>
                  <a:cubicBezTo>
                    <a:pt x="215" y="2926"/>
                    <a:pt x="200" y="2911"/>
                    <a:pt x="200" y="2893"/>
                  </a:cubicBezTo>
                  <a:lnTo>
                    <a:pt x="200" y="2718"/>
                  </a:lnTo>
                  <a:cubicBezTo>
                    <a:pt x="200" y="2700"/>
                    <a:pt x="215" y="2685"/>
                    <a:pt x="233" y="2685"/>
                  </a:cubicBezTo>
                  <a:lnTo>
                    <a:pt x="3159" y="2685"/>
                  </a:lnTo>
                  <a:cubicBezTo>
                    <a:pt x="3177" y="2685"/>
                    <a:pt x="3192" y="2700"/>
                    <a:pt x="3192" y="2718"/>
                  </a:cubicBezTo>
                  <a:close/>
                  <a:moveTo>
                    <a:pt x="2960" y="2485"/>
                  </a:moveTo>
                  <a:lnTo>
                    <a:pt x="432" y="2485"/>
                  </a:lnTo>
                  <a:lnTo>
                    <a:pt x="432" y="932"/>
                  </a:lnTo>
                  <a:cubicBezTo>
                    <a:pt x="432" y="877"/>
                    <a:pt x="477" y="832"/>
                    <a:pt x="532" y="832"/>
                  </a:cubicBezTo>
                  <a:lnTo>
                    <a:pt x="2098" y="832"/>
                  </a:lnTo>
                  <a:lnTo>
                    <a:pt x="2098" y="1295"/>
                  </a:lnTo>
                  <a:cubicBezTo>
                    <a:pt x="2098" y="1423"/>
                    <a:pt x="2203" y="1528"/>
                    <a:pt x="2331" y="1528"/>
                  </a:cubicBezTo>
                  <a:lnTo>
                    <a:pt x="2960" y="1528"/>
                  </a:lnTo>
                  <a:lnTo>
                    <a:pt x="2960" y="2485"/>
                  </a:lnTo>
                  <a:close/>
                  <a:moveTo>
                    <a:pt x="3709" y="1328"/>
                  </a:moveTo>
                  <a:lnTo>
                    <a:pt x="2331" y="1328"/>
                  </a:lnTo>
                  <a:cubicBezTo>
                    <a:pt x="2313" y="1328"/>
                    <a:pt x="2298" y="1313"/>
                    <a:pt x="2298" y="1295"/>
                  </a:cubicBezTo>
                  <a:lnTo>
                    <a:pt x="2298" y="385"/>
                  </a:lnTo>
                  <a:lnTo>
                    <a:pt x="2853" y="811"/>
                  </a:lnTo>
                  <a:cubicBezTo>
                    <a:pt x="2900" y="846"/>
                    <a:pt x="2960" y="864"/>
                    <a:pt x="3020" y="864"/>
                  </a:cubicBezTo>
                  <a:cubicBezTo>
                    <a:pt x="3080" y="864"/>
                    <a:pt x="3140" y="846"/>
                    <a:pt x="3187" y="811"/>
                  </a:cubicBezTo>
                  <a:lnTo>
                    <a:pt x="3742" y="385"/>
                  </a:lnTo>
                  <a:lnTo>
                    <a:pt x="3742" y="1295"/>
                  </a:lnTo>
                  <a:cubicBezTo>
                    <a:pt x="3742" y="1313"/>
                    <a:pt x="3727" y="1328"/>
                    <a:pt x="3709" y="1328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540688" y="4638907"/>
            <a:ext cx="466433" cy="466433"/>
            <a:chOff x="2174023" y="1932982"/>
            <a:chExt cx="586301" cy="586301"/>
          </a:xfrm>
        </p:grpSpPr>
        <p:sp>
          <p:nvSpPr>
            <p:cNvPr id="29" name="椭圆 28"/>
            <p:cNvSpPr/>
            <p:nvPr/>
          </p:nvSpPr>
          <p:spPr>
            <a:xfrm>
              <a:off x="2174023" y="1932982"/>
              <a:ext cx="586301" cy="586301"/>
            </a:xfrm>
            <a:prstGeom prst="ellipse">
              <a:avLst/>
            </a:prstGeom>
            <a:noFill/>
            <a:ln w="19050">
              <a:solidFill>
                <a:srgbClr val="F43F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location-pointer_64679"/>
            <p:cNvSpPr>
              <a:spLocks noChangeAspect="1"/>
            </p:cNvSpPr>
            <p:nvPr/>
          </p:nvSpPr>
          <p:spPr bwMode="auto">
            <a:xfrm>
              <a:off x="2319926" y="2117228"/>
              <a:ext cx="320485" cy="217807"/>
            </a:xfrm>
            <a:custGeom>
              <a:avLst/>
              <a:gdLst>
                <a:gd name="connsiteX0" fmla="*/ 437011 w 604816"/>
                <a:gd name="connsiteY0" fmla="*/ 83550 h 411044"/>
                <a:gd name="connsiteX1" fmla="*/ 604816 w 604816"/>
                <a:gd name="connsiteY1" fmla="*/ 214450 h 411044"/>
                <a:gd name="connsiteX2" fmla="*/ 539177 w 604816"/>
                <a:gd name="connsiteY2" fmla="*/ 317799 h 411044"/>
                <a:gd name="connsiteX3" fmla="*/ 523523 w 604816"/>
                <a:gd name="connsiteY3" fmla="*/ 340690 h 411044"/>
                <a:gd name="connsiteX4" fmla="*/ 528878 w 604816"/>
                <a:gd name="connsiteY4" fmla="*/ 400177 h 411044"/>
                <a:gd name="connsiteX5" fmla="*/ 462004 w 604816"/>
                <a:gd name="connsiteY5" fmla="*/ 353300 h 411044"/>
                <a:gd name="connsiteX6" fmla="*/ 440033 w 604816"/>
                <a:gd name="connsiteY6" fmla="*/ 345213 h 411044"/>
                <a:gd name="connsiteX7" fmla="*/ 437011 w 604816"/>
                <a:gd name="connsiteY7" fmla="*/ 345350 h 411044"/>
                <a:gd name="connsiteX8" fmla="*/ 338279 w 604816"/>
                <a:gd name="connsiteY8" fmla="*/ 319992 h 411044"/>
                <a:gd name="connsiteX9" fmla="*/ 269207 w 604816"/>
                <a:gd name="connsiteY9" fmla="*/ 214450 h 411044"/>
                <a:gd name="connsiteX10" fmla="*/ 272091 w 604816"/>
                <a:gd name="connsiteY10" fmla="*/ 190189 h 411044"/>
                <a:gd name="connsiteX11" fmla="*/ 280467 w 604816"/>
                <a:gd name="connsiteY11" fmla="*/ 167299 h 411044"/>
                <a:gd name="connsiteX12" fmla="*/ 342948 w 604816"/>
                <a:gd name="connsiteY12" fmla="*/ 106166 h 411044"/>
                <a:gd name="connsiteX13" fmla="*/ 355581 w 604816"/>
                <a:gd name="connsiteY13" fmla="*/ 100135 h 411044"/>
                <a:gd name="connsiteX14" fmla="*/ 358602 w 604816"/>
                <a:gd name="connsiteY14" fmla="*/ 98765 h 411044"/>
                <a:gd name="connsiteX15" fmla="*/ 417375 w 604816"/>
                <a:gd name="connsiteY15" fmla="*/ 84509 h 411044"/>
                <a:gd name="connsiteX16" fmla="*/ 437011 w 604816"/>
                <a:gd name="connsiteY16" fmla="*/ 83550 h 411044"/>
                <a:gd name="connsiteX17" fmla="*/ 213353 w 604816"/>
                <a:gd name="connsiteY17" fmla="*/ 0 h 411044"/>
                <a:gd name="connsiteX18" fmla="*/ 340760 w 604816"/>
                <a:gd name="connsiteY18" fmla="*/ 33580 h 411044"/>
                <a:gd name="connsiteX19" fmla="*/ 331973 w 604816"/>
                <a:gd name="connsiteY19" fmla="*/ 37143 h 411044"/>
                <a:gd name="connsiteX20" fmla="*/ 327031 w 604816"/>
                <a:gd name="connsiteY20" fmla="*/ 39336 h 411044"/>
                <a:gd name="connsiteX21" fmla="*/ 310418 w 604816"/>
                <a:gd name="connsiteY21" fmla="*/ 47423 h 411044"/>
                <a:gd name="connsiteX22" fmla="*/ 306849 w 604816"/>
                <a:gd name="connsiteY22" fmla="*/ 49479 h 411044"/>
                <a:gd name="connsiteX23" fmla="*/ 294630 w 604816"/>
                <a:gd name="connsiteY23" fmla="*/ 56743 h 411044"/>
                <a:gd name="connsiteX24" fmla="*/ 289413 w 604816"/>
                <a:gd name="connsiteY24" fmla="*/ 60307 h 411044"/>
                <a:gd name="connsiteX25" fmla="*/ 279528 w 604816"/>
                <a:gd name="connsiteY25" fmla="*/ 67297 h 411044"/>
                <a:gd name="connsiteX26" fmla="*/ 274585 w 604816"/>
                <a:gd name="connsiteY26" fmla="*/ 71134 h 411044"/>
                <a:gd name="connsiteX27" fmla="*/ 264425 w 604816"/>
                <a:gd name="connsiteY27" fmla="*/ 79906 h 411044"/>
                <a:gd name="connsiteX28" fmla="*/ 261130 w 604816"/>
                <a:gd name="connsiteY28" fmla="*/ 82784 h 411044"/>
                <a:gd name="connsiteX29" fmla="*/ 249186 w 604816"/>
                <a:gd name="connsiteY29" fmla="*/ 95120 h 411044"/>
                <a:gd name="connsiteX30" fmla="*/ 246165 w 604816"/>
                <a:gd name="connsiteY30" fmla="*/ 98683 h 411044"/>
                <a:gd name="connsiteX31" fmla="*/ 238203 w 604816"/>
                <a:gd name="connsiteY31" fmla="*/ 108552 h 411044"/>
                <a:gd name="connsiteX32" fmla="*/ 234770 w 604816"/>
                <a:gd name="connsiteY32" fmla="*/ 113349 h 411044"/>
                <a:gd name="connsiteX33" fmla="*/ 228317 w 604816"/>
                <a:gd name="connsiteY33" fmla="*/ 123080 h 411044"/>
                <a:gd name="connsiteX34" fmla="*/ 225434 w 604816"/>
                <a:gd name="connsiteY34" fmla="*/ 127877 h 411044"/>
                <a:gd name="connsiteX35" fmla="*/ 218844 w 604816"/>
                <a:gd name="connsiteY35" fmla="*/ 140487 h 411044"/>
                <a:gd name="connsiteX36" fmla="*/ 217609 w 604816"/>
                <a:gd name="connsiteY36" fmla="*/ 142954 h 411044"/>
                <a:gd name="connsiteX37" fmla="*/ 211430 w 604816"/>
                <a:gd name="connsiteY37" fmla="*/ 158442 h 411044"/>
                <a:gd name="connsiteX38" fmla="*/ 209920 w 604816"/>
                <a:gd name="connsiteY38" fmla="*/ 163102 h 411044"/>
                <a:gd name="connsiteX39" fmla="*/ 206763 w 604816"/>
                <a:gd name="connsiteY39" fmla="*/ 174752 h 411044"/>
                <a:gd name="connsiteX40" fmla="*/ 205527 w 604816"/>
                <a:gd name="connsiteY40" fmla="*/ 180371 h 411044"/>
                <a:gd name="connsiteX41" fmla="*/ 203467 w 604816"/>
                <a:gd name="connsiteY41" fmla="*/ 192159 h 411044"/>
                <a:gd name="connsiteX42" fmla="*/ 202781 w 604816"/>
                <a:gd name="connsiteY42" fmla="*/ 197367 h 411044"/>
                <a:gd name="connsiteX43" fmla="*/ 201820 w 604816"/>
                <a:gd name="connsiteY43" fmla="*/ 214499 h 411044"/>
                <a:gd name="connsiteX44" fmla="*/ 203467 w 604816"/>
                <a:gd name="connsiteY44" fmla="*/ 236155 h 411044"/>
                <a:gd name="connsiteX45" fmla="*/ 204154 w 604816"/>
                <a:gd name="connsiteY45" fmla="*/ 241637 h 411044"/>
                <a:gd name="connsiteX46" fmla="*/ 208822 w 604816"/>
                <a:gd name="connsiteY46" fmla="*/ 262608 h 411044"/>
                <a:gd name="connsiteX47" fmla="*/ 208959 w 604816"/>
                <a:gd name="connsiteY47" fmla="*/ 263019 h 411044"/>
                <a:gd name="connsiteX48" fmla="*/ 216373 w 604816"/>
                <a:gd name="connsiteY48" fmla="*/ 282893 h 411044"/>
                <a:gd name="connsiteX49" fmla="*/ 218707 w 604816"/>
                <a:gd name="connsiteY49" fmla="*/ 287827 h 411044"/>
                <a:gd name="connsiteX50" fmla="*/ 229004 w 604816"/>
                <a:gd name="connsiteY50" fmla="*/ 307152 h 411044"/>
                <a:gd name="connsiteX51" fmla="*/ 229416 w 604816"/>
                <a:gd name="connsiteY51" fmla="*/ 307700 h 411044"/>
                <a:gd name="connsiteX52" fmla="*/ 242321 w 604816"/>
                <a:gd name="connsiteY52" fmla="*/ 325381 h 411044"/>
                <a:gd name="connsiteX53" fmla="*/ 245616 w 604816"/>
                <a:gd name="connsiteY53" fmla="*/ 329630 h 411044"/>
                <a:gd name="connsiteX54" fmla="*/ 249186 w 604816"/>
                <a:gd name="connsiteY54" fmla="*/ 333742 h 411044"/>
                <a:gd name="connsiteX55" fmla="*/ 213490 w 604816"/>
                <a:gd name="connsiteY55" fmla="*/ 336209 h 411044"/>
                <a:gd name="connsiteX56" fmla="*/ 213353 w 604816"/>
                <a:gd name="connsiteY56" fmla="*/ 336209 h 411044"/>
                <a:gd name="connsiteX57" fmla="*/ 187679 w 604816"/>
                <a:gd name="connsiteY57" fmla="*/ 344159 h 411044"/>
                <a:gd name="connsiteX58" fmla="*/ 87318 w 604816"/>
                <a:gd name="connsiteY58" fmla="*/ 411044 h 411044"/>
                <a:gd name="connsiteX59" fmla="*/ 99674 w 604816"/>
                <a:gd name="connsiteY59" fmla="*/ 324148 h 411044"/>
                <a:gd name="connsiteX60" fmla="*/ 84023 w 604816"/>
                <a:gd name="connsiteY60" fmla="*/ 301259 h 411044"/>
                <a:gd name="connsiteX61" fmla="*/ 0 w 604816"/>
                <a:gd name="connsiteY61" fmla="*/ 168036 h 411044"/>
                <a:gd name="connsiteX62" fmla="*/ 213353 w 604816"/>
                <a:gd name="connsiteY62" fmla="*/ 0 h 41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4816" h="411044">
                  <a:moveTo>
                    <a:pt x="437011" y="83550"/>
                  </a:moveTo>
                  <a:cubicBezTo>
                    <a:pt x="529565" y="83550"/>
                    <a:pt x="604816" y="142215"/>
                    <a:pt x="604816" y="214450"/>
                  </a:cubicBezTo>
                  <a:cubicBezTo>
                    <a:pt x="604816" y="254885"/>
                    <a:pt x="580922" y="292579"/>
                    <a:pt x="539177" y="317799"/>
                  </a:cubicBezTo>
                  <a:cubicBezTo>
                    <a:pt x="530938" y="322871"/>
                    <a:pt x="525308" y="331095"/>
                    <a:pt x="523523" y="340690"/>
                  </a:cubicBezTo>
                  <a:cubicBezTo>
                    <a:pt x="519953" y="360564"/>
                    <a:pt x="522974" y="381125"/>
                    <a:pt x="528878" y="400177"/>
                  </a:cubicBezTo>
                  <a:cubicBezTo>
                    <a:pt x="505122" y="387156"/>
                    <a:pt x="481366" y="370022"/>
                    <a:pt x="462004" y="353300"/>
                  </a:cubicBezTo>
                  <a:cubicBezTo>
                    <a:pt x="455824" y="348091"/>
                    <a:pt x="448134" y="345213"/>
                    <a:pt x="440033" y="345213"/>
                  </a:cubicBezTo>
                  <a:cubicBezTo>
                    <a:pt x="438934" y="345213"/>
                    <a:pt x="437835" y="345350"/>
                    <a:pt x="437011" y="345350"/>
                  </a:cubicBezTo>
                  <a:cubicBezTo>
                    <a:pt x="401308" y="345350"/>
                    <a:pt x="367253" y="336577"/>
                    <a:pt x="338279" y="319992"/>
                  </a:cubicBezTo>
                  <a:cubicBezTo>
                    <a:pt x="295023" y="295183"/>
                    <a:pt x="269207" y="255844"/>
                    <a:pt x="269207" y="214450"/>
                  </a:cubicBezTo>
                  <a:cubicBezTo>
                    <a:pt x="269207" y="206089"/>
                    <a:pt x="270168" y="198002"/>
                    <a:pt x="272091" y="190189"/>
                  </a:cubicBezTo>
                  <a:cubicBezTo>
                    <a:pt x="274013" y="182239"/>
                    <a:pt x="276760" y="174563"/>
                    <a:pt x="280467" y="167299"/>
                  </a:cubicBezTo>
                  <a:cubicBezTo>
                    <a:pt x="292826" y="142352"/>
                    <a:pt x="314797" y="121107"/>
                    <a:pt x="342948" y="106166"/>
                  </a:cubicBezTo>
                  <a:cubicBezTo>
                    <a:pt x="347067" y="103973"/>
                    <a:pt x="351187" y="102054"/>
                    <a:pt x="355581" y="100135"/>
                  </a:cubicBezTo>
                  <a:cubicBezTo>
                    <a:pt x="356542" y="99724"/>
                    <a:pt x="357503" y="99176"/>
                    <a:pt x="358602" y="98765"/>
                  </a:cubicBezTo>
                  <a:cubicBezTo>
                    <a:pt x="376454" y="91363"/>
                    <a:pt x="396228" y="86428"/>
                    <a:pt x="417375" y="84509"/>
                  </a:cubicBezTo>
                  <a:cubicBezTo>
                    <a:pt x="423829" y="83824"/>
                    <a:pt x="430283" y="83550"/>
                    <a:pt x="437011" y="83550"/>
                  </a:cubicBezTo>
                  <a:close/>
                  <a:moveTo>
                    <a:pt x="213353" y="0"/>
                  </a:moveTo>
                  <a:cubicBezTo>
                    <a:pt x="259757" y="0"/>
                    <a:pt x="304377" y="12061"/>
                    <a:pt x="340760" y="33580"/>
                  </a:cubicBezTo>
                  <a:cubicBezTo>
                    <a:pt x="337740" y="34676"/>
                    <a:pt x="334856" y="36047"/>
                    <a:pt x="331973" y="37143"/>
                  </a:cubicBezTo>
                  <a:cubicBezTo>
                    <a:pt x="330326" y="37966"/>
                    <a:pt x="328678" y="38514"/>
                    <a:pt x="327031" y="39336"/>
                  </a:cubicBezTo>
                  <a:cubicBezTo>
                    <a:pt x="321264" y="41803"/>
                    <a:pt x="315773" y="44545"/>
                    <a:pt x="310418" y="47423"/>
                  </a:cubicBezTo>
                  <a:cubicBezTo>
                    <a:pt x="309183" y="48108"/>
                    <a:pt x="308084" y="48793"/>
                    <a:pt x="306849" y="49479"/>
                  </a:cubicBezTo>
                  <a:cubicBezTo>
                    <a:pt x="302730" y="51809"/>
                    <a:pt x="298611" y="54139"/>
                    <a:pt x="294630" y="56743"/>
                  </a:cubicBezTo>
                  <a:cubicBezTo>
                    <a:pt x="292845" y="57839"/>
                    <a:pt x="291060" y="59073"/>
                    <a:pt x="289413" y="60307"/>
                  </a:cubicBezTo>
                  <a:cubicBezTo>
                    <a:pt x="285980" y="62500"/>
                    <a:pt x="282685" y="64830"/>
                    <a:pt x="279528" y="67297"/>
                  </a:cubicBezTo>
                  <a:cubicBezTo>
                    <a:pt x="277880" y="68530"/>
                    <a:pt x="276233" y="69901"/>
                    <a:pt x="274585" y="71134"/>
                  </a:cubicBezTo>
                  <a:cubicBezTo>
                    <a:pt x="271015" y="74013"/>
                    <a:pt x="267720" y="76891"/>
                    <a:pt x="264425" y="79906"/>
                  </a:cubicBezTo>
                  <a:cubicBezTo>
                    <a:pt x="263327" y="80866"/>
                    <a:pt x="262229" y="81825"/>
                    <a:pt x="261130" y="82784"/>
                  </a:cubicBezTo>
                  <a:cubicBezTo>
                    <a:pt x="257012" y="86759"/>
                    <a:pt x="253030" y="90871"/>
                    <a:pt x="249186" y="95120"/>
                  </a:cubicBezTo>
                  <a:cubicBezTo>
                    <a:pt x="248088" y="96216"/>
                    <a:pt x="247264" y="97450"/>
                    <a:pt x="246165" y="98683"/>
                  </a:cubicBezTo>
                  <a:cubicBezTo>
                    <a:pt x="243420" y="101836"/>
                    <a:pt x="240811" y="105125"/>
                    <a:pt x="238203" y="108552"/>
                  </a:cubicBezTo>
                  <a:cubicBezTo>
                    <a:pt x="237104" y="110197"/>
                    <a:pt x="235869" y="111704"/>
                    <a:pt x="234770" y="113349"/>
                  </a:cubicBezTo>
                  <a:cubicBezTo>
                    <a:pt x="232573" y="116501"/>
                    <a:pt x="230377" y="119791"/>
                    <a:pt x="228317" y="123080"/>
                  </a:cubicBezTo>
                  <a:cubicBezTo>
                    <a:pt x="227356" y="124725"/>
                    <a:pt x="226395" y="126233"/>
                    <a:pt x="225434" y="127877"/>
                  </a:cubicBezTo>
                  <a:cubicBezTo>
                    <a:pt x="223100" y="132126"/>
                    <a:pt x="220904" y="136238"/>
                    <a:pt x="218844" y="140487"/>
                  </a:cubicBezTo>
                  <a:cubicBezTo>
                    <a:pt x="218432" y="141309"/>
                    <a:pt x="218021" y="142132"/>
                    <a:pt x="217609" y="142954"/>
                  </a:cubicBezTo>
                  <a:cubicBezTo>
                    <a:pt x="215275" y="148025"/>
                    <a:pt x="213215" y="153233"/>
                    <a:pt x="211430" y="158442"/>
                  </a:cubicBezTo>
                  <a:cubicBezTo>
                    <a:pt x="210881" y="159949"/>
                    <a:pt x="210469" y="161457"/>
                    <a:pt x="209920" y="163102"/>
                  </a:cubicBezTo>
                  <a:cubicBezTo>
                    <a:pt x="208685" y="166940"/>
                    <a:pt x="207724" y="170777"/>
                    <a:pt x="206763" y="174752"/>
                  </a:cubicBezTo>
                  <a:cubicBezTo>
                    <a:pt x="206213" y="176671"/>
                    <a:pt x="205801" y="178453"/>
                    <a:pt x="205527" y="180371"/>
                  </a:cubicBezTo>
                  <a:cubicBezTo>
                    <a:pt x="204703" y="184209"/>
                    <a:pt x="204017" y="188184"/>
                    <a:pt x="203467" y="192159"/>
                  </a:cubicBezTo>
                  <a:cubicBezTo>
                    <a:pt x="203193" y="193940"/>
                    <a:pt x="202918" y="195585"/>
                    <a:pt x="202781" y="197367"/>
                  </a:cubicBezTo>
                  <a:cubicBezTo>
                    <a:pt x="202232" y="203123"/>
                    <a:pt x="201820" y="208743"/>
                    <a:pt x="201820" y="214499"/>
                  </a:cubicBezTo>
                  <a:cubicBezTo>
                    <a:pt x="201820" y="221901"/>
                    <a:pt x="202506" y="229028"/>
                    <a:pt x="203467" y="236155"/>
                  </a:cubicBezTo>
                  <a:cubicBezTo>
                    <a:pt x="203605" y="238074"/>
                    <a:pt x="203879" y="239719"/>
                    <a:pt x="204154" y="241637"/>
                  </a:cubicBezTo>
                  <a:cubicBezTo>
                    <a:pt x="205390" y="248627"/>
                    <a:pt x="206763" y="255755"/>
                    <a:pt x="208822" y="262608"/>
                  </a:cubicBezTo>
                  <a:cubicBezTo>
                    <a:pt x="208822" y="262745"/>
                    <a:pt x="208959" y="262882"/>
                    <a:pt x="208959" y="263019"/>
                  </a:cubicBezTo>
                  <a:cubicBezTo>
                    <a:pt x="211019" y="269735"/>
                    <a:pt x="213627" y="276451"/>
                    <a:pt x="216373" y="282893"/>
                  </a:cubicBezTo>
                  <a:cubicBezTo>
                    <a:pt x="217197" y="284537"/>
                    <a:pt x="217883" y="286182"/>
                    <a:pt x="218707" y="287827"/>
                  </a:cubicBezTo>
                  <a:cubicBezTo>
                    <a:pt x="221727" y="294406"/>
                    <a:pt x="225160" y="300847"/>
                    <a:pt x="229004" y="307152"/>
                  </a:cubicBezTo>
                  <a:cubicBezTo>
                    <a:pt x="229141" y="307289"/>
                    <a:pt x="229278" y="307563"/>
                    <a:pt x="229416" y="307700"/>
                  </a:cubicBezTo>
                  <a:cubicBezTo>
                    <a:pt x="233260" y="313731"/>
                    <a:pt x="237653" y="319625"/>
                    <a:pt x="242321" y="325381"/>
                  </a:cubicBezTo>
                  <a:cubicBezTo>
                    <a:pt x="243420" y="326752"/>
                    <a:pt x="244518" y="328122"/>
                    <a:pt x="245616" y="329630"/>
                  </a:cubicBezTo>
                  <a:cubicBezTo>
                    <a:pt x="246852" y="331001"/>
                    <a:pt x="247950" y="332371"/>
                    <a:pt x="249186" y="333742"/>
                  </a:cubicBezTo>
                  <a:cubicBezTo>
                    <a:pt x="237379" y="335387"/>
                    <a:pt x="225572" y="336209"/>
                    <a:pt x="213490" y="336209"/>
                  </a:cubicBezTo>
                  <a:lnTo>
                    <a:pt x="213353" y="336209"/>
                  </a:lnTo>
                  <a:cubicBezTo>
                    <a:pt x="204154" y="335661"/>
                    <a:pt x="194681" y="337991"/>
                    <a:pt x="187679" y="344159"/>
                  </a:cubicBezTo>
                  <a:cubicBezTo>
                    <a:pt x="158847" y="368692"/>
                    <a:pt x="122602" y="394323"/>
                    <a:pt x="87318" y="411044"/>
                  </a:cubicBezTo>
                  <a:cubicBezTo>
                    <a:pt x="97890" y="384317"/>
                    <a:pt x="105029" y="353479"/>
                    <a:pt x="99674" y="324148"/>
                  </a:cubicBezTo>
                  <a:cubicBezTo>
                    <a:pt x="98027" y="314691"/>
                    <a:pt x="92261" y="306330"/>
                    <a:pt x="84023" y="301259"/>
                  </a:cubicBezTo>
                  <a:cubicBezTo>
                    <a:pt x="30616" y="268912"/>
                    <a:pt x="0" y="220393"/>
                    <a:pt x="0" y="168036"/>
                  </a:cubicBezTo>
                  <a:cubicBezTo>
                    <a:pt x="0" y="75383"/>
                    <a:pt x="95693" y="0"/>
                    <a:pt x="213353" y="0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 flipV="1">
            <a:off x="9411943" y="4828513"/>
            <a:ext cx="635306" cy="87218"/>
            <a:chOff x="1919608" y="5096534"/>
            <a:chExt cx="1048917" cy="144000"/>
          </a:xfrm>
          <a:solidFill>
            <a:srgbClr val="F43F53"/>
          </a:solidFill>
        </p:grpSpPr>
        <p:sp>
          <p:nvSpPr>
            <p:cNvPr id="32" name="椭圆 31"/>
            <p:cNvSpPr/>
            <p:nvPr/>
          </p:nvSpPr>
          <p:spPr>
            <a:xfrm>
              <a:off x="1919608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135771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2353068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577223" y="5096534"/>
              <a:ext cx="144000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2824524" y="5096534"/>
              <a:ext cx="144001" cy="144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7" name="椭圆 36"/>
          <p:cNvSpPr/>
          <p:nvPr/>
        </p:nvSpPr>
        <p:spPr>
          <a:xfrm flipV="1">
            <a:off x="10103556" y="4828513"/>
            <a:ext cx="87218" cy="87218"/>
          </a:xfrm>
          <a:prstGeom prst="ellipse">
            <a:avLst/>
          </a:prstGeom>
          <a:solidFill>
            <a:srgbClr val="F43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 flipV="1">
            <a:off x="9255385" y="4722390"/>
            <a:ext cx="3453391" cy="18613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6" name="文本框 5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92586" y="1947908"/>
            <a:ext cx="3806828" cy="3385952"/>
            <a:chOff x="4192586" y="2072889"/>
            <a:chExt cx="3806828" cy="3385952"/>
          </a:xfrm>
        </p:grpSpPr>
        <p:sp>
          <p:nvSpPr>
            <p:cNvPr id="22" name="椭圆 21"/>
            <p:cNvSpPr/>
            <p:nvPr/>
          </p:nvSpPr>
          <p:spPr>
            <a:xfrm>
              <a:off x="4528905" y="2198769"/>
              <a:ext cx="3134190" cy="3134193"/>
            </a:xfrm>
            <a:prstGeom prst="ellipse">
              <a:avLst/>
            </a:prstGeom>
            <a:noFill/>
            <a:ln w="76200" cap="rnd">
              <a:solidFill>
                <a:srgbClr val="8ECFD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 rot="5400000">
              <a:off x="4403024" y="1862451"/>
              <a:ext cx="3385952" cy="3806828"/>
              <a:chOff x="4500341" y="2036228"/>
              <a:chExt cx="3106160" cy="3492257"/>
            </a:xfrm>
          </p:grpSpPr>
          <p:sp>
            <p:nvSpPr>
              <p:cNvPr id="26" name="任意多边形 113"/>
              <p:cNvSpPr/>
              <p:nvPr/>
            </p:nvSpPr>
            <p:spPr>
              <a:xfrm rot="10800000" flipH="1" flipV="1">
                <a:off x="4508456" y="2737693"/>
                <a:ext cx="703666" cy="703664"/>
              </a:xfrm>
              <a:custGeom>
                <a:avLst/>
                <a:gdLst/>
                <a:ahLst/>
                <a:cxnLst/>
                <a:rect l="0" t="0" r="0" b="0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solidFill>
                <a:srgbClr val="8ECFDF"/>
              </a:solidFill>
              <a:ln w="7600" cap="flat">
                <a:noFill/>
                <a:bevel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任意多边形 114"/>
              <p:cNvSpPr/>
              <p:nvPr/>
            </p:nvSpPr>
            <p:spPr>
              <a:xfrm>
                <a:off x="5698568" y="2036228"/>
                <a:ext cx="703664" cy="703666"/>
              </a:xfrm>
              <a:custGeom>
                <a:avLst/>
                <a:gdLst/>
                <a:ahLst/>
                <a:cxnLst/>
                <a:rect l="l" t="t" r="r" b="b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solidFill>
                <a:srgbClr val="F66474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500" dirty="0">
                  <a:solidFill>
                    <a:srgbClr val="FFFFFF"/>
                  </a:solidFill>
                  <a:latin typeface="Arial Black" panose="020B0A040201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 115"/>
              <p:cNvSpPr/>
              <p:nvPr/>
            </p:nvSpPr>
            <p:spPr>
              <a:xfrm>
                <a:off x="4500341" y="4142006"/>
                <a:ext cx="703664" cy="703666"/>
              </a:xfrm>
              <a:custGeom>
                <a:avLst/>
                <a:gdLst/>
                <a:ahLst/>
                <a:cxnLst/>
                <a:rect l="l" t="t" r="r" b="b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solidFill>
                <a:srgbClr val="F66474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500" dirty="0">
                  <a:solidFill>
                    <a:srgbClr val="FFFFFF"/>
                  </a:solidFill>
                  <a:latin typeface="Arial Black" panose="020B0A040201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 116"/>
              <p:cNvSpPr/>
              <p:nvPr/>
            </p:nvSpPr>
            <p:spPr>
              <a:xfrm>
                <a:off x="5698567" y="4824819"/>
                <a:ext cx="703664" cy="703666"/>
              </a:xfrm>
              <a:custGeom>
                <a:avLst/>
                <a:gdLst/>
                <a:ahLst/>
                <a:cxnLst/>
                <a:rect l="l" t="t" r="r" b="b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solidFill>
                <a:srgbClr val="8ECFDF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500" dirty="0">
                  <a:solidFill>
                    <a:srgbClr val="FFFFFF"/>
                  </a:solidFill>
                  <a:latin typeface="Arial Black" panose="020B0A040201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 117"/>
              <p:cNvSpPr/>
              <p:nvPr/>
            </p:nvSpPr>
            <p:spPr>
              <a:xfrm>
                <a:off x="6871920" y="4202806"/>
                <a:ext cx="703664" cy="703666"/>
              </a:xfrm>
              <a:custGeom>
                <a:avLst/>
                <a:gdLst/>
                <a:ahLst/>
                <a:cxnLst/>
                <a:rect l="l" t="t" r="r" b="b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solidFill>
                <a:srgbClr val="F66474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任意多边形 118"/>
              <p:cNvSpPr/>
              <p:nvPr/>
            </p:nvSpPr>
            <p:spPr>
              <a:xfrm>
                <a:off x="6902837" y="2745293"/>
                <a:ext cx="703664" cy="703666"/>
              </a:xfrm>
              <a:custGeom>
                <a:avLst/>
                <a:gdLst/>
                <a:ahLst/>
                <a:cxnLst/>
                <a:rect l="l" t="t" r="r" b="b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solidFill>
                <a:srgbClr val="8ECFDF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任意多边形 119"/>
              <p:cNvSpPr/>
              <p:nvPr/>
            </p:nvSpPr>
            <p:spPr>
              <a:xfrm rot="16200000">
                <a:off x="5244820" y="2976780"/>
                <a:ext cx="1611160" cy="1611158"/>
              </a:xfrm>
              <a:custGeom>
                <a:avLst/>
                <a:gdLst/>
                <a:ahLst/>
                <a:cxnLst/>
                <a:rect l="l" t="t" r="r" b="b"/>
                <a:pathLst>
                  <a:path w="995121" h="995121">
                    <a:moveTo>
                      <a:pt x="0" y="497559"/>
                    </a:moveTo>
                    <a:cubicBezTo>
                      <a:pt x="0" y="222765"/>
                      <a:pt x="222765" y="0"/>
                      <a:pt x="497559" y="0"/>
                    </a:cubicBezTo>
                    <a:cubicBezTo>
                      <a:pt x="772350" y="0"/>
                      <a:pt x="995121" y="222765"/>
                      <a:pt x="995121" y="497559"/>
                    </a:cubicBezTo>
                    <a:cubicBezTo>
                      <a:pt x="995121" y="772350"/>
                      <a:pt x="772350" y="995121"/>
                      <a:pt x="497559" y="995121"/>
                    </a:cubicBezTo>
                    <a:cubicBezTo>
                      <a:pt x="222765" y="995121"/>
                      <a:pt x="0" y="772350"/>
                      <a:pt x="0" y="497559"/>
                    </a:cubicBezTo>
                    <a:close/>
                  </a:path>
                </a:pathLst>
              </a:custGeom>
              <a:blipFill>
                <a:blip r:embed="rId1" cstate="print"/>
                <a:srcRect/>
                <a:stretch>
                  <a:fillRect/>
                </a:stretch>
              </a:blip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3" name="location-pointer_64679"/>
            <p:cNvSpPr>
              <a:spLocks noChangeAspect="1"/>
            </p:cNvSpPr>
            <p:nvPr/>
          </p:nvSpPr>
          <p:spPr bwMode="auto">
            <a:xfrm>
              <a:off x="5160187" y="2308627"/>
              <a:ext cx="320485" cy="313264"/>
            </a:xfrm>
            <a:custGeom>
              <a:avLst/>
              <a:gdLst>
                <a:gd name="connsiteX0" fmla="*/ 163904 w 607933"/>
                <a:gd name="connsiteY0" fmla="*/ 368072 h 594235"/>
                <a:gd name="connsiteX1" fmla="*/ 194698 w 607933"/>
                <a:gd name="connsiteY1" fmla="*/ 416677 h 594235"/>
                <a:gd name="connsiteX2" fmla="*/ 52648 w 607933"/>
                <a:gd name="connsiteY2" fmla="*/ 475202 h 594235"/>
                <a:gd name="connsiteX3" fmla="*/ 303966 w 607933"/>
                <a:gd name="connsiteY3" fmla="*/ 542654 h 594235"/>
                <a:gd name="connsiteX4" fmla="*/ 555285 w 607933"/>
                <a:gd name="connsiteY4" fmla="*/ 475202 h 594235"/>
                <a:gd name="connsiteX5" fmla="*/ 412242 w 607933"/>
                <a:gd name="connsiteY5" fmla="*/ 416677 h 594235"/>
                <a:gd name="connsiteX6" fmla="*/ 444030 w 607933"/>
                <a:gd name="connsiteY6" fmla="*/ 368072 h 594235"/>
                <a:gd name="connsiteX7" fmla="*/ 607933 w 607933"/>
                <a:gd name="connsiteY7" fmla="*/ 475202 h 594235"/>
                <a:gd name="connsiteX8" fmla="*/ 303966 w 607933"/>
                <a:gd name="connsiteY8" fmla="*/ 594235 h 594235"/>
                <a:gd name="connsiteX9" fmla="*/ 0 w 607933"/>
                <a:gd name="connsiteY9" fmla="*/ 475202 h 594235"/>
                <a:gd name="connsiteX10" fmla="*/ 163904 w 607933"/>
                <a:gd name="connsiteY10" fmla="*/ 368072 h 594235"/>
                <a:gd name="connsiteX11" fmla="*/ 304444 w 607933"/>
                <a:gd name="connsiteY11" fmla="*/ 119134 h 594235"/>
                <a:gd name="connsiteX12" fmla="*/ 368550 w 607933"/>
                <a:gd name="connsiteY12" fmla="*/ 183559 h 594235"/>
                <a:gd name="connsiteX13" fmla="*/ 304444 w 607933"/>
                <a:gd name="connsiteY13" fmla="*/ 247984 h 594235"/>
                <a:gd name="connsiteX14" fmla="*/ 240338 w 607933"/>
                <a:gd name="connsiteY14" fmla="*/ 183559 h 594235"/>
                <a:gd name="connsiteX15" fmla="*/ 304444 w 607933"/>
                <a:gd name="connsiteY15" fmla="*/ 119134 h 594235"/>
                <a:gd name="connsiteX16" fmla="*/ 304941 w 607933"/>
                <a:gd name="connsiteY16" fmla="*/ 78375 h 594235"/>
                <a:gd name="connsiteX17" fmla="*/ 198655 w 607933"/>
                <a:gd name="connsiteY17" fmla="*/ 183536 h 594235"/>
                <a:gd name="connsiteX18" fmla="*/ 304941 w 607933"/>
                <a:gd name="connsiteY18" fmla="*/ 288698 h 594235"/>
                <a:gd name="connsiteX19" fmla="*/ 410234 w 607933"/>
                <a:gd name="connsiteY19" fmla="*/ 183536 h 594235"/>
                <a:gd name="connsiteX20" fmla="*/ 304941 w 607933"/>
                <a:gd name="connsiteY20" fmla="*/ 78375 h 594235"/>
                <a:gd name="connsiteX21" fmla="*/ 304941 w 607933"/>
                <a:gd name="connsiteY21" fmla="*/ 0 h 594235"/>
                <a:gd name="connsiteX22" fmla="*/ 482747 w 607933"/>
                <a:gd name="connsiteY22" fmla="*/ 178576 h 594235"/>
                <a:gd name="connsiteX23" fmla="*/ 338714 w 607933"/>
                <a:gd name="connsiteY23" fmla="*/ 454376 h 594235"/>
                <a:gd name="connsiteX24" fmla="*/ 304941 w 607933"/>
                <a:gd name="connsiteY24" fmla="*/ 472234 h 594235"/>
                <a:gd name="connsiteX25" fmla="*/ 270175 w 607933"/>
                <a:gd name="connsiteY25" fmla="*/ 454376 h 594235"/>
                <a:gd name="connsiteX26" fmla="*/ 126142 w 607933"/>
                <a:gd name="connsiteY26" fmla="*/ 178576 h 594235"/>
                <a:gd name="connsiteX27" fmla="*/ 304941 w 607933"/>
                <a:gd name="connsiteY27" fmla="*/ 0 h 59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7933" h="594235">
                  <a:moveTo>
                    <a:pt x="163904" y="368072"/>
                  </a:moveTo>
                  <a:cubicBezTo>
                    <a:pt x="173837" y="383943"/>
                    <a:pt x="183771" y="399814"/>
                    <a:pt x="194698" y="416677"/>
                  </a:cubicBezTo>
                  <a:cubicBezTo>
                    <a:pt x="100329" y="430564"/>
                    <a:pt x="52648" y="460323"/>
                    <a:pt x="52648" y="475202"/>
                  </a:cubicBezTo>
                  <a:cubicBezTo>
                    <a:pt x="52648" y="495041"/>
                    <a:pt x="138076" y="542654"/>
                    <a:pt x="303966" y="542654"/>
                  </a:cubicBezTo>
                  <a:cubicBezTo>
                    <a:pt x="469857" y="542654"/>
                    <a:pt x="555285" y="495041"/>
                    <a:pt x="555285" y="475202"/>
                  </a:cubicBezTo>
                  <a:cubicBezTo>
                    <a:pt x="555285" y="460323"/>
                    <a:pt x="506611" y="430564"/>
                    <a:pt x="412242" y="416677"/>
                  </a:cubicBezTo>
                  <a:cubicBezTo>
                    <a:pt x="424162" y="399814"/>
                    <a:pt x="434096" y="383943"/>
                    <a:pt x="444030" y="368072"/>
                  </a:cubicBezTo>
                  <a:cubicBezTo>
                    <a:pt x="536412" y="385927"/>
                    <a:pt x="607933" y="421637"/>
                    <a:pt x="607933" y="475202"/>
                  </a:cubicBezTo>
                  <a:cubicBezTo>
                    <a:pt x="607933" y="553565"/>
                    <a:pt x="454956" y="594235"/>
                    <a:pt x="303966" y="594235"/>
                  </a:cubicBezTo>
                  <a:cubicBezTo>
                    <a:pt x="152977" y="594235"/>
                    <a:pt x="0" y="553565"/>
                    <a:pt x="0" y="475202"/>
                  </a:cubicBezTo>
                  <a:cubicBezTo>
                    <a:pt x="0" y="421637"/>
                    <a:pt x="70528" y="385927"/>
                    <a:pt x="163904" y="368072"/>
                  </a:cubicBezTo>
                  <a:close/>
                  <a:moveTo>
                    <a:pt x="304444" y="119134"/>
                  </a:moveTo>
                  <a:cubicBezTo>
                    <a:pt x="339849" y="119134"/>
                    <a:pt x="368550" y="147978"/>
                    <a:pt x="368550" y="183559"/>
                  </a:cubicBezTo>
                  <a:cubicBezTo>
                    <a:pt x="368550" y="219140"/>
                    <a:pt x="339849" y="247984"/>
                    <a:pt x="304444" y="247984"/>
                  </a:cubicBezTo>
                  <a:cubicBezTo>
                    <a:pt x="269039" y="247984"/>
                    <a:pt x="240338" y="219140"/>
                    <a:pt x="240338" y="183559"/>
                  </a:cubicBezTo>
                  <a:cubicBezTo>
                    <a:pt x="240338" y="147978"/>
                    <a:pt x="269039" y="119134"/>
                    <a:pt x="304444" y="119134"/>
                  </a:cubicBezTo>
                  <a:close/>
                  <a:moveTo>
                    <a:pt x="304941" y="78375"/>
                  </a:moveTo>
                  <a:cubicBezTo>
                    <a:pt x="246335" y="78375"/>
                    <a:pt x="198655" y="125003"/>
                    <a:pt x="198655" y="183536"/>
                  </a:cubicBezTo>
                  <a:cubicBezTo>
                    <a:pt x="198655" y="242070"/>
                    <a:pt x="246335" y="288698"/>
                    <a:pt x="304941" y="288698"/>
                  </a:cubicBezTo>
                  <a:cubicBezTo>
                    <a:pt x="362554" y="288698"/>
                    <a:pt x="410234" y="242070"/>
                    <a:pt x="410234" y="183536"/>
                  </a:cubicBezTo>
                  <a:cubicBezTo>
                    <a:pt x="410234" y="125003"/>
                    <a:pt x="362554" y="78375"/>
                    <a:pt x="304941" y="78375"/>
                  </a:cubicBezTo>
                  <a:close/>
                  <a:moveTo>
                    <a:pt x="304941" y="0"/>
                  </a:moveTo>
                  <a:cubicBezTo>
                    <a:pt x="403281" y="0"/>
                    <a:pt x="482747" y="80359"/>
                    <a:pt x="482747" y="178576"/>
                  </a:cubicBezTo>
                  <a:cubicBezTo>
                    <a:pt x="482747" y="249014"/>
                    <a:pt x="391361" y="383938"/>
                    <a:pt x="338714" y="454376"/>
                  </a:cubicBezTo>
                  <a:cubicBezTo>
                    <a:pt x="330768" y="465289"/>
                    <a:pt x="317854" y="472234"/>
                    <a:pt x="304941" y="472234"/>
                  </a:cubicBezTo>
                  <a:cubicBezTo>
                    <a:pt x="291035" y="472234"/>
                    <a:pt x="278121" y="465289"/>
                    <a:pt x="270175" y="454376"/>
                  </a:cubicBezTo>
                  <a:cubicBezTo>
                    <a:pt x="217528" y="383938"/>
                    <a:pt x="126142" y="249014"/>
                    <a:pt x="126142" y="178576"/>
                  </a:cubicBezTo>
                  <a:cubicBezTo>
                    <a:pt x="126142" y="80359"/>
                    <a:pt x="205608" y="0"/>
                    <a:pt x="3049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5" name="location-pointer_64679"/>
            <p:cNvSpPr>
              <a:spLocks noChangeAspect="1"/>
            </p:cNvSpPr>
            <p:nvPr/>
          </p:nvSpPr>
          <p:spPr bwMode="auto">
            <a:xfrm>
              <a:off x="6690997" y="2341087"/>
              <a:ext cx="320485" cy="230651"/>
            </a:xfrm>
            <a:custGeom>
              <a:avLst/>
              <a:gdLst>
                <a:gd name="T0" fmla="*/ 3835 w 5714"/>
                <a:gd name="T1" fmla="*/ 1669 h 4118"/>
                <a:gd name="T2" fmla="*/ 2166 w 5714"/>
                <a:gd name="T3" fmla="*/ 0 h 4118"/>
                <a:gd name="T4" fmla="*/ 497 w 5714"/>
                <a:gd name="T5" fmla="*/ 1669 h 4118"/>
                <a:gd name="T6" fmla="*/ 754 w 5714"/>
                <a:gd name="T7" fmla="*/ 2555 h 4118"/>
                <a:gd name="T8" fmla="*/ 0 w 5714"/>
                <a:gd name="T9" fmla="*/ 2555 h 4118"/>
                <a:gd name="T10" fmla="*/ 0 w 5714"/>
                <a:gd name="T11" fmla="*/ 3338 h 4118"/>
                <a:gd name="T12" fmla="*/ 2166 w 5714"/>
                <a:gd name="T13" fmla="*/ 3338 h 4118"/>
                <a:gd name="T14" fmla="*/ 3835 w 5714"/>
                <a:gd name="T15" fmla="*/ 1669 h 4118"/>
                <a:gd name="T16" fmla="*/ 2166 w 5714"/>
                <a:gd name="T17" fmla="*/ 2555 h 4118"/>
                <a:gd name="T18" fmla="*/ 1280 w 5714"/>
                <a:gd name="T19" fmla="*/ 1669 h 4118"/>
                <a:gd name="T20" fmla="*/ 2166 w 5714"/>
                <a:gd name="T21" fmla="*/ 783 h 4118"/>
                <a:gd name="T22" fmla="*/ 3052 w 5714"/>
                <a:gd name="T23" fmla="*/ 1669 h 4118"/>
                <a:gd name="T24" fmla="*/ 2166 w 5714"/>
                <a:gd name="T25" fmla="*/ 2555 h 4118"/>
                <a:gd name="T26" fmla="*/ 5713 w 5714"/>
                <a:gd name="T27" fmla="*/ 2946 h 4118"/>
                <a:gd name="T28" fmla="*/ 5690 w 5714"/>
                <a:gd name="T29" fmla="*/ 2993 h 4118"/>
                <a:gd name="T30" fmla="*/ 4243 w 5714"/>
                <a:gd name="T31" fmla="*/ 4105 h 4118"/>
                <a:gd name="T32" fmla="*/ 4207 w 5714"/>
                <a:gd name="T33" fmla="*/ 4118 h 4118"/>
                <a:gd name="T34" fmla="*/ 4172 w 5714"/>
                <a:gd name="T35" fmla="*/ 4106 h 4118"/>
                <a:gd name="T36" fmla="*/ 4153 w 5714"/>
                <a:gd name="T37" fmla="*/ 4037 h 4118"/>
                <a:gd name="T38" fmla="*/ 4429 w 5714"/>
                <a:gd name="T39" fmla="*/ 3338 h 4118"/>
                <a:gd name="T40" fmla="*/ 2939 w 5714"/>
                <a:gd name="T41" fmla="*/ 3338 h 4118"/>
                <a:gd name="T42" fmla="*/ 3807 w 5714"/>
                <a:gd name="T43" fmla="*/ 2555 h 4118"/>
                <a:gd name="T44" fmla="*/ 4429 w 5714"/>
                <a:gd name="T45" fmla="*/ 2555 h 4118"/>
                <a:gd name="T46" fmla="*/ 4152 w 5714"/>
                <a:gd name="T47" fmla="*/ 1855 h 4118"/>
                <a:gd name="T48" fmla="*/ 4172 w 5714"/>
                <a:gd name="T49" fmla="*/ 1787 h 4118"/>
                <a:gd name="T50" fmla="*/ 4243 w 5714"/>
                <a:gd name="T51" fmla="*/ 1787 h 4118"/>
                <a:gd name="T52" fmla="*/ 5690 w 5714"/>
                <a:gd name="T53" fmla="*/ 2899 h 4118"/>
                <a:gd name="T54" fmla="*/ 5713 w 5714"/>
                <a:gd name="T55" fmla="*/ 2946 h 4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14" h="4118">
                  <a:moveTo>
                    <a:pt x="3835" y="1669"/>
                  </a:moveTo>
                  <a:cubicBezTo>
                    <a:pt x="3835" y="748"/>
                    <a:pt x="3086" y="0"/>
                    <a:pt x="2166" y="0"/>
                  </a:cubicBezTo>
                  <a:cubicBezTo>
                    <a:pt x="1246" y="0"/>
                    <a:pt x="497" y="748"/>
                    <a:pt x="497" y="1669"/>
                  </a:cubicBezTo>
                  <a:cubicBezTo>
                    <a:pt x="497" y="1994"/>
                    <a:pt x="592" y="2297"/>
                    <a:pt x="754" y="2555"/>
                  </a:cubicBezTo>
                  <a:lnTo>
                    <a:pt x="0" y="2555"/>
                  </a:lnTo>
                  <a:lnTo>
                    <a:pt x="0" y="3338"/>
                  </a:lnTo>
                  <a:lnTo>
                    <a:pt x="2166" y="3338"/>
                  </a:lnTo>
                  <a:cubicBezTo>
                    <a:pt x="3086" y="3338"/>
                    <a:pt x="3835" y="2589"/>
                    <a:pt x="3835" y="1669"/>
                  </a:cubicBezTo>
                  <a:close/>
                  <a:moveTo>
                    <a:pt x="2166" y="2555"/>
                  </a:moveTo>
                  <a:cubicBezTo>
                    <a:pt x="1677" y="2555"/>
                    <a:pt x="1280" y="2157"/>
                    <a:pt x="1280" y="1669"/>
                  </a:cubicBezTo>
                  <a:cubicBezTo>
                    <a:pt x="1280" y="1180"/>
                    <a:pt x="1678" y="783"/>
                    <a:pt x="2166" y="783"/>
                  </a:cubicBezTo>
                  <a:cubicBezTo>
                    <a:pt x="2655" y="783"/>
                    <a:pt x="3052" y="1180"/>
                    <a:pt x="3052" y="1669"/>
                  </a:cubicBezTo>
                  <a:cubicBezTo>
                    <a:pt x="3052" y="2157"/>
                    <a:pt x="2655" y="2555"/>
                    <a:pt x="2166" y="2555"/>
                  </a:cubicBezTo>
                  <a:close/>
                  <a:moveTo>
                    <a:pt x="5713" y="2946"/>
                  </a:moveTo>
                  <a:cubicBezTo>
                    <a:pt x="5713" y="2965"/>
                    <a:pt x="5705" y="2982"/>
                    <a:pt x="5690" y="2993"/>
                  </a:cubicBezTo>
                  <a:lnTo>
                    <a:pt x="4243" y="4105"/>
                  </a:lnTo>
                  <a:cubicBezTo>
                    <a:pt x="4233" y="4114"/>
                    <a:pt x="4220" y="4118"/>
                    <a:pt x="4207" y="4118"/>
                  </a:cubicBezTo>
                  <a:cubicBezTo>
                    <a:pt x="4195" y="4118"/>
                    <a:pt x="4182" y="4114"/>
                    <a:pt x="4172" y="4106"/>
                  </a:cubicBezTo>
                  <a:cubicBezTo>
                    <a:pt x="4151" y="4090"/>
                    <a:pt x="4143" y="4062"/>
                    <a:pt x="4153" y="4037"/>
                  </a:cubicBezTo>
                  <a:lnTo>
                    <a:pt x="4429" y="3338"/>
                  </a:lnTo>
                  <a:lnTo>
                    <a:pt x="2939" y="3338"/>
                  </a:lnTo>
                  <a:cubicBezTo>
                    <a:pt x="2939" y="3338"/>
                    <a:pt x="3585" y="3145"/>
                    <a:pt x="3807" y="2555"/>
                  </a:cubicBezTo>
                  <a:lnTo>
                    <a:pt x="4429" y="2555"/>
                  </a:lnTo>
                  <a:lnTo>
                    <a:pt x="4152" y="1855"/>
                  </a:lnTo>
                  <a:cubicBezTo>
                    <a:pt x="4143" y="1831"/>
                    <a:pt x="4151" y="1803"/>
                    <a:pt x="4172" y="1787"/>
                  </a:cubicBezTo>
                  <a:cubicBezTo>
                    <a:pt x="4193" y="1770"/>
                    <a:pt x="4222" y="1771"/>
                    <a:pt x="4243" y="1787"/>
                  </a:cubicBezTo>
                  <a:lnTo>
                    <a:pt x="5690" y="2899"/>
                  </a:lnTo>
                  <a:cubicBezTo>
                    <a:pt x="5705" y="2911"/>
                    <a:pt x="5714" y="2928"/>
                    <a:pt x="5713" y="29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ocation-pointer_64679"/>
            <p:cNvSpPr>
              <a:spLocks noChangeAspect="1"/>
            </p:cNvSpPr>
            <p:nvPr/>
          </p:nvSpPr>
          <p:spPr bwMode="auto">
            <a:xfrm>
              <a:off x="4429351" y="3602328"/>
              <a:ext cx="293519" cy="320485"/>
            </a:xfrm>
            <a:custGeom>
              <a:avLst/>
              <a:gdLst>
                <a:gd name="connsiteX0" fmla="*/ 481435 w 555334"/>
                <a:gd name="connsiteY0" fmla="*/ 482289 h 606353"/>
                <a:gd name="connsiteX1" fmla="*/ 448941 w 555334"/>
                <a:gd name="connsiteY1" fmla="*/ 514557 h 606353"/>
                <a:gd name="connsiteX2" fmla="*/ 440493 w 555334"/>
                <a:gd name="connsiteY2" fmla="*/ 506212 h 606353"/>
                <a:gd name="connsiteX3" fmla="*/ 422390 w 555334"/>
                <a:gd name="connsiteY3" fmla="*/ 506212 h 606353"/>
                <a:gd name="connsiteX4" fmla="*/ 422390 w 555334"/>
                <a:gd name="connsiteY4" fmla="*/ 524200 h 606353"/>
                <a:gd name="connsiteX5" fmla="*/ 439750 w 555334"/>
                <a:gd name="connsiteY5" fmla="*/ 541632 h 606353"/>
                <a:gd name="connsiteX6" fmla="*/ 448756 w 555334"/>
                <a:gd name="connsiteY6" fmla="*/ 545341 h 606353"/>
                <a:gd name="connsiteX7" fmla="*/ 457854 w 555334"/>
                <a:gd name="connsiteY7" fmla="*/ 541632 h 606353"/>
                <a:gd name="connsiteX8" fmla="*/ 499445 w 555334"/>
                <a:gd name="connsiteY8" fmla="*/ 500370 h 606353"/>
                <a:gd name="connsiteX9" fmla="*/ 499538 w 555334"/>
                <a:gd name="connsiteY9" fmla="*/ 482289 h 606353"/>
                <a:gd name="connsiteX10" fmla="*/ 481435 w 555334"/>
                <a:gd name="connsiteY10" fmla="*/ 482289 h 606353"/>
                <a:gd name="connsiteX11" fmla="*/ 460917 w 555334"/>
                <a:gd name="connsiteY11" fmla="*/ 417661 h 606353"/>
                <a:gd name="connsiteX12" fmla="*/ 555334 w 555334"/>
                <a:gd name="connsiteY12" fmla="*/ 511961 h 606353"/>
                <a:gd name="connsiteX13" fmla="*/ 460917 w 555334"/>
                <a:gd name="connsiteY13" fmla="*/ 606353 h 606353"/>
                <a:gd name="connsiteX14" fmla="*/ 366501 w 555334"/>
                <a:gd name="connsiteY14" fmla="*/ 511961 h 606353"/>
                <a:gd name="connsiteX15" fmla="*/ 460917 w 555334"/>
                <a:gd name="connsiteY15" fmla="*/ 417661 h 606353"/>
                <a:gd name="connsiteX16" fmla="*/ 151465 w 555334"/>
                <a:gd name="connsiteY16" fmla="*/ 315977 h 606353"/>
                <a:gd name="connsiteX17" fmla="*/ 188788 w 555334"/>
                <a:gd name="connsiteY17" fmla="*/ 433982 h 606353"/>
                <a:gd name="connsiteX18" fmla="*/ 195844 w 555334"/>
                <a:gd name="connsiteY18" fmla="*/ 456230 h 606353"/>
                <a:gd name="connsiteX19" fmla="*/ 196030 w 555334"/>
                <a:gd name="connsiteY19" fmla="*/ 455952 h 606353"/>
                <a:gd name="connsiteX20" fmla="*/ 202157 w 555334"/>
                <a:gd name="connsiteY20" fmla="*/ 474770 h 606353"/>
                <a:gd name="connsiteX21" fmla="*/ 222026 w 555334"/>
                <a:gd name="connsiteY21" fmla="*/ 419058 h 606353"/>
                <a:gd name="connsiteX22" fmla="*/ 235024 w 555334"/>
                <a:gd name="connsiteY22" fmla="*/ 352315 h 606353"/>
                <a:gd name="connsiteX23" fmla="*/ 248022 w 555334"/>
                <a:gd name="connsiteY23" fmla="*/ 419058 h 606353"/>
                <a:gd name="connsiteX24" fmla="*/ 267705 w 555334"/>
                <a:gd name="connsiteY24" fmla="*/ 474863 h 606353"/>
                <a:gd name="connsiteX25" fmla="*/ 273833 w 555334"/>
                <a:gd name="connsiteY25" fmla="*/ 456137 h 606353"/>
                <a:gd name="connsiteX26" fmla="*/ 274018 w 555334"/>
                <a:gd name="connsiteY26" fmla="*/ 456323 h 606353"/>
                <a:gd name="connsiteX27" fmla="*/ 281075 w 555334"/>
                <a:gd name="connsiteY27" fmla="*/ 434075 h 606353"/>
                <a:gd name="connsiteX28" fmla="*/ 318398 w 555334"/>
                <a:gd name="connsiteY28" fmla="*/ 315977 h 606353"/>
                <a:gd name="connsiteX29" fmla="*/ 425261 w 555334"/>
                <a:gd name="connsiteY29" fmla="*/ 364644 h 606353"/>
                <a:gd name="connsiteX30" fmla="*/ 440023 w 555334"/>
                <a:gd name="connsiteY30" fmla="*/ 370669 h 606353"/>
                <a:gd name="connsiteX31" fmla="*/ 437145 w 555334"/>
                <a:gd name="connsiteY31" fmla="*/ 385872 h 606353"/>
                <a:gd name="connsiteX32" fmla="*/ 332417 w 555334"/>
                <a:gd name="connsiteY32" fmla="*/ 511942 h 606353"/>
                <a:gd name="connsiteX33" fmla="*/ 337152 w 555334"/>
                <a:gd name="connsiteY33" fmla="*/ 546333 h 606353"/>
                <a:gd name="connsiteX34" fmla="*/ 235024 w 555334"/>
                <a:gd name="connsiteY34" fmla="*/ 556252 h 606353"/>
                <a:gd name="connsiteX35" fmla="*/ 5514 w 555334"/>
                <a:gd name="connsiteY35" fmla="*/ 500447 h 606353"/>
                <a:gd name="connsiteX36" fmla="*/ 408 w 555334"/>
                <a:gd name="connsiteY36" fmla="*/ 451502 h 606353"/>
                <a:gd name="connsiteX37" fmla="*/ 44602 w 555334"/>
                <a:gd name="connsiteY37" fmla="*/ 364644 h 606353"/>
                <a:gd name="connsiteX38" fmla="*/ 151465 w 555334"/>
                <a:gd name="connsiteY38" fmla="*/ 315977 h 606353"/>
                <a:gd name="connsiteX39" fmla="*/ 227577 w 555334"/>
                <a:gd name="connsiteY39" fmla="*/ 446 h 606353"/>
                <a:gd name="connsiteX40" fmla="*/ 287448 w 555334"/>
                <a:gd name="connsiteY40" fmla="*/ 13053 h 606353"/>
                <a:gd name="connsiteX41" fmla="*/ 316688 w 555334"/>
                <a:gd name="connsiteY41" fmla="*/ 40122 h 606353"/>
                <a:gd name="connsiteX42" fmla="*/ 348712 w 555334"/>
                <a:gd name="connsiteY42" fmla="*/ 141721 h 606353"/>
                <a:gd name="connsiteX43" fmla="*/ 344535 w 555334"/>
                <a:gd name="connsiteY43" fmla="*/ 157295 h 606353"/>
                <a:gd name="connsiteX44" fmla="*/ 354745 w 555334"/>
                <a:gd name="connsiteY44" fmla="*/ 199937 h 606353"/>
                <a:gd name="connsiteX45" fmla="*/ 334139 w 555334"/>
                <a:gd name="connsiteY45" fmla="*/ 235905 h 606353"/>
                <a:gd name="connsiteX46" fmla="*/ 261457 w 555334"/>
                <a:gd name="connsiteY46" fmla="*/ 325361 h 606353"/>
                <a:gd name="connsiteX47" fmla="*/ 208362 w 555334"/>
                <a:gd name="connsiteY47" fmla="*/ 325454 h 606353"/>
                <a:gd name="connsiteX48" fmla="*/ 135959 w 555334"/>
                <a:gd name="connsiteY48" fmla="*/ 235905 h 606353"/>
                <a:gd name="connsiteX49" fmla="*/ 115260 w 555334"/>
                <a:gd name="connsiteY49" fmla="*/ 199937 h 606353"/>
                <a:gd name="connsiteX50" fmla="*/ 125656 w 555334"/>
                <a:gd name="connsiteY50" fmla="*/ 157388 h 606353"/>
                <a:gd name="connsiteX51" fmla="*/ 121479 w 555334"/>
                <a:gd name="connsiteY51" fmla="*/ 141814 h 606353"/>
                <a:gd name="connsiteX52" fmla="*/ 121200 w 555334"/>
                <a:gd name="connsiteY52" fmla="*/ 91849 h 606353"/>
                <a:gd name="connsiteX53" fmla="*/ 150440 w 555334"/>
                <a:gd name="connsiteY53" fmla="*/ 40678 h 606353"/>
                <a:gd name="connsiteX54" fmla="*/ 177452 w 555334"/>
                <a:gd name="connsiteY54" fmla="*/ 18430 h 606353"/>
                <a:gd name="connsiteX55" fmla="*/ 203628 w 555334"/>
                <a:gd name="connsiteY55" fmla="*/ 4988 h 606353"/>
                <a:gd name="connsiteX56" fmla="*/ 227577 w 555334"/>
                <a:gd name="connsiteY56" fmla="*/ 446 h 60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55334" h="606353">
                  <a:moveTo>
                    <a:pt x="481435" y="482289"/>
                  </a:moveTo>
                  <a:lnTo>
                    <a:pt x="448941" y="514557"/>
                  </a:lnTo>
                  <a:lnTo>
                    <a:pt x="440493" y="506212"/>
                  </a:lnTo>
                  <a:cubicBezTo>
                    <a:pt x="435573" y="501205"/>
                    <a:pt x="427403" y="501205"/>
                    <a:pt x="422390" y="506212"/>
                  </a:cubicBezTo>
                  <a:cubicBezTo>
                    <a:pt x="417469" y="511126"/>
                    <a:pt x="417469" y="519286"/>
                    <a:pt x="422390" y="524200"/>
                  </a:cubicBezTo>
                  <a:lnTo>
                    <a:pt x="439750" y="541632"/>
                  </a:lnTo>
                  <a:cubicBezTo>
                    <a:pt x="442257" y="544043"/>
                    <a:pt x="445414" y="545341"/>
                    <a:pt x="448756" y="545341"/>
                  </a:cubicBezTo>
                  <a:cubicBezTo>
                    <a:pt x="452284" y="545341"/>
                    <a:pt x="455440" y="544043"/>
                    <a:pt x="457854" y="541632"/>
                  </a:cubicBezTo>
                  <a:lnTo>
                    <a:pt x="499445" y="500370"/>
                  </a:lnTo>
                  <a:cubicBezTo>
                    <a:pt x="504366" y="495456"/>
                    <a:pt x="504366" y="487389"/>
                    <a:pt x="499538" y="482289"/>
                  </a:cubicBezTo>
                  <a:cubicBezTo>
                    <a:pt x="494618" y="477375"/>
                    <a:pt x="486448" y="477375"/>
                    <a:pt x="481435" y="482289"/>
                  </a:cubicBezTo>
                  <a:close/>
                  <a:moveTo>
                    <a:pt x="460917" y="417661"/>
                  </a:moveTo>
                  <a:cubicBezTo>
                    <a:pt x="513185" y="417661"/>
                    <a:pt x="555334" y="459943"/>
                    <a:pt x="555334" y="511961"/>
                  </a:cubicBezTo>
                  <a:cubicBezTo>
                    <a:pt x="555334" y="564071"/>
                    <a:pt x="513000" y="606353"/>
                    <a:pt x="460917" y="606353"/>
                  </a:cubicBezTo>
                  <a:cubicBezTo>
                    <a:pt x="408835" y="606353"/>
                    <a:pt x="366501" y="564071"/>
                    <a:pt x="366501" y="511961"/>
                  </a:cubicBezTo>
                  <a:cubicBezTo>
                    <a:pt x="366501" y="459943"/>
                    <a:pt x="408835" y="417661"/>
                    <a:pt x="460917" y="417661"/>
                  </a:cubicBezTo>
                  <a:close/>
                  <a:moveTo>
                    <a:pt x="151465" y="315977"/>
                  </a:moveTo>
                  <a:lnTo>
                    <a:pt x="188788" y="433982"/>
                  </a:lnTo>
                  <a:lnTo>
                    <a:pt x="195844" y="456230"/>
                  </a:lnTo>
                  <a:lnTo>
                    <a:pt x="196030" y="455952"/>
                  </a:lnTo>
                  <a:lnTo>
                    <a:pt x="202157" y="474770"/>
                  </a:lnTo>
                  <a:lnTo>
                    <a:pt x="222026" y="419058"/>
                  </a:lnTo>
                  <a:cubicBezTo>
                    <a:pt x="173469" y="351573"/>
                    <a:pt x="231775" y="352129"/>
                    <a:pt x="235024" y="352315"/>
                  </a:cubicBezTo>
                  <a:cubicBezTo>
                    <a:pt x="238181" y="352129"/>
                    <a:pt x="296394" y="351573"/>
                    <a:pt x="248022" y="419058"/>
                  </a:cubicBezTo>
                  <a:lnTo>
                    <a:pt x="267705" y="474863"/>
                  </a:lnTo>
                  <a:lnTo>
                    <a:pt x="273833" y="456137"/>
                  </a:lnTo>
                  <a:lnTo>
                    <a:pt x="274018" y="456323"/>
                  </a:lnTo>
                  <a:lnTo>
                    <a:pt x="281075" y="434075"/>
                  </a:lnTo>
                  <a:lnTo>
                    <a:pt x="318398" y="315977"/>
                  </a:lnTo>
                  <a:cubicBezTo>
                    <a:pt x="318398" y="315977"/>
                    <a:pt x="366305" y="349719"/>
                    <a:pt x="425261" y="364644"/>
                  </a:cubicBezTo>
                  <a:cubicBezTo>
                    <a:pt x="430831" y="366127"/>
                    <a:pt x="435659" y="368074"/>
                    <a:pt x="440023" y="370669"/>
                  </a:cubicBezTo>
                  <a:cubicBezTo>
                    <a:pt x="446522" y="374563"/>
                    <a:pt x="444572" y="384574"/>
                    <a:pt x="437145" y="385872"/>
                  </a:cubicBezTo>
                  <a:cubicBezTo>
                    <a:pt x="377632" y="396996"/>
                    <a:pt x="332417" y="449278"/>
                    <a:pt x="332417" y="511942"/>
                  </a:cubicBezTo>
                  <a:cubicBezTo>
                    <a:pt x="332417" y="523807"/>
                    <a:pt x="333995" y="535302"/>
                    <a:pt x="337152" y="546333"/>
                  </a:cubicBezTo>
                  <a:cubicBezTo>
                    <a:pt x="307535" y="552266"/>
                    <a:pt x="273369" y="556252"/>
                    <a:pt x="235024" y="556252"/>
                  </a:cubicBezTo>
                  <a:cubicBezTo>
                    <a:pt x="91302" y="556067"/>
                    <a:pt x="5514" y="500447"/>
                    <a:pt x="5514" y="500447"/>
                  </a:cubicBezTo>
                  <a:cubicBezTo>
                    <a:pt x="3008" y="485523"/>
                    <a:pt x="408" y="451502"/>
                    <a:pt x="408" y="451502"/>
                  </a:cubicBezTo>
                  <a:cubicBezTo>
                    <a:pt x="-1356" y="426474"/>
                    <a:pt x="779" y="375860"/>
                    <a:pt x="44602" y="364644"/>
                  </a:cubicBezTo>
                  <a:cubicBezTo>
                    <a:pt x="103557" y="349534"/>
                    <a:pt x="151465" y="315977"/>
                    <a:pt x="151465" y="315977"/>
                  </a:cubicBezTo>
                  <a:close/>
                  <a:moveTo>
                    <a:pt x="227577" y="446"/>
                  </a:moveTo>
                  <a:cubicBezTo>
                    <a:pt x="253567" y="-1779"/>
                    <a:pt x="273339" y="4617"/>
                    <a:pt x="287448" y="13053"/>
                  </a:cubicBezTo>
                  <a:cubicBezTo>
                    <a:pt x="308612" y="24641"/>
                    <a:pt x="316688" y="40122"/>
                    <a:pt x="316688" y="40122"/>
                  </a:cubicBezTo>
                  <a:cubicBezTo>
                    <a:pt x="316688" y="40122"/>
                    <a:pt x="365049" y="43552"/>
                    <a:pt x="348712" y="141721"/>
                  </a:cubicBezTo>
                  <a:cubicBezTo>
                    <a:pt x="347691" y="146913"/>
                    <a:pt x="346391" y="152104"/>
                    <a:pt x="344535" y="157295"/>
                  </a:cubicBezTo>
                  <a:cubicBezTo>
                    <a:pt x="354188" y="156368"/>
                    <a:pt x="365513" y="161930"/>
                    <a:pt x="354745" y="199937"/>
                  </a:cubicBezTo>
                  <a:cubicBezTo>
                    <a:pt x="346948" y="227747"/>
                    <a:pt x="339708" y="235349"/>
                    <a:pt x="334139" y="235905"/>
                  </a:cubicBezTo>
                  <a:cubicBezTo>
                    <a:pt x="328940" y="268721"/>
                    <a:pt x="302671" y="310529"/>
                    <a:pt x="261457" y="325361"/>
                  </a:cubicBezTo>
                  <a:cubicBezTo>
                    <a:pt x="244378" y="331572"/>
                    <a:pt x="225534" y="331572"/>
                    <a:pt x="208362" y="325454"/>
                  </a:cubicBezTo>
                  <a:cubicBezTo>
                    <a:pt x="166498" y="310807"/>
                    <a:pt x="141065" y="268906"/>
                    <a:pt x="135959" y="235905"/>
                  </a:cubicBezTo>
                  <a:cubicBezTo>
                    <a:pt x="130390" y="235349"/>
                    <a:pt x="123057" y="227562"/>
                    <a:pt x="115260" y="199937"/>
                  </a:cubicBezTo>
                  <a:cubicBezTo>
                    <a:pt x="104492" y="161930"/>
                    <a:pt x="115909" y="156368"/>
                    <a:pt x="125656" y="157388"/>
                  </a:cubicBezTo>
                  <a:cubicBezTo>
                    <a:pt x="123799" y="152197"/>
                    <a:pt x="122500" y="147005"/>
                    <a:pt x="121479" y="141814"/>
                  </a:cubicBezTo>
                  <a:cubicBezTo>
                    <a:pt x="118044" y="124108"/>
                    <a:pt x="117116" y="107700"/>
                    <a:pt x="121200" y="91849"/>
                  </a:cubicBezTo>
                  <a:cubicBezTo>
                    <a:pt x="126213" y="70713"/>
                    <a:pt x="137537" y="53841"/>
                    <a:pt x="150440" y="40678"/>
                  </a:cubicBezTo>
                  <a:cubicBezTo>
                    <a:pt x="158516" y="32149"/>
                    <a:pt x="167612" y="24641"/>
                    <a:pt x="177452" y="18430"/>
                  </a:cubicBezTo>
                  <a:cubicBezTo>
                    <a:pt x="185342" y="12868"/>
                    <a:pt x="194160" y="8233"/>
                    <a:pt x="203628" y="4988"/>
                  </a:cubicBezTo>
                  <a:cubicBezTo>
                    <a:pt x="211240" y="2393"/>
                    <a:pt x="219130" y="817"/>
                    <a:pt x="227577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ocation-pointer_64679"/>
            <p:cNvSpPr>
              <a:spLocks noChangeAspect="1"/>
            </p:cNvSpPr>
            <p:nvPr/>
          </p:nvSpPr>
          <p:spPr bwMode="auto">
            <a:xfrm>
              <a:off x="7485120" y="3612726"/>
              <a:ext cx="261539" cy="3204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94381" h="605804">
                  <a:moveTo>
                    <a:pt x="173523" y="369305"/>
                  </a:moveTo>
                  <a:lnTo>
                    <a:pt x="156721" y="413161"/>
                  </a:lnTo>
                  <a:lnTo>
                    <a:pt x="190325" y="413161"/>
                  </a:lnTo>
                  <a:close/>
                  <a:moveTo>
                    <a:pt x="335538" y="322978"/>
                  </a:moveTo>
                  <a:cubicBezTo>
                    <a:pt x="347609" y="322978"/>
                    <a:pt x="357266" y="332617"/>
                    <a:pt x="357266" y="344573"/>
                  </a:cubicBezTo>
                  <a:lnTo>
                    <a:pt x="357266" y="377382"/>
                  </a:lnTo>
                  <a:lnTo>
                    <a:pt x="390043" y="377382"/>
                  </a:lnTo>
                  <a:cubicBezTo>
                    <a:pt x="402021" y="377382"/>
                    <a:pt x="411678" y="387021"/>
                    <a:pt x="411678" y="398977"/>
                  </a:cubicBezTo>
                  <a:cubicBezTo>
                    <a:pt x="411678" y="410933"/>
                    <a:pt x="402021" y="420572"/>
                    <a:pt x="390043" y="420572"/>
                  </a:cubicBezTo>
                  <a:lnTo>
                    <a:pt x="357266" y="420572"/>
                  </a:lnTo>
                  <a:lnTo>
                    <a:pt x="357266" y="453381"/>
                  </a:lnTo>
                  <a:cubicBezTo>
                    <a:pt x="357266" y="465337"/>
                    <a:pt x="347609" y="474976"/>
                    <a:pt x="335538" y="474976"/>
                  </a:cubicBezTo>
                  <a:cubicBezTo>
                    <a:pt x="323560" y="474976"/>
                    <a:pt x="313903" y="465337"/>
                    <a:pt x="313903" y="453381"/>
                  </a:cubicBezTo>
                  <a:lnTo>
                    <a:pt x="313903" y="420572"/>
                  </a:lnTo>
                  <a:lnTo>
                    <a:pt x="281126" y="420572"/>
                  </a:lnTo>
                  <a:cubicBezTo>
                    <a:pt x="269055" y="420572"/>
                    <a:pt x="259398" y="410933"/>
                    <a:pt x="259398" y="398977"/>
                  </a:cubicBezTo>
                  <a:cubicBezTo>
                    <a:pt x="259398" y="387021"/>
                    <a:pt x="269055" y="377382"/>
                    <a:pt x="281126" y="377382"/>
                  </a:cubicBezTo>
                  <a:lnTo>
                    <a:pt x="313903" y="377382"/>
                  </a:lnTo>
                  <a:lnTo>
                    <a:pt x="313903" y="344573"/>
                  </a:lnTo>
                  <a:cubicBezTo>
                    <a:pt x="313903" y="332617"/>
                    <a:pt x="323560" y="322978"/>
                    <a:pt x="335538" y="322978"/>
                  </a:cubicBezTo>
                  <a:close/>
                  <a:moveTo>
                    <a:pt x="173616" y="287342"/>
                  </a:moveTo>
                  <a:cubicBezTo>
                    <a:pt x="182527" y="287342"/>
                    <a:pt x="190603" y="292812"/>
                    <a:pt x="193852" y="301157"/>
                  </a:cubicBezTo>
                  <a:lnTo>
                    <a:pt x="263103" y="481402"/>
                  </a:lnTo>
                  <a:cubicBezTo>
                    <a:pt x="267373" y="492528"/>
                    <a:pt x="261803" y="505045"/>
                    <a:pt x="250664" y="509403"/>
                  </a:cubicBezTo>
                  <a:cubicBezTo>
                    <a:pt x="239524" y="513575"/>
                    <a:pt x="226992" y="508012"/>
                    <a:pt x="222629" y="496886"/>
                  </a:cubicBezTo>
                  <a:lnTo>
                    <a:pt x="207220" y="456553"/>
                  </a:lnTo>
                  <a:lnTo>
                    <a:pt x="140197" y="456553"/>
                  </a:lnTo>
                  <a:lnTo>
                    <a:pt x="124787" y="496886"/>
                  </a:lnTo>
                  <a:cubicBezTo>
                    <a:pt x="121538" y="505416"/>
                    <a:pt x="113277" y="510701"/>
                    <a:pt x="104551" y="510701"/>
                  </a:cubicBezTo>
                  <a:cubicBezTo>
                    <a:pt x="101952" y="510701"/>
                    <a:pt x="99352" y="510237"/>
                    <a:pt x="96753" y="509217"/>
                  </a:cubicBezTo>
                  <a:cubicBezTo>
                    <a:pt x="85521" y="504952"/>
                    <a:pt x="79951" y="492435"/>
                    <a:pt x="84314" y="481309"/>
                  </a:cubicBezTo>
                  <a:lnTo>
                    <a:pt x="153472" y="301157"/>
                  </a:lnTo>
                  <a:cubicBezTo>
                    <a:pt x="156721" y="292905"/>
                    <a:pt x="164704" y="287342"/>
                    <a:pt x="173616" y="287342"/>
                  </a:cubicBezTo>
                  <a:close/>
                  <a:moveTo>
                    <a:pt x="50320" y="143038"/>
                  </a:moveTo>
                  <a:lnTo>
                    <a:pt x="50320" y="555374"/>
                  </a:lnTo>
                  <a:lnTo>
                    <a:pt x="442668" y="555374"/>
                  </a:lnTo>
                  <a:lnTo>
                    <a:pt x="442668" y="143038"/>
                  </a:lnTo>
                  <a:lnTo>
                    <a:pt x="390770" y="143038"/>
                  </a:lnTo>
                  <a:cubicBezTo>
                    <a:pt x="390770" y="143038"/>
                    <a:pt x="397454" y="176504"/>
                    <a:pt x="397454" y="179099"/>
                  </a:cubicBezTo>
                  <a:cubicBezTo>
                    <a:pt x="398847" y="191985"/>
                    <a:pt x="387149" y="203572"/>
                    <a:pt x="372944" y="203572"/>
                  </a:cubicBezTo>
                  <a:lnTo>
                    <a:pt x="130349" y="203572"/>
                  </a:lnTo>
                  <a:cubicBezTo>
                    <a:pt x="122644" y="203572"/>
                    <a:pt x="101754" y="196527"/>
                    <a:pt x="105839" y="173908"/>
                  </a:cubicBezTo>
                  <a:lnTo>
                    <a:pt x="111595" y="143038"/>
                  </a:lnTo>
                  <a:close/>
                  <a:moveTo>
                    <a:pt x="174171" y="85007"/>
                  </a:moveTo>
                  <a:lnTo>
                    <a:pt x="161266" y="152030"/>
                  </a:lnTo>
                  <a:lnTo>
                    <a:pt x="342028" y="152030"/>
                  </a:lnTo>
                  <a:lnTo>
                    <a:pt x="329123" y="85007"/>
                  </a:lnTo>
                  <a:close/>
                  <a:moveTo>
                    <a:pt x="251600" y="0"/>
                  </a:moveTo>
                  <a:cubicBezTo>
                    <a:pt x="265898" y="0"/>
                    <a:pt x="277503" y="11588"/>
                    <a:pt x="277503" y="25864"/>
                  </a:cubicBezTo>
                  <a:lnTo>
                    <a:pt x="277503" y="36061"/>
                  </a:lnTo>
                  <a:lnTo>
                    <a:pt x="349827" y="36061"/>
                  </a:lnTo>
                  <a:cubicBezTo>
                    <a:pt x="361432" y="36061"/>
                    <a:pt x="371737" y="45146"/>
                    <a:pt x="374337" y="56733"/>
                  </a:cubicBezTo>
                  <a:lnTo>
                    <a:pt x="381022" y="91496"/>
                  </a:lnTo>
                  <a:lnTo>
                    <a:pt x="468478" y="91496"/>
                  </a:lnTo>
                  <a:cubicBezTo>
                    <a:pt x="482776" y="91496"/>
                    <a:pt x="494288" y="103084"/>
                    <a:pt x="494381" y="117267"/>
                  </a:cubicBezTo>
                  <a:lnTo>
                    <a:pt x="494381" y="579940"/>
                  </a:lnTo>
                  <a:cubicBezTo>
                    <a:pt x="493174" y="594124"/>
                    <a:pt x="481476" y="605804"/>
                    <a:pt x="467271" y="605804"/>
                  </a:cubicBezTo>
                  <a:lnTo>
                    <a:pt x="25810" y="605804"/>
                  </a:lnTo>
                  <a:cubicBezTo>
                    <a:pt x="11605" y="605804"/>
                    <a:pt x="0" y="594124"/>
                    <a:pt x="0" y="579940"/>
                  </a:cubicBezTo>
                  <a:lnTo>
                    <a:pt x="0" y="117267"/>
                  </a:lnTo>
                  <a:cubicBezTo>
                    <a:pt x="0" y="103084"/>
                    <a:pt x="11605" y="91496"/>
                    <a:pt x="25810" y="91496"/>
                  </a:cubicBezTo>
                  <a:lnTo>
                    <a:pt x="121251" y="91496"/>
                  </a:lnTo>
                  <a:lnTo>
                    <a:pt x="127750" y="56733"/>
                  </a:lnTo>
                  <a:cubicBezTo>
                    <a:pt x="130349" y="45146"/>
                    <a:pt x="140562" y="36061"/>
                    <a:pt x="152260" y="36061"/>
                  </a:cubicBezTo>
                  <a:lnTo>
                    <a:pt x="225791" y="36061"/>
                  </a:lnTo>
                  <a:lnTo>
                    <a:pt x="225791" y="25864"/>
                  </a:lnTo>
                  <a:cubicBezTo>
                    <a:pt x="225791" y="11588"/>
                    <a:pt x="237396" y="0"/>
                    <a:pt x="251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location-pointer_64679"/>
            <p:cNvSpPr>
              <a:spLocks noChangeAspect="1"/>
            </p:cNvSpPr>
            <p:nvPr/>
          </p:nvSpPr>
          <p:spPr bwMode="auto">
            <a:xfrm>
              <a:off x="6682711" y="4917768"/>
              <a:ext cx="320485" cy="303143"/>
            </a:xfrm>
            <a:custGeom>
              <a:avLst/>
              <a:gdLst>
                <a:gd name="T0" fmla="*/ 2687 w 6526"/>
                <a:gd name="T1" fmla="*/ 5252 h 6182"/>
                <a:gd name="T2" fmla="*/ 2554 w 6526"/>
                <a:gd name="T3" fmla="*/ 6182 h 6182"/>
                <a:gd name="T4" fmla="*/ 1427 w 6526"/>
                <a:gd name="T5" fmla="*/ 5551 h 6182"/>
                <a:gd name="T6" fmla="*/ 178 w 6526"/>
                <a:gd name="T7" fmla="*/ 3795 h 6182"/>
                <a:gd name="T8" fmla="*/ 376 w 6526"/>
                <a:gd name="T9" fmla="*/ 1959 h 6182"/>
                <a:gd name="T10" fmla="*/ 560 w 6526"/>
                <a:gd name="T11" fmla="*/ 3102 h 6182"/>
                <a:gd name="T12" fmla="*/ 1310 w 6526"/>
                <a:gd name="T13" fmla="*/ 4482 h 6182"/>
                <a:gd name="T14" fmla="*/ 836 w 6526"/>
                <a:gd name="T15" fmla="*/ 3464 h 6182"/>
                <a:gd name="T16" fmla="*/ 1852 w 6526"/>
                <a:gd name="T17" fmla="*/ 3987 h 6182"/>
                <a:gd name="T18" fmla="*/ 2687 w 6526"/>
                <a:gd name="T19" fmla="*/ 5252 h 6182"/>
                <a:gd name="T20" fmla="*/ 739 w 6526"/>
                <a:gd name="T21" fmla="*/ 2943 h 6182"/>
                <a:gd name="T22" fmla="*/ 898 w 6526"/>
                <a:gd name="T23" fmla="*/ 2906 h 6182"/>
                <a:gd name="T24" fmla="*/ 620 w 6526"/>
                <a:gd name="T25" fmla="*/ 2074 h 6182"/>
                <a:gd name="T26" fmla="*/ 1068 w 6526"/>
                <a:gd name="T27" fmla="*/ 2858 h 6182"/>
                <a:gd name="T28" fmla="*/ 1099 w 6526"/>
                <a:gd name="T29" fmla="*/ 2480 h 6182"/>
                <a:gd name="T30" fmla="*/ 6046 w 6526"/>
                <a:gd name="T31" fmla="*/ 2315 h 6182"/>
                <a:gd name="T32" fmla="*/ 5898 w 6526"/>
                <a:gd name="T33" fmla="*/ 3371 h 6182"/>
                <a:gd name="T34" fmla="*/ 5132 w 6526"/>
                <a:gd name="T35" fmla="*/ 4502 h 6182"/>
                <a:gd name="T36" fmla="*/ 5603 w 6526"/>
                <a:gd name="T37" fmla="*/ 3140 h 6182"/>
                <a:gd name="T38" fmla="*/ 4508 w 6526"/>
                <a:gd name="T39" fmla="*/ 4148 h 6182"/>
                <a:gd name="T40" fmla="*/ 3839 w 6526"/>
                <a:gd name="T41" fmla="*/ 5250 h 6182"/>
                <a:gd name="T42" fmla="*/ 3972 w 6526"/>
                <a:gd name="T43" fmla="*/ 6179 h 6182"/>
                <a:gd name="T44" fmla="*/ 5099 w 6526"/>
                <a:gd name="T45" fmla="*/ 5548 h 6182"/>
                <a:gd name="T46" fmla="*/ 6348 w 6526"/>
                <a:gd name="T47" fmla="*/ 3792 h 6182"/>
                <a:gd name="T48" fmla="*/ 6150 w 6526"/>
                <a:gd name="T49" fmla="*/ 1959 h 6182"/>
                <a:gd name="T50" fmla="*/ 5868 w 6526"/>
                <a:gd name="T51" fmla="*/ 2244 h 6182"/>
                <a:gd name="T52" fmla="*/ 5626 w 6526"/>
                <a:gd name="T53" fmla="*/ 2898 h 6182"/>
                <a:gd name="T54" fmla="*/ 5787 w 6526"/>
                <a:gd name="T55" fmla="*/ 2996 h 6182"/>
                <a:gd name="T56" fmla="*/ 5428 w 6526"/>
                <a:gd name="T57" fmla="*/ 2478 h 6182"/>
                <a:gd name="T58" fmla="*/ 5459 w 6526"/>
                <a:gd name="T59" fmla="*/ 2855 h 6182"/>
                <a:gd name="T60" fmla="*/ 5016 w 6526"/>
                <a:gd name="T61" fmla="*/ 2638 h 6182"/>
                <a:gd name="T62" fmla="*/ 1556 w 6526"/>
                <a:gd name="T63" fmla="*/ 2926 h 6182"/>
                <a:gd name="T64" fmla="*/ 4644 w 6526"/>
                <a:gd name="T65" fmla="*/ 3303 h 6182"/>
                <a:gd name="T66" fmla="*/ 1668 w 6526"/>
                <a:gd name="T67" fmla="*/ 3303 h 6182"/>
                <a:gd name="T68" fmla="*/ 4644 w 6526"/>
                <a:gd name="T69" fmla="*/ 3303 h 6182"/>
                <a:gd name="T70" fmla="*/ 2294 w 6526"/>
                <a:gd name="T71" fmla="*/ 3970 h 6182"/>
                <a:gd name="T72" fmla="*/ 4018 w 6526"/>
                <a:gd name="T73" fmla="*/ 3682 h 6182"/>
                <a:gd name="T74" fmla="*/ 4134 w 6526"/>
                <a:gd name="T75" fmla="*/ 1204 h 6182"/>
                <a:gd name="T76" fmla="*/ 4338 w 6526"/>
                <a:gd name="T77" fmla="*/ 1000 h 6182"/>
                <a:gd name="T78" fmla="*/ 2188 w 6526"/>
                <a:gd name="T79" fmla="*/ 1408 h 6182"/>
                <a:gd name="T80" fmla="*/ 5208 w 6526"/>
                <a:gd name="T81" fmla="*/ 2072 h 6182"/>
                <a:gd name="T82" fmla="*/ 1318 w 6526"/>
                <a:gd name="T83" fmla="*/ 2072 h 6182"/>
                <a:gd name="T84" fmla="*/ 4871 w 6526"/>
                <a:gd name="T85" fmla="*/ 0 h 6182"/>
                <a:gd name="T86" fmla="*/ 5208 w 6526"/>
                <a:gd name="T87" fmla="*/ 2072 h 6182"/>
                <a:gd name="T88" fmla="*/ 4495 w 6526"/>
                <a:gd name="T89" fmla="*/ 371 h 6182"/>
                <a:gd name="T90" fmla="*/ 2006 w 6526"/>
                <a:gd name="T91" fmla="*/ 351 h 6182"/>
                <a:gd name="T92" fmla="*/ 1604 w 6526"/>
                <a:gd name="T93" fmla="*/ 1723 h 6182"/>
                <a:gd name="T94" fmla="*/ 2000 w 6526"/>
                <a:gd name="T95" fmla="*/ 2122 h 6182"/>
                <a:gd name="T96" fmla="*/ 4835 w 6526"/>
                <a:gd name="T97" fmla="*/ 1738 h 6182"/>
                <a:gd name="T98" fmla="*/ 4920 w 6526"/>
                <a:gd name="T99" fmla="*/ 702 h 6182"/>
                <a:gd name="T100" fmla="*/ 2524 w 6526"/>
                <a:gd name="T101" fmla="*/ 1204 h 6182"/>
                <a:gd name="T102" fmla="*/ 3640 w 6526"/>
                <a:gd name="T103" fmla="*/ 1040 h 6182"/>
                <a:gd name="T104" fmla="*/ 3028 w 6526"/>
                <a:gd name="T105" fmla="*/ 1086 h 6182"/>
                <a:gd name="T106" fmla="*/ 3166 w 6526"/>
                <a:gd name="T107" fmla="*/ 1511 h 6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26" h="6182">
                  <a:moveTo>
                    <a:pt x="2687" y="5252"/>
                  </a:moveTo>
                  <a:lnTo>
                    <a:pt x="2687" y="5252"/>
                  </a:lnTo>
                  <a:lnTo>
                    <a:pt x="2687" y="5252"/>
                  </a:lnTo>
                  <a:cubicBezTo>
                    <a:pt x="2687" y="5307"/>
                    <a:pt x="2686" y="5375"/>
                    <a:pt x="2676" y="5443"/>
                  </a:cubicBezTo>
                  <a:lnTo>
                    <a:pt x="2640" y="6095"/>
                  </a:lnTo>
                  <a:cubicBezTo>
                    <a:pt x="2640" y="6143"/>
                    <a:pt x="2602" y="6182"/>
                    <a:pt x="2554" y="6182"/>
                  </a:cubicBezTo>
                  <a:lnTo>
                    <a:pt x="1532" y="6176"/>
                  </a:lnTo>
                  <a:cubicBezTo>
                    <a:pt x="1484" y="6176"/>
                    <a:pt x="1446" y="6138"/>
                    <a:pt x="1446" y="6090"/>
                  </a:cubicBezTo>
                  <a:lnTo>
                    <a:pt x="1427" y="5551"/>
                  </a:lnTo>
                  <a:lnTo>
                    <a:pt x="458" y="4383"/>
                  </a:lnTo>
                  <a:cubicBezTo>
                    <a:pt x="315" y="4231"/>
                    <a:pt x="218" y="4060"/>
                    <a:pt x="187" y="3855"/>
                  </a:cubicBezTo>
                  <a:lnTo>
                    <a:pt x="178" y="3795"/>
                  </a:lnTo>
                  <a:lnTo>
                    <a:pt x="8" y="2156"/>
                  </a:lnTo>
                  <a:cubicBezTo>
                    <a:pt x="0" y="2075"/>
                    <a:pt x="28" y="1992"/>
                    <a:pt x="91" y="1942"/>
                  </a:cubicBezTo>
                  <a:cubicBezTo>
                    <a:pt x="167" y="1880"/>
                    <a:pt x="287" y="1858"/>
                    <a:pt x="376" y="1959"/>
                  </a:cubicBezTo>
                  <a:cubicBezTo>
                    <a:pt x="439" y="2031"/>
                    <a:pt x="470" y="2255"/>
                    <a:pt x="480" y="2315"/>
                  </a:cubicBezTo>
                  <a:cubicBezTo>
                    <a:pt x="516" y="2530"/>
                    <a:pt x="552" y="2836"/>
                    <a:pt x="558" y="3052"/>
                  </a:cubicBezTo>
                  <a:cubicBezTo>
                    <a:pt x="558" y="3067"/>
                    <a:pt x="559" y="3087"/>
                    <a:pt x="560" y="3102"/>
                  </a:cubicBezTo>
                  <a:cubicBezTo>
                    <a:pt x="566" y="3196"/>
                    <a:pt x="588" y="3284"/>
                    <a:pt x="628" y="3371"/>
                  </a:cubicBezTo>
                  <a:cubicBezTo>
                    <a:pt x="847" y="3846"/>
                    <a:pt x="1286" y="4446"/>
                    <a:pt x="1286" y="4446"/>
                  </a:cubicBezTo>
                  <a:lnTo>
                    <a:pt x="1310" y="4482"/>
                  </a:lnTo>
                  <a:cubicBezTo>
                    <a:pt x="1328" y="4508"/>
                    <a:pt x="1364" y="4518"/>
                    <a:pt x="1394" y="4502"/>
                  </a:cubicBezTo>
                  <a:cubicBezTo>
                    <a:pt x="1426" y="4484"/>
                    <a:pt x="1436" y="4443"/>
                    <a:pt x="1418" y="4412"/>
                  </a:cubicBezTo>
                  <a:lnTo>
                    <a:pt x="836" y="3464"/>
                  </a:lnTo>
                  <a:cubicBezTo>
                    <a:pt x="774" y="3359"/>
                    <a:pt x="810" y="3210"/>
                    <a:pt x="923" y="3140"/>
                  </a:cubicBezTo>
                  <a:cubicBezTo>
                    <a:pt x="1036" y="3071"/>
                    <a:pt x="1186" y="3106"/>
                    <a:pt x="1248" y="3211"/>
                  </a:cubicBezTo>
                  <a:lnTo>
                    <a:pt x="1852" y="3987"/>
                  </a:lnTo>
                  <a:cubicBezTo>
                    <a:pt x="1892" y="4038"/>
                    <a:pt x="1966" y="4111"/>
                    <a:pt x="2018" y="4148"/>
                  </a:cubicBezTo>
                  <a:cubicBezTo>
                    <a:pt x="2560" y="4539"/>
                    <a:pt x="2634" y="4936"/>
                    <a:pt x="2682" y="5139"/>
                  </a:cubicBezTo>
                  <a:cubicBezTo>
                    <a:pt x="2682" y="5142"/>
                    <a:pt x="2686" y="5187"/>
                    <a:pt x="2687" y="5252"/>
                  </a:cubicBezTo>
                  <a:close/>
                  <a:moveTo>
                    <a:pt x="620" y="2074"/>
                  </a:moveTo>
                  <a:cubicBezTo>
                    <a:pt x="638" y="2131"/>
                    <a:pt x="650" y="2190"/>
                    <a:pt x="659" y="2246"/>
                  </a:cubicBezTo>
                  <a:cubicBezTo>
                    <a:pt x="690" y="2431"/>
                    <a:pt x="736" y="2766"/>
                    <a:pt x="739" y="2943"/>
                  </a:cubicBezTo>
                  <a:cubicBezTo>
                    <a:pt x="739" y="2962"/>
                    <a:pt x="740" y="2979"/>
                    <a:pt x="740" y="2998"/>
                  </a:cubicBezTo>
                  <a:cubicBezTo>
                    <a:pt x="760" y="2980"/>
                    <a:pt x="782" y="2963"/>
                    <a:pt x="806" y="2948"/>
                  </a:cubicBezTo>
                  <a:cubicBezTo>
                    <a:pt x="835" y="2930"/>
                    <a:pt x="866" y="2916"/>
                    <a:pt x="898" y="2906"/>
                  </a:cubicBezTo>
                  <a:cubicBezTo>
                    <a:pt x="899" y="2903"/>
                    <a:pt x="900" y="2902"/>
                    <a:pt x="902" y="2900"/>
                  </a:cubicBezTo>
                  <a:cubicBezTo>
                    <a:pt x="879" y="2731"/>
                    <a:pt x="819" y="2411"/>
                    <a:pt x="775" y="2246"/>
                  </a:cubicBezTo>
                  <a:cubicBezTo>
                    <a:pt x="752" y="2162"/>
                    <a:pt x="704" y="2100"/>
                    <a:pt x="620" y="2074"/>
                  </a:cubicBezTo>
                  <a:close/>
                  <a:moveTo>
                    <a:pt x="946" y="2308"/>
                  </a:moveTo>
                  <a:cubicBezTo>
                    <a:pt x="972" y="2431"/>
                    <a:pt x="1042" y="2656"/>
                    <a:pt x="1058" y="2776"/>
                  </a:cubicBezTo>
                  <a:lnTo>
                    <a:pt x="1068" y="2858"/>
                  </a:lnTo>
                  <a:cubicBezTo>
                    <a:pt x="1070" y="2866"/>
                    <a:pt x="1070" y="2874"/>
                    <a:pt x="1070" y="2882"/>
                  </a:cubicBezTo>
                  <a:cubicBezTo>
                    <a:pt x="1119" y="2883"/>
                    <a:pt x="1168" y="2894"/>
                    <a:pt x="1215" y="2911"/>
                  </a:cubicBezTo>
                  <a:cubicBezTo>
                    <a:pt x="1199" y="2802"/>
                    <a:pt x="1126" y="2583"/>
                    <a:pt x="1099" y="2480"/>
                  </a:cubicBezTo>
                  <a:cubicBezTo>
                    <a:pt x="1075" y="2396"/>
                    <a:pt x="1027" y="2336"/>
                    <a:pt x="946" y="2308"/>
                  </a:cubicBezTo>
                  <a:close/>
                  <a:moveTo>
                    <a:pt x="6150" y="1959"/>
                  </a:moveTo>
                  <a:cubicBezTo>
                    <a:pt x="6087" y="2031"/>
                    <a:pt x="6056" y="2255"/>
                    <a:pt x="6046" y="2315"/>
                  </a:cubicBezTo>
                  <a:cubicBezTo>
                    <a:pt x="6010" y="2530"/>
                    <a:pt x="5974" y="2836"/>
                    <a:pt x="5968" y="3052"/>
                  </a:cubicBezTo>
                  <a:cubicBezTo>
                    <a:pt x="5968" y="3067"/>
                    <a:pt x="5967" y="3087"/>
                    <a:pt x="5966" y="3102"/>
                  </a:cubicBezTo>
                  <a:cubicBezTo>
                    <a:pt x="5960" y="3196"/>
                    <a:pt x="5938" y="3284"/>
                    <a:pt x="5898" y="3371"/>
                  </a:cubicBezTo>
                  <a:cubicBezTo>
                    <a:pt x="5679" y="3846"/>
                    <a:pt x="5240" y="4446"/>
                    <a:pt x="5240" y="4446"/>
                  </a:cubicBezTo>
                  <a:lnTo>
                    <a:pt x="5216" y="4482"/>
                  </a:lnTo>
                  <a:cubicBezTo>
                    <a:pt x="5198" y="4508"/>
                    <a:pt x="5162" y="4518"/>
                    <a:pt x="5132" y="4502"/>
                  </a:cubicBezTo>
                  <a:cubicBezTo>
                    <a:pt x="5100" y="4484"/>
                    <a:pt x="5090" y="4443"/>
                    <a:pt x="5108" y="4412"/>
                  </a:cubicBezTo>
                  <a:lnTo>
                    <a:pt x="5690" y="3464"/>
                  </a:lnTo>
                  <a:cubicBezTo>
                    <a:pt x="5752" y="3359"/>
                    <a:pt x="5716" y="3210"/>
                    <a:pt x="5603" y="3140"/>
                  </a:cubicBezTo>
                  <a:cubicBezTo>
                    <a:pt x="5490" y="3071"/>
                    <a:pt x="5340" y="3106"/>
                    <a:pt x="5278" y="3211"/>
                  </a:cubicBezTo>
                  <a:lnTo>
                    <a:pt x="4674" y="3987"/>
                  </a:lnTo>
                  <a:cubicBezTo>
                    <a:pt x="4634" y="4038"/>
                    <a:pt x="4560" y="4111"/>
                    <a:pt x="4508" y="4148"/>
                  </a:cubicBezTo>
                  <a:cubicBezTo>
                    <a:pt x="3966" y="4539"/>
                    <a:pt x="3892" y="4936"/>
                    <a:pt x="3844" y="5139"/>
                  </a:cubicBezTo>
                  <a:cubicBezTo>
                    <a:pt x="3844" y="5139"/>
                    <a:pt x="3840" y="5184"/>
                    <a:pt x="3839" y="5250"/>
                  </a:cubicBezTo>
                  <a:lnTo>
                    <a:pt x="3839" y="5250"/>
                  </a:lnTo>
                  <a:cubicBezTo>
                    <a:pt x="3839" y="5304"/>
                    <a:pt x="3840" y="5372"/>
                    <a:pt x="3850" y="5440"/>
                  </a:cubicBezTo>
                  <a:lnTo>
                    <a:pt x="3886" y="6092"/>
                  </a:lnTo>
                  <a:cubicBezTo>
                    <a:pt x="3886" y="6140"/>
                    <a:pt x="3924" y="6179"/>
                    <a:pt x="3972" y="6179"/>
                  </a:cubicBezTo>
                  <a:lnTo>
                    <a:pt x="4994" y="6174"/>
                  </a:lnTo>
                  <a:cubicBezTo>
                    <a:pt x="5042" y="6174"/>
                    <a:pt x="5080" y="6135"/>
                    <a:pt x="5080" y="6087"/>
                  </a:cubicBezTo>
                  <a:lnTo>
                    <a:pt x="5099" y="5548"/>
                  </a:lnTo>
                  <a:lnTo>
                    <a:pt x="6068" y="4380"/>
                  </a:lnTo>
                  <a:cubicBezTo>
                    <a:pt x="6211" y="4228"/>
                    <a:pt x="6308" y="4058"/>
                    <a:pt x="6339" y="3852"/>
                  </a:cubicBezTo>
                  <a:lnTo>
                    <a:pt x="6348" y="3792"/>
                  </a:lnTo>
                  <a:lnTo>
                    <a:pt x="6518" y="2154"/>
                  </a:lnTo>
                  <a:cubicBezTo>
                    <a:pt x="6526" y="2072"/>
                    <a:pt x="6498" y="1990"/>
                    <a:pt x="6435" y="1939"/>
                  </a:cubicBezTo>
                  <a:cubicBezTo>
                    <a:pt x="6359" y="1880"/>
                    <a:pt x="6239" y="1858"/>
                    <a:pt x="6150" y="1959"/>
                  </a:cubicBezTo>
                  <a:close/>
                  <a:moveTo>
                    <a:pt x="5787" y="2996"/>
                  </a:moveTo>
                  <a:cubicBezTo>
                    <a:pt x="5787" y="2978"/>
                    <a:pt x="5788" y="2960"/>
                    <a:pt x="5788" y="2942"/>
                  </a:cubicBezTo>
                  <a:cubicBezTo>
                    <a:pt x="5792" y="2764"/>
                    <a:pt x="5838" y="2430"/>
                    <a:pt x="5868" y="2244"/>
                  </a:cubicBezTo>
                  <a:cubicBezTo>
                    <a:pt x="5878" y="2188"/>
                    <a:pt x="5888" y="2131"/>
                    <a:pt x="5907" y="2072"/>
                  </a:cubicBezTo>
                  <a:cubicBezTo>
                    <a:pt x="5823" y="2100"/>
                    <a:pt x="5774" y="2160"/>
                    <a:pt x="5752" y="2243"/>
                  </a:cubicBezTo>
                  <a:cubicBezTo>
                    <a:pt x="5708" y="2408"/>
                    <a:pt x="5648" y="2728"/>
                    <a:pt x="5626" y="2898"/>
                  </a:cubicBezTo>
                  <a:cubicBezTo>
                    <a:pt x="5627" y="2900"/>
                    <a:pt x="5628" y="2902"/>
                    <a:pt x="5630" y="2903"/>
                  </a:cubicBezTo>
                  <a:cubicBezTo>
                    <a:pt x="5662" y="2914"/>
                    <a:pt x="5692" y="2928"/>
                    <a:pt x="5722" y="2946"/>
                  </a:cubicBezTo>
                  <a:cubicBezTo>
                    <a:pt x="5744" y="2963"/>
                    <a:pt x="5766" y="2979"/>
                    <a:pt x="5787" y="2996"/>
                  </a:cubicBezTo>
                  <a:close/>
                  <a:moveTo>
                    <a:pt x="5468" y="2775"/>
                  </a:moveTo>
                  <a:cubicBezTo>
                    <a:pt x="5484" y="2656"/>
                    <a:pt x="5552" y="2431"/>
                    <a:pt x="5580" y="2307"/>
                  </a:cubicBezTo>
                  <a:cubicBezTo>
                    <a:pt x="5498" y="2335"/>
                    <a:pt x="5450" y="2395"/>
                    <a:pt x="5428" y="2478"/>
                  </a:cubicBezTo>
                  <a:cubicBezTo>
                    <a:pt x="5402" y="2580"/>
                    <a:pt x="5328" y="2799"/>
                    <a:pt x="5312" y="2908"/>
                  </a:cubicBezTo>
                  <a:cubicBezTo>
                    <a:pt x="5359" y="2891"/>
                    <a:pt x="5408" y="2882"/>
                    <a:pt x="5458" y="2879"/>
                  </a:cubicBezTo>
                  <a:cubicBezTo>
                    <a:pt x="5458" y="2871"/>
                    <a:pt x="5458" y="2863"/>
                    <a:pt x="5459" y="2855"/>
                  </a:cubicBezTo>
                  <a:lnTo>
                    <a:pt x="5468" y="2775"/>
                  </a:lnTo>
                  <a:close/>
                  <a:moveTo>
                    <a:pt x="5160" y="2782"/>
                  </a:moveTo>
                  <a:cubicBezTo>
                    <a:pt x="5160" y="2702"/>
                    <a:pt x="5096" y="2638"/>
                    <a:pt x="5016" y="2638"/>
                  </a:cubicBezTo>
                  <a:lnTo>
                    <a:pt x="1556" y="2638"/>
                  </a:lnTo>
                  <a:cubicBezTo>
                    <a:pt x="1476" y="2638"/>
                    <a:pt x="1412" y="2702"/>
                    <a:pt x="1412" y="2782"/>
                  </a:cubicBezTo>
                  <a:cubicBezTo>
                    <a:pt x="1412" y="2862"/>
                    <a:pt x="1476" y="2926"/>
                    <a:pt x="1556" y="2926"/>
                  </a:cubicBezTo>
                  <a:lnTo>
                    <a:pt x="5016" y="2926"/>
                  </a:lnTo>
                  <a:cubicBezTo>
                    <a:pt x="5096" y="2926"/>
                    <a:pt x="5160" y="2862"/>
                    <a:pt x="5160" y="2782"/>
                  </a:cubicBezTo>
                  <a:close/>
                  <a:moveTo>
                    <a:pt x="4644" y="3303"/>
                  </a:moveTo>
                  <a:cubicBezTo>
                    <a:pt x="4644" y="3223"/>
                    <a:pt x="4580" y="3159"/>
                    <a:pt x="4500" y="3159"/>
                  </a:cubicBezTo>
                  <a:lnTo>
                    <a:pt x="1812" y="3159"/>
                  </a:lnTo>
                  <a:cubicBezTo>
                    <a:pt x="1732" y="3159"/>
                    <a:pt x="1668" y="3223"/>
                    <a:pt x="1668" y="3303"/>
                  </a:cubicBezTo>
                  <a:cubicBezTo>
                    <a:pt x="1668" y="3383"/>
                    <a:pt x="1732" y="3447"/>
                    <a:pt x="1812" y="3447"/>
                  </a:cubicBezTo>
                  <a:lnTo>
                    <a:pt x="4500" y="3447"/>
                  </a:lnTo>
                  <a:cubicBezTo>
                    <a:pt x="4580" y="3447"/>
                    <a:pt x="4644" y="3383"/>
                    <a:pt x="4644" y="3303"/>
                  </a:cubicBezTo>
                  <a:close/>
                  <a:moveTo>
                    <a:pt x="2294" y="3682"/>
                  </a:moveTo>
                  <a:cubicBezTo>
                    <a:pt x="2214" y="3682"/>
                    <a:pt x="2150" y="3746"/>
                    <a:pt x="2150" y="3826"/>
                  </a:cubicBezTo>
                  <a:cubicBezTo>
                    <a:pt x="2150" y="3906"/>
                    <a:pt x="2214" y="3970"/>
                    <a:pt x="2294" y="3970"/>
                  </a:cubicBezTo>
                  <a:lnTo>
                    <a:pt x="4018" y="3970"/>
                  </a:lnTo>
                  <a:cubicBezTo>
                    <a:pt x="4098" y="3970"/>
                    <a:pt x="4162" y="3906"/>
                    <a:pt x="4162" y="3826"/>
                  </a:cubicBezTo>
                  <a:cubicBezTo>
                    <a:pt x="4162" y="3746"/>
                    <a:pt x="4098" y="3682"/>
                    <a:pt x="4018" y="3682"/>
                  </a:cubicBezTo>
                  <a:lnTo>
                    <a:pt x="2294" y="3682"/>
                  </a:lnTo>
                  <a:close/>
                  <a:moveTo>
                    <a:pt x="4338" y="1000"/>
                  </a:moveTo>
                  <a:cubicBezTo>
                    <a:pt x="4224" y="1000"/>
                    <a:pt x="4134" y="1092"/>
                    <a:pt x="4134" y="1204"/>
                  </a:cubicBezTo>
                  <a:cubicBezTo>
                    <a:pt x="4134" y="1318"/>
                    <a:pt x="4226" y="1408"/>
                    <a:pt x="4338" y="1408"/>
                  </a:cubicBezTo>
                  <a:cubicBezTo>
                    <a:pt x="4451" y="1408"/>
                    <a:pt x="4542" y="1316"/>
                    <a:pt x="4542" y="1204"/>
                  </a:cubicBezTo>
                  <a:cubicBezTo>
                    <a:pt x="4542" y="1091"/>
                    <a:pt x="4450" y="1000"/>
                    <a:pt x="4338" y="1000"/>
                  </a:cubicBezTo>
                  <a:close/>
                  <a:moveTo>
                    <a:pt x="2188" y="1000"/>
                  </a:moveTo>
                  <a:cubicBezTo>
                    <a:pt x="2075" y="1000"/>
                    <a:pt x="1984" y="1092"/>
                    <a:pt x="1984" y="1204"/>
                  </a:cubicBezTo>
                  <a:cubicBezTo>
                    <a:pt x="1984" y="1318"/>
                    <a:pt x="2076" y="1408"/>
                    <a:pt x="2188" y="1408"/>
                  </a:cubicBezTo>
                  <a:cubicBezTo>
                    <a:pt x="2302" y="1408"/>
                    <a:pt x="2392" y="1316"/>
                    <a:pt x="2392" y="1204"/>
                  </a:cubicBezTo>
                  <a:cubicBezTo>
                    <a:pt x="2394" y="1091"/>
                    <a:pt x="2302" y="1000"/>
                    <a:pt x="2188" y="1000"/>
                  </a:cubicBezTo>
                  <a:close/>
                  <a:moveTo>
                    <a:pt x="5208" y="2072"/>
                  </a:moveTo>
                  <a:cubicBezTo>
                    <a:pt x="5208" y="2258"/>
                    <a:pt x="5058" y="2410"/>
                    <a:pt x="4871" y="2410"/>
                  </a:cubicBezTo>
                  <a:lnTo>
                    <a:pt x="1655" y="2410"/>
                  </a:lnTo>
                  <a:cubicBezTo>
                    <a:pt x="1470" y="2410"/>
                    <a:pt x="1318" y="2259"/>
                    <a:pt x="1318" y="2072"/>
                  </a:cubicBezTo>
                  <a:lnTo>
                    <a:pt x="1318" y="338"/>
                  </a:lnTo>
                  <a:cubicBezTo>
                    <a:pt x="1318" y="152"/>
                    <a:pt x="1468" y="0"/>
                    <a:pt x="1655" y="0"/>
                  </a:cubicBezTo>
                  <a:lnTo>
                    <a:pt x="4871" y="0"/>
                  </a:lnTo>
                  <a:cubicBezTo>
                    <a:pt x="5056" y="0"/>
                    <a:pt x="5208" y="151"/>
                    <a:pt x="5208" y="338"/>
                  </a:cubicBezTo>
                  <a:lnTo>
                    <a:pt x="5208" y="2072"/>
                  </a:lnTo>
                  <a:lnTo>
                    <a:pt x="5208" y="2072"/>
                  </a:lnTo>
                  <a:close/>
                  <a:moveTo>
                    <a:pt x="4920" y="702"/>
                  </a:moveTo>
                  <a:cubicBezTo>
                    <a:pt x="4894" y="708"/>
                    <a:pt x="4866" y="712"/>
                    <a:pt x="4836" y="712"/>
                  </a:cubicBezTo>
                  <a:cubicBezTo>
                    <a:pt x="4648" y="712"/>
                    <a:pt x="4495" y="559"/>
                    <a:pt x="4495" y="371"/>
                  </a:cubicBezTo>
                  <a:cubicBezTo>
                    <a:pt x="4495" y="342"/>
                    <a:pt x="4499" y="315"/>
                    <a:pt x="4506" y="288"/>
                  </a:cubicBezTo>
                  <a:lnTo>
                    <a:pt x="2000" y="288"/>
                  </a:lnTo>
                  <a:cubicBezTo>
                    <a:pt x="2004" y="308"/>
                    <a:pt x="2006" y="330"/>
                    <a:pt x="2006" y="351"/>
                  </a:cubicBezTo>
                  <a:cubicBezTo>
                    <a:pt x="2006" y="539"/>
                    <a:pt x="1852" y="692"/>
                    <a:pt x="1664" y="692"/>
                  </a:cubicBezTo>
                  <a:cubicBezTo>
                    <a:pt x="1644" y="692"/>
                    <a:pt x="1624" y="691"/>
                    <a:pt x="1604" y="687"/>
                  </a:cubicBezTo>
                  <a:lnTo>
                    <a:pt x="1604" y="1723"/>
                  </a:lnTo>
                  <a:cubicBezTo>
                    <a:pt x="1624" y="1719"/>
                    <a:pt x="1644" y="1718"/>
                    <a:pt x="1664" y="1718"/>
                  </a:cubicBezTo>
                  <a:cubicBezTo>
                    <a:pt x="1852" y="1718"/>
                    <a:pt x="2006" y="1871"/>
                    <a:pt x="2006" y="2059"/>
                  </a:cubicBezTo>
                  <a:cubicBezTo>
                    <a:pt x="2006" y="2080"/>
                    <a:pt x="2003" y="2102"/>
                    <a:pt x="2000" y="2122"/>
                  </a:cubicBezTo>
                  <a:lnTo>
                    <a:pt x="4496" y="2122"/>
                  </a:lnTo>
                  <a:cubicBezTo>
                    <a:pt x="4495" y="2108"/>
                    <a:pt x="4494" y="2094"/>
                    <a:pt x="4494" y="2079"/>
                  </a:cubicBezTo>
                  <a:cubicBezTo>
                    <a:pt x="4494" y="1891"/>
                    <a:pt x="4647" y="1738"/>
                    <a:pt x="4835" y="1738"/>
                  </a:cubicBezTo>
                  <a:cubicBezTo>
                    <a:pt x="4864" y="1738"/>
                    <a:pt x="4892" y="1742"/>
                    <a:pt x="4919" y="1748"/>
                  </a:cubicBezTo>
                  <a:lnTo>
                    <a:pt x="4919" y="702"/>
                  </a:lnTo>
                  <a:lnTo>
                    <a:pt x="4920" y="702"/>
                  </a:lnTo>
                  <a:close/>
                  <a:moveTo>
                    <a:pt x="4002" y="1204"/>
                  </a:moveTo>
                  <a:cubicBezTo>
                    <a:pt x="4002" y="1611"/>
                    <a:pt x="3671" y="1943"/>
                    <a:pt x="3263" y="1943"/>
                  </a:cubicBezTo>
                  <a:cubicBezTo>
                    <a:pt x="2856" y="1943"/>
                    <a:pt x="2524" y="1612"/>
                    <a:pt x="2524" y="1204"/>
                  </a:cubicBezTo>
                  <a:cubicBezTo>
                    <a:pt x="2524" y="798"/>
                    <a:pt x="2855" y="466"/>
                    <a:pt x="3263" y="466"/>
                  </a:cubicBezTo>
                  <a:cubicBezTo>
                    <a:pt x="3670" y="466"/>
                    <a:pt x="4002" y="798"/>
                    <a:pt x="4002" y="1204"/>
                  </a:cubicBezTo>
                  <a:close/>
                  <a:moveTo>
                    <a:pt x="3640" y="1040"/>
                  </a:moveTo>
                  <a:lnTo>
                    <a:pt x="3498" y="896"/>
                  </a:lnTo>
                  <a:lnTo>
                    <a:pt x="3167" y="1224"/>
                  </a:lnTo>
                  <a:lnTo>
                    <a:pt x="3028" y="1086"/>
                  </a:lnTo>
                  <a:lnTo>
                    <a:pt x="2884" y="1228"/>
                  </a:lnTo>
                  <a:lnTo>
                    <a:pt x="3023" y="1367"/>
                  </a:lnTo>
                  <a:lnTo>
                    <a:pt x="3166" y="1511"/>
                  </a:lnTo>
                  <a:lnTo>
                    <a:pt x="3310" y="1368"/>
                  </a:lnTo>
                  <a:lnTo>
                    <a:pt x="3640" y="10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ocation-pointer_64679"/>
            <p:cNvSpPr>
              <a:spLocks noChangeAspect="1"/>
            </p:cNvSpPr>
            <p:nvPr/>
          </p:nvSpPr>
          <p:spPr bwMode="auto">
            <a:xfrm>
              <a:off x="5093910" y="4911457"/>
              <a:ext cx="320484" cy="260316"/>
            </a:xfrm>
            <a:custGeom>
              <a:avLst/>
              <a:gdLst>
                <a:gd name="connsiteX0" fmla="*/ 531338 w 606651"/>
                <a:gd name="connsiteY0" fmla="*/ 458423 h 492758"/>
                <a:gd name="connsiteX1" fmla="*/ 531338 w 606651"/>
                <a:gd name="connsiteY1" fmla="*/ 471678 h 492758"/>
                <a:gd name="connsiteX2" fmla="*/ 580010 w 606651"/>
                <a:gd name="connsiteY2" fmla="*/ 471678 h 492758"/>
                <a:gd name="connsiteX3" fmla="*/ 580010 w 606651"/>
                <a:gd name="connsiteY3" fmla="*/ 458423 h 492758"/>
                <a:gd name="connsiteX4" fmla="*/ 0 w 606651"/>
                <a:gd name="connsiteY4" fmla="*/ 437435 h 492758"/>
                <a:gd name="connsiteX5" fmla="*/ 606651 w 606651"/>
                <a:gd name="connsiteY5" fmla="*/ 437435 h 492758"/>
                <a:gd name="connsiteX6" fmla="*/ 606651 w 606651"/>
                <a:gd name="connsiteY6" fmla="*/ 492758 h 492758"/>
                <a:gd name="connsiteX7" fmla="*/ 0 w 606651"/>
                <a:gd name="connsiteY7" fmla="*/ 492758 h 492758"/>
                <a:gd name="connsiteX8" fmla="*/ 26548 w 606651"/>
                <a:gd name="connsiteY8" fmla="*/ 359531 h 492758"/>
                <a:gd name="connsiteX9" fmla="*/ 583329 w 606651"/>
                <a:gd name="connsiteY9" fmla="*/ 359531 h 492758"/>
                <a:gd name="connsiteX10" fmla="*/ 606651 w 606651"/>
                <a:gd name="connsiteY10" fmla="*/ 414784 h 492758"/>
                <a:gd name="connsiteX11" fmla="*/ 0 w 606651"/>
                <a:gd name="connsiteY11" fmla="*/ 414784 h 492758"/>
                <a:gd name="connsiteX12" fmla="*/ 88604 w 606651"/>
                <a:gd name="connsiteY12" fmla="*/ 48052 h 492758"/>
                <a:gd name="connsiteX13" fmla="*/ 88604 w 606651"/>
                <a:gd name="connsiteY13" fmla="*/ 289603 h 492758"/>
                <a:gd name="connsiteX14" fmla="*/ 518069 w 606651"/>
                <a:gd name="connsiteY14" fmla="*/ 289603 h 492758"/>
                <a:gd name="connsiteX15" fmla="*/ 518069 w 606651"/>
                <a:gd name="connsiteY15" fmla="*/ 48052 h 492758"/>
                <a:gd name="connsiteX16" fmla="*/ 28226 w 606651"/>
                <a:gd name="connsiteY16" fmla="*/ 0 h 492758"/>
                <a:gd name="connsiteX17" fmla="*/ 578354 w 606651"/>
                <a:gd name="connsiteY17" fmla="*/ 0 h 492758"/>
                <a:gd name="connsiteX18" fmla="*/ 578354 w 606651"/>
                <a:gd name="connsiteY18" fmla="*/ 337655 h 492758"/>
                <a:gd name="connsiteX19" fmla="*/ 28226 w 606651"/>
                <a:gd name="connsiteY19" fmla="*/ 337655 h 49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6651" h="492758">
                  <a:moveTo>
                    <a:pt x="531338" y="458423"/>
                  </a:moveTo>
                  <a:lnTo>
                    <a:pt x="531338" y="471678"/>
                  </a:lnTo>
                  <a:lnTo>
                    <a:pt x="580010" y="471678"/>
                  </a:lnTo>
                  <a:lnTo>
                    <a:pt x="580010" y="458423"/>
                  </a:lnTo>
                  <a:close/>
                  <a:moveTo>
                    <a:pt x="0" y="437435"/>
                  </a:moveTo>
                  <a:lnTo>
                    <a:pt x="606651" y="437435"/>
                  </a:lnTo>
                  <a:lnTo>
                    <a:pt x="606651" y="492758"/>
                  </a:lnTo>
                  <a:lnTo>
                    <a:pt x="0" y="492758"/>
                  </a:lnTo>
                  <a:close/>
                  <a:moveTo>
                    <a:pt x="26548" y="359531"/>
                  </a:moveTo>
                  <a:lnTo>
                    <a:pt x="583329" y="359531"/>
                  </a:lnTo>
                  <a:lnTo>
                    <a:pt x="606651" y="414784"/>
                  </a:lnTo>
                  <a:lnTo>
                    <a:pt x="0" y="414784"/>
                  </a:lnTo>
                  <a:close/>
                  <a:moveTo>
                    <a:pt x="88604" y="48052"/>
                  </a:moveTo>
                  <a:lnTo>
                    <a:pt x="88604" y="289603"/>
                  </a:lnTo>
                  <a:lnTo>
                    <a:pt x="518069" y="289603"/>
                  </a:lnTo>
                  <a:lnTo>
                    <a:pt x="518069" y="48052"/>
                  </a:lnTo>
                  <a:close/>
                  <a:moveTo>
                    <a:pt x="28226" y="0"/>
                  </a:moveTo>
                  <a:lnTo>
                    <a:pt x="578354" y="0"/>
                  </a:lnTo>
                  <a:lnTo>
                    <a:pt x="578354" y="337655"/>
                  </a:lnTo>
                  <a:lnTo>
                    <a:pt x="28226" y="3376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1515" y="1672461"/>
            <a:ext cx="10388970" cy="3936846"/>
            <a:chOff x="901515" y="1672461"/>
            <a:chExt cx="10388970" cy="3936846"/>
          </a:xfrm>
        </p:grpSpPr>
        <p:grpSp>
          <p:nvGrpSpPr>
            <p:cNvPr id="14" name="组合 13"/>
            <p:cNvGrpSpPr/>
            <p:nvPr/>
          </p:nvGrpSpPr>
          <p:grpSpPr>
            <a:xfrm>
              <a:off x="901515" y="1672461"/>
              <a:ext cx="2794398" cy="3936846"/>
              <a:chOff x="901515" y="1672461"/>
              <a:chExt cx="2794398" cy="3936846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901515" y="1672461"/>
                <a:ext cx="2794398" cy="1006155"/>
                <a:chOff x="1108710" y="2192503"/>
                <a:chExt cx="2794398" cy="1006155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2487336" y="2192503"/>
                  <a:ext cx="14157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zh-CN" altLang="en-US" sz="1400" b="1" spc="200" dirty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添加标题文本</a:t>
                  </a:r>
                  <a:endPara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1108710" y="2443130"/>
                  <a:ext cx="2794398" cy="7555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prstClr val="black"/>
                      </a:solidFill>
                      <a:latin typeface="Century Gothic" panose="020B0502020202020204" pitchFamily="34" charset="0"/>
                    </a:rPr>
                    <a:t>May work be easy, life be beautiful, and you have a good mood every day. May work be easy, life be beautiful.</a:t>
                  </a:r>
                  <a:endParaRPr lang="zh-CN" altLang="en-US" sz="1000" dirty="0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901515" y="3137807"/>
                <a:ext cx="2794398" cy="1006155"/>
                <a:chOff x="1108710" y="2192503"/>
                <a:chExt cx="2794398" cy="1006155"/>
              </a:xfrm>
            </p:grpSpPr>
            <p:sp>
              <p:nvSpPr>
                <p:cNvPr id="69" name="文本框 68"/>
                <p:cNvSpPr txBox="1"/>
                <p:nvPr/>
              </p:nvSpPr>
              <p:spPr>
                <a:xfrm>
                  <a:off x="2487336" y="2192503"/>
                  <a:ext cx="14157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zh-CN" altLang="en-US" sz="1400" b="1" spc="200" dirty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添加标题文本</a:t>
                  </a:r>
                  <a:endPara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文本框 69"/>
                <p:cNvSpPr txBox="1"/>
                <p:nvPr/>
              </p:nvSpPr>
              <p:spPr>
                <a:xfrm>
                  <a:off x="1108710" y="2443130"/>
                  <a:ext cx="2794398" cy="7555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prstClr val="black"/>
                      </a:solidFill>
                      <a:latin typeface="Century Gothic" panose="020B0502020202020204" pitchFamily="34" charset="0"/>
                    </a:rPr>
                    <a:t>May work be easy, life be beautiful, and you have a good mood every day. May work be easy, life be beautiful.</a:t>
                  </a:r>
                  <a:endParaRPr lang="zh-CN" altLang="en-US" sz="1000" dirty="0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901515" y="4603152"/>
                <a:ext cx="2794398" cy="1006155"/>
                <a:chOff x="1108710" y="2192503"/>
                <a:chExt cx="2794398" cy="1006155"/>
              </a:xfrm>
            </p:grpSpPr>
            <p:sp>
              <p:nvSpPr>
                <p:cNvPr id="72" name="文本框 71"/>
                <p:cNvSpPr txBox="1"/>
                <p:nvPr/>
              </p:nvSpPr>
              <p:spPr>
                <a:xfrm>
                  <a:off x="2487336" y="2192503"/>
                  <a:ext cx="14157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zh-CN" altLang="en-US" sz="1400" b="1" spc="200" dirty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添加标题文本</a:t>
                  </a:r>
                  <a:endPara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文本框 72"/>
                <p:cNvSpPr txBox="1"/>
                <p:nvPr/>
              </p:nvSpPr>
              <p:spPr>
                <a:xfrm>
                  <a:off x="1108710" y="2443130"/>
                  <a:ext cx="2794398" cy="7555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prstClr val="black"/>
                      </a:solidFill>
                      <a:latin typeface="Century Gothic" panose="020B0502020202020204" pitchFamily="34" charset="0"/>
                    </a:rPr>
                    <a:t>May work be easy, life be beautiful, and you have a good mood every day. May work be easy, life be beautiful.</a:t>
                  </a:r>
                  <a:endParaRPr lang="zh-CN" altLang="en-US" sz="1000" dirty="0"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74" name="组合 73"/>
            <p:cNvGrpSpPr/>
            <p:nvPr/>
          </p:nvGrpSpPr>
          <p:grpSpPr>
            <a:xfrm>
              <a:off x="8496087" y="1672461"/>
              <a:ext cx="2794398" cy="3936846"/>
              <a:chOff x="901515" y="1672461"/>
              <a:chExt cx="2794398" cy="3936846"/>
            </a:xfrm>
          </p:grpSpPr>
          <p:grpSp>
            <p:nvGrpSpPr>
              <p:cNvPr id="75" name="组合 74"/>
              <p:cNvGrpSpPr/>
              <p:nvPr/>
            </p:nvGrpSpPr>
            <p:grpSpPr>
              <a:xfrm>
                <a:off x="901515" y="1672461"/>
                <a:ext cx="2794398" cy="1006155"/>
                <a:chOff x="1108710" y="2192503"/>
                <a:chExt cx="2794398" cy="1006155"/>
              </a:xfrm>
            </p:grpSpPr>
            <p:sp>
              <p:nvSpPr>
                <p:cNvPr id="82" name="文本框 81"/>
                <p:cNvSpPr txBox="1"/>
                <p:nvPr/>
              </p:nvSpPr>
              <p:spPr>
                <a:xfrm>
                  <a:off x="1108710" y="2192503"/>
                  <a:ext cx="14157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b="1" spc="200" dirty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添加标题文本</a:t>
                  </a:r>
                  <a:endPara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文本框 82"/>
                <p:cNvSpPr txBox="1"/>
                <p:nvPr/>
              </p:nvSpPr>
              <p:spPr>
                <a:xfrm>
                  <a:off x="1108710" y="2443130"/>
                  <a:ext cx="2794398" cy="7555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prstClr val="black"/>
                      </a:solidFill>
                      <a:latin typeface="Century Gothic" panose="020B0502020202020204" pitchFamily="34" charset="0"/>
                    </a:rPr>
                    <a:t>May work be easy, life be beautiful, and you have a good mood every day. May work be easy, life be beautiful.</a:t>
                  </a:r>
                  <a:endParaRPr lang="zh-CN" altLang="en-US" sz="1000" dirty="0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901515" y="3137807"/>
                <a:ext cx="2794398" cy="1006155"/>
                <a:chOff x="1108710" y="2192503"/>
                <a:chExt cx="2794398" cy="1006155"/>
              </a:xfrm>
            </p:grpSpPr>
            <p:sp>
              <p:nvSpPr>
                <p:cNvPr id="80" name="文本框 79"/>
                <p:cNvSpPr txBox="1"/>
                <p:nvPr/>
              </p:nvSpPr>
              <p:spPr>
                <a:xfrm>
                  <a:off x="1108710" y="2192503"/>
                  <a:ext cx="14157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b="1" spc="200" dirty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添加标题文本</a:t>
                  </a:r>
                  <a:endPara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1" name="文本框 80"/>
                <p:cNvSpPr txBox="1"/>
                <p:nvPr/>
              </p:nvSpPr>
              <p:spPr>
                <a:xfrm>
                  <a:off x="1108710" y="2443130"/>
                  <a:ext cx="2794398" cy="7555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prstClr val="black"/>
                      </a:solidFill>
                      <a:latin typeface="Century Gothic" panose="020B0502020202020204" pitchFamily="34" charset="0"/>
                    </a:rPr>
                    <a:t>May work be easy, life be beautiful, and you have a good mood every day. May work be easy, life be beautiful.</a:t>
                  </a:r>
                  <a:endParaRPr lang="zh-CN" altLang="en-US" sz="1000" dirty="0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901515" y="4603152"/>
                <a:ext cx="2794398" cy="1006155"/>
                <a:chOff x="1108710" y="2192503"/>
                <a:chExt cx="2794398" cy="1006155"/>
              </a:xfrm>
            </p:grpSpPr>
            <p:sp>
              <p:nvSpPr>
                <p:cNvPr id="78" name="文本框 77"/>
                <p:cNvSpPr txBox="1"/>
                <p:nvPr/>
              </p:nvSpPr>
              <p:spPr>
                <a:xfrm>
                  <a:off x="1108710" y="2192503"/>
                  <a:ext cx="14157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b="1" spc="200" dirty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添加标题文本</a:t>
                  </a:r>
                  <a:endPara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文本框 78"/>
                <p:cNvSpPr txBox="1"/>
                <p:nvPr/>
              </p:nvSpPr>
              <p:spPr>
                <a:xfrm>
                  <a:off x="1108710" y="2443130"/>
                  <a:ext cx="2794398" cy="7555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prstClr val="black"/>
                      </a:solidFill>
                      <a:latin typeface="Century Gothic" panose="020B0502020202020204" pitchFamily="34" charset="0"/>
                    </a:rPr>
                    <a:t>May work be easy, life be beautiful, and you have a good mood every day. May work be easy, life be beautiful.</a:t>
                  </a:r>
                  <a:endParaRPr lang="zh-CN" altLang="en-US" sz="1000" dirty="0"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99" name="文本框 98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THREE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0" name="矩形: 对角圆角 99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06074" y="3168042"/>
            <a:ext cx="5011946" cy="878318"/>
            <a:chOff x="1598730" y="3121223"/>
            <a:chExt cx="5011946" cy="878318"/>
          </a:xfrm>
        </p:grpSpPr>
        <p:sp>
          <p:nvSpPr>
            <p:cNvPr id="11" name="文本框 10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98730" y="3429000"/>
              <a:ext cx="5011946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06074" y="1757835"/>
            <a:ext cx="5095766" cy="878318"/>
            <a:chOff x="1598730" y="3121223"/>
            <a:chExt cx="5095766" cy="878318"/>
          </a:xfrm>
        </p:grpSpPr>
        <p:sp>
          <p:nvSpPr>
            <p:cNvPr id="14" name="文本框 13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98730" y="3429000"/>
              <a:ext cx="5095766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06074" y="4578250"/>
            <a:ext cx="5011946" cy="878318"/>
            <a:chOff x="1598730" y="3121223"/>
            <a:chExt cx="5011946" cy="878318"/>
          </a:xfrm>
        </p:grpSpPr>
        <p:sp>
          <p:nvSpPr>
            <p:cNvPr id="17" name="文本框 16"/>
            <p:cNvSpPr txBox="1"/>
            <p:nvPr/>
          </p:nvSpPr>
          <p:spPr>
            <a:xfrm>
              <a:off x="1598730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98730" y="3429000"/>
              <a:ext cx="5011946" cy="570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9" name="箭头: 虚尾 18"/>
          <p:cNvSpPr/>
          <p:nvPr/>
        </p:nvSpPr>
        <p:spPr>
          <a:xfrm>
            <a:off x="1079130" y="1870782"/>
            <a:ext cx="635370" cy="619167"/>
          </a:xfrm>
          <a:prstGeom prst="stripedRightArrow">
            <a:avLst/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箭头: 虚尾 19"/>
          <p:cNvSpPr/>
          <p:nvPr/>
        </p:nvSpPr>
        <p:spPr>
          <a:xfrm>
            <a:off x="1079130" y="3218963"/>
            <a:ext cx="635370" cy="619167"/>
          </a:xfrm>
          <a:prstGeom prst="stripedRightArrow">
            <a:avLst/>
          </a:prstGeom>
          <a:solidFill>
            <a:srgbClr val="F6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虚尾 20"/>
          <p:cNvSpPr/>
          <p:nvPr/>
        </p:nvSpPr>
        <p:spPr>
          <a:xfrm>
            <a:off x="1079130" y="4567144"/>
            <a:ext cx="635370" cy="619167"/>
          </a:xfrm>
          <a:prstGeom prst="stripedRightArrow">
            <a:avLst/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 rot="5400000" flipH="1">
            <a:off x="6572199" y="1193229"/>
            <a:ext cx="5036820" cy="5685621"/>
          </a:xfrm>
          <a:custGeom>
            <a:avLst/>
            <a:gdLst>
              <a:gd name="connsiteX0" fmla="*/ 5036820 w 5036820"/>
              <a:gd name="connsiteY0" fmla="*/ 5685621 h 5685621"/>
              <a:gd name="connsiteX1" fmla="*/ 5036820 w 5036820"/>
              <a:gd name="connsiteY1" fmla="*/ 0 h 5685621"/>
              <a:gd name="connsiteX2" fmla="*/ 487195 w 5036820"/>
              <a:gd name="connsiteY2" fmla="*/ 0 h 5685621"/>
              <a:gd name="connsiteX3" fmla="*/ 0 w 5036820"/>
              <a:gd name="connsiteY3" fmla="*/ 487195 h 5685621"/>
              <a:gd name="connsiteX4" fmla="*/ 0 w 5036820"/>
              <a:gd name="connsiteY4" fmla="*/ 5685621 h 5685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6820" h="5685621">
                <a:moveTo>
                  <a:pt x="5036820" y="5685621"/>
                </a:moveTo>
                <a:lnTo>
                  <a:pt x="5036820" y="0"/>
                </a:lnTo>
                <a:lnTo>
                  <a:pt x="487195" y="0"/>
                </a:lnTo>
                <a:cubicBezTo>
                  <a:pt x="218125" y="0"/>
                  <a:pt x="0" y="218125"/>
                  <a:pt x="0" y="487195"/>
                </a:cubicBezTo>
                <a:lnTo>
                  <a:pt x="0" y="5685621"/>
                </a:lnTo>
                <a:close/>
              </a:path>
            </a:pathLst>
          </a:custGeom>
        </p:spPr>
      </p:pic>
      <p:sp>
        <p:nvSpPr>
          <p:cNvPr id="30" name="文本框 29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THREE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1" name="矩形: 对角圆角 30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对角圆角 8"/>
          <p:cNvSpPr/>
          <p:nvPr/>
        </p:nvSpPr>
        <p:spPr>
          <a:xfrm>
            <a:off x="2094135" y="1335001"/>
            <a:ext cx="1481822" cy="9144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69429" y="1469036"/>
            <a:ext cx="3013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3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FOUR</a:t>
            </a:r>
            <a:endParaRPr lang="zh-CN" altLang="en-US" sz="3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矩形: 对角圆角 6"/>
          <p:cNvSpPr/>
          <p:nvPr/>
        </p:nvSpPr>
        <p:spPr>
          <a:xfrm>
            <a:off x="982163" y="3588749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9429" y="3789872"/>
            <a:ext cx="62578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/>
              <a:t>May work be easy, life be beautiful, and you have a good mood every day. May work be easy, life be beautiful, and you have a good mood every day. May work be easy, life be beautiful, and you have a good mood every day.</a:t>
            </a:r>
            <a:endParaRPr lang="zh-CN" altLang="en-US" sz="1200" dirty="0"/>
          </a:p>
          <a:p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869429" y="2656305"/>
            <a:ext cx="3647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9429" y="3087989"/>
            <a:ext cx="4495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Click here to add the chapter title</a:t>
            </a:r>
            <a:endParaRPr lang="en-US" altLang="zh-CN" sz="1400" spc="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FOUR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矩形: 对角圆角 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322664" y="1829262"/>
            <a:ext cx="1605776" cy="146080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69629" y="1829262"/>
            <a:ext cx="1605776" cy="1460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16594" y="1829262"/>
            <a:ext cx="1605776" cy="146080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263560" y="1829262"/>
            <a:ext cx="1605776" cy="1460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240445" y="3757364"/>
            <a:ext cx="1770214" cy="1529522"/>
            <a:chOff x="1970308" y="3121223"/>
            <a:chExt cx="1770214" cy="1529522"/>
          </a:xfrm>
        </p:grpSpPr>
        <p:sp>
          <p:nvSpPr>
            <p:cNvPr id="12" name="文本框 11"/>
            <p:cNvSpPr txBox="1"/>
            <p:nvPr/>
          </p:nvSpPr>
          <p:spPr>
            <a:xfrm>
              <a:off x="1970308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970308" y="3429000"/>
              <a:ext cx="1770214" cy="122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81341" y="3757364"/>
            <a:ext cx="1770214" cy="1529522"/>
            <a:chOff x="1970308" y="3121223"/>
            <a:chExt cx="1770214" cy="1529522"/>
          </a:xfrm>
        </p:grpSpPr>
        <p:sp>
          <p:nvSpPr>
            <p:cNvPr id="16" name="文本框 15"/>
            <p:cNvSpPr txBox="1"/>
            <p:nvPr/>
          </p:nvSpPr>
          <p:spPr>
            <a:xfrm>
              <a:off x="1970308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70308" y="3429000"/>
              <a:ext cx="1770214" cy="122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87410" y="3757364"/>
            <a:ext cx="1770214" cy="1529522"/>
            <a:chOff x="1970308" y="3121223"/>
            <a:chExt cx="1770214" cy="1529522"/>
          </a:xfrm>
        </p:grpSpPr>
        <p:sp>
          <p:nvSpPr>
            <p:cNvPr id="19" name="文本框 18"/>
            <p:cNvSpPr txBox="1"/>
            <p:nvPr/>
          </p:nvSpPr>
          <p:spPr>
            <a:xfrm>
              <a:off x="1970308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70308" y="3429000"/>
              <a:ext cx="1770214" cy="122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34375" y="3757364"/>
            <a:ext cx="1770214" cy="1529522"/>
            <a:chOff x="1970308" y="3121223"/>
            <a:chExt cx="1770214" cy="1529522"/>
          </a:xfrm>
        </p:grpSpPr>
        <p:sp>
          <p:nvSpPr>
            <p:cNvPr id="22" name="文本框 21"/>
            <p:cNvSpPr txBox="1"/>
            <p:nvPr/>
          </p:nvSpPr>
          <p:spPr>
            <a:xfrm>
              <a:off x="1970308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970308" y="3429000"/>
              <a:ext cx="1770214" cy="122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</a:t>
              </a:r>
              <a:r>
                <a:rPr lang="en-US" altLang="zh-CN" sz="1000" dirty="0">
                  <a:solidFill>
                    <a:prstClr val="black"/>
                  </a:solidFill>
                </a:rPr>
                <a:t> 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FOUR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矩形: 对角圆角 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53567" y="3650725"/>
            <a:ext cx="4041880" cy="1727958"/>
            <a:chOff x="890339" y="1558866"/>
            <a:chExt cx="4041880" cy="172795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90339" y="1558866"/>
              <a:ext cx="942942" cy="1727958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833281" y="2195841"/>
              <a:ext cx="1415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33281" y="2446468"/>
              <a:ext cx="3098938" cy="755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38418" y="3674348"/>
            <a:ext cx="4114800" cy="1727958"/>
            <a:chOff x="890339" y="1558866"/>
            <a:chExt cx="4114800" cy="172795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90339" y="1558866"/>
              <a:ext cx="942942" cy="1727958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1833281" y="2195841"/>
              <a:ext cx="1415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833281" y="2446468"/>
              <a:ext cx="3171858" cy="755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9256083" y="3429000"/>
            <a:ext cx="3453391" cy="3429007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3093210" y="1701042"/>
            <a:ext cx="4041880" cy="1727958"/>
            <a:chOff x="890339" y="1558866"/>
            <a:chExt cx="4041880" cy="172795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90339" y="1558866"/>
              <a:ext cx="942942" cy="1727958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>
            <a:xfrm>
              <a:off x="1833281" y="2195841"/>
              <a:ext cx="1415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33281" y="2446468"/>
              <a:ext cx="3098938" cy="755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78061" y="1724665"/>
            <a:ext cx="4114800" cy="1727958"/>
            <a:chOff x="890339" y="1558866"/>
            <a:chExt cx="4114800" cy="172795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90339" y="1558866"/>
              <a:ext cx="942942" cy="1727958"/>
            </a:xfrm>
            <a:prstGeom prst="rect">
              <a:avLst/>
            </a:prstGeom>
          </p:spPr>
        </p:pic>
        <p:sp>
          <p:nvSpPr>
            <p:cNvPr id="42" name="文本框 41"/>
            <p:cNvSpPr txBox="1"/>
            <p:nvPr/>
          </p:nvSpPr>
          <p:spPr>
            <a:xfrm>
              <a:off x="1833281" y="2195841"/>
              <a:ext cx="1415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833281" y="2446468"/>
              <a:ext cx="3171858" cy="755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beautiful.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5" name="check-list-outline_69520"/>
          <p:cNvSpPr>
            <a:spLocks noChangeAspect="1"/>
          </p:cNvSpPr>
          <p:nvPr/>
        </p:nvSpPr>
        <p:spPr bwMode="auto">
          <a:xfrm>
            <a:off x="1244617" y="1730725"/>
            <a:ext cx="1073790" cy="1072394"/>
          </a:xfrm>
          <a:custGeom>
            <a:avLst/>
            <a:gdLst>
              <a:gd name="connsiteX0" fmla="*/ 262840 w 608783"/>
              <a:gd name="connsiteY0" fmla="*/ 15454 h 607992"/>
              <a:gd name="connsiteX1" fmla="*/ 261741 w 608783"/>
              <a:gd name="connsiteY1" fmla="*/ 28627 h 607992"/>
              <a:gd name="connsiteX2" fmla="*/ 261741 w 608783"/>
              <a:gd name="connsiteY2" fmla="*/ 276667 h 607992"/>
              <a:gd name="connsiteX3" fmla="*/ 267285 w 608783"/>
              <a:gd name="connsiteY3" fmla="*/ 303920 h 607992"/>
              <a:gd name="connsiteX4" fmla="*/ 282246 w 608783"/>
              <a:gd name="connsiteY4" fmla="*/ 326113 h 607992"/>
              <a:gd name="connsiteX5" fmla="*/ 304520 w 608783"/>
              <a:gd name="connsiteY5" fmla="*/ 341100 h 607992"/>
              <a:gd name="connsiteX6" fmla="*/ 331764 w 608783"/>
              <a:gd name="connsiteY6" fmla="*/ 346636 h 607992"/>
              <a:gd name="connsiteX7" fmla="*/ 580122 w 608783"/>
              <a:gd name="connsiteY7" fmla="*/ 346636 h 607992"/>
              <a:gd name="connsiteX8" fmla="*/ 593314 w 608783"/>
              <a:gd name="connsiteY8" fmla="*/ 345538 h 607992"/>
              <a:gd name="connsiteX9" fmla="*/ 297685 w 608783"/>
              <a:gd name="connsiteY9" fmla="*/ 607992 h 607992"/>
              <a:gd name="connsiteX10" fmla="*/ 0 w 608783"/>
              <a:gd name="connsiteY10" fmla="*/ 310745 h 607992"/>
              <a:gd name="connsiteX11" fmla="*/ 262840 w 608783"/>
              <a:gd name="connsiteY11" fmla="*/ 15454 h 607992"/>
              <a:gd name="connsiteX12" fmla="*/ 341335 w 608783"/>
              <a:gd name="connsiteY12" fmla="*/ 0 h 607992"/>
              <a:gd name="connsiteX13" fmla="*/ 344442 w 608783"/>
              <a:gd name="connsiteY13" fmla="*/ 191 h 607992"/>
              <a:gd name="connsiteX14" fmla="*/ 608606 w 608783"/>
              <a:gd name="connsiteY14" fmla="*/ 264004 h 607992"/>
              <a:gd name="connsiteX15" fmla="*/ 594695 w 608783"/>
              <a:gd name="connsiteY15" fmla="*/ 291731 h 607992"/>
              <a:gd name="connsiteX16" fmla="*/ 580115 w 608783"/>
              <a:gd name="connsiteY16" fmla="*/ 295740 h 607992"/>
              <a:gd name="connsiteX17" fmla="*/ 331727 w 608783"/>
              <a:gd name="connsiteY17" fmla="*/ 295740 h 607992"/>
              <a:gd name="connsiteX18" fmla="*/ 312653 w 608783"/>
              <a:gd name="connsiteY18" fmla="*/ 276603 h 607992"/>
              <a:gd name="connsiteX19" fmla="*/ 312653 w 608783"/>
              <a:gd name="connsiteY19" fmla="*/ 28634 h 607992"/>
              <a:gd name="connsiteX20" fmla="*/ 316716 w 608783"/>
              <a:gd name="connsiteY20" fmla="*/ 14079 h 607992"/>
              <a:gd name="connsiteX21" fmla="*/ 341335 w 608783"/>
              <a:gd name="connsiteY21" fmla="*/ 0 h 60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8783" h="607992">
                <a:moveTo>
                  <a:pt x="262840" y="15454"/>
                </a:moveTo>
                <a:cubicBezTo>
                  <a:pt x="262123" y="19797"/>
                  <a:pt x="261741" y="24188"/>
                  <a:pt x="261741" y="28627"/>
                </a:cubicBezTo>
                <a:lnTo>
                  <a:pt x="261741" y="276667"/>
                </a:lnTo>
                <a:cubicBezTo>
                  <a:pt x="261741" y="286117"/>
                  <a:pt x="263605" y="295281"/>
                  <a:pt x="267285" y="303920"/>
                </a:cubicBezTo>
                <a:cubicBezTo>
                  <a:pt x="270774" y="312272"/>
                  <a:pt x="275841" y="319718"/>
                  <a:pt x="282246" y="326113"/>
                </a:cubicBezTo>
                <a:cubicBezTo>
                  <a:pt x="288651" y="332509"/>
                  <a:pt x="296155" y="337568"/>
                  <a:pt x="304520" y="341100"/>
                </a:cubicBezTo>
                <a:cubicBezTo>
                  <a:pt x="313171" y="344775"/>
                  <a:pt x="322348" y="346636"/>
                  <a:pt x="331764" y="346636"/>
                </a:cubicBezTo>
                <a:lnTo>
                  <a:pt x="580122" y="346636"/>
                </a:lnTo>
                <a:cubicBezTo>
                  <a:pt x="584615" y="346636"/>
                  <a:pt x="589012" y="346254"/>
                  <a:pt x="593314" y="345538"/>
                </a:cubicBezTo>
                <a:cubicBezTo>
                  <a:pt x="576059" y="493303"/>
                  <a:pt x="450303" y="607992"/>
                  <a:pt x="297685" y="607992"/>
                </a:cubicBezTo>
                <a:cubicBezTo>
                  <a:pt x="133260" y="607992"/>
                  <a:pt x="0" y="474928"/>
                  <a:pt x="0" y="310745"/>
                </a:cubicBezTo>
                <a:cubicBezTo>
                  <a:pt x="0" y="158303"/>
                  <a:pt x="114858" y="32779"/>
                  <a:pt x="262840" y="15454"/>
                </a:cubicBezTo>
                <a:close/>
                <a:moveTo>
                  <a:pt x="341335" y="0"/>
                </a:moveTo>
                <a:cubicBezTo>
                  <a:pt x="342387" y="0"/>
                  <a:pt x="343391" y="48"/>
                  <a:pt x="344442" y="191"/>
                </a:cubicBezTo>
                <a:cubicBezTo>
                  <a:pt x="483456" y="14890"/>
                  <a:pt x="593978" y="125226"/>
                  <a:pt x="608606" y="264004"/>
                </a:cubicBezTo>
                <a:cubicBezTo>
                  <a:pt x="609897" y="275649"/>
                  <a:pt x="604017" y="286196"/>
                  <a:pt x="594695" y="291731"/>
                </a:cubicBezTo>
                <a:cubicBezTo>
                  <a:pt x="590441" y="294309"/>
                  <a:pt x="585469" y="295740"/>
                  <a:pt x="580115" y="295740"/>
                </a:cubicBezTo>
                <a:lnTo>
                  <a:pt x="331727" y="295740"/>
                </a:lnTo>
                <a:cubicBezTo>
                  <a:pt x="321210" y="295740"/>
                  <a:pt x="312605" y="287150"/>
                  <a:pt x="312653" y="276603"/>
                </a:cubicBezTo>
                <a:lnTo>
                  <a:pt x="312653" y="28634"/>
                </a:lnTo>
                <a:cubicBezTo>
                  <a:pt x="312653" y="23289"/>
                  <a:pt x="314135" y="18326"/>
                  <a:pt x="316716" y="14079"/>
                </a:cubicBezTo>
                <a:cubicBezTo>
                  <a:pt x="321736" y="5584"/>
                  <a:pt x="330962" y="0"/>
                  <a:pt x="341335" y="0"/>
                </a:cubicBezTo>
                <a:close/>
              </a:path>
            </a:pathLst>
          </a:custGeom>
          <a:noFill/>
          <a:ln w="28575">
            <a:solidFill>
              <a:srgbClr val="E14150"/>
            </a:solidFill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629" y="445985"/>
            <a:ext cx="149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PART </a:t>
            </a:r>
            <a:r>
              <a:rPr lang="en-US" altLang="zh-CN" sz="1600" dirty="0">
                <a:solidFill>
                  <a:srgbClr val="F43F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FOUR</a:t>
            </a:r>
            <a:endParaRPr lang="zh-CN" altLang="en-US" sz="1600" dirty="0">
              <a:solidFill>
                <a:srgbClr val="F43F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矩形: 对角圆角 2"/>
          <p:cNvSpPr/>
          <p:nvPr/>
        </p:nvSpPr>
        <p:spPr>
          <a:xfrm>
            <a:off x="9814288" y="592402"/>
            <a:ext cx="622341" cy="457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EC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40676" y="445985"/>
            <a:ext cx="3262432" cy="602749"/>
            <a:chOff x="1154243" y="1777852"/>
            <a:chExt cx="3262432" cy="602749"/>
          </a:xfrm>
        </p:grpSpPr>
        <p:sp>
          <p:nvSpPr>
            <p:cNvPr id="5" name="文本框 4"/>
            <p:cNvSpPr txBox="1"/>
            <p:nvPr/>
          </p:nvSpPr>
          <p:spPr>
            <a:xfrm>
              <a:off x="1154243" y="1777852"/>
              <a:ext cx="3134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点击此处添加标题文本</a:t>
              </a:r>
              <a:endParaRPr lang="zh-CN" altLang="en-US" sz="20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4243" y="2134380"/>
              <a:ext cx="3262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spc="30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Click here to add the title text</a:t>
              </a:r>
              <a:endParaRPr lang="en-US" altLang="zh-CN" sz="1000" spc="3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" name="矩形: 圆角 7"/>
          <p:cNvSpPr/>
          <p:nvPr/>
        </p:nvSpPr>
        <p:spPr>
          <a:xfrm>
            <a:off x="1438507" y="1849184"/>
            <a:ext cx="3356518" cy="3635298"/>
          </a:xfrm>
          <a:prstGeom prst="roundRect">
            <a:avLst/>
          </a:prstGeom>
          <a:solidFill>
            <a:srgbClr val="8ECFDF">
              <a:alpha val="52000"/>
            </a:srgbClr>
          </a:solidFill>
          <a:ln w="57150" cap="rnd">
            <a:solidFill>
              <a:srgbClr val="F43F5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7524570" y="1849184"/>
            <a:ext cx="3356518" cy="3635298"/>
          </a:xfrm>
          <a:prstGeom prst="roundRect">
            <a:avLst/>
          </a:prstGeom>
          <a:solidFill>
            <a:srgbClr val="8ECFDF">
              <a:alpha val="52000"/>
            </a:srgbClr>
          </a:solidFill>
          <a:ln w="57150" cap="rnd">
            <a:solidFill>
              <a:srgbClr val="F43F5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5025" y="2969680"/>
            <a:ext cx="2535769" cy="267283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9256083" y="3429000"/>
            <a:ext cx="3453391" cy="342900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 flipV="1">
            <a:off x="3046002" y="846095"/>
            <a:ext cx="3453391" cy="1861388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822823" y="2943764"/>
            <a:ext cx="2587886" cy="1616982"/>
            <a:chOff x="1598730" y="3121223"/>
            <a:chExt cx="2587886" cy="1616982"/>
          </a:xfrm>
        </p:grpSpPr>
        <p:sp>
          <p:nvSpPr>
            <p:cNvPr id="24" name="文本框 23"/>
            <p:cNvSpPr txBox="1"/>
            <p:nvPr/>
          </p:nvSpPr>
          <p:spPr>
            <a:xfrm>
              <a:off x="2125055" y="3121223"/>
              <a:ext cx="17702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添加标题文本</a:t>
              </a:r>
              <a:endParaRPr lang="zh-CN" altLang="en-US" sz="1400" b="1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98730" y="3429000"/>
              <a:ext cx="2587886" cy="13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May work be easy, life be beautiful, and you have a good mood every day. May work be easy, life be </a:t>
              </a:r>
              <a:r>
                <a:rPr lang="en-US" altLang="zh-CN" sz="1200" dirty="0">
                  <a:solidFill>
                    <a:prstClr val="black"/>
                  </a:solidFill>
                </a:rPr>
                <a:t>beautiful, and you have a good mood every day. </a:t>
              </a:r>
              <a:endParaRPr lang="zh-CN" altLang="en-US" sz="1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7" name="location-pointer_64679"/>
          <p:cNvSpPr>
            <a:spLocks noChangeAspect="1"/>
          </p:cNvSpPr>
          <p:nvPr/>
        </p:nvSpPr>
        <p:spPr bwMode="auto">
          <a:xfrm>
            <a:off x="2956524" y="2449397"/>
            <a:ext cx="320485" cy="28897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607850" h="548082">
                <a:moveTo>
                  <a:pt x="443174" y="342726"/>
                </a:moveTo>
                <a:cubicBezTo>
                  <a:pt x="420638" y="342726"/>
                  <a:pt x="402309" y="361030"/>
                  <a:pt x="402309" y="383629"/>
                </a:cubicBezTo>
                <a:cubicBezTo>
                  <a:pt x="402309" y="406228"/>
                  <a:pt x="420638" y="424532"/>
                  <a:pt x="443174" y="424532"/>
                </a:cubicBezTo>
                <a:cubicBezTo>
                  <a:pt x="465804" y="424532"/>
                  <a:pt x="484133" y="406228"/>
                  <a:pt x="484133" y="383629"/>
                </a:cubicBezTo>
                <a:cubicBezTo>
                  <a:pt x="484133" y="361030"/>
                  <a:pt x="465804" y="342726"/>
                  <a:pt x="443174" y="342726"/>
                </a:cubicBezTo>
                <a:close/>
                <a:moveTo>
                  <a:pt x="443174" y="219176"/>
                </a:moveTo>
                <a:cubicBezTo>
                  <a:pt x="467955" y="219176"/>
                  <a:pt x="488060" y="239254"/>
                  <a:pt x="488060" y="264001"/>
                </a:cubicBezTo>
                <a:cubicBezTo>
                  <a:pt x="488060" y="268484"/>
                  <a:pt x="486564" y="275861"/>
                  <a:pt x="484226" y="284640"/>
                </a:cubicBezTo>
                <a:cubicBezTo>
                  <a:pt x="488808" y="276702"/>
                  <a:pt x="493016" y="270445"/>
                  <a:pt x="496102" y="267363"/>
                </a:cubicBezTo>
                <a:cubicBezTo>
                  <a:pt x="504893" y="258585"/>
                  <a:pt x="516395" y="254196"/>
                  <a:pt x="527897" y="254196"/>
                </a:cubicBezTo>
                <a:cubicBezTo>
                  <a:pt x="539399" y="254196"/>
                  <a:pt x="550901" y="258585"/>
                  <a:pt x="559597" y="267363"/>
                </a:cubicBezTo>
                <a:cubicBezTo>
                  <a:pt x="577178" y="284826"/>
                  <a:pt x="577178" y="313216"/>
                  <a:pt x="559597" y="330772"/>
                </a:cubicBezTo>
                <a:cubicBezTo>
                  <a:pt x="556512" y="333854"/>
                  <a:pt x="550246" y="338057"/>
                  <a:pt x="542204" y="342632"/>
                </a:cubicBezTo>
                <a:cubicBezTo>
                  <a:pt x="551181" y="340298"/>
                  <a:pt x="558475" y="338804"/>
                  <a:pt x="562964" y="338804"/>
                </a:cubicBezTo>
                <a:cubicBezTo>
                  <a:pt x="587745" y="338804"/>
                  <a:pt x="607850" y="358882"/>
                  <a:pt x="607850" y="383629"/>
                </a:cubicBezTo>
                <a:cubicBezTo>
                  <a:pt x="607850" y="408376"/>
                  <a:pt x="587745" y="428454"/>
                  <a:pt x="562964" y="428454"/>
                </a:cubicBezTo>
                <a:cubicBezTo>
                  <a:pt x="558475" y="428454"/>
                  <a:pt x="551088" y="426960"/>
                  <a:pt x="542204" y="424532"/>
                </a:cubicBezTo>
                <a:cubicBezTo>
                  <a:pt x="550153" y="429201"/>
                  <a:pt x="556512" y="433310"/>
                  <a:pt x="559597" y="436486"/>
                </a:cubicBezTo>
                <a:cubicBezTo>
                  <a:pt x="577178" y="453949"/>
                  <a:pt x="577178" y="482338"/>
                  <a:pt x="559597" y="499895"/>
                </a:cubicBezTo>
                <a:cubicBezTo>
                  <a:pt x="550901" y="508673"/>
                  <a:pt x="539399" y="512969"/>
                  <a:pt x="527897" y="512969"/>
                </a:cubicBezTo>
                <a:cubicBezTo>
                  <a:pt x="516395" y="512969"/>
                  <a:pt x="504893" y="508580"/>
                  <a:pt x="496102" y="499895"/>
                </a:cubicBezTo>
                <a:cubicBezTo>
                  <a:pt x="493016" y="496720"/>
                  <a:pt x="488808" y="490463"/>
                  <a:pt x="484226" y="482525"/>
                </a:cubicBezTo>
                <a:cubicBezTo>
                  <a:pt x="486564" y="491397"/>
                  <a:pt x="488060" y="498774"/>
                  <a:pt x="488060" y="503163"/>
                </a:cubicBezTo>
                <a:cubicBezTo>
                  <a:pt x="488060" y="528004"/>
                  <a:pt x="467955" y="548082"/>
                  <a:pt x="443174" y="548082"/>
                </a:cubicBezTo>
                <a:cubicBezTo>
                  <a:pt x="418393" y="548082"/>
                  <a:pt x="398288" y="528004"/>
                  <a:pt x="398288" y="503163"/>
                </a:cubicBezTo>
                <a:cubicBezTo>
                  <a:pt x="398288" y="498774"/>
                  <a:pt x="399784" y="491397"/>
                  <a:pt x="402122" y="482525"/>
                </a:cubicBezTo>
                <a:cubicBezTo>
                  <a:pt x="397540" y="490463"/>
                  <a:pt x="393426" y="496720"/>
                  <a:pt x="390340" y="499895"/>
                </a:cubicBezTo>
                <a:cubicBezTo>
                  <a:pt x="381549" y="508580"/>
                  <a:pt x="370047" y="512969"/>
                  <a:pt x="358545" y="512969"/>
                </a:cubicBezTo>
                <a:cubicBezTo>
                  <a:pt x="347043" y="512969"/>
                  <a:pt x="335541" y="508580"/>
                  <a:pt x="326845" y="499895"/>
                </a:cubicBezTo>
                <a:cubicBezTo>
                  <a:pt x="309264" y="482338"/>
                  <a:pt x="309264" y="453949"/>
                  <a:pt x="326845" y="436392"/>
                </a:cubicBezTo>
                <a:cubicBezTo>
                  <a:pt x="329930" y="433310"/>
                  <a:pt x="336196" y="429201"/>
                  <a:pt x="344144" y="424626"/>
                </a:cubicBezTo>
                <a:cubicBezTo>
                  <a:pt x="335261" y="426960"/>
                  <a:pt x="327873" y="428454"/>
                  <a:pt x="323478" y="428454"/>
                </a:cubicBezTo>
                <a:cubicBezTo>
                  <a:pt x="298697" y="428454"/>
                  <a:pt x="278592" y="408376"/>
                  <a:pt x="278592" y="383629"/>
                </a:cubicBezTo>
                <a:cubicBezTo>
                  <a:pt x="278592" y="358882"/>
                  <a:pt x="298697" y="338804"/>
                  <a:pt x="323478" y="338804"/>
                </a:cubicBezTo>
                <a:cubicBezTo>
                  <a:pt x="327873" y="338804"/>
                  <a:pt x="335261" y="340298"/>
                  <a:pt x="344144" y="342632"/>
                </a:cubicBezTo>
                <a:cubicBezTo>
                  <a:pt x="336196" y="338057"/>
                  <a:pt x="329930" y="333854"/>
                  <a:pt x="326845" y="330772"/>
                </a:cubicBezTo>
                <a:cubicBezTo>
                  <a:pt x="309264" y="313216"/>
                  <a:pt x="309264" y="284826"/>
                  <a:pt x="326751" y="267363"/>
                </a:cubicBezTo>
                <a:cubicBezTo>
                  <a:pt x="335541" y="258585"/>
                  <a:pt x="347043" y="254196"/>
                  <a:pt x="358545" y="254196"/>
                </a:cubicBezTo>
                <a:cubicBezTo>
                  <a:pt x="370047" y="254196"/>
                  <a:pt x="381549" y="258585"/>
                  <a:pt x="390340" y="267363"/>
                </a:cubicBezTo>
                <a:cubicBezTo>
                  <a:pt x="393426" y="270445"/>
                  <a:pt x="397540" y="276702"/>
                  <a:pt x="402122" y="284640"/>
                </a:cubicBezTo>
                <a:cubicBezTo>
                  <a:pt x="399784" y="275768"/>
                  <a:pt x="398288" y="268484"/>
                  <a:pt x="398288" y="264001"/>
                </a:cubicBezTo>
                <a:cubicBezTo>
                  <a:pt x="398288" y="239254"/>
                  <a:pt x="418393" y="219176"/>
                  <a:pt x="443174" y="219176"/>
                </a:cubicBezTo>
                <a:close/>
                <a:moveTo>
                  <a:pt x="206380" y="150713"/>
                </a:moveTo>
                <a:cubicBezTo>
                  <a:pt x="175802" y="150713"/>
                  <a:pt x="150928" y="175458"/>
                  <a:pt x="150928" y="206086"/>
                </a:cubicBezTo>
                <a:cubicBezTo>
                  <a:pt x="150928" y="236621"/>
                  <a:pt x="175802" y="261460"/>
                  <a:pt x="206380" y="261460"/>
                </a:cubicBezTo>
                <a:cubicBezTo>
                  <a:pt x="237052" y="261460"/>
                  <a:pt x="261832" y="236621"/>
                  <a:pt x="261832" y="206086"/>
                </a:cubicBezTo>
                <a:cubicBezTo>
                  <a:pt x="261832" y="175458"/>
                  <a:pt x="237052" y="150713"/>
                  <a:pt x="206380" y="150713"/>
                </a:cubicBezTo>
                <a:close/>
                <a:moveTo>
                  <a:pt x="206380" y="0"/>
                </a:moveTo>
                <a:cubicBezTo>
                  <a:pt x="237426" y="0"/>
                  <a:pt x="262674" y="25119"/>
                  <a:pt x="262674" y="56121"/>
                </a:cubicBezTo>
                <a:cubicBezTo>
                  <a:pt x="262674" y="61723"/>
                  <a:pt x="260804" y="70781"/>
                  <a:pt x="257905" y="81800"/>
                </a:cubicBezTo>
                <a:cubicBezTo>
                  <a:pt x="263703" y="71902"/>
                  <a:pt x="268846" y="64244"/>
                  <a:pt x="272680" y="60323"/>
                </a:cubicBezTo>
                <a:cubicBezTo>
                  <a:pt x="294748" y="38379"/>
                  <a:pt x="330376" y="38379"/>
                  <a:pt x="352352" y="60323"/>
                </a:cubicBezTo>
                <a:cubicBezTo>
                  <a:pt x="374327" y="82173"/>
                  <a:pt x="374327" y="117844"/>
                  <a:pt x="352258" y="139788"/>
                </a:cubicBezTo>
                <a:cubicBezTo>
                  <a:pt x="348424" y="143710"/>
                  <a:pt x="340663" y="148845"/>
                  <a:pt x="330657" y="154635"/>
                </a:cubicBezTo>
                <a:cubicBezTo>
                  <a:pt x="341785" y="151647"/>
                  <a:pt x="350949" y="149873"/>
                  <a:pt x="356466" y="149873"/>
                </a:cubicBezTo>
                <a:cubicBezTo>
                  <a:pt x="380405" y="149873"/>
                  <a:pt x="400790" y="164813"/>
                  <a:pt x="408926" y="185917"/>
                </a:cubicBezTo>
                <a:cubicBezTo>
                  <a:pt x="394525" y="192173"/>
                  <a:pt x="382182" y="202165"/>
                  <a:pt x="373205" y="214864"/>
                </a:cubicBezTo>
                <a:cubicBezTo>
                  <a:pt x="368436" y="214024"/>
                  <a:pt x="363479" y="213557"/>
                  <a:pt x="358523" y="213557"/>
                </a:cubicBezTo>
                <a:cubicBezTo>
                  <a:pt x="335706" y="213557"/>
                  <a:pt x="314199" y="222521"/>
                  <a:pt x="298021" y="238582"/>
                </a:cubicBezTo>
                <a:cubicBezTo>
                  <a:pt x="281844" y="254737"/>
                  <a:pt x="272960" y="276214"/>
                  <a:pt x="272960" y="299092"/>
                </a:cubicBezTo>
                <a:cubicBezTo>
                  <a:pt x="272960" y="304041"/>
                  <a:pt x="273428" y="308896"/>
                  <a:pt x="274176" y="313752"/>
                </a:cubicBezTo>
                <a:cubicBezTo>
                  <a:pt x="252294" y="329253"/>
                  <a:pt x="237893" y="354745"/>
                  <a:pt x="237893" y="383599"/>
                </a:cubicBezTo>
                <a:cubicBezTo>
                  <a:pt x="237893" y="389482"/>
                  <a:pt x="238548" y="395365"/>
                  <a:pt x="239764" y="400968"/>
                </a:cubicBezTo>
                <a:cubicBezTo>
                  <a:pt x="230412" y="407971"/>
                  <a:pt x="218911" y="412173"/>
                  <a:pt x="206380" y="412173"/>
                </a:cubicBezTo>
                <a:cubicBezTo>
                  <a:pt x="175241" y="412173"/>
                  <a:pt x="150086" y="386961"/>
                  <a:pt x="150086" y="355959"/>
                </a:cubicBezTo>
                <a:cubicBezTo>
                  <a:pt x="150086" y="350450"/>
                  <a:pt x="151956" y="341299"/>
                  <a:pt x="154855" y="330187"/>
                </a:cubicBezTo>
                <a:cubicBezTo>
                  <a:pt x="149151" y="340085"/>
                  <a:pt x="144008" y="347835"/>
                  <a:pt x="140080" y="351757"/>
                </a:cubicBezTo>
                <a:cubicBezTo>
                  <a:pt x="118105" y="373701"/>
                  <a:pt x="82384" y="373701"/>
                  <a:pt x="60502" y="351757"/>
                </a:cubicBezTo>
                <a:cubicBezTo>
                  <a:pt x="38433" y="329813"/>
                  <a:pt x="38433" y="294236"/>
                  <a:pt x="60502" y="272292"/>
                </a:cubicBezTo>
                <a:cubicBezTo>
                  <a:pt x="64336" y="268370"/>
                  <a:pt x="72097" y="263234"/>
                  <a:pt x="82010" y="257445"/>
                </a:cubicBezTo>
                <a:cubicBezTo>
                  <a:pt x="70882" y="260433"/>
                  <a:pt x="61811" y="262207"/>
                  <a:pt x="56294" y="262207"/>
                </a:cubicBezTo>
                <a:cubicBezTo>
                  <a:pt x="25155" y="262207"/>
                  <a:pt x="0" y="237088"/>
                  <a:pt x="0" y="206086"/>
                </a:cubicBezTo>
                <a:cubicBezTo>
                  <a:pt x="0" y="174991"/>
                  <a:pt x="25155" y="149873"/>
                  <a:pt x="56294" y="149873"/>
                </a:cubicBezTo>
                <a:cubicBezTo>
                  <a:pt x="61811" y="149873"/>
                  <a:pt x="70882" y="151647"/>
                  <a:pt x="82010" y="154635"/>
                </a:cubicBezTo>
                <a:cubicBezTo>
                  <a:pt x="72097" y="148845"/>
                  <a:pt x="64336" y="143710"/>
                  <a:pt x="60502" y="139788"/>
                </a:cubicBezTo>
                <a:cubicBezTo>
                  <a:pt x="38433" y="117844"/>
                  <a:pt x="38433" y="82267"/>
                  <a:pt x="60408" y="60323"/>
                </a:cubicBezTo>
                <a:cubicBezTo>
                  <a:pt x="82384" y="38379"/>
                  <a:pt x="118105" y="38379"/>
                  <a:pt x="140080" y="60323"/>
                </a:cubicBezTo>
                <a:cubicBezTo>
                  <a:pt x="144008" y="64244"/>
                  <a:pt x="149057" y="71902"/>
                  <a:pt x="154855" y="81800"/>
                </a:cubicBezTo>
                <a:cubicBezTo>
                  <a:pt x="151956" y="70781"/>
                  <a:pt x="150086" y="61723"/>
                  <a:pt x="150086" y="56121"/>
                </a:cubicBezTo>
                <a:cubicBezTo>
                  <a:pt x="150086" y="25119"/>
                  <a:pt x="175334" y="0"/>
                  <a:pt x="206380" y="0"/>
                </a:cubicBezTo>
                <a:close/>
              </a:path>
            </a:pathLst>
          </a:custGeom>
          <a:solidFill>
            <a:srgbClr val="F43F5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32" name="组合 31"/>
          <p:cNvGrpSpPr/>
          <p:nvPr/>
        </p:nvGrpSpPr>
        <p:grpSpPr>
          <a:xfrm>
            <a:off x="7908886" y="2449397"/>
            <a:ext cx="2587886" cy="2111349"/>
            <a:chOff x="7912844" y="2449397"/>
            <a:chExt cx="2587886" cy="2111349"/>
          </a:xfrm>
        </p:grpSpPr>
        <p:grpSp>
          <p:nvGrpSpPr>
            <p:cNvPr id="28" name="组合 27"/>
            <p:cNvGrpSpPr/>
            <p:nvPr/>
          </p:nvGrpSpPr>
          <p:grpSpPr>
            <a:xfrm>
              <a:off x="7912844" y="2943764"/>
              <a:ext cx="2587886" cy="1616982"/>
              <a:chOff x="1598730" y="3121223"/>
              <a:chExt cx="2587886" cy="1616982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125055" y="3121223"/>
                <a:ext cx="17702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添加标题文本</a:t>
                </a:r>
                <a:endParaRPr lang="zh-CN" altLang="en-US" sz="1400" b="1" spc="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598730" y="3429000"/>
                <a:ext cx="2587886" cy="1309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May work be easy, life be beautiful, and you have a good mood every day. May work be easy, life be </a:t>
                </a:r>
                <a:r>
                  <a:rPr lang="en-US" altLang="zh-CN" sz="1200" dirty="0">
                    <a:solidFill>
                      <a:prstClr val="black"/>
                    </a:solidFill>
                  </a:rPr>
                  <a:t>beautiful, and you have a good mood every day. </a:t>
                </a:r>
                <a:endParaRPr lang="zh-CN" altLang="en-US" sz="1000" dirty="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1" name="location-pointer_64679"/>
            <p:cNvSpPr>
              <a:spLocks noChangeAspect="1"/>
            </p:cNvSpPr>
            <p:nvPr/>
          </p:nvSpPr>
          <p:spPr bwMode="auto">
            <a:xfrm>
              <a:off x="9046545" y="2449397"/>
              <a:ext cx="320485" cy="28897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607850" h="548082">
                  <a:moveTo>
                    <a:pt x="443174" y="342726"/>
                  </a:moveTo>
                  <a:cubicBezTo>
                    <a:pt x="420638" y="342726"/>
                    <a:pt x="402309" y="361030"/>
                    <a:pt x="402309" y="383629"/>
                  </a:cubicBezTo>
                  <a:cubicBezTo>
                    <a:pt x="402309" y="406228"/>
                    <a:pt x="420638" y="424532"/>
                    <a:pt x="443174" y="424532"/>
                  </a:cubicBezTo>
                  <a:cubicBezTo>
                    <a:pt x="465804" y="424532"/>
                    <a:pt x="484133" y="406228"/>
                    <a:pt x="484133" y="383629"/>
                  </a:cubicBezTo>
                  <a:cubicBezTo>
                    <a:pt x="484133" y="361030"/>
                    <a:pt x="465804" y="342726"/>
                    <a:pt x="443174" y="342726"/>
                  </a:cubicBezTo>
                  <a:close/>
                  <a:moveTo>
                    <a:pt x="443174" y="219176"/>
                  </a:moveTo>
                  <a:cubicBezTo>
                    <a:pt x="467955" y="219176"/>
                    <a:pt x="488060" y="239254"/>
                    <a:pt x="488060" y="264001"/>
                  </a:cubicBezTo>
                  <a:cubicBezTo>
                    <a:pt x="488060" y="268484"/>
                    <a:pt x="486564" y="275861"/>
                    <a:pt x="484226" y="284640"/>
                  </a:cubicBezTo>
                  <a:cubicBezTo>
                    <a:pt x="488808" y="276702"/>
                    <a:pt x="493016" y="270445"/>
                    <a:pt x="496102" y="267363"/>
                  </a:cubicBezTo>
                  <a:cubicBezTo>
                    <a:pt x="504893" y="258585"/>
                    <a:pt x="516395" y="254196"/>
                    <a:pt x="527897" y="254196"/>
                  </a:cubicBezTo>
                  <a:cubicBezTo>
                    <a:pt x="539399" y="254196"/>
                    <a:pt x="550901" y="258585"/>
                    <a:pt x="559597" y="267363"/>
                  </a:cubicBezTo>
                  <a:cubicBezTo>
                    <a:pt x="577178" y="284826"/>
                    <a:pt x="577178" y="313216"/>
                    <a:pt x="559597" y="330772"/>
                  </a:cubicBezTo>
                  <a:cubicBezTo>
                    <a:pt x="556512" y="333854"/>
                    <a:pt x="550246" y="338057"/>
                    <a:pt x="542204" y="342632"/>
                  </a:cubicBezTo>
                  <a:cubicBezTo>
                    <a:pt x="551181" y="340298"/>
                    <a:pt x="558475" y="338804"/>
                    <a:pt x="562964" y="338804"/>
                  </a:cubicBezTo>
                  <a:cubicBezTo>
                    <a:pt x="587745" y="338804"/>
                    <a:pt x="607850" y="358882"/>
                    <a:pt x="607850" y="383629"/>
                  </a:cubicBezTo>
                  <a:cubicBezTo>
                    <a:pt x="607850" y="408376"/>
                    <a:pt x="587745" y="428454"/>
                    <a:pt x="562964" y="428454"/>
                  </a:cubicBezTo>
                  <a:cubicBezTo>
                    <a:pt x="558475" y="428454"/>
                    <a:pt x="551088" y="426960"/>
                    <a:pt x="542204" y="424532"/>
                  </a:cubicBezTo>
                  <a:cubicBezTo>
                    <a:pt x="550153" y="429201"/>
                    <a:pt x="556512" y="433310"/>
                    <a:pt x="559597" y="436486"/>
                  </a:cubicBezTo>
                  <a:cubicBezTo>
                    <a:pt x="577178" y="453949"/>
                    <a:pt x="577178" y="482338"/>
                    <a:pt x="559597" y="499895"/>
                  </a:cubicBezTo>
                  <a:cubicBezTo>
                    <a:pt x="550901" y="508673"/>
                    <a:pt x="539399" y="512969"/>
                    <a:pt x="527897" y="512969"/>
                  </a:cubicBezTo>
                  <a:cubicBezTo>
                    <a:pt x="516395" y="512969"/>
                    <a:pt x="504893" y="508580"/>
                    <a:pt x="496102" y="499895"/>
                  </a:cubicBezTo>
                  <a:cubicBezTo>
                    <a:pt x="493016" y="496720"/>
                    <a:pt x="488808" y="490463"/>
                    <a:pt x="484226" y="482525"/>
                  </a:cubicBezTo>
                  <a:cubicBezTo>
                    <a:pt x="486564" y="491397"/>
                    <a:pt x="488060" y="498774"/>
                    <a:pt x="488060" y="503163"/>
                  </a:cubicBezTo>
                  <a:cubicBezTo>
                    <a:pt x="488060" y="528004"/>
                    <a:pt x="467955" y="548082"/>
                    <a:pt x="443174" y="548082"/>
                  </a:cubicBezTo>
                  <a:cubicBezTo>
                    <a:pt x="418393" y="548082"/>
                    <a:pt x="398288" y="528004"/>
                    <a:pt x="398288" y="503163"/>
                  </a:cubicBezTo>
                  <a:cubicBezTo>
                    <a:pt x="398288" y="498774"/>
                    <a:pt x="399784" y="491397"/>
                    <a:pt x="402122" y="482525"/>
                  </a:cubicBezTo>
                  <a:cubicBezTo>
                    <a:pt x="397540" y="490463"/>
                    <a:pt x="393426" y="496720"/>
                    <a:pt x="390340" y="499895"/>
                  </a:cubicBezTo>
                  <a:cubicBezTo>
                    <a:pt x="381549" y="508580"/>
                    <a:pt x="370047" y="512969"/>
                    <a:pt x="358545" y="512969"/>
                  </a:cubicBezTo>
                  <a:cubicBezTo>
                    <a:pt x="347043" y="512969"/>
                    <a:pt x="335541" y="508580"/>
                    <a:pt x="326845" y="499895"/>
                  </a:cubicBezTo>
                  <a:cubicBezTo>
                    <a:pt x="309264" y="482338"/>
                    <a:pt x="309264" y="453949"/>
                    <a:pt x="326845" y="436392"/>
                  </a:cubicBezTo>
                  <a:cubicBezTo>
                    <a:pt x="329930" y="433310"/>
                    <a:pt x="336196" y="429201"/>
                    <a:pt x="344144" y="424626"/>
                  </a:cubicBezTo>
                  <a:cubicBezTo>
                    <a:pt x="335261" y="426960"/>
                    <a:pt x="327873" y="428454"/>
                    <a:pt x="323478" y="428454"/>
                  </a:cubicBezTo>
                  <a:cubicBezTo>
                    <a:pt x="298697" y="428454"/>
                    <a:pt x="278592" y="408376"/>
                    <a:pt x="278592" y="383629"/>
                  </a:cubicBezTo>
                  <a:cubicBezTo>
                    <a:pt x="278592" y="358882"/>
                    <a:pt x="298697" y="338804"/>
                    <a:pt x="323478" y="338804"/>
                  </a:cubicBezTo>
                  <a:cubicBezTo>
                    <a:pt x="327873" y="338804"/>
                    <a:pt x="335261" y="340298"/>
                    <a:pt x="344144" y="342632"/>
                  </a:cubicBezTo>
                  <a:cubicBezTo>
                    <a:pt x="336196" y="338057"/>
                    <a:pt x="329930" y="333854"/>
                    <a:pt x="326845" y="330772"/>
                  </a:cubicBezTo>
                  <a:cubicBezTo>
                    <a:pt x="309264" y="313216"/>
                    <a:pt x="309264" y="284826"/>
                    <a:pt x="326751" y="267363"/>
                  </a:cubicBezTo>
                  <a:cubicBezTo>
                    <a:pt x="335541" y="258585"/>
                    <a:pt x="347043" y="254196"/>
                    <a:pt x="358545" y="254196"/>
                  </a:cubicBezTo>
                  <a:cubicBezTo>
                    <a:pt x="370047" y="254196"/>
                    <a:pt x="381549" y="258585"/>
                    <a:pt x="390340" y="267363"/>
                  </a:cubicBezTo>
                  <a:cubicBezTo>
                    <a:pt x="393426" y="270445"/>
                    <a:pt x="397540" y="276702"/>
                    <a:pt x="402122" y="284640"/>
                  </a:cubicBezTo>
                  <a:cubicBezTo>
                    <a:pt x="399784" y="275768"/>
                    <a:pt x="398288" y="268484"/>
                    <a:pt x="398288" y="264001"/>
                  </a:cubicBezTo>
                  <a:cubicBezTo>
                    <a:pt x="398288" y="239254"/>
                    <a:pt x="418393" y="219176"/>
                    <a:pt x="443174" y="219176"/>
                  </a:cubicBezTo>
                  <a:close/>
                  <a:moveTo>
                    <a:pt x="206380" y="150713"/>
                  </a:moveTo>
                  <a:cubicBezTo>
                    <a:pt x="175802" y="150713"/>
                    <a:pt x="150928" y="175458"/>
                    <a:pt x="150928" y="206086"/>
                  </a:cubicBezTo>
                  <a:cubicBezTo>
                    <a:pt x="150928" y="236621"/>
                    <a:pt x="175802" y="261460"/>
                    <a:pt x="206380" y="261460"/>
                  </a:cubicBezTo>
                  <a:cubicBezTo>
                    <a:pt x="237052" y="261460"/>
                    <a:pt x="261832" y="236621"/>
                    <a:pt x="261832" y="206086"/>
                  </a:cubicBezTo>
                  <a:cubicBezTo>
                    <a:pt x="261832" y="175458"/>
                    <a:pt x="237052" y="150713"/>
                    <a:pt x="206380" y="150713"/>
                  </a:cubicBezTo>
                  <a:close/>
                  <a:moveTo>
                    <a:pt x="206380" y="0"/>
                  </a:moveTo>
                  <a:cubicBezTo>
                    <a:pt x="237426" y="0"/>
                    <a:pt x="262674" y="25119"/>
                    <a:pt x="262674" y="56121"/>
                  </a:cubicBezTo>
                  <a:cubicBezTo>
                    <a:pt x="262674" y="61723"/>
                    <a:pt x="260804" y="70781"/>
                    <a:pt x="257905" y="81800"/>
                  </a:cubicBezTo>
                  <a:cubicBezTo>
                    <a:pt x="263703" y="71902"/>
                    <a:pt x="268846" y="64244"/>
                    <a:pt x="272680" y="60323"/>
                  </a:cubicBezTo>
                  <a:cubicBezTo>
                    <a:pt x="294748" y="38379"/>
                    <a:pt x="330376" y="38379"/>
                    <a:pt x="352352" y="60323"/>
                  </a:cubicBezTo>
                  <a:cubicBezTo>
                    <a:pt x="374327" y="82173"/>
                    <a:pt x="374327" y="117844"/>
                    <a:pt x="352258" y="139788"/>
                  </a:cubicBezTo>
                  <a:cubicBezTo>
                    <a:pt x="348424" y="143710"/>
                    <a:pt x="340663" y="148845"/>
                    <a:pt x="330657" y="154635"/>
                  </a:cubicBezTo>
                  <a:cubicBezTo>
                    <a:pt x="341785" y="151647"/>
                    <a:pt x="350949" y="149873"/>
                    <a:pt x="356466" y="149873"/>
                  </a:cubicBezTo>
                  <a:cubicBezTo>
                    <a:pt x="380405" y="149873"/>
                    <a:pt x="400790" y="164813"/>
                    <a:pt x="408926" y="185917"/>
                  </a:cubicBezTo>
                  <a:cubicBezTo>
                    <a:pt x="394525" y="192173"/>
                    <a:pt x="382182" y="202165"/>
                    <a:pt x="373205" y="214864"/>
                  </a:cubicBezTo>
                  <a:cubicBezTo>
                    <a:pt x="368436" y="214024"/>
                    <a:pt x="363479" y="213557"/>
                    <a:pt x="358523" y="213557"/>
                  </a:cubicBezTo>
                  <a:cubicBezTo>
                    <a:pt x="335706" y="213557"/>
                    <a:pt x="314199" y="222521"/>
                    <a:pt x="298021" y="238582"/>
                  </a:cubicBezTo>
                  <a:cubicBezTo>
                    <a:pt x="281844" y="254737"/>
                    <a:pt x="272960" y="276214"/>
                    <a:pt x="272960" y="299092"/>
                  </a:cubicBezTo>
                  <a:cubicBezTo>
                    <a:pt x="272960" y="304041"/>
                    <a:pt x="273428" y="308896"/>
                    <a:pt x="274176" y="313752"/>
                  </a:cubicBezTo>
                  <a:cubicBezTo>
                    <a:pt x="252294" y="329253"/>
                    <a:pt x="237893" y="354745"/>
                    <a:pt x="237893" y="383599"/>
                  </a:cubicBezTo>
                  <a:cubicBezTo>
                    <a:pt x="237893" y="389482"/>
                    <a:pt x="238548" y="395365"/>
                    <a:pt x="239764" y="400968"/>
                  </a:cubicBezTo>
                  <a:cubicBezTo>
                    <a:pt x="230412" y="407971"/>
                    <a:pt x="218911" y="412173"/>
                    <a:pt x="206380" y="412173"/>
                  </a:cubicBezTo>
                  <a:cubicBezTo>
                    <a:pt x="175241" y="412173"/>
                    <a:pt x="150086" y="386961"/>
                    <a:pt x="150086" y="355959"/>
                  </a:cubicBezTo>
                  <a:cubicBezTo>
                    <a:pt x="150086" y="350450"/>
                    <a:pt x="151956" y="341299"/>
                    <a:pt x="154855" y="330187"/>
                  </a:cubicBezTo>
                  <a:cubicBezTo>
                    <a:pt x="149151" y="340085"/>
                    <a:pt x="144008" y="347835"/>
                    <a:pt x="140080" y="351757"/>
                  </a:cubicBezTo>
                  <a:cubicBezTo>
                    <a:pt x="118105" y="373701"/>
                    <a:pt x="82384" y="373701"/>
                    <a:pt x="60502" y="351757"/>
                  </a:cubicBezTo>
                  <a:cubicBezTo>
                    <a:pt x="38433" y="329813"/>
                    <a:pt x="38433" y="294236"/>
                    <a:pt x="60502" y="272292"/>
                  </a:cubicBezTo>
                  <a:cubicBezTo>
                    <a:pt x="64336" y="268370"/>
                    <a:pt x="72097" y="263234"/>
                    <a:pt x="82010" y="257445"/>
                  </a:cubicBezTo>
                  <a:cubicBezTo>
                    <a:pt x="70882" y="260433"/>
                    <a:pt x="61811" y="262207"/>
                    <a:pt x="56294" y="262207"/>
                  </a:cubicBezTo>
                  <a:cubicBezTo>
                    <a:pt x="25155" y="262207"/>
                    <a:pt x="0" y="237088"/>
                    <a:pt x="0" y="206086"/>
                  </a:cubicBezTo>
                  <a:cubicBezTo>
                    <a:pt x="0" y="174991"/>
                    <a:pt x="25155" y="149873"/>
                    <a:pt x="56294" y="149873"/>
                  </a:cubicBezTo>
                  <a:cubicBezTo>
                    <a:pt x="61811" y="149873"/>
                    <a:pt x="70882" y="151647"/>
                    <a:pt x="82010" y="154635"/>
                  </a:cubicBezTo>
                  <a:cubicBezTo>
                    <a:pt x="72097" y="148845"/>
                    <a:pt x="64336" y="143710"/>
                    <a:pt x="60502" y="139788"/>
                  </a:cubicBezTo>
                  <a:cubicBezTo>
                    <a:pt x="38433" y="117844"/>
                    <a:pt x="38433" y="82267"/>
                    <a:pt x="60408" y="60323"/>
                  </a:cubicBezTo>
                  <a:cubicBezTo>
                    <a:pt x="82384" y="38379"/>
                    <a:pt x="118105" y="38379"/>
                    <a:pt x="140080" y="60323"/>
                  </a:cubicBezTo>
                  <a:cubicBezTo>
                    <a:pt x="144008" y="64244"/>
                    <a:pt x="149057" y="71902"/>
                    <a:pt x="154855" y="81800"/>
                  </a:cubicBezTo>
                  <a:cubicBezTo>
                    <a:pt x="151956" y="70781"/>
                    <a:pt x="150086" y="61723"/>
                    <a:pt x="150086" y="56121"/>
                  </a:cubicBezTo>
                  <a:cubicBezTo>
                    <a:pt x="150086" y="25119"/>
                    <a:pt x="175334" y="0"/>
                    <a:pt x="206380" y="0"/>
                  </a:cubicBezTo>
                  <a:close/>
                </a:path>
              </a:pathLst>
            </a:custGeom>
            <a:solidFill>
              <a:srgbClr val="F43F53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827427" y="2579366"/>
            <a:ext cx="4903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 spc="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谢谢观赏请多关注</a:t>
            </a:r>
            <a:endParaRPr lang="zh-CN" altLang="en-US" sz="4000" spc="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26474" y="1662928"/>
            <a:ext cx="370486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342900"/>
            <a:r>
              <a:rPr lang="en-US" altLang="zh-CN" sz="4000" dirty="0">
                <a:gradFill flip="none" rotWithShape="1">
                  <a:gsLst>
                    <a:gs pos="18330">
                      <a:srgbClr val="FDCDD2"/>
                    </a:gs>
                    <a:gs pos="2000">
                      <a:srgbClr val="FCC1C8"/>
                    </a:gs>
                    <a:gs pos="0">
                      <a:srgbClr val="FAA0AA">
                        <a:lumMod val="5000"/>
                        <a:lumOff val="95000"/>
                        <a:alpha val="0"/>
                      </a:srgbClr>
                    </a:gs>
                    <a:gs pos="76000">
                      <a:srgbClr val="F43E52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</a:rPr>
              <a:t>POWER POINT</a:t>
            </a:r>
            <a:endParaRPr lang="zh-CN" altLang="en-US" sz="4000" dirty="0">
              <a:gradFill flip="none" rotWithShape="1">
                <a:gsLst>
                  <a:gs pos="18330">
                    <a:srgbClr val="FDCDD2"/>
                  </a:gs>
                  <a:gs pos="2000">
                    <a:srgbClr val="FCC1C8"/>
                  </a:gs>
                  <a:gs pos="0">
                    <a:srgbClr val="FAA0AA">
                      <a:lumMod val="5000"/>
                      <a:lumOff val="95000"/>
                      <a:alpha val="0"/>
                    </a:srgbClr>
                  </a:gs>
                  <a:gs pos="76000">
                    <a:srgbClr val="F43E52"/>
                  </a:gs>
                </a:gsLst>
                <a:lin ang="162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42439" y="3386090"/>
            <a:ext cx="3688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spc="3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Thank you for your attention</a:t>
            </a:r>
            <a:endParaRPr lang="en-US" altLang="zh-CN" sz="14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r"/>
            <a:endParaRPr lang="en-US" altLang="zh-CN" sz="1400" spc="3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矩形: 对角圆角 10"/>
          <p:cNvSpPr/>
          <p:nvPr/>
        </p:nvSpPr>
        <p:spPr>
          <a:xfrm>
            <a:off x="7963532" y="4114860"/>
            <a:ext cx="1570399" cy="403412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66474">
                  <a:shade val="30000"/>
                  <a:satMod val="115000"/>
                </a:srgbClr>
              </a:gs>
              <a:gs pos="50000">
                <a:srgbClr val="F66474">
                  <a:shade val="67500"/>
                  <a:satMod val="115000"/>
                </a:srgbClr>
              </a:gs>
              <a:gs pos="100000">
                <a:srgbClr val="F66474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对角圆角 11"/>
          <p:cNvSpPr/>
          <p:nvPr/>
        </p:nvSpPr>
        <p:spPr>
          <a:xfrm>
            <a:off x="9963111" y="4114860"/>
            <a:ext cx="1570399" cy="403412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66474">
                  <a:shade val="30000"/>
                  <a:satMod val="115000"/>
                </a:srgbClr>
              </a:gs>
              <a:gs pos="50000">
                <a:srgbClr val="F66474">
                  <a:shade val="67500"/>
                  <a:satMod val="115000"/>
                </a:srgbClr>
              </a:gs>
              <a:gs pos="100000">
                <a:srgbClr val="F66474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2018.9.26</a:t>
            </a:r>
            <a:endParaRPr lang="zh-CN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7108</Words>
  <Application>WPS 演示</Application>
  <PresentationFormat>宽屏</PresentationFormat>
  <Paragraphs>313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Century Gothic</vt:lpstr>
      <vt:lpstr>Arial Black</vt:lpstr>
      <vt:lpstr>Arial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49</cp:revision>
  <dcterms:created xsi:type="dcterms:W3CDTF">2018-09-25T04:03:00Z</dcterms:created>
  <dcterms:modified xsi:type="dcterms:W3CDTF">2018-09-27T10:40:00Z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