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3"/>
    <p:sldId id="284" r:id="rId4"/>
    <p:sldId id="259" r:id="rId5"/>
    <p:sldId id="257" r:id="rId6"/>
    <p:sldId id="260" r:id="rId7"/>
    <p:sldId id="283" r:id="rId8"/>
    <p:sldId id="261" r:id="rId9"/>
    <p:sldId id="267" r:id="rId10"/>
    <p:sldId id="282" r:id="rId11"/>
    <p:sldId id="265" r:id="rId12"/>
    <p:sldId id="263" r:id="rId13"/>
    <p:sldId id="286" r:id="rId14"/>
    <p:sldId id="285" r:id="rId15"/>
    <p:sldId id="287" r:id="rId16"/>
    <p:sldId id="272" r:id="rId17"/>
    <p:sldId id="270" r:id="rId18"/>
    <p:sldId id="274" r:id="rId19"/>
    <p:sldId id="288" r:id="rId20"/>
    <p:sldId id="289" r:id="rId21"/>
    <p:sldId id="275" r:id="rId22"/>
    <p:sldId id="277" r:id="rId23"/>
    <p:sldId id="278" r:id="rId25"/>
    <p:sldId id="279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4D47"/>
    <a:srgbClr val="326A7E"/>
    <a:srgbClr val="3B7E96"/>
    <a:srgbClr val="271F22"/>
    <a:srgbClr val="4C5364"/>
    <a:srgbClr val="81959F"/>
    <a:srgbClr val="816E71"/>
    <a:srgbClr val="453230"/>
    <a:srgbClr val="2E6982"/>
    <a:srgbClr val="654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 showGuides="1">
      <p:cViewPr>
        <p:scale>
          <a:sx n="82" d="100"/>
          <a:sy n="82" d="100"/>
        </p:scale>
        <p:origin x="590" y="451"/>
      </p:cViewPr>
      <p:guideLst>
        <p:guide orient="horz" pos="2436"/>
        <p:guide pos="3765"/>
        <p:guide orient="horz" pos="1620"/>
        <p:guide pos="19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236843864654"/>
          <c:y val="0.0243989126153905"/>
          <c:w val="0.595096446775924"/>
          <c:h val="0.8926447844922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3B7E9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236843864654"/>
          <c:y val="0.0243989126153905"/>
          <c:w val="0.595096446775924"/>
          <c:h val="0.8926447844922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3B7E9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236843864654"/>
          <c:y val="0.0243989126153905"/>
          <c:w val="0.595096446775924"/>
          <c:h val="0.8926447844922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3B7E9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8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alpha val="2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37"/>
        <c:axId val="1977860895"/>
        <c:axId val="118293487"/>
      </c:barChart>
      <c:catAx>
        <c:axId val="1977860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18293487"/>
        <c:crosses val="autoZero"/>
        <c:auto val="1"/>
        <c:lblAlgn val="ctr"/>
        <c:lblOffset val="100"/>
        <c:noMultiLvlLbl val="0"/>
      </c:catAx>
      <c:valAx>
        <c:axId val="1182934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977860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28FA1-C6C3-4652-AFCE-035CB3CD95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3085A-5B65-4396-A4DC-65E088FCF98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汉仪尚巍手书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W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字体下载：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http://www.ypppt.com/article/2017/3770.html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字体安装方法：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https://zhidao.baidu.com/question/286642995.html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93ED6F6-EBAB-49F1-A64D-579AA4772C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汉仪尚巍手书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W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字体下载：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http://www.ypppt.com/article/2017/3770.html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字体安装方法：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https://zhidao.baidu.com/question/286642995.html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93ED6F6-EBAB-49F1-A64D-579AA4772C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汉仪尚巍手书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W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字体下载：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http://www.ypppt.com/article/2017/3770.html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字体安装方法：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https://zhidao.baidu.com/question/286642995.html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93ED6F6-EBAB-49F1-A64D-579AA4772C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 b="817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 b="817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2" b="799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 b="817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图片占位符 2"/>
          <p:cNvSpPr>
            <a:spLocks noGrp="1"/>
          </p:cNvSpPr>
          <p:nvPr>
            <p:ph type="pic" sz="quarter" idx="10"/>
          </p:nvPr>
        </p:nvSpPr>
        <p:spPr>
          <a:xfrm>
            <a:off x="114766" y="1293321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114766" y="3151618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110866" y="1293321"/>
            <a:ext cx="2918368" cy="3604657"/>
          </a:xfrm>
          <a:prstGeom prst="rect">
            <a:avLst/>
          </a:prstGeom>
          <a:solidFill>
            <a:srgbClr val="2E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片占位符 2"/>
          <p:cNvSpPr>
            <a:spLocks noGrp="1"/>
          </p:cNvSpPr>
          <p:nvPr>
            <p:ph type="pic" sz="quarter" idx="14"/>
          </p:nvPr>
        </p:nvSpPr>
        <p:spPr>
          <a:xfrm>
            <a:off x="3112816" y="1293321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2"/>
          <p:cNvSpPr>
            <a:spLocks noGrp="1"/>
          </p:cNvSpPr>
          <p:nvPr>
            <p:ph type="pic" sz="quarter" idx="15"/>
          </p:nvPr>
        </p:nvSpPr>
        <p:spPr>
          <a:xfrm>
            <a:off x="3112816" y="3151618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" y="0"/>
            <a:ext cx="9143070" cy="5143500"/>
          </a:xfrm>
          <a:prstGeom prst="rect">
            <a:avLst/>
          </a:prstGeom>
        </p:spPr>
      </p:pic>
      <p:sp>
        <p:nvSpPr>
          <p:cNvPr id="9" name="图片占位符 2"/>
          <p:cNvSpPr>
            <a:spLocks noGrp="1"/>
          </p:cNvSpPr>
          <p:nvPr>
            <p:ph type="pic" sz="quarter" idx="10"/>
          </p:nvPr>
        </p:nvSpPr>
        <p:spPr>
          <a:xfrm>
            <a:off x="114766" y="1338146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2"/>
          <p:cNvSpPr>
            <a:spLocks noGrp="1"/>
          </p:cNvSpPr>
          <p:nvPr>
            <p:ph type="pic" sz="quarter" idx="12"/>
          </p:nvPr>
        </p:nvSpPr>
        <p:spPr>
          <a:xfrm>
            <a:off x="3112816" y="1338146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2"/>
          <p:cNvSpPr>
            <a:spLocks noGrp="1"/>
          </p:cNvSpPr>
          <p:nvPr>
            <p:ph type="pic" sz="quarter" idx="13"/>
          </p:nvPr>
        </p:nvSpPr>
        <p:spPr>
          <a:xfrm>
            <a:off x="6110866" y="1338146"/>
            <a:ext cx="2918368" cy="174636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" y="0"/>
            <a:ext cx="914307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608A1-2387-4685-BA58-031B5ADDFC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32D51-9D61-45C5-8C71-8586F43326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25008" y="834012"/>
            <a:ext cx="72939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梦想征程 星辰大海</a:t>
            </a:r>
            <a:endParaRPr lang="zh-CN" altLang="en-US" sz="6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5127" y="2328574"/>
            <a:ext cx="597374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Lorem ipsum dolor sit amet, consectetur adipiscing elit. Donec luctus nibh sit amet sem vulputate venenatis bibendum orci pulvinar. Lorem ipsum dolor sit amet, consectetur adipiscing elit. 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7557" y="2020797"/>
            <a:ext cx="6928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spc="1000">
                <a:solidFill>
                  <a:schemeClr val="bg1"/>
                </a:solidFill>
              </a:rPr>
              <a:t>MY CONQUEST IS THE SEA OF STARS </a:t>
            </a:r>
            <a:endParaRPr lang="zh-CN" altLang="en-US" sz="1400" spc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9708" y="313765"/>
            <a:ext cx="3406588" cy="4661647"/>
          </a:xfrm>
          <a:prstGeom prst="rect">
            <a:avLst/>
          </a:prstGeom>
          <a:solidFill>
            <a:srgbClr val="2E698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文本框 14"/>
          <p:cNvSpPr txBox="1"/>
          <p:nvPr>
            <p:custDataLst>
              <p:tags r:id="rId1"/>
            </p:custDataLst>
          </p:nvPr>
        </p:nvSpPr>
        <p:spPr>
          <a:xfrm>
            <a:off x="6877418" y="0"/>
            <a:ext cx="2108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 录</a:t>
            </a:r>
            <a:endParaRPr lang="zh-CN" altLang="en-US" sz="60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44362" y="784586"/>
            <a:ext cx="177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01</a:t>
            </a:r>
            <a:r>
              <a:rPr lang="zh-CN" altLang="en-US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、工作概述</a:t>
            </a:r>
            <a:endParaRPr lang="zh-CN" altLang="en-US" sz="24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88" name="Rectangle 120"/>
          <p:cNvSpPr/>
          <p:nvPr/>
        </p:nvSpPr>
        <p:spPr>
          <a:xfrm>
            <a:off x="644362" y="1176889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44362" y="1800061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02</a:t>
            </a:r>
            <a:r>
              <a:rPr lang="zh-CN" altLang="en-US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、业绩展示</a:t>
            </a:r>
            <a:endParaRPr lang="zh-CN" altLang="en-US" sz="24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90" name="Rectangle 120"/>
          <p:cNvSpPr/>
          <p:nvPr/>
        </p:nvSpPr>
        <p:spPr>
          <a:xfrm>
            <a:off x="644362" y="2192364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44362" y="2815536"/>
            <a:ext cx="17796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03</a:t>
            </a:r>
            <a:r>
              <a:rPr lang="zh-CN" altLang="en-US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、经验总结</a:t>
            </a:r>
            <a:endParaRPr lang="zh-CN" altLang="en-US" sz="24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92" name="Rectangle 120"/>
          <p:cNvSpPr/>
          <p:nvPr/>
        </p:nvSpPr>
        <p:spPr>
          <a:xfrm>
            <a:off x="644362" y="3207839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644362" y="3831011"/>
            <a:ext cx="1822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04</a:t>
            </a:r>
            <a:r>
              <a:rPr lang="zh-CN" altLang="en-US" sz="24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、工作规划</a:t>
            </a:r>
            <a:endParaRPr lang="zh-CN" altLang="en-US" sz="24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94" name="Rectangle 120"/>
          <p:cNvSpPr/>
          <p:nvPr/>
        </p:nvSpPr>
        <p:spPr>
          <a:xfrm>
            <a:off x="644362" y="4223314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86896" y="83401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工作概述</a:t>
            </a:r>
            <a:endParaRPr lang="zh-CN" altLang="en-US" sz="6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5127" y="2328574"/>
            <a:ext cx="597374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Lorem ipsum dolor sit amet, consectetur adipiscing elit. Donec luctus nibh sit amet sem vulputate venenatis bibendum orci pulvinar. Lorem ipsum dolor sit amet, consectetur adipiscing elit.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77371" y="2020797"/>
            <a:ext cx="33892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SUMMARY OF WORK</a:t>
            </a:r>
            <a:endParaRPr lang="en-US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46551" y="10254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工作概述</a:t>
            </a:r>
            <a:endParaRPr lang="zh-CN" altLang="en-US" sz="28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5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30171" y="1340436"/>
            <a:ext cx="4492171" cy="2852058"/>
          </a:xfrm>
          <a:prstGeom prst="rect">
            <a:avLst/>
          </a:prstGeom>
          <a:solidFill>
            <a:srgbClr val="2E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4940983" y="2429084"/>
            <a:ext cx="324705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lang="en-US" altLang="zh-CN" sz="105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矩形 12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4940982" y="3469815"/>
            <a:ext cx="324705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endParaRPr lang="en-US" altLang="zh-CN" sz="105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4933174" y="1643713"/>
            <a:ext cx="37144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Of Work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5" name="直接连接符 14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CxnSpPr/>
          <p:nvPr/>
        </p:nvCxnSpPr>
        <p:spPr>
          <a:xfrm>
            <a:off x="5057158" y="2305495"/>
            <a:ext cx="38493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8" b="2923"/>
          <a:stretch>
            <a:fillRect/>
          </a:stretch>
        </p:blipFill>
        <p:spPr>
          <a:xfrm>
            <a:off x="21659" y="1340436"/>
            <a:ext cx="4610084" cy="28520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3785" y="251337"/>
            <a:ext cx="8464272" cy="4640826"/>
          </a:xfrm>
          <a:prstGeom prst="rect">
            <a:avLst/>
          </a:prstGeom>
          <a:solidFill>
            <a:srgbClr val="2E698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584112" y="2327348"/>
            <a:ext cx="287708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lang="en-US" altLang="zh-CN" sz="105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584111" y="3368079"/>
            <a:ext cx="2877084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endParaRPr lang="en-US" altLang="zh-CN" sz="105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22" name="直接连接符 21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CxnSpPr/>
          <p:nvPr/>
        </p:nvCxnSpPr>
        <p:spPr>
          <a:xfrm>
            <a:off x="700286" y="2203759"/>
            <a:ext cx="38493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584111" y="1012664"/>
            <a:ext cx="213391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</a:t>
            </a:r>
            <a:endParaRPr lang="en-US" altLang="zh-CN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Work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159761" y="1610525"/>
            <a:ext cx="878810" cy="87881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830296" y="3018240"/>
            <a:ext cx="1537741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矩形 33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3826686" y="2689258"/>
            <a:ext cx="15449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947535" y="1602159"/>
            <a:ext cx="878810" cy="88813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5652450" y="3018240"/>
            <a:ext cx="1537741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5648840" y="2689258"/>
            <a:ext cx="15449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720652" y="1645813"/>
            <a:ext cx="878810" cy="88813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7391187" y="3018240"/>
            <a:ext cx="1537741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7387577" y="2689258"/>
            <a:ext cx="15449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5" name="Group 112"/>
          <p:cNvGrpSpPr/>
          <p:nvPr/>
        </p:nvGrpSpPr>
        <p:grpSpPr>
          <a:xfrm>
            <a:off x="7980167" y="1921349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46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8" name="AutoShape 112"/>
          <p:cNvSpPr/>
          <p:nvPr/>
        </p:nvSpPr>
        <p:spPr bwMode="auto">
          <a:xfrm>
            <a:off x="6206758" y="1876725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475761" y="1876725"/>
            <a:ext cx="246811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50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3746551" y="10254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工作概述</a:t>
            </a:r>
            <a:endParaRPr lang="zh-CN" altLang="en-US" sz="28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60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1" b="5121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1" b="5121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6" b="509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6" b="20076"/>
          <a:stretch>
            <a:fillRect/>
          </a:stretch>
        </p:blipFill>
        <p:spPr/>
      </p:pic>
      <p:sp>
        <p:nvSpPr>
          <p:cNvPr id="31" name="矩形 30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706804" y="2213129"/>
            <a:ext cx="2322430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椭圆 3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245529" y="2373922"/>
            <a:ext cx="395655" cy="39565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AutoShape 112" descr="e7d195523061f1c09e9d68d7cf438b91ef959ecb14fc25d26BBA7F7DBC18E55DFF4014AF651F0BF2569D4B6C1DA7F1A4683A481403BD872FC687266AD13265C1DE7C373772FD8728ABDD69ADD03BFF5BE2862BC891DBB79EDF85BDA2D55E922165B2E9C59F34D80F9FE16908867885EC46CFF6A4EEEF04AFCA9AD6228B35AF6D6A3F7B2E1AE96F65B88EA03421314934"/>
          <p:cNvSpPr/>
          <p:nvPr/>
        </p:nvSpPr>
        <p:spPr bwMode="auto">
          <a:xfrm>
            <a:off x="6329809" y="2455754"/>
            <a:ext cx="227094" cy="22609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706804" y="3108109"/>
            <a:ext cx="2168682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椭圆 38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245529" y="3268902"/>
            <a:ext cx="395655" cy="39565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 flipH="1">
            <a:off x="6330109" y="3353483"/>
            <a:ext cx="226494" cy="226494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3" name="矩形 4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706805" y="4003090"/>
            <a:ext cx="2168682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椭圆 43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245529" y="4163883"/>
            <a:ext cx="395655" cy="39565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AutoShape 59"/>
          <p:cNvSpPr/>
          <p:nvPr/>
        </p:nvSpPr>
        <p:spPr bwMode="auto">
          <a:xfrm>
            <a:off x="6329608" y="4248463"/>
            <a:ext cx="227496" cy="2264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46" name="矩形 45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6133349" y="1639721"/>
            <a:ext cx="31226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Of Work</a:t>
            </a:r>
            <a:endParaRPr lang="zh-CN" altLang="en-US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480461" y="1754158"/>
            <a:ext cx="253018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35877" y="1466775"/>
            <a:ext cx="2364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 Of Work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480461" y="3451700"/>
            <a:ext cx="253018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矩形 2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35877" y="3164317"/>
            <a:ext cx="2364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 Of Work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矩形 33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299492" y="1754022"/>
            <a:ext cx="253018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299492" y="1466639"/>
            <a:ext cx="2364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 Of Work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299492" y="3451564"/>
            <a:ext cx="253018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299492" y="3164181"/>
            <a:ext cx="2364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Summary  Of Work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232150" y="1312203"/>
            <a:ext cx="2732708" cy="2722293"/>
            <a:chOff x="2905432" y="1063932"/>
            <a:chExt cx="3333136" cy="3320435"/>
          </a:xfrm>
        </p:grpSpPr>
        <p:sp>
          <p:nvSpPr>
            <p:cNvPr id="53" name="泪滴形 52"/>
            <p:cNvSpPr/>
            <p:nvPr/>
          </p:nvSpPr>
          <p:spPr>
            <a:xfrm>
              <a:off x="3200400" y="2717800"/>
              <a:ext cx="1371600" cy="1371599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泪滴形 53"/>
            <p:cNvSpPr/>
            <p:nvPr/>
          </p:nvSpPr>
          <p:spPr>
            <a:xfrm rot="10800000">
              <a:off x="4572000" y="1358900"/>
              <a:ext cx="1371600" cy="13716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泪滴形 54"/>
            <p:cNvSpPr/>
            <p:nvPr/>
          </p:nvSpPr>
          <p:spPr>
            <a:xfrm rot="5400000">
              <a:off x="3200400" y="1358900"/>
              <a:ext cx="1371600" cy="13716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泪滴形 55"/>
            <p:cNvSpPr/>
            <p:nvPr/>
          </p:nvSpPr>
          <p:spPr>
            <a:xfrm rot="16200000">
              <a:off x="4572000" y="2717801"/>
              <a:ext cx="1371600" cy="13716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泪滴形 56"/>
            <p:cNvSpPr/>
            <p:nvPr/>
          </p:nvSpPr>
          <p:spPr>
            <a:xfrm rot="10800000">
              <a:off x="4572000" y="1063932"/>
              <a:ext cx="1666568" cy="1666568"/>
            </a:xfrm>
            <a:prstGeom prst="teardrop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泪滴形 57"/>
            <p:cNvSpPr/>
            <p:nvPr/>
          </p:nvSpPr>
          <p:spPr>
            <a:xfrm rot="10800000" flipH="1" flipV="1">
              <a:off x="2905432" y="2717799"/>
              <a:ext cx="1666568" cy="1666568"/>
            </a:xfrm>
            <a:prstGeom prst="teardrop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3746551" y="10254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工作概述</a:t>
            </a:r>
            <a:endParaRPr lang="zh-CN" altLang="en-US" sz="28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60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AutoShape 112"/>
          <p:cNvSpPr/>
          <p:nvPr/>
        </p:nvSpPr>
        <p:spPr bwMode="auto">
          <a:xfrm>
            <a:off x="4910318" y="1886883"/>
            <a:ext cx="430273" cy="428377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922120" y="2926950"/>
            <a:ext cx="294692" cy="429576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28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40021" y="2936540"/>
            <a:ext cx="428843" cy="428843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33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9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flipH="1">
            <a:off x="3855045" y="1903962"/>
            <a:ext cx="428843" cy="428843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86896" y="83401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业绩展示</a:t>
            </a:r>
            <a:endParaRPr lang="zh-CN" altLang="en-US" sz="6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5127" y="2328574"/>
            <a:ext cx="597374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Lorem ipsum dolor sit amet, consectetur adipiscing elit. Donec luctus nibh sit amet sem vulputate venenatis bibendum orci pulvinar. Lorem ipsum dolor sit amet, consectetur adipiscing elit.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77371" y="2020797"/>
            <a:ext cx="33892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PERFORMANCE DISPLAY</a:t>
            </a:r>
            <a:endParaRPr lang="en-US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1" y="10254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业绩展示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graphicFrame>
        <p:nvGraphicFramePr>
          <p:cNvPr id="26" name="图表 25"/>
          <p:cNvGraphicFramePr/>
          <p:nvPr/>
        </p:nvGraphicFramePr>
        <p:xfrm>
          <a:off x="296929" y="1387494"/>
          <a:ext cx="2354232" cy="1569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7" name="图表 26"/>
          <p:cNvGraphicFramePr/>
          <p:nvPr/>
        </p:nvGraphicFramePr>
        <p:xfrm>
          <a:off x="3375899" y="1387494"/>
          <a:ext cx="2354232" cy="1569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图表 27"/>
          <p:cNvGraphicFramePr/>
          <p:nvPr/>
        </p:nvGraphicFramePr>
        <p:xfrm>
          <a:off x="6454869" y="1376493"/>
          <a:ext cx="2354232" cy="1569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文本框 4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>
            <a:spLocks noChangeArrowheads="1"/>
          </p:cNvSpPr>
          <p:nvPr/>
        </p:nvSpPr>
        <p:spPr bwMode="auto">
          <a:xfrm>
            <a:off x="1106030" y="1775319"/>
            <a:ext cx="977573" cy="6463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sz="3600"/>
              <a:t>80</a:t>
            </a:r>
            <a:r>
              <a:rPr lang="en-US" altLang="zh-CN"/>
              <a:t>%</a:t>
            </a:r>
            <a:endParaRPr lang="en-US" altLang="zh-CN"/>
          </a:p>
        </p:txBody>
      </p:sp>
      <p:sp>
        <p:nvSpPr>
          <p:cNvPr id="47" name="文本框 46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>
            <a:spLocks noChangeArrowheads="1"/>
          </p:cNvSpPr>
          <p:nvPr/>
        </p:nvSpPr>
        <p:spPr bwMode="auto">
          <a:xfrm>
            <a:off x="4119726" y="1775319"/>
            <a:ext cx="977573" cy="6463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sz="3600"/>
              <a:t>70</a:t>
            </a:r>
            <a:r>
              <a:rPr lang="en-US" altLang="zh-CN"/>
              <a:t>%</a:t>
            </a:r>
            <a:endParaRPr lang="en-US" altLang="zh-CN"/>
          </a:p>
        </p:txBody>
      </p:sp>
      <p:sp>
        <p:nvSpPr>
          <p:cNvPr id="48" name="文本框 47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>
            <a:spLocks noChangeArrowheads="1"/>
          </p:cNvSpPr>
          <p:nvPr/>
        </p:nvSpPr>
        <p:spPr bwMode="auto">
          <a:xfrm>
            <a:off x="7230479" y="1775319"/>
            <a:ext cx="977573" cy="6463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sz="3600"/>
              <a:t>65</a:t>
            </a:r>
            <a:r>
              <a:rPr lang="en-US" altLang="zh-CN"/>
              <a:t>%</a:t>
            </a:r>
            <a:endParaRPr lang="en-US" altLang="zh-CN"/>
          </a:p>
        </p:txBody>
      </p:sp>
      <p:sp>
        <p:nvSpPr>
          <p:cNvPr id="49" name="矩形 48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733492" y="3333806"/>
            <a:ext cx="164246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0" name="文本框 6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 txBox="1">
            <a:spLocks noChangeArrowheads="1"/>
          </p:cNvSpPr>
          <p:nvPr/>
        </p:nvSpPr>
        <p:spPr bwMode="auto">
          <a:xfrm>
            <a:off x="1022369" y="2945981"/>
            <a:ext cx="1064714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sz="2000"/>
              <a:t>Display</a:t>
            </a:r>
            <a:endParaRPr lang="en-US" altLang="zh-CN" sz="2000"/>
          </a:p>
        </p:txBody>
      </p:sp>
      <p:sp>
        <p:nvSpPr>
          <p:cNvPr id="51" name="矩形 50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3787278" y="3416225"/>
            <a:ext cx="164246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文本框 6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 txBox="1">
            <a:spLocks noChangeArrowheads="1"/>
          </p:cNvSpPr>
          <p:nvPr/>
        </p:nvSpPr>
        <p:spPr bwMode="auto">
          <a:xfrm>
            <a:off x="4076155" y="3028400"/>
            <a:ext cx="1064714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sz="2000"/>
              <a:t>Display</a:t>
            </a:r>
            <a:endParaRPr lang="en-US" altLang="zh-CN" sz="2000"/>
          </a:p>
        </p:txBody>
      </p:sp>
      <p:sp>
        <p:nvSpPr>
          <p:cNvPr id="53" name="矩形 52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6924926" y="3428510"/>
            <a:ext cx="164246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4" name="文本框 6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 txBox="1">
            <a:spLocks noChangeArrowheads="1"/>
          </p:cNvSpPr>
          <p:nvPr/>
        </p:nvSpPr>
        <p:spPr bwMode="auto">
          <a:xfrm>
            <a:off x="7213803" y="3040685"/>
            <a:ext cx="1064714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sz="2000"/>
              <a:t>Display</a:t>
            </a:r>
            <a:endParaRPr lang="en-US" altLang="zh-CN" sz="2000"/>
          </a:p>
        </p:txBody>
      </p:sp>
      <p:cxnSp>
        <p:nvCxnSpPr>
          <p:cNvPr id="5" name="直接连接符 4"/>
          <p:cNvCxnSpPr/>
          <p:nvPr/>
        </p:nvCxnSpPr>
        <p:spPr>
          <a:xfrm>
            <a:off x="3059113" y="2074815"/>
            <a:ext cx="0" cy="17168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976938" y="2074815"/>
            <a:ext cx="0" cy="17168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1" y="10254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业绩展示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CxnSpPr/>
          <p:nvPr/>
        </p:nvCxnSpPr>
        <p:spPr>
          <a:xfrm>
            <a:off x="235217" y="2483596"/>
            <a:ext cx="33366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142839" y="2567965"/>
            <a:ext cx="3775111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1050" kern="0">
              <a:solidFill>
                <a:schemeClr val="bg1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6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>
            <a:spLocks noChangeArrowheads="1"/>
          </p:cNvSpPr>
          <p:nvPr/>
        </p:nvSpPr>
        <p:spPr bwMode="auto">
          <a:xfrm>
            <a:off x="142839" y="1487305"/>
            <a:ext cx="2462534" cy="9541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l"/>
            <a:r>
              <a:rPr lang="en-US" altLang="zh-CN" sz="2800"/>
              <a:t>Performance</a:t>
            </a:r>
            <a:endParaRPr lang="en-US" altLang="zh-CN" sz="2800"/>
          </a:p>
          <a:p>
            <a:pPr algn="l"/>
            <a:r>
              <a:rPr lang="en-US" altLang="zh-CN" sz="2800"/>
              <a:t>Display</a:t>
            </a:r>
            <a:endParaRPr lang="en-US" altLang="zh-CN" sz="2800"/>
          </a:p>
        </p:txBody>
      </p:sp>
      <p:sp>
        <p:nvSpPr>
          <p:cNvPr id="15" name="矩形 14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142838" y="3433239"/>
            <a:ext cx="3775111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lang="en-US" altLang="zh-CN" sz="1050" kern="0">
              <a:solidFill>
                <a:schemeClr val="bg1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2" name="图表 21"/>
          <p:cNvGraphicFramePr/>
          <p:nvPr/>
        </p:nvGraphicFramePr>
        <p:xfrm>
          <a:off x="4170785" y="1446245"/>
          <a:ext cx="4847710" cy="3291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86896" y="83401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6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经验总结</a:t>
            </a:r>
            <a:endParaRPr lang="zh-CN" altLang="en-US" sz="66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5127" y="2328574"/>
            <a:ext cx="597374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Lorem ipsum dolor sit amet, consectetur adipiscing elit. Donec luctus nibh sit amet sem vulputate venenatis bibendum orci pulvinar. Lorem ipsum dolor sit amet, consectetur adipiscing elit.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77371" y="2020797"/>
            <a:ext cx="33892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>
                <a:solidFill>
                  <a:prstClr val="white"/>
                </a:solidFill>
              </a:rPr>
              <a:t>SUMMARIZE EXPERIENCE</a:t>
            </a:r>
            <a:endParaRPr lang="en-US" altLang="zh-CN" sz="120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经验总结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矩形 2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61969" y="2696177"/>
            <a:ext cx="2815867" cy="1279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</a:t>
            </a:r>
            <a:r>
              <a:rPr lang="zh-CN" altLang="en-US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；</a:t>
            </a: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文本框 6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>
            <a:spLocks noChangeArrowheads="1"/>
          </p:cNvSpPr>
          <p:nvPr/>
        </p:nvSpPr>
        <p:spPr bwMode="auto">
          <a:xfrm>
            <a:off x="161969" y="1753089"/>
            <a:ext cx="2324948" cy="9541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/>
              <a:t>Summarize Experience</a:t>
            </a:r>
            <a:endParaRPr lang="en-US" altLang="zh-CN"/>
          </a:p>
        </p:txBody>
      </p:sp>
      <p:sp>
        <p:nvSpPr>
          <p:cNvPr id="32" name="矩形 3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613285" y="1903767"/>
            <a:ext cx="3035372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椭圆 3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133349" y="1959855"/>
            <a:ext cx="395655" cy="39565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AutoShape 112" descr="e7d195523061f1c09e9d68d7cf438b91ef959ecb14fc25d26BBA7F7DBC18E55DFF4014AF651F0BF2569D4B6C1DA7F1A4683A481403BD872FC687266AD13265C1DE7C373772FD8728ABDD69ADD03BFF5BE2862BC891DBB79EDF85BDA2D55E922165B2E9C59F34D80F9FE16908867885EC46CFF6A4EEEF04AFCA9AD6228B35AF6D6A3F7B2E1AE96F65B88EA03421314934"/>
          <p:cNvSpPr/>
          <p:nvPr/>
        </p:nvSpPr>
        <p:spPr bwMode="auto">
          <a:xfrm>
            <a:off x="6217630" y="2041687"/>
            <a:ext cx="227094" cy="22609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40" name="矩形 3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613285" y="2625521"/>
            <a:ext cx="3035372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椭圆 46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133349" y="2681609"/>
            <a:ext cx="395655" cy="39565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 flipH="1">
            <a:off x="6217630" y="2766190"/>
            <a:ext cx="226494" cy="226494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9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1" name="矩形 50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613285" y="3366230"/>
            <a:ext cx="3035372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椭圆 5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133349" y="3422318"/>
            <a:ext cx="395655" cy="39565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3180338" y="1477773"/>
            <a:ext cx="2753381" cy="2753381"/>
          </a:xfrm>
          <a:prstGeom prst="ellipse">
            <a:avLst/>
          </a:prstGeom>
        </p:spPr>
      </p:pic>
      <p:grpSp>
        <p:nvGrpSpPr>
          <p:cNvPr id="20" name="Group 124"/>
          <p:cNvGrpSpPr/>
          <p:nvPr/>
        </p:nvGrpSpPr>
        <p:grpSpPr>
          <a:xfrm>
            <a:off x="6206894" y="3521337"/>
            <a:ext cx="237230" cy="1995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1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2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3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经验总结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1" b="29191"/>
          <a:stretch>
            <a:fillRect/>
          </a:stretch>
        </p:blipFill>
        <p:spPr>
          <a:xfrm>
            <a:off x="0" y="1157225"/>
            <a:ext cx="9144000" cy="28290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24" y="1157225"/>
            <a:ext cx="9134176" cy="2829050"/>
          </a:xfrm>
          <a:prstGeom prst="rect">
            <a:avLst/>
          </a:prstGeom>
          <a:solidFill>
            <a:srgbClr val="3B7E9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40758" y="2640790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文本框 6"/>
          <p:cNvSpPr txBox="1">
            <a:spLocks noChangeArrowheads="1"/>
          </p:cNvSpPr>
          <p:nvPr/>
        </p:nvSpPr>
        <p:spPr bwMode="auto">
          <a:xfrm>
            <a:off x="303923" y="2970380"/>
            <a:ext cx="18889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77023" y="1544315"/>
            <a:ext cx="1081549" cy="10815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 flipH="1">
            <a:off x="963454" y="1819808"/>
            <a:ext cx="530562" cy="530562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9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2541407" y="2640790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文本框 6"/>
          <p:cNvSpPr txBox="1">
            <a:spLocks noChangeArrowheads="1"/>
          </p:cNvSpPr>
          <p:nvPr/>
        </p:nvSpPr>
        <p:spPr bwMode="auto">
          <a:xfrm>
            <a:off x="2383354" y="2970380"/>
            <a:ext cx="18889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787066" y="1544315"/>
            <a:ext cx="1081549" cy="10815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3062559" y="1819808"/>
            <a:ext cx="530562" cy="530562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46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4840717" y="2640790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7" name="文本框 6"/>
          <p:cNvSpPr txBox="1">
            <a:spLocks noChangeArrowheads="1"/>
          </p:cNvSpPr>
          <p:nvPr/>
        </p:nvSpPr>
        <p:spPr bwMode="auto">
          <a:xfrm>
            <a:off x="4703882" y="2970380"/>
            <a:ext cx="18889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099433" y="1544315"/>
            <a:ext cx="1081549" cy="10815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Group 124"/>
          <p:cNvGrpSpPr/>
          <p:nvPr/>
        </p:nvGrpSpPr>
        <p:grpSpPr>
          <a:xfrm>
            <a:off x="5374472" y="1861528"/>
            <a:ext cx="531469" cy="447122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60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1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2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6920148" y="2640790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4" name="文本框 6"/>
          <p:cNvSpPr txBox="1">
            <a:spLocks noChangeArrowheads="1"/>
          </p:cNvSpPr>
          <p:nvPr/>
        </p:nvSpPr>
        <p:spPr bwMode="auto">
          <a:xfrm>
            <a:off x="6783313" y="2970380"/>
            <a:ext cx="18889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7173155" y="1575687"/>
            <a:ext cx="1081549" cy="10815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AutoShape 59"/>
          <p:cNvSpPr/>
          <p:nvPr/>
        </p:nvSpPr>
        <p:spPr bwMode="auto">
          <a:xfrm>
            <a:off x="7447764" y="1851468"/>
            <a:ext cx="532330" cy="529986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经验总结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4109333" y="2685019"/>
            <a:ext cx="1683215" cy="1683215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2715" tIns="576925" rIns="502715" bIns="616016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200" kern="1200"/>
          </a:p>
        </p:txBody>
      </p:sp>
      <p:sp>
        <p:nvSpPr>
          <p:cNvPr id="11" name="任意多边形: 形状 10"/>
          <p:cNvSpPr/>
          <p:nvPr/>
        </p:nvSpPr>
        <p:spPr>
          <a:xfrm>
            <a:off x="3130008" y="2287169"/>
            <a:ext cx="1224156" cy="1224157"/>
          </a:xfrm>
          <a:custGeom>
            <a:avLst/>
            <a:gdLst>
              <a:gd name="connsiteX0" fmla="*/ 1216350 w 1625600"/>
              <a:gd name="connsiteY0" fmla="*/ 411723 h 1625600"/>
              <a:gd name="connsiteX1" fmla="*/ 1456181 w 1625600"/>
              <a:gd name="connsiteY1" fmla="*/ 339443 h 1625600"/>
              <a:gd name="connsiteX2" fmla="*/ 1544430 w 1625600"/>
              <a:gd name="connsiteY2" fmla="*/ 492294 h 1625600"/>
              <a:gd name="connsiteX3" fmla="*/ 1361918 w 1625600"/>
              <a:gd name="connsiteY3" fmla="*/ 663854 h 1625600"/>
              <a:gd name="connsiteX4" fmla="*/ 1361918 w 1625600"/>
              <a:gd name="connsiteY4" fmla="*/ 961747 h 1625600"/>
              <a:gd name="connsiteX5" fmla="*/ 1544430 w 1625600"/>
              <a:gd name="connsiteY5" fmla="*/ 1133306 h 1625600"/>
              <a:gd name="connsiteX6" fmla="*/ 1456181 w 1625600"/>
              <a:gd name="connsiteY6" fmla="*/ 1286157 h 1625600"/>
              <a:gd name="connsiteX7" fmla="*/ 1216350 w 1625600"/>
              <a:gd name="connsiteY7" fmla="*/ 1213877 h 1625600"/>
              <a:gd name="connsiteX8" fmla="*/ 958367 w 1625600"/>
              <a:gd name="connsiteY8" fmla="*/ 1362823 h 1625600"/>
              <a:gd name="connsiteX9" fmla="*/ 901049 w 1625600"/>
              <a:gd name="connsiteY9" fmla="*/ 1606663 h 1625600"/>
              <a:gd name="connsiteX10" fmla="*/ 724551 w 1625600"/>
              <a:gd name="connsiteY10" fmla="*/ 1606663 h 1625600"/>
              <a:gd name="connsiteX11" fmla="*/ 667232 w 1625600"/>
              <a:gd name="connsiteY11" fmla="*/ 1362823 h 1625600"/>
              <a:gd name="connsiteX12" fmla="*/ 409249 w 1625600"/>
              <a:gd name="connsiteY12" fmla="*/ 1213877 h 1625600"/>
              <a:gd name="connsiteX13" fmla="*/ 169419 w 1625600"/>
              <a:gd name="connsiteY13" fmla="*/ 1286157 h 1625600"/>
              <a:gd name="connsiteX14" fmla="*/ 81170 w 1625600"/>
              <a:gd name="connsiteY14" fmla="*/ 1133306 h 1625600"/>
              <a:gd name="connsiteX15" fmla="*/ 263682 w 1625600"/>
              <a:gd name="connsiteY15" fmla="*/ 961746 h 1625600"/>
              <a:gd name="connsiteX16" fmla="*/ 263682 w 1625600"/>
              <a:gd name="connsiteY16" fmla="*/ 663853 h 1625600"/>
              <a:gd name="connsiteX17" fmla="*/ 81170 w 1625600"/>
              <a:gd name="connsiteY17" fmla="*/ 492294 h 1625600"/>
              <a:gd name="connsiteX18" fmla="*/ 169419 w 1625600"/>
              <a:gd name="connsiteY18" fmla="*/ 339443 h 1625600"/>
              <a:gd name="connsiteX19" fmla="*/ 409250 w 1625600"/>
              <a:gd name="connsiteY19" fmla="*/ 411723 h 1625600"/>
              <a:gd name="connsiteX20" fmla="*/ 667233 w 1625600"/>
              <a:gd name="connsiteY20" fmla="*/ 262777 h 1625600"/>
              <a:gd name="connsiteX21" fmla="*/ 724551 w 1625600"/>
              <a:gd name="connsiteY21" fmla="*/ 18937 h 1625600"/>
              <a:gd name="connsiteX22" fmla="*/ 901049 w 1625600"/>
              <a:gd name="connsiteY22" fmla="*/ 18937 h 1625600"/>
              <a:gd name="connsiteX23" fmla="*/ 958368 w 1625600"/>
              <a:gd name="connsiteY23" fmla="*/ 262777 h 1625600"/>
              <a:gd name="connsiteX24" fmla="*/ 1216351 w 1625600"/>
              <a:gd name="connsiteY24" fmla="*/ 411723 h 1625600"/>
              <a:gd name="connsiteX25" fmla="*/ 1216350 w 1625600"/>
              <a:gd name="connsiteY25" fmla="*/ 411723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25600" h="1625600">
                <a:moveTo>
                  <a:pt x="1216350" y="411723"/>
                </a:moveTo>
                <a:lnTo>
                  <a:pt x="1456181" y="339443"/>
                </a:lnTo>
                <a:lnTo>
                  <a:pt x="1544430" y="492294"/>
                </a:lnTo>
                <a:lnTo>
                  <a:pt x="1361918" y="663854"/>
                </a:lnTo>
                <a:cubicBezTo>
                  <a:pt x="1388374" y="761389"/>
                  <a:pt x="1388374" y="864211"/>
                  <a:pt x="1361918" y="961747"/>
                </a:cubicBezTo>
                <a:lnTo>
                  <a:pt x="1544430" y="1133306"/>
                </a:lnTo>
                <a:lnTo>
                  <a:pt x="1456181" y="1286157"/>
                </a:lnTo>
                <a:lnTo>
                  <a:pt x="1216350" y="1213877"/>
                </a:lnTo>
                <a:cubicBezTo>
                  <a:pt x="1145110" y="1285556"/>
                  <a:pt x="1056063" y="1336967"/>
                  <a:pt x="958367" y="1362823"/>
                </a:cubicBezTo>
                <a:lnTo>
                  <a:pt x="901049" y="1606663"/>
                </a:lnTo>
                <a:lnTo>
                  <a:pt x="724551" y="1606663"/>
                </a:lnTo>
                <a:lnTo>
                  <a:pt x="667232" y="1362823"/>
                </a:lnTo>
                <a:cubicBezTo>
                  <a:pt x="569536" y="1336967"/>
                  <a:pt x="480489" y="1285556"/>
                  <a:pt x="409249" y="1213877"/>
                </a:cubicBezTo>
                <a:lnTo>
                  <a:pt x="169419" y="1286157"/>
                </a:lnTo>
                <a:lnTo>
                  <a:pt x="81170" y="1133306"/>
                </a:lnTo>
                <a:lnTo>
                  <a:pt x="263682" y="961746"/>
                </a:lnTo>
                <a:cubicBezTo>
                  <a:pt x="237226" y="864211"/>
                  <a:pt x="237226" y="761389"/>
                  <a:pt x="263682" y="663853"/>
                </a:cubicBezTo>
                <a:lnTo>
                  <a:pt x="81170" y="492294"/>
                </a:lnTo>
                <a:lnTo>
                  <a:pt x="169419" y="339443"/>
                </a:lnTo>
                <a:lnTo>
                  <a:pt x="409250" y="411723"/>
                </a:lnTo>
                <a:cubicBezTo>
                  <a:pt x="480490" y="340044"/>
                  <a:pt x="569537" y="288633"/>
                  <a:pt x="667233" y="262777"/>
                </a:cubicBezTo>
                <a:lnTo>
                  <a:pt x="724551" y="18937"/>
                </a:lnTo>
                <a:lnTo>
                  <a:pt x="901049" y="18937"/>
                </a:lnTo>
                <a:lnTo>
                  <a:pt x="958368" y="262777"/>
                </a:lnTo>
                <a:cubicBezTo>
                  <a:pt x="1056064" y="288633"/>
                  <a:pt x="1145111" y="340044"/>
                  <a:pt x="1216351" y="411723"/>
                </a:cubicBezTo>
                <a:lnTo>
                  <a:pt x="1216350" y="41172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1000" tIns="443473" rIns="441000" bIns="443473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2500" kern="1200"/>
          </a:p>
        </p:txBody>
      </p:sp>
      <p:sp>
        <p:nvSpPr>
          <p:cNvPr id="12" name="任意多边形: 形状 11"/>
          <p:cNvSpPr/>
          <p:nvPr/>
        </p:nvSpPr>
        <p:spPr>
          <a:xfrm>
            <a:off x="3680878" y="1307843"/>
            <a:ext cx="1468988" cy="1468988"/>
          </a:xfrm>
          <a:custGeom>
            <a:avLst/>
            <a:gdLst>
              <a:gd name="connsiteX0" fmla="*/ 1191775 w 1592756"/>
              <a:gd name="connsiteY0" fmla="*/ 403405 h 1592756"/>
              <a:gd name="connsiteX1" fmla="*/ 1426760 w 1592756"/>
              <a:gd name="connsiteY1" fmla="*/ 332584 h 1592756"/>
              <a:gd name="connsiteX2" fmla="*/ 1513226 w 1592756"/>
              <a:gd name="connsiteY2" fmla="*/ 482348 h 1592756"/>
              <a:gd name="connsiteX3" fmla="*/ 1334401 w 1592756"/>
              <a:gd name="connsiteY3" fmla="*/ 650441 h 1592756"/>
              <a:gd name="connsiteX4" fmla="*/ 1334401 w 1592756"/>
              <a:gd name="connsiteY4" fmla="*/ 942315 h 1592756"/>
              <a:gd name="connsiteX5" fmla="*/ 1513226 w 1592756"/>
              <a:gd name="connsiteY5" fmla="*/ 1110408 h 1592756"/>
              <a:gd name="connsiteX6" fmla="*/ 1426760 w 1592756"/>
              <a:gd name="connsiteY6" fmla="*/ 1260172 h 1592756"/>
              <a:gd name="connsiteX7" fmla="*/ 1191775 w 1592756"/>
              <a:gd name="connsiteY7" fmla="*/ 1189351 h 1592756"/>
              <a:gd name="connsiteX8" fmla="*/ 939004 w 1592756"/>
              <a:gd name="connsiteY8" fmla="*/ 1335288 h 1592756"/>
              <a:gd name="connsiteX9" fmla="*/ 882844 w 1592756"/>
              <a:gd name="connsiteY9" fmla="*/ 1574202 h 1592756"/>
              <a:gd name="connsiteX10" fmla="*/ 709912 w 1592756"/>
              <a:gd name="connsiteY10" fmla="*/ 1574202 h 1592756"/>
              <a:gd name="connsiteX11" fmla="*/ 653752 w 1592756"/>
              <a:gd name="connsiteY11" fmla="*/ 1335288 h 1592756"/>
              <a:gd name="connsiteX12" fmla="*/ 400981 w 1592756"/>
              <a:gd name="connsiteY12" fmla="*/ 1189351 h 1592756"/>
              <a:gd name="connsiteX13" fmla="*/ 165996 w 1592756"/>
              <a:gd name="connsiteY13" fmla="*/ 1260172 h 1592756"/>
              <a:gd name="connsiteX14" fmla="*/ 79530 w 1592756"/>
              <a:gd name="connsiteY14" fmla="*/ 1110408 h 1592756"/>
              <a:gd name="connsiteX15" fmla="*/ 258355 w 1592756"/>
              <a:gd name="connsiteY15" fmla="*/ 942315 h 1592756"/>
              <a:gd name="connsiteX16" fmla="*/ 258355 w 1592756"/>
              <a:gd name="connsiteY16" fmla="*/ 650441 h 1592756"/>
              <a:gd name="connsiteX17" fmla="*/ 79530 w 1592756"/>
              <a:gd name="connsiteY17" fmla="*/ 482348 h 1592756"/>
              <a:gd name="connsiteX18" fmla="*/ 165996 w 1592756"/>
              <a:gd name="connsiteY18" fmla="*/ 332584 h 1592756"/>
              <a:gd name="connsiteX19" fmla="*/ 400981 w 1592756"/>
              <a:gd name="connsiteY19" fmla="*/ 403405 h 1592756"/>
              <a:gd name="connsiteX20" fmla="*/ 653752 w 1592756"/>
              <a:gd name="connsiteY20" fmla="*/ 257468 h 1592756"/>
              <a:gd name="connsiteX21" fmla="*/ 709912 w 1592756"/>
              <a:gd name="connsiteY21" fmla="*/ 18554 h 1592756"/>
              <a:gd name="connsiteX22" fmla="*/ 882844 w 1592756"/>
              <a:gd name="connsiteY22" fmla="*/ 18554 h 1592756"/>
              <a:gd name="connsiteX23" fmla="*/ 939004 w 1592756"/>
              <a:gd name="connsiteY23" fmla="*/ 257468 h 1592756"/>
              <a:gd name="connsiteX24" fmla="*/ 1191775 w 1592756"/>
              <a:gd name="connsiteY24" fmla="*/ 403405 h 159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92756" h="1592756">
                <a:moveTo>
                  <a:pt x="1025173" y="402893"/>
                </a:moveTo>
                <a:lnTo>
                  <a:pt x="1195533" y="297380"/>
                </a:lnTo>
                <a:lnTo>
                  <a:pt x="1295376" y="397223"/>
                </a:lnTo>
                <a:lnTo>
                  <a:pt x="1189863" y="567584"/>
                </a:lnTo>
                <a:cubicBezTo>
                  <a:pt x="1230502" y="637475"/>
                  <a:pt x="1251792" y="716930"/>
                  <a:pt x="1251543" y="797777"/>
                </a:cubicBezTo>
                <a:lnTo>
                  <a:pt x="1428100" y="892558"/>
                </a:lnTo>
                <a:lnTo>
                  <a:pt x="1391556" y="1028945"/>
                </a:lnTo>
                <a:lnTo>
                  <a:pt x="1191263" y="1022749"/>
                </a:lnTo>
                <a:cubicBezTo>
                  <a:pt x="1151054" y="1092889"/>
                  <a:pt x="1092889" y="1151054"/>
                  <a:pt x="1022749" y="1191262"/>
                </a:cubicBezTo>
                <a:lnTo>
                  <a:pt x="1028945" y="1391556"/>
                </a:lnTo>
                <a:lnTo>
                  <a:pt x="892558" y="1428101"/>
                </a:lnTo>
                <a:lnTo>
                  <a:pt x="797778" y="1251543"/>
                </a:lnTo>
                <a:cubicBezTo>
                  <a:pt x="716930" y="1251791"/>
                  <a:pt x="637475" y="1230502"/>
                  <a:pt x="567583" y="1189863"/>
                </a:cubicBezTo>
                <a:lnTo>
                  <a:pt x="397223" y="1295376"/>
                </a:lnTo>
                <a:lnTo>
                  <a:pt x="297380" y="1195533"/>
                </a:lnTo>
                <a:lnTo>
                  <a:pt x="402893" y="1025172"/>
                </a:lnTo>
                <a:cubicBezTo>
                  <a:pt x="362254" y="955281"/>
                  <a:pt x="340964" y="875826"/>
                  <a:pt x="341213" y="794979"/>
                </a:cubicBezTo>
                <a:lnTo>
                  <a:pt x="164656" y="700198"/>
                </a:lnTo>
                <a:lnTo>
                  <a:pt x="201200" y="563811"/>
                </a:lnTo>
                <a:lnTo>
                  <a:pt x="401493" y="570007"/>
                </a:lnTo>
                <a:cubicBezTo>
                  <a:pt x="441702" y="499867"/>
                  <a:pt x="499867" y="441702"/>
                  <a:pt x="570007" y="401494"/>
                </a:cubicBezTo>
                <a:lnTo>
                  <a:pt x="563811" y="201200"/>
                </a:lnTo>
                <a:lnTo>
                  <a:pt x="700198" y="164655"/>
                </a:lnTo>
                <a:lnTo>
                  <a:pt x="794978" y="341213"/>
                </a:lnTo>
                <a:cubicBezTo>
                  <a:pt x="875826" y="340965"/>
                  <a:pt x="955281" y="362254"/>
                  <a:pt x="1025173" y="40289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881" tIns="563881" rIns="563879" bIns="563879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2800" kern="1200"/>
          </a:p>
        </p:txBody>
      </p:sp>
      <p:sp>
        <p:nvSpPr>
          <p:cNvPr id="13" name="箭头: 环形 12"/>
          <p:cNvSpPr/>
          <p:nvPr/>
        </p:nvSpPr>
        <p:spPr>
          <a:xfrm>
            <a:off x="3978834" y="2431633"/>
            <a:ext cx="2154515" cy="2154516"/>
          </a:xfrm>
          <a:prstGeom prst="circularArrow">
            <a:avLst>
              <a:gd name="adj1" fmla="val 4687"/>
              <a:gd name="adj2" fmla="val 299029"/>
              <a:gd name="adj3" fmla="val 2513083"/>
              <a:gd name="adj4" fmla="val 15867933"/>
              <a:gd name="adj5" fmla="val 546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形状 13"/>
          <p:cNvSpPr/>
          <p:nvPr/>
        </p:nvSpPr>
        <p:spPr>
          <a:xfrm>
            <a:off x="2913212" y="2016730"/>
            <a:ext cx="1565390" cy="1565390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箭头: 环形 14"/>
          <p:cNvSpPr/>
          <p:nvPr/>
        </p:nvSpPr>
        <p:spPr>
          <a:xfrm>
            <a:off x="3538221" y="1180328"/>
            <a:ext cx="1687806" cy="1687806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9" name="矩形 118"/>
          <p:cNvSpPr/>
          <p:nvPr/>
        </p:nvSpPr>
        <p:spPr>
          <a:xfrm>
            <a:off x="1761247" y="1180328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0" name="文本框 6"/>
          <p:cNvSpPr txBox="1">
            <a:spLocks noChangeArrowheads="1"/>
          </p:cNvSpPr>
          <p:nvPr/>
        </p:nvSpPr>
        <p:spPr bwMode="auto">
          <a:xfrm>
            <a:off x="484095" y="1537562"/>
            <a:ext cx="2850020" cy="6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1360585" y="2419597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2" name="文本框 6"/>
          <p:cNvSpPr txBox="1">
            <a:spLocks noChangeArrowheads="1"/>
          </p:cNvSpPr>
          <p:nvPr/>
        </p:nvSpPr>
        <p:spPr bwMode="auto">
          <a:xfrm>
            <a:off x="83433" y="2776831"/>
            <a:ext cx="2850020" cy="6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036580" y="2882628"/>
            <a:ext cx="1572867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Experience</a:t>
            </a:r>
            <a:endParaRPr lang="en-US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4" name="文本框 6"/>
          <p:cNvSpPr txBox="1">
            <a:spLocks noChangeArrowheads="1"/>
          </p:cNvSpPr>
          <p:nvPr/>
        </p:nvSpPr>
        <p:spPr bwMode="auto">
          <a:xfrm>
            <a:off x="6036580" y="3239862"/>
            <a:ext cx="2850020" cy="6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bg1"/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80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9" name="AutoShape 112"/>
          <p:cNvSpPr/>
          <p:nvPr/>
        </p:nvSpPr>
        <p:spPr bwMode="auto">
          <a:xfrm>
            <a:off x="4637351" y="3198712"/>
            <a:ext cx="658731" cy="65582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570577" y="2618130"/>
            <a:ext cx="343008" cy="500007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21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2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4242404" y="1824005"/>
            <a:ext cx="378855" cy="37885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2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86896" y="83401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6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总结计划</a:t>
            </a:r>
            <a:endParaRPr lang="zh-CN" altLang="en-US" sz="66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5127" y="2328574"/>
            <a:ext cx="597374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Lorem ipsum dolor sit amet, consectetur adipiscing elit. Donec luctus nibh sit amet sem vulputate venenatis bibendum orci pulvinar. Lorem ipsum dolor sit amet, consectetur adipiscing elit.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77371" y="2020797"/>
            <a:ext cx="33892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>
                <a:solidFill>
                  <a:prstClr val="white"/>
                </a:solidFill>
              </a:rPr>
              <a:t>SUMMARIZE PLANNING</a:t>
            </a:r>
            <a:endParaRPr lang="en-US" altLang="zh-CN" sz="120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总结计划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4943394" y="1420148"/>
            <a:ext cx="28937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梦想征程 </a:t>
            </a:r>
            <a:endParaRPr lang="en-US" altLang="zh-CN" sz="48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zh-CN" altLang="en-US" sz="480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星辰大海</a:t>
            </a:r>
            <a:endParaRPr lang="zh-CN" altLang="en-US" sz="480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0" name="矩形 14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5053451" y="3094825"/>
            <a:ext cx="4242679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</a:t>
            </a:r>
            <a:r>
              <a:rPr lang="zh-CN" altLang="en-US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；</a:t>
            </a: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1" name="矩形 15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5053451" y="3889210"/>
            <a:ext cx="4242679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</a:t>
            </a:r>
            <a:r>
              <a:rPr lang="zh-CN" altLang="en-US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；</a:t>
            </a: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47047" y="1258171"/>
            <a:ext cx="3800835" cy="3463274"/>
            <a:chOff x="570052" y="1296189"/>
            <a:chExt cx="3944120" cy="3593834"/>
          </a:xfrm>
          <a:blipFill>
            <a:blip r:embed="rId1"/>
            <a:stretch>
              <a:fillRect/>
            </a:stretch>
          </a:blipFill>
        </p:grpSpPr>
        <p:sp>
          <p:nvSpPr>
            <p:cNvPr id="13" name="任意多边形: 形状 12"/>
            <p:cNvSpPr/>
            <p:nvPr/>
          </p:nvSpPr>
          <p:spPr>
            <a:xfrm>
              <a:off x="750080" y="1412523"/>
              <a:ext cx="3764092" cy="3436180"/>
            </a:xfrm>
            <a:custGeom>
              <a:avLst/>
              <a:gdLst/>
              <a:ahLst/>
              <a:cxnLst/>
              <a:rect l="0" t="0" r="0" b="0"/>
              <a:pathLst>
                <a:path w="3764092" h="3436180">
                  <a:moveTo>
                    <a:pt x="2005073" y="28284"/>
                  </a:moveTo>
                  <a:cubicBezTo>
                    <a:pt x="1997179" y="40652"/>
                    <a:pt x="1970216" y="43972"/>
                    <a:pt x="1906372" y="40438"/>
                  </a:cubicBezTo>
                  <a:cubicBezTo>
                    <a:pt x="1839276" y="36724"/>
                    <a:pt x="1810826" y="40625"/>
                    <a:pt x="1785904" y="56955"/>
                  </a:cubicBezTo>
                  <a:cubicBezTo>
                    <a:pt x="1764394" y="71048"/>
                    <a:pt x="1732032" y="77364"/>
                    <a:pt x="1690931" y="75488"/>
                  </a:cubicBezTo>
                  <a:cubicBezTo>
                    <a:pt x="1654069" y="73806"/>
                    <a:pt x="1628585" y="78091"/>
                    <a:pt x="1628585" y="85971"/>
                  </a:cubicBezTo>
                  <a:cubicBezTo>
                    <a:pt x="1628585" y="93301"/>
                    <a:pt x="1617563" y="99299"/>
                    <a:pt x="1604092" y="99299"/>
                  </a:cubicBezTo>
                  <a:cubicBezTo>
                    <a:pt x="1590621" y="99299"/>
                    <a:pt x="1571027" y="107871"/>
                    <a:pt x="1560549" y="118349"/>
                  </a:cubicBezTo>
                  <a:cubicBezTo>
                    <a:pt x="1550072" y="128827"/>
                    <a:pt x="1531090" y="134563"/>
                    <a:pt x="1518367" y="131096"/>
                  </a:cubicBezTo>
                  <a:cubicBezTo>
                    <a:pt x="1504695" y="127372"/>
                    <a:pt x="1480826" y="137760"/>
                    <a:pt x="1460003" y="156496"/>
                  </a:cubicBezTo>
                  <a:cubicBezTo>
                    <a:pt x="1440626" y="173933"/>
                    <a:pt x="1411765" y="188199"/>
                    <a:pt x="1395868" y="188199"/>
                  </a:cubicBezTo>
                  <a:cubicBezTo>
                    <a:pt x="1379971" y="188199"/>
                    <a:pt x="1358678" y="190649"/>
                    <a:pt x="1348550" y="193644"/>
                  </a:cubicBezTo>
                  <a:cubicBezTo>
                    <a:pt x="1338422" y="196638"/>
                    <a:pt x="1310133" y="200924"/>
                    <a:pt x="1285685" y="203169"/>
                  </a:cubicBezTo>
                  <a:cubicBezTo>
                    <a:pt x="1245654" y="206843"/>
                    <a:pt x="1242237" y="210090"/>
                    <a:pt x="1251317" y="235824"/>
                  </a:cubicBezTo>
                  <a:cubicBezTo>
                    <a:pt x="1258993" y="257581"/>
                    <a:pt x="1256655" y="264399"/>
                    <a:pt x="1241519" y="264399"/>
                  </a:cubicBezTo>
                  <a:cubicBezTo>
                    <a:pt x="1230586" y="264399"/>
                    <a:pt x="1215131" y="278687"/>
                    <a:pt x="1207174" y="296149"/>
                  </a:cubicBezTo>
                  <a:cubicBezTo>
                    <a:pt x="1199218" y="313612"/>
                    <a:pt x="1186427" y="327899"/>
                    <a:pt x="1178751" y="327899"/>
                  </a:cubicBezTo>
                  <a:cubicBezTo>
                    <a:pt x="1171075" y="327899"/>
                    <a:pt x="1157576" y="339459"/>
                    <a:pt x="1148752" y="353587"/>
                  </a:cubicBezTo>
                  <a:cubicBezTo>
                    <a:pt x="1135558" y="374714"/>
                    <a:pt x="1135894" y="380497"/>
                    <a:pt x="1150644" y="386157"/>
                  </a:cubicBezTo>
                  <a:cubicBezTo>
                    <a:pt x="1180073" y="397450"/>
                    <a:pt x="1132626" y="456719"/>
                    <a:pt x="1080687" y="473545"/>
                  </a:cubicBezTo>
                  <a:cubicBezTo>
                    <a:pt x="1069220" y="477260"/>
                    <a:pt x="1055908" y="495958"/>
                    <a:pt x="1051105" y="515097"/>
                  </a:cubicBezTo>
                  <a:cubicBezTo>
                    <a:pt x="1046301" y="534236"/>
                    <a:pt x="1035549" y="549952"/>
                    <a:pt x="1027210" y="550022"/>
                  </a:cubicBezTo>
                  <a:cubicBezTo>
                    <a:pt x="1012138" y="550148"/>
                    <a:pt x="980885" y="616591"/>
                    <a:pt x="980885" y="648508"/>
                  </a:cubicBezTo>
                  <a:cubicBezTo>
                    <a:pt x="980885" y="657694"/>
                    <a:pt x="960883" y="684077"/>
                    <a:pt x="936435" y="707136"/>
                  </a:cubicBezTo>
                  <a:cubicBezTo>
                    <a:pt x="891150" y="749850"/>
                    <a:pt x="875918" y="811770"/>
                    <a:pt x="906105" y="830427"/>
                  </a:cubicBezTo>
                  <a:cubicBezTo>
                    <a:pt x="918607" y="838153"/>
                    <a:pt x="924713" y="833258"/>
                    <a:pt x="944205" y="799889"/>
                  </a:cubicBezTo>
                  <a:cubicBezTo>
                    <a:pt x="961354" y="770530"/>
                    <a:pt x="980885" y="782941"/>
                    <a:pt x="980885" y="823199"/>
                  </a:cubicBezTo>
                  <a:cubicBezTo>
                    <a:pt x="980885" y="852012"/>
                    <a:pt x="975069" y="861299"/>
                    <a:pt x="957026" y="861299"/>
                  </a:cubicBezTo>
                  <a:cubicBezTo>
                    <a:pt x="942419" y="861299"/>
                    <a:pt x="926964" y="876272"/>
                    <a:pt x="917173" y="899912"/>
                  </a:cubicBezTo>
                  <a:lnTo>
                    <a:pt x="901179" y="938525"/>
                  </a:lnTo>
                  <a:lnTo>
                    <a:pt x="877037" y="912612"/>
                  </a:lnTo>
                  <a:cubicBezTo>
                    <a:pt x="863759" y="898360"/>
                    <a:pt x="845165" y="886699"/>
                    <a:pt x="835717" y="886699"/>
                  </a:cubicBezTo>
                  <a:cubicBezTo>
                    <a:pt x="811119" y="886699"/>
                    <a:pt x="801494" y="834847"/>
                    <a:pt x="811031" y="753705"/>
                  </a:cubicBezTo>
                  <a:cubicBezTo>
                    <a:pt x="816328" y="708637"/>
                    <a:pt x="814595" y="683499"/>
                    <a:pt x="806192" y="683499"/>
                  </a:cubicBezTo>
                  <a:cubicBezTo>
                    <a:pt x="798993" y="683499"/>
                    <a:pt x="789710" y="692340"/>
                    <a:pt x="785564" y="703145"/>
                  </a:cubicBezTo>
                  <a:cubicBezTo>
                    <a:pt x="780073" y="717452"/>
                    <a:pt x="770214" y="720040"/>
                    <a:pt x="749280" y="712670"/>
                  </a:cubicBezTo>
                  <a:cubicBezTo>
                    <a:pt x="723821" y="703706"/>
                    <a:pt x="721462" y="705815"/>
                    <a:pt x="728649" y="731124"/>
                  </a:cubicBezTo>
                  <a:cubicBezTo>
                    <a:pt x="733112" y="746840"/>
                    <a:pt x="731683" y="759699"/>
                    <a:pt x="725474" y="759699"/>
                  </a:cubicBezTo>
                  <a:cubicBezTo>
                    <a:pt x="719265" y="759699"/>
                    <a:pt x="714185" y="768473"/>
                    <a:pt x="714185" y="779196"/>
                  </a:cubicBezTo>
                  <a:cubicBezTo>
                    <a:pt x="714185" y="789919"/>
                    <a:pt x="704947" y="812792"/>
                    <a:pt x="693656" y="830024"/>
                  </a:cubicBezTo>
                  <a:cubicBezTo>
                    <a:pt x="682365" y="847256"/>
                    <a:pt x="671733" y="879086"/>
                    <a:pt x="670028" y="900757"/>
                  </a:cubicBezTo>
                  <a:cubicBezTo>
                    <a:pt x="668323" y="922429"/>
                    <a:pt x="660068" y="944400"/>
                    <a:pt x="651683" y="949582"/>
                  </a:cubicBezTo>
                  <a:cubicBezTo>
                    <a:pt x="640678" y="956384"/>
                    <a:pt x="644293" y="967824"/>
                    <a:pt x="664682" y="990714"/>
                  </a:cubicBezTo>
                  <a:cubicBezTo>
                    <a:pt x="680217" y="1008154"/>
                    <a:pt x="696664" y="1044750"/>
                    <a:pt x="701232" y="1072036"/>
                  </a:cubicBezTo>
                  <a:cubicBezTo>
                    <a:pt x="705800" y="1099323"/>
                    <a:pt x="716339" y="1136282"/>
                    <a:pt x="724653" y="1154167"/>
                  </a:cubicBezTo>
                  <a:cubicBezTo>
                    <a:pt x="738873" y="1184758"/>
                    <a:pt x="737128" y="1187722"/>
                    <a:pt x="695227" y="1204163"/>
                  </a:cubicBezTo>
                  <a:cubicBezTo>
                    <a:pt x="654169" y="1220273"/>
                    <a:pt x="650685" y="1225803"/>
                    <a:pt x="650685" y="1274870"/>
                  </a:cubicBezTo>
                  <a:cubicBezTo>
                    <a:pt x="650685" y="1314864"/>
                    <a:pt x="657320" y="1332506"/>
                    <a:pt x="677366" y="1345816"/>
                  </a:cubicBezTo>
                  <a:cubicBezTo>
                    <a:pt x="709488" y="1367145"/>
                    <a:pt x="743269" y="1454103"/>
                    <a:pt x="721881" y="1460408"/>
                  </a:cubicBezTo>
                  <a:cubicBezTo>
                    <a:pt x="674910" y="1474255"/>
                    <a:pt x="657231" y="1494462"/>
                    <a:pt x="661443" y="1529488"/>
                  </a:cubicBezTo>
                  <a:cubicBezTo>
                    <a:pt x="663867" y="1549652"/>
                    <a:pt x="674568" y="1576150"/>
                    <a:pt x="685223" y="1588374"/>
                  </a:cubicBezTo>
                  <a:cubicBezTo>
                    <a:pt x="696099" y="1600851"/>
                    <a:pt x="698567" y="1610599"/>
                    <a:pt x="690850" y="1610599"/>
                  </a:cubicBezTo>
                  <a:cubicBezTo>
                    <a:pt x="683290" y="1610599"/>
                    <a:pt x="670508" y="1632616"/>
                    <a:pt x="662446" y="1659526"/>
                  </a:cubicBezTo>
                  <a:cubicBezTo>
                    <a:pt x="644941" y="1717952"/>
                    <a:pt x="660731" y="1757790"/>
                    <a:pt x="708607" y="1775993"/>
                  </a:cubicBezTo>
                  <a:cubicBezTo>
                    <a:pt x="734215" y="1785729"/>
                    <a:pt x="739585" y="1796450"/>
                    <a:pt x="739585" y="1837846"/>
                  </a:cubicBezTo>
                  <a:cubicBezTo>
                    <a:pt x="739585" y="1865388"/>
                    <a:pt x="742783" y="1896256"/>
                    <a:pt x="746693" y="1906443"/>
                  </a:cubicBezTo>
                  <a:cubicBezTo>
                    <a:pt x="751421" y="1918766"/>
                    <a:pt x="742920" y="1927696"/>
                    <a:pt x="721293" y="1933124"/>
                  </a:cubicBezTo>
                  <a:cubicBezTo>
                    <a:pt x="699876" y="1938499"/>
                    <a:pt x="688785" y="1950010"/>
                    <a:pt x="688785" y="1966863"/>
                  </a:cubicBezTo>
                  <a:cubicBezTo>
                    <a:pt x="688785" y="1998653"/>
                    <a:pt x="743316" y="2108045"/>
                    <a:pt x="770344" y="2130477"/>
                  </a:cubicBezTo>
                  <a:cubicBezTo>
                    <a:pt x="781367" y="2139624"/>
                    <a:pt x="790385" y="2162411"/>
                    <a:pt x="790385" y="2181114"/>
                  </a:cubicBezTo>
                  <a:cubicBezTo>
                    <a:pt x="790385" y="2199817"/>
                    <a:pt x="794671" y="2219961"/>
                    <a:pt x="799910" y="2225878"/>
                  </a:cubicBezTo>
                  <a:cubicBezTo>
                    <a:pt x="805149" y="2231796"/>
                    <a:pt x="802723" y="2236141"/>
                    <a:pt x="794518" y="2235534"/>
                  </a:cubicBezTo>
                  <a:cubicBezTo>
                    <a:pt x="778847" y="2234376"/>
                    <a:pt x="744728" y="2279646"/>
                    <a:pt x="732232" y="2318177"/>
                  </a:cubicBezTo>
                  <a:cubicBezTo>
                    <a:pt x="728188" y="2330647"/>
                    <a:pt x="724858" y="2336573"/>
                    <a:pt x="724831" y="2331346"/>
                  </a:cubicBezTo>
                  <a:cubicBezTo>
                    <a:pt x="724805" y="2326119"/>
                    <a:pt x="710968" y="2325310"/>
                    <a:pt x="694084" y="2329548"/>
                  </a:cubicBezTo>
                  <a:cubicBezTo>
                    <a:pt x="669099" y="2335818"/>
                    <a:pt x="663385" y="2332408"/>
                    <a:pt x="663385" y="2311225"/>
                  </a:cubicBezTo>
                  <a:cubicBezTo>
                    <a:pt x="663385" y="2296910"/>
                    <a:pt x="657588" y="2281615"/>
                    <a:pt x="650504" y="2277237"/>
                  </a:cubicBezTo>
                  <a:cubicBezTo>
                    <a:pt x="619327" y="2257969"/>
                    <a:pt x="560854" y="2101902"/>
                    <a:pt x="541104" y="1985249"/>
                  </a:cubicBezTo>
                  <a:cubicBezTo>
                    <a:pt x="537557" y="1964294"/>
                    <a:pt x="529327" y="1935719"/>
                    <a:pt x="522816" y="1921749"/>
                  </a:cubicBezTo>
                  <a:cubicBezTo>
                    <a:pt x="516305" y="1907779"/>
                    <a:pt x="512152" y="1867696"/>
                    <a:pt x="513586" y="1832675"/>
                  </a:cubicBezTo>
                  <a:cubicBezTo>
                    <a:pt x="515020" y="1797655"/>
                    <a:pt x="512320" y="1762733"/>
                    <a:pt x="507585" y="1755072"/>
                  </a:cubicBezTo>
                  <a:cubicBezTo>
                    <a:pt x="502850" y="1747410"/>
                    <a:pt x="500249" y="1734154"/>
                    <a:pt x="501805" y="1725613"/>
                  </a:cubicBezTo>
                  <a:cubicBezTo>
                    <a:pt x="514426" y="1656352"/>
                    <a:pt x="518994" y="1435064"/>
                    <a:pt x="508219" y="1414931"/>
                  </a:cubicBezTo>
                  <a:cubicBezTo>
                    <a:pt x="495598" y="1391348"/>
                    <a:pt x="494831" y="1391329"/>
                    <a:pt x="482003" y="1414250"/>
                  </a:cubicBezTo>
                  <a:cubicBezTo>
                    <a:pt x="464935" y="1444750"/>
                    <a:pt x="443196" y="1631681"/>
                    <a:pt x="451330" y="1678015"/>
                  </a:cubicBezTo>
                  <a:cubicBezTo>
                    <a:pt x="454773" y="1697632"/>
                    <a:pt x="467119" y="1724211"/>
                    <a:pt x="478765" y="1737080"/>
                  </a:cubicBezTo>
                  <a:cubicBezTo>
                    <a:pt x="494076" y="1753998"/>
                    <a:pt x="495841" y="1763010"/>
                    <a:pt x="485140" y="1769624"/>
                  </a:cubicBezTo>
                  <a:cubicBezTo>
                    <a:pt x="475858" y="1775361"/>
                    <a:pt x="470918" y="1812524"/>
                    <a:pt x="471889" y="1869310"/>
                  </a:cubicBezTo>
                  <a:cubicBezTo>
                    <a:pt x="473919" y="1987995"/>
                    <a:pt x="483632" y="2039527"/>
                    <a:pt x="513763" y="2091483"/>
                  </a:cubicBezTo>
                  <a:cubicBezTo>
                    <a:pt x="550498" y="2154826"/>
                    <a:pt x="522568" y="2171336"/>
                    <a:pt x="482432" y="2110004"/>
                  </a:cubicBezTo>
                  <a:cubicBezTo>
                    <a:pt x="439832" y="2044906"/>
                    <a:pt x="435410" y="2027286"/>
                    <a:pt x="455201" y="2001499"/>
                  </a:cubicBezTo>
                  <a:cubicBezTo>
                    <a:pt x="469213" y="1983243"/>
                    <a:pt x="468952" y="1977960"/>
                    <a:pt x="453614" y="1969377"/>
                  </a:cubicBezTo>
                  <a:cubicBezTo>
                    <a:pt x="430770" y="1956592"/>
                    <a:pt x="394838" y="1841840"/>
                    <a:pt x="410623" y="1832084"/>
                  </a:cubicBezTo>
                  <a:cubicBezTo>
                    <a:pt x="430661" y="1819700"/>
                    <a:pt x="422967" y="1755034"/>
                    <a:pt x="398860" y="1733217"/>
                  </a:cubicBezTo>
                  <a:cubicBezTo>
                    <a:pt x="371894" y="1708814"/>
                    <a:pt x="338593" y="1705874"/>
                    <a:pt x="325686" y="1726758"/>
                  </a:cubicBezTo>
                  <a:cubicBezTo>
                    <a:pt x="320737" y="1734766"/>
                    <a:pt x="317674" y="1771497"/>
                    <a:pt x="318879" y="1808383"/>
                  </a:cubicBezTo>
                  <a:cubicBezTo>
                    <a:pt x="320634" y="1862074"/>
                    <a:pt x="316125" y="1878912"/>
                    <a:pt x="296274" y="1892817"/>
                  </a:cubicBezTo>
                  <a:cubicBezTo>
                    <a:pt x="282636" y="1902369"/>
                    <a:pt x="267607" y="1925606"/>
                    <a:pt x="262877" y="1944454"/>
                  </a:cubicBezTo>
                  <a:cubicBezTo>
                    <a:pt x="258146" y="1963302"/>
                    <a:pt x="249126" y="1975541"/>
                    <a:pt x="242833" y="1971652"/>
                  </a:cubicBezTo>
                  <a:cubicBezTo>
                    <a:pt x="222099" y="1958837"/>
                    <a:pt x="195591" y="1997668"/>
                    <a:pt x="206990" y="2024156"/>
                  </a:cubicBezTo>
                  <a:cubicBezTo>
                    <a:pt x="212811" y="2037682"/>
                    <a:pt x="216984" y="2102022"/>
                    <a:pt x="216263" y="2167133"/>
                  </a:cubicBezTo>
                  <a:lnTo>
                    <a:pt x="214952" y="2285517"/>
                  </a:lnTo>
                  <a:lnTo>
                    <a:pt x="296064" y="2360808"/>
                  </a:lnTo>
                  <a:cubicBezTo>
                    <a:pt x="340676" y="2402218"/>
                    <a:pt x="384307" y="2436099"/>
                    <a:pt x="393022" y="2436099"/>
                  </a:cubicBezTo>
                  <a:cubicBezTo>
                    <a:pt x="401738" y="2436099"/>
                    <a:pt x="420531" y="2413239"/>
                    <a:pt x="434785" y="2385299"/>
                  </a:cubicBezTo>
                  <a:cubicBezTo>
                    <a:pt x="466993" y="2322166"/>
                    <a:pt x="496120" y="2320274"/>
                    <a:pt x="537124" y="2378649"/>
                  </a:cubicBezTo>
                  <a:cubicBezTo>
                    <a:pt x="572498" y="2429011"/>
                    <a:pt x="600694" y="2442910"/>
                    <a:pt x="622745" y="2420859"/>
                  </a:cubicBezTo>
                  <a:cubicBezTo>
                    <a:pt x="634598" y="2409006"/>
                    <a:pt x="637985" y="2411866"/>
                    <a:pt x="637985" y="2433731"/>
                  </a:cubicBezTo>
                  <a:cubicBezTo>
                    <a:pt x="637985" y="2449193"/>
                    <a:pt x="641281" y="2468910"/>
                    <a:pt x="645309" y="2477546"/>
                  </a:cubicBezTo>
                  <a:cubicBezTo>
                    <a:pt x="649337" y="2486183"/>
                    <a:pt x="645567" y="2510394"/>
                    <a:pt x="636930" y="2531349"/>
                  </a:cubicBezTo>
                  <a:cubicBezTo>
                    <a:pt x="621730" y="2568230"/>
                    <a:pt x="621188" y="2568439"/>
                    <a:pt x="619984" y="2537854"/>
                  </a:cubicBezTo>
                  <a:cubicBezTo>
                    <a:pt x="618743" y="2506364"/>
                    <a:pt x="574485" y="2482112"/>
                    <a:pt x="574485" y="2512923"/>
                  </a:cubicBezTo>
                  <a:cubicBezTo>
                    <a:pt x="574485" y="2524427"/>
                    <a:pt x="569866" y="2524276"/>
                    <a:pt x="555435" y="2512299"/>
                  </a:cubicBezTo>
                  <a:cubicBezTo>
                    <a:pt x="532981" y="2493664"/>
                    <a:pt x="517339" y="2499202"/>
                    <a:pt x="528531" y="2521824"/>
                  </a:cubicBezTo>
                  <a:cubicBezTo>
                    <a:pt x="533051" y="2530959"/>
                    <a:pt x="528297" y="2537699"/>
                    <a:pt x="517335" y="2537699"/>
                  </a:cubicBezTo>
                  <a:cubicBezTo>
                    <a:pt x="506857" y="2537699"/>
                    <a:pt x="498285" y="2546451"/>
                    <a:pt x="498285" y="2557148"/>
                  </a:cubicBezTo>
                  <a:cubicBezTo>
                    <a:pt x="498285" y="2567844"/>
                    <a:pt x="489745" y="2579873"/>
                    <a:pt x="479308" y="2583878"/>
                  </a:cubicBezTo>
                  <a:cubicBezTo>
                    <a:pt x="468871" y="2587884"/>
                    <a:pt x="463763" y="2596714"/>
                    <a:pt x="467959" y="2603503"/>
                  </a:cubicBezTo>
                  <a:cubicBezTo>
                    <a:pt x="472154" y="2610290"/>
                    <a:pt x="463306" y="2627285"/>
                    <a:pt x="448296" y="2641269"/>
                  </a:cubicBezTo>
                  <a:cubicBezTo>
                    <a:pt x="430486" y="2657862"/>
                    <a:pt x="423697" y="2675170"/>
                    <a:pt x="428752" y="2691096"/>
                  </a:cubicBezTo>
                  <a:cubicBezTo>
                    <a:pt x="434564" y="2709409"/>
                    <a:pt x="430384" y="2715499"/>
                    <a:pt x="412002" y="2715499"/>
                  </a:cubicBezTo>
                  <a:cubicBezTo>
                    <a:pt x="392990" y="2715499"/>
                    <a:pt x="388812" y="2722326"/>
                    <a:pt x="393338" y="2745999"/>
                  </a:cubicBezTo>
                  <a:cubicBezTo>
                    <a:pt x="398308" y="2771998"/>
                    <a:pt x="393831" y="2776901"/>
                    <a:pt x="363002" y="2779220"/>
                  </a:cubicBezTo>
                  <a:cubicBezTo>
                    <a:pt x="312744" y="2783002"/>
                    <a:pt x="239525" y="2864744"/>
                    <a:pt x="257129" y="2897418"/>
                  </a:cubicBezTo>
                  <a:cubicBezTo>
                    <a:pt x="266700" y="2915181"/>
                    <a:pt x="264436" y="2922754"/>
                    <a:pt x="247424" y="2929878"/>
                  </a:cubicBezTo>
                  <a:cubicBezTo>
                    <a:pt x="235220" y="2934989"/>
                    <a:pt x="218091" y="2945815"/>
                    <a:pt x="209360" y="2953936"/>
                  </a:cubicBezTo>
                  <a:cubicBezTo>
                    <a:pt x="190500" y="2971478"/>
                    <a:pt x="187932" y="3045699"/>
                    <a:pt x="206185" y="3045699"/>
                  </a:cubicBezTo>
                  <a:cubicBezTo>
                    <a:pt x="213170" y="3045699"/>
                    <a:pt x="218885" y="3052033"/>
                    <a:pt x="218885" y="3059776"/>
                  </a:cubicBezTo>
                  <a:cubicBezTo>
                    <a:pt x="218885" y="3068388"/>
                    <a:pt x="206758" y="3070809"/>
                    <a:pt x="187643" y="3066011"/>
                  </a:cubicBezTo>
                  <a:cubicBezTo>
                    <a:pt x="150858" y="3056779"/>
                    <a:pt x="127071" y="3088963"/>
                    <a:pt x="138468" y="3132546"/>
                  </a:cubicBezTo>
                  <a:cubicBezTo>
                    <a:pt x="142451" y="3147775"/>
                    <a:pt x="139726" y="3159999"/>
                    <a:pt x="132350" y="3159999"/>
                  </a:cubicBezTo>
                  <a:cubicBezTo>
                    <a:pt x="125036" y="3159999"/>
                    <a:pt x="114368" y="3170000"/>
                    <a:pt x="108643" y="3182224"/>
                  </a:cubicBezTo>
                  <a:cubicBezTo>
                    <a:pt x="102919" y="3194448"/>
                    <a:pt x="89663" y="3204449"/>
                    <a:pt x="79185" y="3204449"/>
                  </a:cubicBezTo>
                  <a:cubicBezTo>
                    <a:pt x="65726" y="3204449"/>
                    <a:pt x="60839" y="3216358"/>
                    <a:pt x="62534" y="3245028"/>
                  </a:cubicBezTo>
                  <a:cubicBezTo>
                    <a:pt x="64163" y="3272593"/>
                    <a:pt x="59929" y="3283686"/>
                    <a:pt x="49331" y="3279619"/>
                  </a:cubicBezTo>
                  <a:cubicBezTo>
                    <a:pt x="27965" y="3271420"/>
                    <a:pt x="0" y="3353233"/>
                    <a:pt x="10232" y="3394002"/>
                  </a:cubicBezTo>
                  <a:cubicBezTo>
                    <a:pt x="20747" y="3435895"/>
                    <a:pt x="48652" y="3436179"/>
                    <a:pt x="59113" y="3394500"/>
                  </a:cubicBezTo>
                  <a:cubicBezTo>
                    <a:pt x="63759" y="3375989"/>
                    <a:pt x="81128" y="3357003"/>
                    <a:pt x="99970" y="3349839"/>
                  </a:cubicBezTo>
                  <a:cubicBezTo>
                    <a:pt x="127878" y="3339229"/>
                    <a:pt x="130304" y="3334436"/>
                    <a:pt x="116307" y="3317571"/>
                  </a:cubicBezTo>
                  <a:cubicBezTo>
                    <a:pt x="102854" y="3301361"/>
                    <a:pt x="102859" y="3295915"/>
                    <a:pt x="116333" y="3287588"/>
                  </a:cubicBezTo>
                  <a:cubicBezTo>
                    <a:pt x="125388" y="3281991"/>
                    <a:pt x="142565" y="3279966"/>
                    <a:pt x="154503" y="3283088"/>
                  </a:cubicBezTo>
                  <a:cubicBezTo>
                    <a:pt x="166442" y="3286211"/>
                    <a:pt x="183654" y="3279795"/>
                    <a:pt x="192752" y="3268832"/>
                  </a:cubicBezTo>
                  <a:cubicBezTo>
                    <a:pt x="201851" y="3257869"/>
                    <a:pt x="217168" y="3248899"/>
                    <a:pt x="226790" y="3248899"/>
                  </a:cubicBezTo>
                  <a:cubicBezTo>
                    <a:pt x="238290" y="3248899"/>
                    <a:pt x="242176" y="3239107"/>
                    <a:pt x="238129" y="3220324"/>
                  </a:cubicBezTo>
                  <a:cubicBezTo>
                    <a:pt x="233368" y="3198221"/>
                    <a:pt x="234807" y="3196064"/>
                    <a:pt x="244479" y="3210799"/>
                  </a:cubicBezTo>
                  <a:cubicBezTo>
                    <a:pt x="255596" y="3227732"/>
                    <a:pt x="258374" y="3227732"/>
                    <a:pt x="269491" y="3210799"/>
                  </a:cubicBezTo>
                  <a:cubicBezTo>
                    <a:pt x="276369" y="3200321"/>
                    <a:pt x="284941" y="3190320"/>
                    <a:pt x="288541" y="3188574"/>
                  </a:cubicBezTo>
                  <a:cubicBezTo>
                    <a:pt x="292140" y="3186828"/>
                    <a:pt x="280798" y="3185399"/>
                    <a:pt x="263335" y="3185399"/>
                  </a:cubicBezTo>
                  <a:cubicBezTo>
                    <a:pt x="227187" y="3185399"/>
                    <a:pt x="220416" y="3167043"/>
                    <a:pt x="253593" y="3158991"/>
                  </a:cubicBezTo>
                  <a:cubicBezTo>
                    <a:pt x="265698" y="3156053"/>
                    <a:pt x="276468" y="3147934"/>
                    <a:pt x="277527" y="3140949"/>
                  </a:cubicBezTo>
                  <a:cubicBezTo>
                    <a:pt x="281657" y="3113703"/>
                    <a:pt x="311205" y="3085909"/>
                    <a:pt x="328844" y="3092677"/>
                  </a:cubicBezTo>
                  <a:cubicBezTo>
                    <a:pt x="340274" y="3097063"/>
                    <a:pt x="349851" y="3090425"/>
                    <a:pt x="353783" y="3075391"/>
                  </a:cubicBezTo>
                  <a:cubicBezTo>
                    <a:pt x="358815" y="3056146"/>
                    <a:pt x="369022" y="3052018"/>
                    <a:pt x="402035" y="3055872"/>
                  </a:cubicBezTo>
                  <a:cubicBezTo>
                    <a:pt x="440167" y="3060323"/>
                    <a:pt x="444185" y="3057536"/>
                    <a:pt x="447041" y="3024655"/>
                  </a:cubicBezTo>
                  <a:cubicBezTo>
                    <a:pt x="450080" y="2989673"/>
                    <a:pt x="450560" y="2989439"/>
                    <a:pt x="462462" y="3017124"/>
                  </a:cubicBezTo>
                  <a:cubicBezTo>
                    <a:pt x="469219" y="3032840"/>
                    <a:pt x="475757" y="3042660"/>
                    <a:pt x="476991" y="3038945"/>
                  </a:cubicBezTo>
                  <a:cubicBezTo>
                    <a:pt x="478225" y="3035230"/>
                    <a:pt x="492936" y="3026841"/>
                    <a:pt x="509681" y="3020302"/>
                  </a:cubicBezTo>
                  <a:cubicBezTo>
                    <a:pt x="544010" y="3006897"/>
                    <a:pt x="573961" y="3017625"/>
                    <a:pt x="547634" y="3033896"/>
                  </a:cubicBezTo>
                  <a:cubicBezTo>
                    <a:pt x="538359" y="3039628"/>
                    <a:pt x="534753" y="3048301"/>
                    <a:pt x="539621" y="3053168"/>
                  </a:cubicBezTo>
                  <a:cubicBezTo>
                    <a:pt x="544489" y="3058036"/>
                    <a:pt x="552896" y="3053811"/>
                    <a:pt x="558303" y="3043779"/>
                  </a:cubicBezTo>
                  <a:cubicBezTo>
                    <a:pt x="566569" y="3028445"/>
                    <a:pt x="661243" y="2989308"/>
                    <a:pt x="725778" y="2974547"/>
                  </a:cubicBezTo>
                  <a:cubicBezTo>
                    <a:pt x="736390" y="2972120"/>
                    <a:pt x="730348" y="2965359"/>
                    <a:pt x="710990" y="2957999"/>
                  </a:cubicBezTo>
                  <a:cubicBezTo>
                    <a:pt x="692988" y="2951154"/>
                    <a:pt x="674361" y="2933274"/>
                    <a:pt x="669597" y="2918265"/>
                  </a:cubicBezTo>
                  <a:cubicBezTo>
                    <a:pt x="663571" y="2899279"/>
                    <a:pt x="653581" y="2892900"/>
                    <a:pt x="636761" y="2897299"/>
                  </a:cubicBezTo>
                  <a:cubicBezTo>
                    <a:pt x="623464" y="2900776"/>
                    <a:pt x="612585" y="2898441"/>
                    <a:pt x="612585" y="2892110"/>
                  </a:cubicBezTo>
                  <a:cubicBezTo>
                    <a:pt x="612585" y="2885779"/>
                    <a:pt x="604012" y="2880599"/>
                    <a:pt x="593535" y="2880599"/>
                  </a:cubicBezTo>
                  <a:cubicBezTo>
                    <a:pt x="583058" y="2880599"/>
                    <a:pt x="574485" y="2875732"/>
                    <a:pt x="574485" y="2869783"/>
                  </a:cubicBezTo>
                  <a:cubicBezTo>
                    <a:pt x="574485" y="2855998"/>
                    <a:pt x="647653" y="2778999"/>
                    <a:pt x="660751" y="2778999"/>
                  </a:cubicBezTo>
                  <a:cubicBezTo>
                    <a:pt x="666166" y="2778999"/>
                    <a:pt x="667545" y="2757568"/>
                    <a:pt x="663815" y="2731374"/>
                  </a:cubicBezTo>
                  <a:cubicBezTo>
                    <a:pt x="658614" y="2694843"/>
                    <a:pt x="661925" y="2681606"/>
                    <a:pt x="678026" y="2674550"/>
                  </a:cubicBezTo>
                  <a:cubicBezTo>
                    <a:pt x="691421" y="2668681"/>
                    <a:pt x="701618" y="2672128"/>
                    <a:pt x="706203" y="2684075"/>
                  </a:cubicBezTo>
                  <a:cubicBezTo>
                    <a:pt x="715577" y="2708504"/>
                    <a:pt x="739585" y="2708270"/>
                    <a:pt x="739585" y="2683749"/>
                  </a:cubicBezTo>
                  <a:cubicBezTo>
                    <a:pt x="739585" y="2654531"/>
                    <a:pt x="759237" y="2661003"/>
                    <a:pt x="787794" y="2699624"/>
                  </a:cubicBezTo>
                  <a:cubicBezTo>
                    <a:pt x="833490" y="2761423"/>
                    <a:pt x="947238" y="2876249"/>
                    <a:pt x="1016143" y="2930136"/>
                  </a:cubicBezTo>
                  <a:cubicBezTo>
                    <a:pt x="1069041" y="2971505"/>
                    <a:pt x="1084704" y="2978493"/>
                    <a:pt x="1090527" y="2963320"/>
                  </a:cubicBezTo>
                  <a:cubicBezTo>
                    <a:pt x="1094583" y="2952748"/>
                    <a:pt x="1106261" y="2944099"/>
                    <a:pt x="1116477" y="2944099"/>
                  </a:cubicBezTo>
                  <a:cubicBezTo>
                    <a:pt x="1130729" y="2944099"/>
                    <a:pt x="1132630" y="2936240"/>
                    <a:pt x="1124643" y="2910324"/>
                  </a:cubicBezTo>
                  <a:cubicBezTo>
                    <a:pt x="1118919" y="2891747"/>
                    <a:pt x="1106590" y="2877892"/>
                    <a:pt x="1097246" y="2879534"/>
                  </a:cubicBezTo>
                  <a:cubicBezTo>
                    <a:pt x="1075116" y="2883423"/>
                    <a:pt x="1030122" y="2842603"/>
                    <a:pt x="1039612" y="2827247"/>
                  </a:cubicBezTo>
                  <a:cubicBezTo>
                    <a:pt x="1043643" y="2820725"/>
                    <a:pt x="1035144" y="2812304"/>
                    <a:pt x="1020725" y="2808534"/>
                  </a:cubicBezTo>
                  <a:cubicBezTo>
                    <a:pt x="1006307" y="2804763"/>
                    <a:pt x="987192" y="2785146"/>
                    <a:pt x="978247" y="2764939"/>
                  </a:cubicBezTo>
                  <a:cubicBezTo>
                    <a:pt x="969303" y="2744732"/>
                    <a:pt x="955907" y="2728199"/>
                    <a:pt x="948479" y="2728199"/>
                  </a:cubicBezTo>
                  <a:cubicBezTo>
                    <a:pt x="910208" y="2728199"/>
                    <a:pt x="871868" y="2538931"/>
                    <a:pt x="905881" y="2517910"/>
                  </a:cubicBezTo>
                  <a:cubicBezTo>
                    <a:pt x="913524" y="2513186"/>
                    <a:pt x="917174" y="2495704"/>
                    <a:pt x="913992" y="2479060"/>
                  </a:cubicBezTo>
                  <a:cubicBezTo>
                    <a:pt x="910810" y="2462417"/>
                    <a:pt x="913130" y="2448799"/>
                    <a:pt x="919146" y="2448799"/>
                  </a:cubicBezTo>
                  <a:cubicBezTo>
                    <a:pt x="925163" y="2448799"/>
                    <a:pt x="930085" y="2457731"/>
                    <a:pt x="930085" y="2468647"/>
                  </a:cubicBezTo>
                  <a:cubicBezTo>
                    <a:pt x="930085" y="2482914"/>
                    <a:pt x="936163" y="2485592"/>
                    <a:pt x="951699" y="2478172"/>
                  </a:cubicBezTo>
                  <a:cubicBezTo>
                    <a:pt x="968962" y="2469927"/>
                    <a:pt x="977065" y="2477662"/>
                    <a:pt x="991958" y="2516599"/>
                  </a:cubicBezTo>
                  <a:cubicBezTo>
                    <a:pt x="1008555" y="2559989"/>
                    <a:pt x="1014626" y="2564758"/>
                    <a:pt x="1047187" y="2559979"/>
                  </a:cubicBezTo>
                  <a:cubicBezTo>
                    <a:pt x="1095813" y="2552842"/>
                    <a:pt x="1150009" y="2612495"/>
                    <a:pt x="1138080" y="2660024"/>
                  </a:cubicBezTo>
                  <a:cubicBezTo>
                    <a:pt x="1119586" y="2733707"/>
                    <a:pt x="1253609" y="2790776"/>
                    <a:pt x="1299133" y="2728603"/>
                  </a:cubicBezTo>
                  <a:cubicBezTo>
                    <a:pt x="1322054" y="2697298"/>
                    <a:pt x="1353283" y="2705568"/>
                    <a:pt x="1372649" y="2748072"/>
                  </a:cubicBezTo>
                  <a:cubicBezTo>
                    <a:pt x="1383467" y="2771815"/>
                    <a:pt x="1393986" y="2778584"/>
                    <a:pt x="1411450" y="2773041"/>
                  </a:cubicBezTo>
                  <a:cubicBezTo>
                    <a:pt x="1434278" y="2765796"/>
                    <a:pt x="1476185" y="2793842"/>
                    <a:pt x="1476185" y="2816366"/>
                  </a:cubicBezTo>
                  <a:cubicBezTo>
                    <a:pt x="1476185" y="2821950"/>
                    <a:pt x="1509606" y="2830299"/>
                    <a:pt x="1550453" y="2834921"/>
                  </a:cubicBezTo>
                  <a:cubicBezTo>
                    <a:pt x="1607149" y="2841335"/>
                    <a:pt x="1631168" y="2850737"/>
                    <a:pt x="1651969" y="2874661"/>
                  </a:cubicBezTo>
                  <a:cubicBezTo>
                    <a:pt x="1679931" y="2906821"/>
                    <a:pt x="1746552" y="2918189"/>
                    <a:pt x="1761864" y="2893414"/>
                  </a:cubicBezTo>
                  <a:cubicBezTo>
                    <a:pt x="1772026" y="2876972"/>
                    <a:pt x="1812000" y="2915399"/>
                    <a:pt x="1828191" y="2957174"/>
                  </a:cubicBezTo>
                  <a:cubicBezTo>
                    <a:pt x="1843079" y="2995586"/>
                    <a:pt x="1818922" y="3026176"/>
                    <a:pt x="1784112" y="3012990"/>
                  </a:cubicBezTo>
                  <a:cubicBezTo>
                    <a:pt x="1758026" y="3003109"/>
                    <a:pt x="1742885" y="3012789"/>
                    <a:pt x="1742885" y="3039349"/>
                  </a:cubicBezTo>
                  <a:cubicBezTo>
                    <a:pt x="1742885" y="3087072"/>
                    <a:pt x="1633727" y="3135643"/>
                    <a:pt x="1610594" y="3098213"/>
                  </a:cubicBezTo>
                  <a:cubicBezTo>
                    <a:pt x="1604823" y="3088875"/>
                    <a:pt x="1539139" y="3068843"/>
                    <a:pt x="1478072" y="3057797"/>
                  </a:cubicBezTo>
                  <a:cubicBezTo>
                    <a:pt x="1468632" y="3056090"/>
                    <a:pt x="1460060" y="3062260"/>
                    <a:pt x="1459022" y="3071508"/>
                  </a:cubicBezTo>
                  <a:cubicBezTo>
                    <a:pt x="1457137" y="3088309"/>
                    <a:pt x="1499585" y="3104659"/>
                    <a:pt x="1571435" y="3114804"/>
                  </a:cubicBezTo>
                  <a:cubicBezTo>
                    <a:pt x="1656465" y="3126812"/>
                    <a:pt x="1681309" y="3135177"/>
                    <a:pt x="1676327" y="3150124"/>
                  </a:cubicBezTo>
                  <a:cubicBezTo>
                    <a:pt x="1671329" y="3165118"/>
                    <a:pt x="1619933" y="3172542"/>
                    <a:pt x="1575060" y="3164751"/>
                  </a:cubicBezTo>
                  <a:cubicBezTo>
                    <a:pt x="1545884" y="3159685"/>
                    <a:pt x="1533784" y="3182036"/>
                    <a:pt x="1553101" y="3205312"/>
                  </a:cubicBezTo>
                  <a:cubicBezTo>
                    <a:pt x="1561683" y="3215653"/>
                    <a:pt x="1565069" y="3227748"/>
                    <a:pt x="1560626" y="3232192"/>
                  </a:cubicBezTo>
                  <a:cubicBezTo>
                    <a:pt x="1547306" y="3245511"/>
                    <a:pt x="1596516" y="3272882"/>
                    <a:pt x="1649162" y="3281437"/>
                  </a:cubicBezTo>
                  <a:cubicBezTo>
                    <a:pt x="1819939" y="3309188"/>
                    <a:pt x="1853583" y="3316596"/>
                    <a:pt x="1877780" y="3331775"/>
                  </a:cubicBezTo>
                  <a:cubicBezTo>
                    <a:pt x="1897310" y="3344027"/>
                    <a:pt x="1908554" y="3344850"/>
                    <a:pt x="1918639" y="3334765"/>
                  </a:cubicBezTo>
                  <a:cubicBezTo>
                    <a:pt x="1928723" y="3324680"/>
                    <a:pt x="1934788" y="3326678"/>
                    <a:pt x="1940677" y="3342025"/>
                  </a:cubicBezTo>
                  <a:cubicBezTo>
                    <a:pt x="1947351" y="3359416"/>
                    <a:pt x="1967469" y="3363199"/>
                    <a:pt x="2053277" y="3363199"/>
                  </a:cubicBezTo>
                  <a:cubicBezTo>
                    <a:pt x="2126682" y="3363199"/>
                    <a:pt x="2158704" y="3358478"/>
                    <a:pt x="2160954" y="3347324"/>
                  </a:cubicBezTo>
                  <a:cubicBezTo>
                    <a:pt x="2163117" y="3336601"/>
                    <a:pt x="2191625" y="3331271"/>
                    <a:pt x="2248796" y="3330899"/>
                  </a:cubicBezTo>
                  <a:cubicBezTo>
                    <a:pt x="2348676" y="3330250"/>
                    <a:pt x="2493219" y="3312897"/>
                    <a:pt x="2511235" y="3299391"/>
                  </a:cubicBezTo>
                  <a:cubicBezTo>
                    <a:pt x="2518220" y="3294155"/>
                    <a:pt x="2550554" y="3288811"/>
                    <a:pt x="2583089" y="3287516"/>
                  </a:cubicBezTo>
                  <a:cubicBezTo>
                    <a:pt x="2624824" y="3285855"/>
                    <a:pt x="2647262" y="3278072"/>
                    <a:pt x="2659289" y="3261085"/>
                  </a:cubicBezTo>
                  <a:cubicBezTo>
                    <a:pt x="2672756" y="3242062"/>
                    <a:pt x="2687381" y="3238255"/>
                    <a:pt x="2728951" y="3242953"/>
                  </a:cubicBezTo>
                  <a:cubicBezTo>
                    <a:pt x="2767997" y="3247365"/>
                    <a:pt x="2783453" y="3243986"/>
                    <a:pt x="2788878" y="3229849"/>
                  </a:cubicBezTo>
                  <a:cubicBezTo>
                    <a:pt x="2792898" y="3219371"/>
                    <a:pt x="2808332" y="3210799"/>
                    <a:pt x="2823175" y="3210799"/>
                  </a:cubicBezTo>
                  <a:cubicBezTo>
                    <a:pt x="2839850" y="3210799"/>
                    <a:pt x="2852809" y="3200679"/>
                    <a:pt x="2857088" y="3184317"/>
                  </a:cubicBezTo>
                  <a:cubicBezTo>
                    <a:pt x="2863021" y="3161628"/>
                    <a:pt x="2870383" y="3159029"/>
                    <a:pt x="2908468" y="3166174"/>
                  </a:cubicBezTo>
                  <a:cubicBezTo>
                    <a:pt x="2952559" y="3174445"/>
                    <a:pt x="2952859" y="3174195"/>
                    <a:pt x="2945122" y="3135506"/>
                  </a:cubicBezTo>
                  <a:cubicBezTo>
                    <a:pt x="2936544" y="3092618"/>
                    <a:pt x="2953671" y="3075202"/>
                    <a:pt x="2990660" y="3089201"/>
                  </a:cubicBezTo>
                  <a:cubicBezTo>
                    <a:pt x="3005538" y="3094832"/>
                    <a:pt x="3012885" y="3091464"/>
                    <a:pt x="3012885" y="3079015"/>
                  </a:cubicBezTo>
                  <a:cubicBezTo>
                    <a:pt x="3012885" y="3058221"/>
                    <a:pt x="3059788" y="3032030"/>
                    <a:pt x="3089085" y="3036465"/>
                  </a:cubicBezTo>
                  <a:cubicBezTo>
                    <a:pt x="3099563" y="3038051"/>
                    <a:pt x="3109339" y="3033634"/>
                    <a:pt x="3110810" y="3026649"/>
                  </a:cubicBezTo>
                  <a:cubicBezTo>
                    <a:pt x="3112282" y="3019664"/>
                    <a:pt x="3132284" y="3011057"/>
                    <a:pt x="3155260" y="3007522"/>
                  </a:cubicBezTo>
                  <a:cubicBezTo>
                    <a:pt x="3191860" y="3001890"/>
                    <a:pt x="3197360" y="2995991"/>
                    <a:pt x="3199660" y="2959897"/>
                  </a:cubicBezTo>
                  <a:cubicBezTo>
                    <a:pt x="3201325" y="2933774"/>
                    <a:pt x="3208960" y="2918699"/>
                    <a:pt x="3220527" y="2918699"/>
                  </a:cubicBezTo>
                  <a:cubicBezTo>
                    <a:pt x="3230559" y="2918699"/>
                    <a:pt x="3242020" y="2910223"/>
                    <a:pt x="3245996" y="2899863"/>
                  </a:cubicBezTo>
                  <a:cubicBezTo>
                    <a:pt x="3249971" y="2889503"/>
                    <a:pt x="3257726" y="2880871"/>
                    <a:pt x="3263229" y="2880680"/>
                  </a:cubicBezTo>
                  <a:cubicBezTo>
                    <a:pt x="3282021" y="2880027"/>
                    <a:pt x="3302118" y="2861568"/>
                    <a:pt x="3327882" y="2821298"/>
                  </a:cubicBezTo>
                  <a:cubicBezTo>
                    <a:pt x="3342045" y="2799160"/>
                    <a:pt x="3363886" y="2776300"/>
                    <a:pt x="3376417" y="2770498"/>
                  </a:cubicBezTo>
                  <a:cubicBezTo>
                    <a:pt x="3389468" y="2764455"/>
                    <a:pt x="3403550" y="2738249"/>
                    <a:pt x="3409382" y="2709149"/>
                  </a:cubicBezTo>
                  <a:cubicBezTo>
                    <a:pt x="3416527" y="2673500"/>
                    <a:pt x="3428714" y="2654179"/>
                    <a:pt x="3450244" y="2644367"/>
                  </a:cubicBezTo>
                  <a:cubicBezTo>
                    <a:pt x="3471299" y="2634771"/>
                    <a:pt x="3483672" y="2615738"/>
                    <a:pt x="3489682" y="2583698"/>
                  </a:cubicBezTo>
                  <a:cubicBezTo>
                    <a:pt x="3494558" y="2557711"/>
                    <a:pt x="3509047" y="2531334"/>
                    <a:pt x="3522363" y="2524208"/>
                  </a:cubicBezTo>
                  <a:cubicBezTo>
                    <a:pt x="3535520" y="2517167"/>
                    <a:pt x="3546285" y="2505650"/>
                    <a:pt x="3546285" y="2498616"/>
                  </a:cubicBezTo>
                  <a:cubicBezTo>
                    <a:pt x="3546285" y="2469280"/>
                    <a:pt x="3567167" y="2433115"/>
                    <a:pt x="3593910" y="2416139"/>
                  </a:cubicBezTo>
                  <a:cubicBezTo>
                    <a:pt x="3609626" y="2406162"/>
                    <a:pt x="3622485" y="2390697"/>
                    <a:pt x="3622485" y="2381772"/>
                  </a:cubicBezTo>
                  <a:cubicBezTo>
                    <a:pt x="3622485" y="2372846"/>
                    <a:pt x="3634158" y="2355549"/>
                    <a:pt x="3648425" y="2343333"/>
                  </a:cubicBezTo>
                  <a:cubicBezTo>
                    <a:pt x="3662693" y="2331117"/>
                    <a:pt x="3670443" y="2314775"/>
                    <a:pt x="3665649" y="2307018"/>
                  </a:cubicBezTo>
                  <a:cubicBezTo>
                    <a:pt x="3660855" y="2299261"/>
                    <a:pt x="3670312" y="2282821"/>
                    <a:pt x="3686666" y="2270485"/>
                  </a:cubicBezTo>
                  <a:cubicBezTo>
                    <a:pt x="3713789" y="2250027"/>
                    <a:pt x="3716596" y="2237629"/>
                    <a:pt x="3718628" y="2129353"/>
                  </a:cubicBezTo>
                  <a:cubicBezTo>
                    <a:pt x="3720084" y="2051775"/>
                    <a:pt x="3728503" y="1990849"/>
                    <a:pt x="3742928" y="1953499"/>
                  </a:cubicBezTo>
                  <a:cubicBezTo>
                    <a:pt x="3761835" y="1904547"/>
                    <a:pt x="3764091" y="1865379"/>
                    <a:pt x="3758658" y="1680449"/>
                  </a:cubicBezTo>
                  <a:cubicBezTo>
                    <a:pt x="3755168" y="1561704"/>
                    <a:pt x="3746619" y="1450262"/>
                    <a:pt x="3739658" y="1432799"/>
                  </a:cubicBezTo>
                  <a:cubicBezTo>
                    <a:pt x="3732698" y="1415337"/>
                    <a:pt x="3716792" y="1358187"/>
                    <a:pt x="3704312" y="1305799"/>
                  </a:cubicBezTo>
                  <a:cubicBezTo>
                    <a:pt x="3691832" y="1253412"/>
                    <a:pt x="3668226" y="1176955"/>
                    <a:pt x="3651853" y="1135895"/>
                  </a:cubicBezTo>
                  <a:cubicBezTo>
                    <a:pt x="3624267" y="1066712"/>
                    <a:pt x="3623647" y="1060099"/>
                    <a:pt x="3643399" y="1045657"/>
                  </a:cubicBezTo>
                  <a:cubicBezTo>
                    <a:pt x="3670138" y="1026104"/>
                    <a:pt x="3657593" y="988299"/>
                    <a:pt x="3624365" y="988299"/>
                  </a:cubicBezTo>
                  <a:cubicBezTo>
                    <a:pt x="3591848" y="988299"/>
                    <a:pt x="3578784" y="938045"/>
                    <a:pt x="3606107" y="918066"/>
                  </a:cubicBezTo>
                  <a:cubicBezTo>
                    <a:pt x="3637406" y="895179"/>
                    <a:pt x="3617261" y="856909"/>
                    <a:pt x="3577877" y="864438"/>
                  </a:cubicBezTo>
                  <a:cubicBezTo>
                    <a:pt x="3545996" y="870532"/>
                    <a:pt x="3532626" y="845840"/>
                    <a:pt x="3558985" y="829549"/>
                  </a:cubicBezTo>
                  <a:cubicBezTo>
                    <a:pt x="3581332" y="815738"/>
                    <a:pt x="3572578" y="785099"/>
                    <a:pt x="3546285" y="785099"/>
                  </a:cubicBezTo>
                  <a:cubicBezTo>
                    <a:pt x="3531771" y="785099"/>
                    <a:pt x="3519524" y="775574"/>
                    <a:pt x="3517710" y="762874"/>
                  </a:cubicBezTo>
                  <a:cubicBezTo>
                    <a:pt x="3515576" y="747937"/>
                    <a:pt x="3508964" y="744039"/>
                    <a:pt x="3497546" y="750986"/>
                  </a:cubicBezTo>
                  <a:cubicBezTo>
                    <a:pt x="3484720" y="758791"/>
                    <a:pt x="3482596" y="754902"/>
                    <a:pt x="3488877" y="735111"/>
                  </a:cubicBezTo>
                  <a:cubicBezTo>
                    <a:pt x="3495451" y="714398"/>
                    <a:pt x="3491688" y="708899"/>
                    <a:pt x="3470941" y="708899"/>
                  </a:cubicBezTo>
                  <a:cubicBezTo>
                    <a:pt x="3443447" y="708899"/>
                    <a:pt x="3435631" y="690594"/>
                    <a:pt x="3457385" y="677149"/>
                  </a:cubicBezTo>
                  <a:cubicBezTo>
                    <a:pt x="3479155" y="663695"/>
                    <a:pt x="3471304" y="630640"/>
                    <a:pt x="3444685" y="623679"/>
                  </a:cubicBezTo>
                  <a:cubicBezTo>
                    <a:pt x="3430715" y="620026"/>
                    <a:pt x="3419285" y="609455"/>
                    <a:pt x="3419285" y="600188"/>
                  </a:cubicBezTo>
                  <a:cubicBezTo>
                    <a:pt x="3419285" y="590921"/>
                    <a:pt x="3407892" y="575359"/>
                    <a:pt x="3393966" y="565605"/>
                  </a:cubicBezTo>
                  <a:cubicBezTo>
                    <a:pt x="3380040" y="555851"/>
                    <a:pt x="3372647" y="543870"/>
                    <a:pt x="3377536" y="538981"/>
                  </a:cubicBezTo>
                  <a:cubicBezTo>
                    <a:pt x="3382426" y="534092"/>
                    <a:pt x="3374143" y="526880"/>
                    <a:pt x="3359131" y="522954"/>
                  </a:cubicBezTo>
                  <a:cubicBezTo>
                    <a:pt x="3342096" y="518499"/>
                    <a:pt x="3328797" y="501980"/>
                    <a:pt x="3323751" y="479007"/>
                  </a:cubicBezTo>
                  <a:cubicBezTo>
                    <a:pt x="3319305" y="458763"/>
                    <a:pt x="3307548" y="442199"/>
                    <a:pt x="3297626" y="442199"/>
                  </a:cubicBezTo>
                  <a:cubicBezTo>
                    <a:pt x="3287703" y="442199"/>
                    <a:pt x="3279585" y="430912"/>
                    <a:pt x="3279585" y="417117"/>
                  </a:cubicBezTo>
                  <a:cubicBezTo>
                    <a:pt x="3279585" y="396302"/>
                    <a:pt x="3273414" y="393268"/>
                    <a:pt x="3243317" y="399287"/>
                  </a:cubicBezTo>
                  <a:cubicBezTo>
                    <a:pt x="3203730" y="407205"/>
                    <a:pt x="3181791" y="391388"/>
                    <a:pt x="3043263" y="255055"/>
                  </a:cubicBezTo>
                  <a:cubicBezTo>
                    <a:pt x="2970925" y="183864"/>
                    <a:pt x="2970914" y="183859"/>
                    <a:pt x="2949027" y="210887"/>
                  </a:cubicBezTo>
                  <a:cubicBezTo>
                    <a:pt x="2923470" y="242449"/>
                    <a:pt x="2903580" y="230072"/>
                    <a:pt x="2884834" y="170939"/>
                  </a:cubicBezTo>
                  <a:cubicBezTo>
                    <a:pt x="2877486" y="147758"/>
                    <a:pt x="2866982" y="137062"/>
                    <a:pt x="2855784" y="141359"/>
                  </a:cubicBezTo>
                  <a:cubicBezTo>
                    <a:pt x="2846138" y="145060"/>
                    <a:pt x="2822594" y="139969"/>
                    <a:pt x="2803463" y="130044"/>
                  </a:cubicBezTo>
                  <a:cubicBezTo>
                    <a:pt x="2755878" y="105356"/>
                    <a:pt x="2750022" y="107618"/>
                    <a:pt x="2741672" y="153911"/>
                  </a:cubicBezTo>
                  <a:cubicBezTo>
                    <a:pt x="2738034" y="174083"/>
                    <a:pt x="2732826" y="172629"/>
                    <a:pt x="2697417" y="141558"/>
                  </a:cubicBezTo>
                  <a:cubicBezTo>
                    <a:pt x="2675344" y="122190"/>
                    <a:pt x="2657285" y="101015"/>
                    <a:pt x="2657285" y="94503"/>
                  </a:cubicBezTo>
                  <a:cubicBezTo>
                    <a:pt x="2657285" y="87990"/>
                    <a:pt x="2667736" y="92121"/>
                    <a:pt x="2680510" y="103681"/>
                  </a:cubicBezTo>
                  <a:cubicBezTo>
                    <a:pt x="2709548" y="129960"/>
                    <a:pt x="2756495" y="133375"/>
                    <a:pt x="2735150" y="107655"/>
                  </a:cubicBezTo>
                  <a:cubicBezTo>
                    <a:pt x="2727371" y="98282"/>
                    <a:pt x="2724766" y="86852"/>
                    <a:pt x="2729362" y="82255"/>
                  </a:cubicBezTo>
                  <a:cubicBezTo>
                    <a:pt x="2733958" y="77659"/>
                    <a:pt x="2723853" y="73899"/>
                    <a:pt x="2706907" y="73899"/>
                  </a:cubicBezTo>
                  <a:cubicBezTo>
                    <a:pt x="2689849" y="73899"/>
                    <a:pt x="2669014" y="62561"/>
                    <a:pt x="2660232" y="48499"/>
                  </a:cubicBezTo>
                  <a:cubicBezTo>
                    <a:pt x="2651265" y="34140"/>
                    <a:pt x="2630616" y="23099"/>
                    <a:pt x="2612727" y="23099"/>
                  </a:cubicBezTo>
                  <a:cubicBezTo>
                    <a:pt x="2579257" y="23099"/>
                    <a:pt x="2572614" y="34948"/>
                    <a:pt x="2594061" y="56395"/>
                  </a:cubicBezTo>
                  <a:cubicBezTo>
                    <a:pt x="2601197" y="63531"/>
                    <a:pt x="2611257" y="94092"/>
                    <a:pt x="2616415" y="124307"/>
                  </a:cubicBezTo>
                  <a:cubicBezTo>
                    <a:pt x="2621573" y="154522"/>
                    <a:pt x="2634308" y="182687"/>
                    <a:pt x="2644714" y="186896"/>
                  </a:cubicBezTo>
                  <a:cubicBezTo>
                    <a:pt x="2655121" y="191105"/>
                    <a:pt x="2671063" y="204550"/>
                    <a:pt x="2680141" y="216774"/>
                  </a:cubicBezTo>
                  <a:cubicBezTo>
                    <a:pt x="2689219" y="228998"/>
                    <a:pt x="2704742" y="238999"/>
                    <a:pt x="2714635" y="238999"/>
                  </a:cubicBezTo>
                  <a:cubicBezTo>
                    <a:pt x="2755906" y="238999"/>
                    <a:pt x="2821910" y="275387"/>
                    <a:pt x="2916184" y="350115"/>
                  </a:cubicBezTo>
                  <a:cubicBezTo>
                    <a:pt x="2971266" y="393776"/>
                    <a:pt x="3021879" y="429499"/>
                    <a:pt x="3028656" y="429499"/>
                  </a:cubicBezTo>
                  <a:cubicBezTo>
                    <a:pt x="3035434" y="429499"/>
                    <a:pt x="3052221" y="443791"/>
                    <a:pt x="3065961" y="461258"/>
                  </a:cubicBezTo>
                  <a:cubicBezTo>
                    <a:pt x="3079701" y="478725"/>
                    <a:pt x="3115781" y="507573"/>
                    <a:pt x="3146139" y="525364"/>
                  </a:cubicBezTo>
                  <a:cubicBezTo>
                    <a:pt x="3215408" y="565959"/>
                    <a:pt x="3312842" y="678663"/>
                    <a:pt x="3321659" y="728393"/>
                  </a:cubicBezTo>
                  <a:cubicBezTo>
                    <a:pt x="3329019" y="769905"/>
                    <a:pt x="3350049" y="834420"/>
                    <a:pt x="3375333" y="893049"/>
                  </a:cubicBezTo>
                  <a:cubicBezTo>
                    <a:pt x="3384370" y="914004"/>
                    <a:pt x="3398101" y="949868"/>
                    <a:pt x="3405847" y="972747"/>
                  </a:cubicBezTo>
                  <a:cubicBezTo>
                    <a:pt x="3413593" y="995626"/>
                    <a:pt x="3431007" y="1025421"/>
                    <a:pt x="3444545" y="1038959"/>
                  </a:cubicBezTo>
                  <a:cubicBezTo>
                    <a:pt x="3458311" y="1052725"/>
                    <a:pt x="3463766" y="1066905"/>
                    <a:pt x="3456922" y="1071135"/>
                  </a:cubicBezTo>
                  <a:cubicBezTo>
                    <a:pt x="3440815" y="1081090"/>
                    <a:pt x="3441156" y="1137019"/>
                    <a:pt x="3457385" y="1147049"/>
                  </a:cubicBezTo>
                  <a:cubicBezTo>
                    <a:pt x="3464370" y="1151366"/>
                    <a:pt x="3470085" y="1169028"/>
                    <a:pt x="3470085" y="1186297"/>
                  </a:cubicBezTo>
                  <a:cubicBezTo>
                    <a:pt x="3470085" y="1203567"/>
                    <a:pt x="3478142" y="1220788"/>
                    <a:pt x="3487989" y="1224567"/>
                  </a:cubicBezTo>
                  <a:cubicBezTo>
                    <a:pt x="3515517" y="1235130"/>
                    <a:pt x="3524246" y="1290357"/>
                    <a:pt x="3503148" y="1320478"/>
                  </a:cubicBezTo>
                  <a:cubicBezTo>
                    <a:pt x="3489335" y="1340199"/>
                    <a:pt x="3487970" y="1354083"/>
                    <a:pt x="3497737" y="1375519"/>
                  </a:cubicBezTo>
                  <a:cubicBezTo>
                    <a:pt x="3506940" y="1395718"/>
                    <a:pt x="3506501" y="1412216"/>
                    <a:pt x="3496250" y="1431371"/>
                  </a:cubicBezTo>
                  <a:cubicBezTo>
                    <a:pt x="3477726" y="1465981"/>
                    <a:pt x="3481136" y="1532803"/>
                    <a:pt x="3503218" y="1567951"/>
                  </a:cubicBezTo>
                  <a:cubicBezTo>
                    <a:pt x="3518199" y="1591795"/>
                    <a:pt x="3516891" y="1599632"/>
                    <a:pt x="3492622" y="1631451"/>
                  </a:cubicBezTo>
                  <a:cubicBezTo>
                    <a:pt x="3469145" y="1662230"/>
                    <a:pt x="3466268" y="1677324"/>
                    <a:pt x="3473700" y="1730721"/>
                  </a:cubicBezTo>
                  <a:cubicBezTo>
                    <a:pt x="3481639" y="1787754"/>
                    <a:pt x="3479269" y="1797029"/>
                    <a:pt x="3448563" y="1829079"/>
                  </a:cubicBezTo>
                  <a:cubicBezTo>
                    <a:pt x="3398817" y="1881003"/>
                    <a:pt x="3382111" y="1948365"/>
                    <a:pt x="3404655" y="2006122"/>
                  </a:cubicBezTo>
                  <a:cubicBezTo>
                    <a:pt x="3424839" y="2057831"/>
                    <a:pt x="3415920" y="2118599"/>
                    <a:pt x="3388149" y="2118599"/>
                  </a:cubicBezTo>
                  <a:cubicBezTo>
                    <a:pt x="3378275" y="2118599"/>
                    <a:pt x="3366569" y="2130029"/>
                    <a:pt x="3362135" y="2143999"/>
                  </a:cubicBezTo>
                  <a:cubicBezTo>
                    <a:pt x="3357701" y="2157969"/>
                    <a:pt x="3349611" y="2169399"/>
                    <a:pt x="3344158" y="2169399"/>
                  </a:cubicBezTo>
                  <a:cubicBezTo>
                    <a:pt x="3325841" y="2169399"/>
                    <a:pt x="3282844" y="2251521"/>
                    <a:pt x="3277804" y="2296129"/>
                  </a:cubicBezTo>
                  <a:cubicBezTo>
                    <a:pt x="3273653" y="2332873"/>
                    <a:pt x="3266436" y="2341883"/>
                    <a:pt x="3234924" y="2349663"/>
                  </a:cubicBezTo>
                  <a:cubicBezTo>
                    <a:pt x="3210030" y="2355809"/>
                    <a:pt x="3194766" y="2368968"/>
                    <a:pt x="3190420" y="2388033"/>
                  </a:cubicBezTo>
                  <a:cubicBezTo>
                    <a:pt x="3186591" y="2404825"/>
                    <a:pt x="3166298" y="2425075"/>
                    <a:pt x="3142250" y="2436099"/>
                  </a:cubicBezTo>
                  <a:cubicBezTo>
                    <a:pt x="3103474" y="2453875"/>
                    <a:pt x="3101432" y="2457899"/>
                    <a:pt x="3111719" y="2496273"/>
                  </a:cubicBezTo>
                  <a:cubicBezTo>
                    <a:pt x="3120981" y="2530830"/>
                    <a:pt x="3118989" y="2538588"/>
                    <a:pt x="3099246" y="2544855"/>
                  </a:cubicBezTo>
                  <a:cubicBezTo>
                    <a:pt x="3068528" y="2554604"/>
                    <a:pt x="2987485" y="2638317"/>
                    <a:pt x="2987485" y="2660297"/>
                  </a:cubicBezTo>
                  <a:cubicBezTo>
                    <a:pt x="2987485" y="2669703"/>
                    <a:pt x="2978965" y="2677399"/>
                    <a:pt x="2968552" y="2677399"/>
                  </a:cubicBezTo>
                  <a:cubicBezTo>
                    <a:pt x="2958139" y="2677399"/>
                    <a:pt x="2933850" y="2694281"/>
                    <a:pt x="2914577" y="2714914"/>
                  </a:cubicBezTo>
                  <a:cubicBezTo>
                    <a:pt x="2895304" y="2735547"/>
                    <a:pt x="2870073" y="2752208"/>
                    <a:pt x="2858507" y="2751937"/>
                  </a:cubicBezTo>
                  <a:cubicBezTo>
                    <a:pt x="2846942" y="2751668"/>
                    <a:pt x="2833824" y="2762964"/>
                    <a:pt x="2829357" y="2777040"/>
                  </a:cubicBezTo>
                  <a:cubicBezTo>
                    <a:pt x="2824504" y="2792331"/>
                    <a:pt x="2805262" y="2806142"/>
                    <a:pt x="2781557" y="2811348"/>
                  </a:cubicBezTo>
                  <a:cubicBezTo>
                    <a:pt x="2759735" y="2816141"/>
                    <a:pt x="2727191" y="2833683"/>
                    <a:pt x="2709237" y="2850331"/>
                  </a:cubicBezTo>
                  <a:cubicBezTo>
                    <a:pt x="2691284" y="2866978"/>
                    <a:pt x="2667235" y="2880599"/>
                    <a:pt x="2655795" y="2880599"/>
                  </a:cubicBezTo>
                  <a:cubicBezTo>
                    <a:pt x="2644355" y="2880599"/>
                    <a:pt x="2627881" y="2889172"/>
                    <a:pt x="2619185" y="2899649"/>
                  </a:cubicBezTo>
                  <a:cubicBezTo>
                    <a:pt x="2609538" y="2911273"/>
                    <a:pt x="2581704" y="2918699"/>
                    <a:pt x="2547780" y="2918699"/>
                  </a:cubicBezTo>
                  <a:cubicBezTo>
                    <a:pt x="2517203" y="2918699"/>
                    <a:pt x="2492185" y="2923362"/>
                    <a:pt x="2492185" y="2929062"/>
                  </a:cubicBezTo>
                  <a:cubicBezTo>
                    <a:pt x="2492185" y="2942223"/>
                    <a:pt x="2366172" y="2994899"/>
                    <a:pt x="2334689" y="2994899"/>
                  </a:cubicBezTo>
                  <a:cubicBezTo>
                    <a:pt x="2321678" y="2994899"/>
                    <a:pt x="2292632" y="3006271"/>
                    <a:pt x="2270142" y="3020171"/>
                  </a:cubicBezTo>
                  <a:cubicBezTo>
                    <a:pt x="2237027" y="3040638"/>
                    <a:pt x="2214217" y="3044274"/>
                    <a:pt x="2150193" y="3039296"/>
                  </a:cubicBezTo>
                  <a:cubicBezTo>
                    <a:pt x="2106711" y="3035915"/>
                    <a:pt x="2061264" y="3038432"/>
                    <a:pt x="2049201" y="3044888"/>
                  </a:cubicBezTo>
                  <a:cubicBezTo>
                    <a:pt x="2023489" y="3058648"/>
                    <a:pt x="1985146" y="3041753"/>
                    <a:pt x="2008846" y="3027106"/>
                  </a:cubicBezTo>
                  <a:cubicBezTo>
                    <a:pt x="2019573" y="3020476"/>
                    <a:pt x="2019758" y="3013507"/>
                    <a:pt x="2009533" y="3001186"/>
                  </a:cubicBezTo>
                  <a:cubicBezTo>
                    <a:pt x="1998994" y="2988487"/>
                    <a:pt x="2001189" y="2980521"/>
                    <a:pt x="2018441" y="2968855"/>
                  </a:cubicBezTo>
                  <a:cubicBezTo>
                    <a:pt x="2048312" y="2948658"/>
                    <a:pt x="2055030" y="2946866"/>
                    <a:pt x="2135316" y="2937687"/>
                  </a:cubicBezTo>
                  <a:cubicBezTo>
                    <a:pt x="2172671" y="2933416"/>
                    <a:pt x="2216813" y="2921024"/>
                    <a:pt x="2233410" y="2910150"/>
                  </a:cubicBezTo>
                  <a:cubicBezTo>
                    <a:pt x="2252810" y="2897438"/>
                    <a:pt x="2263585" y="2895531"/>
                    <a:pt x="2263585" y="2904811"/>
                  </a:cubicBezTo>
                  <a:cubicBezTo>
                    <a:pt x="2263585" y="2912749"/>
                    <a:pt x="2277703" y="2925676"/>
                    <a:pt x="2294959" y="2933538"/>
                  </a:cubicBezTo>
                  <a:cubicBezTo>
                    <a:pt x="2331132" y="2950020"/>
                    <a:pt x="2371240" y="2927397"/>
                    <a:pt x="2359605" y="2897075"/>
                  </a:cubicBezTo>
                  <a:cubicBezTo>
                    <a:pt x="2350520" y="2873401"/>
                    <a:pt x="2430900" y="2877508"/>
                    <a:pt x="2445618" y="2901470"/>
                  </a:cubicBezTo>
                  <a:cubicBezTo>
                    <a:pt x="2459518" y="2924098"/>
                    <a:pt x="2479485" y="2923529"/>
                    <a:pt x="2479485" y="2900505"/>
                  </a:cubicBezTo>
                  <a:cubicBezTo>
                    <a:pt x="2479485" y="2867801"/>
                    <a:pt x="2583761" y="2806005"/>
                    <a:pt x="2625487" y="2813982"/>
                  </a:cubicBezTo>
                  <a:cubicBezTo>
                    <a:pt x="2643179" y="2817364"/>
                    <a:pt x="2671307" y="2810833"/>
                    <a:pt x="2689012" y="2799232"/>
                  </a:cubicBezTo>
                  <a:cubicBezTo>
                    <a:pt x="2706487" y="2787782"/>
                    <a:pt x="2720785" y="2784260"/>
                    <a:pt x="2720785" y="2791406"/>
                  </a:cubicBezTo>
                  <a:cubicBezTo>
                    <a:pt x="2720785" y="2814392"/>
                    <a:pt x="2744207" y="2805239"/>
                    <a:pt x="2752535" y="2778999"/>
                  </a:cubicBezTo>
                  <a:cubicBezTo>
                    <a:pt x="2757585" y="2763087"/>
                    <a:pt x="2771750" y="2753599"/>
                    <a:pt x="2790455" y="2753599"/>
                  </a:cubicBezTo>
                  <a:cubicBezTo>
                    <a:pt x="2828785" y="2753599"/>
                    <a:pt x="2878566" y="2677358"/>
                    <a:pt x="2869886" y="2631950"/>
                  </a:cubicBezTo>
                  <a:cubicBezTo>
                    <a:pt x="2865726" y="2610190"/>
                    <a:pt x="2870940" y="2596498"/>
                    <a:pt x="2886570" y="2588133"/>
                  </a:cubicBezTo>
                  <a:cubicBezTo>
                    <a:pt x="2899074" y="2581441"/>
                    <a:pt x="2914036" y="2565927"/>
                    <a:pt x="2919820" y="2553657"/>
                  </a:cubicBezTo>
                  <a:cubicBezTo>
                    <a:pt x="2925603" y="2541388"/>
                    <a:pt x="2957586" y="2517641"/>
                    <a:pt x="2990892" y="2500886"/>
                  </a:cubicBezTo>
                  <a:cubicBezTo>
                    <a:pt x="3042592" y="2474878"/>
                    <a:pt x="3051701" y="2464663"/>
                    <a:pt x="3053172" y="2431036"/>
                  </a:cubicBezTo>
                  <a:cubicBezTo>
                    <a:pt x="3054120" y="2409373"/>
                    <a:pt x="3058302" y="2388791"/>
                    <a:pt x="3062465" y="2385299"/>
                  </a:cubicBezTo>
                  <a:cubicBezTo>
                    <a:pt x="3066629" y="2381807"/>
                    <a:pt x="3084571" y="2350374"/>
                    <a:pt x="3102337" y="2315449"/>
                  </a:cubicBezTo>
                  <a:cubicBezTo>
                    <a:pt x="3129234" y="2262573"/>
                    <a:pt x="3139997" y="2252384"/>
                    <a:pt x="3166669" y="2254548"/>
                  </a:cubicBezTo>
                  <a:cubicBezTo>
                    <a:pt x="3194430" y="2256800"/>
                    <a:pt x="3199722" y="2250876"/>
                    <a:pt x="3206371" y="2210098"/>
                  </a:cubicBezTo>
                  <a:cubicBezTo>
                    <a:pt x="3218515" y="2135630"/>
                    <a:pt x="3242545" y="2067799"/>
                    <a:pt x="3256783" y="2067799"/>
                  </a:cubicBezTo>
                  <a:cubicBezTo>
                    <a:pt x="3263968" y="2067799"/>
                    <a:pt x="3266714" y="2055818"/>
                    <a:pt x="3262885" y="2041174"/>
                  </a:cubicBezTo>
                  <a:cubicBezTo>
                    <a:pt x="3253711" y="2006094"/>
                    <a:pt x="3264972" y="1978899"/>
                    <a:pt x="3288670" y="1978899"/>
                  </a:cubicBezTo>
                  <a:cubicBezTo>
                    <a:pt x="3302668" y="1978899"/>
                    <a:pt x="3305619" y="1970456"/>
                    <a:pt x="3299770" y="1947149"/>
                  </a:cubicBezTo>
                  <a:cubicBezTo>
                    <a:pt x="3294988" y="1928098"/>
                    <a:pt x="3297237" y="1915399"/>
                    <a:pt x="3305391" y="1915399"/>
                  </a:cubicBezTo>
                  <a:cubicBezTo>
                    <a:pt x="3352143" y="1915399"/>
                    <a:pt x="3374637" y="1689579"/>
                    <a:pt x="3334255" y="1625639"/>
                  </a:cubicBezTo>
                  <a:cubicBezTo>
                    <a:pt x="3316913" y="1598182"/>
                    <a:pt x="3314610" y="1577164"/>
                    <a:pt x="3322419" y="1517614"/>
                  </a:cubicBezTo>
                  <a:cubicBezTo>
                    <a:pt x="3329986" y="1459903"/>
                    <a:pt x="3327799" y="1437093"/>
                    <a:pt x="3312449" y="1413668"/>
                  </a:cubicBezTo>
                  <a:cubicBezTo>
                    <a:pt x="3291963" y="1382401"/>
                    <a:pt x="3281374" y="1353349"/>
                    <a:pt x="3217698" y="1153715"/>
                  </a:cubicBezTo>
                  <a:cubicBezTo>
                    <a:pt x="3196587" y="1087531"/>
                    <a:pt x="3169474" y="1026184"/>
                    <a:pt x="3157444" y="1017389"/>
                  </a:cubicBezTo>
                  <a:cubicBezTo>
                    <a:pt x="3115721" y="986879"/>
                    <a:pt x="3090280" y="934698"/>
                    <a:pt x="3098090" y="895647"/>
                  </a:cubicBezTo>
                  <a:cubicBezTo>
                    <a:pt x="3104809" y="862055"/>
                    <a:pt x="3102869" y="859243"/>
                    <a:pt x="3078343" y="867028"/>
                  </a:cubicBezTo>
                  <a:cubicBezTo>
                    <a:pt x="3057487" y="873647"/>
                    <a:pt x="3052837" y="871251"/>
                    <a:pt x="3058400" y="856753"/>
                  </a:cubicBezTo>
                  <a:cubicBezTo>
                    <a:pt x="3062990" y="844791"/>
                    <a:pt x="3052465" y="829922"/>
                    <a:pt x="3029745" y="816271"/>
                  </a:cubicBezTo>
                  <a:cubicBezTo>
                    <a:pt x="2980969" y="786965"/>
                    <a:pt x="2938015" y="746403"/>
                    <a:pt x="2930335" y="722398"/>
                  </a:cubicBezTo>
                  <a:cubicBezTo>
                    <a:pt x="2925426" y="707053"/>
                    <a:pt x="2905019" y="702549"/>
                    <a:pt x="2840411" y="702549"/>
                  </a:cubicBezTo>
                  <a:cubicBezTo>
                    <a:pt x="2751253" y="702549"/>
                    <a:pt x="2733485" y="691594"/>
                    <a:pt x="2733485" y="636622"/>
                  </a:cubicBezTo>
                  <a:cubicBezTo>
                    <a:pt x="2733485" y="619024"/>
                    <a:pt x="2725868" y="607299"/>
                    <a:pt x="2714435" y="607299"/>
                  </a:cubicBezTo>
                  <a:cubicBezTo>
                    <a:pt x="2703958" y="607299"/>
                    <a:pt x="2695385" y="598727"/>
                    <a:pt x="2695385" y="588249"/>
                  </a:cubicBezTo>
                  <a:cubicBezTo>
                    <a:pt x="2695385" y="550130"/>
                    <a:pt x="2566071" y="546930"/>
                    <a:pt x="2521470" y="583944"/>
                  </a:cubicBezTo>
                  <a:cubicBezTo>
                    <a:pt x="2512921" y="591040"/>
                    <a:pt x="2489716" y="593286"/>
                    <a:pt x="2469905" y="588934"/>
                  </a:cubicBezTo>
                  <a:cubicBezTo>
                    <a:pt x="2448473" y="584227"/>
                    <a:pt x="2414410" y="589160"/>
                    <a:pt x="2385801" y="601113"/>
                  </a:cubicBezTo>
                  <a:cubicBezTo>
                    <a:pt x="2344196" y="618497"/>
                    <a:pt x="2337430" y="627110"/>
                    <a:pt x="2335577" y="665045"/>
                  </a:cubicBezTo>
                  <a:lnTo>
                    <a:pt x="2333435" y="708887"/>
                  </a:lnTo>
                  <a:lnTo>
                    <a:pt x="2305195" y="683289"/>
                  </a:lnTo>
                  <a:cubicBezTo>
                    <a:pt x="2282571" y="662783"/>
                    <a:pt x="2266784" y="659318"/>
                    <a:pt x="2225820" y="665869"/>
                  </a:cubicBezTo>
                  <a:cubicBezTo>
                    <a:pt x="2191500" y="671357"/>
                    <a:pt x="2174685" y="669335"/>
                    <a:pt x="2174685" y="659722"/>
                  </a:cubicBezTo>
                  <a:cubicBezTo>
                    <a:pt x="2174685" y="651844"/>
                    <a:pt x="2167109" y="645399"/>
                    <a:pt x="2157849" y="645399"/>
                  </a:cubicBezTo>
                  <a:cubicBezTo>
                    <a:pt x="2148589" y="645399"/>
                    <a:pt x="2127590" y="631112"/>
                    <a:pt x="2111185" y="613649"/>
                  </a:cubicBezTo>
                  <a:cubicBezTo>
                    <a:pt x="2094780" y="596187"/>
                    <a:pt x="2071261" y="581899"/>
                    <a:pt x="2058921" y="581899"/>
                  </a:cubicBezTo>
                  <a:cubicBezTo>
                    <a:pt x="2026919" y="581899"/>
                    <a:pt x="2016896" y="558756"/>
                    <a:pt x="2036888" y="531027"/>
                  </a:cubicBezTo>
                  <a:cubicBezTo>
                    <a:pt x="2046909" y="517130"/>
                    <a:pt x="2049948" y="498874"/>
                    <a:pt x="2044202" y="487102"/>
                  </a:cubicBezTo>
                  <a:cubicBezTo>
                    <a:pt x="2037845" y="474078"/>
                    <a:pt x="2044579" y="452972"/>
                    <a:pt x="2063252" y="427395"/>
                  </a:cubicBezTo>
                  <a:cubicBezTo>
                    <a:pt x="2079138" y="405637"/>
                    <a:pt x="2087528" y="388053"/>
                    <a:pt x="2081897" y="388321"/>
                  </a:cubicBezTo>
                  <a:cubicBezTo>
                    <a:pt x="2076267" y="388588"/>
                    <a:pt x="2061136" y="377511"/>
                    <a:pt x="2048273" y="363704"/>
                  </a:cubicBezTo>
                  <a:cubicBezTo>
                    <a:pt x="2026319" y="340139"/>
                    <a:pt x="2022511" y="339830"/>
                    <a:pt x="1986116" y="358650"/>
                  </a:cubicBezTo>
                  <a:cubicBezTo>
                    <a:pt x="1937023" y="384037"/>
                    <a:pt x="1934427" y="383807"/>
                    <a:pt x="1942030" y="354732"/>
                  </a:cubicBezTo>
                  <a:cubicBezTo>
                    <a:pt x="1950344" y="322943"/>
                    <a:pt x="1932841" y="313925"/>
                    <a:pt x="1884468" y="325077"/>
                  </a:cubicBezTo>
                  <a:cubicBezTo>
                    <a:pt x="1860065" y="330703"/>
                    <a:pt x="1847100" y="340387"/>
                    <a:pt x="1850934" y="350124"/>
                  </a:cubicBezTo>
                  <a:cubicBezTo>
                    <a:pt x="1854372" y="358855"/>
                    <a:pt x="1848612" y="365999"/>
                    <a:pt x="1838135" y="365999"/>
                  </a:cubicBezTo>
                  <a:cubicBezTo>
                    <a:pt x="1805516" y="365999"/>
                    <a:pt x="1817237" y="343728"/>
                    <a:pt x="1857185" y="329802"/>
                  </a:cubicBezTo>
                  <a:cubicBezTo>
                    <a:pt x="1878140" y="322497"/>
                    <a:pt x="1895285" y="310649"/>
                    <a:pt x="1895285" y="303474"/>
                  </a:cubicBezTo>
                  <a:cubicBezTo>
                    <a:pt x="1895285" y="294627"/>
                    <a:pt x="1906057" y="294523"/>
                    <a:pt x="1928749" y="303151"/>
                  </a:cubicBezTo>
                  <a:cubicBezTo>
                    <a:pt x="1976289" y="321225"/>
                    <a:pt x="2022285" y="289534"/>
                    <a:pt x="2022285" y="238706"/>
                  </a:cubicBezTo>
                  <a:cubicBezTo>
                    <a:pt x="2022285" y="213596"/>
                    <a:pt x="2014821" y="198756"/>
                    <a:pt x="2000060" y="194519"/>
                  </a:cubicBezTo>
                  <a:cubicBezTo>
                    <a:pt x="1987836" y="191010"/>
                    <a:pt x="1961196" y="174334"/>
                    <a:pt x="1940860" y="157461"/>
                  </a:cubicBezTo>
                  <a:lnTo>
                    <a:pt x="1903885" y="126782"/>
                  </a:lnTo>
                  <a:lnTo>
                    <a:pt x="1947210" y="107230"/>
                  </a:lnTo>
                  <a:cubicBezTo>
                    <a:pt x="1977856" y="93401"/>
                    <a:pt x="2012393" y="89740"/>
                    <a:pt x="2065224" y="94721"/>
                  </a:cubicBezTo>
                  <a:cubicBezTo>
                    <a:pt x="2114344" y="99352"/>
                    <a:pt x="2142965" y="96825"/>
                    <a:pt x="2148828" y="87339"/>
                  </a:cubicBezTo>
                  <a:cubicBezTo>
                    <a:pt x="2154974" y="77394"/>
                    <a:pt x="2167605" y="76664"/>
                    <a:pt x="2189499" y="84988"/>
                  </a:cubicBezTo>
                  <a:cubicBezTo>
                    <a:pt x="2233349" y="101660"/>
                    <a:pt x="2259502" y="84309"/>
                    <a:pt x="2229261" y="58607"/>
                  </a:cubicBezTo>
                  <a:cubicBezTo>
                    <a:pt x="2186265" y="22065"/>
                    <a:pt x="2023128" y="0"/>
                    <a:pt x="2005073" y="2828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2510632" y="1301299"/>
              <a:ext cx="47189" cy="47266"/>
            </a:xfrm>
            <a:custGeom>
              <a:avLst/>
              <a:gdLst/>
              <a:ahLst/>
              <a:cxnLst/>
              <a:rect l="0" t="0" r="0" b="0"/>
              <a:pathLst>
                <a:path w="47189" h="47266">
                  <a:moveTo>
                    <a:pt x="16639" y="15350"/>
                  </a:moveTo>
                  <a:cubicBezTo>
                    <a:pt x="0" y="31988"/>
                    <a:pt x="7590" y="47265"/>
                    <a:pt x="27286" y="36780"/>
                  </a:cubicBezTo>
                  <a:cubicBezTo>
                    <a:pt x="38040" y="31056"/>
                    <a:pt x="46915" y="20657"/>
                    <a:pt x="47007" y="13672"/>
                  </a:cubicBezTo>
                  <a:cubicBezTo>
                    <a:pt x="47188" y="0"/>
                    <a:pt x="31099" y="889"/>
                    <a:pt x="16639" y="153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2603249" y="1296189"/>
              <a:ext cx="69088" cy="51555"/>
            </a:xfrm>
            <a:custGeom>
              <a:avLst/>
              <a:gdLst/>
              <a:ahLst/>
              <a:cxnLst/>
              <a:rect l="0" t="0" r="0" b="0"/>
              <a:pathLst>
                <a:path w="69088" h="51555">
                  <a:moveTo>
                    <a:pt x="421" y="20889"/>
                  </a:moveTo>
                  <a:cubicBezTo>
                    <a:pt x="0" y="26716"/>
                    <a:pt x="15561" y="36250"/>
                    <a:pt x="35000" y="42077"/>
                  </a:cubicBezTo>
                  <a:cubicBezTo>
                    <a:pt x="66620" y="51554"/>
                    <a:pt x="69087" y="50216"/>
                    <a:pt x="58411" y="29377"/>
                  </a:cubicBezTo>
                  <a:cubicBezTo>
                    <a:pt x="46719" y="6555"/>
                    <a:pt x="1931" y="0"/>
                    <a:pt x="421" y="208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2232338" y="1336867"/>
              <a:ext cx="127076" cy="87190"/>
            </a:xfrm>
            <a:custGeom>
              <a:avLst/>
              <a:gdLst/>
              <a:ahLst/>
              <a:cxnLst/>
              <a:rect l="0" t="0" r="0" b="0"/>
              <a:pathLst>
                <a:path w="127076" h="87190">
                  <a:moveTo>
                    <a:pt x="81718" y="16655"/>
                  </a:moveTo>
                  <a:cubicBezTo>
                    <a:pt x="6310" y="50037"/>
                    <a:pt x="0" y="67091"/>
                    <a:pt x="58321" y="79900"/>
                  </a:cubicBezTo>
                  <a:cubicBezTo>
                    <a:pt x="91507" y="87189"/>
                    <a:pt x="99039" y="84030"/>
                    <a:pt x="108898" y="58684"/>
                  </a:cubicBezTo>
                  <a:cubicBezTo>
                    <a:pt x="127075" y="11958"/>
                    <a:pt x="119342" y="0"/>
                    <a:pt x="81718" y="166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1931216" y="1384981"/>
              <a:ext cx="297558" cy="163962"/>
            </a:xfrm>
            <a:custGeom>
              <a:avLst/>
              <a:gdLst/>
              <a:ahLst/>
              <a:cxnLst/>
              <a:rect l="0" t="0" r="0" b="0"/>
              <a:pathLst>
                <a:path w="297558" h="163962">
                  <a:moveTo>
                    <a:pt x="189036" y="26384"/>
                  </a:moveTo>
                  <a:cubicBezTo>
                    <a:pt x="176131" y="41471"/>
                    <a:pt x="151842" y="53815"/>
                    <a:pt x="135061" y="53815"/>
                  </a:cubicBezTo>
                  <a:cubicBezTo>
                    <a:pt x="117639" y="53815"/>
                    <a:pt x="104549" y="61306"/>
                    <a:pt x="104549" y="71278"/>
                  </a:cubicBezTo>
                  <a:cubicBezTo>
                    <a:pt x="104549" y="81687"/>
                    <a:pt x="95572" y="86360"/>
                    <a:pt x="82324" y="82847"/>
                  </a:cubicBezTo>
                  <a:cubicBezTo>
                    <a:pt x="68493" y="79179"/>
                    <a:pt x="48316" y="90941"/>
                    <a:pt x="28902" y="113989"/>
                  </a:cubicBezTo>
                  <a:cubicBezTo>
                    <a:pt x="1021" y="147089"/>
                    <a:pt x="0" y="151905"/>
                    <a:pt x="19293" y="159309"/>
                  </a:cubicBezTo>
                  <a:cubicBezTo>
                    <a:pt x="31416" y="163961"/>
                    <a:pt x="63359" y="155876"/>
                    <a:pt x="92156" y="140866"/>
                  </a:cubicBezTo>
                  <a:cubicBezTo>
                    <a:pt x="120357" y="126167"/>
                    <a:pt x="149576" y="114140"/>
                    <a:pt x="157087" y="114140"/>
                  </a:cubicBezTo>
                  <a:cubicBezTo>
                    <a:pt x="164598" y="114140"/>
                    <a:pt x="188711" y="95087"/>
                    <a:pt x="210671" y="71800"/>
                  </a:cubicBezTo>
                  <a:cubicBezTo>
                    <a:pt x="232631" y="48513"/>
                    <a:pt x="262029" y="24454"/>
                    <a:pt x="275999" y="18336"/>
                  </a:cubicBezTo>
                  <a:cubicBezTo>
                    <a:pt x="297557" y="8894"/>
                    <a:pt x="294676" y="6587"/>
                    <a:pt x="256949" y="3082"/>
                  </a:cubicBezTo>
                  <a:cubicBezTo>
                    <a:pt x="223764" y="0"/>
                    <a:pt x="206553" y="5905"/>
                    <a:pt x="189036" y="2638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3528015" y="1576584"/>
              <a:ext cx="89328" cy="58079"/>
            </a:xfrm>
            <a:custGeom>
              <a:avLst/>
              <a:gdLst/>
              <a:ahLst/>
              <a:cxnLst/>
              <a:rect l="0" t="0" r="0" b="0"/>
              <a:pathLst>
                <a:path w="89328" h="58079">
                  <a:moveTo>
                    <a:pt x="31002" y="24769"/>
                  </a:moveTo>
                  <a:cubicBezTo>
                    <a:pt x="62971" y="50309"/>
                    <a:pt x="89327" y="58078"/>
                    <a:pt x="77147" y="38370"/>
                  </a:cubicBezTo>
                  <a:cubicBezTo>
                    <a:pt x="73352" y="32228"/>
                    <a:pt x="54440" y="21082"/>
                    <a:pt x="35123" y="1360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2196632" y="1603880"/>
              <a:ext cx="172635" cy="24486"/>
            </a:xfrm>
            <a:custGeom>
              <a:avLst/>
              <a:gdLst/>
              <a:ahLst/>
              <a:cxnLst/>
              <a:rect l="0" t="0" r="0" b="0"/>
              <a:pathLst>
                <a:path w="172635" h="24486">
                  <a:moveTo>
                    <a:pt x="16933" y="9541"/>
                  </a:moveTo>
                  <a:cubicBezTo>
                    <a:pt x="0" y="20484"/>
                    <a:pt x="0" y="22041"/>
                    <a:pt x="16933" y="23550"/>
                  </a:cubicBezTo>
                  <a:cubicBezTo>
                    <a:pt x="27410" y="24485"/>
                    <a:pt x="41698" y="23866"/>
                    <a:pt x="48683" y="22176"/>
                  </a:cubicBezTo>
                  <a:cubicBezTo>
                    <a:pt x="55668" y="20485"/>
                    <a:pt x="80908" y="19809"/>
                    <a:pt x="104773" y="20673"/>
                  </a:cubicBezTo>
                  <a:cubicBezTo>
                    <a:pt x="172634" y="23131"/>
                    <a:pt x="167898" y="10234"/>
                    <a:pt x="98425" y="3385"/>
                  </a:cubicBezTo>
                  <a:cubicBezTo>
                    <a:pt x="64082" y="0"/>
                    <a:pt x="27410" y="2770"/>
                    <a:pt x="16933" y="95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2560159" y="1708874"/>
              <a:ext cx="137367" cy="69648"/>
            </a:xfrm>
            <a:custGeom>
              <a:avLst/>
              <a:gdLst/>
              <a:ahLst/>
              <a:cxnLst/>
              <a:rect l="0" t="0" r="0" b="0"/>
              <a:pathLst>
                <a:path w="137367" h="69648">
                  <a:moveTo>
                    <a:pt x="42758" y="25787"/>
                  </a:moveTo>
                  <a:cubicBezTo>
                    <a:pt x="29889" y="35967"/>
                    <a:pt x="14238" y="41131"/>
                    <a:pt x="7979" y="37262"/>
                  </a:cubicBezTo>
                  <a:cubicBezTo>
                    <a:pt x="1719" y="33393"/>
                    <a:pt x="0" y="39097"/>
                    <a:pt x="4160" y="49937"/>
                  </a:cubicBezTo>
                  <a:cubicBezTo>
                    <a:pt x="9591" y="64089"/>
                    <a:pt x="29509" y="69647"/>
                    <a:pt x="74796" y="69647"/>
                  </a:cubicBezTo>
                  <a:cubicBezTo>
                    <a:pt x="134874" y="69647"/>
                    <a:pt x="137366" y="68291"/>
                    <a:pt x="127283" y="41072"/>
                  </a:cubicBezTo>
                  <a:cubicBezTo>
                    <a:pt x="114703" y="7115"/>
                    <a:pt x="75357" y="0"/>
                    <a:pt x="42758" y="25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2373406" y="1755308"/>
              <a:ext cx="144960" cy="73921"/>
            </a:xfrm>
            <a:custGeom>
              <a:avLst/>
              <a:gdLst/>
              <a:ahLst/>
              <a:cxnLst/>
              <a:rect l="0" t="0" r="0" b="0"/>
              <a:pathLst>
                <a:path w="144960" h="73921">
                  <a:moveTo>
                    <a:pt x="55459" y="11709"/>
                  </a:moveTo>
                  <a:cubicBezTo>
                    <a:pt x="24357" y="17826"/>
                    <a:pt x="0" y="25774"/>
                    <a:pt x="1334" y="29372"/>
                  </a:cubicBezTo>
                  <a:cubicBezTo>
                    <a:pt x="14856" y="65838"/>
                    <a:pt x="61204" y="73920"/>
                    <a:pt x="73471" y="41951"/>
                  </a:cubicBezTo>
                  <a:cubicBezTo>
                    <a:pt x="78679" y="28380"/>
                    <a:pt x="90480" y="24993"/>
                    <a:pt x="112930" y="30628"/>
                  </a:cubicBezTo>
                  <a:cubicBezTo>
                    <a:pt x="131198" y="35213"/>
                    <a:pt x="144959" y="33202"/>
                    <a:pt x="144959" y="25949"/>
                  </a:cubicBezTo>
                  <a:cubicBezTo>
                    <a:pt x="144959" y="4767"/>
                    <a:pt x="114995" y="0"/>
                    <a:pt x="55459" y="1170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2565734" y="1848371"/>
              <a:ext cx="39759" cy="35984"/>
            </a:xfrm>
            <a:custGeom>
              <a:avLst/>
              <a:gdLst/>
              <a:ahLst/>
              <a:cxnLst/>
              <a:rect l="0" t="0" r="0" b="0"/>
              <a:pathLst>
                <a:path w="39759" h="35984">
                  <a:moveTo>
                    <a:pt x="28666" y="0"/>
                  </a:moveTo>
                  <a:cubicBezTo>
                    <a:pt x="19444" y="0"/>
                    <a:pt x="9063" y="8572"/>
                    <a:pt x="5599" y="19050"/>
                  </a:cubicBezTo>
                  <a:cubicBezTo>
                    <a:pt x="0" y="35983"/>
                    <a:pt x="1863" y="35983"/>
                    <a:pt x="22368" y="19050"/>
                  </a:cubicBezTo>
                  <a:cubicBezTo>
                    <a:pt x="37626" y="6449"/>
                    <a:pt x="39758" y="0"/>
                    <a:pt x="286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1728418" y="1951591"/>
              <a:ext cx="312479" cy="262392"/>
            </a:xfrm>
            <a:custGeom>
              <a:avLst/>
              <a:gdLst/>
              <a:ahLst/>
              <a:cxnLst/>
              <a:rect l="0" t="0" r="0" b="0"/>
              <a:pathLst>
                <a:path w="312479" h="262392">
                  <a:moveTo>
                    <a:pt x="239188" y="26773"/>
                  </a:moveTo>
                  <a:cubicBezTo>
                    <a:pt x="212178" y="43830"/>
                    <a:pt x="187223" y="68709"/>
                    <a:pt x="183732" y="82059"/>
                  </a:cubicBezTo>
                  <a:cubicBezTo>
                    <a:pt x="180241" y="95408"/>
                    <a:pt x="166909" y="106331"/>
                    <a:pt x="154106" y="106331"/>
                  </a:cubicBezTo>
                  <a:cubicBezTo>
                    <a:pt x="122337" y="106331"/>
                    <a:pt x="0" y="198508"/>
                    <a:pt x="17453" y="209294"/>
                  </a:cubicBezTo>
                  <a:cubicBezTo>
                    <a:pt x="25015" y="213968"/>
                    <a:pt x="27644" y="223546"/>
                    <a:pt x="23297" y="230580"/>
                  </a:cubicBezTo>
                  <a:cubicBezTo>
                    <a:pt x="18950" y="237614"/>
                    <a:pt x="24400" y="246826"/>
                    <a:pt x="35409" y="251050"/>
                  </a:cubicBezTo>
                  <a:cubicBezTo>
                    <a:pt x="64962" y="262391"/>
                    <a:pt x="66047" y="261538"/>
                    <a:pt x="66047" y="226981"/>
                  </a:cubicBezTo>
                  <a:cubicBezTo>
                    <a:pt x="66047" y="209519"/>
                    <a:pt x="72001" y="195231"/>
                    <a:pt x="79278" y="195231"/>
                  </a:cubicBezTo>
                  <a:cubicBezTo>
                    <a:pt x="86555" y="195231"/>
                    <a:pt x="104778" y="183801"/>
                    <a:pt x="119773" y="169831"/>
                  </a:cubicBezTo>
                  <a:cubicBezTo>
                    <a:pt x="134768" y="155861"/>
                    <a:pt x="154673" y="144431"/>
                    <a:pt x="164006" y="144431"/>
                  </a:cubicBezTo>
                  <a:cubicBezTo>
                    <a:pt x="173339" y="144431"/>
                    <a:pt x="186408" y="130144"/>
                    <a:pt x="193047" y="112681"/>
                  </a:cubicBezTo>
                  <a:cubicBezTo>
                    <a:pt x="199686" y="95219"/>
                    <a:pt x="214606" y="80931"/>
                    <a:pt x="226201" y="80931"/>
                  </a:cubicBezTo>
                  <a:cubicBezTo>
                    <a:pt x="252425" y="80931"/>
                    <a:pt x="312478" y="18035"/>
                    <a:pt x="298525" y="5182"/>
                  </a:cubicBezTo>
                  <a:cubicBezTo>
                    <a:pt x="292900" y="0"/>
                    <a:pt x="266198" y="9715"/>
                    <a:pt x="239188" y="267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2581865" y="2159901"/>
              <a:ext cx="139701" cy="75822"/>
            </a:xfrm>
            <a:custGeom>
              <a:avLst/>
              <a:gdLst/>
              <a:ahLst/>
              <a:cxnLst/>
              <a:rect l="0" t="0" r="0" b="0"/>
              <a:pathLst>
                <a:path w="139701" h="75822">
                  <a:moveTo>
                    <a:pt x="0" y="3785"/>
                  </a:moveTo>
                  <a:cubicBezTo>
                    <a:pt x="0" y="28500"/>
                    <a:pt x="27711" y="75821"/>
                    <a:pt x="42184" y="75821"/>
                  </a:cubicBezTo>
                  <a:cubicBezTo>
                    <a:pt x="67892" y="75821"/>
                    <a:pt x="139700" y="37728"/>
                    <a:pt x="139700" y="24091"/>
                  </a:cubicBezTo>
                  <a:cubicBezTo>
                    <a:pt x="139700" y="17617"/>
                    <a:pt x="117307" y="12321"/>
                    <a:pt x="89939" y="12321"/>
                  </a:cubicBezTo>
                  <a:cubicBezTo>
                    <a:pt x="62570" y="12321"/>
                    <a:pt x="31137" y="8852"/>
                    <a:pt x="20089" y="4612"/>
                  </a:cubicBezTo>
                  <a:cubicBezTo>
                    <a:pt x="9040" y="372"/>
                    <a:pt x="0" y="0"/>
                    <a:pt x="0" y="37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803865" y="4712222"/>
              <a:ext cx="27094" cy="27094"/>
            </a:xfrm>
            <a:custGeom>
              <a:avLst/>
              <a:gdLst/>
              <a:ahLst/>
              <a:cxnLst/>
              <a:rect l="0" t="0" r="0" b="0"/>
              <a:pathLst>
                <a:path w="27094" h="27094">
                  <a:moveTo>
                    <a:pt x="0" y="15240"/>
                  </a:moveTo>
                  <a:cubicBezTo>
                    <a:pt x="0" y="27093"/>
                    <a:pt x="3387" y="27093"/>
                    <a:pt x="15240" y="15240"/>
                  </a:cubicBezTo>
                  <a:cubicBezTo>
                    <a:pt x="27093" y="3387"/>
                    <a:pt x="27093" y="0"/>
                    <a:pt x="15240" y="0"/>
                  </a:cubicBezTo>
                  <a:cubicBezTo>
                    <a:pt x="6858" y="0"/>
                    <a:pt x="0" y="6858"/>
                    <a:pt x="0" y="15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1836465" y="1542411"/>
              <a:ext cx="72301" cy="45611"/>
            </a:xfrm>
            <a:custGeom>
              <a:avLst/>
              <a:gdLst/>
              <a:ahLst/>
              <a:cxnLst/>
              <a:rect l="0" t="0" r="0" b="0"/>
              <a:pathLst>
                <a:path w="72301" h="45611">
                  <a:moveTo>
                    <a:pt x="17267" y="15977"/>
                  </a:moveTo>
                  <a:cubicBezTo>
                    <a:pt x="0" y="33244"/>
                    <a:pt x="9716" y="45610"/>
                    <a:pt x="40550" y="45610"/>
                  </a:cubicBezTo>
                  <a:cubicBezTo>
                    <a:pt x="60306" y="45610"/>
                    <a:pt x="72300" y="38413"/>
                    <a:pt x="72300" y="26560"/>
                  </a:cubicBezTo>
                  <a:cubicBezTo>
                    <a:pt x="72300" y="7511"/>
                    <a:pt x="33243" y="0"/>
                    <a:pt x="17267" y="159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1724615" y="1590953"/>
              <a:ext cx="156904" cy="82157"/>
            </a:xfrm>
            <a:custGeom>
              <a:avLst/>
              <a:gdLst/>
              <a:ahLst/>
              <a:cxnLst/>
              <a:rect l="0" t="0" r="0" b="0"/>
              <a:pathLst>
                <a:path w="156904" h="82157">
                  <a:moveTo>
                    <a:pt x="44450" y="25262"/>
                  </a:moveTo>
                  <a:lnTo>
                    <a:pt x="0" y="53360"/>
                  </a:lnTo>
                  <a:lnTo>
                    <a:pt x="34174" y="64099"/>
                  </a:lnTo>
                  <a:cubicBezTo>
                    <a:pt x="91632" y="82156"/>
                    <a:pt x="156903" y="25500"/>
                    <a:pt x="104026" y="3466"/>
                  </a:cubicBezTo>
                  <a:cubicBezTo>
                    <a:pt x="95706" y="0"/>
                    <a:pt x="68898" y="9808"/>
                    <a:pt x="44450" y="252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2848565" y="1648196"/>
              <a:ext cx="102029" cy="79527"/>
            </a:xfrm>
            <a:custGeom>
              <a:avLst/>
              <a:gdLst/>
              <a:ahLst/>
              <a:cxnLst/>
              <a:rect l="0" t="0" r="0" b="0"/>
              <a:pathLst>
                <a:path w="102029" h="79527">
                  <a:moveTo>
                    <a:pt x="0" y="13200"/>
                  </a:moveTo>
                  <a:cubicBezTo>
                    <a:pt x="0" y="36583"/>
                    <a:pt x="41579" y="79526"/>
                    <a:pt x="64220" y="79526"/>
                  </a:cubicBezTo>
                  <a:cubicBezTo>
                    <a:pt x="102028" y="79526"/>
                    <a:pt x="95998" y="30796"/>
                    <a:pt x="56323" y="15712"/>
                  </a:cubicBezTo>
                  <a:cubicBezTo>
                    <a:pt x="16991" y="758"/>
                    <a:pt x="0" y="0"/>
                    <a:pt x="0" y="132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3185115" y="1671021"/>
              <a:ext cx="182865" cy="58992"/>
            </a:xfrm>
            <a:custGeom>
              <a:avLst/>
              <a:gdLst/>
              <a:ahLst/>
              <a:cxnLst/>
              <a:rect l="0" t="0" r="0" b="0"/>
              <a:pathLst>
                <a:path w="182865" h="58992">
                  <a:moveTo>
                    <a:pt x="101194" y="19258"/>
                  </a:moveTo>
                  <a:cubicBezTo>
                    <a:pt x="95928" y="27777"/>
                    <a:pt x="76106" y="28927"/>
                    <a:pt x="46469" y="22433"/>
                  </a:cubicBezTo>
                  <a:cubicBezTo>
                    <a:pt x="9104" y="14245"/>
                    <a:pt x="0" y="15982"/>
                    <a:pt x="0" y="31300"/>
                  </a:cubicBezTo>
                  <a:cubicBezTo>
                    <a:pt x="0" y="45800"/>
                    <a:pt x="19243" y="51331"/>
                    <a:pt x="80559" y="54457"/>
                  </a:cubicBezTo>
                  <a:cubicBezTo>
                    <a:pt x="169473" y="58991"/>
                    <a:pt x="182864" y="54006"/>
                    <a:pt x="159005" y="25257"/>
                  </a:cubicBezTo>
                  <a:cubicBezTo>
                    <a:pt x="140395" y="2833"/>
                    <a:pt x="113095" y="0"/>
                    <a:pt x="101194" y="1925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2916551" y="1769546"/>
              <a:ext cx="84415" cy="73625"/>
            </a:xfrm>
            <a:custGeom>
              <a:avLst/>
              <a:gdLst/>
              <a:ahLst/>
              <a:cxnLst/>
              <a:rect l="0" t="0" r="0" b="0"/>
              <a:pathLst>
                <a:path w="84415" h="73625">
                  <a:moveTo>
                    <a:pt x="11225" y="23744"/>
                  </a:moveTo>
                  <a:cubicBezTo>
                    <a:pt x="0" y="34969"/>
                    <a:pt x="4278" y="42571"/>
                    <a:pt x="29057" y="55427"/>
                  </a:cubicBezTo>
                  <a:cubicBezTo>
                    <a:pt x="64133" y="73624"/>
                    <a:pt x="84414" y="68461"/>
                    <a:pt x="84414" y="41334"/>
                  </a:cubicBezTo>
                  <a:cubicBezTo>
                    <a:pt x="84414" y="11883"/>
                    <a:pt x="34969" y="0"/>
                    <a:pt x="11225" y="237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1579619" y="1858503"/>
              <a:ext cx="208795" cy="212119"/>
            </a:xfrm>
            <a:custGeom>
              <a:avLst/>
              <a:gdLst/>
              <a:ahLst/>
              <a:cxnLst/>
              <a:rect l="0" t="0" r="0" b="0"/>
              <a:pathLst>
                <a:path w="208795" h="212119">
                  <a:moveTo>
                    <a:pt x="125946" y="31739"/>
                  </a:moveTo>
                  <a:cubicBezTo>
                    <a:pt x="101498" y="50620"/>
                    <a:pt x="82167" y="74057"/>
                    <a:pt x="82987" y="83821"/>
                  </a:cubicBezTo>
                  <a:cubicBezTo>
                    <a:pt x="83806" y="93585"/>
                    <a:pt x="68090" y="118722"/>
                    <a:pt x="48062" y="139680"/>
                  </a:cubicBezTo>
                  <a:cubicBezTo>
                    <a:pt x="14870" y="174412"/>
                    <a:pt x="0" y="212118"/>
                    <a:pt x="19494" y="212118"/>
                  </a:cubicBezTo>
                  <a:cubicBezTo>
                    <a:pt x="29133" y="212118"/>
                    <a:pt x="108610" y="143063"/>
                    <a:pt x="116467" y="127862"/>
                  </a:cubicBezTo>
                  <a:cubicBezTo>
                    <a:pt x="119593" y="121815"/>
                    <a:pt x="140149" y="95550"/>
                    <a:pt x="162148" y="69495"/>
                  </a:cubicBezTo>
                  <a:cubicBezTo>
                    <a:pt x="206928" y="16459"/>
                    <a:pt x="208794" y="11328"/>
                    <a:pt x="186271" y="3164"/>
                  </a:cubicBezTo>
                  <a:cubicBezTo>
                    <a:pt x="177540" y="0"/>
                    <a:pt x="150394" y="12859"/>
                    <a:pt x="125946" y="317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1280364" y="2152855"/>
              <a:ext cx="96110" cy="71837"/>
            </a:xfrm>
            <a:custGeom>
              <a:avLst/>
              <a:gdLst/>
              <a:ahLst/>
              <a:cxnLst/>
              <a:rect l="0" t="0" r="0" b="0"/>
              <a:pathLst>
                <a:path w="96110" h="71837">
                  <a:moveTo>
                    <a:pt x="27119" y="29891"/>
                  </a:moveTo>
                  <a:cubicBezTo>
                    <a:pt x="0" y="59857"/>
                    <a:pt x="429" y="71836"/>
                    <a:pt x="28326" y="63622"/>
                  </a:cubicBezTo>
                  <a:cubicBezTo>
                    <a:pt x="40550" y="60022"/>
                    <a:pt x="61385" y="54884"/>
                    <a:pt x="74627" y="52203"/>
                  </a:cubicBezTo>
                  <a:cubicBezTo>
                    <a:pt x="90700" y="48950"/>
                    <a:pt x="96109" y="40571"/>
                    <a:pt x="90900" y="26998"/>
                  </a:cubicBezTo>
                  <a:cubicBezTo>
                    <a:pt x="80540" y="0"/>
                    <a:pt x="53042" y="1247"/>
                    <a:pt x="27119" y="298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1255725" y="2235721"/>
              <a:ext cx="77481" cy="74532"/>
            </a:xfrm>
            <a:custGeom>
              <a:avLst/>
              <a:gdLst/>
              <a:ahLst/>
              <a:cxnLst/>
              <a:rect l="0" t="0" r="0" b="0"/>
              <a:pathLst>
                <a:path w="77481" h="74532">
                  <a:moveTo>
                    <a:pt x="10407" y="32341"/>
                  </a:moveTo>
                  <a:cubicBezTo>
                    <a:pt x="0" y="73805"/>
                    <a:pt x="1454" y="74531"/>
                    <a:pt x="38183" y="46218"/>
                  </a:cubicBezTo>
                  <a:cubicBezTo>
                    <a:pt x="75394" y="17534"/>
                    <a:pt x="77480" y="0"/>
                    <a:pt x="43682" y="0"/>
                  </a:cubicBezTo>
                  <a:cubicBezTo>
                    <a:pt x="27316" y="0"/>
                    <a:pt x="15687" y="11302"/>
                    <a:pt x="10407" y="323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1244358" y="2756421"/>
              <a:ext cx="45711" cy="53240"/>
            </a:xfrm>
            <a:custGeom>
              <a:avLst/>
              <a:gdLst/>
              <a:ahLst/>
              <a:cxnLst/>
              <a:rect l="0" t="0" r="0" b="0"/>
              <a:pathLst>
                <a:path w="45711" h="53240">
                  <a:moveTo>
                    <a:pt x="10357" y="12700"/>
                  </a:moveTo>
                  <a:cubicBezTo>
                    <a:pt x="0" y="29458"/>
                    <a:pt x="15186" y="53239"/>
                    <a:pt x="30285" y="43908"/>
                  </a:cubicBezTo>
                  <a:cubicBezTo>
                    <a:pt x="45710" y="34374"/>
                    <a:pt x="45610" y="0"/>
                    <a:pt x="30157" y="0"/>
                  </a:cubicBezTo>
                  <a:cubicBezTo>
                    <a:pt x="23584" y="0"/>
                    <a:pt x="14674" y="5715"/>
                    <a:pt x="10357" y="127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949308" y="4122769"/>
              <a:ext cx="83158" cy="42013"/>
            </a:xfrm>
            <a:custGeom>
              <a:avLst/>
              <a:gdLst/>
              <a:ahLst/>
              <a:cxnLst/>
              <a:rect l="0" t="0" r="0" b="0"/>
              <a:pathLst>
                <a:path w="83158" h="42013">
                  <a:moveTo>
                    <a:pt x="26510" y="22364"/>
                  </a:moveTo>
                  <a:cubicBezTo>
                    <a:pt x="0" y="41749"/>
                    <a:pt x="421" y="42012"/>
                    <a:pt x="48232" y="35921"/>
                  </a:cubicBezTo>
                  <a:cubicBezTo>
                    <a:pt x="67441" y="33474"/>
                    <a:pt x="83157" y="25572"/>
                    <a:pt x="83157" y="18362"/>
                  </a:cubicBezTo>
                  <a:cubicBezTo>
                    <a:pt x="83157" y="0"/>
                    <a:pt x="54309" y="2038"/>
                    <a:pt x="26510" y="223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570052" y="4270112"/>
              <a:ext cx="212544" cy="302410"/>
            </a:xfrm>
            <a:custGeom>
              <a:avLst/>
              <a:gdLst/>
              <a:ahLst/>
              <a:cxnLst/>
              <a:rect l="0" t="0" r="0" b="0"/>
              <a:pathLst>
                <a:path w="212544" h="302410">
                  <a:moveTo>
                    <a:pt x="6269" y="51584"/>
                  </a:moveTo>
                  <a:cubicBezTo>
                    <a:pt x="0" y="122835"/>
                    <a:pt x="30321" y="186764"/>
                    <a:pt x="71344" y="188791"/>
                  </a:cubicBezTo>
                  <a:cubicBezTo>
                    <a:pt x="118373" y="191116"/>
                    <a:pt x="142892" y="209489"/>
                    <a:pt x="162914" y="257406"/>
                  </a:cubicBezTo>
                  <a:cubicBezTo>
                    <a:pt x="173255" y="282158"/>
                    <a:pt x="187724" y="302409"/>
                    <a:pt x="195065" y="302409"/>
                  </a:cubicBezTo>
                  <a:cubicBezTo>
                    <a:pt x="212047" y="302409"/>
                    <a:pt x="212543" y="268361"/>
                    <a:pt x="195713" y="257959"/>
                  </a:cubicBezTo>
                  <a:cubicBezTo>
                    <a:pt x="188728" y="253642"/>
                    <a:pt x="183013" y="239869"/>
                    <a:pt x="183013" y="227351"/>
                  </a:cubicBezTo>
                  <a:cubicBezTo>
                    <a:pt x="183013" y="193880"/>
                    <a:pt x="111078" y="71914"/>
                    <a:pt x="71855" y="38884"/>
                  </a:cubicBezTo>
                  <a:cubicBezTo>
                    <a:pt x="25680" y="0"/>
                    <a:pt x="10550" y="2929"/>
                    <a:pt x="6269" y="5158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2218334" y="4355771"/>
              <a:ext cx="223832" cy="115805"/>
            </a:xfrm>
            <a:custGeom>
              <a:avLst/>
              <a:gdLst/>
              <a:ahLst/>
              <a:cxnLst/>
              <a:rect l="0" t="0" r="0" b="0"/>
              <a:pathLst>
                <a:path w="223832" h="115805">
                  <a:moveTo>
                    <a:pt x="17456" y="15612"/>
                  </a:moveTo>
                  <a:cubicBezTo>
                    <a:pt x="0" y="38989"/>
                    <a:pt x="7248" y="77051"/>
                    <a:pt x="29156" y="77051"/>
                  </a:cubicBezTo>
                  <a:cubicBezTo>
                    <a:pt x="40830" y="77051"/>
                    <a:pt x="60497" y="86206"/>
                    <a:pt x="72861" y="97395"/>
                  </a:cubicBezTo>
                  <a:cubicBezTo>
                    <a:pt x="90417" y="113283"/>
                    <a:pt x="109415" y="115804"/>
                    <a:pt x="159586" y="108904"/>
                  </a:cubicBezTo>
                  <a:cubicBezTo>
                    <a:pt x="194921" y="104044"/>
                    <a:pt x="223831" y="93431"/>
                    <a:pt x="223831" y="85320"/>
                  </a:cubicBezTo>
                  <a:cubicBezTo>
                    <a:pt x="223831" y="77208"/>
                    <a:pt x="190744" y="57742"/>
                    <a:pt x="150305" y="42061"/>
                  </a:cubicBezTo>
                  <a:cubicBezTo>
                    <a:pt x="55253" y="5204"/>
                    <a:pt x="29114" y="0"/>
                    <a:pt x="17456" y="156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1903646" y="4389388"/>
              <a:ext cx="187528" cy="119049"/>
            </a:xfrm>
            <a:custGeom>
              <a:avLst/>
              <a:gdLst/>
              <a:ahLst/>
              <a:cxnLst/>
              <a:rect l="0" t="0" r="0" b="0"/>
              <a:pathLst>
                <a:path w="187528" h="119049">
                  <a:moveTo>
                    <a:pt x="72415" y="23500"/>
                  </a:moveTo>
                  <a:cubicBezTo>
                    <a:pt x="65548" y="35770"/>
                    <a:pt x="52104" y="38862"/>
                    <a:pt x="30995" y="33025"/>
                  </a:cubicBezTo>
                  <a:cubicBezTo>
                    <a:pt x="4252" y="25631"/>
                    <a:pt x="0" y="28487"/>
                    <a:pt x="1526" y="52819"/>
                  </a:cubicBezTo>
                  <a:cubicBezTo>
                    <a:pt x="3731" y="87951"/>
                    <a:pt x="61585" y="119048"/>
                    <a:pt x="83665" y="96968"/>
                  </a:cubicBezTo>
                  <a:cubicBezTo>
                    <a:pt x="94342" y="86291"/>
                    <a:pt x="93855" y="77589"/>
                    <a:pt x="81766" y="63022"/>
                  </a:cubicBezTo>
                  <a:cubicBezTo>
                    <a:pt x="67564" y="45910"/>
                    <a:pt x="72127" y="43434"/>
                    <a:pt x="117864" y="43434"/>
                  </a:cubicBezTo>
                  <a:cubicBezTo>
                    <a:pt x="170497" y="43434"/>
                    <a:pt x="187527" y="27393"/>
                    <a:pt x="150130" y="13043"/>
                  </a:cubicBezTo>
                  <a:cubicBezTo>
                    <a:pt x="116143" y="0"/>
                    <a:pt x="83076" y="4450"/>
                    <a:pt x="72415" y="235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2137365" y="4526089"/>
              <a:ext cx="143859" cy="93049"/>
            </a:xfrm>
            <a:custGeom>
              <a:avLst/>
              <a:gdLst/>
              <a:ahLst/>
              <a:cxnLst/>
              <a:rect l="0" t="0" r="0" b="0"/>
              <a:pathLst>
                <a:path w="143859" h="93049">
                  <a:moveTo>
                    <a:pt x="0" y="33733"/>
                  </a:moveTo>
                  <a:cubicBezTo>
                    <a:pt x="0" y="47703"/>
                    <a:pt x="7873" y="59133"/>
                    <a:pt x="17495" y="59133"/>
                  </a:cubicBezTo>
                  <a:cubicBezTo>
                    <a:pt x="27117" y="59133"/>
                    <a:pt x="41882" y="67438"/>
                    <a:pt x="50307" y="77588"/>
                  </a:cubicBezTo>
                  <a:cubicBezTo>
                    <a:pt x="60485" y="89853"/>
                    <a:pt x="75909" y="93048"/>
                    <a:pt x="96286" y="87113"/>
                  </a:cubicBezTo>
                  <a:cubicBezTo>
                    <a:pt x="143858" y="73258"/>
                    <a:pt x="143275" y="67058"/>
                    <a:pt x="92075" y="42351"/>
                  </a:cubicBezTo>
                  <a:cubicBezTo>
                    <a:pt x="5349" y="501"/>
                    <a:pt x="0" y="0"/>
                    <a:pt x="0" y="337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2683465" y="4788422"/>
              <a:ext cx="84703" cy="101601"/>
            </a:xfrm>
            <a:custGeom>
              <a:avLst/>
              <a:gdLst/>
              <a:ahLst/>
              <a:cxnLst/>
              <a:rect l="0" t="0" r="0" b="0"/>
              <a:pathLst>
                <a:path w="84703" h="101601">
                  <a:moveTo>
                    <a:pt x="38100" y="19050"/>
                  </a:moveTo>
                  <a:cubicBezTo>
                    <a:pt x="38100" y="29528"/>
                    <a:pt x="29527" y="38100"/>
                    <a:pt x="19050" y="38100"/>
                  </a:cubicBezTo>
                  <a:cubicBezTo>
                    <a:pt x="7197" y="38100"/>
                    <a:pt x="0" y="50095"/>
                    <a:pt x="0" y="69850"/>
                  </a:cubicBezTo>
                  <a:cubicBezTo>
                    <a:pt x="0" y="87313"/>
                    <a:pt x="5715" y="101600"/>
                    <a:pt x="12700" y="101600"/>
                  </a:cubicBezTo>
                  <a:cubicBezTo>
                    <a:pt x="19685" y="101600"/>
                    <a:pt x="25400" y="94402"/>
                    <a:pt x="25400" y="85605"/>
                  </a:cubicBezTo>
                  <a:cubicBezTo>
                    <a:pt x="25400" y="76808"/>
                    <a:pt x="36830" y="62472"/>
                    <a:pt x="50800" y="53747"/>
                  </a:cubicBezTo>
                  <a:cubicBezTo>
                    <a:pt x="80547" y="35170"/>
                    <a:pt x="84702" y="0"/>
                    <a:pt x="57150" y="0"/>
                  </a:cubicBezTo>
                  <a:cubicBezTo>
                    <a:pt x="46673" y="0"/>
                    <a:pt x="38100" y="8572"/>
                    <a:pt x="38100" y="190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1248365" y="4826522"/>
              <a:ext cx="59332" cy="55854"/>
            </a:xfrm>
            <a:custGeom>
              <a:avLst/>
              <a:gdLst/>
              <a:ahLst/>
              <a:cxnLst/>
              <a:rect l="0" t="0" r="0" b="0"/>
              <a:pathLst>
                <a:path w="59332" h="55854">
                  <a:moveTo>
                    <a:pt x="0" y="11145"/>
                  </a:moveTo>
                  <a:cubicBezTo>
                    <a:pt x="0" y="27153"/>
                    <a:pt x="37281" y="55853"/>
                    <a:pt x="46326" y="46808"/>
                  </a:cubicBezTo>
                  <a:cubicBezTo>
                    <a:pt x="59331" y="33802"/>
                    <a:pt x="39922" y="0"/>
                    <a:pt x="19449" y="0"/>
                  </a:cubicBezTo>
                  <a:cubicBezTo>
                    <a:pt x="8752" y="0"/>
                    <a:pt x="0" y="5015"/>
                    <a:pt x="0" y="111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总结计划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7800" y="1846905"/>
            <a:ext cx="8788401" cy="901700"/>
            <a:chOff x="7047" y="1846905"/>
            <a:chExt cx="8788401" cy="901700"/>
          </a:xfrm>
        </p:grpSpPr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26223" y="2280292"/>
              <a:ext cx="719137" cy="468313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704085" y="1846905"/>
              <a:ext cx="719138" cy="466725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2926460" y="2280292"/>
              <a:ext cx="719138" cy="468313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Rectangle 12"/>
            <p:cNvSpPr>
              <a:spLocks noChangeArrowheads="1"/>
            </p:cNvSpPr>
            <p:nvPr/>
          </p:nvSpPr>
          <p:spPr bwMode="auto">
            <a:xfrm>
              <a:off x="3605910" y="1846905"/>
              <a:ext cx="719138" cy="466725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13"/>
            <p:cNvSpPr>
              <a:spLocks noChangeArrowheads="1"/>
            </p:cNvSpPr>
            <p:nvPr/>
          </p:nvSpPr>
          <p:spPr bwMode="auto">
            <a:xfrm>
              <a:off x="4829873" y="2280292"/>
              <a:ext cx="719137" cy="468313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Rectangle 14"/>
            <p:cNvSpPr>
              <a:spLocks noChangeArrowheads="1"/>
            </p:cNvSpPr>
            <p:nvPr/>
          </p:nvSpPr>
          <p:spPr bwMode="auto">
            <a:xfrm>
              <a:off x="5507735" y="1846905"/>
              <a:ext cx="719138" cy="466725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Rectangle 15"/>
            <p:cNvSpPr>
              <a:spLocks noChangeArrowheads="1"/>
            </p:cNvSpPr>
            <p:nvPr/>
          </p:nvSpPr>
          <p:spPr bwMode="auto">
            <a:xfrm>
              <a:off x="6698360" y="2280292"/>
              <a:ext cx="719138" cy="468313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Rectangle 16"/>
            <p:cNvSpPr>
              <a:spLocks noChangeArrowheads="1"/>
            </p:cNvSpPr>
            <p:nvPr/>
          </p:nvSpPr>
          <p:spPr bwMode="auto">
            <a:xfrm>
              <a:off x="7377810" y="1846905"/>
              <a:ext cx="719138" cy="466725"/>
            </a:xfrm>
            <a:prstGeom prst="rect">
              <a:avLst/>
            </a:prstGeom>
            <a:solidFill>
              <a:srgbClr val="326A7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7047" y="2064392"/>
              <a:ext cx="8788401" cy="514350"/>
            </a:xfrm>
            <a:custGeom>
              <a:avLst/>
              <a:gdLst>
                <a:gd name="T0" fmla="*/ 5518 w 5536"/>
                <a:gd name="T1" fmla="*/ 196 h 324"/>
                <a:gd name="T2" fmla="*/ 5518 w 5536"/>
                <a:gd name="T3" fmla="*/ 128 h 324"/>
                <a:gd name="T4" fmla="*/ 5408 w 5536"/>
                <a:gd name="T5" fmla="*/ 18 h 324"/>
                <a:gd name="T6" fmla="*/ 5374 w 5536"/>
                <a:gd name="T7" fmla="*/ 32 h 324"/>
                <a:gd name="T8" fmla="*/ 5374 w 5536"/>
                <a:gd name="T9" fmla="*/ 82 h 324"/>
                <a:gd name="T10" fmla="*/ 5326 w 5536"/>
                <a:gd name="T11" fmla="*/ 130 h 324"/>
                <a:gd name="T12" fmla="*/ 0 w 5536"/>
                <a:gd name="T13" fmla="*/ 130 h 324"/>
                <a:gd name="T14" fmla="*/ 1 w 5536"/>
                <a:gd name="T15" fmla="*/ 193 h 324"/>
                <a:gd name="T16" fmla="*/ 5326 w 5536"/>
                <a:gd name="T17" fmla="*/ 194 h 324"/>
                <a:gd name="T18" fmla="*/ 5374 w 5536"/>
                <a:gd name="T19" fmla="*/ 242 h 324"/>
                <a:gd name="T20" fmla="*/ 5374 w 5536"/>
                <a:gd name="T21" fmla="*/ 292 h 324"/>
                <a:gd name="T22" fmla="*/ 5408 w 5536"/>
                <a:gd name="T23" fmla="*/ 306 h 324"/>
                <a:gd name="T24" fmla="*/ 5518 w 5536"/>
                <a:gd name="T25" fmla="*/ 1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36" h="324">
                  <a:moveTo>
                    <a:pt x="5518" y="196"/>
                  </a:moveTo>
                  <a:cubicBezTo>
                    <a:pt x="5536" y="176"/>
                    <a:pt x="5536" y="146"/>
                    <a:pt x="5518" y="128"/>
                  </a:cubicBezTo>
                  <a:cubicBezTo>
                    <a:pt x="5408" y="18"/>
                    <a:pt x="5408" y="18"/>
                    <a:pt x="5408" y="18"/>
                  </a:cubicBezTo>
                  <a:cubicBezTo>
                    <a:pt x="5390" y="0"/>
                    <a:pt x="5374" y="6"/>
                    <a:pt x="5374" y="32"/>
                  </a:cubicBezTo>
                  <a:cubicBezTo>
                    <a:pt x="5374" y="82"/>
                    <a:pt x="5374" y="82"/>
                    <a:pt x="5374" y="82"/>
                  </a:cubicBezTo>
                  <a:cubicBezTo>
                    <a:pt x="5374" y="108"/>
                    <a:pt x="5352" y="130"/>
                    <a:pt x="5326" y="130"/>
                  </a:cubicBezTo>
                  <a:cubicBezTo>
                    <a:pt x="1096" y="130"/>
                    <a:pt x="0" y="130"/>
                    <a:pt x="0" y="130"/>
                  </a:cubicBezTo>
                  <a:cubicBezTo>
                    <a:pt x="1" y="149"/>
                    <a:pt x="0" y="167"/>
                    <a:pt x="1" y="193"/>
                  </a:cubicBezTo>
                  <a:cubicBezTo>
                    <a:pt x="4231" y="193"/>
                    <a:pt x="5326" y="194"/>
                    <a:pt x="5326" y="194"/>
                  </a:cubicBezTo>
                  <a:cubicBezTo>
                    <a:pt x="5352" y="194"/>
                    <a:pt x="5374" y="214"/>
                    <a:pt x="5374" y="242"/>
                  </a:cubicBezTo>
                  <a:cubicBezTo>
                    <a:pt x="5374" y="292"/>
                    <a:pt x="5374" y="292"/>
                    <a:pt x="5374" y="292"/>
                  </a:cubicBezTo>
                  <a:cubicBezTo>
                    <a:pt x="5374" y="318"/>
                    <a:pt x="5390" y="324"/>
                    <a:pt x="5408" y="306"/>
                  </a:cubicBezTo>
                  <a:lnTo>
                    <a:pt x="5518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8"/>
            <p:cNvSpPr/>
            <p:nvPr/>
          </p:nvSpPr>
          <p:spPr bwMode="auto">
            <a:xfrm>
              <a:off x="1026223" y="1846905"/>
              <a:ext cx="1397000" cy="901700"/>
            </a:xfrm>
            <a:custGeom>
              <a:avLst/>
              <a:gdLst>
                <a:gd name="T0" fmla="*/ 1037 w 1037"/>
                <a:gd name="T1" fmla="*/ 0 h 671"/>
                <a:gd name="T2" fmla="*/ 503 w 1037"/>
                <a:gd name="T3" fmla="*/ 0 h 671"/>
                <a:gd name="T4" fmla="*/ 0 w 1037"/>
                <a:gd name="T5" fmla="*/ 671 h 671"/>
                <a:gd name="T6" fmla="*/ 534 w 1037"/>
                <a:gd name="T7" fmla="*/ 671 h 671"/>
                <a:gd name="T8" fmla="*/ 1037 w 1037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671">
                  <a:moveTo>
                    <a:pt x="1037" y="0"/>
                  </a:moveTo>
                  <a:lnTo>
                    <a:pt x="503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3B7E96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2926460" y="1846905"/>
              <a:ext cx="1398588" cy="901700"/>
            </a:xfrm>
            <a:custGeom>
              <a:avLst/>
              <a:gdLst>
                <a:gd name="T0" fmla="*/ 1039 w 1039"/>
                <a:gd name="T1" fmla="*/ 0 h 671"/>
                <a:gd name="T2" fmla="*/ 505 w 1039"/>
                <a:gd name="T3" fmla="*/ 0 h 671"/>
                <a:gd name="T4" fmla="*/ 0 w 1039"/>
                <a:gd name="T5" fmla="*/ 671 h 671"/>
                <a:gd name="T6" fmla="*/ 534 w 1039"/>
                <a:gd name="T7" fmla="*/ 671 h 671"/>
                <a:gd name="T8" fmla="*/ 1039 w 1039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671">
                  <a:moveTo>
                    <a:pt x="1039" y="0"/>
                  </a:moveTo>
                  <a:lnTo>
                    <a:pt x="505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3B7E96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4829873" y="1846905"/>
              <a:ext cx="1397000" cy="901700"/>
            </a:xfrm>
            <a:custGeom>
              <a:avLst/>
              <a:gdLst>
                <a:gd name="T0" fmla="*/ 1037 w 1037"/>
                <a:gd name="T1" fmla="*/ 0 h 671"/>
                <a:gd name="T2" fmla="*/ 503 w 1037"/>
                <a:gd name="T3" fmla="*/ 0 h 671"/>
                <a:gd name="T4" fmla="*/ 0 w 1037"/>
                <a:gd name="T5" fmla="*/ 671 h 671"/>
                <a:gd name="T6" fmla="*/ 534 w 1037"/>
                <a:gd name="T7" fmla="*/ 671 h 671"/>
                <a:gd name="T8" fmla="*/ 1037 w 1037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671">
                  <a:moveTo>
                    <a:pt x="1037" y="0"/>
                  </a:moveTo>
                  <a:lnTo>
                    <a:pt x="503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3B7E96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21"/>
            <p:cNvSpPr/>
            <p:nvPr/>
          </p:nvSpPr>
          <p:spPr bwMode="auto">
            <a:xfrm>
              <a:off x="6698360" y="1846905"/>
              <a:ext cx="1398588" cy="901700"/>
            </a:xfrm>
            <a:custGeom>
              <a:avLst/>
              <a:gdLst>
                <a:gd name="T0" fmla="*/ 1039 w 1039"/>
                <a:gd name="T1" fmla="*/ 0 h 671"/>
                <a:gd name="T2" fmla="*/ 505 w 1039"/>
                <a:gd name="T3" fmla="*/ 0 h 671"/>
                <a:gd name="T4" fmla="*/ 0 w 1039"/>
                <a:gd name="T5" fmla="*/ 671 h 671"/>
                <a:gd name="T6" fmla="*/ 534 w 1039"/>
                <a:gd name="T7" fmla="*/ 671 h 671"/>
                <a:gd name="T8" fmla="*/ 1039 w 1039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671">
                  <a:moveTo>
                    <a:pt x="1039" y="0"/>
                  </a:moveTo>
                  <a:lnTo>
                    <a:pt x="505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3B7E96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9" name="矩形 68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501468" y="3330649"/>
            <a:ext cx="1893261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70" name="文本框 69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853248" y="2923245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71" name="矩形 70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2459126" y="3330649"/>
            <a:ext cx="1893261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72" name="文本框 71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2776417" y="2923245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73" name="矩形 72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4416782" y="3330649"/>
            <a:ext cx="1893261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74" name="文本框 73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4734075" y="2923245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75" name="矩形 74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6374440" y="3330649"/>
            <a:ext cx="1893261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76" name="文本框 75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6691732" y="2923245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26" name="AutoShape 59"/>
          <p:cNvSpPr/>
          <p:nvPr/>
        </p:nvSpPr>
        <p:spPr bwMode="auto">
          <a:xfrm>
            <a:off x="7321070" y="2118367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7" name="Group 112"/>
          <p:cNvGrpSpPr/>
          <p:nvPr/>
        </p:nvGrpSpPr>
        <p:grpSpPr>
          <a:xfrm>
            <a:off x="5529344" y="2140079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28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9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AutoShape 112"/>
          <p:cNvSpPr/>
          <p:nvPr/>
        </p:nvSpPr>
        <p:spPr bwMode="auto">
          <a:xfrm>
            <a:off x="3636169" y="2097258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 flipH="1">
            <a:off x="1752700" y="2078680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总结计划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bg1"/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箭头: 环形 6"/>
          <p:cNvSpPr/>
          <p:nvPr/>
        </p:nvSpPr>
        <p:spPr>
          <a:xfrm>
            <a:off x="3766865" y="1266270"/>
            <a:ext cx="1600643" cy="160088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3322292" y="2186098"/>
            <a:ext cx="1600643" cy="1600887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空心弧 10"/>
          <p:cNvSpPr/>
          <p:nvPr/>
        </p:nvSpPr>
        <p:spPr>
          <a:xfrm>
            <a:off x="3880789" y="3216000"/>
            <a:ext cx="1375201" cy="1375752"/>
          </a:xfrm>
          <a:prstGeom prst="blockArc">
            <a:avLst>
              <a:gd name="adj1" fmla="val 13500000"/>
              <a:gd name="adj2" fmla="val 10800000"/>
              <a:gd name="adj3" fmla="val 127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矩形 41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5367508" y="1988361"/>
            <a:ext cx="347791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43" name="文本框 42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5367508" y="1636087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/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5440125" y="3867150"/>
            <a:ext cx="347791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45" name="文本框 44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5440125" y="3514876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/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46" name="矩形 45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-155620" y="2867157"/>
            <a:ext cx="347791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47" name="文本框 46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2063614" y="2538591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/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48" name="AutoShape 59"/>
          <p:cNvSpPr/>
          <p:nvPr/>
        </p:nvSpPr>
        <p:spPr bwMode="auto">
          <a:xfrm>
            <a:off x="4334126" y="1823164"/>
            <a:ext cx="427950" cy="42606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49" name="AutoShape 112"/>
          <p:cNvSpPr/>
          <p:nvPr/>
        </p:nvSpPr>
        <p:spPr bwMode="auto">
          <a:xfrm>
            <a:off x="3842430" y="2727948"/>
            <a:ext cx="427950" cy="42606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 flipH="1">
            <a:off x="4349708" y="3703402"/>
            <a:ext cx="426527" cy="426527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6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2" b="30976"/>
          <a:stretch>
            <a:fillRect/>
          </a:stretch>
        </p:blipFill>
        <p:spPr>
          <a:xfrm>
            <a:off x="0" y="0"/>
            <a:ext cx="9143999" cy="304178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746550" y="102543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+mn-lt"/>
              </a:rPr>
              <a:t>总结计划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+mn-lt"/>
            </a:endParaRPr>
          </a:p>
        </p:txBody>
      </p:sp>
      <p:sp>
        <p:nvSpPr>
          <p:cNvPr id="3" name="Rectangle 120"/>
          <p:cNvSpPr/>
          <p:nvPr/>
        </p:nvSpPr>
        <p:spPr>
          <a:xfrm>
            <a:off x="3010650" y="551748"/>
            <a:ext cx="312269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165">
              <a:lnSpc>
                <a:spcPct val="150000"/>
              </a:lnSpc>
            </a:pPr>
            <a:r>
              <a:rPr lang="id-ID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Geplis dipsam volorib vendian debist lignist quantium temab ium exper</a:t>
            </a:r>
            <a:endParaRPr lang="id-ID" sz="9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444622"/>
            <a:ext cx="9158971" cy="774439"/>
          </a:xfrm>
          <a:prstGeom prst="rect">
            <a:avLst/>
          </a:prstGeom>
          <a:solidFill>
            <a:srgbClr val="714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884840" y="2518374"/>
            <a:ext cx="7374321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Lorem ipsum dolor sit amet, consectetuer adipiscing elit. Aenean commodo ligula eget dolor. Aenean massa. 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5" name="矩形 24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1271694" y="3896291"/>
            <a:ext cx="347791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6" name="文本框 25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1271694" y="3544017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/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27" name="矩形 26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/>
          <p:nvPr/>
        </p:nvSpPr>
        <p:spPr>
          <a:xfrm>
            <a:off x="5606572" y="3905586"/>
            <a:ext cx="347791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8" name="文本框 27" descr="e7d195523061f1c09e9d68d7cf438b91ef959ecb14fc25d26BBA7F7DBC18E55DFF4014AF651F0BF2569D4B6C1DA7F1A4683A481403BD872FC687266AD13265C1DE7C373772FD8728ABDD69ADD03BFF5BE2862BC891DBB79EA6A942A91080429451601A220A1678463B75C0232F64E83E9F214947E511CB7275E2B265730F5E93DDE58FEE872FED1288AE61FE33382D5E"/>
          <p:cNvSpPr txBox="1"/>
          <p:nvPr/>
        </p:nvSpPr>
        <p:spPr>
          <a:xfrm>
            <a:off x="5606572" y="3582521"/>
            <a:ext cx="125867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/>
            <a:r>
              <a:rPr lang="en-US" altLang="zh-CN"/>
              <a:t>Planning</a:t>
            </a: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82555" y="3651396"/>
            <a:ext cx="681134" cy="68113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837522" y="3651396"/>
            <a:ext cx="681134" cy="68113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AutoShape 112"/>
          <p:cNvSpPr/>
          <p:nvPr/>
        </p:nvSpPr>
        <p:spPr bwMode="auto">
          <a:xfrm>
            <a:off x="4997908" y="3832148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99716" y="3821813"/>
            <a:ext cx="246811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33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25008" y="834012"/>
            <a:ext cx="72939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禹卫书法行书简体" panose="02000603000000000000" pitchFamily="2" charset="-122"/>
                <a:ea typeface="禹卫书法行书简体" panose="02000603000000000000" pitchFamily="2" charset="-122"/>
                <a:cs typeface="+mn-cs"/>
              </a:rPr>
              <a:t>感谢有你 一路相伴</a:t>
            </a:r>
            <a:endParaRPr kumimoji="0" lang="zh-CN" alt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禹卫书法行书简体" panose="02000603000000000000" pitchFamily="2" charset="-122"/>
              <a:ea typeface="禹卫书法行书简体" panose="02000603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5127" y="2328574"/>
            <a:ext cx="597374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Lorem ipsum dolor sit amet, consectetur adipiscing elit. Donec luctus nibh sit amet sem vulputate venenatis bibendum orci pulvinar. Lorem ipsum dolor sit amet, consectetur adipiscing elit.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7557" y="2020797"/>
            <a:ext cx="6928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10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MY CONQUEST IS THE SEA OF STARS </a:t>
            </a:r>
            <a:endParaRPr kumimoji="0" lang="zh-CN" altLang="en-US" sz="1400" b="0" i="0" u="none" strike="noStrike" kern="1200" cap="none" spc="10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742238" y="3703638"/>
            <a:ext cx="10318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熊猫达人作品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71488" y="1968211"/>
            <a:ext cx="1403928" cy="1403928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517317" y="1984231"/>
            <a:ext cx="1403928" cy="1403928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8"/>
          <p:cNvSpPr txBox="1">
            <a:spLocks noChangeArrowheads="1"/>
          </p:cNvSpPr>
          <p:nvPr/>
        </p:nvSpPr>
        <p:spPr bwMode="auto">
          <a:xfrm>
            <a:off x="569409" y="3703638"/>
            <a:ext cx="118974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设计尺寸：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16:9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017838" y="3703638"/>
            <a:ext cx="7493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易于编辑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7"/>
          <p:cNvSpPr txBox="1">
            <a:spLocks noChangeArrowheads="1"/>
          </p:cNvSpPr>
          <p:nvPr/>
        </p:nvSpPr>
        <p:spPr bwMode="auto">
          <a:xfrm>
            <a:off x="4633519" y="3561393"/>
            <a:ext cx="255550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中文：微软雅黑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和微软雅黑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light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742238" y="3703638"/>
            <a:ext cx="10318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熊猫达人作品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17"/>
          <p:cNvSpPr txBox="1">
            <a:spLocks noChangeArrowheads="1"/>
          </p:cNvSpPr>
          <p:nvPr/>
        </p:nvSpPr>
        <p:spPr bwMode="auto">
          <a:xfrm>
            <a:off x="4633519" y="3834443"/>
            <a:ext cx="23679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英文：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Arial </a:t>
            </a: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Calibri Light (</a:t>
            </a: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正文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761521" y="836823"/>
            <a:ext cx="16209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使用说明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731838" y="2236789"/>
            <a:ext cx="873125" cy="868363"/>
          </a:xfrm>
          <a:custGeom>
            <a:avLst/>
            <a:gdLst>
              <a:gd name="T0" fmla="*/ 474 w 550"/>
              <a:gd name="T1" fmla="*/ 105 h 547"/>
              <a:gd name="T2" fmla="*/ 550 w 550"/>
              <a:gd name="T3" fmla="*/ 31 h 547"/>
              <a:gd name="T4" fmla="*/ 532 w 550"/>
              <a:gd name="T5" fmla="*/ 12 h 547"/>
              <a:gd name="T6" fmla="*/ 468 w 550"/>
              <a:gd name="T7" fmla="*/ 73 h 547"/>
              <a:gd name="T8" fmla="*/ 166 w 550"/>
              <a:gd name="T9" fmla="*/ 73 h 547"/>
              <a:gd name="T10" fmla="*/ 166 w 550"/>
              <a:gd name="T11" fmla="*/ 0 h 547"/>
              <a:gd name="T12" fmla="*/ 72 w 550"/>
              <a:gd name="T13" fmla="*/ 0 h 547"/>
              <a:gd name="T14" fmla="*/ 72 w 550"/>
              <a:gd name="T15" fmla="*/ 73 h 547"/>
              <a:gd name="T16" fmla="*/ 0 w 550"/>
              <a:gd name="T17" fmla="*/ 73 h 547"/>
              <a:gd name="T18" fmla="*/ 0 w 550"/>
              <a:gd name="T19" fmla="*/ 167 h 547"/>
              <a:gd name="T20" fmla="*/ 72 w 550"/>
              <a:gd name="T21" fmla="*/ 167 h 547"/>
              <a:gd name="T22" fmla="*/ 72 w 550"/>
              <a:gd name="T23" fmla="*/ 475 h 547"/>
              <a:gd name="T24" fmla="*/ 380 w 550"/>
              <a:gd name="T25" fmla="*/ 475 h 547"/>
              <a:gd name="T26" fmla="*/ 380 w 550"/>
              <a:gd name="T27" fmla="*/ 547 h 547"/>
              <a:gd name="T28" fmla="*/ 474 w 550"/>
              <a:gd name="T29" fmla="*/ 547 h 547"/>
              <a:gd name="T30" fmla="*/ 474 w 550"/>
              <a:gd name="T31" fmla="*/ 475 h 547"/>
              <a:gd name="T32" fmla="*/ 547 w 550"/>
              <a:gd name="T33" fmla="*/ 475 h 547"/>
              <a:gd name="T34" fmla="*/ 547 w 550"/>
              <a:gd name="T35" fmla="*/ 381 h 547"/>
              <a:gd name="T36" fmla="*/ 474 w 550"/>
              <a:gd name="T37" fmla="*/ 381 h 547"/>
              <a:gd name="T38" fmla="*/ 474 w 550"/>
              <a:gd name="T39" fmla="*/ 105 h 547"/>
              <a:gd name="T40" fmla="*/ 447 w 550"/>
              <a:gd name="T41" fmla="*/ 381 h 547"/>
              <a:gd name="T42" fmla="*/ 406 w 550"/>
              <a:gd name="T43" fmla="*/ 381 h 547"/>
              <a:gd name="T44" fmla="*/ 406 w 550"/>
              <a:gd name="T45" fmla="*/ 171 h 547"/>
              <a:gd name="T46" fmla="*/ 447 w 550"/>
              <a:gd name="T47" fmla="*/ 130 h 547"/>
              <a:gd name="T48" fmla="*/ 447 w 550"/>
              <a:gd name="T49" fmla="*/ 381 h 547"/>
              <a:gd name="T50" fmla="*/ 371 w 550"/>
              <a:gd name="T51" fmla="*/ 167 h 547"/>
              <a:gd name="T52" fmla="*/ 166 w 550"/>
              <a:gd name="T53" fmla="*/ 366 h 547"/>
              <a:gd name="T54" fmla="*/ 166 w 550"/>
              <a:gd name="T55" fmla="*/ 167 h 547"/>
              <a:gd name="T56" fmla="*/ 371 w 550"/>
              <a:gd name="T57" fmla="*/ 167 h 547"/>
              <a:gd name="T58" fmla="*/ 380 w 550"/>
              <a:gd name="T59" fmla="*/ 196 h 547"/>
              <a:gd name="T60" fmla="*/ 380 w 550"/>
              <a:gd name="T61" fmla="*/ 381 h 547"/>
              <a:gd name="T62" fmla="*/ 189 w 550"/>
              <a:gd name="T63" fmla="*/ 381 h 547"/>
              <a:gd name="T64" fmla="*/ 380 w 550"/>
              <a:gd name="T65" fmla="*/ 196 h 547"/>
              <a:gd name="T66" fmla="*/ 98 w 550"/>
              <a:gd name="T67" fmla="*/ 26 h 547"/>
              <a:gd name="T68" fmla="*/ 140 w 550"/>
              <a:gd name="T69" fmla="*/ 26 h 547"/>
              <a:gd name="T70" fmla="*/ 140 w 550"/>
              <a:gd name="T71" fmla="*/ 73 h 547"/>
              <a:gd name="T72" fmla="*/ 98 w 550"/>
              <a:gd name="T73" fmla="*/ 73 h 547"/>
              <a:gd name="T74" fmla="*/ 98 w 550"/>
              <a:gd name="T75" fmla="*/ 26 h 547"/>
              <a:gd name="T76" fmla="*/ 26 w 550"/>
              <a:gd name="T77" fmla="*/ 100 h 547"/>
              <a:gd name="T78" fmla="*/ 441 w 550"/>
              <a:gd name="T79" fmla="*/ 100 h 547"/>
              <a:gd name="T80" fmla="*/ 398 w 550"/>
              <a:gd name="T81" fmla="*/ 141 h 547"/>
              <a:gd name="T82" fmla="*/ 26 w 550"/>
              <a:gd name="T83" fmla="*/ 141 h 547"/>
              <a:gd name="T84" fmla="*/ 26 w 550"/>
              <a:gd name="T85" fmla="*/ 100 h 547"/>
              <a:gd name="T86" fmla="*/ 447 w 550"/>
              <a:gd name="T87" fmla="*/ 521 h 547"/>
              <a:gd name="T88" fmla="*/ 406 w 550"/>
              <a:gd name="T89" fmla="*/ 521 h 547"/>
              <a:gd name="T90" fmla="*/ 406 w 550"/>
              <a:gd name="T91" fmla="*/ 475 h 547"/>
              <a:gd name="T92" fmla="*/ 447 w 550"/>
              <a:gd name="T93" fmla="*/ 475 h 547"/>
              <a:gd name="T94" fmla="*/ 447 w 550"/>
              <a:gd name="T95" fmla="*/ 521 h 547"/>
              <a:gd name="T96" fmla="*/ 521 w 550"/>
              <a:gd name="T97" fmla="*/ 449 h 547"/>
              <a:gd name="T98" fmla="*/ 98 w 550"/>
              <a:gd name="T99" fmla="*/ 449 h 547"/>
              <a:gd name="T100" fmla="*/ 98 w 550"/>
              <a:gd name="T101" fmla="*/ 167 h 547"/>
              <a:gd name="T102" fmla="*/ 140 w 550"/>
              <a:gd name="T103" fmla="*/ 167 h 547"/>
              <a:gd name="T104" fmla="*/ 140 w 550"/>
              <a:gd name="T105" fmla="*/ 408 h 547"/>
              <a:gd name="T106" fmla="*/ 521 w 550"/>
              <a:gd name="T107" fmla="*/ 408 h 547"/>
              <a:gd name="T108" fmla="*/ 521 w 550"/>
              <a:gd name="T109" fmla="*/ 44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50" h="547">
                <a:moveTo>
                  <a:pt x="474" y="105"/>
                </a:moveTo>
                <a:lnTo>
                  <a:pt x="550" y="31"/>
                </a:lnTo>
                <a:lnTo>
                  <a:pt x="532" y="12"/>
                </a:lnTo>
                <a:lnTo>
                  <a:pt x="468" y="73"/>
                </a:lnTo>
                <a:lnTo>
                  <a:pt x="166" y="73"/>
                </a:lnTo>
                <a:lnTo>
                  <a:pt x="166" y="0"/>
                </a:lnTo>
                <a:lnTo>
                  <a:pt x="72" y="0"/>
                </a:lnTo>
                <a:lnTo>
                  <a:pt x="72" y="73"/>
                </a:lnTo>
                <a:lnTo>
                  <a:pt x="0" y="73"/>
                </a:lnTo>
                <a:lnTo>
                  <a:pt x="0" y="167"/>
                </a:lnTo>
                <a:lnTo>
                  <a:pt x="72" y="167"/>
                </a:lnTo>
                <a:lnTo>
                  <a:pt x="72" y="475"/>
                </a:lnTo>
                <a:lnTo>
                  <a:pt x="380" y="475"/>
                </a:lnTo>
                <a:lnTo>
                  <a:pt x="380" y="547"/>
                </a:lnTo>
                <a:lnTo>
                  <a:pt x="474" y="547"/>
                </a:lnTo>
                <a:lnTo>
                  <a:pt x="474" y="475"/>
                </a:lnTo>
                <a:lnTo>
                  <a:pt x="547" y="475"/>
                </a:lnTo>
                <a:lnTo>
                  <a:pt x="547" y="381"/>
                </a:lnTo>
                <a:lnTo>
                  <a:pt x="474" y="381"/>
                </a:lnTo>
                <a:lnTo>
                  <a:pt x="474" y="105"/>
                </a:lnTo>
                <a:close/>
                <a:moveTo>
                  <a:pt x="447" y="381"/>
                </a:moveTo>
                <a:lnTo>
                  <a:pt x="406" y="381"/>
                </a:lnTo>
                <a:lnTo>
                  <a:pt x="406" y="171"/>
                </a:lnTo>
                <a:lnTo>
                  <a:pt x="447" y="130"/>
                </a:lnTo>
                <a:lnTo>
                  <a:pt x="447" y="381"/>
                </a:lnTo>
                <a:close/>
                <a:moveTo>
                  <a:pt x="371" y="167"/>
                </a:moveTo>
                <a:lnTo>
                  <a:pt x="166" y="366"/>
                </a:lnTo>
                <a:lnTo>
                  <a:pt x="166" y="167"/>
                </a:lnTo>
                <a:lnTo>
                  <a:pt x="371" y="167"/>
                </a:lnTo>
                <a:close/>
                <a:moveTo>
                  <a:pt x="380" y="196"/>
                </a:moveTo>
                <a:lnTo>
                  <a:pt x="380" y="381"/>
                </a:lnTo>
                <a:lnTo>
                  <a:pt x="189" y="381"/>
                </a:lnTo>
                <a:lnTo>
                  <a:pt x="380" y="196"/>
                </a:lnTo>
                <a:close/>
                <a:moveTo>
                  <a:pt x="98" y="26"/>
                </a:moveTo>
                <a:lnTo>
                  <a:pt x="140" y="26"/>
                </a:lnTo>
                <a:lnTo>
                  <a:pt x="140" y="73"/>
                </a:lnTo>
                <a:lnTo>
                  <a:pt x="98" y="73"/>
                </a:lnTo>
                <a:lnTo>
                  <a:pt x="98" y="26"/>
                </a:lnTo>
                <a:close/>
                <a:moveTo>
                  <a:pt x="26" y="100"/>
                </a:moveTo>
                <a:lnTo>
                  <a:pt x="441" y="100"/>
                </a:lnTo>
                <a:lnTo>
                  <a:pt x="398" y="141"/>
                </a:lnTo>
                <a:lnTo>
                  <a:pt x="26" y="141"/>
                </a:lnTo>
                <a:lnTo>
                  <a:pt x="26" y="100"/>
                </a:lnTo>
                <a:close/>
                <a:moveTo>
                  <a:pt x="447" y="521"/>
                </a:moveTo>
                <a:lnTo>
                  <a:pt x="406" y="521"/>
                </a:lnTo>
                <a:lnTo>
                  <a:pt x="406" y="475"/>
                </a:lnTo>
                <a:lnTo>
                  <a:pt x="447" y="475"/>
                </a:lnTo>
                <a:lnTo>
                  <a:pt x="447" y="521"/>
                </a:lnTo>
                <a:close/>
                <a:moveTo>
                  <a:pt x="521" y="449"/>
                </a:moveTo>
                <a:lnTo>
                  <a:pt x="98" y="449"/>
                </a:lnTo>
                <a:lnTo>
                  <a:pt x="98" y="167"/>
                </a:lnTo>
                <a:lnTo>
                  <a:pt x="140" y="167"/>
                </a:lnTo>
                <a:lnTo>
                  <a:pt x="140" y="408"/>
                </a:lnTo>
                <a:lnTo>
                  <a:pt x="521" y="408"/>
                </a:lnTo>
                <a:lnTo>
                  <a:pt x="521" y="4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754817" y="1968211"/>
            <a:ext cx="1403928" cy="1403928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3020283" y="2234406"/>
            <a:ext cx="872996" cy="871539"/>
          </a:xfrm>
          <a:custGeom>
            <a:avLst/>
            <a:gdLst>
              <a:gd name="T0" fmla="*/ 606 w 701"/>
              <a:gd name="T1" fmla="*/ 701 h 701"/>
              <a:gd name="T2" fmla="*/ 105 w 701"/>
              <a:gd name="T3" fmla="*/ 701 h 701"/>
              <a:gd name="T4" fmla="*/ 32 w 701"/>
              <a:gd name="T5" fmla="*/ 670 h 701"/>
              <a:gd name="T6" fmla="*/ 0 w 701"/>
              <a:gd name="T7" fmla="*/ 600 h 701"/>
              <a:gd name="T8" fmla="*/ 0 w 701"/>
              <a:gd name="T9" fmla="*/ 93 h 701"/>
              <a:gd name="T10" fmla="*/ 34 w 701"/>
              <a:gd name="T11" fmla="*/ 26 h 701"/>
              <a:gd name="T12" fmla="*/ 105 w 701"/>
              <a:gd name="T13" fmla="*/ 3 h 701"/>
              <a:gd name="T14" fmla="*/ 374 w 701"/>
              <a:gd name="T15" fmla="*/ 3 h 701"/>
              <a:gd name="T16" fmla="*/ 399 w 701"/>
              <a:gd name="T17" fmla="*/ 27 h 701"/>
              <a:gd name="T18" fmla="*/ 374 w 701"/>
              <a:gd name="T19" fmla="*/ 51 h 701"/>
              <a:gd name="T20" fmla="*/ 105 w 701"/>
              <a:gd name="T21" fmla="*/ 51 h 701"/>
              <a:gd name="T22" fmla="*/ 49 w 701"/>
              <a:gd name="T23" fmla="*/ 93 h 701"/>
              <a:gd name="T24" fmla="*/ 49 w 701"/>
              <a:gd name="T25" fmla="*/ 600 h 701"/>
              <a:gd name="T26" fmla="*/ 105 w 701"/>
              <a:gd name="T27" fmla="*/ 653 h 701"/>
              <a:gd name="T28" fmla="*/ 606 w 701"/>
              <a:gd name="T29" fmla="*/ 653 h 701"/>
              <a:gd name="T30" fmla="*/ 647 w 701"/>
              <a:gd name="T31" fmla="*/ 600 h 701"/>
              <a:gd name="T32" fmla="*/ 647 w 701"/>
              <a:gd name="T33" fmla="*/ 341 h 701"/>
              <a:gd name="T34" fmla="*/ 672 w 701"/>
              <a:gd name="T35" fmla="*/ 317 h 701"/>
              <a:gd name="T36" fmla="*/ 697 w 701"/>
              <a:gd name="T37" fmla="*/ 341 h 701"/>
              <a:gd name="T38" fmla="*/ 697 w 701"/>
              <a:gd name="T39" fmla="*/ 600 h 701"/>
              <a:gd name="T40" fmla="*/ 674 w 701"/>
              <a:gd name="T41" fmla="*/ 668 h 701"/>
              <a:gd name="T42" fmla="*/ 606 w 701"/>
              <a:gd name="T43" fmla="*/ 701 h 701"/>
              <a:gd name="T44" fmla="*/ 340 w 701"/>
              <a:gd name="T45" fmla="*/ 382 h 701"/>
              <a:gd name="T46" fmla="*/ 318 w 701"/>
              <a:gd name="T47" fmla="*/ 373 h 701"/>
              <a:gd name="T48" fmla="*/ 318 w 701"/>
              <a:gd name="T49" fmla="*/ 331 h 701"/>
              <a:gd name="T50" fmla="*/ 645 w 701"/>
              <a:gd name="T51" fmla="*/ 12 h 701"/>
              <a:gd name="T52" fmla="*/ 689 w 701"/>
              <a:gd name="T53" fmla="*/ 12 h 701"/>
              <a:gd name="T54" fmla="*/ 689 w 701"/>
              <a:gd name="T55" fmla="*/ 64 h 701"/>
              <a:gd name="T56" fmla="*/ 371 w 701"/>
              <a:gd name="T57" fmla="*/ 373 h 701"/>
              <a:gd name="T58" fmla="*/ 340 w 701"/>
              <a:gd name="T59" fmla="*/ 382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1" h="701">
                <a:moveTo>
                  <a:pt x="606" y="701"/>
                </a:moveTo>
                <a:cubicBezTo>
                  <a:pt x="105" y="701"/>
                  <a:pt x="105" y="701"/>
                  <a:pt x="105" y="701"/>
                </a:cubicBezTo>
                <a:cubicBezTo>
                  <a:pt x="79" y="701"/>
                  <a:pt x="52" y="690"/>
                  <a:pt x="32" y="670"/>
                </a:cubicBezTo>
                <a:cubicBezTo>
                  <a:pt x="12" y="651"/>
                  <a:pt x="0" y="625"/>
                  <a:pt x="0" y="600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67"/>
                  <a:pt x="12" y="43"/>
                  <a:pt x="34" y="26"/>
                </a:cubicBezTo>
                <a:cubicBezTo>
                  <a:pt x="54" y="12"/>
                  <a:pt x="79" y="3"/>
                  <a:pt x="105" y="3"/>
                </a:cubicBezTo>
                <a:cubicBezTo>
                  <a:pt x="374" y="3"/>
                  <a:pt x="374" y="3"/>
                  <a:pt x="374" y="3"/>
                </a:cubicBezTo>
                <a:cubicBezTo>
                  <a:pt x="388" y="3"/>
                  <a:pt x="399" y="14"/>
                  <a:pt x="399" y="27"/>
                </a:cubicBezTo>
                <a:cubicBezTo>
                  <a:pt x="399" y="40"/>
                  <a:pt x="388" y="51"/>
                  <a:pt x="374" y="51"/>
                </a:cubicBezTo>
                <a:cubicBezTo>
                  <a:pt x="105" y="51"/>
                  <a:pt x="105" y="51"/>
                  <a:pt x="105" y="51"/>
                </a:cubicBezTo>
                <a:cubicBezTo>
                  <a:pt x="78" y="51"/>
                  <a:pt x="49" y="68"/>
                  <a:pt x="49" y="93"/>
                </a:cubicBezTo>
                <a:cubicBezTo>
                  <a:pt x="49" y="600"/>
                  <a:pt x="49" y="600"/>
                  <a:pt x="49" y="600"/>
                </a:cubicBezTo>
                <a:cubicBezTo>
                  <a:pt x="49" y="626"/>
                  <a:pt x="78" y="653"/>
                  <a:pt x="105" y="653"/>
                </a:cubicBezTo>
                <a:cubicBezTo>
                  <a:pt x="606" y="653"/>
                  <a:pt x="606" y="653"/>
                  <a:pt x="606" y="653"/>
                </a:cubicBezTo>
                <a:cubicBezTo>
                  <a:pt x="632" y="653"/>
                  <a:pt x="647" y="626"/>
                  <a:pt x="647" y="600"/>
                </a:cubicBezTo>
                <a:cubicBezTo>
                  <a:pt x="647" y="341"/>
                  <a:pt x="647" y="341"/>
                  <a:pt x="647" y="341"/>
                </a:cubicBezTo>
                <a:cubicBezTo>
                  <a:pt x="647" y="328"/>
                  <a:pt x="659" y="317"/>
                  <a:pt x="672" y="317"/>
                </a:cubicBezTo>
                <a:cubicBezTo>
                  <a:pt x="686" y="317"/>
                  <a:pt x="697" y="328"/>
                  <a:pt x="697" y="341"/>
                </a:cubicBezTo>
                <a:cubicBezTo>
                  <a:pt x="697" y="600"/>
                  <a:pt x="697" y="600"/>
                  <a:pt x="697" y="600"/>
                </a:cubicBezTo>
                <a:cubicBezTo>
                  <a:pt x="697" y="626"/>
                  <a:pt x="689" y="649"/>
                  <a:pt x="674" y="668"/>
                </a:cubicBezTo>
                <a:cubicBezTo>
                  <a:pt x="656" y="690"/>
                  <a:pt x="633" y="701"/>
                  <a:pt x="606" y="701"/>
                </a:cubicBezTo>
                <a:close/>
                <a:moveTo>
                  <a:pt x="340" y="382"/>
                </a:moveTo>
                <a:cubicBezTo>
                  <a:pt x="332" y="382"/>
                  <a:pt x="324" y="379"/>
                  <a:pt x="318" y="373"/>
                </a:cubicBezTo>
                <a:cubicBezTo>
                  <a:pt x="306" y="361"/>
                  <a:pt x="306" y="342"/>
                  <a:pt x="318" y="331"/>
                </a:cubicBezTo>
                <a:cubicBezTo>
                  <a:pt x="645" y="12"/>
                  <a:pt x="645" y="12"/>
                  <a:pt x="645" y="12"/>
                </a:cubicBezTo>
                <a:cubicBezTo>
                  <a:pt x="657" y="0"/>
                  <a:pt x="677" y="0"/>
                  <a:pt x="689" y="12"/>
                </a:cubicBezTo>
                <a:cubicBezTo>
                  <a:pt x="701" y="23"/>
                  <a:pt x="701" y="52"/>
                  <a:pt x="689" y="64"/>
                </a:cubicBezTo>
                <a:cubicBezTo>
                  <a:pt x="371" y="373"/>
                  <a:pt x="371" y="373"/>
                  <a:pt x="371" y="373"/>
                </a:cubicBezTo>
                <a:cubicBezTo>
                  <a:pt x="365" y="379"/>
                  <a:pt x="348" y="382"/>
                  <a:pt x="340" y="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136067" y="1984231"/>
            <a:ext cx="1403928" cy="1403928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Freeform 13"/>
          <p:cNvSpPr>
            <a:spLocks noEditPoints="1"/>
          </p:cNvSpPr>
          <p:nvPr/>
        </p:nvSpPr>
        <p:spPr bwMode="auto">
          <a:xfrm>
            <a:off x="5382479" y="2235202"/>
            <a:ext cx="946150" cy="869950"/>
          </a:xfrm>
          <a:custGeom>
            <a:avLst/>
            <a:gdLst>
              <a:gd name="T0" fmla="*/ 323 w 747"/>
              <a:gd name="T1" fmla="*/ 193 h 686"/>
              <a:gd name="T2" fmla="*/ 247 w 747"/>
              <a:gd name="T3" fmla="*/ 393 h 686"/>
              <a:gd name="T4" fmla="*/ 308 w 747"/>
              <a:gd name="T5" fmla="*/ 394 h 686"/>
              <a:gd name="T6" fmla="*/ 380 w 747"/>
              <a:gd name="T7" fmla="*/ 395 h 686"/>
              <a:gd name="T8" fmla="*/ 405 w 747"/>
              <a:gd name="T9" fmla="*/ 394 h 686"/>
              <a:gd name="T10" fmla="*/ 323 w 747"/>
              <a:gd name="T11" fmla="*/ 193 h 686"/>
              <a:gd name="T12" fmla="*/ 0 w 747"/>
              <a:gd name="T13" fmla="*/ 686 h 686"/>
              <a:gd name="T14" fmla="*/ 0 w 747"/>
              <a:gd name="T15" fmla="*/ 651 h 686"/>
              <a:gd name="T16" fmla="*/ 25 w 747"/>
              <a:gd name="T17" fmla="*/ 645 h 686"/>
              <a:gd name="T18" fmla="*/ 51 w 747"/>
              <a:gd name="T19" fmla="*/ 640 h 686"/>
              <a:gd name="T20" fmla="*/ 73 w 747"/>
              <a:gd name="T21" fmla="*/ 634 h 686"/>
              <a:gd name="T22" fmla="*/ 93 w 747"/>
              <a:gd name="T23" fmla="*/ 621 h 686"/>
              <a:gd name="T24" fmla="*/ 107 w 747"/>
              <a:gd name="T25" fmla="*/ 598 h 686"/>
              <a:gd name="T26" fmla="*/ 213 w 747"/>
              <a:gd name="T27" fmla="*/ 323 h 686"/>
              <a:gd name="T28" fmla="*/ 338 w 747"/>
              <a:gd name="T29" fmla="*/ 0 h 686"/>
              <a:gd name="T30" fmla="*/ 395 w 747"/>
              <a:gd name="T31" fmla="*/ 0 h 686"/>
              <a:gd name="T32" fmla="*/ 400 w 747"/>
              <a:gd name="T33" fmla="*/ 10 h 686"/>
              <a:gd name="T34" fmla="*/ 491 w 747"/>
              <a:gd name="T35" fmla="*/ 224 h 686"/>
              <a:gd name="T36" fmla="*/ 538 w 747"/>
              <a:gd name="T37" fmla="*/ 339 h 686"/>
              <a:gd name="T38" fmla="*/ 589 w 747"/>
              <a:gd name="T39" fmla="*/ 461 h 686"/>
              <a:gd name="T40" fmla="*/ 615 w 747"/>
              <a:gd name="T41" fmla="*/ 526 h 686"/>
              <a:gd name="T42" fmla="*/ 647 w 747"/>
              <a:gd name="T43" fmla="*/ 601 h 686"/>
              <a:gd name="T44" fmla="*/ 663 w 747"/>
              <a:gd name="T45" fmla="*/ 626 h 686"/>
              <a:gd name="T46" fmla="*/ 702 w 747"/>
              <a:gd name="T47" fmla="*/ 640 h 686"/>
              <a:gd name="T48" fmla="*/ 740 w 747"/>
              <a:gd name="T49" fmla="*/ 649 h 686"/>
              <a:gd name="T50" fmla="*/ 742 w 747"/>
              <a:gd name="T51" fmla="*/ 674 h 686"/>
              <a:gd name="T52" fmla="*/ 745 w 747"/>
              <a:gd name="T53" fmla="*/ 680 h 686"/>
              <a:gd name="T54" fmla="*/ 747 w 747"/>
              <a:gd name="T55" fmla="*/ 686 h 686"/>
              <a:gd name="T56" fmla="*/ 662 w 747"/>
              <a:gd name="T57" fmla="*/ 682 h 686"/>
              <a:gd name="T58" fmla="*/ 577 w 747"/>
              <a:gd name="T59" fmla="*/ 679 h 686"/>
              <a:gd name="T60" fmla="*/ 481 w 747"/>
              <a:gd name="T61" fmla="*/ 682 h 686"/>
              <a:gd name="T62" fmla="*/ 401 w 747"/>
              <a:gd name="T63" fmla="*/ 685 h 686"/>
              <a:gd name="T64" fmla="*/ 403 w 747"/>
              <a:gd name="T65" fmla="*/ 651 h 686"/>
              <a:gd name="T66" fmla="*/ 462 w 747"/>
              <a:gd name="T67" fmla="*/ 638 h 686"/>
              <a:gd name="T68" fmla="*/ 467 w 747"/>
              <a:gd name="T69" fmla="*/ 637 h 686"/>
              <a:gd name="T70" fmla="*/ 474 w 747"/>
              <a:gd name="T71" fmla="*/ 635 h 686"/>
              <a:gd name="T72" fmla="*/ 481 w 747"/>
              <a:gd name="T73" fmla="*/ 633 h 686"/>
              <a:gd name="T74" fmla="*/ 487 w 747"/>
              <a:gd name="T75" fmla="*/ 630 h 686"/>
              <a:gd name="T76" fmla="*/ 492 w 747"/>
              <a:gd name="T77" fmla="*/ 627 h 686"/>
              <a:gd name="T78" fmla="*/ 496 w 747"/>
              <a:gd name="T79" fmla="*/ 622 h 686"/>
              <a:gd name="T80" fmla="*/ 497 w 747"/>
              <a:gd name="T81" fmla="*/ 616 h 686"/>
              <a:gd name="T82" fmla="*/ 484 w 747"/>
              <a:gd name="T83" fmla="*/ 573 h 686"/>
              <a:gd name="T84" fmla="*/ 451 w 747"/>
              <a:gd name="T85" fmla="*/ 493 h 686"/>
              <a:gd name="T86" fmla="*/ 433 w 747"/>
              <a:gd name="T87" fmla="*/ 449 h 686"/>
              <a:gd name="T88" fmla="*/ 232 w 747"/>
              <a:gd name="T89" fmla="*/ 448 h 686"/>
              <a:gd name="T90" fmla="*/ 198 w 747"/>
              <a:gd name="T91" fmla="*/ 535 h 686"/>
              <a:gd name="T92" fmla="*/ 175 w 747"/>
              <a:gd name="T93" fmla="*/ 608 h 686"/>
              <a:gd name="T94" fmla="*/ 181 w 747"/>
              <a:gd name="T95" fmla="*/ 624 h 686"/>
              <a:gd name="T96" fmla="*/ 201 w 747"/>
              <a:gd name="T97" fmla="*/ 635 h 686"/>
              <a:gd name="T98" fmla="*/ 222 w 747"/>
              <a:gd name="T99" fmla="*/ 641 h 686"/>
              <a:gd name="T100" fmla="*/ 248 w 747"/>
              <a:gd name="T101" fmla="*/ 645 h 686"/>
              <a:gd name="T102" fmla="*/ 266 w 747"/>
              <a:gd name="T103" fmla="*/ 647 h 686"/>
              <a:gd name="T104" fmla="*/ 267 w 747"/>
              <a:gd name="T105" fmla="*/ 673 h 686"/>
              <a:gd name="T106" fmla="*/ 266 w 747"/>
              <a:gd name="T107" fmla="*/ 685 h 686"/>
              <a:gd name="T108" fmla="*/ 188 w 747"/>
              <a:gd name="T109" fmla="*/ 680 h 686"/>
              <a:gd name="T110" fmla="*/ 110 w 747"/>
              <a:gd name="T111" fmla="*/ 676 h 686"/>
              <a:gd name="T112" fmla="*/ 98 w 747"/>
              <a:gd name="T113" fmla="*/ 678 h 686"/>
              <a:gd name="T114" fmla="*/ 88 w 747"/>
              <a:gd name="T115" fmla="*/ 680 h 686"/>
              <a:gd name="T116" fmla="*/ 4 w 747"/>
              <a:gd name="T117" fmla="*/ 686 h 686"/>
              <a:gd name="T118" fmla="*/ 0 w 747"/>
              <a:gd name="T119" fmla="*/ 686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47" h="686">
                <a:moveTo>
                  <a:pt x="323" y="193"/>
                </a:moveTo>
                <a:cubicBezTo>
                  <a:pt x="247" y="393"/>
                  <a:pt x="247" y="393"/>
                  <a:pt x="247" y="393"/>
                </a:cubicBezTo>
                <a:cubicBezTo>
                  <a:pt x="257" y="393"/>
                  <a:pt x="277" y="394"/>
                  <a:pt x="308" y="394"/>
                </a:cubicBezTo>
                <a:cubicBezTo>
                  <a:pt x="339" y="395"/>
                  <a:pt x="363" y="395"/>
                  <a:pt x="380" y="395"/>
                </a:cubicBezTo>
                <a:cubicBezTo>
                  <a:pt x="386" y="395"/>
                  <a:pt x="394" y="395"/>
                  <a:pt x="405" y="394"/>
                </a:cubicBezTo>
                <a:cubicBezTo>
                  <a:pt x="379" y="319"/>
                  <a:pt x="352" y="252"/>
                  <a:pt x="323" y="193"/>
                </a:cubicBezTo>
                <a:close/>
                <a:moveTo>
                  <a:pt x="0" y="686"/>
                </a:moveTo>
                <a:cubicBezTo>
                  <a:pt x="0" y="651"/>
                  <a:pt x="0" y="651"/>
                  <a:pt x="0" y="651"/>
                </a:cubicBezTo>
                <a:cubicBezTo>
                  <a:pt x="7" y="649"/>
                  <a:pt x="16" y="647"/>
                  <a:pt x="25" y="645"/>
                </a:cubicBezTo>
                <a:cubicBezTo>
                  <a:pt x="35" y="643"/>
                  <a:pt x="44" y="642"/>
                  <a:pt x="51" y="640"/>
                </a:cubicBezTo>
                <a:cubicBezTo>
                  <a:pt x="58" y="639"/>
                  <a:pt x="65" y="637"/>
                  <a:pt x="73" y="634"/>
                </a:cubicBezTo>
                <a:cubicBezTo>
                  <a:pt x="81" y="631"/>
                  <a:pt x="87" y="627"/>
                  <a:pt x="93" y="621"/>
                </a:cubicBezTo>
                <a:cubicBezTo>
                  <a:pt x="99" y="615"/>
                  <a:pt x="103" y="608"/>
                  <a:pt x="107" y="598"/>
                </a:cubicBezTo>
                <a:cubicBezTo>
                  <a:pt x="213" y="323"/>
                  <a:pt x="213" y="323"/>
                  <a:pt x="213" y="323"/>
                </a:cubicBezTo>
                <a:cubicBezTo>
                  <a:pt x="338" y="0"/>
                  <a:pt x="338" y="0"/>
                  <a:pt x="338" y="0"/>
                </a:cubicBezTo>
                <a:cubicBezTo>
                  <a:pt x="395" y="0"/>
                  <a:pt x="395" y="0"/>
                  <a:pt x="395" y="0"/>
                </a:cubicBezTo>
                <a:cubicBezTo>
                  <a:pt x="397" y="4"/>
                  <a:pt x="399" y="7"/>
                  <a:pt x="400" y="10"/>
                </a:cubicBezTo>
                <a:cubicBezTo>
                  <a:pt x="491" y="224"/>
                  <a:pt x="491" y="224"/>
                  <a:pt x="491" y="224"/>
                </a:cubicBezTo>
                <a:cubicBezTo>
                  <a:pt x="501" y="247"/>
                  <a:pt x="517" y="285"/>
                  <a:pt x="538" y="339"/>
                </a:cubicBezTo>
                <a:cubicBezTo>
                  <a:pt x="560" y="392"/>
                  <a:pt x="577" y="433"/>
                  <a:pt x="589" y="461"/>
                </a:cubicBezTo>
                <a:cubicBezTo>
                  <a:pt x="594" y="471"/>
                  <a:pt x="602" y="493"/>
                  <a:pt x="615" y="526"/>
                </a:cubicBezTo>
                <a:cubicBezTo>
                  <a:pt x="628" y="559"/>
                  <a:pt x="639" y="584"/>
                  <a:pt x="647" y="601"/>
                </a:cubicBezTo>
                <a:cubicBezTo>
                  <a:pt x="653" y="614"/>
                  <a:pt x="659" y="623"/>
                  <a:pt x="663" y="626"/>
                </a:cubicBezTo>
                <a:cubicBezTo>
                  <a:pt x="669" y="631"/>
                  <a:pt x="682" y="635"/>
                  <a:pt x="702" y="640"/>
                </a:cubicBezTo>
                <a:cubicBezTo>
                  <a:pt x="723" y="644"/>
                  <a:pt x="735" y="647"/>
                  <a:pt x="740" y="649"/>
                </a:cubicBezTo>
                <a:cubicBezTo>
                  <a:pt x="742" y="660"/>
                  <a:pt x="742" y="669"/>
                  <a:pt x="742" y="674"/>
                </a:cubicBezTo>
                <a:cubicBezTo>
                  <a:pt x="742" y="675"/>
                  <a:pt x="743" y="677"/>
                  <a:pt x="745" y="680"/>
                </a:cubicBezTo>
                <a:cubicBezTo>
                  <a:pt x="746" y="683"/>
                  <a:pt x="747" y="685"/>
                  <a:pt x="747" y="686"/>
                </a:cubicBezTo>
                <a:cubicBezTo>
                  <a:pt x="728" y="686"/>
                  <a:pt x="700" y="685"/>
                  <a:pt x="662" y="682"/>
                </a:cubicBezTo>
                <a:cubicBezTo>
                  <a:pt x="624" y="680"/>
                  <a:pt x="596" y="679"/>
                  <a:pt x="577" y="679"/>
                </a:cubicBezTo>
                <a:cubicBezTo>
                  <a:pt x="554" y="679"/>
                  <a:pt x="522" y="680"/>
                  <a:pt x="481" y="682"/>
                </a:cubicBezTo>
                <a:cubicBezTo>
                  <a:pt x="439" y="684"/>
                  <a:pt x="413" y="685"/>
                  <a:pt x="401" y="685"/>
                </a:cubicBezTo>
                <a:cubicBezTo>
                  <a:pt x="401" y="673"/>
                  <a:pt x="402" y="661"/>
                  <a:pt x="403" y="651"/>
                </a:cubicBezTo>
                <a:cubicBezTo>
                  <a:pt x="462" y="638"/>
                  <a:pt x="462" y="638"/>
                  <a:pt x="462" y="638"/>
                </a:cubicBezTo>
                <a:cubicBezTo>
                  <a:pt x="462" y="638"/>
                  <a:pt x="464" y="638"/>
                  <a:pt x="467" y="637"/>
                </a:cubicBezTo>
                <a:cubicBezTo>
                  <a:pt x="471" y="636"/>
                  <a:pt x="473" y="636"/>
                  <a:pt x="474" y="635"/>
                </a:cubicBezTo>
                <a:cubicBezTo>
                  <a:pt x="475" y="635"/>
                  <a:pt x="477" y="634"/>
                  <a:pt x="481" y="633"/>
                </a:cubicBezTo>
                <a:cubicBezTo>
                  <a:pt x="484" y="632"/>
                  <a:pt x="486" y="631"/>
                  <a:pt x="487" y="630"/>
                </a:cubicBezTo>
                <a:cubicBezTo>
                  <a:pt x="489" y="630"/>
                  <a:pt x="490" y="628"/>
                  <a:pt x="492" y="627"/>
                </a:cubicBezTo>
                <a:cubicBezTo>
                  <a:pt x="494" y="625"/>
                  <a:pt x="495" y="624"/>
                  <a:pt x="496" y="622"/>
                </a:cubicBezTo>
                <a:cubicBezTo>
                  <a:pt x="497" y="620"/>
                  <a:pt x="497" y="618"/>
                  <a:pt x="497" y="616"/>
                </a:cubicBezTo>
                <a:cubicBezTo>
                  <a:pt x="497" y="611"/>
                  <a:pt x="493" y="597"/>
                  <a:pt x="484" y="573"/>
                </a:cubicBezTo>
                <a:cubicBezTo>
                  <a:pt x="474" y="549"/>
                  <a:pt x="464" y="522"/>
                  <a:pt x="451" y="493"/>
                </a:cubicBezTo>
                <a:cubicBezTo>
                  <a:pt x="439" y="465"/>
                  <a:pt x="433" y="450"/>
                  <a:pt x="433" y="449"/>
                </a:cubicBezTo>
                <a:cubicBezTo>
                  <a:pt x="232" y="448"/>
                  <a:pt x="232" y="448"/>
                  <a:pt x="232" y="448"/>
                </a:cubicBezTo>
                <a:cubicBezTo>
                  <a:pt x="224" y="465"/>
                  <a:pt x="213" y="494"/>
                  <a:pt x="198" y="535"/>
                </a:cubicBezTo>
                <a:cubicBezTo>
                  <a:pt x="183" y="576"/>
                  <a:pt x="175" y="600"/>
                  <a:pt x="175" y="608"/>
                </a:cubicBezTo>
                <a:cubicBezTo>
                  <a:pt x="175" y="614"/>
                  <a:pt x="177" y="620"/>
                  <a:pt x="181" y="624"/>
                </a:cubicBezTo>
                <a:cubicBezTo>
                  <a:pt x="185" y="629"/>
                  <a:pt x="192" y="633"/>
                  <a:pt x="201" y="635"/>
                </a:cubicBezTo>
                <a:cubicBezTo>
                  <a:pt x="209" y="638"/>
                  <a:pt x="217" y="640"/>
                  <a:pt x="222" y="641"/>
                </a:cubicBezTo>
                <a:cubicBezTo>
                  <a:pt x="228" y="643"/>
                  <a:pt x="236" y="644"/>
                  <a:pt x="248" y="645"/>
                </a:cubicBezTo>
                <a:cubicBezTo>
                  <a:pt x="259" y="646"/>
                  <a:pt x="265" y="647"/>
                  <a:pt x="266" y="647"/>
                </a:cubicBezTo>
                <a:cubicBezTo>
                  <a:pt x="266" y="653"/>
                  <a:pt x="267" y="661"/>
                  <a:pt x="267" y="673"/>
                </a:cubicBezTo>
                <a:cubicBezTo>
                  <a:pt x="267" y="676"/>
                  <a:pt x="266" y="680"/>
                  <a:pt x="266" y="685"/>
                </a:cubicBezTo>
                <a:cubicBezTo>
                  <a:pt x="248" y="685"/>
                  <a:pt x="222" y="683"/>
                  <a:pt x="188" y="680"/>
                </a:cubicBezTo>
                <a:cubicBezTo>
                  <a:pt x="153" y="678"/>
                  <a:pt x="127" y="676"/>
                  <a:pt x="110" y="676"/>
                </a:cubicBezTo>
                <a:cubicBezTo>
                  <a:pt x="107" y="676"/>
                  <a:pt x="104" y="677"/>
                  <a:pt x="98" y="678"/>
                </a:cubicBezTo>
                <a:cubicBezTo>
                  <a:pt x="93" y="679"/>
                  <a:pt x="89" y="680"/>
                  <a:pt x="88" y="680"/>
                </a:cubicBezTo>
                <a:cubicBezTo>
                  <a:pt x="65" y="684"/>
                  <a:pt x="37" y="686"/>
                  <a:pt x="4" y="686"/>
                </a:cubicBezTo>
                <a:lnTo>
                  <a:pt x="0" y="6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7614160" y="2315478"/>
            <a:ext cx="1063103" cy="802219"/>
          </a:xfrm>
          <a:custGeom>
            <a:avLst/>
            <a:gdLst>
              <a:gd name="T0" fmla="*/ 768 w 768"/>
              <a:gd name="T1" fmla="*/ 521 h 586"/>
              <a:gd name="T2" fmla="*/ 768 w 768"/>
              <a:gd name="T3" fmla="*/ 189 h 586"/>
              <a:gd name="T4" fmla="*/ 768 w 768"/>
              <a:gd name="T5" fmla="*/ 189 h 586"/>
              <a:gd name="T6" fmla="*/ 579 w 768"/>
              <a:gd name="T7" fmla="*/ 0 h 586"/>
              <a:gd name="T8" fmla="*/ 448 w 768"/>
              <a:gd name="T9" fmla="*/ 53 h 586"/>
              <a:gd name="T10" fmla="*/ 317 w 768"/>
              <a:gd name="T11" fmla="*/ 0 h 586"/>
              <a:gd name="T12" fmla="*/ 183 w 768"/>
              <a:gd name="T13" fmla="*/ 55 h 586"/>
              <a:gd name="T14" fmla="*/ 49 w 768"/>
              <a:gd name="T15" fmla="*/ 0 h 586"/>
              <a:gd name="T16" fmla="*/ 0 w 768"/>
              <a:gd name="T17" fmla="*/ 6 h 586"/>
              <a:gd name="T18" fmla="*/ 11 w 768"/>
              <a:gd name="T19" fmla="*/ 6 h 586"/>
              <a:gd name="T20" fmla="*/ 127 w 768"/>
              <a:gd name="T21" fmla="*/ 116 h 586"/>
              <a:gd name="T22" fmla="*/ 128 w 768"/>
              <a:gd name="T23" fmla="*/ 116 h 586"/>
              <a:gd name="T24" fmla="*/ 128 w 768"/>
              <a:gd name="T25" fmla="*/ 361 h 586"/>
              <a:gd name="T26" fmla="*/ 128 w 768"/>
              <a:gd name="T27" fmla="*/ 360 h 586"/>
              <a:gd name="T28" fmla="*/ 128 w 768"/>
              <a:gd name="T29" fmla="*/ 521 h 586"/>
              <a:gd name="T30" fmla="*/ 128 w 768"/>
              <a:gd name="T31" fmla="*/ 528 h 586"/>
              <a:gd name="T32" fmla="*/ 186 w 768"/>
              <a:gd name="T33" fmla="*/ 586 h 586"/>
              <a:gd name="T34" fmla="*/ 245 w 768"/>
              <a:gd name="T35" fmla="*/ 528 h 586"/>
              <a:gd name="T36" fmla="*/ 245 w 768"/>
              <a:gd name="T37" fmla="*/ 521 h 586"/>
              <a:gd name="T38" fmla="*/ 245 w 768"/>
              <a:gd name="T39" fmla="*/ 189 h 586"/>
              <a:gd name="T40" fmla="*/ 245 w 768"/>
              <a:gd name="T41" fmla="*/ 189 h 586"/>
              <a:gd name="T42" fmla="*/ 245 w 768"/>
              <a:gd name="T43" fmla="*/ 189 h 586"/>
              <a:gd name="T44" fmla="*/ 317 w 768"/>
              <a:gd name="T45" fmla="*/ 116 h 586"/>
              <a:gd name="T46" fmla="*/ 389 w 768"/>
              <a:gd name="T47" fmla="*/ 189 h 586"/>
              <a:gd name="T48" fmla="*/ 389 w 768"/>
              <a:gd name="T49" fmla="*/ 189 h 586"/>
              <a:gd name="T50" fmla="*/ 390 w 768"/>
              <a:gd name="T51" fmla="*/ 189 h 586"/>
              <a:gd name="T52" fmla="*/ 390 w 768"/>
              <a:gd name="T53" fmla="*/ 521 h 586"/>
              <a:gd name="T54" fmla="*/ 389 w 768"/>
              <a:gd name="T55" fmla="*/ 528 h 586"/>
              <a:gd name="T56" fmla="*/ 448 w 768"/>
              <a:gd name="T57" fmla="*/ 586 h 586"/>
              <a:gd name="T58" fmla="*/ 507 w 768"/>
              <a:gd name="T59" fmla="*/ 528 h 586"/>
              <a:gd name="T60" fmla="*/ 507 w 768"/>
              <a:gd name="T61" fmla="*/ 526 h 586"/>
              <a:gd name="T62" fmla="*/ 507 w 768"/>
              <a:gd name="T63" fmla="*/ 526 h 586"/>
              <a:gd name="T64" fmla="*/ 507 w 768"/>
              <a:gd name="T65" fmla="*/ 189 h 586"/>
              <a:gd name="T66" fmla="*/ 507 w 768"/>
              <a:gd name="T67" fmla="*/ 189 h 586"/>
              <a:gd name="T68" fmla="*/ 579 w 768"/>
              <a:gd name="T69" fmla="*/ 116 h 586"/>
              <a:gd name="T70" fmla="*/ 651 w 768"/>
              <a:gd name="T71" fmla="*/ 189 h 586"/>
              <a:gd name="T72" fmla="*/ 651 w 768"/>
              <a:gd name="T73" fmla="*/ 189 h 586"/>
              <a:gd name="T74" fmla="*/ 651 w 768"/>
              <a:gd name="T75" fmla="*/ 189 h 586"/>
              <a:gd name="T76" fmla="*/ 651 w 768"/>
              <a:gd name="T77" fmla="*/ 521 h 586"/>
              <a:gd name="T78" fmla="*/ 650 w 768"/>
              <a:gd name="T79" fmla="*/ 528 h 586"/>
              <a:gd name="T80" fmla="*/ 709 w 768"/>
              <a:gd name="T81" fmla="*/ 586 h 586"/>
              <a:gd name="T82" fmla="*/ 768 w 768"/>
              <a:gd name="T83" fmla="*/ 528 h 586"/>
              <a:gd name="T84" fmla="*/ 768 w 768"/>
              <a:gd name="T85" fmla="*/ 521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68" h="586">
                <a:moveTo>
                  <a:pt x="768" y="521"/>
                </a:moveTo>
                <a:cubicBezTo>
                  <a:pt x="768" y="189"/>
                  <a:pt x="768" y="189"/>
                  <a:pt x="768" y="189"/>
                </a:cubicBezTo>
                <a:cubicBezTo>
                  <a:pt x="768" y="189"/>
                  <a:pt x="768" y="189"/>
                  <a:pt x="768" y="189"/>
                </a:cubicBezTo>
                <a:cubicBezTo>
                  <a:pt x="768" y="84"/>
                  <a:pt x="683" y="0"/>
                  <a:pt x="579" y="0"/>
                </a:cubicBezTo>
                <a:cubicBezTo>
                  <a:pt x="528" y="0"/>
                  <a:pt x="482" y="20"/>
                  <a:pt x="448" y="53"/>
                </a:cubicBezTo>
                <a:cubicBezTo>
                  <a:pt x="414" y="20"/>
                  <a:pt x="368" y="0"/>
                  <a:pt x="317" y="0"/>
                </a:cubicBezTo>
                <a:cubicBezTo>
                  <a:pt x="264" y="0"/>
                  <a:pt x="217" y="21"/>
                  <a:pt x="183" y="55"/>
                </a:cubicBezTo>
                <a:cubicBezTo>
                  <a:pt x="149" y="21"/>
                  <a:pt x="101" y="0"/>
                  <a:pt x="49" y="0"/>
                </a:cubicBezTo>
                <a:cubicBezTo>
                  <a:pt x="32" y="0"/>
                  <a:pt x="15" y="2"/>
                  <a:pt x="0" y="6"/>
                </a:cubicBezTo>
                <a:cubicBezTo>
                  <a:pt x="3" y="6"/>
                  <a:pt x="7" y="6"/>
                  <a:pt x="11" y="6"/>
                </a:cubicBezTo>
                <a:cubicBezTo>
                  <a:pt x="73" y="6"/>
                  <a:pt x="124" y="55"/>
                  <a:pt x="127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8" y="361"/>
                  <a:pt x="128" y="361"/>
                  <a:pt x="128" y="361"/>
                </a:cubicBezTo>
                <a:cubicBezTo>
                  <a:pt x="128" y="360"/>
                  <a:pt x="128" y="360"/>
                  <a:pt x="128" y="360"/>
                </a:cubicBezTo>
                <a:cubicBezTo>
                  <a:pt x="128" y="521"/>
                  <a:pt x="128" y="521"/>
                  <a:pt x="128" y="521"/>
                </a:cubicBezTo>
                <a:cubicBezTo>
                  <a:pt x="128" y="523"/>
                  <a:pt x="128" y="525"/>
                  <a:pt x="128" y="528"/>
                </a:cubicBezTo>
                <a:cubicBezTo>
                  <a:pt x="128" y="560"/>
                  <a:pt x="154" y="586"/>
                  <a:pt x="186" y="586"/>
                </a:cubicBezTo>
                <a:cubicBezTo>
                  <a:pt x="219" y="586"/>
                  <a:pt x="245" y="560"/>
                  <a:pt x="245" y="528"/>
                </a:cubicBezTo>
                <a:cubicBezTo>
                  <a:pt x="245" y="525"/>
                  <a:pt x="245" y="523"/>
                  <a:pt x="245" y="521"/>
                </a:cubicBezTo>
                <a:cubicBezTo>
                  <a:pt x="245" y="189"/>
                  <a:pt x="245" y="189"/>
                  <a:pt x="245" y="189"/>
                </a:cubicBezTo>
                <a:cubicBezTo>
                  <a:pt x="245" y="189"/>
                  <a:pt x="245" y="189"/>
                  <a:pt x="245" y="189"/>
                </a:cubicBezTo>
                <a:cubicBezTo>
                  <a:pt x="245" y="189"/>
                  <a:pt x="245" y="189"/>
                  <a:pt x="245" y="189"/>
                </a:cubicBezTo>
                <a:cubicBezTo>
                  <a:pt x="245" y="149"/>
                  <a:pt x="277" y="116"/>
                  <a:pt x="317" y="116"/>
                </a:cubicBezTo>
                <a:cubicBezTo>
                  <a:pt x="357" y="116"/>
                  <a:pt x="389" y="149"/>
                  <a:pt x="389" y="189"/>
                </a:cubicBezTo>
                <a:cubicBezTo>
                  <a:pt x="389" y="189"/>
                  <a:pt x="389" y="189"/>
                  <a:pt x="389" y="189"/>
                </a:cubicBezTo>
                <a:cubicBezTo>
                  <a:pt x="390" y="189"/>
                  <a:pt x="390" y="189"/>
                  <a:pt x="390" y="189"/>
                </a:cubicBezTo>
                <a:cubicBezTo>
                  <a:pt x="390" y="521"/>
                  <a:pt x="390" y="521"/>
                  <a:pt x="390" y="521"/>
                </a:cubicBezTo>
                <a:cubicBezTo>
                  <a:pt x="390" y="523"/>
                  <a:pt x="389" y="525"/>
                  <a:pt x="389" y="528"/>
                </a:cubicBezTo>
                <a:cubicBezTo>
                  <a:pt x="389" y="560"/>
                  <a:pt x="416" y="586"/>
                  <a:pt x="448" y="586"/>
                </a:cubicBezTo>
                <a:cubicBezTo>
                  <a:pt x="481" y="586"/>
                  <a:pt x="507" y="560"/>
                  <a:pt x="507" y="528"/>
                </a:cubicBezTo>
                <a:cubicBezTo>
                  <a:pt x="507" y="527"/>
                  <a:pt x="507" y="526"/>
                  <a:pt x="507" y="526"/>
                </a:cubicBezTo>
                <a:cubicBezTo>
                  <a:pt x="507" y="526"/>
                  <a:pt x="507" y="526"/>
                  <a:pt x="507" y="526"/>
                </a:cubicBezTo>
                <a:cubicBezTo>
                  <a:pt x="507" y="189"/>
                  <a:pt x="507" y="189"/>
                  <a:pt x="507" y="189"/>
                </a:cubicBezTo>
                <a:cubicBezTo>
                  <a:pt x="507" y="189"/>
                  <a:pt x="507" y="189"/>
                  <a:pt x="507" y="189"/>
                </a:cubicBezTo>
                <a:cubicBezTo>
                  <a:pt x="507" y="149"/>
                  <a:pt x="539" y="116"/>
                  <a:pt x="579" y="116"/>
                </a:cubicBezTo>
                <a:cubicBezTo>
                  <a:pt x="619" y="116"/>
                  <a:pt x="651" y="149"/>
                  <a:pt x="651" y="189"/>
                </a:cubicBezTo>
                <a:cubicBezTo>
                  <a:pt x="651" y="189"/>
                  <a:pt x="651" y="189"/>
                  <a:pt x="651" y="189"/>
                </a:cubicBezTo>
                <a:cubicBezTo>
                  <a:pt x="651" y="189"/>
                  <a:pt x="651" y="189"/>
                  <a:pt x="651" y="189"/>
                </a:cubicBezTo>
                <a:cubicBezTo>
                  <a:pt x="651" y="521"/>
                  <a:pt x="651" y="521"/>
                  <a:pt x="651" y="521"/>
                </a:cubicBezTo>
                <a:cubicBezTo>
                  <a:pt x="651" y="523"/>
                  <a:pt x="650" y="525"/>
                  <a:pt x="650" y="528"/>
                </a:cubicBezTo>
                <a:cubicBezTo>
                  <a:pt x="650" y="560"/>
                  <a:pt x="677" y="586"/>
                  <a:pt x="709" y="586"/>
                </a:cubicBezTo>
                <a:cubicBezTo>
                  <a:pt x="742" y="586"/>
                  <a:pt x="768" y="560"/>
                  <a:pt x="768" y="528"/>
                </a:cubicBezTo>
                <a:cubicBezTo>
                  <a:pt x="768" y="525"/>
                  <a:pt x="768" y="523"/>
                  <a:pt x="768" y="521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17"/>
          <p:cNvSpPr txBox="1">
            <a:spLocks noChangeArrowheads="1"/>
          </p:cNvSpPr>
          <p:nvPr/>
        </p:nvSpPr>
        <p:spPr bwMode="auto">
          <a:xfrm>
            <a:off x="4633519" y="4175872"/>
            <a:ext cx="23038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标题：书法字体：汉仪尚巍手书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4"/>
          <p:cNvSpPr/>
          <p:nvPr/>
        </p:nvSpPr>
        <p:spPr bwMode="auto">
          <a:xfrm>
            <a:off x="8280400" y="3589338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550150" y="3613150"/>
            <a:ext cx="358775" cy="292100"/>
            <a:chOff x="7550150" y="3613150"/>
            <a:chExt cx="358775" cy="292100"/>
          </a:xfrm>
        </p:grpSpPr>
        <p:sp>
          <p:nvSpPr>
            <p:cNvPr id="33" name="AutoShape 5"/>
            <p:cNvSpPr/>
            <p:nvPr/>
          </p:nvSpPr>
          <p:spPr bwMode="auto">
            <a:xfrm>
              <a:off x="7796213" y="3702050"/>
              <a:ext cx="68262" cy="90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4" name="AutoShape 6"/>
            <p:cNvSpPr/>
            <p:nvPr/>
          </p:nvSpPr>
          <p:spPr bwMode="auto">
            <a:xfrm>
              <a:off x="7550150" y="3613150"/>
              <a:ext cx="358775" cy="292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35" name="Group 5"/>
          <p:cNvGrpSpPr/>
          <p:nvPr/>
        </p:nvGrpSpPr>
        <p:grpSpPr>
          <a:xfrm>
            <a:off x="6831584" y="3578617"/>
            <a:ext cx="359165" cy="3597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36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7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8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9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0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1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2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3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4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45" name="Group 15"/>
          <p:cNvGrpSpPr/>
          <p:nvPr/>
        </p:nvGrpSpPr>
        <p:grpSpPr>
          <a:xfrm>
            <a:off x="6112643" y="3589668"/>
            <a:ext cx="359165" cy="348727"/>
            <a:chOff x="8216107" y="4449763"/>
            <a:chExt cx="464344" cy="450850"/>
          </a:xfrm>
          <a:solidFill>
            <a:schemeClr val="bg1"/>
          </a:solidFill>
        </p:grpSpPr>
        <p:sp>
          <p:nvSpPr>
            <p:cNvPr id="46" name="AutoShape 16"/>
            <p:cNvSpPr/>
            <p:nvPr/>
          </p:nvSpPr>
          <p:spPr bwMode="auto">
            <a:xfrm>
              <a:off x="8448675" y="4696619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7" name="AutoShape 17"/>
            <p:cNvSpPr/>
            <p:nvPr/>
          </p:nvSpPr>
          <p:spPr bwMode="auto">
            <a:xfrm>
              <a:off x="8216107" y="4449763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5394325" y="3578225"/>
            <a:ext cx="358775" cy="360363"/>
            <a:chOff x="5394325" y="3578225"/>
            <a:chExt cx="358775" cy="360363"/>
          </a:xfrm>
          <a:solidFill>
            <a:schemeClr val="bg1"/>
          </a:solidFill>
        </p:grpSpPr>
        <p:sp>
          <p:nvSpPr>
            <p:cNvPr id="49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0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1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2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3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4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5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6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7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8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59" name="AutoShape 28"/>
          <p:cNvSpPr/>
          <p:nvPr/>
        </p:nvSpPr>
        <p:spPr bwMode="auto">
          <a:xfrm>
            <a:off x="4675188" y="3578225"/>
            <a:ext cx="360362" cy="360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0" name="AutoShape 29"/>
          <p:cNvSpPr/>
          <p:nvPr/>
        </p:nvSpPr>
        <p:spPr bwMode="auto">
          <a:xfrm>
            <a:off x="8267700" y="2876551"/>
            <a:ext cx="360363" cy="32543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1" name="AutoShape 30"/>
          <p:cNvSpPr/>
          <p:nvPr/>
        </p:nvSpPr>
        <p:spPr bwMode="auto">
          <a:xfrm>
            <a:off x="7605713" y="2859088"/>
            <a:ext cx="247650" cy="360362"/>
          </a:xfrm>
          <a:custGeom>
            <a:avLst/>
            <a:gdLst>
              <a:gd name="T0" fmla="*/ 10383 w 20767"/>
              <a:gd name="T1" fmla="*/ 10800 h 21600"/>
              <a:gd name="T2" fmla="*/ 10383 w 20767"/>
              <a:gd name="T3" fmla="*/ 10800 h 21600"/>
              <a:gd name="T4" fmla="*/ 10383 w 20767"/>
              <a:gd name="T5" fmla="*/ 10800 h 21600"/>
              <a:gd name="T6" fmla="*/ 10383 w 2076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67" h="21600">
                <a:moveTo>
                  <a:pt x="18566" y="16551"/>
                </a:moveTo>
                <a:cubicBezTo>
                  <a:pt x="17960" y="18284"/>
                  <a:pt x="17274" y="20249"/>
                  <a:pt x="9436" y="20249"/>
                </a:cubicBezTo>
                <a:cubicBezTo>
                  <a:pt x="4711" y="20249"/>
                  <a:pt x="1888" y="17809"/>
                  <a:pt x="1888" y="15451"/>
                </a:cubicBezTo>
                <a:cubicBezTo>
                  <a:pt x="1888" y="13645"/>
                  <a:pt x="2349" y="12161"/>
                  <a:pt x="2835" y="10591"/>
                </a:cubicBezTo>
                <a:cubicBezTo>
                  <a:pt x="3454" y="8600"/>
                  <a:pt x="4088" y="6563"/>
                  <a:pt x="3813" y="3868"/>
                </a:cubicBezTo>
                <a:cubicBezTo>
                  <a:pt x="6723" y="6750"/>
                  <a:pt x="7759" y="10567"/>
                  <a:pt x="7759" y="10567"/>
                </a:cubicBezTo>
                <a:cubicBezTo>
                  <a:pt x="7759" y="10567"/>
                  <a:pt x="10468" y="7846"/>
                  <a:pt x="11196" y="6582"/>
                </a:cubicBezTo>
                <a:cubicBezTo>
                  <a:pt x="11755" y="7395"/>
                  <a:pt x="12267" y="10124"/>
                  <a:pt x="12267" y="12825"/>
                </a:cubicBezTo>
                <a:cubicBezTo>
                  <a:pt x="12267" y="12825"/>
                  <a:pt x="14773" y="11347"/>
                  <a:pt x="16653" y="9127"/>
                </a:cubicBezTo>
                <a:cubicBezTo>
                  <a:pt x="18632" y="11666"/>
                  <a:pt x="19346" y="14320"/>
                  <a:pt x="18566" y="16551"/>
                </a:cubicBezTo>
                <a:moveTo>
                  <a:pt x="16041" y="6075"/>
                </a:moveTo>
                <a:cubicBezTo>
                  <a:pt x="15982" y="7879"/>
                  <a:pt x="14088" y="9404"/>
                  <a:pt x="14088" y="9404"/>
                </a:cubicBezTo>
                <a:cubicBezTo>
                  <a:pt x="14088" y="6046"/>
                  <a:pt x="10380" y="3375"/>
                  <a:pt x="10380" y="3375"/>
                </a:cubicBezTo>
                <a:cubicBezTo>
                  <a:pt x="10380" y="3375"/>
                  <a:pt x="10330" y="5373"/>
                  <a:pt x="8452" y="7389"/>
                </a:cubicBezTo>
                <a:cubicBezTo>
                  <a:pt x="6574" y="2686"/>
                  <a:pt x="938" y="0"/>
                  <a:pt x="938" y="0"/>
                </a:cubicBezTo>
                <a:cubicBezTo>
                  <a:pt x="3756" y="7389"/>
                  <a:pt x="0" y="10076"/>
                  <a:pt x="0" y="15451"/>
                </a:cubicBezTo>
                <a:cubicBezTo>
                  <a:pt x="0" y="18604"/>
                  <a:pt x="3730" y="21599"/>
                  <a:pt x="9436" y="21599"/>
                </a:cubicBezTo>
                <a:cubicBezTo>
                  <a:pt x="17888" y="21599"/>
                  <a:pt x="19523" y="19379"/>
                  <a:pt x="20396" y="16878"/>
                </a:cubicBezTo>
                <a:cubicBezTo>
                  <a:pt x="21599" y="13436"/>
                  <a:pt x="19797" y="9432"/>
                  <a:pt x="16041" y="607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2" name="AutoShape 31"/>
          <p:cNvSpPr/>
          <p:nvPr/>
        </p:nvSpPr>
        <p:spPr bwMode="auto">
          <a:xfrm>
            <a:off x="7651750" y="2974182"/>
            <a:ext cx="158750" cy="130175"/>
          </a:xfrm>
          <a:custGeom>
            <a:avLst/>
            <a:gdLst>
              <a:gd name="T0" fmla="*/ 10641 w 21282"/>
              <a:gd name="T1" fmla="*/ 10800 h 21600"/>
              <a:gd name="T2" fmla="*/ 10641 w 21282"/>
              <a:gd name="T3" fmla="*/ 10800 h 21600"/>
              <a:gd name="T4" fmla="*/ 10641 w 21282"/>
              <a:gd name="T5" fmla="*/ 10800 h 21600"/>
              <a:gd name="T6" fmla="*/ 10641 w 21282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282" h="21600">
                <a:moveTo>
                  <a:pt x="20698" y="5891"/>
                </a:moveTo>
                <a:lnTo>
                  <a:pt x="19424" y="7749"/>
                </a:lnTo>
                <a:cubicBezTo>
                  <a:pt x="17846" y="10064"/>
                  <a:pt x="16352" y="12259"/>
                  <a:pt x="12365" y="14784"/>
                </a:cubicBezTo>
                <a:cubicBezTo>
                  <a:pt x="11794" y="12631"/>
                  <a:pt x="11275" y="10259"/>
                  <a:pt x="11275" y="6631"/>
                </a:cubicBezTo>
                <a:lnTo>
                  <a:pt x="11275" y="3408"/>
                </a:lnTo>
                <a:lnTo>
                  <a:pt x="9000" y="7893"/>
                </a:lnTo>
                <a:cubicBezTo>
                  <a:pt x="8233" y="9421"/>
                  <a:pt x="7598" y="10690"/>
                  <a:pt x="6649" y="12373"/>
                </a:cubicBezTo>
                <a:cubicBezTo>
                  <a:pt x="5211" y="8296"/>
                  <a:pt x="4195" y="5281"/>
                  <a:pt x="3422" y="2545"/>
                </a:cubicBezTo>
                <a:lnTo>
                  <a:pt x="2705" y="0"/>
                </a:lnTo>
                <a:lnTo>
                  <a:pt x="1926" y="2847"/>
                </a:lnTo>
                <a:cubicBezTo>
                  <a:pt x="936" y="6469"/>
                  <a:pt x="0" y="9891"/>
                  <a:pt x="0" y="18771"/>
                </a:cubicBezTo>
                <a:cubicBezTo>
                  <a:pt x="0" y="19292"/>
                  <a:pt x="333" y="19714"/>
                  <a:pt x="749" y="19714"/>
                </a:cubicBezTo>
                <a:cubicBezTo>
                  <a:pt x="1162" y="19714"/>
                  <a:pt x="1499" y="19292"/>
                  <a:pt x="1499" y="18771"/>
                </a:cubicBezTo>
                <a:cubicBezTo>
                  <a:pt x="1499" y="11964"/>
                  <a:pt x="2037" y="8594"/>
                  <a:pt x="2758" y="5681"/>
                </a:cubicBezTo>
                <a:cubicBezTo>
                  <a:pt x="3537" y="8174"/>
                  <a:pt x="4520" y="11009"/>
                  <a:pt x="5812" y="14638"/>
                </a:cubicBezTo>
                <a:lnTo>
                  <a:pt x="6339" y="16117"/>
                </a:lnTo>
                <a:lnTo>
                  <a:pt x="7100" y="14811"/>
                </a:lnTo>
                <a:cubicBezTo>
                  <a:pt x="8344" y="12681"/>
                  <a:pt x="9085" y="11248"/>
                  <a:pt x="9896" y="9638"/>
                </a:cubicBezTo>
                <a:cubicBezTo>
                  <a:pt x="10133" y="12428"/>
                  <a:pt x="10681" y="14428"/>
                  <a:pt x="11223" y="16408"/>
                </a:cubicBezTo>
                <a:lnTo>
                  <a:pt x="11495" y="17404"/>
                </a:lnTo>
                <a:lnTo>
                  <a:pt x="12253" y="16953"/>
                </a:lnTo>
                <a:cubicBezTo>
                  <a:pt x="16306" y="14531"/>
                  <a:pt x="18203" y="12327"/>
                  <a:pt x="19708" y="10211"/>
                </a:cubicBezTo>
                <a:cubicBezTo>
                  <a:pt x="19942" y="13727"/>
                  <a:pt x="19573" y="17574"/>
                  <a:pt x="18698" y="20305"/>
                </a:cubicBezTo>
                <a:cubicBezTo>
                  <a:pt x="18543" y="20787"/>
                  <a:pt x="18730" y="21336"/>
                  <a:pt x="19114" y="21531"/>
                </a:cubicBezTo>
                <a:cubicBezTo>
                  <a:pt x="19204" y="21577"/>
                  <a:pt x="19301" y="21599"/>
                  <a:pt x="19395" y="21599"/>
                </a:cubicBezTo>
                <a:cubicBezTo>
                  <a:pt x="19690" y="21599"/>
                  <a:pt x="19972" y="21377"/>
                  <a:pt x="20089" y="21008"/>
                </a:cubicBezTo>
                <a:cubicBezTo>
                  <a:pt x="21251" y="17380"/>
                  <a:pt x="21600" y="12213"/>
                  <a:pt x="20976" y="7841"/>
                </a:cubicBezTo>
                <a:cubicBezTo>
                  <a:pt x="20976" y="7841"/>
                  <a:pt x="20698" y="5891"/>
                  <a:pt x="20698" y="58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3" name="AutoShape 32"/>
          <p:cNvSpPr/>
          <p:nvPr/>
        </p:nvSpPr>
        <p:spPr bwMode="auto">
          <a:xfrm>
            <a:off x="6831013" y="2882107"/>
            <a:ext cx="360362" cy="3143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4" name="AutoShape 33"/>
          <p:cNvSpPr/>
          <p:nvPr/>
        </p:nvSpPr>
        <p:spPr bwMode="auto">
          <a:xfrm>
            <a:off x="6111875" y="2926557"/>
            <a:ext cx="360363" cy="225425"/>
          </a:xfrm>
          <a:custGeom>
            <a:avLst/>
            <a:gdLst>
              <a:gd name="T0" fmla="*/ 10752 w 21505"/>
              <a:gd name="T1" fmla="*/ 10800 h 21600"/>
              <a:gd name="T2" fmla="*/ 10752 w 21505"/>
              <a:gd name="T3" fmla="*/ 10800 h 21600"/>
              <a:gd name="T4" fmla="*/ 10752 w 21505"/>
              <a:gd name="T5" fmla="*/ 10800 h 21600"/>
              <a:gd name="T6" fmla="*/ 10752 w 2150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05" h="21600">
                <a:moveTo>
                  <a:pt x="17472" y="17279"/>
                </a:moveTo>
                <a:lnTo>
                  <a:pt x="17472" y="18899"/>
                </a:lnTo>
                <a:cubicBezTo>
                  <a:pt x="17472" y="19198"/>
                  <a:pt x="17321" y="19439"/>
                  <a:pt x="17136" y="19439"/>
                </a:cubicBezTo>
                <a:lnTo>
                  <a:pt x="4368" y="19439"/>
                </a:lnTo>
                <a:cubicBezTo>
                  <a:pt x="4182" y="19439"/>
                  <a:pt x="4032" y="19198"/>
                  <a:pt x="4032" y="18899"/>
                </a:cubicBezTo>
                <a:lnTo>
                  <a:pt x="4032" y="17279"/>
                </a:lnTo>
                <a:lnTo>
                  <a:pt x="1344" y="12419"/>
                </a:lnTo>
                <a:cubicBezTo>
                  <a:pt x="1344" y="12121"/>
                  <a:pt x="1494" y="11879"/>
                  <a:pt x="1680" y="11879"/>
                </a:cubicBezTo>
                <a:lnTo>
                  <a:pt x="3360" y="11879"/>
                </a:lnTo>
                <a:lnTo>
                  <a:pt x="4032" y="11879"/>
                </a:lnTo>
                <a:lnTo>
                  <a:pt x="4704" y="11879"/>
                </a:lnTo>
                <a:lnTo>
                  <a:pt x="5376" y="11879"/>
                </a:lnTo>
                <a:lnTo>
                  <a:pt x="6048" y="11879"/>
                </a:lnTo>
                <a:lnTo>
                  <a:pt x="6720" y="11879"/>
                </a:lnTo>
                <a:lnTo>
                  <a:pt x="7392" y="11879"/>
                </a:lnTo>
                <a:lnTo>
                  <a:pt x="8064" y="11879"/>
                </a:lnTo>
                <a:lnTo>
                  <a:pt x="8736" y="11879"/>
                </a:lnTo>
                <a:lnTo>
                  <a:pt x="12768" y="11879"/>
                </a:lnTo>
                <a:lnTo>
                  <a:pt x="13440" y="11879"/>
                </a:lnTo>
                <a:lnTo>
                  <a:pt x="14112" y="11879"/>
                </a:lnTo>
                <a:lnTo>
                  <a:pt x="14784" y="11879"/>
                </a:lnTo>
                <a:lnTo>
                  <a:pt x="15456" y="11879"/>
                </a:lnTo>
                <a:lnTo>
                  <a:pt x="16128" y="11879"/>
                </a:lnTo>
                <a:lnTo>
                  <a:pt x="16800" y="11879"/>
                </a:lnTo>
                <a:lnTo>
                  <a:pt x="17472" y="11879"/>
                </a:lnTo>
                <a:lnTo>
                  <a:pt x="18144" y="11879"/>
                </a:lnTo>
                <a:lnTo>
                  <a:pt x="19824" y="11879"/>
                </a:lnTo>
                <a:cubicBezTo>
                  <a:pt x="20009" y="11879"/>
                  <a:pt x="20160" y="12121"/>
                  <a:pt x="20160" y="12419"/>
                </a:cubicBezTo>
                <a:cubicBezTo>
                  <a:pt x="20160" y="12419"/>
                  <a:pt x="17472" y="17279"/>
                  <a:pt x="17472" y="17279"/>
                </a:cubicBezTo>
                <a:close/>
                <a:moveTo>
                  <a:pt x="10752" y="4320"/>
                </a:moveTo>
                <a:cubicBezTo>
                  <a:pt x="8625" y="4320"/>
                  <a:pt x="6826" y="6601"/>
                  <a:pt x="6246" y="9719"/>
                </a:cubicBezTo>
                <a:lnTo>
                  <a:pt x="5552" y="9719"/>
                </a:lnTo>
                <a:cubicBezTo>
                  <a:pt x="6152" y="6000"/>
                  <a:pt x="8252" y="3239"/>
                  <a:pt x="10752" y="3239"/>
                </a:cubicBezTo>
                <a:cubicBezTo>
                  <a:pt x="12934" y="3239"/>
                  <a:pt x="14813" y="5344"/>
                  <a:pt x="15654" y="8353"/>
                </a:cubicBezTo>
                <a:lnTo>
                  <a:pt x="15054" y="8835"/>
                </a:lnTo>
                <a:cubicBezTo>
                  <a:pt x="14323" y="6180"/>
                  <a:pt x="12671" y="4320"/>
                  <a:pt x="10752" y="4320"/>
                </a:cubicBezTo>
                <a:moveTo>
                  <a:pt x="10752" y="8639"/>
                </a:moveTo>
                <a:cubicBezTo>
                  <a:pt x="10158" y="8639"/>
                  <a:pt x="9630" y="9061"/>
                  <a:pt x="9260" y="9719"/>
                </a:cubicBezTo>
                <a:lnTo>
                  <a:pt x="8437" y="9719"/>
                </a:lnTo>
                <a:cubicBezTo>
                  <a:pt x="8904" y="8435"/>
                  <a:pt x="9761" y="7560"/>
                  <a:pt x="10752" y="7560"/>
                </a:cubicBezTo>
                <a:cubicBezTo>
                  <a:pt x="11742" y="7560"/>
                  <a:pt x="12600" y="8435"/>
                  <a:pt x="13066" y="9719"/>
                </a:cubicBezTo>
                <a:lnTo>
                  <a:pt x="12244" y="9719"/>
                </a:lnTo>
                <a:cubicBezTo>
                  <a:pt x="11874" y="9061"/>
                  <a:pt x="11345" y="8639"/>
                  <a:pt x="10752" y="8639"/>
                </a:cubicBezTo>
                <a:moveTo>
                  <a:pt x="13827" y="9719"/>
                </a:moveTo>
                <a:cubicBezTo>
                  <a:pt x="13307" y="7816"/>
                  <a:pt x="12126" y="6479"/>
                  <a:pt x="10752" y="6479"/>
                </a:cubicBezTo>
                <a:cubicBezTo>
                  <a:pt x="9378" y="6479"/>
                  <a:pt x="8197" y="7816"/>
                  <a:pt x="7676" y="9719"/>
                </a:cubicBezTo>
                <a:lnTo>
                  <a:pt x="6955" y="9719"/>
                </a:lnTo>
                <a:cubicBezTo>
                  <a:pt x="7510" y="7207"/>
                  <a:pt x="9001" y="5400"/>
                  <a:pt x="10752" y="5400"/>
                </a:cubicBezTo>
                <a:cubicBezTo>
                  <a:pt x="12409" y="5400"/>
                  <a:pt x="13834" y="7015"/>
                  <a:pt x="14454" y="9317"/>
                </a:cubicBezTo>
                <a:lnTo>
                  <a:pt x="13953" y="9719"/>
                </a:lnTo>
                <a:cubicBezTo>
                  <a:pt x="13953" y="9719"/>
                  <a:pt x="13827" y="9719"/>
                  <a:pt x="13827" y="9719"/>
                </a:cubicBezTo>
                <a:close/>
                <a:moveTo>
                  <a:pt x="10752" y="1080"/>
                </a:moveTo>
                <a:cubicBezTo>
                  <a:pt x="13459" y="1080"/>
                  <a:pt x="15792" y="3672"/>
                  <a:pt x="16856" y="7388"/>
                </a:cubicBezTo>
                <a:lnTo>
                  <a:pt x="16256" y="7869"/>
                </a:lnTo>
                <a:cubicBezTo>
                  <a:pt x="15305" y="4504"/>
                  <a:pt x="13201" y="2160"/>
                  <a:pt x="10752" y="2160"/>
                </a:cubicBezTo>
                <a:cubicBezTo>
                  <a:pt x="7874" y="2160"/>
                  <a:pt x="5470" y="5392"/>
                  <a:pt x="4858" y="9719"/>
                </a:cubicBezTo>
                <a:lnTo>
                  <a:pt x="4167" y="9719"/>
                </a:lnTo>
                <a:cubicBezTo>
                  <a:pt x="4792" y="4796"/>
                  <a:pt x="7507" y="1080"/>
                  <a:pt x="10752" y="1080"/>
                </a:cubicBezTo>
                <a:moveTo>
                  <a:pt x="17336" y="9719"/>
                </a:moveTo>
                <a:lnTo>
                  <a:pt x="16958" y="9719"/>
                </a:lnTo>
                <a:lnTo>
                  <a:pt x="17294" y="9449"/>
                </a:lnTo>
                <a:cubicBezTo>
                  <a:pt x="17307" y="9540"/>
                  <a:pt x="17325" y="9628"/>
                  <a:pt x="17336" y="9719"/>
                </a:cubicBezTo>
                <a:moveTo>
                  <a:pt x="19824" y="9719"/>
                </a:moveTo>
                <a:lnTo>
                  <a:pt x="18016" y="9719"/>
                </a:lnTo>
                <a:cubicBezTo>
                  <a:pt x="17986" y="9461"/>
                  <a:pt x="17948" y="9209"/>
                  <a:pt x="17908" y="8957"/>
                </a:cubicBezTo>
                <a:lnTo>
                  <a:pt x="21132" y="6366"/>
                </a:lnTo>
                <a:cubicBezTo>
                  <a:pt x="21464" y="6099"/>
                  <a:pt x="21599" y="5450"/>
                  <a:pt x="21433" y="4916"/>
                </a:cubicBezTo>
                <a:cubicBezTo>
                  <a:pt x="21267" y="4383"/>
                  <a:pt x="20864" y="4169"/>
                  <a:pt x="20532" y="4433"/>
                </a:cubicBezTo>
                <a:lnTo>
                  <a:pt x="17456" y="6905"/>
                </a:lnTo>
                <a:cubicBezTo>
                  <a:pt x="16282" y="2836"/>
                  <a:pt x="13721" y="0"/>
                  <a:pt x="10752" y="0"/>
                </a:cubicBezTo>
                <a:cubicBezTo>
                  <a:pt x="7135" y="0"/>
                  <a:pt x="4122" y="4198"/>
                  <a:pt x="3488" y="9719"/>
                </a:cubicBezTo>
                <a:lnTo>
                  <a:pt x="1680" y="9719"/>
                </a:lnTo>
                <a:cubicBezTo>
                  <a:pt x="754" y="9719"/>
                  <a:pt x="0" y="10930"/>
                  <a:pt x="0" y="12419"/>
                </a:cubicBezTo>
                <a:cubicBezTo>
                  <a:pt x="0" y="12949"/>
                  <a:pt x="121" y="13459"/>
                  <a:pt x="339" y="13855"/>
                </a:cubicBezTo>
                <a:lnTo>
                  <a:pt x="2688" y="18101"/>
                </a:lnTo>
                <a:lnTo>
                  <a:pt x="2688" y="18899"/>
                </a:lnTo>
                <a:cubicBezTo>
                  <a:pt x="2688" y="20389"/>
                  <a:pt x="3442" y="21599"/>
                  <a:pt x="4368" y="21599"/>
                </a:cubicBezTo>
                <a:lnTo>
                  <a:pt x="17136" y="21599"/>
                </a:lnTo>
                <a:cubicBezTo>
                  <a:pt x="18062" y="21599"/>
                  <a:pt x="18816" y="20389"/>
                  <a:pt x="18816" y="18899"/>
                </a:cubicBezTo>
                <a:lnTo>
                  <a:pt x="18816" y="18101"/>
                </a:lnTo>
                <a:lnTo>
                  <a:pt x="21165" y="13855"/>
                </a:lnTo>
                <a:cubicBezTo>
                  <a:pt x="21383" y="13459"/>
                  <a:pt x="21504" y="12949"/>
                  <a:pt x="21504" y="12419"/>
                </a:cubicBezTo>
                <a:cubicBezTo>
                  <a:pt x="21504" y="10930"/>
                  <a:pt x="20750" y="9719"/>
                  <a:pt x="19824" y="97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5" name="AutoShape 34"/>
          <p:cNvSpPr/>
          <p:nvPr/>
        </p:nvSpPr>
        <p:spPr bwMode="auto">
          <a:xfrm>
            <a:off x="6202363" y="2997200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47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6" name="AutoShape 35"/>
          <p:cNvSpPr/>
          <p:nvPr/>
        </p:nvSpPr>
        <p:spPr bwMode="auto">
          <a:xfrm>
            <a:off x="6337300" y="2997200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7" name="AutoShape 36"/>
          <p:cNvSpPr/>
          <p:nvPr/>
        </p:nvSpPr>
        <p:spPr bwMode="auto">
          <a:xfrm>
            <a:off x="6280150" y="2996407"/>
            <a:ext cx="26988" cy="85725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9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5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68" name="组合 17"/>
          <p:cNvGrpSpPr/>
          <p:nvPr/>
        </p:nvGrpSpPr>
        <p:grpSpPr bwMode="auto">
          <a:xfrm rot="-2700000">
            <a:off x="5394325" y="2859088"/>
            <a:ext cx="358775" cy="360362"/>
            <a:chOff x="5394325" y="2859088"/>
            <a:chExt cx="358775" cy="360362"/>
          </a:xfrm>
          <a:solidFill>
            <a:schemeClr val="bg1"/>
          </a:solidFill>
        </p:grpSpPr>
        <p:sp>
          <p:nvSpPr>
            <p:cNvPr id="69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70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71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72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73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74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75" name="AutoShape 43"/>
          <p:cNvSpPr/>
          <p:nvPr/>
        </p:nvSpPr>
        <p:spPr bwMode="auto">
          <a:xfrm>
            <a:off x="4675188" y="2910682"/>
            <a:ext cx="360362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6" name="AutoShape 44"/>
          <p:cNvSpPr/>
          <p:nvPr/>
        </p:nvSpPr>
        <p:spPr bwMode="auto">
          <a:xfrm>
            <a:off x="5000625" y="2977357"/>
            <a:ext cx="22225" cy="1238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7" name="AutoShape 45"/>
          <p:cNvSpPr/>
          <p:nvPr/>
        </p:nvSpPr>
        <p:spPr bwMode="auto">
          <a:xfrm>
            <a:off x="4989513" y="3005138"/>
            <a:ext cx="46037" cy="682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8" name="AutoShape 46"/>
          <p:cNvSpPr/>
          <p:nvPr/>
        </p:nvSpPr>
        <p:spPr bwMode="auto">
          <a:xfrm>
            <a:off x="8267700" y="2177159"/>
            <a:ext cx="360363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9" name="AutoShape 47"/>
          <p:cNvSpPr/>
          <p:nvPr/>
        </p:nvSpPr>
        <p:spPr bwMode="auto">
          <a:xfrm>
            <a:off x="7550150" y="2177159"/>
            <a:ext cx="358775" cy="358775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6853689" y="2176964"/>
            <a:ext cx="314346" cy="359165"/>
            <a:chOff x="6853689" y="2141343"/>
            <a:chExt cx="314346" cy="359165"/>
          </a:xfrm>
          <a:solidFill>
            <a:schemeClr val="bg1"/>
          </a:solidFill>
        </p:grpSpPr>
        <p:sp>
          <p:nvSpPr>
            <p:cNvPr id="81" name="AutoShape 48"/>
            <p:cNvSpPr/>
            <p:nvPr/>
          </p:nvSpPr>
          <p:spPr bwMode="auto">
            <a:xfrm>
              <a:off x="6853689" y="2141343"/>
              <a:ext cx="314346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2" name="AutoShape 49"/>
            <p:cNvSpPr/>
            <p:nvPr/>
          </p:nvSpPr>
          <p:spPr bwMode="auto">
            <a:xfrm>
              <a:off x="7100498" y="2421922"/>
              <a:ext cx="22717" cy="221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3" name="AutoShape 50"/>
            <p:cNvSpPr/>
            <p:nvPr/>
          </p:nvSpPr>
          <p:spPr bwMode="auto">
            <a:xfrm>
              <a:off x="7100498" y="2354387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4" name="AutoShape 51"/>
            <p:cNvSpPr/>
            <p:nvPr/>
          </p:nvSpPr>
          <p:spPr bwMode="auto">
            <a:xfrm>
              <a:off x="7100498" y="2286850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85" name="AutoShape 52"/>
          <p:cNvSpPr/>
          <p:nvPr/>
        </p:nvSpPr>
        <p:spPr bwMode="auto">
          <a:xfrm>
            <a:off x="6111875" y="2177159"/>
            <a:ext cx="360363" cy="358775"/>
          </a:xfrm>
          <a:custGeom>
            <a:avLst/>
            <a:gdLst>
              <a:gd name="T0" fmla="+- 0 10800 87"/>
              <a:gd name="T1" fmla="*/ T0 w 21426"/>
              <a:gd name="T2" fmla="+- 0 10799 73"/>
              <a:gd name="T3" fmla="*/ 10799 h 21453"/>
              <a:gd name="T4" fmla="+- 0 10800 87"/>
              <a:gd name="T5" fmla="*/ T4 w 21426"/>
              <a:gd name="T6" fmla="+- 0 10799 73"/>
              <a:gd name="T7" fmla="*/ 10799 h 21453"/>
              <a:gd name="T8" fmla="+- 0 10800 87"/>
              <a:gd name="T9" fmla="*/ T8 w 21426"/>
              <a:gd name="T10" fmla="+- 0 10799 73"/>
              <a:gd name="T11" fmla="*/ 10799 h 21453"/>
              <a:gd name="T12" fmla="+- 0 10800 87"/>
              <a:gd name="T13" fmla="*/ T12 w 21426"/>
              <a:gd name="T14" fmla="+- 0 10799 73"/>
              <a:gd name="T15" fmla="*/ 10799 h 2145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26" h="21453">
                <a:moveTo>
                  <a:pt x="8034" y="20112"/>
                </a:moveTo>
                <a:cubicBezTo>
                  <a:pt x="5816" y="17892"/>
                  <a:pt x="3556" y="15628"/>
                  <a:pt x="1338" y="13408"/>
                </a:cubicBezTo>
                <a:cubicBezTo>
                  <a:pt x="3241" y="7240"/>
                  <a:pt x="11488" y="7509"/>
                  <a:pt x="13391" y="1341"/>
                </a:cubicBezTo>
                <a:cubicBezTo>
                  <a:pt x="15609" y="3560"/>
                  <a:pt x="17869" y="5825"/>
                  <a:pt x="20087" y="8045"/>
                </a:cubicBezTo>
                <a:cubicBezTo>
                  <a:pt x="18184" y="14212"/>
                  <a:pt x="9937" y="13944"/>
                  <a:pt x="8034" y="20112"/>
                </a:cubicBezTo>
                <a:moveTo>
                  <a:pt x="21034" y="7097"/>
                </a:moveTo>
                <a:lnTo>
                  <a:pt x="14338" y="393"/>
                </a:lnTo>
                <a:cubicBezTo>
                  <a:pt x="14006" y="60"/>
                  <a:pt x="13525" y="-73"/>
                  <a:pt x="13069" y="39"/>
                </a:cubicBezTo>
                <a:cubicBezTo>
                  <a:pt x="12828" y="98"/>
                  <a:pt x="12614" y="222"/>
                  <a:pt x="12444" y="393"/>
                </a:cubicBezTo>
                <a:cubicBezTo>
                  <a:pt x="12292" y="545"/>
                  <a:pt x="12177" y="733"/>
                  <a:pt x="12112" y="944"/>
                </a:cubicBezTo>
                <a:cubicBezTo>
                  <a:pt x="11808" y="1929"/>
                  <a:pt x="11283" y="2785"/>
                  <a:pt x="10507" y="3562"/>
                </a:cubicBezTo>
                <a:cubicBezTo>
                  <a:pt x="9471" y="4598"/>
                  <a:pt x="8121" y="5384"/>
                  <a:pt x="6693" y="6214"/>
                </a:cubicBezTo>
                <a:cubicBezTo>
                  <a:pt x="5177" y="7094"/>
                  <a:pt x="3611" y="8006"/>
                  <a:pt x="2328" y="9290"/>
                </a:cubicBezTo>
                <a:cubicBezTo>
                  <a:pt x="1237" y="10383"/>
                  <a:pt x="493" y="11600"/>
                  <a:pt x="59" y="13011"/>
                </a:cubicBezTo>
                <a:cubicBezTo>
                  <a:pt x="-87" y="13488"/>
                  <a:pt x="40" y="14004"/>
                  <a:pt x="391" y="14356"/>
                </a:cubicBezTo>
                <a:lnTo>
                  <a:pt x="7087" y="21060"/>
                </a:lnTo>
                <a:cubicBezTo>
                  <a:pt x="7419" y="21393"/>
                  <a:pt x="7900" y="21526"/>
                  <a:pt x="8356" y="21414"/>
                </a:cubicBezTo>
                <a:cubicBezTo>
                  <a:pt x="8597" y="21354"/>
                  <a:pt x="8811" y="21231"/>
                  <a:pt x="8981" y="21060"/>
                </a:cubicBezTo>
                <a:cubicBezTo>
                  <a:pt x="9133" y="20908"/>
                  <a:pt x="9248" y="20720"/>
                  <a:pt x="9314" y="20508"/>
                </a:cubicBezTo>
                <a:cubicBezTo>
                  <a:pt x="9617" y="19523"/>
                  <a:pt x="10142" y="18667"/>
                  <a:pt x="10918" y="17890"/>
                </a:cubicBezTo>
                <a:cubicBezTo>
                  <a:pt x="11954" y="16853"/>
                  <a:pt x="13304" y="16069"/>
                  <a:pt x="14733" y="15239"/>
                </a:cubicBezTo>
                <a:cubicBezTo>
                  <a:pt x="16248" y="14357"/>
                  <a:pt x="17814" y="13446"/>
                  <a:pt x="19097" y="12162"/>
                </a:cubicBezTo>
                <a:cubicBezTo>
                  <a:pt x="20188" y="11070"/>
                  <a:pt x="20932" y="9852"/>
                  <a:pt x="21366" y="8440"/>
                </a:cubicBezTo>
                <a:cubicBezTo>
                  <a:pt x="21512" y="7965"/>
                  <a:pt x="21385" y="7448"/>
                  <a:pt x="21034" y="709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86" name="AutoShape 53"/>
          <p:cNvSpPr/>
          <p:nvPr/>
        </p:nvSpPr>
        <p:spPr bwMode="auto">
          <a:xfrm>
            <a:off x="6248400" y="2306540"/>
            <a:ext cx="96838" cy="100012"/>
          </a:xfrm>
          <a:custGeom>
            <a:avLst/>
            <a:gdLst>
              <a:gd name="T0" fmla="+- 0 10801 59"/>
              <a:gd name="T1" fmla="*/ T0 w 21484"/>
              <a:gd name="T2" fmla="+- 0 10799 41"/>
              <a:gd name="T3" fmla="*/ 10799 h 21516"/>
              <a:gd name="T4" fmla="+- 0 10801 59"/>
              <a:gd name="T5" fmla="*/ T4 w 21484"/>
              <a:gd name="T6" fmla="+- 0 10799 41"/>
              <a:gd name="T7" fmla="*/ 10799 h 21516"/>
              <a:gd name="T8" fmla="+- 0 10801 59"/>
              <a:gd name="T9" fmla="*/ T8 w 21484"/>
              <a:gd name="T10" fmla="+- 0 10799 41"/>
              <a:gd name="T11" fmla="*/ 10799 h 21516"/>
              <a:gd name="T12" fmla="+- 0 10801 59"/>
              <a:gd name="T13" fmla="*/ T12 w 21484"/>
              <a:gd name="T14" fmla="+- 0 10799 41"/>
              <a:gd name="T15" fmla="*/ 10799 h 2151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84" h="21516">
                <a:moveTo>
                  <a:pt x="17511" y="14987"/>
                </a:moveTo>
                <a:cubicBezTo>
                  <a:pt x="17287" y="15384"/>
                  <a:pt x="17032" y="15740"/>
                  <a:pt x="16731" y="16049"/>
                </a:cubicBezTo>
                <a:cubicBezTo>
                  <a:pt x="15340" y="14692"/>
                  <a:pt x="13947" y="13205"/>
                  <a:pt x="12559" y="11675"/>
                </a:cubicBezTo>
                <a:cubicBezTo>
                  <a:pt x="12912" y="11521"/>
                  <a:pt x="13287" y="11362"/>
                  <a:pt x="13689" y="11198"/>
                </a:cubicBezTo>
                <a:cubicBezTo>
                  <a:pt x="14092" y="11034"/>
                  <a:pt x="14494" y="10927"/>
                  <a:pt x="14895" y="10861"/>
                </a:cubicBezTo>
                <a:cubicBezTo>
                  <a:pt x="15308" y="10801"/>
                  <a:pt x="15715" y="10819"/>
                  <a:pt x="16122" y="10913"/>
                </a:cubicBezTo>
                <a:cubicBezTo>
                  <a:pt x="16527" y="11011"/>
                  <a:pt x="16909" y="11222"/>
                  <a:pt x="17262" y="11554"/>
                </a:cubicBezTo>
                <a:cubicBezTo>
                  <a:pt x="17612" y="11890"/>
                  <a:pt x="17835" y="12244"/>
                  <a:pt x="17923" y="12620"/>
                </a:cubicBezTo>
                <a:cubicBezTo>
                  <a:pt x="18020" y="13004"/>
                  <a:pt x="18025" y="13392"/>
                  <a:pt x="17958" y="13789"/>
                </a:cubicBezTo>
                <a:cubicBezTo>
                  <a:pt x="17883" y="14187"/>
                  <a:pt x="17738" y="14585"/>
                  <a:pt x="17511" y="14987"/>
                </a:cubicBezTo>
                <a:moveTo>
                  <a:pt x="5799" y="10193"/>
                </a:moveTo>
                <a:cubicBezTo>
                  <a:pt x="5096" y="10221"/>
                  <a:pt x="4482" y="9996"/>
                  <a:pt x="3946" y="9496"/>
                </a:cubicBezTo>
                <a:cubicBezTo>
                  <a:pt x="3717" y="9285"/>
                  <a:pt x="3558" y="9028"/>
                  <a:pt x="3461" y="8724"/>
                </a:cubicBezTo>
                <a:cubicBezTo>
                  <a:pt x="3359" y="8420"/>
                  <a:pt x="3326" y="8088"/>
                  <a:pt x="3366" y="7723"/>
                </a:cubicBezTo>
                <a:cubicBezTo>
                  <a:pt x="3397" y="7363"/>
                  <a:pt x="3509" y="6989"/>
                  <a:pt x="3703" y="6610"/>
                </a:cubicBezTo>
                <a:cubicBezTo>
                  <a:pt x="3889" y="6231"/>
                  <a:pt x="4160" y="5852"/>
                  <a:pt x="4510" y="5487"/>
                </a:cubicBezTo>
                <a:cubicBezTo>
                  <a:pt x="5768" y="6694"/>
                  <a:pt x="7022" y="8018"/>
                  <a:pt x="8282" y="9388"/>
                </a:cubicBezTo>
                <a:cubicBezTo>
                  <a:pt x="7330" y="9893"/>
                  <a:pt x="6501" y="10164"/>
                  <a:pt x="5799" y="10193"/>
                </a:cubicBezTo>
                <a:moveTo>
                  <a:pt x="19678" y="8570"/>
                </a:moveTo>
                <a:cubicBezTo>
                  <a:pt x="18868" y="7915"/>
                  <a:pt x="18055" y="7470"/>
                  <a:pt x="17235" y="7250"/>
                </a:cubicBezTo>
                <a:cubicBezTo>
                  <a:pt x="16421" y="7031"/>
                  <a:pt x="15603" y="6942"/>
                  <a:pt x="14779" y="6998"/>
                </a:cubicBezTo>
                <a:cubicBezTo>
                  <a:pt x="13964" y="7059"/>
                  <a:pt x="13130" y="7236"/>
                  <a:pt x="12296" y="7545"/>
                </a:cubicBezTo>
                <a:cubicBezTo>
                  <a:pt x="11462" y="7859"/>
                  <a:pt x="10625" y="8200"/>
                  <a:pt x="9782" y="8593"/>
                </a:cubicBezTo>
                <a:cubicBezTo>
                  <a:pt x="8448" y="7115"/>
                  <a:pt x="7114" y="5658"/>
                  <a:pt x="5778" y="4299"/>
                </a:cubicBezTo>
                <a:cubicBezTo>
                  <a:pt x="6382" y="3775"/>
                  <a:pt x="6963" y="3509"/>
                  <a:pt x="7526" y="3490"/>
                </a:cubicBezTo>
                <a:cubicBezTo>
                  <a:pt x="8088" y="3467"/>
                  <a:pt x="8631" y="3523"/>
                  <a:pt x="9145" y="3649"/>
                </a:cubicBezTo>
                <a:cubicBezTo>
                  <a:pt x="9669" y="3775"/>
                  <a:pt x="10149" y="3883"/>
                  <a:pt x="10590" y="3967"/>
                </a:cubicBezTo>
                <a:cubicBezTo>
                  <a:pt x="11038" y="4051"/>
                  <a:pt x="11424" y="3958"/>
                  <a:pt x="11765" y="3682"/>
                </a:cubicBezTo>
                <a:cubicBezTo>
                  <a:pt x="12123" y="3382"/>
                  <a:pt x="12321" y="2994"/>
                  <a:pt x="12351" y="2526"/>
                </a:cubicBezTo>
                <a:cubicBezTo>
                  <a:pt x="12376" y="2054"/>
                  <a:pt x="12189" y="1596"/>
                  <a:pt x="11782" y="1147"/>
                </a:cubicBezTo>
                <a:cubicBezTo>
                  <a:pt x="11258" y="569"/>
                  <a:pt x="10630" y="216"/>
                  <a:pt x="9872" y="85"/>
                </a:cubicBezTo>
                <a:cubicBezTo>
                  <a:pt x="9126" y="-41"/>
                  <a:pt x="8358" y="-30"/>
                  <a:pt x="7564" y="136"/>
                </a:cubicBezTo>
                <a:cubicBezTo>
                  <a:pt x="6780" y="309"/>
                  <a:pt x="6032" y="595"/>
                  <a:pt x="5324" y="997"/>
                </a:cubicBezTo>
                <a:cubicBezTo>
                  <a:pt x="4617" y="1399"/>
                  <a:pt x="4048" y="1811"/>
                  <a:pt x="3626" y="2213"/>
                </a:cubicBezTo>
                <a:cubicBezTo>
                  <a:pt x="3464" y="2066"/>
                  <a:pt x="3302" y="1918"/>
                  <a:pt x="3141" y="1773"/>
                </a:cubicBezTo>
                <a:cubicBezTo>
                  <a:pt x="2963" y="1614"/>
                  <a:pt x="2739" y="1530"/>
                  <a:pt x="2471" y="1535"/>
                </a:cubicBezTo>
                <a:cubicBezTo>
                  <a:pt x="2200" y="1535"/>
                  <a:pt x="1977" y="1647"/>
                  <a:pt x="1793" y="1853"/>
                </a:cubicBezTo>
                <a:cubicBezTo>
                  <a:pt x="1615" y="2054"/>
                  <a:pt x="1530" y="2288"/>
                  <a:pt x="1565" y="2536"/>
                </a:cubicBezTo>
                <a:cubicBezTo>
                  <a:pt x="1589" y="2793"/>
                  <a:pt x="1696" y="2989"/>
                  <a:pt x="1880" y="3139"/>
                </a:cubicBezTo>
                <a:cubicBezTo>
                  <a:pt x="2044" y="3270"/>
                  <a:pt x="2203" y="3401"/>
                  <a:pt x="2364" y="3537"/>
                </a:cubicBezTo>
                <a:cubicBezTo>
                  <a:pt x="1731" y="4276"/>
                  <a:pt x="1207" y="5094"/>
                  <a:pt x="795" y="5957"/>
                </a:cubicBezTo>
                <a:cubicBezTo>
                  <a:pt x="378" y="6820"/>
                  <a:pt x="130" y="7676"/>
                  <a:pt x="37" y="8509"/>
                </a:cubicBezTo>
                <a:cubicBezTo>
                  <a:pt x="-59" y="9346"/>
                  <a:pt x="33" y="10113"/>
                  <a:pt x="298" y="10824"/>
                </a:cubicBezTo>
                <a:cubicBezTo>
                  <a:pt x="566" y="11540"/>
                  <a:pt x="1056" y="12148"/>
                  <a:pt x="1774" y="12723"/>
                </a:cubicBezTo>
                <a:cubicBezTo>
                  <a:pt x="2942" y="13658"/>
                  <a:pt x="4321" y="14056"/>
                  <a:pt x="5915" y="13967"/>
                </a:cubicBezTo>
                <a:cubicBezTo>
                  <a:pt x="7507" y="13874"/>
                  <a:pt x="9223" y="13415"/>
                  <a:pt x="11064" y="12461"/>
                </a:cubicBezTo>
                <a:cubicBezTo>
                  <a:pt x="12532" y="14093"/>
                  <a:pt x="14002" y="15716"/>
                  <a:pt x="15470" y="17223"/>
                </a:cubicBezTo>
                <a:cubicBezTo>
                  <a:pt x="14849" y="17728"/>
                  <a:pt x="14305" y="18018"/>
                  <a:pt x="13826" y="18111"/>
                </a:cubicBezTo>
                <a:cubicBezTo>
                  <a:pt x="13344" y="18210"/>
                  <a:pt x="12917" y="18200"/>
                  <a:pt x="12530" y="18088"/>
                </a:cubicBezTo>
                <a:cubicBezTo>
                  <a:pt x="12142" y="17971"/>
                  <a:pt x="11782" y="17803"/>
                  <a:pt x="11455" y="17587"/>
                </a:cubicBezTo>
                <a:cubicBezTo>
                  <a:pt x="11125" y="17368"/>
                  <a:pt x="10799" y="17181"/>
                  <a:pt x="10474" y="17026"/>
                </a:cubicBezTo>
                <a:cubicBezTo>
                  <a:pt x="10154" y="16872"/>
                  <a:pt x="9823" y="16788"/>
                  <a:pt x="9486" y="16783"/>
                </a:cubicBezTo>
                <a:cubicBezTo>
                  <a:pt x="9145" y="16778"/>
                  <a:pt x="8785" y="16937"/>
                  <a:pt x="8388" y="17265"/>
                </a:cubicBezTo>
                <a:cubicBezTo>
                  <a:pt x="7981" y="17606"/>
                  <a:pt x="7777" y="18004"/>
                  <a:pt x="7777" y="18453"/>
                </a:cubicBezTo>
                <a:cubicBezTo>
                  <a:pt x="7777" y="18897"/>
                  <a:pt x="7991" y="19351"/>
                  <a:pt x="8408" y="19809"/>
                </a:cubicBezTo>
                <a:cubicBezTo>
                  <a:pt x="8830" y="20268"/>
                  <a:pt x="9379" y="20651"/>
                  <a:pt x="10042" y="20955"/>
                </a:cubicBezTo>
                <a:cubicBezTo>
                  <a:pt x="10708" y="21259"/>
                  <a:pt x="11455" y="21451"/>
                  <a:pt x="12279" y="21502"/>
                </a:cubicBezTo>
                <a:cubicBezTo>
                  <a:pt x="13103" y="21559"/>
                  <a:pt x="13970" y="21437"/>
                  <a:pt x="14886" y="21109"/>
                </a:cubicBezTo>
                <a:cubicBezTo>
                  <a:pt x="15807" y="20787"/>
                  <a:pt x="16721" y="20202"/>
                  <a:pt x="17617" y="19332"/>
                </a:cubicBezTo>
                <a:cubicBezTo>
                  <a:pt x="18051" y="19739"/>
                  <a:pt x="18489" y="20127"/>
                  <a:pt x="18921" y="20501"/>
                </a:cubicBezTo>
                <a:cubicBezTo>
                  <a:pt x="19107" y="20656"/>
                  <a:pt x="19328" y="20731"/>
                  <a:pt x="19601" y="20712"/>
                </a:cubicBezTo>
                <a:cubicBezTo>
                  <a:pt x="19861" y="20703"/>
                  <a:pt x="20090" y="20586"/>
                  <a:pt x="20269" y="20375"/>
                </a:cubicBezTo>
                <a:cubicBezTo>
                  <a:pt x="20455" y="20160"/>
                  <a:pt x="20532" y="19921"/>
                  <a:pt x="20503" y="19674"/>
                </a:cubicBezTo>
                <a:cubicBezTo>
                  <a:pt x="20477" y="19421"/>
                  <a:pt x="20371" y="19229"/>
                  <a:pt x="20192" y="19089"/>
                </a:cubicBezTo>
                <a:cubicBezTo>
                  <a:pt x="19755" y="18752"/>
                  <a:pt x="19321" y="18397"/>
                  <a:pt x="18884" y="18022"/>
                </a:cubicBezTo>
                <a:cubicBezTo>
                  <a:pt x="19626" y="17143"/>
                  <a:pt x="20221" y="16217"/>
                  <a:pt x="20664" y="15300"/>
                </a:cubicBezTo>
                <a:cubicBezTo>
                  <a:pt x="21103" y="14379"/>
                  <a:pt x="21367" y="13490"/>
                  <a:pt x="21453" y="12667"/>
                </a:cubicBezTo>
                <a:cubicBezTo>
                  <a:pt x="21540" y="11839"/>
                  <a:pt x="21439" y="11091"/>
                  <a:pt x="21159" y="10412"/>
                </a:cubicBezTo>
                <a:cubicBezTo>
                  <a:pt x="20880" y="9725"/>
                  <a:pt x="20386" y="9135"/>
                  <a:pt x="19678" y="85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87" name="AutoShape 54"/>
          <p:cNvSpPr/>
          <p:nvPr/>
        </p:nvSpPr>
        <p:spPr bwMode="auto">
          <a:xfrm>
            <a:off x="6235700" y="2327971"/>
            <a:ext cx="55563" cy="57150"/>
          </a:xfrm>
          <a:custGeom>
            <a:avLst/>
            <a:gdLst>
              <a:gd name="T0" fmla="+- 0 10791 197"/>
              <a:gd name="T1" fmla="*/ T0 w 21188"/>
              <a:gd name="T2" fmla="+- 0 10794 193"/>
              <a:gd name="T3" fmla="*/ 10794 h 21203"/>
              <a:gd name="T4" fmla="+- 0 10791 197"/>
              <a:gd name="T5" fmla="*/ T4 w 21188"/>
              <a:gd name="T6" fmla="+- 0 10794 193"/>
              <a:gd name="T7" fmla="*/ 10794 h 21203"/>
              <a:gd name="T8" fmla="+- 0 10791 197"/>
              <a:gd name="T9" fmla="*/ T8 w 21188"/>
              <a:gd name="T10" fmla="+- 0 10794 193"/>
              <a:gd name="T11" fmla="*/ 10794 h 21203"/>
              <a:gd name="T12" fmla="+- 0 10791 197"/>
              <a:gd name="T13" fmla="*/ T12 w 21188"/>
              <a:gd name="T14" fmla="+- 0 10794 193"/>
              <a:gd name="T15" fmla="*/ 10794 h 2120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8" h="21203">
                <a:moveTo>
                  <a:pt x="17615" y="468"/>
                </a:moveTo>
                <a:lnTo>
                  <a:pt x="17606" y="468"/>
                </a:lnTo>
                <a:cubicBezTo>
                  <a:pt x="14870" y="2476"/>
                  <a:pt x="12200" y="4590"/>
                  <a:pt x="9727" y="6958"/>
                </a:cubicBezTo>
                <a:cubicBezTo>
                  <a:pt x="7348" y="9227"/>
                  <a:pt x="5200" y="11619"/>
                  <a:pt x="3329" y="14060"/>
                </a:cubicBezTo>
                <a:lnTo>
                  <a:pt x="341" y="17962"/>
                </a:lnTo>
                <a:lnTo>
                  <a:pt x="350" y="17970"/>
                </a:lnTo>
                <a:cubicBezTo>
                  <a:pt x="-197" y="18786"/>
                  <a:pt x="-106" y="19880"/>
                  <a:pt x="638" y="20590"/>
                </a:cubicBezTo>
                <a:cubicBezTo>
                  <a:pt x="1491" y="21407"/>
                  <a:pt x="2889" y="21407"/>
                  <a:pt x="3746" y="20590"/>
                </a:cubicBezTo>
                <a:cubicBezTo>
                  <a:pt x="3877" y="20460"/>
                  <a:pt x="3984" y="20321"/>
                  <a:pt x="4069" y="20174"/>
                </a:cubicBezTo>
                <a:lnTo>
                  <a:pt x="6867" y="16517"/>
                </a:lnTo>
                <a:cubicBezTo>
                  <a:pt x="8601" y="14255"/>
                  <a:pt x="10606" y="12027"/>
                  <a:pt x="12824" y="9913"/>
                </a:cubicBezTo>
                <a:cubicBezTo>
                  <a:pt x="15281" y="7570"/>
                  <a:pt x="17557" y="5758"/>
                  <a:pt x="20329" y="3749"/>
                </a:cubicBezTo>
                <a:lnTo>
                  <a:pt x="20321" y="3741"/>
                </a:lnTo>
                <a:cubicBezTo>
                  <a:pt x="20400" y="3684"/>
                  <a:pt x="20473" y="3635"/>
                  <a:pt x="20543" y="3570"/>
                </a:cubicBezTo>
                <a:cubicBezTo>
                  <a:pt x="21402" y="2753"/>
                  <a:pt x="21402" y="1427"/>
                  <a:pt x="20543" y="606"/>
                </a:cubicBezTo>
                <a:cubicBezTo>
                  <a:pt x="19742" y="-161"/>
                  <a:pt x="18472" y="-193"/>
                  <a:pt x="17615" y="46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88" name="AutoShape 55"/>
          <p:cNvSpPr/>
          <p:nvPr/>
        </p:nvSpPr>
        <p:spPr bwMode="auto">
          <a:xfrm>
            <a:off x="6292850" y="2327971"/>
            <a:ext cx="55563" cy="57150"/>
          </a:xfrm>
          <a:custGeom>
            <a:avLst/>
            <a:gdLst>
              <a:gd name="T0" fmla="+- 0 10803 213"/>
              <a:gd name="T1" fmla="*/ T0 w 21180"/>
              <a:gd name="T2" fmla="+- 0 10801 203"/>
              <a:gd name="T3" fmla="*/ 10801 h 21196"/>
              <a:gd name="T4" fmla="+- 0 10803 213"/>
              <a:gd name="T5" fmla="*/ T4 w 21180"/>
              <a:gd name="T6" fmla="+- 0 10801 203"/>
              <a:gd name="T7" fmla="*/ 10801 h 21196"/>
              <a:gd name="T8" fmla="+- 0 10803 213"/>
              <a:gd name="T9" fmla="*/ T8 w 21180"/>
              <a:gd name="T10" fmla="+- 0 10801 203"/>
              <a:gd name="T11" fmla="*/ 10801 h 21196"/>
              <a:gd name="T12" fmla="+- 0 10803 213"/>
              <a:gd name="T13" fmla="*/ T12 w 21180"/>
              <a:gd name="T14" fmla="+- 0 10801 203"/>
              <a:gd name="T15" fmla="*/ 10801 h 2119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0" h="21196">
                <a:moveTo>
                  <a:pt x="8372" y="11356"/>
                </a:moveTo>
                <a:cubicBezTo>
                  <a:pt x="6122" y="13508"/>
                  <a:pt x="3675" y="15444"/>
                  <a:pt x="1144" y="17292"/>
                </a:cubicBezTo>
                <a:cubicBezTo>
                  <a:pt x="963" y="17388"/>
                  <a:pt x="786" y="17493"/>
                  <a:pt x="637" y="17645"/>
                </a:cubicBezTo>
                <a:cubicBezTo>
                  <a:pt x="-213" y="18457"/>
                  <a:pt x="-213" y="19774"/>
                  <a:pt x="637" y="20585"/>
                </a:cubicBezTo>
                <a:cubicBezTo>
                  <a:pt x="1464" y="21380"/>
                  <a:pt x="2796" y="21397"/>
                  <a:pt x="3652" y="20641"/>
                </a:cubicBezTo>
                <a:lnTo>
                  <a:pt x="3665" y="20649"/>
                </a:lnTo>
                <a:cubicBezTo>
                  <a:pt x="6364" y="18673"/>
                  <a:pt x="8988" y="16581"/>
                  <a:pt x="11419" y="14263"/>
                </a:cubicBezTo>
                <a:cubicBezTo>
                  <a:pt x="13759" y="12030"/>
                  <a:pt x="15873" y="9685"/>
                  <a:pt x="17715" y="7283"/>
                </a:cubicBezTo>
                <a:lnTo>
                  <a:pt x="20663" y="3427"/>
                </a:lnTo>
                <a:lnTo>
                  <a:pt x="20654" y="3419"/>
                </a:lnTo>
                <a:cubicBezTo>
                  <a:pt x="21386" y="2600"/>
                  <a:pt x="21357" y="1379"/>
                  <a:pt x="20541" y="608"/>
                </a:cubicBezTo>
                <a:cubicBezTo>
                  <a:pt x="19697" y="-203"/>
                  <a:pt x="18323" y="-203"/>
                  <a:pt x="17468" y="608"/>
                </a:cubicBezTo>
                <a:cubicBezTo>
                  <a:pt x="17313" y="760"/>
                  <a:pt x="17197" y="937"/>
                  <a:pt x="17094" y="1114"/>
                </a:cubicBezTo>
                <a:lnTo>
                  <a:pt x="14228" y="4857"/>
                </a:lnTo>
                <a:cubicBezTo>
                  <a:pt x="12526" y="7090"/>
                  <a:pt x="10552" y="9275"/>
                  <a:pt x="8372" y="1135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5394312" y="2176964"/>
            <a:ext cx="359165" cy="359165"/>
            <a:chOff x="5394312" y="2141343"/>
            <a:chExt cx="359165" cy="359165"/>
          </a:xfrm>
          <a:solidFill>
            <a:schemeClr val="bg1"/>
          </a:solidFill>
        </p:grpSpPr>
        <p:sp>
          <p:nvSpPr>
            <p:cNvPr id="90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91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92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93" name="AutoShape 59"/>
          <p:cNvSpPr/>
          <p:nvPr/>
        </p:nvSpPr>
        <p:spPr bwMode="auto">
          <a:xfrm>
            <a:off x="4675188" y="2177159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4" name="AutoShape 60"/>
          <p:cNvSpPr/>
          <p:nvPr/>
        </p:nvSpPr>
        <p:spPr bwMode="auto">
          <a:xfrm>
            <a:off x="8437563" y="1522413"/>
            <a:ext cx="22225" cy="238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5" name="AutoShape 61"/>
          <p:cNvSpPr/>
          <p:nvPr/>
        </p:nvSpPr>
        <p:spPr bwMode="auto">
          <a:xfrm>
            <a:off x="8437563" y="1658938"/>
            <a:ext cx="22225" cy="206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6" name="AutoShape 62"/>
          <p:cNvSpPr/>
          <p:nvPr/>
        </p:nvSpPr>
        <p:spPr bwMode="auto">
          <a:xfrm>
            <a:off x="8369300" y="159067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7" name="AutoShape 63"/>
          <p:cNvSpPr/>
          <p:nvPr/>
        </p:nvSpPr>
        <p:spPr bwMode="auto">
          <a:xfrm>
            <a:off x="8504238" y="159067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8" name="AutoShape 64"/>
          <p:cNvSpPr/>
          <p:nvPr/>
        </p:nvSpPr>
        <p:spPr bwMode="auto">
          <a:xfrm>
            <a:off x="8391525" y="1635125"/>
            <a:ext cx="22225" cy="23813"/>
          </a:xfrm>
          <a:custGeom>
            <a:avLst/>
            <a:gdLst>
              <a:gd name="T0" fmla="+- 0 10802 965"/>
              <a:gd name="T1" fmla="*/ T0 w 19675"/>
              <a:gd name="T2" fmla="+- 0 10800 961"/>
              <a:gd name="T3" fmla="*/ 10800 h 19678"/>
              <a:gd name="T4" fmla="+- 0 10802 965"/>
              <a:gd name="T5" fmla="*/ T4 w 19675"/>
              <a:gd name="T6" fmla="+- 0 10800 961"/>
              <a:gd name="T7" fmla="*/ 10800 h 19678"/>
              <a:gd name="T8" fmla="+- 0 10802 965"/>
              <a:gd name="T9" fmla="*/ T8 w 19675"/>
              <a:gd name="T10" fmla="+- 0 10800 961"/>
              <a:gd name="T11" fmla="*/ 10800 h 19678"/>
              <a:gd name="T12" fmla="+- 0 10802 965"/>
              <a:gd name="T13" fmla="*/ T12 w 19675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5" h="19678">
                <a:moveTo>
                  <a:pt x="2894" y="2882"/>
                </a:moveTo>
                <a:cubicBezTo>
                  <a:pt x="-965" y="6725"/>
                  <a:pt x="-965" y="12952"/>
                  <a:pt x="2894" y="16795"/>
                </a:cubicBezTo>
                <a:cubicBezTo>
                  <a:pt x="6734" y="20638"/>
                  <a:pt x="12935" y="20638"/>
                  <a:pt x="16794" y="16795"/>
                </a:cubicBezTo>
                <a:cubicBezTo>
                  <a:pt x="20634" y="12952"/>
                  <a:pt x="20634" y="6725"/>
                  <a:pt x="16794" y="2882"/>
                </a:cubicBezTo>
                <a:cubicBezTo>
                  <a:pt x="12935" y="-961"/>
                  <a:pt x="6734" y="-961"/>
                  <a:pt x="2894" y="288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9" name="AutoShape 65"/>
          <p:cNvSpPr/>
          <p:nvPr/>
        </p:nvSpPr>
        <p:spPr bwMode="auto">
          <a:xfrm>
            <a:off x="8391525" y="1546225"/>
            <a:ext cx="22225" cy="22225"/>
          </a:xfrm>
          <a:custGeom>
            <a:avLst/>
            <a:gdLst>
              <a:gd name="T0" fmla="+- 0 10801 962"/>
              <a:gd name="T1" fmla="*/ T0 w 19678"/>
              <a:gd name="T2" fmla="+- 0 10801 965"/>
              <a:gd name="T3" fmla="*/ 10801 h 19673"/>
              <a:gd name="T4" fmla="+- 0 10801 962"/>
              <a:gd name="T5" fmla="*/ T4 w 19678"/>
              <a:gd name="T6" fmla="+- 0 10801 965"/>
              <a:gd name="T7" fmla="*/ 10801 h 19673"/>
              <a:gd name="T8" fmla="+- 0 10801 962"/>
              <a:gd name="T9" fmla="*/ T8 w 19678"/>
              <a:gd name="T10" fmla="+- 0 10801 965"/>
              <a:gd name="T11" fmla="*/ 10801 h 19673"/>
              <a:gd name="T12" fmla="+- 0 10801 962"/>
              <a:gd name="T13" fmla="*/ T12 w 19678"/>
              <a:gd name="T14" fmla="+- 0 10801 965"/>
              <a:gd name="T15" fmla="*/ 10801 h 196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3">
                <a:moveTo>
                  <a:pt x="2897" y="2894"/>
                </a:moveTo>
                <a:cubicBezTo>
                  <a:pt x="-962" y="6734"/>
                  <a:pt x="-962" y="12935"/>
                  <a:pt x="2877" y="16785"/>
                </a:cubicBezTo>
                <a:cubicBezTo>
                  <a:pt x="6737" y="20635"/>
                  <a:pt x="12938" y="20635"/>
                  <a:pt x="16797" y="16785"/>
                </a:cubicBezTo>
                <a:cubicBezTo>
                  <a:pt x="20638" y="12935"/>
                  <a:pt x="20638" y="6734"/>
                  <a:pt x="16797" y="2894"/>
                </a:cubicBezTo>
                <a:cubicBezTo>
                  <a:pt x="12938" y="-965"/>
                  <a:pt x="6737" y="-965"/>
                  <a:pt x="2897" y="289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00" name="AutoShape 66"/>
          <p:cNvSpPr/>
          <p:nvPr/>
        </p:nvSpPr>
        <p:spPr bwMode="auto">
          <a:xfrm>
            <a:off x="8482013" y="1635125"/>
            <a:ext cx="22225" cy="23813"/>
          </a:xfrm>
          <a:custGeom>
            <a:avLst/>
            <a:gdLst>
              <a:gd name="T0" fmla="+- 0 10800 961"/>
              <a:gd name="T1" fmla="*/ T0 w 19678"/>
              <a:gd name="T2" fmla="+- 0 10800 961"/>
              <a:gd name="T3" fmla="*/ 10800 h 19678"/>
              <a:gd name="T4" fmla="+- 0 10800 961"/>
              <a:gd name="T5" fmla="*/ T4 w 19678"/>
              <a:gd name="T6" fmla="+- 0 10800 961"/>
              <a:gd name="T7" fmla="*/ 10800 h 19678"/>
              <a:gd name="T8" fmla="+- 0 10800 961"/>
              <a:gd name="T9" fmla="*/ T8 w 19678"/>
              <a:gd name="T10" fmla="+- 0 10800 961"/>
              <a:gd name="T11" fmla="*/ 10800 h 19678"/>
              <a:gd name="T12" fmla="+- 0 10800 961"/>
              <a:gd name="T13" fmla="*/ T12 w 19678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8">
                <a:moveTo>
                  <a:pt x="2882" y="2882"/>
                </a:moveTo>
                <a:cubicBezTo>
                  <a:pt x="-961" y="6725"/>
                  <a:pt x="-961" y="12952"/>
                  <a:pt x="2882" y="16795"/>
                </a:cubicBezTo>
                <a:cubicBezTo>
                  <a:pt x="6725" y="20638"/>
                  <a:pt x="12952" y="20638"/>
                  <a:pt x="16795" y="16795"/>
                </a:cubicBezTo>
                <a:cubicBezTo>
                  <a:pt x="20639" y="12952"/>
                  <a:pt x="20639" y="6725"/>
                  <a:pt x="16795" y="2882"/>
                </a:cubicBezTo>
                <a:cubicBezTo>
                  <a:pt x="12952" y="-961"/>
                  <a:pt x="6725" y="-961"/>
                  <a:pt x="2882" y="288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01" name="AutoShape 67"/>
          <p:cNvSpPr/>
          <p:nvPr/>
        </p:nvSpPr>
        <p:spPr bwMode="auto">
          <a:xfrm>
            <a:off x="8335963" y="1422400"/>
            <a:ext cx="2460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818" y="16200"/>
                </a:moveTo>
                <a:cubicBezTo>
                  <a:pt x="5486" y="16200"/>
                  <a:pt x="1963" y="13776"/>
                  <a:pt x="1963" y="10800"/>
                </a:cubicBezTo>
                <a:cubicBezTo>
                  <a:pt x="1963" y="7821"/>
                  <a:pt x="5486" y="5400"/>
                  <a:pt x="9818" y="5400"/>
                </a:cubicBezTo>
                <a:cubicBezTo>
                  <a:pt x="14148" y="5400"/>
                  <a:pt x="17672" y="7821"/>
                  <a:pt x="17672" y="10800"/>
                </a:cubicBezTo>
                <a:cubicBezTo>
                  <a:pt x="17672" y="13776"/>
                  <a:pt x="14148" y="16200"/>
                  <a:pt x="9818" y="16200"/>
                </a:cubicBezTo>
                <a:moveTo>
                  <a:pt x="13745" y="20249"/>
                </a:moveTo>
                <a:lnTo>
                  <a:pt x="5890" y="20249"/>
                </a:lnTo>
                <a:lnTo>
                  <a:pt x="4909" y="16613"/>
                </a:lnTo>
                <a:cubicBezTo>
                  <a:pt x="6358" y="17192"/>
                  <a:pt x="8019" y="17549"/>
                  <a:pt x="9818" y="17549"/>
                </a:cubicBezTo>
                <a:cubicBezTo>
                  <a:pt x="11614" y="17549"/>
                  <a:pt x="13277" y="17192"/>
                  <a:pt x="14727" y="16613"/>
                </a:cubicBezTo>
                <a:cubicBezTo>
                  <a:pt x="14727" y="16613"/>
                  <a:pt x="13745" y="20249"/>
                  <a:pt x="13745" y="20249"/>
                </a:cubicBezTo>
                <a:close/>
                <a:moveTo>
                  <a:pt x="5992" y="1350"/>
                </a:moveTo>
                <a:lnTo>
                  <a:pt x="13847" y="1350"/>
                </a:lnTo>
                <a:lnTo>
                  <a:pt x="14828" y="4985"/>
                </a:lnTo>
                <a:cubicBezTo>
                  <a:pt x="13379" y="4406"/>
                  <a:pt x="11718" y="4050"/>
                  <a:pt x="9919" y="4050"/>
                </a:cubicBezTo>
                <a:cubicBezTo>
                  <a:pt x="8123" y="4050"/>
                  <a:pt x="6460" y="4406"/>
                  <a:pt x="5010" y="4985"/>
                </a:cubicBezTo>
                <a:cubicBezTo>
                  <a:pt x="5010" y="4985"/>
                  <a:pt x="5992" y="1350"/>
                  <a:pt x="5992" y="1350"/>
                </a:cubicBezTo>
                <a:close/>
                <a:moveTo>
                  <a:pt x="19636" y="9450"/>
                </a:moveTo>
                <a:cubicBezTo>
                  <a:pt x="19567" y="9450"/>
                  <a:pt x="19509" y="9472"/>
                  <a:pt x="19442" y="9477"/>
                </a:cubicBezTo>
                <a:cubicBezTo>
                  <a:pt x="19101" y="8298"/>
                  <a:pt x="18294" y="7245"/>
                  <a:pt x="17187" y="6376"/>
                </a:cubicBezTo>
                <a:lnTo>
                  <a:pt x="15778" y="1102"/>
                </a:lnTo>
                <a:cubicBezTo>
                  <a:pt x="15605" y="464"/>
                  <a:pt x="14794" y="0"/>
                  <a:pt x="13847" y="0"/>
                </a:cubicBezTo>
                <a:lnTo>
                  <a:pt x="5992" y="0"/>
                </a:lnTo>
                <a:cubicBezTo>
                  <a:pt x="5047" y="0"/>
                  <a:pt x="4236" y="464"/>
                  <a:pt x="4061" y="1102"/>
                </a:cubicBezTo>
                <a:lnTo>
                  <a:pt x="2686" y="6198"/>
                </a:lnTo>
                <a:cubicBezTo>
                  <a:pt x="1037" y="7405"/>
                  <a:pt x="0" y="9012"/>
                  <a:pt x="0" y="10800"/>
                </a:cubicBezTo>
                <a:cubicBezTo>
                  <a:pt x="0" y="12542"/>
                  <a:pt x="995" y="14110"/>
                  <a:pt x="2573" y="15307"/>
                </a:cubicBezTo>
                <a:lnTo>
                  <a:pt x="3959" y="20496"/>
                </a:lnTo>
                <a:cubicBezTo>
                  <a:pt x="4132" y="21135"/>
                  <a:pt x="4943" y="21599"/>
                  <a:pt x="5890" y="21599"/>
                </a:cubicBezTo>
                <a:lnTo>
                  <a:pt x="13745" y="21599"/>
                </a:lnTo>
                <a:cubicBezTo>
                  <a:pt x="14690" y="21599"/>
                  <a:pt x="15501" y="21135"/>
                  <a:pt x="15676" y="20496"/>
                </a:cubicBezTo>
                <a:lnTo>
                  <a:pt x="17074" y="15311"/>
                </a:lnTo>
                <a:cubicBezTo>
                  <a:pt x="18242" y="14426"/>
                  <a:pt x="19089" y="13340"/>
                  <a:pt x="19442" y="12122"/>
                </a:cubicBezTo>
                <a:cubicBezTo>
                  <a:pt x="19509" y="12127"/>
                  <a:pt x="19567" y="12150"/>
                  <a:pt x="19636" y="12150"/>
                </a:cubicBezTo>
                <a:cubicBezTo>
                  <a:pt x="20719" y="12150"/>
                  <a:pt x="21600" y="11544"/>
                  <a:pt x="21600" y="10800"/>
                </a:cubicBezTo>
                <a:cubicBezTo>
                  <a:pt x="21600" y="10053"/>
                  <a:pt x="20719" y="9450"/>
                  <a:pt x="19636" y="945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02" name="AutoShape 68"/>
          <p:cNvSpPr/>
          <p:nvPr/>
        </p:nvSpPr>
        <p:spPr bwMode="auto">
          <a:xfrm>
            <a:off x="8437563" y="1546225"/>
            <a:ext cx="66675" cy="68263"/>
          </a:xfrm>
          <a:custGeom>
            <a:avLst/>
            <a:gdLst>
              <a:gd name="T0" fmla="*/ 10740 w 21481"/>
              <a:gd name="T1" fmla="+- 0 10860 120"/>
              <a:gd name="T2" fmla="*/ 10860 h 21480"/>
              <a:gd name="T3" fmla="*/ 10740 w 21481"/>
              <a:gd name="T4" fmla="+- 0 10860 120"/>
              <a:gd name="T5" fmla="*/ 10860 h 21480"/>
              <a:gd name="T6" fmla="*/ 10740 w 21481"/>
              <a:gd name="T7" fmla="+- 0 10860 120"/>
              <a:gd name="T8" fmla="*/ 10860 h 21480"/>
              <a:gd name="T9" fmla="*/ 10740 w 21481"/>
              <a:gd name="T10" fmla="+- 0 10860 120"/>
              <a:gd name="T11" fmla="*/ 10860 h 2148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481" h="21480">
                <a:moveTo>
                  <a:pt x="21127" y="346"/>
                </a:moveTo>
                <a:cubicBezTo>
                  <a:pt x="20697" y="-82"/>
                  <a:pt x="20002" y="-120"/>
                  <a:pt x="19516" y="270"/>
                </a:cubicBezTo>
                <a:lnTo>
                  <a:pt x="1055" y="15432"/>
                </a:lnTo>
                <a:cubicBezTo>
                  <a:pt x="375" y="16113"/>
                  <a:pt x="0" y="17012"/>
                  <a:pt x="0" y="17972"/>
                </a:cubicBezTo>
                <a:cubicBezTo>
                  <a:pt x="0" y="18902"/>
                  <a:pt x="361" y="19783"/>
                  <a:pt x="1027" y="20446"/>
                </a:cubicBezTo>
                <a:cubicBezTo>
                  <a:pt x="1694" y="21103"/>
                  <a:pt x="2583" y="21473"/>
                  <a:pt x="3542" y="21479"/>
                </a:cubicBezTo>
                <a:cubicBezTo>
                  <a:pt x="4431" y="21473"/>
                  <a:pt x="5354" y="21144"/>
                  <a:pt x="6028" y="20495"/>
                </a:cubicBezTo>
                <a:lnTo>
                  <a:pt x="12598" y="12627"/>
                </a:lnTo>
                <a:lnTo>
                  <a:pt x="21224" y="1935"/>
                </a:lnTo>
                <a:cubicBezTo>
                  <a:pt x="21600" y="1462"/>
                  <a:pt x="21558" y="771"/>
                  <a:pt x="21127" y="34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03" name="Group 69"/>
          <p:cNvGrpSpPr/>
          <p:nvPr/>
        </p:nvGrpSpPr>
        <p:grpSpPr>
          <a:xfrm>
            <a:off x="7549916" y="1489956"/>
            <a:ext cx="359165" cy="337063"/>
            <a:chOff x="10074275" y="1647825"/>
            <a:chExt cx="464344" cy="435769"/>
          </a:xfrm>
          <a:solidFill>
            <a:schemeClr val="bg1"/>
          </a:solidFill>
        </p:grpSpPr>
        <p:sp>
          <p:nvSpPr>
            <p:cNvPr id="104" name="AutoShape 69"/>
            <p:cNvSpPr/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5" name="AutoShape 70"/>
            <p:cNvSpPr/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6" name="AutoShape 71"/>
            <p:cNvSpPr/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7" name="AutoShape 72"/>
            <p:cNvSpPr/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8" name="AutoShape 73"/>
            <p:cNvSpPr/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9" name="AutoShape 74"/>
            <p:cNvSpPr/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0" name="AutoShape 75"/>
            <p:cNvSpPr/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1" name="AutoShape 76"/>
            <p:cNvSpPr/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2" name="AutoShape 77"/>
            <p:cNvSpPr/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13" name="AutoShape 78"/>
          <p:cNvSpPr/>
          <p:nvPr/>
        </p:nvSpPr>
        <p:spPr bwMode="auto">
          <a:xfrm>
            <a:off x="6842125" y="1422400"/>
            <a:ext cx="336550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18900"/>
                </a:moveTo>
                <a:cubicBezTo>
                  <a:pt x="20160" y="19643"/>
                  <a:pt x="19513" y="20249"/>
                  <a:pt x="18720" y="20249"/>
                </a:cubicBezTo>
                <a:lnTo>
                  <a:pt x="2880" y="20249"/>
                </a:lnTo>
                <a:cubicBezTo>
                  <a:pt x="2086" y="20249"/>
                  <a:pt x="1440" y="19643"/>
                  <a:pt x="1440" y="18900"/>
                </a:cubicBezTo>
                <a:lnTo>
                  <a:pt x="1440" y="2700"/>
                </a:lnTo>
                <a:cubicBezTo>
                  <a:pt x="1440" y="1955"/>
                  <a:pt x="2086" y="1350"/>
                  <a:pt x="2880" y="1350"/>
                </a:cubicBezTo>
                <a:lnTo>
                  <a:pt x="18720" y="1350"/>
                </a:lnTo>
                <a:cubicBezTo>
                  <a:pt x="19513" y="1350"/>
                  <a:pt x="20160" y="1955"/>
                  <a:pt x="20160" y="2700"/>
                </a:cubicBezTo>
                <a:cubicBezTo>
                  <a:pt x="20160" y="2700"/>
                  <a:pt x="20160" y="18900"/>
                  <a:pt x="20160" y="18900"/>
                </a:cubicBezTo>
                <a:close/>
                <a:moveTo>
                  <a:pt x="18720" y="0"/>
                </a:moveTo>
                <a:lnTo>
                  <a:pt x="2880" y="0"/>
                </a:lnTo>
                <a:cubicBezTo>
                  <a:pt x="1289" y="0"/>
                  <a:pt x="0" y="1208"/>
                  <a:pt x="0" y="2700"/>
                </a:cubicBezTo>
                <a:lnTo>
                  <a:pt x="0" y="18900"/>
                </a:lnTo>
                <a:cubicBezTo>
                  <a:pt x="0" y="20391"/>
                  <a:pt x="1289" y="21599"/>
                  <a:pt x="2880" y="21599"/>
                </a:cubicBezTo>
                <a:lnTo>
                  <a:pt x="18720" y="21599"/>
                </a:lnTo>
                <a:cubicBezTo>
                  <a:pt x="20310" y="21599"/>
                  <a:pt x="21599" y="20391"/>
                  <a:pt x="21599" y="18900"/>
                </a:cubicBezTo>
                <a:lnTo>
                  <a:pt x="21599" y="2700"/>
                </a:lnTo>
                <a:cubicBezTo>
                  <a:pt x="21599" y="1208"/>
                  <a:pt x="20310" y="0"/>
                  <a:pt x="1872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14" name="AutoShape 79"/>
          <p:cNvSpPr/>
          <p:nvPr/>
        </p:nvSpPr>
        <p:spPr bwMode="auto">
          <a:xfrm>
            <a:off x="6888163" y="1466850"/>
            <a:ext cx="246062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18" y="20519"/>
                </a:moveTo>
                <a:lnTo>
                  <a:pt x="14053" y="16248"/>
                </a:lnTo>
                <a:lnTo>
                  <a:pt x="16690" y="12959"/>
                </a:lnTo>
                <a:lnTo>
                  <a:pt x="20618" y="17689"/>
                </a:lnTo>
                <a:lnTo>
                  <a:pt x="20618" y="20519"/>
                </a:lnTo>
                <a:cubicBezTo>
                  <a:pt x="20618" y="20519"/>
                  <a:pt x="17418" y="20519"/>
                  <a:pt x="17418" y="20519"/>
                </a:cubicBezTo>
                <a:close/>
                <a:moveTo>
                  <a:pt x="981" y="11446"/>
                </a:moveTo>
                <a:lnTo>
                  <a:pt x="4909" y="6479"/>
                </a:lnTo>
                <a:lnTo>
                  <a:pt x="12828" y="16353"/>
                </a:lnTo>
                <a:lnTo>
                  <a:pt x="13398" y="17064"/>
                </a:lnTo>
                <a:lnTo>
                  <a:pt x="16109" y="20519"/>
                </a:lnTo>
                <a:lnTo>
                  <a:pt x="981" y="20519"/>
                </a:lnTo>
                <a:cubicBezTo>
                  <a:pt x="981" y="20519"/>
                  <a:pt x="981" y="11446"/>
                  <a:pt x="981" y="11446"/>
                </a:cubicBezTo>
                <a:close/>
                <a:moveTo>
                  <a:pt x="20618" y="1080"/>
                </a:moveTo>
                <a:lnTo>
                  <a:pt x="20618" y="16058"/>
                </a:lnTo>
                <a:lnTo>
                  <a:pt x="17427" y="12244"/>
                </a:lnTo>
                <a:cubicBezTo>
                  <a:pt x="17240" y="12012"/>
                  <a:pt x="16972" y="11879"/>
                  <a:pt x="16690" y="11879"/>
                </a:cubicBezTo>
                <a:cubicBezTo>
                  <a:pt x="16409" y="11879"/>
                  <a:pt x="16141" y="12012"/>
                  <a:pt x="15954" y="12244"/>
                </a:cubicBezTo>
                <a:lnTo>
                  <a:pt x="13399" y="15432"/>
                </a:lnTo>
                <a:lnTo>
                  <a:pt x="5645" y="5764"/>
                </a:lnTo>
                <a:cubicBezTo>
                  <a:pt x="5458" y="5532"/>
                  <a:pt x="5190" y="5400"/>
                  <a:pt x="4909" y="5400"/>
                </a:cubicBezTo>
                <a:cubicBezTo>
                  <a:pt x="4627" y="5400"/>
                  <a:pt x="4359" y="5532"/>
                  <a:pt x="4172" y="5764"/>
                </a:cubicBezTo>
                <a:lnTo>
                  <a:pt x="981" y="9812"/>
                </a:lnTo>
                <a:lnTo>
                  <a:pt x="981" y="1080"/>
                </a:lnTo>
                <a:cubicBezTo>
                  <a:pt x="981" y="1080"/>
                  <a:pt x="20618" y="1080"/>
                  <a:pt x="20618" y="1080"/>
                </a:cubicBezTo>
                <a:close/>
                <a:moveTo>
                  <a:pt x="20618" y="0"/>
                </a:moveTo>
                <a:lnTo>
                  <a:pt x="981" y="0"/>
                </a:lnTo>
                <a:cubicBezTo>
                  <a:pt x="439" y="0"/>
                  <a:pt x="0" y="483"/>
                  <a:pt x="0" y="1080"/>
                </a:cubicBezTo>
                <a:lnTo>
                  <a:pt x="0" y="20519"/>
                </a:lnTo>
                <a:cubicBezTo>
                  <a:pt x="0" y="21116"/>
                  <a:pt x="439" y="21599"/>
                  <a:pt x="981" y="21599"/>
                </a:cubicBezTo>
                <a:lnTo>
                  <a:pt x="20618" y="21599"/>
                </a:lnTo>
                <a:cubicBezTo>
                  <a:pt x="21160" y="21599"/>
                  <a:pt x="21600" y="21116"/>
                  <a:pt x="21600" y="20519"/>
                </a:cubicBezTo>
                <a:lnTo>
                  <a:pt x="21600" y="1080"/>
                </a:lnTo>
                <a:cubicBezTo>
                  <a:pt x="21600" y="483"/>
                  <a:pt x="21160" y="0"/>
                  <a:pt x="2061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15" name="AutoShape 80"/>
          <p:cNvSpPr/>
          <p:nvPr/>
        </p:nvSpPr>
        <p:spPr bwMode="auto">
          <a:xfrm>
            <a:off x="7021513" y="1501775"/>
            <a:ext cx="68262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3600"/>
                </a:moveTo>
                <a:cubicBezTo>
                  <a:pt x="14769" y="3600"/>
                  <a:pt x="17999" y="6827"/>
                  <a:pt x="17999" y="10800"/>
                </a:cubicBezTo>
                <a:cubicBezTo>
                  <a:pt x="17999" y="14769"/>
                  <a:pt x="14769" y="18000"/>
                  <a:pt x="10800" y="18000"/>
                </a:cubicBezTo>
                <a:cubicBezTo>
                  <a:pt x="6830" y="18000"/>
                  <a:pt x="3600" y="14769"/>
                  <a:pt x="3600" y="10800"/>
                </a:cubicBezTo>
                <a:cubicBezTo>
                  <a:pt x="3600" y="6827"/>
                  <a:pt x="6830" y="3600"/>
                  <a:pt x="10800" y="3600"/>
                </a:cubicBezTo>
                <a:moveTo>
                  <a:pt x="10800" y="21599"/>
                </a:moveTo>
                <a:cubicBezTo>
                  <a:pt x="16766" y="21599"/>
                  <a:pt x="21600" y="16762"/>
                  <a:pt x="21600" y="10800"/>
                </a:cubicBezTo>
                <a:cubicBezTo>
                  <a:pt x="21600" y="4833"/>
                  <a:pt x="16766" y="0"/>
                  <a:pt x="10800" y="0"/>
                </a:cubicBezTo>
                <a:cubicBezTo>
                  <a:pt x="4833" y="0"/>
                  <a:pt x="0" y="4833"/>
                  <a:pt x="0" y="10800"/>
                </a:cubicBezTo>
                <a:cubicBezTo>
                  <a:pt x="0" y="16762"/>
                  <a:pt x="4833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16" name="Group 82"/>
          <p:cNvGrpSpPr/>
          <p:nvPr/>
        </p:nvGrpSpPr>
        <p:grpSpPr>
          <a:xfrm>
            <a:off x="6112643" y="1422398"/>
            <a:ext cx="359165" cy="359165"/>
            <a:chOff x="8216107" y="1647825"/>
            <a:chExt cx="464344" cy="464344"/>
          </a:xfrm>
          <a:solidFill>
            <a:schemeClr val="bg1"/>
          </a:solidFill>
        </p:grpSpPr>
        <p:sp>
          <p:nvSpPr>
            <p:cNvPr id="117" name="AutoShape 81"/>
            <p:cNvSpPr/>
            <p:nvPr/>
          </p:nvSpPr>
          <p:spPr bwMode="auto">
            <a:xfrm>
              <a:off x="8216107" y="164782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8" name="AutoShape 82"/>
            <p:cNvSpPr/>
            <p:nvPr/>
          </p:nvSpPr>
          <p:spPr bwMode="auto">
            <a:xfrm>
              <a:off x="8259763" y="202485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19" name="AutoShape 83"/>
          <p:cNvSpPr/>
          <p:nvPr/>
        </p:nvSpPr>
        <p:spPr bwMode="auto">
          <a:xfrm>
            <a:off x="5394325" y="1477963"/>
            <a:ext cx="358775" cy="2365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20" name="组合 162"/>
          <p:cNvGrpSpPr/>
          <p:nvPr/>
        </p:nvGrpSpPr>
        <p:grpSpPr bwMode="auto">
          <a:xfrm>
            <a:off x="4675188" y="1422400"/>
            <a:ext cx="360362" cy="358775"/>
            <a:chOff x="4675188" y="1422400"/>
            <a:chExt cx="360362" cy="358775"/>
          </a:xfrm>
          <a:solidFill>
            <a:schemeClr val="bg1"/>
          </a:solidFill>
        </p:grpSpPr>
        <p:sp>
          <p:nvSpPr>
            <p:cNvPr id="121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2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3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4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5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6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7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8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9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0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1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2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3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3965575" y="3582988"/>
            <a:ext cx="247650" cy="358775"/>
            <a:chOff x="3965575" y="3582988"/>
            <a:chExt cx="247650" cy="358775"/>
          </a:xfrm>
        </p:grpSpPr>
        <p:sp>
          <p:nvSpPr>
            <p:cNvPr id="135" name="AutoShape 97"/>
            <p:cNvSpPr/>
            <p:nvPr/>
          </p:nvSpPr>
          <p:spPr bwMode="auto">
            <a:xfrm>
              <a:off x="3965575" y="3582988"/>
              <a:ext cx="247650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6" name="AutoShape 98"/>
            <p:cNvSpPr/>
            <p:nvPr/>
          </p:nvSpPr>
          <p:spPr bwMode="auto">
            <a:xfrm>
              <a:off x="4067175" y="3616325"/>
              <a:ext cx="44450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7" name="AutoShape 99"/>
            <p:cNvSpPr/>
            <p:nvPr/>
          </p:nvSpPr>
          <p:spPr bwMode="auto">
            <a:xfrm>
              <a:off x="4078288" y="3897313"/>
              <a:ext cx="22225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38" name="AutoShape 100"/>
          <p:cNvSpPr/>
          <p:nvPr/>
        </p:nvSpPr>
        <p:spPr bwMode="auto">
          <a:xfrm>
            <a:off x="3214688" y="3582988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39" name="AutoShape 101"/>
          <p:cNvSpPr/>
          <p:nvPr/>
        </p:nvSpPr>
        <p:spPr bwMode="auto">
          <a:xfrm>
            <a:off x="2473325" y="3605213"/>
            <a:ext cx="358775" cy="314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514"/>
                </a:moveTo>
                <a:cubicBezTo>
                  <a:pt x="20249" y="19365"/>
                  <a:pt x="19644" y="20057"/>
                  <a:pt x="18899" y="20057"/>
                </a:cubicBezTo>
                <a:lnTo>
                  <a:pt x="2699" y="20057"/>
                </a:lnTo>
                <a:cubicBezTo>
                  <a:pt x="1955" y="20057"/>
                  <a:pt x="1349" y="19365"/>
                  <a:pt x="1349" y="18514"/>
                </a:cubicBezTo>
                <a:lnTo>
                  <a:pt x="1349" y="13114"/>
                </a:lnTo>
                <a:lnTo>
                  <a:pt x="4050" y="1542"/>
                </a:lnTo>
                <a:lnTo>
                  <a:pt x="17549" y="1542"/>
                </a:lnTo>
                <a:lnTo>
                  <a:pt x="20249" y="13114"/>
                </a:lnTo>
                <a:cubicBezTo>
                  <a:pt x="20249" y="13114"/>
                  <a:pt x="20249" y="18514"/>
                  <a:pt x="20249" y="18514"/>
                </a:cubicBezTo>
                <a:close/>
                <a:moveTo>
                  <a:pt x="21548" y="12693"/>
                </a:moveTo>
                <a:lnTo>
                  <a:pt x="18847" y="1117"/>
                </a:lnTo>
                <a:cubicBezTo>
                  <a:pt x="18683" y="460"/>
                  <a:pt x="18150" y="0"/>
                  <a:pt x="17549" y="0"/>
                </a:cubicBezTo>
                <a:lnTo>
                  <a:pt x="10800" y="0"/>
                </a:lnTo>
                <a:lnTo>
                  <a:pt x="4049" y="0"/>
                </a:lnTo>
                <a:cubicBezTo>
                  <a:pt x="3449" y="0"/>
                  <a:pt x="2916" y="460"/>
                  <a:pt x="2752" y="1117"/>
                </a:cubicBezTo>
                <a:lnTo>
                  <a:pt x="51" y="12693"/>
                </a:lnTo>
                <a:cubicBezTo>
                  <a:pt x="17" y="12835"/>
                  <a:pt x="0" y="12976"/>
                  <a:pt x="0" y="13114"/>
                </a:cubicBezTo>
                <a:lnTo>
                  <a:pt x="0" y="18514"/>
                </a:lnTo>
                <a:cubicBezTo>
                  <a:pt x="0" y="20218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20218"/>
                  <a:pt x="21600" y="18514"/>
                </a:cubicBezTo>
                <a:lnTo>
                  <a:pt x="21600" y="13114"/>
                </a:lnTo>
                <a:cubicBezTo>
                  <a:pt x="21600" y="12976"/>
                  <a:pt x="21582" y="12835"/>
                  <a:pt x="21548" y="1269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40" name="AutoShape 102"/>
          <p:cNvSpPr/>
          <p:nvPr/>
        </p:nvSpPr>
        <p:spPr bwMode="auto">
          <a:xfrm>
            <a:off x="2517775" y="3649663"/>
            <a:ext cx="274638" cy="201612"/>
          </a:xfrm>
          <a:custGeom>
            <a:avLst/>
            <a:gdLst>
              <a:gd name="T0" fmla="+- 0 10799 40"/>
              <a:gd name="T1" fmla="*/ T0 w 21519"/>
              <a:gd name="T2" fmla="*/ 10800 h 21600"/>
              <a:gd name="T3" fmla="+- 0 10799 40"/>
              <a:gd name="T4" fmla="*/ T3 w 21519"/>
              <a:gd name="T5" fmla="*/ 10800 h 21600"/>
              <a:gd name="T6" fmla="+- 0 10799 40"/>
              <a:gd name="T7" fmla="*/ T6 w 21519"/>
              <a:gd name="T8" fmla="*/ 10800 h 21600"/>
              <a:gd name="T9" fmla="+- 0 10799 40"/>
              <a:gd name="T10" fmla="*/ T9 w 2151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19" h="21600">
                <a:moveTo>
                  <a:pt x="18070" y="14399"/>
                </a:moveTo>
                <a:lnTo>
                  <a:pt x="16603" y="14399"/>
                </a:lnTo>
                <a:cubicBezTo>
                  <a:pt x="15931" y="14399"/>
                  <a:pt x="15325" y="14907"/>
                  <a:pt x="15024" y="15725"/>
                </a:cubicBezTo>
                <a:lnTo>
                  <a:pt x="13746" y="19199"/>
                </a:lnTo>
                <a:lnTo>
                  <a:pt x="7773" y="19199"/>
                </a:lnTo>
                <a:lnTo>
                  <a:pt x="6495" y="15725"/>
                </a:lnTo>
                <a:cubicBezTo>
                  <a:pt x="6194" y="14907"/>
                  <a:pt x="5588" y="14399"/>
                  <a:pt x="4916" y="14399"/>
                </a:cubicBezTo>
                <a:lnTo>
                  <a:pt x="3449" y="14399"/>
                </a:lnTo>
                <a:lnTo>
                  <a:pt x="1343" y="14399"/>
                </a:lnTo>
                <a:lnTo>
                  <a:pt x="3924" y="1200"/>
                </a:lnTo>
                <a:lnTo>
                  <a:pt x="17595" y="1200"/>
                </a:lnTo>
                <a:lnTo>
                  <a:pt x="20176" y="14399"/>
                </a:lnTo>
                <a:cubicBezTo>
                  <a:pt x="20176" y="14399"/>
                  <a:pt x="18070" y="14399"/>
                  <a:pt x="18070" y="14399"/>
                </a:cubicBezTo>
                <a:close/>
                <a:moveTo>
                  <a:pt x="17595" y="0"/>
                </a:moveTo>
                <a:lnTo>
                  <a:pt x="3924" y="0"/>
                </a:lnTo>
                <a:cubicBezTo>
                  <a:pt x="3524" y="0"/>
                  <a:pt x="3174" y="366"/>
                  <a:pt x="3071" y="891"/>
                </a:cubicBezTo>
                <a:lnTo>
                  <a:pt x="28" y="15291"/>
                </a:lnTo>
                <a:cubicBezTo>
                  <a:pt x="-40" y="15651"/>
                  <a:pt x="16" y="16035"/>
                  <a:pt x="183" y="16330"/>
                </a:cubicBezTo>
                <a:cubicBezTo>
                  <a:pt x="350" y="16625"/>
                  <a:pt x="609" y="16799"/>
                  <a:pt x="883" y="16799"/>
                </a:cubicBezTo>
                <a:lnTo>
                  <a:pt x="3449" y="16799"/>
                </a:lnTo>
                <a:lnTo>
                  <a:pt x="4456" y="16799"/>
                </a:lnTo>
                <a:lnTo>
                  <a:pt x="4916" y="16799"/>
                </a:lnTo>
                <a:lnTo>
                  <a:pt x="6194" y="20274"/>
                </a:lnTo>
                <a:cubicBezTo>
                  <a:pt x="6493" y="21086"/>
                  <a:pt x="7104" y="21599"/>
                  <a:pt x="7773" y="21599"/>
                </a:cubicBezTo>
                <a:lnTo>
                  <a:pt x="13746" y="21599"/>
                </a:lnTo>
                <a:cubicBezTo>
                  <a:pt x="14415" y="21599"/>
                  <a:pt x="15026" y="21086"/>
                  <a:pt x="15325" y="20274"/>
                </a:cubicBezTo>
                <a:lnTo>
                  <a:pt x="16603" y="16799"/>
                </a:lnTo>
                <a:lnTo>
                  <a:pt x="17063" y="16799"/>
                </a:lnTo>
                <a:lnTo>
                  <a:pt x="18070" y="16799"/>
                </a:lnTo>
                <a:lnTo>
                  <a:pt x="20636" y="16799"/>
                </a:lnTo>
                <a:cubicBezTo>
                  <a:pt x="20910" y="16799"/>
                  <a:pt x="21169" y="16625"/>
                  <a:pt x="21336" y="16330"/>
                </a:cubicBezTo>
                <a:cubicBezTo>
                  <a:pt x="21503" y="16035"/>
                  <a:pt x="21560" y="15651"/>
                  <a:pt x="21490" y="15291"/>
                </a:cubicBezTo>
                <a:lnTo>
                  <a:pt x="18448" y="891"/>
                </a:lnTo>
                <a:cubicBezTo>
                  <a:pt x="18345" y="366"/>
                  <a:pt x="17995" y="0"/>
                  <a:pt x="1759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41" name="组合 140"/>
          <p:cNvGrpSpPr/>
          <p:nvPr/>
        </p:nvGrpSpPr>
        <p:grpSpPr>
          <a:xfrm>
            <a:off x="1754188" y="3605213"/>
            <a:ext cx="358775" cy="314325"/>
            <a:chOff x="1754188" y="3605213"/>
            <a:chExt cx="358775" cy="314325"/>
          </a:xfrm>
        </p:grpSpPr>
        <p:sp>
          <p:nvSpPr>
            <p:cNvPr id="142" name="AutoShape 103"/>
            <p:cNvSpPr/>
            <p:nvPr/>
          </p:nvSpPr>
          <p:spPr bwMode="auto">
            <a:xfrm>
              <a:off x="1811338" y="3660775"/>
              <a:ext cx="128587" cy="84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3" name="AutoShape 104"/>
            <p:cNvSpPr/>
            <p:nvPr/>
          </p:nvSpPr>
          <p:spPr bwMode="auto">
            <a:xfrm>
              <a:off x="1754188" y="3605213"/>
              <a:ext cx="358775" cy="314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1035050" y="3649663"/>
            <a:ext cx="358775" cy="225425"/>
            <a:chOff x="1035050" y="3649663"/>
            <a:chExt cx="358775" cy="225425"/>
          </a:xfrm>
        </p:grpSpPr>
        <p:sp>
          <p:nvSpPr>
            <p:cNvPr id="145" name="AutoShape 105"/>
            <p:cNvSpPr/>
            <p:nvPr/>
          </p:nvSpPr>
          <p:spPr bwMode="auto">
            <a:xfrm>
              <a:off x="1035050" y="3649663"/>
              <a:ext cx="358775" cy="225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6" name="AutoShape 106"/>
            <p:cNvSpPr/>
            <p:nvPr/>
          </p:nvSpPr>
          <p:spPr bwMode="auto">
            <a:xfrm>
              <a:off x="1169988" y="3717925"/>
              <a:ext cx="50800" cy="492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7" name="AutoShape 107"/>
            <p:cNvSpPr/>
            <p:nvPr/>
          </p:nvSpPr>
          <p:spPr bwMode="auto">
            <a:xfrm>
              <a:off x="1136650" y="3683000"/>
              <a:ext cx="157163" cy="1571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48" name="AutoShape 108"/>
          <p:cNvSpPr/>
          <p:nvPr/>
        </p:nvSpPr>
        <p:spPr bwMode="auto">
          <a:xfrm>
            <a:off x="428625" y="3649663"/>
            <a:ext cx="134938" cy="134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49" name="AutoShape 109"/>
          <p:cNvSpPr/>
          <p:nvPr/>
        </p:nvSpPr>
        <p:spPr bwMode="auto">
          <a:xfrm>
            <a:off x="361950" y="3582988"/>
            <a:ext cx="26987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50" name="Group 112"/>
          <p:cNvGrpSpPr/>
          <p:nvPr/>
        </p:nvGrpSpPr>
        <p:grpSpPr>
          <a:xfrm>
            <a:off x="3909765" y="287073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51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52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53" name="AutoShape 112"/>
          <p:cNvSpPr/>
          <p:nvPr/>
        </p:nvSpPr>
        <p:spPr bwMode="auto">
          <a:xfrm>
            <a:off x="3190875" y="2859882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2528974" y="2859380"/>
            <a:ext cx="246810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155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56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1798638" y="2859882"/>
            <a:ext cx="269875" cy="358775"/>
            <a:chOff x="1798638" y="2859882"/>
            <a:chExt cx="269875" cy="358775"/>
          </a:xfrm>
        </p:grpSpPr>
        <p:sp>
          <p:nvSpPr>
            <p:cNvPr id="158" name="AutoShape 115"/>
            <p:cNvSpPr/>
            <p:nvPr/>
          </p:nvSpPr>
          <p:spPr bwMode="auto">
            <a:xfrm>
              <a:off x="1798638" y="2859882"/>
              <a:ext cx="269875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59" name="AutoShape 116"/>
            <p:cNvSpPr/>
            <p:nvPr/>
          </p:nvSpPr>
          <p:spPr bwMode="auto">
            <a:xfrm>
              <a:off x="1911350" y="3072730"/>
              <a:ext cx="44450" cy="68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60" name="AutoShape 117"/>
          <p:cNvSpPr/>
          <p:nvPr/>
        </p:nvSpPr>
        <p:spPr bwMode="auto">
          <a:xfrm>
            <a:off x="1035050" y="2904332"/>
            <a:ext cx="360363" cy="26987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rPr>
              <a:t>	</a:t>
            </a: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61" name="Group 121"/>
          <p:cNvGrpSpPr/>
          <p:nvPr/>
        </p:nvGrpSpPr>
        <p:grpSpPr>
          <a:xfrm>
            <a:off x="317500" y="2904507"/>
            <a:ext cx="359165" cy="269525"/>
            <a:chOff x="723900" y="3569494"/>
            <a:chExt cx="464344" cy="348456"/>
          </a:xfrm>
          <a:solidFill>
            <a:schemeClr val="bg1"/>
          </a:solidFill>
        </p:grpSpPr>
        <p:sp>
          <p:nvSpPr>
            <p:cNvPr id="162" name="AutoShape 118"/>
            <p:cNvSpPr/>
            <p:nvPr/>
          </p:nvSpPr>
          <p:spPr bwMode="auto">
            <a:xfrm>
              <a:off x="723900" y="356949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63" name="AutoShape 119"/>
            <p:cNvSpPr/>
            <p:nvPr/>
          </p:nvSpPr>
          <p:spPr bwMode="auto">
            <a:xfrm>
              <a:off x="1013619" y="369966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64" name="Group 124"/>
          <p:cNvGrpSpPr/>
          <p:nvPr/>
        </p:nvGrpSpPr>
        <p:grpSpPr>
          <a:xfrm>
            <a:off x="3909765" y="2205206"/>
            <a:ext cx="359779" cy="302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165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66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67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3191434" y="2176964"/>
            <a:ext cx="359164" cy="35916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169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70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71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2473103" y="2176964"/>
            <a:ext cx="359166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73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74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75" name="组合 138"/>
          <p:cNvGrpSpPr/>
          <p:nvPr/>
        </p:nvGrpSpPr>
        <p:grpSpPr bwMode="auto">
          <a:xfrm>
            <a:off x="1754188" y="2177159"/>
            <a:ext cx="360362" cy="358775"/>
            <a:chOff x="1754188" y="2144713"/>
            <a:chExt cx="360362" cy="358775"/>
          </a:xfrm>
          <a:solidFill>
            <a:schemeClr val="bg1"/>
          </a:solidFill>
        </p:grpSpPr>
        <p:sp>
          <p:nvSpPr>
            <p:cNvPr id="176" name="AutoShape 128"/>
            <p:cNvSpPr/>
            <p:nvPr/>
          </p:nvSpPr>
          <p:spPr bwMode="auto">
            <a:xfrm>
              <a:off x="1754188" y="2144713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77" name="AutoShape 129"/>
            <p:cNvSpPr/>
            <p:nvPr/>
          </p:nvSpPr>
          <p:spPr bwMode="auto">
            <a:xfrm>
              <a:off x="1979613" y="2189163"/>
              <a:ext cx="88900" cy="9048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78" name="AutoShape 130"/>
          <p:cNvSpPr/>
          <p:nvPr/>
        </p:nvSpPr>
        <p:spPr bwMode="auto">
          <a:xfrm>
            <a:off x="1035050" y="2177159"/>
            <a:ext cx="360363" cy="358775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9" name="AutoShape 131"/>
          <p:cNvSpPr/>
          <p:nvPr/>
        </p:nvSpPr>
        <p:spPr bwMode="auto">
          <a:xfrm>
            <a:off x="339725" y="2177159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0" name="AutoShape 132"/>
          <p:cNvSpPr/>
          <p:nvPr/>
        </p:nvSpPr>
        <p:spPr bwMode="auto">
          <a:xfrm>
            <a:off x="406400" y="2272409"/>
            <a:ext cx="46038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1" name="AutoShape 133"/>
          <p:cNvSpPr/>
          <p:nvPr/>
        </p:nvSpPr>
        <p:spPr bwMode="auto">
          <a:xfrm>
            <a:off x="474663" y="2272409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2" name="AutoShape 134"/>
          <p:cNvSpPr/>
          <p:nvPr/>
        </p:nvSpPr>
        <p:spPr bwMode="auto">
          <a:xfrm>
            <a:off x="541338" y="2272409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3" name="AutoShape 135"/>
          <p:cNvSpPr/>
          <p:nvPr/>
        </p:nvSpPr>
        <p:spPr bwMode="auto">
          <a:xfrm>
            <a:off x="3910013" y="1482725"/>
            <a:ext cx="358775" cy="2460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4" name="AutoShape 136"/>
          <p:cNvSpPr/>
          <p:nvPr/>
        </p:nvSpPr>
        <p:spPr bwMode="auto">
          <a:xfrm>
            <a:off x="3382963" y="1471613"/>
            <a:ext cx="117475" cy="117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38" y="20579"/>
                </a:moveTo>
                <a:lnTo>
                  <a:pt x="19542" y="20579"/>
                </a:lnTo>
                <a:cubicBezTo>
                  <a:pt x="19546" y="21142"/>
                  <a:pt x="20004" y="21600"/>
                  <a:pt x="20571" y="21600"/>
                </a:cubicBezTo>
                <a:cubicBezTo>
                  <a:pt x="21137" y="21600"/>
                  <a:pt x="21599" y="21138"/>
                  <a:pt x="21599" y="20571"/>
                </a:cubicBezTo>
                <a:cubicBezTo>
                  <a:pt x="21599" y="20565"/>
                  <a:pt x="21595" y="20561"/>
                  <a:pt x="21595" y="20555"/>
                </a:cubicBezTo>
                <a:cubicBezTo>
                  <a:pt x="21583" y="9221"/>
                  <a:pt x="12411" y="41"/>
                  <a:pt x="1080" y="12"/>
                </a:cubicBezTo>
                <a:cubicBezTo>
                  <a:pt x="1064" y="10"/>
                  <a:pt x="1048" y="0"/>
                  <a:pt x="1028" y="0"/>
                </a:cubicBezTo>
                <a:cubicBezTo>
                  <a:pt x="458" y="0"/>
                  <a:pt x="0" y="461"/>
                  <a:pt x="0" y="1028"/>
                </a:cubicBezTo>
                <a:cubicBezTo>
                  <a:pt x="0" y="1594"/>
                  <a:pt x="458" y="2055"/>
                  <a:pt x="1024" y="2057"/>
                </a:cubicBezTo>
                <a:lnTo>
                  <a:pt x="1024" y="2065"/>
                </a:lnTo>
                <a:cubicBezTo>
                  <a:pt x="11233" y="2065"/>
                  <a:pt x="19538" y="10370"/>
                  <a:pt x="19538" y="2057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5" name="AutoShape 137"/>
          <p:cNvSpPr/>
          <p:nvPr/>
        </p:nvSpPr>
        <p:spPr bwMode="auto">
          <a:xfrm>
            <a:off x="3190875" y="1425575"/>
            <a:ext cx="360363" cy="360363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6" name="AutoShape 138"/>
          <p:cNvSpPr/>
          <p:nvPr/>
        </p:nvSpPr>
        <p:spPr bwMode="auto">
          <a:xfrm>
            <a:off x="3382963" y="1425575"/>
            <a:ext cx="168275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37" y="2880"/>
                </a:moveTo>
                <a:lnTo>
                  <a:pt x="1437" y="2885"/>
                </a:lnTo>
                <a:cubicBezTo>
                  <a:pt x="10965" y="2885"/>
                  <a:pt x="18717" y="10637"/>
                  <a:pt x="18717" y="20165"/>
                </a:cubicBezTo>
                <a:lnTo>
                  <a:pt x="18720" y="20165"/>
                </a:lnTo>
                <a:cubicBezTo>
                  <a:pt x="18722" y="20959"/>
                  <a:pt x="19366" y="21600"/>
                  <a:pt x="20160" y="21600"/>
                </a:cubicBezTo>
                <a:cubicBezTo>
                  <a:pt x="20955" y="21600"/>
                  <a:pt x="21599" y="20956"/>
                  <a:pt x="21599" y="20160"/>
                </a:cubicBezTo>
                <a:cubicBezTo>
                  <a:pt x="21599" y="20155"/>
                  <a:pt x="21597" y="20152"/>
                  <a:pt x="21597" y="20148"/>
                </a:cubicBezTo>
                <a:cubicBezTo>
                  <a:pt x="21588" y="9034"/>
                  <a:pt x="12588" y="28"/>
                  <a:pt x="1476" y="8"/>
                </a:cubicBezTo>
                <a:cubicBezTo>
                  <a:pt x="1465" y="7"/>
                  <a:pt x="1454" y="0"/>
                  <a:pt x="1440" y="0"/>
                </a:cubicBezTo>
                <a:cubicBezTo>
                  <a:pt x="644" y="0"/>
                  <a:pt x="0" y="644"/>
                  <a:pt x="0" y="1440"/>
                </a:cubicBezTo>
                <a:cubicBezTo>
                  <a:pt x="0" y="2234"/>
                  <a:pt x="644" y="2878"/>
                  <a:pt x="1437" y="288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7" name="AutoShape 139"/>
          <p:cNvSpPr/>
          <p:nvPr/>
        </p:nvSpPr>
        <p:spPr bwMode="auto">
          <a:xfrm>
            <a:off x="2473325" y="1425575"/>
            <a:ext cx="358775" cy="349250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8" name="AutoShape 140"/>
          <p:cNvSpPr/>
          <p:nvPr/>
        </p:nvSpPr>
        <p:spPr bwMode="auto">
          <a:xfrm>
            <a:off x="1798638" y="1516063"/>
            <a:ext cx="225425" cy="182562"/>
          </a:xfrm>
          <a:custGeom>
            <a:avLst/>
            <a:gdLst>
              <a:gd name="T0" fmla="+- 0 10800 376"/>
              <a:gd name="T1" fmla="*/ T0 w 20848"/>
              <a:gd name="T2" fmla="*/ 10800 h 21600"/>
              <a:gd name="T3" fmla="+- 0 10800 376"/>
              <a:gd name="T4" fmla="*/ T3 w 20848"/>
              <a:gd name="T5" fmla="*/ 10800 h 21600"/>
              <a:gd name="T6" fmla="+- 0 10800 376"/>
              <a:gd name="T7" fmla="*/ T6 w 20848"/>
              <a:gd name="T8" fmla="*/ 10800 h 21600"/>
              <a:gd name="T9" fmla="+- 0 10800 376"/>
              <a:gd name="T10" fmla="*/ T9 w 208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848" h="21600">
                <a:moveTo>
                  <a:pt x="18728" y="19178"/>
                </a:moveTo>
                <a:cubicBezTo>
                  <a:pt x="13191" y="20631"/>
                  <a:pt x="7654" y="20631"/>
                  <a:pt x="2118" y="19178"/>
                </a:cubicBezTo>
                <a:cubicBezTo>
                  <a:pt x="678" y="13592"/>
                  <a:pt x="678" y="8008"/>
                  <a:pt x="2118" y="2421"/>
                </a:cubicBezTo>
                <a:cubicBezTo>
                  <a:pt x="7654" y="968"/>
                  <a:pt x="13191" y="968"/>
                  <a:pt x="18728" y="2421"/>
                </a:cubicBezTo>
                <a:cubicBezTo>
                  <a:pt x="20168" y="8008"/>
                  <a:pt x="20168" y="13592"/>
                  <a:pt x="18728" y="19178"/>
                </a:cubicBezTo>
                <a:moveTo>
                  <a:pt x="18938" y="1116"/>
                </a:moveTo>
                <a:cubicBezTo>
                  <a:pt x="16114" y="375"/>
                  <a:pt x="13249" y="0"/>
                  <a:pt x="10423" y="0"/>
                </a:cubicBezTo>
                <a:cubicBezTo>
                  <a:pt x="7597" y="0"/>
                  <a:pt x="4732" y="375"/>
                  <a:pt x="1908" y="1116"/>
                </a:cubicBezTo>
                <a:cubicBezTo>
                  <a:pt x="1543" y="1213"/>
                  <a:pt x="1244" y="1552"/>
                  <a:pt x="1127" y="2004"/>
                </a:cubicBezTo>
                <a:cubicBezTo>
                  <a:pt x="-376" y="7841"/>
                  <a:pt x="-376" y="13759"/>
                  <a:pt x="1127" y="19593"/>
                </a:cubicBezTo>
                <a:cubicBezTo>
                  <a:pt x="1244" y="20047"/>
                  <a:pt x="1543" y="20386"/>
                  <a:pt x="1908" y="20482"/>
                </a:cubicBezTo>
                <a:cubicBezTo>
                  <a:pt x="4732" y="21224"/>
                  <a:pt x="7597" y="21600"/>
                  <a:pt x="10423" y="21600"/>
                </a:cubicBezTo>
                <a:cubicBezTo>
                  <a:pt x="13249" y="21600"/>
                  <a:pt x="16114" y="21224"/>
                  <a:pt x="18938" y="20482"/>
                </a:cubicBezTo>
                <a:cubicBezTo>
                  <a:pt x="19303" y="20386"/>
                  <a:pt x="19602" y="20047"/>
                  <a:pt x="19719" y="19593"/>
                </a:cubicBezTo>
                <a:cubicBezTo>
                  <a:pt x="21223" y="13759"/>
                  <a:pt x="21223" y="7841"/>
                  <a:pt x="19719" y="2004"/>
                </a:cubicBezTo>
                <a:cubicBezTo>
                  <a:pt x="19602" y="1552"/>
                  <a:pt x="19303" y="1213"/>
                  <a:pt x="18938" y="11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89" name="AutoShape 141"/>
          <p:cNvSpPr/>
          <p:nvPr/>
        </p:nvSpPr>
        <p:spPr bwMode="auto">
          <a:xfrm>
            <a:off x="1754188" y="1471613"/>
            <a:ext cx="358775" cy="279400"/>
          </a:xfrm>
          <a:custGeom>
            <a:avLst/>
            <a:gdLst>
              <a:gd name="T0" fmla="+- 0 10800 252"/>
              <a:gd name="T1" fmla="*/ T0 w 21096"/>
              <a:gd name="T2" fmla="*/ 10800 h 21600"/>
              <a:gd name="T3" fmla="+- 0 10800 252"/>
              <a:gd name="T4" fmla="*/ T3 w 21096"/>
              <a:gd name="T5" fmla="*/ 10800 h 21600"/>
              <a:gd name="T6" fmla="+- 0 10800 252"/>
              <a:gd name="T7" fmla="*/ T6 w 21096"/>
              <a:gd name="T8" fmla="*/ 10800 h 21600"/>
              <a:gd name="T9" fmla="+- 0 10800 252"/>
              <a:gd name="T10" fmla="*/ T9 w 210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096" h="21600">
                <a:moveTo>
                  <a:pt x="19056" y="18331"/>
                </a:moveTo>
                <a:cubicBezTo>
                  <a:pt x="13383" y="19233"/>
                  <a:pt x="7711" y="19233"/>
                  <a:pt x="2038" y="18331"/>
                </a:cubicBezTo>
                <a:cubicBezTo>
                  <a:pt x="1074" y="13022"/>
                  <a:pt x="1074" y="7713"/>
                  <a:pt x="2038" y="2404"/>
                </a:cubicBezTo>
                <a:cubicBezTo>
                  <a:pt x="7711" y="1502"/>
                  <a:pt x="13383" y="1502"/>
                  <a:pt x="19056" y="2404"/>
                </a:cubicBezTo>
                <a:cubicBezTo>
                  <a:pt x="20021" y="7713"/>
                  <a:pt x="20021" y="13022"/>
                  <a:pt x="19056" y="18331"/>
                </a:cubicBezTo>
                <a:moveTo>
                  <a:pt x="20338" y="2005"/>
                </a:moveTo>
                <a:cubicBezTo>
                  <a:pt x="20211" y="1301"/>
                  <a:pt x="19762" y="776"/>
                  <a:pt x="19215" y="689"/>
                </a:cubicBezTo>
                <a:cubicBezTo>
                  <a:pt x="16339" y="232"/>
                  <a:pt x="13423" y="0"/>
                  <a:pt x="10547" y="0"/>
                </a:cubicBezTo>
                <a:cubicBezTo>
                  <a:pt x="7671" y="0"/>
                  <a:pt x="4755" y="232"/>
                  <a:pt x="1879" y="689"/>
                </a:cubicBezTo>
                <a:cubicBezTo>
                  <a:pt x="1332" y="776"/>
                  <a:pt x="883" y="1301"/>
                  <a:pt x="756" y="2005"/>
                </a:cubicBezTo>
                <a:cubicBezTo>
                  <a:pt x="-252" y="7553"/>
                  <a:pt x="-252" y="13181"/>
                  <a:pt x="756" y="18731"/>
                </a:cubicBezTo>
                <a:cubicBezTo>
                  <a:pt x="883" y="19434"/>
                  <a:pt x="1332" y="19959"/>
                  <a:pt x="1879" y="20046"/>
                </a:cubicBezTo>
                <a:cubicBezTo>
                  <a:pt x="3265" y="20266"/>
                  <a:pt x="4660" y="20429"/>
                  <a:pt x="6055" y="20544"/>
                </a:cubicBezTo>
                <a:cubicBezTo>
                  <a:pt x="5979" y="20606"/>
                  <a:pt x="5931" y="20670"/>
                  <a:pt x="5931" y="20735"/>
                </a:cubicBezTo>
                <a:cubicBezTo>
                  <a:pt x="5931" y="21213"/>
                  <a:pt x="7997" y="21599"/>
                  <a:pt x="10547" y="21599"/>
                </a:cubicBezTo>
                <a:cubicBezTo>
                  <a:pt x="13097" y="21599"/>
                  <a:pt x="15164" y="21213"/>
                  <a:pt x="15164" y="20735"/>
                </a:cubicBezTo>
                <a:cubicBezTo>
                  <a:pt x="15164" y="20670"/>
                  <a:pt x="15115" y="20606"/>
                  <a:pt x="15040" y="20544"/>
                </a:cubicBezTo>
                <a:cubicBezTo>
                  <a:pt x="16434" y="20429"/>
                  <a:pt x="17830" y="20266"/>
                  <a:pt x="19215" y="20046"/>
                </a:cubicBezTo>
                <a:cubicBezTo>
                  <a:pt x="19762" y="19959"/>
                  <a:pt x="20211" y="19434"/>
                  <a:pt x="20338" y="18731"/>
                </a:cubicBezTo>
                <a:cubicBezTo>
                  <a:pt x="21347" y="13181"/>
                  <a:pt x="21347" y="7553"/>
                  <a:pt x="20338" y="200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0" name="AutoShape 142"/>
          <p:cNvSpPr/>
          <p:nvPr/>
        </p:nvSpPr>
        <p:spPr bwMode="auto">
          <a:xfrm>
            <a:off x="2035175" y="1527175"/>
            <a:ext cx="33338" cy="333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7200"/>
                </a:moveTo>
                <a:cubicBezTo>
                  <a:pt x="12779" y="7200"/>
                  <a:pt x="14399" y="8820"/>
                  <a:pt x="14399" y="10800"/>
                </a:cubicBezTo>
                <a:cubicBezTo>
                  <a:pt x="14399" y="12779"/>
                  <a:pt x="12779" y="14400"/>
                  <a:pt x="10800" y="14400"/>
                </a:cubicBezTo>
                <a:cubicBezTo>
                  <a:pt x="8820" y="14400"/>
                  <a:pt x="7199" y="12779"/>
                  <a:pt x="7199" y="10800"/>
                </a:cubicBezTo>
                <a:cubicBezTo>
                  <a:pt x="7199" y="8820"/>
                  <a:pt x="8820" y="7200"/>
                  <a:pt x="10800" y="7200"/>
                </a:cubicBezTo>
                <a:moveTo>
                  <a:pt x="10800" y="21599"/>
                </a:moveTo>
                <a:cubicBezTo>
                  <a:pt x="16762" y="21599"/>
                  <a:pt x="21600" y="16762"/>
                  <a:pt x="21600" y="10800"/>
                </a:cubicBezTo>
                <a:cubicBezTo>
                  <a:pt x="21600" y="4837"/>
                  <a:pt x="16762" y="0"/>
                  <a:pt x="10800" y="0"/>
                </a:cubicBezTo>
                <a:cubicBezTo>
                  <a:pt x="4837" y="0"/>
                  <a:pt x="0" y="4837"/>
                  <a:pt x="0" y="10800"/>
                </a:cubicBezTo>
                <a:cubicBezTo>
                  <a:pt x="0" y="16762"/>
                  <a:pt x="4837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1" name="AutoShape 143"/>
          <p:cNvSpPr/>
          <p:nvPr/>
        </p:nvSpPr>
        <p:spPr bwMode="auto">
          <a:xfrm>
            <a:off x="2024063" y="1673225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2" name="AutoShape 144"/>
          <p:cNvSpPr/>
          <p:nvPr/>
        </p:nvSpPr>
        <p:spPr bwMode="auto">
          <a:xfrm>
            <a:off x="2035175" y="1639888"/>
            <a:ext cx="44450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3" name="AutoShape 145"/>
          <p:cNvSpPr/>
          <p:nvPr/>
        </p:nvSpPr>
        <p:spPr bwMode="auto">
          <a:xfrm>
            <a:off x="2035175" y="1606550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4" name="AutoShape 146"/>
          <p:cNvSpPr/>
          <p:nvPr/>
        </p:nvSpPr>
        <p:spPr bwMode="auto">
          <a:xfrm>
            <a:off x="1844675" y="1560513"/>
            <a:ext cx="66675" cy="47625"/>
          </a:xfrm>
          <a:custGeom>
            <a:avLst/>
            <a:gdLst>
              <a:gd name="T0" fmla="+- 0 10822 44"/>
              <a:gd name="T1" fmla="*/ T0 w 21556"/>
              <a:gd name="T2" fmla="+- 0 10826 53"/>
              <a:gd name="T3" fmla="*/ 10826 h 21547"/>
              <a:gd name="T4" fmla="+- 0 10822 44"/>
              <a:gd name="T5" fmla="*/ T4 w 21556"/>
              <a:gd name="T6" fmla="+- 0 10826 53"/>
              <a:gd name="T7" fmla="*/ 10826 h 21547"/>
              <a:gd name="T8" fmla="+- 0 10822 44"/>
              <a:gd name="T9" fmla="*/ T8 w 21556"/>
              <a:gd name="T10" fmla="+- 0 10826 53"/>
              <a:gd name="T11" fmla="*/ 10826 h 21547"/>
              <a:gd name="T12" fmla="+- 0 10822 44"/>
              <a:gd name="T13" fmla="*/ T12 w 21556"/>
              <a:gd name="T14" fmla="+- 0 10826 53"/>
              <a:gd name="T15" fmla="*/ 10826 h 2154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6" h="21547">
                <a:moveTo>
                  <a:pt x="19751" y="2"/>
                </a:moveTo>
                <a:lnTo>
                  <a:pt x="3200" y="1845"/>
                </a:lnTo>
                <a:cubicBezTo>
                  <a:pt x="2215" y="2010"/>
                  <a:pt x="1272" y="3284"/>
                  <a:pt x="1106" y="4676"/>
                </a:cubicBezTo>
                <a:lnTo>
                  <a:pt x="1" y="18986"/>
                </a:lnTo>
                <a:cubicBezTo>
                  <a:pt x="-44" y="20398"/>
                  <a:pt x="724" y="21547"/>
                  <a:pt x="1712" y="21547"/>
                </a:cubicBezTo>
                <a:cubicBezTo>
                  <a:pt x="2698" y="21547"/>
                  <a:pt x="3542" y="20398"/>
                  <a:pt x="3582" y="18978"/>
                </a:cubicBezTo>
                <a:lnTo>
                  <a:pt x="4185" y="9251"/>
                </a:lnTo>
                <a:cubicBezTo>
                  <a:pt x="4319" y="7849"/>
                  <a:pt x="5235" y="6592"/>
                  <a:pt x="6220" y="6447"/>
                </a:cubicBezTo>
                <a:lnTo>
                  <a:pt x="19751" y="5128"/>
                </a:lnTo>
                <a:cubicBezTo>
                  <a:pt x="20743" y="5078"/>
                  <a:pt x="21556" y="3884"/>
                  <a:pt x="21556" y="2467"/>
                </a:cubicBezTo>
                <a:cubicBezTo>
                  <a:pt x="21556" y="1055"/>
                  <a:pt x="20743" y="-53"/>
                  <a:pt x="19751" y="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5" name="AutoShape 147"/>
          <p:cNvSpPr/>
          <p:nvPr/>
        </p:nvSpPr>
        <p:spPr bwMode="auto">
          <a:xfrm>
            <a:off x="1035050" y="1447800"/>
            <a:ext cx="360363" cy="315913"/>
          </a:xfrm>
          <a:custGeom>
            <a:avLst/>
            <a:gdLst>
              <a:gd name="T0" fmla="+- 0 10800 597"/>
              <a:gd name="T1" fmla="*/ T0 w 20407"/>
              <a:gd name="T2" fmla="+- 0 11028 672"/>
              <a:gd name="T3" fmla="*/ 11028 h 20712"/>
              <a:gd name="T4" fmla="+- 0 10800 597"/>
              <a:gd name="T5" fmla="*/ T4 w 20407"/>
              <a:gd name="T6" fmla="+- 0 11028 672"/>
              <a:gd name="T7" fmla="*/ 11028 h 20712"/>
              <a:gd name="T8" fmla="+- 0 10800 597"/>
              <a:gd name="T9" fmla="*/ T8 w 20407"/>
              <a:gd name="T10" fmla="+- 0 11028 672"/>
              <a:gd name="T11" fmla="*/ 11028 h 20712"/>
              <a:gd name="T12" fmla="+- 0 10800 597"/>
              <a:gd name="T13" fmla="*/ T12 w 20407"/>
              <a:gd name="T14" fmla="+- 0 11028 672"/>
              <a:gd name="T15" fmla="*/ 11028 h 2071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407" h="20712">
                <a:moveTo>
                  <a:pt x="17706" y="10922"/>
                </a:moveTo>
                <a:lnTo>
                  <a:pt x="10657" y="19017"/>
                </a:lnTo>
                <a:cubicBezTo>
                  <a:pt x="10407" y="19305"/>
                  <a:pt x="9998" y="19305"/>
                  <a:pt x="9748" y="19017"/>
                </a:cubicBezTo>
                <a:lnTo>
                  <a:pt x="2699" y="10922"/>
                </a:lnTo>
                <a:cubicBezTo>
                  <a:pt x="817" y="8762"/>
                  <a:pt x="817" y="5247"/>
                  <a:pt x="2699" y="3087"/>
                </a:cubicBezTo>
                <a:cubicBezTo>
                  <a:pt x="4512" y="1004"/>
                  <a:pt x="7429" y="931"/>
                  <a:pt x="9338" y="2923"/>
                </a:cubicBezTo>
                <a:lnTo>
                  <a:pt x="10202" y="3825"/>
                </a:lnTo>
                <a:lnTo>
                  <a:pt x="11067" y="2923"/>
                </a:lnTo>
                <a:cubicBezTo>
                  <a:pt x="12976" y="931"/>
                  <a:pt x="15893" y="1004"/>
                  <a:pt x="17706" y="3087"/>
                </a:cubicBezTo>
                <a:cubicBezTo>
                  <a:pt x="19588" y="5247"/>
                  <a:pt x="19588" y="8762"/>
                  <a:pt x="17706" y="10922"/>
                </a:cubicBezTo>
                <a:moveTo>
                  <a:pt x="18616" y="2043"/>
                </a:moveTo>
                <a:cubicBezTo>
                  <a:pt x="16301" y="-617"/>
                  <a:pt x="12601" y="-672"/>
                  <a:pt x="10202" y="1830"/>
                </a:cubicBezTo>
                <a:cubicBezTo>
                  <a:pt x="7805" y="-672"/>
                  <a:pt x="4104" y="-617"/>
                  <a:pt x="1789" y="2043"/>
                </a:cubicBezTo>
                <a:cubicBezTo>
                  <a:pt x="-597" y="4783"/>
                  <a:pt x="-597" y="9226"/>
                  <a:pt x="1789" y="11967"/>
                </a:cubicBezTo>
                <a:cubicBezTo>
                  <a:pt x="2470" y="12750"/>
                  <a:pt x="8838" y="20061"/>
                  <a:pt x="8838" y="20061"/>
                </a:cubicBezTo>
                <a:cubicBezTo>
                  <a:pt x="9592" y="20928"/>
                  <a:pt x="10812" y="20928"/>
                  <a:pt x="11567" y="20061"/>
                </a:cubicBezTo>
                <a:cubicBezTo>
                  <a:pt x="11567" y="20061"/>
                  <a:pt x="18539" y="12056"/>
                  <a:pt x="18616" y="11967"/>
                </a:cubicBezTo>
                <a:cubicBezTo>
                  <a:pt x="21003" y="9226"/>
                  <a:pt x="21003" y="4783"/>
                  <a:pt x="18616" y="204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6" name="AutoShape 148"/>
          <p:cNvSpPr/>
          <p:nvPr/>
        </p:nvSpPr>
        <p:spPr bwMode="auto">
          <a:xfrm>
            <a:off x="1092200" y="1504950"/>
            <a:ext cx="52388" cy="523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326" y="0"/>
                </a:moveTo>
                <a:cubicBezTo>
                  <a:pt x="19317" y="0"/>
                  <a:pt x="19317" y="4"/>
                  <a:pt x="19308" y="4"/>
                </a:cubicBezTo>
                <a:cubicBezTo>
                  <a:pt x="8643" y="13"/>
                  <a:pt x="0" y="8659"/>
                  <a:pt x="0" y="19326"/>
                </a:cubicBezTo>
                <a:cubicBezTo>
                  <a:pt x="0" y="20580"/>
                  <a:pt x="1019" y="21600"/>
                  <a:pt x="2273" y="21600"/>
                </a:cubicBezTo>
                <a:cubicBezTo>
                  <a:pt x="3528" y="21600"/>
                  <a:pt x="4547" y="20580"/>
                  <a:pt x="4547" y="19326"/>
                </a:cubicBezTo>
                <a:lnTo>
                  <a:pt x="4547" y="19321"/>
                </a:lnTo>
                <a:cubicBezTo>
                  <a:pt x="4547" y="11164"/>
                  <a:pt x="11164" y="4547"/>
                  <a:pt x="19321" y="4547"/>
                </a:cubicBezTo>
                <a:lnTo>
                  <a:pt x="19326" y="4547"/>
                </a:lnTo>
                <a:cubicBezTo>
                  <a:pt x="20580" y="4547"/>
                  <a:pt x="21599" y="3528"/>
                  <a:pt x="21599" y="2273"/>
                </a:cubicBezTo>
                <a:cubicBezTo>
                  <a:pt x="21599" y="1019"/>
                  <a:pt x="20580" y="0"/>
                  <a:pt x="19326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97" name="AutoShape 149"/>
          <p:cNvSpPr/>
          <p:nvPr/>
        </p:nvSpPr>
        <p:spPr bwMode="auto">
          <a:xfrm>
            <a:off x="317500" y="1471613"/>
            <a:ext cx="358775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3"/>
          <p:cNvGrpSpPr/>
          <p:nvPr/>
        </p:nvGrpSpPr>
        <p:grpSpPr>
          <a:xfrm>
            <a:off x="2558710" y="1085038"/>
            <a:ext cx="392113" cy="392113"/>
            <a:chOff x="3771900" y="2098675"/>
            <a:chExt cx="392113" cy="392113"/>
          </a:xfrm>
          <a:solidFill>
            <a:sysClr val="window" lastClr="FFFFFF"/>
          </a:solidFill>
        </p:grpSpPr>
        <p:sp>
          <p:nvSpPr>
            <p:cNvPr id="199" name="Freeform 6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0" name="Freeform 7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1" name="Freeform 8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2" name="Freeform 9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3" name="Freeform 10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4" name="Freeform 11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205" name="Freeform 12"/>
          <p:cNvSpPr>
            <a:spLocks noEditPoints="1"/>
          </p:cNvSpPr>
          <p:nvPr/>
        </p:nvSpPr>
        <p:spPr bwMode="auto">
          <a:xfrm>
            <a:off x="411163" y="1849438"/>
            <a:ext cx="420687" cy="420687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206" name="Group 11"/>
          <p:cNvGrpSpPr/>
          <p:nvPr/>
        </p:nvGrpSpPr>
        <p:grpSpPr>
          <a:xfrm>
            <a:off x="399164" y="1072338"/>
            <a:ext cx="446088" cy="417513"/>
            <a:chOff x="1200150" y="2085975"/>
            <a:chExt cx="446088" cy="417513"/>
          </a:xfrm>
          <a:solidFill>
            <a:sysClr val="window" lastClr="FFFFFF"/>
          </a:solidFill>
        </p:grpSpPr>
        <p:sp>
          <p:nvSpPr>
            <p:cNvPr id="207" name="Freeform 13"/>
            <p:cNvSpPr>
              <a:spLocks noEditPoints="1"/>
            </p:cNvSpPr>
            <p:nvPr/>
          </p:nvSpPr>
          <p:spPr bwMode="auto">
            <a:xfrm>
              <a:off x="1200150" y="2270125"/>
              <a:ext cx="446088" cy="233363"/>
            </a:xfrm>
            <a:custGeom>
              <a:avLst/>
              <a:gdLst>
                <a:gd name="T0" fmla="*/ 267 w 281"/>
                <a:gd name="T1" fmla="*/ 126 h 147"/>
                <a:gd name="T2" fmla="*/ 267 w 281"/>
                <a:gd name="T3" fmla="*/ 109 h 147"/>
                <a:gd name="T4" fmla="*/ 251 w 281"/>
                <a:gd name="T5" fmla="*/ 109 h 147"/>
                <a:gd name="T6" fmla="*/ 251 w 281"/>
                <a:gd name="T7" fmla="*/ 19 h 147"/>
                <a:gd name="T8" fmla="*/ 267 w 281"/>
                <a:gd name="T9" fmla="*/ 19 h 147"/>
                <a:gd name="T10" fmla="*/ 267 w 281"/>
                <a:gd name="T11" fmla="*/ 0 h 147"/>
                <a:gd name="T12" fmla="*/ 14 w 281"/>
                <a:gd name="T13" fmla="*/ 0 h 147"/>
                <a:gd name="T14" fmla="*/ 14 w 281"/>
                <a:gd name="T15" fmla="*/ 19 h 147"/>
                <a:gd name="T16" fmla="*/ 30 w 281"/>
                <a:gd name="T17" fmla="*/ 19 h 147"/>
                <a:gd name="T18" fmla="*/ 30 w 281"/>
                <a:gd name="T19" fmla="*/ 109 h 147"/>
                <a:gd name="T20" fmla="*/ 14 w 281"/>
                <a:gd name="T21" fmla="*/ 109 h 147"/>
                <a:gd name="T22" fmla="*/ 14 w 281"/>
                <a:gd name="T23" fmla="*/ 126 h 147"/>
                <a:gd name="T24" fmla="*/ 0 w 281"/>
                <a:gd name="T25" fmla="*/ 126 h 147"/>
                <a:gd name="T26" fmla="*/ 0 w 281"/>
                <a:gd name="T27" fmla="*/ 147 h 147"/>
                <a:gd name="T28" fmla="*/ 281 w 281"/>
                <a:gd name="T29" fmla="*/ 147 h 147"/>
                <a:gd name="T30" fmla="*/ 281 w 281"/>
                <a:gd name="T31" fmla="*/ 126 h 147"/>
                <a:gd name="T32" fmla="*/ 267 w 281"/>
                <a:gd name="T33" fmla="*/ 126 h 147"/>
                <a:gd name="T34" fmla="*/ 92 w 281"/>
                <a:gd name="T35" fmla="*/ 109 h 147"/>
                <a:gd name="T36" fmla="*/ 62 w 281"/>
                <a:gd name="T37" fmla="*/ 109 h 147"/>
                <a:gd name="T38" fmla="*/ 62 w 281"/>
                <a:gd name="T39" fmla="*/ 19 h 147"/>
                <a:gd name="T40" fmla="*/ 92 w 281"/>
                <a:gd name="T41" fmla="*/ 19 h 147"/>
                <a:gd name="T42" fmla="*/ 92 w 281"/>
                <a:gd name="T43" fmla="*/ 109 h 147"/>
                <a:gd name="T44" fmla="*/ 155 w 281"/>
                <a:gd name="T45" fmla="*/ 109 h 147"/>
                <a:gd name="T46" fmla="*/ 125 w 281"/>
                <a:gd name="T47" fmla="*/ 109 h 147"/>
                <a:gd name="T48" fmla="*/ 125 w 281"/>
                <a:gd name="T49" fmla="*/ 19 h 147"/>
                <a:gd name="T50" fmla="*/ 155 w 281"/>
                <a:gd name="T51" fmla="*/ 19 h 147"/>
                <a:gd name="T52" fmla="*/ 155 w 281"/>
                <a:gd name="T53" fmla="*/ 109 h 147"/>
                <a:gd name="T54" fmla="*/ 218 w 281"/>
                <a:gd name="T55" fmla="*/ 109 h 147"/>
                <a:gd name="T56" fmla="*/ 188 w 281"/>
                <a:gd name="T57" fmla="*/ 109 h 147"/>
                <a:gd name="T58" fmla="*/ 188 w 281"/>
                <a:gd name="T59" fmla="*/ 19 h 147"/>
                <a:gd name="T60" fmla="*/ 218 w 281"/>
                <a:gd name="T61" fmla="*/ 19 h 147"/>
                <a:gd name="T62" fmla="*/ 218 w 281"/>
                <a:gd name="T63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47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1200150" y="2085975"/>
              <a:ext cx="446088" cy="163513"/>
            </a:xfrm>
            <a:custGeom>
              <a:avLst/>
              <a:gdLst>
                <a:gd name="T0" fmla="*/ 140 w 281"/>
                <a:gd name="T1" fmla="*/ 0 h 103"/>
                <a:gd name="T2" fmla="*/ 0 w 281"/>
                <a:gd name="T3" fmla="*/ 95 h 103"/>
                <a:gd name="T4" fmla="*/ 0 w 281"/>
                <a:gd name="T5" fmla="*/ 103 h 103"/>
                <a:gd name="T6" fmla="*/ 281 w 281"/>
                <a:gd name="T7" fmla="*/ 103 h 103"/>
                <a:gd name="T8" fmla="*/ 281 w 281"/>
                <a:gd name="T9" fmla="*/ 95 h 103"/>
                <a:gd name="T10" fmla="*/ 140 w 281"/>
                <a:gd name="T11" fmla="*/ 0 h 103"/>
                <a:gd name="T12" fmla="*/ 190 w 281"/>
                <a:gd name="T13" fmla="*/ 74 h 103"/>
                <a:gd name="T14" fmla="*/ 91 w 281"/>
                <a:gd name="T15" fmla="*/ 74 h 103"/>
                <a:gd name="T16" fmla="*/ 91 w 281"/>
                <a:gd name="T17" fmla="*/ 71 h 103"/>
                <a:gd name="T18" fmla="*/ 140 w 281"/>
                <a:gd name="T19" fmla="*/ 38 h 103"/>
                <a:gd name="T20" fmla="*/ 190 w 281"/>
                <a:gd name="T21" fmla="*/ 71 h 103"/>
                <a:gd name="T22" fmla="*/ 190 w 281"/>
                <a:gd name="T23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103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09" name="Group 14"/>
          <p:cNvGrpSpPr/>
          <p:nvPr/>
        </p:nvGrpSpPr>
        <p:grpSpPr>
          <a:xfrm>
            <a:off x="3278790" y="1062813"/>
            <a:ext cx="447675" cy="436563"/>
            <a:chOff x="4592638" y="2076450"/>
            <a:chExt cx="447675" cy="436563"/>
          </a:xfrm>
          <a:solidFill>
            <a:sysClr val="window" lastClr="FFFFFF"/>
          </a:solidFill>
        </p:grpSpPr>
        <p:sp>
          <p:nvSpPr>
            <p:cNvPr id="210" name="Freeform 15"/>
            <p:cNvSpPr>
              <a:spLocks noEditPoints="1"/>
            </p:cNvSpPr>
            <p:nvPr/>
          </p:nvSpPr>
          <p:spPr bwMode="auto">
            <a:xfrm>
              <a:off x="4656138" y="2076450"/>
              <a:ext cx="295275" cy="295275"/>
            </a:xfrm>
            <a:custGeom>
              <a:avLst/>
              <a:gdLst>
                <a:gd name="T0" fmla="*/ 4 w 385"/>
                <a:gd name="T1" fmla="*/ 249 h 385"/>
                <a:gd name="T2" fmla="*/ 4 w 385"/>
                <a:gd name="T3" fmla="*/ 234 h 385"/>
                <a:gd name="T4" fmla="*/ 48 w 385"/>
                <a:gd name="T5" fmla="*/ 189 h 385"/>
                <a:gd name="T6" fmla="*/ 64 w 385"/>
                <a:gd name="T7" fmla="*/ 189 h 385"/>
                <a:gd name="T8" fmla="*/ 195 w 385"/>
                <a:gd name="T9" fmla="*/ 321 h 385"/>
                <a:gd name="T10" fmla="*/ 195 w 385"/>
                <a:gd name="T11" fmla="*/ 336 h 385"/>
                <a:gd name="T12" fmla="*/ 151 w 385"/>
                <a:gd name="T13" fmla="*/ 381 h 385"/>
                <a:gd name="T14" fmla="*/ 135 w 385"/>
                <a:gd name="T15" fmla="*/ 381 h 385"/>
                <a:gd name="T16" fmla="*/ 4 w 385"/>
                <a:gd name="T17" fmla="*/ 249 h 385"/>
                <a:gd name="T18" fmla="*/ 320 w 385"/>
                <a:gd name="T19" fmla="*/ 196 h 385"/>
                <a:gd name="T20" fmla="*/ 336 w 385"/>
                <a:gd name="T21" fmla="*/ 196 h 385"/>
                <a:gd name="T22" fmla="*/ 381 w 385"/>
                <a:gd name="T23" fmla="*/ 151 h 385"/>
                <a:gd name="T24" fmla="*/ 381 w 385"/>
                <a:gd name="T25" fmla="*/ 135 h 385"/>
                <a:gd name="T26" fmla="*/ 249 w 385"/>
                <a:gd name="T27" fmla="*/ 4 h 385"/>
                <a:gd name="T28" fmla="*/ 234 w 385"/>
                <a:gd name="T29" fmla="*/ 4 h 385"/>
                <a:gd name="T30" fmla="*/ 189 w 385"/>
                <a:gd name="T31" fmla="*/ 49 h 385"/>
                <a:gd name="T32" fmla="*/ 189 w 385"/>
                <a:gd name="T33" fmla="*/ 64 h 385"/>
                <a:gd name="T34" fmla="*/ 320 w 385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4" y="249"/>
                  </a:moveTo>
                  <a:cubicBezTo>
                    <a:pt x="0" y="245"/>
                    <a:pt x="0" y="238"/>
                    <a:pt x="4" y="234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52" y="185"/>
                    <a:pt x="59" y="185"/>
                    <a:pt x="64" y="189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9" y="325"/>
                    <a:pt x="199" y="332"/>
                    <a:pt x="195" y="336"/>
                  </a:cubicBezTo>
                  <a:cubicBezTo>
                    <a:pt x="151" y="381"/>
                    <a:pt x="151" y="381"/>
                    <a:pt x="151" y="381"/>
                  </a:cubicBezTo>
                  <a:cubicBezTo>
                    <a:pt x="147" y="385"/>
                    <a:pt x="140" y="385"/>
                    <a:pt x="135" y="381"/>
                  </a:cubicBezTo>
                  <a:lnTo>
                    <a:pt x="4" y="249"/>
                  </a:lnTo>
                  <a:close/>
                  <a:moveTo>
                    <a:pt x="320" y="196"/>
                  </a:moveTo>
                  <a:cubicBezTo>
                    <a:pt x="325" y="200"/>
                    <a:pt x="332" y="200"/>
                    <a:pt x="336" y="19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85" y="147"/>
                    <a:pt x="385" y="140"/>
                    <a:pt x="381" y="135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5" y="0"/>
                    <a:pt x="238" y="0"/>
                    <a:pt x="234" y="4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5" y="53"/>
                    <a:pt x="185" y="60"/>
                    <a:pt x="189" y="64"/>
                  </a:cubicBezTo>
                  <a:lnTo>
                    <a:pt x="32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1" name="Freeform 16"/>
            <p:cNvSpPr/>
            <p:nvPr/>
          </p:nvSpPr>
          <p:spPr bwMode="auto">
            <a:xfrm>
              <a:off x="4724400" y="2144713"/>
              <a:ext cx="315913" cy="315913"/>
            </a:xfrm>
            <a:custGeom>
              <a:avLst/>
              <a:gdLst>
                <a:gd name="T0" fmla="*/ 406 w 411"/>
                <a:gd name="T1" fmla="*/ 359 h 411"/>
                <a:gd name="T2" fmla="*/ 223 w 411"/>
                <a:gd name="T3" fmla="*/ 175 h 411"/>
                <a:gd name="T4" fmla="*/ 207 w 411"/>
                <a:gd name="T5" fmla="*/ 175 h 411"/>
                <a:gd name="T6" fmla="*/ 205 w 411"/>
                <a:gd name="T7" fmla="*/ 177 h 411"/>
                <a:gd name="T8" fmla="*/ 172 w 411"/>
                <a:gd name="T9" fmla="*/ 144 h 411"/>
                <a:gd name="T10" fmla="*/ 202 w 411"/>
                <a:gd name="T11" fmla="*/ 114 h 411"/>
                <a:gd name="T12" fmla="*/ 202 w 411"/>
                <a:gd name="T13" fmla="*/ 98 h 411"/>
                <a:gd name="T14" fmla="*/ 108 w 411"/>
                <a:gd name="T15" fmla="*/ 4 h 411"/>
                <a:gd name="T16" fmla="*/ 93 w 411"/>
                <a:gd name="T17" fmla="*/ 4 h 411"/>
                <a:gd name="T18" fmla="*/ 4 w 411"/>
                <a:gd name="T19" fmla="*/ 93 h 411"/>
                <a:gd name="T20" fmla="*/ 4 w 411"/>
                <a:gd name="T21" fmla="*/ 108 h 411"/>
                <a:gd name="T22" fmla="*/ 98 w 411"/>
                <a:gd name="T23" fmla="*/ 203 h 411"/>
                <a:gd name="T24" fmla="*/ 114 w 411"/>
                <a:gd name="T25" fmla="*/ 203 h 411"/>
                <a:gd name="T26" fmla="*/ 144 w 411"/>
                <a:gd name="T27" fmla="*/ 172 h 411"/>
                <a:gd name="T28" fmla="*/ 177 w 411"/>
                <a:gd name="T29" fmla="*/ 205 h 411"/>
                <a:gd name="T30" fmla="*/ 175 w 411"/>
                <a:gd name="T31" fmla="*/ 207 h 411"/>
                <a:gd name="T32" fmla="*/ 175 w 411"/>
                <a:gd name="T33" fmla="*/ 223 h 411"/>
                <a:gd name="T34" fmla="*/ 359 w 411"/>
                <a:gd name="T35" fmla="*/ 406 h 411"/>
                <a:gd name="T36" fmla="*/ 374 w 411"/>
                <a:gd name="T37" fmla="*/ 406 h 411"/>
                <a:gd name="T38" fmla="*/ 406 w 411"/>
                <a:gd name="T39" fmla="*/ 374 h 411"/>
                <a:gd name="T40" fmla="*/ 406 w 411"/>
                <a:gd name="T41" fmla="*/ 35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1" h="411">
                  <a:moveTo>
                    <a:pt x="406" y="359"/>
                  </a:moveTo>
                  <a:cubicBezTo>
                    <a:pt x="223" y="175"/>
                    <a:pt x="223" y="175"/>
                    <a:pt x="223" y="175"/>
                  </a:cubicBezTo>
                  <a:cubicBezTo>
                    <a:pt x="219" y="171"/>
                    <a:pt x="212" y="171"/>
                    <a:pt x="207" y="175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7" y="109"/>
                    <a:pt x="207" y="102"/>
                    <a:pt x="202" y="98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0"/>
                    <a:pt x="97" y="0"/>
                    <a:pt x="93" y="4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7"/>
                    <a:pt x="0" y="104"/>
                    <a:pt x="4" y="108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102" y="207"/>
                    <a:pt x="109" y="207"/>
                    <a:pt x="114" y="203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1" y="212"/>
                    <a:pt x="171" y="219"/>
                    <a:pt x="175" y="223"/>
                  </a:cubicBezTo>
                  <a:cubicBezTo>
                    <a:pt x="359" y="406"/>
                    <a:pt x="359" y="406"/>
                    <a:pt x="359" y="406"/>
                  </a:cubicBezTo>
                  <a:cubicBezTo>
                    <a:pt x="363" y="411"/>
                    <a:pt x="370" y="411"/>
                    <a:pt x="374" y="406"/>
                  </a:cubicBezTo>
                  <a:cubicBezTo>
                    <a:pt x="406" y="374"/>
                    <a:pt x="406" y="374"/>
                    <a:pt x="406" y="374"/>
                  </a:cubicBezTo>
                  <a:cubicBezTo>
                    <a:pt x="411" y="370"/>
                    <a:pt x="411" y="363"/>
                    <a:pt x="406" y="3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2" name="Freeform 17"/>
            <p:cNvSpPr/>
            <p:nvPr/>
          </p:nvSpPr>
          <p:spPr bwMode="auto">
            <a:xfrm>
              <a:off x="4592638" y="2468563"/>
              <a:ext cx="244475" cy="44450"/>
            </a:xfrm>
            <a:custGeom>
              <a:avLst/>
              <a:gdLst>
                <a:gd name="T0" fmla="*/ 306 w 318"/>
                <a:gd name="T1" fmla="*/ 0 h 57"/>
                <a:gd name="T2" fmla="*/ 12 w 318"/>
                <a:gd name="T3" fmla="*/ 0 h 57"/>
                <a:gd name="T4" fmla="*/ 0 w 318"/>
                <a:gd name="T5" fmla="*/ 12 h 57"/>
                <a:gd name="T6" fmla="*/ 0 w 318"/>
                <a:gd name="T7" fmla="*/ 45 h 57"/>
                <a:gd name="T8" fmla="*/ 12 w 318"/>
                <a:gd name="T9" fmla="*/ 57 h 57"/>
                <a:gd name="T10" fmla="*/ 306 w 318"/>
                <a:gd name="T11" fmla="*/ 57 h 57"/>
                <a:gd name="T12" fmla="*/ 318 w 318"/>
                <a:gd name="T13" fmla="*/ 45 h 57"/>
                <a:gd name="T14" fmla="*/ 318 w 318"/>
                <a:gd name="T15" fmla="*/ 12 h 57"/>
                <a:gd name="T16" fmla="*/ 306 w 318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57">
                  <a:moveTo>
                    <a:pt x="30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306" y="57"/>
                    <a:pt x="306" y="57"/>
                    <a:pt x="306" y="57"/>
                  </a:cubicBezTo>
                  <a:cubicBezTo>
                    <a:pt x="313" y="57"/>
                    <a:pt x="318" y="52"/>
                    <a:pt x="318" y="45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6"/>
                    <a:pt x="313" y="0"/>
                    <a:pt x="3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13" name="Group 18"/>
          <p:cNvGrpSpPr/>
          <p:nvPr/>
        </p:nvGrpSpPr>
        <p:grpSpPr>
          <a:xfrm>
            <a:off x="3278790" y="1850660"/>
            <a:ext cx="457200" cy="396875"/>
            <a:chOff x="4587875" y="2944813"/>
            <a:chExt cx="457200" cy="396875"/>
          </a:xfrm>
          <a:solidFill>
            <a:sysClr val="window" lastClr="FFFFFF"/>
          </a:solidFill>
        </p:grpSpPr>
        <p:sp>
          <p:nvSpPr>
            <p:cNvPr id="214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5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6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7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8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9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20" name="Group 25"/>
          <p:cNvGrpSpPr/>
          <p:nvPr/>
        </p:nvGrpSpPr>
        <p:grpSpPr>
          <a:xfrm>
            <a:off x="2630718" y="1826847"/>
            <a:ext cx="306388" cy="444500"/>
            <a:chOff x="3814763" y="2921000"/>
            <a:chExt cx="306388" cy="444500"/>
          </a:xfrm>
          <a:solidFill>
            <a:sysClr val="window" lastClr="FFFFFF"/>
          </a:solidFill>
        </p:grpSpPr>
        <p:sp>
          <p:nvSpPr>
            <p:cNvPr id="221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2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3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4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5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26" name="Group 31"/>
          <p:cNvGrpSpPr/>
          <p:nvPr/>
        </p:nvGrpSpPr>
        <p:grpSpPr>
          <a:xfrm>
            <a:off x="1118550" y="1909397"/>
            <a:ext cx="461963" cy="279400"/>
            <a:chOff x="2039938" y="3003550"/>
            <a:chExt cx="461963" cy="279400"/>
          </a:xfrm>
          <a:solidFill>
            <a:sysClr val="window" lastClr="FFFFFF"/>
          </a:solidFill>
        </p:grpSpPr>
        <p:sp>
          <p:nvSpPr>
            <p:cNvPr id="227" name="Freeform 29"/>
            <p:cNvSpPr>
              <a:spLocks noEditPoints="1"/>
            </p:cNvSpPr>
            <p:nvPr/>
          </p:nvSpPr>
          <p:spPr bwMode="auto">
            <a:xfrm>
              <a:off x="2039938" y="3003550"/>
              <a:ext cx="461963" cy="279400"/>
            </a:xfrm>
            <a:custGeom>
              <a:avLst/>
              <a:gdLst>
                <a:gd name="T0" fmla="*/ 602 w 602"/>
                <a:gd name="T1" fmla="*/ 21 h 364"/>
                <a:gd name="T2" fmla="*/ 602 w 602"/>
                <a:gd name="T3" fmla="*/ 343 h 364"/>
                <a:gd name="T4" fmla="*/ 581 w 602"/>
                <a:gd name="T5" fmla="*/ 364 h 364"/>
                <a:gd name="T6" fmla="*/ 21 w 602"/>
                <a:gd name="T7" fmla="*/ 364 h 364"/>
                <a:gd name="T8" fmla="*/ 0 w 602"/>
                <a:gd name="T9" fmla="*/ 343 h 364"/>
                <a:gd name="T10" fmla="*/ 0 w 602"/>
                <a:gd name="T11" fmla="*/ 21 h 364"/>
                <a:gd name="T12" fmla="*/ 21 w 602"/>
                <a:gd name="T13" fmla="*/ 0 h 364"/>
                <a:gd name="T14" fmla="*/ 581 w 602"/>
                <a:gd name="T15" fmla="*/ 0 h 364"/>
                <a:gd name="T16" fmla="*/ 602 w 602"/>
                <a:gd name="T17" fmla="*/ 21 h 364"/>
                <a:gd name="T18" fmla="*/ 559 w 602"/>
                <a:gd name="T19" fmla="*/ 43 h 364"/>
                <a:gd name="T20" fmla="*/ 43 w 602"/>
                <a:gd name="T21" fmla="*/ 43 h 364"/>
                <a:gd name="T22" fmla="*/ 43 w 602"/>
                <a:gd name="T23" fmla="*/ 321 h 364"/>
                <a:gd name="T24" fmla="*/ 559 w 602"/>
                <a:gd name="T25" fmla="*/ 321 h 364"/>
                <a:gd name="T26" fmla="*/ 559 w 602"/>
                <a:gd name="T27" fmla="*/ 4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2" h="364">
                  <a:moveTo>
                    <a:pt x="602" y="21"/>
                  </a:moveTo>
                  <a:cubicBezTo>
                    <a:pt x="602" y="343"/>
                    <a:pt x="602" y="343"/>
                    <a:pt x="602" y="343"/>
                  </a:cubicBezTo>
                  <a:cubicBezTo>
                    <a:pt x="602" y="355"/>
                    <a:pt x="592" y="364"/>
                    <a:pt x="581" y="364"/>
                  </a:cubicBezTo>
                  <a:cubicBezTo>
                    <a:pt x="21" y="364"/>
                    <a:pt x="21" y="364"/>
                    <a:pt x="21" y="364"/>
                  </a:cubicBezTo>
                  <a:cubicBezTo>
                    <a:pt x="10" y="364"/>
                    <a:pt x="0" y="355"/>
                    <a:pt x="0" y="3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592" y="0"/>
                    <a:pt x="602" y="9"/>
                    <a:pt x="602" y="21"/>
                  </a:cubicBezTo>
                  <a:close/>
                  <a:moveTo>
                    <a:pt x="559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559" y="321"/>
                    <a:pt x="559" y="321"/>
                    <a:pt x="559" y="321"/>
                  </a:cubicBezTo>
                  <a:lnTo>
                    <a:pt x="559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8" name="Freeform 30"/>
            <p:cNvSpPr/>
            <p:nvPr/>
          </p:nvSpPr>
          <p:spPr bwMode="auto">
            <a:xfrm>
              <a:off x="2241550" y="3087688"/>
              <a:ext cx="60325" cy="111125"/>
            </a:xfrm>
            <a:custGeom>
              <a:avLst/>
              <a:gdLst>
                <a:gd name="T0" fmla="*/ 34 w 78"/>
                <a:gd name="T1" fmla="*/ 107 h 144"/>
                <a:gd name="T2" fmla="*/ 5 w 78"/>
                <a:gd name="T3" fmla="*/ 99 h 144"/>
                <a:gd name="T4" fmla="*/ 0 w 78"/>
                <a:gd name="T5" fmla="*/ 120 h 144"/>
                <a:gd name="T6" fmla="*/ 30 w 78"/>
                <a:gd name="T7" fmla="*/ 127 h 144"/>
                <a:gd name="T8" fmla="*/ 30 w 78"/>
                <a:gd name="T9" fmla="*/ 144 h 144"/>
                <a:gd name="T10" fmla="*/ 47 w 78"/>
                <a:gd name="T11" fmla="*/ 144 h 144"/>
                <a:gd name="T12" fmla="*/ 47 w 78"/>
                <a:gd name="T13" fmla="*/ 126 h 144"/>
                <a:gd name="T14" fmla="*/ 78 w 78"/>
                <a:gd name="T15" fmla="*/ 93 h 144"/>
                <a:gd name="T16" fmla="*/ 49 w 78"/>
                <a:gd name="T17" fmla="*/ 60 h 144"/>
                <a:gd name="T18" fmla="*/ 28 w 78"/>
                <a:gd name="T19" fmla="*/ 45 h 144"/>
                <a:gd name="T20" fmla="*/ 43 w 78"/>
                <a:gd name="T21" fmla="*/ 35 h 144"/>
                <a:gd name="T22" fmla="*/ 68 w 78"/>
                <a:gd name="T23" fmla="*/ 41 h 144"/>
                <a:gd name="T24" fmla="*/ 74 w 78"/>
                <a:gd name="T25" fmla="*/ 21 h 144"/>
                <a:gd name="T26" fmla="*/ 48 w 78"/>
                <a:gd name="T27" fmla="*/ 16 h 144"/>
                <a:gd name="T28" fmla="*/ 48 w 78"/>
                <a:gd name="T29" fmla="*/ 0 h 144"/>
                <a:gd name="T30" fmla="*/ 31 w 78"/>
                <a:gd name="T31" fmla="*/ 0 h 144"/>
                <a:gd name="T32" fmla="*/ 31 w 78"/>
                <a:gd name="T33" fmla="*/ 17 h 144"/>
                <a:gd name="T34" fmla="*/ 1 w 78"/>
                <a:gd name="T35" fmla="*/ 48 h 144"/>
                <a:gd name="T36" fmla="*/ 32 w 78"/>
                <a:gd name="T37" fmla="*/ 80 h 144"/>
                <a:gd name="T38" fmla="*/ 51 w 78"/>
                <a:gd name="T39" fmla="*/ 96 h 144"/>
                <a:gd name="T40" fmla="*/ 34 w 78"/>
                <a:gd name="T41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44">
                  <a:moveTo>
                    <a:pt x="34" y="107"/>
                  </a:moveTo>
                  <a:cubicBezTo>
                    <a:pt x="23" y="107"/>
                    <a:pt x="12" y="103"/>
                    <a:pt x="5" y="9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" y="123"/>
                    <a:pt x="18" y="127"/>
                    <a:pt x="30" y="12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7" y="122"/>
                    <a:pt x="78" y="109"/>
                    <a:pt x="78" y="93"/>
                  </a:cubicBezTo>
                  <a:cubicBezTo>
                    <a:pt x="78" y="77"/>
                    <a:pt x="70" y="68"/>
                    <a:pt x="49" y="60"/>
                  </a:cubicBezTo>
                  <a:cubicBezTo>
                    <a:pt x="34" y="55"/>
                    <a:pt x="28" y="51"/>
                    <a:pt x="28" y="45"/>
                  </a:cubicBezTo>
                  <a:cubicBezTo>
                    <a:pt x="28" y="40"/>
                    <a:pt x="31" y="35"/>
                    <a:pt x="43" y="35"/>
                  </a:cubicBezTo>
                  <a:cubicBezTo>
                    <a:pt x="56" y="35"/>
                    <a:pt x="64" y="39"/>
                    <a:pt x="68" y="4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7" y="19"/>
                    <a:pt x="59" y="16"/>
                    <a:pt x="48" y="1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12" y="20"/>
                    <a:pt x="1" y="33"/>
                    <a:pt x="1" y="48"/>
                  </a:cubicBezTo>
                  <a:cubicBezTo>
                    <a:pt x="1" y="65"/>
                    <a:pt x="14" y="74"/>
                    <a:pt x="32" y="80"/>
                  </a:cubicBezTo>
                  <a:cubicBezTo>
                    <a:pt x="46" y="85"/>
                    <a:pt x="51" y="89"/>
                    <a:pt x="51" y="96"/>
                  </a:cubicBezTo>
                  <a:cubicBezTo>
                    <a:pt x="51" y="103"/>
                    <a:pt x="44" y="107"/>
                    <a:pt x="34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9" name="Freeform 31"/>
            <p:cNvSpPr>
              <a:spLocks noEditPoints="1"/>
            </p:cNvSpPr>
            <p:nvPr/>
          </p:nvSpPr>
          <p:spPr bwMode="auto">
            <a:xfrm>
              <a:off x="2084388" y="3048000"/>
              <a:ext cx="373063" cy="190500"/>
            </a:xfrm>
            <a:custGeom>
              <a:avLst/>
              <a:gdLst>
                <a:gd name="T0" fmla="*/ 484 w 486"/>
                <a:gd name="T1" fmla="*/ 35 h 248"/>
                <a:gd name="T2" fmla="*/ 478 w 486"/>
                <a:gd name="T3" fmla="*/ 34 h 248"/>
                <a:gd name="T4" fmla="*/ 475 w 486"/>
                <a:gd name="T5" fmla="*/ 34 h 248"/>
                <a:gd name="T6" fmla="*/ 449 w 486"/>
                <a:gd name="T7" fmla="*/ 8 h 248"/>
                <a:gd name="T8" fmla="*/ 449 w 486"/>
                <a:gd name="T9" fmla="*/ 7 h 248"/>
                <a:gd name="T10" fmla="*/ 448 w 486"/>
                <a:gd name="T11" fmla="*/ 2 h 248"/>
                <a:gd name="T12" fmla="*/ 443 w 486"/>
                <a:gd name="T13" fmla="*/ 0 h 248"/>
                <a:gd name="T14" fmla="*/ 43 w 486"/>
                <a:gd name="T15" fmla="*/ 0 h 248"/>
                <a:gd name="T16" fmla="*/ 38 w 486"/>
                <a:gd name="T17" fmla="*/ 2 h 248"/>
                <a:gd name="T18" fmla="*/ 37 w 486"/>
                <a:gd name="T19" fmla="*/ 7 h 248"/>
                <a:gd name="T20" fmla="*/ 37 w 486"/>
                <a:gd name="T21" fmla="*/ 8 h 248"/>
                <a:gd name="T22" fmla="*/ 11 w 486"/>
                <a:gd name="T23" fmla="*/ 34 h 248"/>
                <a:gd name="T24" fmla="*/ 7 w 486"/>
                <a:gd name="T25" fmla="*/ 34 h 248"/>
                <a:gd name="T26" fmla="*/ 2 w 486"/>
                <a:gd name="T27" fmla="*/ 35 h 248"/>
                <a:gd name="T28" fmla="*/ 0 w 486"/>
                <a:gd name="T29" fmla="*/ 40 h 248"/>
                <a:gd name="T30" fmla="*/ 0 w 486"/>
                <a:gd name="T31" fmla="*/ 208 h 248"/>
                <a:gd name="T32" fmla="*/ 2 w 486"/>
                <a:gd name="T33" fmla="*/ 213 h 248"/>
                <a:gd name="T34" fmla="*/ 8 w 486"/>
                <a:gd name="T35" fmla="*/ 214 h 248"/>
                <a:gd name="T36" fmla="*/ 11 w 486"/>
                <a:gd name="T37" fmla="*/ 214 h 248"/>
                <a:gd name="T38" fmla="*/ 37 w 486"/>
                <a:gd name="T39" fmla="*/ 240 h 248"/>
                <a:gd name="T40" fmla="*/ 37 w 486"/>
                <a:gd name="T41" fmla="*/ 241 h 248"/>
                <a:gd name="T42" fmla="*/ 38 w 486"/>
                <a:gd name="T43" fmla="*/ 246 h 248"/>
                <a:gd name="T44" fmla="*/ 43 w 486"/>
                <a:gd name="T45" fmla="*/ 248 h 248"/>
                <a:gd name="T46" fmla="*/ 443 w 486"/>
                <a:gd name="T47" fmla="*/ 248 h 248"/>
                <a:gd name="T48" fmla="*/ 448 w 486"/>
                <a:gd name="T49" fmla="*/ 246 h 248"/>
                <a:gd name="T50" fmla="*/ 449 w 486"/>
                <a:gd name="T51" fmla="*/ 241 h 248"/>
                <a:gd name="T52" fmla="*/ 449 w 486"/>
                <a:gd name="T53" fmla="*/ 240 h 248"/>
                <a:gd name="T54" fmla="*/ 475 w 486"/>
                <a:gd name="T55" fmla="*/ 214 h 248"/>
                <a:gd name="T56" fmla="*/ 479 w 486"/>
                <a:gd name="T57" fmla="*/ 214 h 248"/>
                <a:gd name="T58" fmla="*/ 484 w 486"/>
                <a:gd name="T59" fmla="*/ 213 h 248"/>
                <a:gd name="T60" fmla="*/ 486 w 486"/>
                <a:gd name="T61" fmla="*/ 208 h 248"/>
                <a:gd name="T62" fmla="*/ 486 w 486"/>
                <a:gd name="T63" fmla="*/ 40 h 248"/>
                <a:gd name="T64" fmla="*/ 484 w 486"/>
                <a:gd name="T65" fmla="*/ 35 h 248"/>
                <a:gd name="T66" fmla="*/ 91 w 486"/>
                <a:gd name="T67" fmla="*/ 163 h 248"/>
                <a:gd name="T68" fmla="*/ 52 w 486"/>
                <a:gd name="T69" fmla="*/ 124 h 248"/>
                <a:gd name="T70" fmla="*/ 91 w 486"/>
                <a:gd name="T71" fmla="*/ 85 h 248"/>
                <a:gd name="T72" fmla="*/ 130 w 486"/>
                <a:gd name="T73" fmla="*/ 124 h 248"/>
                <a:gd name="T74" fmla="*/ 91 w 486"/>
                <a:gd name="T75" fmla="*/ 163 h 248"/>
                <a:gd name="T76" fmla="*/ 243 w 486"/>
                <a:gd name="T77" fmla="*/ 217 h 248"/>
                <a:gd name="T78" fmla="*/ 150 w 486"/>
                <a:gd name="T79" fmla="*/ 124 h 248"/>
                <a:gd name="T80" fmla="*/ 243 w 486"/>
                <a:gd name="T81" fmla="*/ 31 h 248"/>
                <a:gd name="T82" fmla="*/ 336 w 486"/>
                <a:gd name="T83" fmla="*/ 124 h 248"/>
                <a:gd name="T84" fmla="*/ 243 w 486"/>
                <a:gd name="T85" fmla="*/ 217 h 248"/>
                <a:gd name="T86" fmla="*/ 395 w 486"/>
                <a:gd name="T87" fmla="*/ 163 h 248"/>
                <a:gd name="T88" fmla="*/ 356 w 486"/>
                <a:gd name="T89" fmla="*/ 124 h 248"/>
                <a:gd name="T90" fmla="*/ 395 w 486"/>
                <a:gd name="T91" fmla="*/ 85 h 248"/>
                <a:gd name="T92" fmla="*/ 434 w 486"/>
                <a:gd name="T93" fmla="*/ 124 h 248"/>
                <a:gd name="T94" fmla="*/ 395 w 486"/>
                <a:gd name="T95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248">
                  <a:moveTo>
                    <a:pt x="484" y="35"/>
                  </a:moveTo>
                  <a:cubicBezTo>
                    <a:pt x="482" y="34"/>
                    <a:pt x="480" y="34"/>
                    <a:pt x="478" y="34"/>
                  </a:cubicBezTo>
                  <a:cubicBezTo>
                    <a:pt x="477" y="34"/>
                    <a:pt x="476" y="34"/>
                    <a:pt x="475" y="34"/>
                  </a:cubicBezTo>
                  <a:cubicBezTo>
                    <a:pt x="461" y="34"/>
                    <a:pt x="449" y="23"/>
                    <a:pt x="449" y="8"/>
                  </a:cubicBezTo>
                  <a:cubicBezTo>
                    <a:pt x="449" y="8"/>
                    <a:pt x="449" y="7"/>
                    <a:pt x="449" y="7"/>
                  </a:cubicBezTo>
                  <a:cubicBezTo>
                    <a:pt x="450" y="5"/>
                    <a:pt x="449" y="3"/>
                    <a:pt x="448" y="2"/>
                  </a:cubicBezTo>
                  <a:cubicBezTo>
                    <a:pt x="446" y="0"/>
                    <a:pt x="445" y="0"/>
                    <a:pt x="4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0" y="0"/>
                    <a:pt x="38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23"/>
                    <a:pt x="25" y="34"/>
                    <a:pt x="11" y="34"/>
                  </a:cubicBezTo>
                  <a:cubicBezTo>
                    <a:pt x="10" y="34"/>
                    <a:pt x="9" y="34"/>
                    <a:pt x="7" y="34"/>
                  </a:cubicBezTo>
                  <a:cubicBezTo>
                    <a:pt x="6" y="34"/>
                    <a:pt x="4" y="34"/>
                    <a:pt x="2" y="35"/>
                  </a:cubicBezTo>
                  <a:cubicBezTo>
                    <a:pt x="1" y="37"/>
                    <a:pt x="0" y="38"/>
                    <a:pt x="0" y="4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0"/>
                    <a:pt x="1" y="211"/>
                    <a:pt x="2" y="213"/>
                  </a:cubicBezTo>
                  <a:cubicBezTo>
                    <a:pt x="4" y="214"/>
                    <a:pt x="6" y="214"/>
                    <a:pt x="8" y="214"/>
                  </a:cubicBezTo>
                  <a:cubicBezTo>
                    <a:pt x="9" y="214"/>
                    <a:pt x="10" y="214"/>
                    <a:pt x="11" y="214"/>
                  </a:cubicBezTo>
                  <a:cubicBezTo>
                    <a:pt x="25" y="214"/>
                    <a:pt x="37" y="225"/>
                    <a:pt x="37" y="240"/>
                  </a:cubicBezTo>
                  <a:cubicBezTo>
                    <a:pt x="37" y="240"/>
                    <a:pt x="37" y="241"/>
                    <a:pt x="37" y="241"/>
                  </a:cubicBezTo>
                  <a:cubicBezTo>
                    <a:pt x="36" y="243"/>
                    <a:pt x="37" y="245"/>
                    <a:pt x="38" y="246"/>
                  </a:cubicBezTo>
                  <a:cubicBezTo>
                    <a:pt x="40" y="248"/>
                    <a:pt x="41" y="248"/>
                    <a:pt x="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5" y="248"/>
                    <a:pt x="446" y="248"/>
                    <a:pt x="448" y="246"/>
                  </a:cubicBezTo>
                  <a:cubicBezTo>
                    <a:pt x="449" y="245"/>
                    <a:pt x="450" y="243"/>
                    <a:pt x="449" y="241"/>
                  </a:cubicBezTo>
                  <a:cubicBezTo>
                    <a:pt x="449" y="241"/>
                    <a:pt x="449" y="240"/>
                    <a:pt x="449" y="240"/>
                  </a:cubicBezTo>
                  <a:cubicBezTo>
                    <a:pt x="449" y="225"/>
                    <a:pt x="461" y="214"/>
                    <a:pt x="475" y="214"/>
                  </a:cubicBezTo>
                  <a:cubicBezTo>
                    <a:pt x="476" y="214"/>
                    <a:pt x="477" y="214"/>
                    <a:pt x="479" y="214"/>
                  </a:cubicBezTo>
                  <a:cubicBezTo>
                    <a:pt x="480" y="215"/>
                    <a:pt x="482" y="214"/>
                    <a:pt x="484" y="213"/>
                  </a:cubicBezTo>
                  <a:cubicBezTo>
                    <a:pt x="485" y="211"/>
                    <a:pt x="486" y="210"/>
                    <a:pt x="486" y="208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6" y="38"/>
                    <a:pt x="485" y="37"/>
                    <a:pt x="484" y="35"/>
                  </a:cubicBezTo>
                  <a:close/>
                  <a:moveTo>
                    <a:pt x="91" y="163"/>
                  </a:moveTo>
                  <a:cubicBezTo>
                    <a:pt x="70" y="163"/>
                    <a:pt x="52" y="145"/>
                    <a:pt x="52" y="124"/>
                  </a:cubicBezTo>
                  <a:cubicBezTo>
                    <a:pt x="52" y="103"/>
                    <a:pt x="70" y="85"/>
                    <a:pt x="91" y="85"/>
                  </a:cubicBezTo>
                  <a:cubicBezTo>
                    <a:pt x="112" y="85"/>
                    <a:pt x="130" y="103"/>
                    <a:pt x="130" y="124"/>
                  </a:cubicBezTo>
                  <a:cubicBezTo>
                    <a:pt x="130" y="145"/>
                    <a:pt x="112" y="163"/>
                    <a:pt x="91" y="163"/>
                  </a:cubicBezTo>
                  <a:close/>
                  <a:moveTo>
                    <a:pt x="243" y="217"/>
                  </a:moveTo>
                  <a:cubicBezTo>
                    <a:pt x="192" y="217"/>
                    <a:pt x="150" y="176"/>
                    <a:pt x="150" y="124"/>
                  </a:cubicBezTo>
                  <a:cubicBezTo>
                    <a:pt x="150" y="73"/>
                    <a:pt x="192" y="31"/>
                    <a:pt x="243" y="31"/>
                  </a:cubicBezTo>
                  <a:cubicBezTo>
                    <a:pt x="294" y="31"/>
                    <a:pt x="336" y="73"/>
                    <a:pt x="336" y="124"/>
                  </a:cubicBezTo>
                  <a:cubicBezTo>
                    <a:pt x="336" y="176"/>
                    <a:pt x="294" y="217"/>
                    <a:pt x="243" y="217"/>
                  </a:cubicBezTo>
                  <a:close/>
                  <a:moveTo>
                    <a:pt x="395" y="163"/>
                  </a:moveTo>
                  <a:cubicBezTo>
                    <a:pt x="374" y="163"/>
                    <a:pt x="356" y="145"/>
                    <a:pt x="356" y="124"/>
                  </a:cubicBezTo>
                  <a:cubicBezTo>
                    <a:pt x="356" y="103"/>
                    <a:pt x="374" y="85"/>
                    <a:pt x="395" y="85"/>
                  </a:cubicBezTo>
                  <a:cubicBezTo>
                    <a:pt x="416" y="85"/>
                    <a:pt x="434" y="103"/>
                    <a:pt x="434" y="124"/>
                  </a:cubicBezTo>
                  <a:cubicBezTo>
                    <a:pt x="434" y="145"/>
                    <a:pt x="416" y="163"/>
                    <a:pt x="395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30" name="Group 35"/>
          <p:cNvGrpSpPr/>
          <p:nvPr/>
        </p:nvGrpSpPr>
        <p:grpSpPr>
          <a:xfrm>
            <a:off x="3350798" y="2605417"/>
            <a:ext cx="420688" cy="354013"/>
            <a:chOff x="4605338" y="3814763"/>
            <a:chExt cx="420688" cy="354013"/>
          </a:xfrm>
          <a:solidFill>
            <a:sysClr val="window" lastClr="FFFFFF"/>
          </a:solidFill>
        </p:grpSpPr>
        <p:sp>
          <p:nvSpPr>
            <p:cNvPr id="231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2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3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4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5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6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7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8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39" name="Group 44"/>
          <p:cNvGrpSpPr/>
          <p:nvPr/>
        </p:nvGrpSpPr>
        <p:grpSpPr>
          <a:xfrm>
            <a:off x="2630718" y="2578429"/>
            <a:ext cx="357188" cy="407988"/>
            <a:chOff x="3789363" y="3787775"/>
            <a:chExt cx="357188" cy="407988"/>
          </a:xfrm>
          <a:solidFill>
            <a:sysClr val="window" lastClr="FFFFFF"/>
          </a:solidFill>
        </p:grpSpPr>
        <p:sp>
          <p:nvSpPr>
            <p:cNvPr id="240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1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2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3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4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5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6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7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8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9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0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1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2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3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4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5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6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7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8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9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0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1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2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3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64" name="Group 69"/>
          <p:cNvGrpSpPr/>
          <p:nvPr/>
        </p:nvGrpSpPr>
        <p:grpSpPr>
          <a:xfrm>
            <a:off x="1870628" y="2572079"/>
            <a:ext cx="400050" cy="420688"/>
            <a:chOff x="2919413" y="3781425"/>
            <a:chExt cx="400050" cy="420688"/>
          </a:xfrm>
          <a:solidFill>
            <a:sysClr val="window" lastClr="FFFFFF"/>
          </a:solidFill>
        </p:grpSpPr>
        <p:sp>
          <p:nvSpPr>
            <p:cNvPr id="265" name="Freeform 64"/>
            <p:cNvSpPr>
              <a:spLocks noEditPoints="1"/>
            </p:cNvSpPr>
            <p:nvPr/>
          </p:nvSpPr>
          <p:spPr bwMode="auto">
            <a:xfrm>
              <a:off x="3059113" y="3781425"/>
              <a:ext cx="120650" cy="420688"/>
            </a:xfrm>
            <a:custGeom>
              <a:avLst/>
              <a:gdLst>
                <a:gd name="T0" fmla="*/ 137 w 156"/>
                <a:gd name="T1" fmla="*/ 548 h 548"/>
                <a:gd name="T2" fmla="*/ 0 w 156"/>
                <a:gd name="T3" fmla="*/ 528 h 548"/>
                <a:gd name="T4" fmla="*/ 137 w 156"/>
                <a:gd name="T5" fmla="*/ 509 h 548"/>
                <a:gd name="T6" fmla="*/ 137 w 156"/>
                <a:gd name="T7" fmla="*/ 453 h 548"/>
                <a:gd name="T8" fmla="*/ 0 w 156"/>
                <a:gd name="T9" fmla="*/ 472 h 548"/>
                <a:gd name="T10" fmla="*/ 137 w 156"/>
                <a:gd name="T11" fmla="*/ 492 h 548"/>
                <a:gd name="T12" fmla="*/ 137 w 156"/>
                <a:gd name="T13" fmla="*/ 453 h 548"/>
                <a:gd name="T14" fmla="*/ 19 w 156"/>
                <a:gd name="T15" fmla="*/ 397 h 548"/>
                <a:gd name="T16" fmla="*/ 19 w 156"/>
                <a:gd name="T17" fmla="*/ 436 h 548"/>
                <a:gd name="T18" fmla="*/ 156 w 156"/>
                <a:gd name="T19" fmla="*/ 416 h 548"/>
                <a:gd name="T20" fmla="*/ 137 w 156"/>
                <a:gd name="T21" fmla="*/ 341 h 548"/>
                <a:gd name="T22" fmla="*/ 0 w 156"/>
                <a:gd name="T23" fmla="*/ 361 h 548"/>
                <a:gd name="T24" fmla="*/ 137 w 156"/>
                <a:gd name="T25" fmla="*/ 380 h 548"/>
                <a:gd name="T26" fmla="*/ 137 w 156"/>
                <a:gd name="T27" fmla="*/ 341 h 548"/>
                <a:gd name="T28" fmla="*/ 19 w 156"/>
                <a:gd name="T29" fmla="*/ 285 h 548"/>
                <a:gd name="T30" fmla="*/ 19 w 156"/>
                <a:gd name="T31" fmla="*/ 324 h 548"/>
                <a:gd name="T32" fmla="*/ 156 w 156"/>
                <a:gd name="T33" fmla="*/ 305 h 548"/>
                <a:gd name="T34" fmla="*/ 137 w 156"/>
                <a:gd name="T35" fmla="*/ 229 h 548"/>
                <a:gd name="T36" fmla="*/ 0 w 156"/>
                <a:gd name="T37" fmla="*/ 249 h 548"/>
                <a:gd name="T38" fmla="*/ 137 w 156"/>
                <a:gd name="T39" fmla="*/ 268 h 548"/>
                <a:gd name="T40" fmla="*/ 137 w 156"/>
                <a:gd name="T41" fmla="*/ 229 h 548"/>
                <a:gd name="T42" fmla="*/ 19 w 156"/>
                <a:gd name="T43" fmla="*/ 168 h 548"/>
                <a:gd name="T44" fmla="*/ 19 w 156"/>
                <a:gd name="T45" fmla="*/ 207 h 548"/>
                <a:gd name="T46" fmla="*/ 156 w 156"/>
                <a:gd name="T47" fmla="*/ 188 h 548"/>
                <a:gd name="T48" fmla="*/ 137 w 156"/>
                <a:gd name="T49" fmla="*/ 112 h 548"/>
                <a:gd name="T50" fmla="*/ 0 w 156"/>
                <a:gd name="T51" fmla="*/ 132 h 548"/>
                <a:gd name="T52" fmla="*/ 137 w 156"/>
                <a:gd name="T53" fmla="*/ 151 h 548"/>
                <a:gd name="T54" fmla="*/ 137 w 156"/>
                <a:gd name="T55" fmla="*/ 112 h 548"/>
                <a:gd name="T56" fmla="*/ 19 w 156"/>
                <a:gd name="T57" fmla="*/ 56 h 548"/>
                <a:gd name="T58" fmla="*/ 19 w 156"/>
                <a:gd name="T59" fmla="*/ 95 h 548"/>
                <a:gd name="T60" fmla="*/ 156 w 156"/>
                <a:gd name="T61" fmla="*/ 76 h 548"/>
                <a:gd name="T62" fmla="*/ 137 w 156"/>
                <a:gd name="T63" fmla="*/ 0 h 548"/>
                <a:gd name="T64" fmla="*/ 0 w 156"/>
                <a:gd name="T65" fmla="*/ 20 h 548"/>
                <a:gd name="T66" fmla="*/ 137 w 156"/>
                <a:gd name="T67" fmla="*/ 40 h 548"/>
                <a:gd name="T68" fmla="*/ 137 w 156"/>
                <a:gd name="T69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548">
                  <a:moveTo>
                    <a:pt x="156" y="528"/>
                  </a:moveTo>
                  <a:cubicBezTo>
                    <a:pt x="156" y="539"/>
                    <a:pt x="148" y="548"/>
                    <a:pt x="137" y="548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8" y="548"/>
                    <a:pt x="0" y="539"/>
                    <a:pt x="0" y="528"/>
                  </a:cubicBezTo>
                  <a:cubicBezTo>
                    <a:pt x="0" y="517"/>
                    <a:pt x="8" y="509"/>
                    <a:pt x="19" y="509"/>
                  </a:cubicBezTo>
                  <a:cubicBezTo>
                    <a:pt x="137" y="509"/>
                    <a:pt x="137" y="509"/>
                    <a:pt x="137" y="509"/>
                  </a:cubicBezTo>
                  <a:cubicBezTo>
                    <a:pt x="148" y="509"/>
                    <a:pt x="156" y="517"/>
                    <a:pt x="156" y="528"/>
                  </a:cubicBezTo>
                  <a:close/>
                  <a:moveTo>
                    <a:pt x="137" y="453"/>
                  </a:moveTo>
                  <a:cubicBezTo>
                    <a:pt x="19" y="453"/>
                    <a:pt x="19" y="453"/>
                    <a:pt x="19" y="453"/>
                  </a:cubicBezTo>
                  <a:cubicBezTo>
                    <a:pt x="8" y="453"/>
                    <a:pt x="0" y="461"/>
                    <a:pt x="0" y="472"/>
                  </a:cubicBezTo>
                  <a:cubicBezTo>
                    <a:pt x="0" y="483"/>
                    <a:pt x="8" y="492"/>
                    <a:pt x="19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48" y="492"/>
                    <a:pt x="156" y="483"/>
                    <a:pt x="156" y="472"/>
                  </a:cubicBezTo>
                  <a:cubicBezTo>
                    <a:pt x="156" y="461"/>
                    <a:pt x="148" y="453"/>
                    <a:pt x="137" y="453"/>
                  </a:cubicBezTo>
                  <a:close/>
                  <a:moveTo>
                    <a:pt x="137" y="397"/>
                  </a:moveTo>
                  <a:cubicBezTo>
                    <a:pt x="19" y="397"/>
                    <a:pt x="19" y="397"/>
                    <a:pt x="19" y="397"/>
                  </a:cubicBezTo>
                  <a:cubicBezTo>
                    <a:pt x="8" y="397"/>
                    <a:pt x="0" y="406"/>
                    <a:pt x="0" y="416"/>
                  </a:cubicBezTo>
                  <a:cubicBezTo>
                    <a:pt x="0" y="427"/>
                    <a:pt x="8" y="436"/>
                    <a:pt x="1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48" y="436"/>
                    <a:pt x="156" y="427"/>
                    <a:pt x="156" y="416"/>
                  </a:cubicBezTo>
                  <a:cubicBezTo>
                    <a:pt x="156" y="406"/>
                    <a:pt x="148" y="397"/>
                    <a:pt x="137" y="397"/>
                  </a:cubicBezTo>
                  <a:close/>
                  <a:moveTo>
                    <a:pt x="137" y="341"/>
                  </a:moveTo>
                  <a:cubicBezTo>
                    <a:pt x="19" y="341"/>
                    <a:pt x="19" y="341"/>
                    <a:pt x="19" y="341"/>
                  </a:cubicBezTo>
                  <a:cubicBezTo>
                    <a:pt x="8" y="341"/>
                    <a:pt x="0" y="350"/>
                    <a:pt x="0" y="361"/>
                  </a:cubicBezTo>
                  <a:cubicBezTo>
                    <a:pt x="0" y="371"/>
                    <a:pt x="8" y="380"/>
                    <a:pt x="19" y="380"/>
                  </a:cubicBezTo>
                  <a:cubicBezTo>
                    <a:pt x="137" y="380"/>
                    <a:pt x="137" y="380"/>
                    <a:pt x="137" y="380"/>
                  </a:cubicBezTo>
                  <a:cubicBezTo>
                    <a:pt x="148" y="380"/>
                    <a:pt x="156" y="371"/>
                    <a:pt x="156" y="361"/>
                  </a:cubicBezTo>
                  <a:cubicBezTo>
                    <a:pt x="156" y="350"/>
                    <a:pt x="148" y="341"/>
                    <a:pt x="137" y="341"/>
                  </a:cubicBezTo>
                  <a:close/>
                  <a:moveTo>
                    <a:pt x="137" y="285"/>
                  </a:moveTo>
                  <a:cubicBezTo>
                    <a:pt x="19" y="285"/>
                    <a:pt x="19" y="285"/>
                    <a:pt x="19" y="285"/>
                  </a:cubicBezTo>
                  <a:cubicBezTo>
                    <a:pt x="8" y="285"/>
                    <a:pt x="0" y="294"/>
                    <a:pt x="0" y="305"/>
                  </a:cubicBezTo>
                  <a:cubicBezTo>
                    <a:pt x="0" y="315"/>
                    <a:pt x="8" y="324"/>
                    <a:pt x="19" y="324"/>
                  </a:cubicBezTo>
                  <a:cubicBezTo>
                    <a:pt x="137" y="324"/>
                    <a:pt x="137" y="324"/>
                    <a:pt x="137" y="324"/>
                  </a:cubicBezTo>
                  <a:cubicBezTo>
                    <a:pt x="148" y="324"/>
                    <a:pt x="156" y="315"/>
                    <a:pt x="156" y="305"/>
                  </a:cubicBezTo>
                  <a:cubicBezTo>
                    <a:pt x="156" y="294"/>
                    <a:pt x="148" y="285"/>
                    <a:pt x="137" y="285"/>
                  </a:cubicBezTo>
                  <a:close/>
                  <a:moveTo>
                    <a:pt x="137" y="229"/>
                  </a:moveTo>
                  <a:cubicBezTo>
                    <a:pt x="19" y="229"/>
                    <a:pt x="19" y="229"/>
                    <a:pt x="19" y="229"/>
                  </a:cubicBezTo>
                  <a:cubicBezTo>
                    <a:pt x="8" y="229"/>
                    <a:pt x="0" y="238"/>
                    <a:pt x="0" y="249"/>
                  </a:cubicBezTo>
                  <a:cubicBezTo>
                    <a:pt x="0" y="260"/>
                    <a:pt x="8" y="268"/>
                    <a:pt x="19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8" y="268"/>
                    <a:pt x="156" y="260"/>
                    <a:pt x="156" y="249"/>
                  </a:cubicBezTo>
                  <a:cubicBezTo>
                    <a:pt x="156" y="238"/>
                    <a:pt x="148" y="229"/>
                    <a:pt x="137" y="229"/>
                  </a:cubicBezTo>
                  <a:close/>
                  <a:moveTo>
                    <a:pt x="137" y="168"/>
                  </a:moveTo>
                  <a:cubicBezTo>
                    <a:pt x="19" y="168"/>
                    <a:pt x="19" y="168"/>
                    <a:pt x="19" y="168"/>
                  </a:cubicBezTo>
                  <a:cubicBezTo>
                    <a:pt x="8" y="168"/>
                    <a:pt x="0" y="177"/>
                    <a:pt x="0" y="188"/>
                  </a:cubicBezTo>
                  <a:cubicBezTo>
                    <a:pt x="0" y="198"/>
                    <a:pt x="8" y="207"/>
                    <a:pt x="19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48" y="207"/>
                    <a:pt x="156" y="198"/>
                    <a:pt x="156" y="188"/>
                  </a:cubicBezTo>
                  <a:cubicBezTo>
                    <a:pt x="156" y="177"/>
                    <a:pt x="148" y="168"/>
                    <a:pt x="137" y="168"/>
                  </a:cubicBezTo>
                  <a:close/>
                  <a:moveTo>
                    <a:pt x="137" y="112"/>
                  </a:moveTo>
                  <a:cubicBezTo>
                    <a:pt x="19" y="112"/>
                    <a:pt x="19" y="112"/>
                    <a:pt x="19" y="112"/>
                  </a:cubicBezTo>
                  <a:cubicBezTo>
                    <a:pt x="8" y="112"/>
                    <a:pt x="0" y="121"/>
                    <a:pt x="0" y="132"/>
                  </a:cubicBezTo>
                  <a:cubicBezTo>
                    <a:pt x="0" y="142"/>
                    <a:pt x="8" y="151"/>
                    <a:pt x="19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48" y="151"/>
                    <a:pt x="156" y="142"/>
                    <a:pt x="156" y="132"/>
                  </a:cubicBezTo>
                  <a:cubicBezTo>
                    <a:pt x="156" y="121"/>
                    <a:pt x="148" y="112"/>
                    <a:pt x="137" y="112"/>
                  </a:cubicBezTo>
                  <a:close/>
                  <a:moveTo>
                    <a:pt x="137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8" y="56"/>
                    <a:pt x="0" y="65"/>
                    <a:pt x="0" y="76"/>
                  </a:cubicBezTo>
                  <a:cubicBezTo>
                    <a:pt x="0" y="87"/>
                    <a:pt x="8" y="95"/>
                    <a:pt x="19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8" y="95"/>
                    <a:pt x="156" y="87"/>
                    <a:pt x="156" y="76"/>
                  </a:cubicBezTo>
                  <a:cubicBezTo>
                    <a:pt x="156" y="65"/>
                    <a:pt x="148" y="56"/>
                    <a:pt x="137" y="56"/>
                  </a:cubicBezTo>
                  <a:close/>
                  <a:moveTo>
                    <a:pt x="1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40"/>
                    <a:pt x="19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48" y="40"/>
                    <a:pt x="156" y="31"/>
                    <a:pt x="156" y="20"/>
                  </a:cubicBezTo>
                  <a:cubicBezTo>
                    <a:pt x="156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6" name="Freeform 65"/>
            <p:cNvSpPr/>
            <p:nvPr/>
          </p:nvSpPr>
          <p:spPr bwMode="auto">
            <a:xfrm>
              <a:off x="29194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7" name="Freeform 66"/>
            <p:cNvSpPr/>
            <p:nvPr/>
          </p:nvSpPr>
          <p:spPr bwMode="auto">
            <a:xfrm>
              <a:off x="29194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8" name="Freeform 67"/>
            <p:cNvSpPr/>
            <p:nvPr/>
          </p:nvSpPr>
          <p:spPr bwMode="auto">
            <a:xfrm>
              <a:off x="29194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9" name="Freeform 68"/>
            <p:cNvSpPr/>
            <p:nvPr/>
          </p:nvSpPr>
          <p:spPr bwMode="auto">
            <a:xfrm>
              <a:off x="2919413" y="4043363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0" name="Freeform 69"/>
            <p:cNvSpPr/>
            <p:nvPr/>
          </p:nvSpPr>
          <p:spPr bwMode="auto">
            <a:xfrm>
              <a:off x="2919413" y="400050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1" name="Freeform 70"/>
            <p:cNvSpPr/>
            <p:nvPr/>
          </p:nvSpPr>
          <p:spPr bwMode="auto">
            <a:xfrm>
              <a:off x="2919413" y="3957638"/>
              <a:ext cx="120650" cy="28575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1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2" name="Freeform 71"/>
            <p:cNvSpPr/>
            <p:nvPr/>
          </p:nvSpPr>
          <p:spPr bwMode="auto">
            <a:xfrm>
              <a:off x="31988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3" name="Freeform 72"/>
            <p:cNvSpPr/>
            <p:nvPr/>
          </p:nvSpPr>
          <p:spPr bwMode="auto">
            <a:xfrm>
              <a:off x="31988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4" name="Freeform 73"/>
            <p:cNvSpPr/>
            <p:nvPr/>
          </p:nvSpPr>
          <p:spPr bwMode="auto">
            <a:xfrm>
              <a:off x="31988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5" name="Freeform 74"/>
            <p:cNvSpPr/>
            <p:nvPr/>
          </p:nvSpPr>
          <p:spPr bwMode="auto">
            <a:xfrm>
              <a:off x="3198813" y="4043363"/>
              <a:ext cx="120650" cy="30163"/>
            </a:xfrm>
            <a:custGeom>
              <a:avLst/>
              <a:gdLst>
                <a:gd name="T0" fmla="*/ 20 w 157"/>
                <a:gd name="T1" fmla="*/ 39 h 39"/>
                <a:gd name="T2" fmla="*/ 137 w 157"/>
                <a:gd name="T3" fmla="*/ 39 h 39"/>
                <a:gd name="T4" fmla="*/ 157 w 157"/>
                <a:gd name="T5" fmla="*/ 20 h 39"/>
                <a:gd name="T6" fmla="*/ 137 w 157"/>
                <a:gd name="T7" fmla="*/ 0 h 39"/>
                <a:gd name="T8" fmla="*/ 20 w 157"/>
                <a:gd name="T9" fmla="*/ 0 h 39"/>
                <a:gd name="T10" fmla="*/ 0 w 157"/>
                <a:gd name="T11" fmla="*/ 20 h 39"/>
                <a:gd name="T12" fmla="*/ 20 w 15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20" y="39"/>
                  </a:move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76" name="Group 81"/>
          <p:cNvGrpSpPr/>
          <p:nvPr/>
        </p:nvGrpSpPr>
        <p:grpSpPr>
          <a:xfrm>
            <a:off x="1214618" y="2576842"/>
            <a:ext cx="407988" cy="411162"/>
            <a:chOff x="2066925" y="3786188"/>
            <a:chExt cx="407988" cy="411162"/>
          </a:xfrm>
          <a:solidFill>
            <a:sysClr val="window" lastClr="FFFFFF"/>
          </a:solidFill>
        </p:grpSpPr>
        <p:sp>
          <p:nvSpPr>
            <p:cNvPr id="277" name="Freeform 75"/>
            <p:cNvSpPr>
              <a:spLocks noEditPoints="1"/>
            </p:cNvSpPr>
            <p:nvPr/>
          </p:nvSpPr>
          <p:spPr bwMode="auto">
            <a:xfrm>
              <a:off x="2179638" y="3892550"/>
              <a:ext cx="182563" cy="184150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8" name="Freeform 76"/>
            <p:cNvSpPr/>
            <p:nvPr/>
          </p:nvSpPr>
          <p:spPr bwMode="auto">
            <a:xfrm>
              <a:off x="2066925" y="3786188"/>
              <a:ext cx="404813" cy="19050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9" name="Freeform 77"/>
            <p:cNvSpPr/>
            <p:nvPr/>
          </p:nvSpPr>
          <p:spPr bwMode="auto">
            <a:xfrm>
              <a:off x="2071688" y="4006850"/>
              <a:ext cx="403225" cy="19050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80" name="Group 85"/>
          <p:cNvGrpSpPr/>
          <p:nvPr/>
        </p:nvGrpSpPr>
        <p:grpSpPr>
          <a:xfrm>
            <a:off x="399164" y="2559379"/>
            <a:ext cx="446088" cy="446088"/>
            <a:chOff x="1200150" y="3768725"/>
            <a:chExt cx="446088" cy="446088"/>
          </a:xfrm>
          <a:solidFill>
            <a:sysClr val="window" lastClr="FFFFFF"/>
          </a:solidFill>
        </p:grpSpPr>
        <p:sp>
          <p:nvSpPr>
            <p:cNvPr id="281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2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3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84" name="Group 89"/>
          <p:cNvGrpSpPr/>
          <p:nvPr/>
        </p:nvGrpSpPr>
        <p:grpSpPr>
          <a:xfrm>
            <a:off x="1766622" y="3335021"/>
            <a:ext cx="574676" cy="304801"/>
            <a:chOff x="2832100" y="4686300"/>
            <a:chExt cx="574676" cy="304801"/>
          </a:xfrm>
          <a:solidFill>
            <a:sysClr val="window" lastClr="FFFFFF"/>
          </a:solidFill>
        </p:grpSpPr>
        <p:sp>
          <p:nvSpPr>
            <p:cNvPr id="285" name="Freeform 81"/>
            <p:cNvSpPr>
              <a:spLocks noEditPoints="1"/>
            </p:cNvSpPr>
            <p:nvPr/>
          </p:nvSpPr>
          <p:spPr bwMode="auto">
            <a:xfrm>
              <a:off x="3051175" y="4686300"/>
              <a:ext cx="325438" cy="263525"/>
            </a:xfrm>
            <a:custGeom>
              <a:avLst/>
              <a:gdLst>
                <a:gd name="T0" fmla="*/ 380 w 424"/>
                <a:gd name="T1" fmla="*/ 73 h 342"/>
                <a:gd name="T2" fmla="*/ 341 w 424"/>
                <a:gd name="T3" fmla="*/ 96 h 342"/>
                <a:gd name="T4" fmla="*/ 324 w 424"/>
                <a:gd name="T5" fmla="*/ 134 h 342"/>
                <a:gd name="T6" fmla="*/ 308 w 424"/>
                <a:gd name="T7" fmla="*/ 214 h 342"/>
                <a:gd name="T8" fmla="*/ 256 w 424"/>
                <a:gd name="T9" fmla="*/ 183 h 342"/>
                <a:gd name="T10" fmla="*/ 172 w 424"/>
                <a:gd name="T11" fmla="*/ 174 h 342"/>
                <a:gd name="T12" fmla="*/ 147 w 424"/>
                <a:gd name="T13" fmla="*/ 202 h 342"/>
                <a:gd name="T14" fmla="*/ 76 w 424"/>
                <a:gd name="T15" fmla="*/ 297 h 342"/>
                <a:gd name="T16" fmla="*/ 13 w 424"/>
                <a:gd name="T17" fmla="*/ 166 h 342"/>
                <a:gd name="T18" fmla="*/ 67 w 424"/>
                <a:gd name="T19" fmla="*/ 83 h 342"/>
                <a:gd name="T20" fmla="*/ 119 w 424"/>
                <a:gd name="T21" fmla="*/ 63 h 342"/>
                <a:gd name="T22" fmla="*/ 180 w 424"/>
                <a:gd name="T23" fmla="*/ 54 h 342"/>
                <a:gd name="T24" fmla="*/ 239 w 424"/>
                <a:gd name="T25" fmla="*/ 21 h 342"/>
                <a:gd name="T26" fmla="*/ 319 w 424"/>
                <a:gd name="T27" fmla="*/ 31 h 342"/>
                <a:gd name="T28" fmla="*/ 97 w 424"/>
                <a:gd name="T29" fmla="*/ 83 h 342"/>
                <a:gd name="T30" fmla="*/ 129 w 424"/>
                <a:gd name="T31" fmla="*/ 242 h 342"/>
                <a:gd name="T32" fmla="*/ 78 w 424"/>
                <a:gd name="T33" fmla="*/ 115 h 342"/>
                <a:gd name="T34" fmla="*/ 70 w 424"/>
                <a:gd name="T35" fmla="*/ 146 h 342"/>
                <a:gd name="T36" fmla="*/ 121 w 424"/>
                <a:gd name="T37" fmla="*/ 113 h 342"/>
                <a:gd name="T38" fmla="*/ 35 w 424"/>
                <a:gd name="T39" fmla="*/ 140 h 342"/>
                <a:gd name="T40" fmla="*/ 78 w 424"/>
                <a:gd name="T41" fmla="*/ 88 h 342"/>
                <a:gd name="T42" fmla="*/ 169 w 424"/>
                <a:gd name="T43" fmla="*/ 284 h 342"/>
                <a:gd name="T44" fmla="*/ 316 w 424"/>
                <a:gd name="T45" fmla="*/ 236 h 342"/>
                <a:gd name="T46" fmla="*/ 411 w 424"/>
                <a:gd name="T47" fmla="*/ 267 h 342"/>
                <a:gd name="T48" fmla="*/ 416 w 424"/>
                <a:gd name="T49" fmla="*/ 271 h 342"/>
                <a:gd name="T50" fmla="*/ 51 w 424"/>
                <a:gd name="T51" fmla="*/ 98 h 342"/>
                <a:gd name="T52" fmla="*/ 349 w 424"/>
                <a:gd name="T53" fmla="*/ 151 h 342"/>
                <a:gd name="T54" fmla="*/ 28 w 424"/>
                <a:gd name="T55" fmla="*/ 91 h 342"/>
                <a:gd name="T56" fmla="*/ 339 w 424"/>
                <a:gd name="T57" fmla="*/ 190 h 342"/>
                <a:gd name="T58" fmla="*/ 243 w 424"/>
                <a:gd name="T59" fmla="*/ 225 h 342"/>
                <a:gd name="T60" fmla="*/ 338 w 424"/>
                <a:gd name="T61" fmla="*/ 180 h 342"/>
                <a:gd name="T62" fmla="*/ 412 w 424"/>
                <a:gd name="T63" fmla="*/ 258 h 342"/>
                <a:gd name="T64" fmla="*/ 366 w 424"/>
                <a:gd name="T65" fmla="*/ 250 h 342"/>
                <a:gd name="T66" fmla="*/ 353 w 424"/>
                <a:gd name="T67" fmla="*/ 264 h 342"/>
                <a:gd name="T68" fmla="*/ 338 w 424"/>
                <a:gd name="T69" fmla="*/ 269 h 342"/>
                <a:gd name="T70" fmla="*/ 287 w 424"/>
                <a:gd name="T71" fmla="*/ 240 h 342"/>
                <a:gd name="T72" fmla="*/ 376 w 424"/>
                <a:gd name="T73" fmla="*/ 261 h 342"/>
                <a:gd name="T74" fmla="*/ 369 w 424"/>
                <a:gd name="T75" fmla="*/ 262 h 342"/>
                <a:gd name="T76" fmla="*/ 356 w 424"/>
                <a:gd name="T77" fmla="*/ 264 h 342"/>
                <a:gd name="T78" fmla="*/ 417 w 424"/>
                <a:gd name="T79" fmla="*/ 248 h 342"/>
                <a:gd name="T80" fmla="*/ 366 w 424"/>
                <a:gd name="T81" fmla="*/ 247 h 342"/>
                <a:gd name="T82" fmla="*/ 344 w 424"/>
                <a:gd name="T83" fmla="*/ 173 h 342"/>
                <a:gd name="T84" fmla="*/ 422 w 424"/>
                <a:gd name="T85" fmla="*/ 273 h 342"/>
                <a:gd name="T86" fmla="*/ 341 w 424"/>
                <a:gd name="T87" fmla="*/ 227 h 342"/>
                <a:gd name="T88" fmla="*/ 347 w 424"/>
                <a:gd name="T89" fmla="*/ 207 h 342"/>
                <a:gd name="T90" fmla="*/ 364 w 424"/>
                <a:gd name="T91" fmla="*/ 241 h 342"/>
                <a:gd name="T92" fmla="*/ 346 w 424"/>
                <a:gd name="T93" fmla="*/ 243 h 342"/>
                <a:gd name="T94" fmla="*/ 417 w 424"/>
                <a:gd name="T95" fmla="*/ 265 h 342"/>
                <a:gd name="T96" fmla="*/ 361 w 424"/>
                <a:gd name="T97" fmla="*/ 264 h 342"/>
                <a:gd name="T98" fmla="*/ 308 w 424"/>
                <a:gd name="T99" fmla="*/ 233 h 342"/>
                <a:gd name="T100" fmla="*/ 380 w 424"/>
                <a:gd name="T101" fmla="*/ 246 h 342"/>
                <a:gd name="T102" fmla="*/ 67 w 424"/>
                <a:gd name="T103" fmla="*/ 231 h 342"/>
                <a:gd name="T104" fmla="*/ 421 w 424"/>
                <a:gd name="T105" fmla="*/ 267 h 342"/>
                <a:gd name="T106" fmla="*/ 80 w 424"/>
                <a:gd name="T107" fmla="*/ 89 h 342"/>
                <a:gd name="T108" fmla="*/ 103 w 424"/>
                <a:gd name="T109" fmla="*/ 143 h 342"/>
                <a:gd name="T110" fmla="*/ 56 w 424"/>
                <a:gd name="T111" fmla="*/ 130 h 342"/>
                <a:gd name="T112" fmla="*/ 103 w 424"/>
                <a:gd name="T113" fmla="*/ 137 h 342"/>
                <a:gd name="T114" fmla="*/ 376 w 424"/>
                <a:gd name="T115" fmla="*/ 107 h 342"/>
                <a:gd name="T116" fmla="*/ 162 w 424"/>
                <a:gd name="T117" fmla="*/ 24 h 342"/>
                <a:gd name="T118" fmla="*/ 150 w 424"/>
                <a:gd name="T119" fmla="*/ 3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342">
                  <a:moveTo>
                    <a:pt x="319" y="133"/>
                  </a:moveTo>
                  <a:cubicBezTo>
                    <a:pt x="319" y="133"/>
                    <a:pt x="319" y="133"/>
                    <a:pt x="319" y="133"/>
                  </a:cubicBezTo>
                  <a:close/>
                  <a:moveTo>
                    <a:pt x="66" y="105"/>
                  </a:moveTo>
                  <a:cubicBezTo>
                    <a:pt x="66" y="105"/>
                    <a:pt x="66" y="105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7"/>
                    <a:pt x="80" y="207"/>
                  </a:cubicBezTo>
                  <a:close/>
                  <a:moveTo>
                    <a:pt x="412" y="39"/>
                  </a:moveTo>
                  <a:cubicBezTo>
                    <a:pt x="412" y="39"/>
                    <a:pt x="413" y="43"/>
                    <a:pt x="414" y="43"/>
                  </a:cubicBezTo>
                  <a:cubicBezTo>
                    <a:pt x="411" y="46"/>
                    <a:pt x="404" y="47"/>
                    <a:pt x="401" y="44"/>
                  </a:cubicBezTo>
                  <a:cubicBezTo>
                    <a:pt x="399" y="41"/>
                    <a:pt x="396" y="44"/>
                    <a:pt x="393" y="45"/>
                  </a:cubicBezTo>
                  <a:cubicBezTo>
                    <a:pt x="390" y="43"/>
                    <a:pt x="392" y="47"/>
                    <a:pt x="389" y="43"/>
                  </a:cubicBezTo>
                  <a:cubicBezTo>
                    <a:pt x="388" y="43"/>
                    <a:pt x="391" y="47"/>
                    <a:pt x="391" y="48"/>
                  </a:cubicBezTo>
                  <a:cubicBezTo>
                    <a:pt x="390" y="50"/>
                    <a:pt x="389" y="52"/>
                    <a:pt x="387" y="53"/>
                  </a:cubicBezTo>
                  <a:cubicBezTo>
                    <a:pt x="389" y="53"/>
                    <a:pt x="399" y="60"/>
                    <a:pt x="396" y="62"/>
                  </a:cubicBezTo>
                  <a:cubicBezTo>
                    <a:pt x="396" y="62"/>
                    <a:pt x="391" y="63"/>
                    <a:pt x="391" y="63"/>
                  </a:cubicBezTo>
                  <a:cubicBezTo>
                    <a:pt x="387" y="65"/>
                    <a:pt x="384" y="73"/>
                    <a:pt x="382" y="75"/>
                  </a:cubicBezTo>
                  <a:cubicBezTo>
                    <a:pt x="382" y="74"/>
                    <a:pt x="380" y="74"/>
                    <a:pt x="380" y="73"/>
                  </a:cubicBezTo>
                  <a:cubicBezTo>
                    <a:pt x="379" y="73"/>
                    <a:pt x="375" y="74"/>
                    <a:pt x="375" y="74"/>
                  </a:cubicBezTo>
                  <a:cubicBezTo>
                    <a:pt x="369" y="76"/>
                    <a:pt x="371" y="80"/>
                    <a:pt x="374" y="84"/>
                  </a:cubicBezTo>
                  <a:cubicBezTo>
                    <a:pt x="374" y="85"/>
                    <a:pt x="377" y="86"/>
                    <a:pt x="378" y="87"/>
                  </a:cubicBezTo>
                  <a:cubicBezTo>
                    <a:pt x="377" y="87"/>
                    <a:pt x="374" y="90"/>
                    <a:pt x="377" y="90"/>
                  </a:cubicBezTo>
                  <a:cubicBezTo>
                    <a:pt x="378" y="91"/>
                    <a:pt x="378" y="91"/>
                    <a:pt x="379" y="92"/>
                  </a:cubicBezTo>
                  <a:cubicBezTo>
                    <a:pt x="378" y="92"/>
                    <a:pt x="378" y="103"/>
                    <a:pt x="377" y="103"/>
                  </a:cubicBezTo>
                  <a:cubicBezTo>
                    <a:pt x="373" y="101"/>
                    <a:pt x="369" y="96"/>
                    <a:pt x="366" y="92"/>
                  </a:cubicBezTo>
                  <a:cubicBezTo>
                    <a:pt x="363" y="89"/>
                    <a:pt x="364" y="85"/>
                    <a:pt x="362" y="83"/>
                  </a:cubicBezTo>
                  <a:cubicBezTo>
                    <a:pt x="365" y="81"/>
                    <a:pt x="367" y="65"/>
                    <a:pt x="364" y="66"/>
                  </a:cubicBezTo>
                  <a:cubicBezTo>
                    <a:pt x="365" y="66"/>
                    <a:pt x="363" y="72"/>
                    <a:pt x="362" y="73"/>
                  </a:cubicBezTo>
                  <a:cubicBezTo>
                    <a:pt x="358" y="70"/>
                    <a:pt x="360" y="69"/>
                    <a:pt x="354" y="70"/>
                  </a:cubicBezTo>
                  <a:cubicBezTo>
                    <a:pt x="349" y="71"/>
                    <a:pt x="356" y="78"/>
                    <a:pt x="356" y="78"/>
                  </a:cubicBezTo>
                  <a:cubicBezTo>
                    <a:pt x="354" y="83"/>
                    <a:pt x="342" y="75"/>
                    <a:pt x="339" y="79"/>
                  </a:cubicBezTo>
                  <a:cubicBezTo>
                    <a:pt x="337" y="82"/>
                    <a:pt x="332" y="77"/>
                    <a:pt x="331" y="82"/>
                  </a:cubicBezTo>
                  <a:cubicBezTo>
                    <a:pt x="330" y="85"/>
                    <a:pt x="329" y="89"/>
                    <a:pt x="328" y="92"/>
                  </a:cubicBezTo>
                  <a:cubicBezTo>
                    <a:pt x="328" y="92"/>
                    <a:pt x="335" y="96"/>
                    <a:pt x="336" y="96"/>
                  </a:cubicBezTo>
                  <a:cubicBezTo>
                    <a:pt x="337" y="96"/>
                    <a:pt x="337" y="92"/>
                    <a:pt x="341" y="96"/>
                  </a:cubicBezTo>
                  <a:cubicBezTo>
                    <a:pt x="344" y="98"/>
                    <a:pt x="342" y="96"/>
                    <a:pt x="344" y="96"/>
                  </a:cubicBezTo>
                  <a:cubicBezTo>
                    <a:pt x="344" y="95"/>
                    <a:pt x="344" y="95"/>
                    <a:pt x="343" y="94"/>
                  </a:cubicBezTo>
                  <a:cubicBezTo>
                    <a:pt x="345" y="94"/>
                    <a:pt x="354" y="107"/>
                    <a:pt x="356" y="108"/>
                  </a:cubicBezTo>
                  <a:cubicBezTo>
                    <a:pt x="355" y="108"/>
                    <a:pt x="354" y="109"/>
                    <a:pt x="354" y="109"/>
                  </a:cubicBezTo>
                  <a:cubicBezTo>
                    <a:pt x="353" y="110"/>
                    <a:pt x="358" y="116"/>
                    <a:pt x="359" y="116"/>
                  </a:cubicBezTo>
                  <a:cubicBezTo>
                    <a:pt x="357" y="116"/>
                    <a:pt x="358" y="115"/>
                    <a:pt x="356" y="117"/>
                  </a:cubicBezTo>
                  <a:cubicBezTo>
                    <a:pt x="352" y="116"/>
                    <a:pt x="351" y="104"/>
                    <a:pt x="345" y="102"/>
                  </a:cubicBezTo>
                  <a:cubicBezTo>
                    <a:pt x="346" y="103"/>
                    <a:pt x="348" y="110"/>
                    <a:pt x="349" y="111"/>
                  </a:cubicBezTo>
                  <a:cubicBezTo>
                    <a:pt x="347" y="115"/>
                    <a:pt x="349" y="120"/>
                    <a:pt x="347" y="123"/>
                  </a:cubicBezTo>
                  <a:cubicBezTo>
                    <a:pt x="347" y="123"/>
                    <a:pt x="347" y="123"/>
                    <a:pt x="347" y="123"/>
                  </a:cubicBezTo>
                  <a:cubicBezTo>
                    <a:pt x="346" y="124"/>
                    <a:pt x="345" y="124"/>
                    <a:pt x="344" y="125"/>
                  </a:cubicBezTo>
                  <a:cubicBezTo>
                    <a:pt x="343" y="125"/>
                    <a:pt x="336" y="125"/>
                    <a:pt x="339" y="129"/>
                  </a:cubicBezTo>
                  <a:cubicBezTo>
                    <a:pt x="340" y="130"/>
                    <a:pt x="338" y="131"/>
                    <a:pt x="337" y="132"/>
                  </a:cubicBezTo>
                  <a:cubicBezTo>
                    <a:pt x="336" y="133"/>
                    <a:pt x="340" y="136"/>
                    <a:pt x="340" y="136"/>
                  </a:cubicBezTo>
                  <a:cubicBezTo>
                    <a:pt x="343" y="138"/>
                    <a:pt x="348" y="150"/>
                    <a:pt x="341" y="147"/>
                  </a:cubicBezTo>
                  <a:cubicBezTo>
                    <a:pt x="343" y="146"/>
                    <a:pt x="330" y="132"/>
                    <a:pt x="330" y="132"/>
                  </a:cubicBezTo>
                  <a:cubicBezTo>
                    <a:pt x="328" y="131"/>
                    <a:pt x="325" y="135"/>
                    <a:pt x="324" y="134"/>
                  </a:cubicBezTo>
                  <a:cubicBezTo>
                    <a:pt x="324" y="132"/>
                    <a:pt x="324" y="132"/>
                    <a:pt x="324" y="130"/>
                  </a:cubicBezTo>
                  <a:cubicBezTo>
                    <a:pt x="321" y="128"/>
                    <a:pt x="317" y="134"/>
                    <a:pt x="318" y="135"/>
                  </a:cubicBezTo>
                  <a:cubicBezTo>
                    <a:pt x="320" y="137"/>
                    <a:pt x="330" y="139"/>
                    <a:pt x="329" y="140"/>
                  </a:cubicBezTo>
                  <a:cubicBezTo>
                    <a:pt x="326" y="140"/>
                    <a:pt x="325" y="142"/>
                    <a:pt x="325" y="145"/>
                  </a:cubicBezTo>
                  <a:cubicBezTo>
                    <a:pt x="329" y="147"/>
                    <a:pt x="332" y="152"/>
                    <a:pt x="334" y="155"/>
                  </a:cubicBezTo>
                  <a:cubicBezTo>
                    <a:pt x="334" y="156"/>
                    <a:pt x="333" y="156"/>
                    <a:pt x="333" y="157"/>
                  </a:cubicBezTo>
                  <a:cubicBezTo>
                    <a:pt x="333" y="158"/>
                    <a:pt x="336" y="158"/>
                    <a:pt x="336" y="158"/>
                  </a:cubicBezTo>
                  <a:cubicBezTo>
                    <a:pt x="336" y="159"/>
                    <a:pt x="334" y="158"/>
                    <a:pt x="336" y="160"/>
                  </a:cubicBezTo>
                  <a:cubicBezTo>
                    <a:pt x="337" y="161"/>
                    <a:pt x="335" y="165"/>
                    <a:pt x="334" y="166"/>
                  </a:cubicBezTo>
                  <a:cubicBezTo>
                    <a:pt x="334" y="166"/>
                    <a:pt x="332" y="173"/>
                    <a:pt x="332" y="173"/>
                  </a:cubicBezTo>
                  <a:cubicBezTo>
                    <a:pt x="329" y="176"/>
                    <a:pt x="324" y="180"/>
                    <a:pt x="320" y="180"/>
                  </a:cubicBezTo>
                  <a:cubicBezTo>
                    <a:pt x="316" y="181"/>
                    <a:pt x="314" y="181"/>
                    <a:pt x="314" y="185"/>
                  </a:cubicBezTo>
                  <a:cubicBezTo>
                    <a:pt x="313" y="185"/>
                    <a:pt x="312" y="185"/>
                    <a:pt x="313" y="185"/>
                  </a:cubicBezTo>
                  <a:cubicBezTo>
                    <a:pt x="311" y="184"/>
                    <a:pt x="312" y="184"/>
                    <a:pt x="311" y="184"/>
                  </a:cubicBezTo>
                  <a:cubicBezTo>
                    <a:pt x="310" y="182"/>
                    <a:pt x="311" y="182"/>
                    <a:pt x="308" y="182"/>
                  </a:cubicBezTo>
                  <a:cubicBezTo>
                    <a:pt x="297" y="188"/>
                    <a:pt x="307" y="192"/>
                    <a:pt x="311" y="198"/>
                  </a:cubicBezTo>
                  <a:cubicBezTo>
                    <a:pt x="319" y="203"/>
                    <a:pt x="311" y="211"/>
                    <a:pt x="308" y="214"/>
                  </a:cubicBezTo>
                  <a:cubicBezTo>
                    <a:pt x="306" y="215"/>
                    <a:pt x="306" y="217"/>
                    <a:pt x="304" y="218"/>
                  </a:cubicBezTo>
                  <a:cubicBezTo>
                    <a:pt x="304" y="217"/>
                    <a:pt x="302" y="213"/>
                    <a:pt x="302" y="212"/>
                  </a:cubicBezTo>
                  <a:cubicBezTo>
                    <a:pt x="301" y="212"/>
                    <a:pt x="302" y="215"/>
                    <a:pt x="301" y="214"/>
                  </a:cubicBezTo>
                  <a:cubicBezTo>
                    <a:pt x="301" y="210"/>
                    <a:pt x="295" y="206"/>
                    <a:pt x="292" y="204"/>
                  </a:cubicBezTo>
                  <a:cubicBezTo>
                    <a:pt x="291" y="205"/>
                    <a:pt x="289" y="210"/>
                    <a:pt x="290" y="212"/>
                  </a:cubicBezTo>
                  <a:cubicBezTo>
                    <a:pt x="289" y="216"/>
                    <a:pt x="296" y="221"/>
                    <a:pt x="296" y="223"/>
                  </a:cubicBezTo>
                  <a:cubicBezTo>
                    <a:pt x="300" y="227"/>
                    <a:pt x="300" y="231"/>
                    <a:pt x="303" y="236"/>
                  </a:cubicBezTo>
                  <a:cubicBezTo>
                    <a:pt x="303" y="236"/>
                    <a:pt x="304" y="239"/>
                    <a:pt x="304" y="239"/>
                  </a:cubicBezTo>
                  <a:cubicBezTo>
                    <a:pt x="291" y="235"/>
                    <a:pt x="297" y="227"/>
                    <a:pt x="289" y="220"/>
                  </a:cubicBezTo>
                  <a:cubicBezTo>
                    <a:pt x="287" y="219"/>
                    <a:pt x="286" y="218"/>
                    <a:pt x="288" y="214"/>
                  </a:cubicBezTo>
                  <a:cubicBezTo>
                    <a:pt x="288" y="214"/>
                    <a:pt x="286" y="207"/>
                    <a:pt x="286" y="206"/>
                  </a:cubicBezTo>
                  <a:cubicBezTo>
                    <a:pt x="286" y="206"/>
                    <a:pt x="286" y="204"/>
                    <a:pt x="286" y="204"/>
                  </a:cubicBezTo>
                  <a:cubicBezTo>
                    <a:pt x="285" y="201"/>
                    <a:pt x="284" y="198"/>
                    <a:pt x="282" y="195"/>
                  </a:cubicBezTo>
                  <a:cubicBezTo>
                    <a:pt x="282" y="194"/>
                    <a:pt x="280" y="196"/>
                    <a:pt x="280" y="196"/>
                  </a:cubicBezTo>
                  <a:cubicBezTo>
                    <a:pt x="276" y="201"/>
                    <a:pt x="275" y="189"/>
                    <a:pt x="273" y="187"/>
                  </a:cubicBezTo>
                  <a:cubicBezTo>
                    <a:pt x="269" y="185"/>
                    <a:pt x="268" y="182"/>
                    <a:pt x="266" y="179"/>
                  </a:cubicBezTo>
                  <a:cubicBezTo>
                    <a:pt x="265" y="180"/>
                    <a:pt x="256" y="181"/>
                    <a:pt x="256" y="183"/>
                  </a:cubicBezTo>
                  <a:cubicBezTo>
                    <a:pt x="258" y="185"/>
                    <a:pt x="248" y="192"/>
                    <a:pt x="246" y="194"/>
                  </a:cubicBezTo>
                  <a:cubicBezTo>
                    <a:pt x="246" y="194"/>
                    <a:pt x="244" y="198"/>
                    <a:pt x="242" y="197"/>
                  </a:cubicBezTo>
                  <a:cubicBezTo>
                    <a:pt x="240" y="198"/>
                    <a:pt x="244" y="206"/>
                    <a:pt x="242" y="208"/>
                  </a:cubicBezTo>
                  <a:cubicBezTo>
                    <a:pt x="240" y="209"/>
                    <a:pt x="240" y="220"/>
                    <a:pt x="236" y="219"/>
                  </a:cubicBezTo>
                  <a:cubicBezTo>
                    <a:pt x="233" y="219"/>
                    <a:pt x="226" y="202"/>
                    <a:pt x="226" y="200"/>
                  </a:cubicBezTo>
                  <a:cubicBezTo>
                    <a:pt x="222" y="196"/>
                    <a:pt x="223" y="187"/>
                    <a:pt x="221" y="182"/>
                  </a:cubicBezTo>
                  <a:cubicBezTo>
                    <a:pt x="221" y="182"/>
                    <a:pt x="216" y="184"/>
                    <a:pt x="216" y="184"/>
                  </a:cubicBezTo>
                  <a:cubicBezTo>
                    <a:pt x="215" y="183"/>
                    <a:pt x="210" y="178"/>
                    <a:pt x="214" y="178"/>
                  </a:cubicBezTo>
                  <a:cubicBezTo>
                    <a:pt x="210" y="177"/>
                    <a:pt x="208" y="174"/>
                    <a:pt x="206" y="171"/>
                  </a:cubicBezTo>
                  <a:cubicBezTo>
                    <a:pt x="206" y="170"/>
                    <a:pt x="195" y="172"/>
                    <a:pt x="195" y="172"/>
                  </a:cubicBezTo>
                  <a:cubicBezTo>
                    <a:pt x="190" y="172"/>
                    <a:pt x="185" y="170"/>
                    <a:pt x="182" y="167"/>
                  </a:cubicBezTo>
                  <a:cubicBezTo>
                    <a:pt x="179" y="166"/>
                    <a:pt x="175" y="169"/>
                    <a:pt x="172" y="166"/>
                  </a:cubicBezTo>
                  <a:cubicBezTo>
                    <a:pt x="168" y="164"/>
                    <a:pt x="168" y="161"/>
                    <a:pt x="165" y="158"/>
                  </a:cubicBezTo>
                  <a:cubicBezTo>
                    <a:pt x="164" y="158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2" y="162"/>
                    <a:pt x="171" y="174"/>
                    <a:pt x="172" y="174"/>
                  </a:cubicBezTo>
                  <a:cubicBezTo>
                    <a:pt x="176" y="175"/>
                    <a:pt x="179" y="170"/>
                    <a:pt x="181" y="168"/>
                  </a:cubicBezTo>
                  <a:cubicBezTo>
                    <a:pt x="184" y="173"/>
                    <a:pt x="183" y="174"/>
                    <a:pt x="189" y="178"/>
                  </a:cubicBezTo>
                  <a:cubicBezTo>
                    <a:pt x="191" y="182"/>
                    <a:pt x="185" y="185"/>
                    <a:pt x="184" y="189"/>
                  </a:cubicBezTo>
                  <a:cubicBezTo>
                    <a:pt x="179" y="194"/>
                    <a:pt x="172" y="199"/>
                    <a:pt x="165" y="202"/>
                  </a:cubicBezTo>
                  <a:cubicBezTo>
                    <a:pt x="165" y="202"/>
                    <a:pt x="165" y="202"/>
                    <a:pt x="164" y="202"/>
                  </a:cubicBezTo>
                  <a:cubicBezTo>
                    <a:pt x="162" y="205"/>
                    <a:pt x="156" y="204"/>
                    <a:pt x="154" y="206"/>
                  </a:cubicBezTo>
                  <a:cubicBezTo>
                    <a:pt x="152" y="206"/>
                    <a:pt x="151" y="206"/>
                    <a:pt x="151" y="204"/>
                  </a:cubicBezTo>
                  <a:cubicBezTo>
                    <a:pt x="148" y="197"/>
                    <a:pt x="149" y="194"/>
                    <a:pt x="144" y="187"/>
                  </a:cubicBezTo>
                  <a:cubicBezTo>
                    <a:pt x="140" y="182"/>
                    <a:pt x="138" y="177"/>
                    <a:pt x="135" y="172"/>
                  </a:cubicBezTo>
                  <a:cubicBezTo>
                    <a:pt x="134" y="171"/>
                    <a:pt x="134" y="170"/>
                    <a:pt x="133" y="169"/>
                  </a:cubicBezTo>
                  <a:cubicBezTo>
                    <a:pt x="133" y="168"/>
                    <a:pt x="129" y="165"/>
                    <a:pt x="127" y="164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27" y="168"/>
                    <a:pt x="132" y="172"/>
                    <a:pt x="131" y="176"/>
                  </a:cubicBezTo>
                  <a:cubicBezTo>
                    <a:pt x="132" y="179"/>
                    <a:pt x="137" y="190"/>
                    <a:pt x="139" y="191"/>
                  </a:cubicBezTo>
                  <a:cubicBezTo>
                    <a:pt x="141" y="193"/>
                    <a:pt x="141" y="196"/>
                    <a:pt x="142" y="198"/>
                  </a:cubicBezTo>
                  <a:cubicBezTo>
                    <a:pt x="142" y="199"/>
                    <a:pt x="146" y="201"/>
                    <a:pt x="147" y="202"/>
                  </a:cubicBezTo>
                  <a:cubicBezTo>
                    <a:pt x="150" y="205"/>
                    <a:pt x="151" y="205"/>
                    <a:pt x="150" y="209"/>
                  </a:cubicBezTo>
                  <a:cubicBezTo>
                    <a:pt x="153" y="209"/>
                    <a:pt x="156" y="214"/>
                    <a:pt x="160" y="211"/>
                  </a:cubicBezTo>
                  <a:cubicBezTo>
                    <a:pt x="162" y="211"/>
                    <a:pt x="170" y="207"/>
                    <a:pt x="171" y="209"/>
                  </a:cubicBezTo>
                  <a:cubicBezTo>
                    <a:pt x="174" y="211"/>
                    <a:pt x="166" y="226"/>
                    <a:pt x="164" y="228"/>
                  </a:cubicBezTo>
                  <a:cubicBezTo>
                    <a:pt x="157" y="234"/>
                    <a:pt x="152" y="243"/>
                    <a:pt x="145" y="249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42" y="263"/>
                    <a:pt x="145" y="282"/>
                    <a:pt x="145" y="281"/>
                  </a:cubicBezTo>
                  <a:cubicBezTo>
                    <a:pt x="146" y="286"/>
                    <a:pt x="142" y="289"/>
                    <a:pt x="138" y="291"/>
                  </a:cubicBezTo>
                  <a:cubicBezTo>
                    <a:pt x="134" y="293"/>
                    <a:pt x="130" y="296"/>
                    <a:pt x="130" y="300"/>
                  </a:cubicBezTo>
                  <a:cubicBezTo>
                    <a:pt x="131" y="302"/>
                    <a:pt x="132" y="307"/>
                    <a:pt x="131" y="310"/>
                  </a:cubicBezTo>
                  <a:cubicBezTo>
                    <a:pt x="129" y="311"/>
                    <a:pt x="126" y="312"/>
                    <a:pt x="124" y="314"/>
                  </a:cubicBezTo>
                  <a:cubicBezTo>
                    <a:pt x="122" y="317"/>
                    <a:pt x="123" y="325"/>
                    <a:pt x="118" y="328"/>
                  </a:cubicBezTo>
                  <a:cubicBezTo>
                    <a:pt x="113" y="334"/>
                    <a:pt x="99" y="342"/>
                    <a:pt x="92" y="338"/>
                  </a:cubicBezTo>
                  <a:cubicBezTo>
                    <a:pt x="90" y="338"/>
                    <a:pt x="89" y="337"/>
                    <a:pt x="89" y="335"/>
                  </a:cubicBezTo>
                  <a:cubicBezTo>
                    <a:pt x="87" y="334"/>
                    <a:pt x="87" y="326"/>
                    <a:pt x="85" y="323"/>
                  </a:cubicBezTo>
                  <a:cubicBezTo>
                    <a:pt x="82" y="319"/>
                    <a:pt x="82" y="316"/>
                    <a:pt x="80" y="311"/>
                  </a:cubicBezTo>
                  <a:cubicBezTo>
                    <a:pt x="79" y="306"/>
                    <a:pt x="79" y="301"/>
                    <a:pt x="76" y="297"/>
                  </a:cubicBezTo>
                  <a:cubicBezTo>
                    <a:pt x="71" y="291"/>
                    <a:pt x="77" y="285"/>
                    <a:pt x="76" y="279"/>
                  </a:cubicBezTo>
                  <a:cubicBezTo>
                    <a:pt x="76" y="276"/>
                    <a:pt x="78" y="276"/>
                    <a:pt x="79" y="272"/>
                  </a:cubicBezTo>
                  <a:cubicBezTo>
                    <a:pt x="78" y="270"/>
                    <a:pt x="77" y="268"/>
                    <a:pt x="77" y="266"/>
                  </a:cubicBezTo>
                  <a:cubicBezTo>
                    <a:pt x="78" y="262"/>
                    <a:pt x="75" y="259"/>
                    <a:pt x="75" y="256"/>
                  </a:cubicBezTo>
                  <a:cubicBezTo>
                    <a:pt x="74" y="256"/>
                    <a:pt x="70" y="250"/>
                    <a:pt x="69" y="249"/>
                  </a:cubicBezTo>
                  <a:cubicBezTo>
                    <a:pt x="67" y="245"/>
                    <a:pt x="68" y="244"/>
                    <a:pt x="68" y="241"/>
                  </a:cubicBezTo>
                  <a:cubicBezTo>
                    <a:pt x="68" y="241"/>
                    <a:pt x="69" y="233"/>
                    <a:pt x="69" y="232"/>
                  </a:cubicBezTo>
                  <a:cubicBezTo>
                    <a:pt x="68" y="232"/>
                    <a:pt x="66" y="229"/>
                    <a:pt x="65" y="229"/>
                  </a:cubicBezTo>
                  <a:cubicBezTo>
                    <a:pt x="60" y="232"/>
                    <a:pt x="60" y="228"/>
                    <a:pt x="58" y="227"/>
                  </a:cubicBezTo>
                  <a:cubicBezTo>
                    <a:pt x="54" y="225"/>
                    <a:pt x="53" y="223"/>
                    <a:pt x="48" y="225"/>
                  </a:cubicBezTo>
                  <a:cubicBezTo>
                    <a:pt x="44" y="229"/>
                    <a:pt x="31" y="229"/>
                    <a:pt x="26" y="230"/>
                  </a:cubicBezTo>
                  <a:cubicBezTo>
                    <a:pt x="23" y="229"/>
                    <a:pt x="14" y="222"/>
                    <a:pt x="13" y="219"/>
                  </a:cubicBezTo>
                  <a:cubicBezTo>
                    <a:pt x="12" y="215"/>
                    <a:pt x="9" y="214"/>
                    <a:pt x="7" y="211"/>
                  </a:cubicBezTo>
                  <a:cubicBezTo>
                    <a:pt x="4" y="207"/>
                    <a:pt x="5" y="204"/>
                    <a:pt x="2" y="200"/>
                  </a:cubicBezTo>
                  <a:cubicBezTo>
                    <a:pt x="6" y="197"/>
                    <a:pt x="7" y="189"/>
                    <a:pt x="6" y="185"/>
                  </a:cubicBezTo>
                  <a:cubicBezTo>
                    <a:pt x="0" y="180"/>
                    <a:pt x="10" y="175"/>
                    <a:pt x="10" y="169"/>
                  </a:cubicBezTo>
                  <a:cubicBezTo>
                    <a:pt x="12" y="168"/>
                    <a:pt x="12" y="167"/>
                    <a:pt x="13" y="166"/>
                  </a:cubicBezTo>
                  <a:cubicBezTo>
                    <a:pt x="14" y="165"/>
                    <a:pt x="15" y="163"/>
                    <a:pt x="17" y="162"/>
                  </a:cubicBezTo>
                  <a:cubicBezTo>
                    <a:pt x="19" y="162"/>
                    <a:pt x="20" y="160"/>
                    <a:pt x="21" y="159"/>
                  </a:cubicBezTo>
                  <a:cubicBezTo>
                    <a:pt x="24" y="156"/>
                    <a:pt x="22" y="152"/>
                    <a:pt x="26" y="149"/>
                  </a:cubicBezTo>
                  <a:cubicBezTo>
                    <a:pt x="28" y="148"/>
                    <a:pt x="32" y="141"/>
                    <a:pt x="33" y="141"/>
                  </a:cubicBezTo>
                  <a:cubicBezTo>
                    <a:pt x="30" y="141"/>
                    <a:pt x="32" y="137"/>
                    <a:pt x="29" y="138"/>
                  </a:cubicBezTo>
                  <a:cubicBezTo>
                    <a:pt x="25" y="139"/>
                    <a:pt x="24" y="134"/>
                    <a:pt x="25" y="132"/>
                  </a:cubicBezTo>
                  <a:cubicBezTo>
                    <a:pt x="27" y="126"/>
                    <a:pt x="25" y="121"/>
                    <a:pt x="31" y="119"/>
                  </a:cubicBezTo>
                  <a:cubicBezTo>
                    <a:pt x="34" y="121"/>
                    <a:pt x="52" y="120"/>
                    <a:pt x="44" y="112"/>
                  </a:cubicBezTo>
                  <a:cubicBezTo>
                    <a:pt x="43" y="110"/>
                    <a:pt x="38" y="109"/>
                    <a:pt x="38" y="108"/>
                  </a:cubicBezTo>
                  <a:cubicBezTo>
                    <a:pt x="38" y="104"/>
                    <a:pt x="39" y="107"/>
                    <a:pt x="41" y="105"/>
                  </a:cubicBezTo>
                  <a:cubicBezTo>
                    <a:pt x="45" y="106"/>
                    <a:pt x="42" y="105"/>
                    <a:pt x="44" y="103"/>
                  </a:cubicBezTo>
                  <a:cubicBezTo>
                    <a:pt x="45" y="102"/>
                    <a:pt x="49" y="103"/>
                    <a:pt x="50" y="102"/>
                  </a:cubicBezTo>
                  <a:cubicBezTo>
                    <a:pt x="52" y="101"/>
                    <a:pt x="52" y="100"/>
                    <a:pt x="53" y="99"/>
                  </a:cubicBezTo>
                  <a:cubicBezTo>
                    <a:pt x="55" y="98"/>
                    <a:pt x="57" y="96"/>
                    <a:pt x="58" y="95"/>
                  </a:cubicBezTo>
                  <a:cubicBezTo>
                    <a:pt x="59" y="95"/>
                    <a:pt x="60" y="95"/>
                    <a:pt x="60" y="95"/>
                  </a:cubicBezTo>
                  <a:cubicBezTo>
                    <a:pt x="58" y="91"/>
                    <a:pt x="69" y="92"/>
                    <a:pt x="67" y="90"/>
                  </a:cubicBezTo>
                  <a:cubicBezTo>
                    <a:pt x="67" y="90"/>
                    <a:pt x="64" y="83"/>
                    <a:pt x="67" y="83"/>
                  </a:cubicBezTo>
                  <a:cubicBezTo>
                    <a:pt x="66" y="80"/>
                    <a:pt x="74" y="86"/>
                    <a:pt x="72" y="86"/>
                  </a:cubicBezTo>
                  <a:cubicBezTo>
                    <a:pt x="78" y="86"/>
                    <a:pt x="72" y="80"/>
                    <a:pt x="71" y="77"/>
                  </a:cubicBezTo>
                  <a:cubicBezTo>
                    <a:pt x="71" y="79"/>
                    <a:pt x="66" y="80"/>
                    <a:pt x="65" y="81"/>
                  </a:cubicBezTo>
                  <a:cubicBezTo>
                    <a:pt x="60" y="81"/>
                    <a:pt x="58" y="74"/>
                    <a:pt x="61" y="70"/>
                  </a:cubicBezTo>
                  <a:cubicBezTo>
                    <a:pt x="66" y="68"/>
                    <a:pt x="77" y="62"/>
                    <a:pt x="79" y="55"/>
                  </a:cubicBezTo>
                  <a:cubicBezTo>
                    <a:pt x="79" y="55"/>
                    <a:pt x="76" y="56"/>
                    <a:pt x="76" y="56"/>
                  </a:cubicBezTo>
                  <a:cubicBezTo>
                    <a:pt x="74" y="54"/>
                    <a:pt x="82" y="54"/>
                    <a:pt x="82" y="54"/>
                  </a:cubicBezTo>
                  <a:cubicBezTo>
                    <a:pt x="83" y="51"/>
                    <a:pt x="85" y="51"/>
                    <a:pt x="87" y="50"/>
                  </a:cubicBezTo>
                  <a:cubicBezTo>
                    <a:pt x="86" y="52"/>
                    <a:pt x="96" y="46"/>
                    <a:pt x="98" y="48"/>
                  </a:cubicBezTo>
                  <a:cubicBezTo>
                    <a:pt x="99" y="48"/>
                    <a:pt x="105" y="50"/>
                    <a:pt x="107" y="50"/>
                  </a:cubicBezTo>
                  <a:cubicBezTo>
                    <a:pt x="107" y="50"/>
                    <a:pt x="106" y="51"/>
                    <a:pt x="106" y="51"/>
                  </a:cubicBezTo>
                  <a:cubicBezTo>
                    <a:pt x="111" y="53"/>
                    <a:pt x="116" y="53"/>
                    <a:pt x="121" y="54"/>
                  </a:cubicBezTo>
                  <a:cubicBezTo>
                    <a:pt x="121" y="55"/>
                    <a:pt x="124" y="55"/>
                    <a:pt x="124" y="56"/>
                  </a:cubicBezTo>
                  <a:cubicBezTo>
                    <a:pt x="125" y="57"/>
                    <a:pt x="126" y="56"/>
                    <a:pt x="127" y="58"/>
                  </a:cubicBezTo>
                  <a:cubicBezTo>
                    <a:pt x="130" y="63"/>
                    <a:pt x="116" y="60"/>
                    <a:pt x="115" y="60"/>
                  </a:cubicBezTo>
                  <a:cubicBezTo>
                    <a:pt x="117" y="61"/>
                    <a:pt x="117" y="66"/>
                    <a:pt x="121" y="65"/>
                  </a:cubicBezTo>
                  <a:cubicBezTo>
                    <a:pt x="120" y="65"/>
                    <a:pt x="119" y="64"/>
                    <a:pt x="119" y="63"/>
                  </a:cubicBezTo>
                  <a:cubicBezTo>
                    <a:pt x="120" y="61"/>
                    <a:pt x="125" y="63"/>
                    <a:pt x="126" y="64"/>
                  </a:cubicBezTo>
                  <a:cubicBezTo>
                    <a:pt x="124" y="60"/>
                    <a:pt x="131" y="59"/>
                    <a:pt x="133" y="60"/>
                  </a:cubicBezTo>
                  <a:cubicBezTo>
                    <a:pt x="132" y="59"/>
                    <a:pt x="133" y="58"/>
                    <a:pt x="133" y="59"/>
                  </a:cubicBezTo>
                  <a:cubicBezTo>
                    <a:pt x="132" y="57"/>
                    <a:pt x="129" y="54"/>
                    <a:pt x="129" y="54"/>
                  </a:cubicBezTo>
                  <a:cubicBezTo>
                    <a:pt x="130" y="52"/>
                    <a:pt x="136" y="54"/>
                    <a:pt x="135" y="57"/>
                  </a:cubicBezTo>
                  <a:cubicBezTo>
                    <a:pt x="137" y="58"/>
                    <a:pt x="140" y="57"/>
                    <a:pt x="141" y="55"/>
                  </a:cubicBezTo>
                  <a:cubicBezTo>
                    <a:pt x="142" y="55"/>
                    <a:pt x="145" y="54"/>
                    <a:pt x="149" y="53"/>
                  </a:cubicBezTo>
                  <a:cubicBezTo>
                    <a:pt x="154" y="52"/>
                    <a:pt x="159" y="51"/>
                    <a:pt x="159" y="51"/>
                  </a:cubicBezTo>
                  <a:cubicBezTo>
                    <a:pt x="159" y="49"/>
                    <a:pt x="153" y="50"/>
                    <a:pt x="154" y="47"/>
                  </a:cubicBezTo>
                  <a:cubicBezTo>
                    <a:pt x="155" y="46"/>
                    <a:pt x="172" y="47"/>
                    <a:pt x="175" y="49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1" y="46"/>
                    <a:pt x="166" y="43"/>
                    <a:pt x="169" y="40"/>
                  </a:cubicBezTo>
                  <a:cubicBezTo>
                    <a:pt x="167" y="40"/>
                    <a:pt x="170" y="35"/>
                    <a:pt x="171" y="33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2" y="32"/>
                    <a:pt x="176" y="34"/>
                    <a:pt x="177" y="35"/>
                  </a:cubicBezTo>
                  <a:cubicBezTo>
                    <a:pt x="177" y="36"/>
                    <a:pt x="178" y="39"/>
                    <a:pt x="180" y="42"/>
                  </a:cubicBezTo>
                  <a:cubicBezTo>
                    <a:pt x="183" y="47"/>
                    <a:pt x="186" y="53"/>
                    <a:pt x="180" y="54"/>
                  </a:cubicBezTo>
                  <a:cubicBezTo>
                    <a:pt x="187" y="53"/>
                    <a:pt x="183" y="49"/>
                    <a:pt x="184" y="46"/>
                  </a:cubicBezTo>
                  <a:cubicBezTo>
                    <a:pt x="184" y="46"/>
                    <a:pt x="184" y="46"/>
                    <a:pt x="184" y="45"/>
                  </a:cubicBezTo>
                  <a:cubicBezTo>
                    <a:pt x="184" y="45"/>
                    <a:pt x="175" y="37"/>
                    <a:pt x="180" y="36"/>
                  </a:cubicBezTo>
                  <a:cubicBezTo>
                    <a:pt x="181" y="34"/>
                    <a:pt x="180" y="34"/>
                    <a:pt x="179" y="33"/>
                  </a:cubicBezTo>
                  <a:cubicBezTo>
                    <a:pt x="180" y="32"/>
                    <a:pt x="182" y="34"/>
                    <a:pt x="182" y="34"/>
                  </a:cubicBezTo>
                  <a:cubicBezTo>
                    <a:pt x="184" y="35"/>
                    <a:pt x="182" y="37"/>
                    <a:pt x="184" y="37"/>
                  </a:cubicBezTo>
                  <a:cubicBezTo>
                    <a:pt x="183" y="36"/>
                    <a:pt x="183" y="35"/>
                    <a:pt x="183" y="35"/>
                  </a:cubicBezTo>
                  <a:cubicBezTo>
                    <a:pt x="185" y="33"/>
                    <a:pt x="190" y="32"/>
                    <a:pt x="193" y="33"/>
                  </a:cubicBezTo>
                  <a:cubicBezTo>
                    <a:pt x="191" y="31"/>
                    <a:pt x="185" y="27"/>
                    <a:pt x="193" y="27"/>
                  </a:cubicBezTo>
                  <a:cubicBezTo>
                    <a:pt x="193" y="27"/>
                    <a:pt x="198" y="25"/>
                    <a:pt x="198" y="25"/>
                  </a:cubicBezTo>
                  <a:cubicBezTo>
                    <a:pt x="193" y="21"/>
                    <a:pt x="202" y="17"/>
                    <a:pt x="205" y="16"/>
                  </a:cubicBezTo>
                  <a:cubicBezTo>
                    <a:pt x="208" y="15"/>
                    <a:pt x="214" y="9"/>
                    <a:pt x="217" y="9"/>
                  </a:cubicBezTo>
                  <a:cubicBezTo>
                    <a:pt x="218" y="9"/>
                    <a:pt x="218" y="6"/>
                    <a:pt x="218" y="6"/>
                  </a:cubicBezTo>
                  <a:cubicBezTo>
                    <a:pt x="218" y="6"/>
                    <a:pt x="226" y="0"/>
                    <a:pt x="225" y="5"/>
                  </a:cubicBezTo>
                  <a:cubicBezTo>
                    <a:pt x="225" y="6"/>
                    <a:pt x="233" y="9"/>
                    <a:pt x="234" y="9"/>
                  </a:cubicBezTo>
                  <a:cubicBezTo>
                    <a:pt x="242" y="13"/>
                    <a:pt x="242" y="18"/>
                    <a:pt x="234" y="24"/>
                  </a:cubicBezTo>
                  <a:cubicBezTo>
                    <a:pt x="238" y="24"/>
                    <a:pt x="236" y="21"/>
                    <a:pt x="239" y="21"/>
                  </a:cubicBezTo>
                  <a:cubicBezTo>
                    <a:pt x="241" y="21"/>
                    <a:pt x="239" y="19"/>
                    <a:pt x="242" y="20"/>
                  </a:cubicBezTo>
                  <a:cubicBezTo>
                    <a:pt x="242" y="20"/>
                    <a:pt x="242" y="22"/>
                    <a:pt x="242" y="22"/>
                  </a:cubicBezTo>
                  <a:cubicBezTo>
                    <a:pt x="246" y="20"/>
                    <a:pt x="257" y="24"/>
                    <a:pt x="261" y="22"/>
                  </a:cubicBezTo>
                  <a:cubicBezTo>
                    <a:pt x="265" y="21"/>
                    <a:pt x="263" y="17"/>
                    <a:pt x="267" y="17"/>
                  </a:cubicBezTo>
                  <a:cubicBezTo>
                    <a:pt x="271" y="18"/>
                    <a:pt x="278" y="16"/>
                    <a:pt x="279" y="22"/>
                  </a:cubicBezTo>
                  <a:cubicBezTo>
                    <a:pt x="279" y="23"/>
                    <a:pt x="279" y="28"/>
                    <a:pt x="280" y="29"/>
                  </a:cubicBezTo>
                  <a:cubicBezTo>
                    <a:pt x="280" y="29"/>
                    <a:pt x="280" y="29"/>
                    <a:pt x="281" y="30"/>
                  </a:cubicBezTo>
                  <a:cubicBezTo>
                    <a:pt x="281" y="29"/>
                    <a:pt x="282" y="30"/>
                    <a:pt x="283" y="31"/>
                  </a:cubicBezTo>
                  <a:cubicBezTo>
                    <a:pt x="284" y="30"/>
                    <a:pt x="284" y="29"/>
                    <a:pt x="284" y="27"/>
                  </a:cubicBezTo>
                  <a:cubicBezTo>
                    <a:pt x="285" y="27"/>
                    <a:pt x="285" y="27"/>
                    <a:pt x="286" y="28"/>
                  </a:cubicBezTo>
                  <a:cubicBezTo>
                    <a:pt x="290" y="29"/>
                    <a:pt x="296" y="29"/>
                    <a:pt x="295" y="23"/>
                  </a:cubicBezTo>
                  <a:cubicBezTo>
                    <a:pt x="295" y="22"/>
                    <a:pt x="297" y="22"/>
                    <a:pt x="297" y="22"/>
                  </a:cubicBezTo>
                  <a:cubicBezTo>
                    <a:pt x="297" y="22"/>
                    <a:pt x="297" y="20"/>
                    <a:pt x="297" y="20"/>
                  </a:cubicBezTo>
                  <a:cubicBezTo>
                    <a:pt x="297" y="20"/>
                    <a:pt x="298" y="20"/>
                    <a:pt x="298" y="20"/>
                  </a:cubicBezTo>
                  <a:cubicBezTo>
                    <a:pt x="298" y="20"/>
                    <a:pt x="298" y="20"/>
                    <a:pt x="298" y="20"/>
                  </a:cubicBezTo>
                  <a:cubicBezTo>
                    <a:pt x="307" y="24"/>
                    <a:pt x="309" y="29"/>
                    <a:pt x="316" y="32"/>
                  </a:cubicBezTo>
                  <a:cubicBezTo>
                    <a:pt x="317" y="31"/>
                    <a:pt x="319" y="30"/>
                    <a:pt x="319" y="31"/>
                  </a:cubicBezTo>
                  <a:cubicBezTo>
                    <a:pt x="322" y="28"/>
                    <a:pt x="328" y="30"/>
                    <a:pt x="329" y="31"/>
                  </a:cubicBezTo>
                  <a:cubicBezTo>
                    <a:pt x="330" y="31"/>
                    <a:pt x="331" y="33"/>
                    <a:pt x="331" y="33"/>
                  </a:cubicBezTo>
                  <a:cubicBezTo>
                    <a:pt x="332" y="38"/>
                    <a:pt x="354" y="27"/>
                    <a:pt x="349" y="34"/>
                  </a:cubicBezTo>
                  <a:cubicBezTo>
                    <a:pt x="351" y="34"/>
                    <a:pt x="352" y="35"/>
                    <a:pt x="354" y="36"/>
                  </a:cubicBezTo>
                  <a:cubicBezTo>
                    <a:pt x="354" y="34"/>
                    <a:pt x="349" y="29"/>
                    <a:pt x="351" y="29"/>
                  </a:cubicBezTo>
                  <a:cubicBezTo>
                    <a:pt x="351" y="29"/>
                    <a:pt x="353" y="29"/>
                    <a:pt x="353" y="29"/>
                  </a:cubicBezTo>
                  <a:cubicBezTo>
                    <a:pt x="359" y="28"/>
                    <a:pt x="363" y="27"/>
                    <a:pt x="369" y="28"/>
                  </a:cubicBezTo>
                  <a:cubicBezTo>
                    <a:pt x="376" y="28"/>
                    <a:pt x="381" y="31"/>
                    <a:pt x="388" y="31"/>
                  </a:cubicBezTo>
                  <a:cubicBezTo>
                    <a:pt x="391" y="30"/>
                    <a:pt x="396" y="34"/>
                    <a:pt x="398" y="33"/>
                  </a:cubicBezTo>
                  <a:cubicBezTo>
                    <a:pt x="400" y="31"/>
                    <a:pt x="408" y="30"/>
                    <a:pt x="412" y="31"/>
                  </a:cubicBezTo>
                  <a:cubicBezTo>
                    <a:pt x="413" y="32"/>
                    <a:pt x="414" y="32"/>
                    <a:pt x="414" y="33"/>
                  </a:cubicBezTo>
                  <a:cubicBezTo>
                    <a:pt x="414" y="34"/>
                    <a:pt x="414" y="35"/>
                    <a:pt x="414" y="36"/>
                  </a:cubicBezTo>
                  <a:cubicBezTo>
                    <a:pt x="413" y="38"/>
                    <a:pt x="411" y="36"/>
                    <a:pt x="412" y="39"/>
                  </a:cubicBezTo>
                  <a:close/>
                  <a:moveTo>
                    <a:pt x="72" y="90"/>
                  </a:moveTo>
                  <a:cubicBezTo>
                    <a:pt x="75" y="92"/>
                    <a:pt x="82" y="90"/>
                    <a:pt x="85" y="89"/>
                  </a:cubicBezTo>
                  <a:cubicBezTo>
                    <a:pt x="85" y="89"/>
                    <a:pt x="92" y="89"/>
                    <a:pt x="92" y="89"/>
                  </a:cubicBezTo>
                  <a:cubicBezTo>
                    <a:pt x="94" y="89"/>
                    <a:pt x="90" y="78"/>
                    <a:pt x="97" y="83"/>
                  </a:cubicBezTo>
                  <a:cubicBezTo>
                    <a:pt x="99" y="85"/>
                    <a:pt x="99" y="78"/>
                    <a:pt x="96" y="79"/>
                  </a:cubicBezTo>
                  <a:cubicBezTo>
                    <a:pt x="96" y="74"/>
                    <a:pt x="107" y="79"/>
                    <a:pt x="107" y="76"/>
                  </a:cubicBezTo>
                  <a:cubicBezTo>
                    <a:pt x="101" y="75"/>
                    <a:pt x="94" y="79"/>
                    <a:pt x="91" y="71"/>
                  </a:cubicBezTo>
                  <a:cubicBezTo>
                    <a:pt x="89" y="65"/>
                    <a:pt x="99" y="66"/>
                    <a:pt x="96" y="61"/>
                  </a:cubicBezTo>
                  <a:cubicBezTo>
                    <a:pt x="96" y="62"/>
                    <a:pt x="80" y="71"/>
                    <a:pt x="85" y="74"/>
                  </a:cubicBezTo>
                  <a:cubicBezTo>
                    <a:pt x="91" y="77"/>
                    <a:pt x="81" y="85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7" y="89"/>
                    <a:pt x="76" y="88"/>
                    <a:pt x="75" y="87"/>
                  </a:cubicBezTo>
                  <a:cubicBezTo>
                    <a:pt x="74" y="89"/>
                    <a:pt x="75" y="89"/>
                    <a:pt x="72" y="90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9"/>
                    <a:pt x="80" y="210"/>
                  </a:cubicBezTo>
                  <a:cubicBezTo>
                    <a:pt x="81" y="209"/>
                    <a:pt x="82" y="208"/>
                    <a:pt x="80" y="207"/>
                  </a:cubicBezTo>
                  <a:close/>
                  <a:moveTo>
                    <a:pt x="127" y="248"/>
                  </a:moveTo>
                  <a:cubicBezTo>
                    <a:pt x="127" y="245"/>
                    <a:pt x="130" y="244"/>
                    <a:pt x="129" y="242"/>
                  </a:cubicBezTo>
                  <a:cubicBezTo>
                    <a:pt x="124" y="241"/>
                    <a:pt x="121" y="247"/>
                    <a:pt x="127" y="248"/>
                  </a:cubicBezTo>
                  <a:close/>
                  <a:moveTo>
                    <a:pt x="130" y="145"/>
                  </a:moveTo>
                  <a:cubicBezTo>
                    <a:pt x="128" y="136"/>
                    <a:pt x="125" y="145"/>
                    <a:pt x="120" y="140"/>
                  </a:cubicBezTo>
                  <a:cubicBezTo>
                    <a:pt x="118" y="138"/>
                    <a:pt x="114" y="143"/>
                    <a:pt x="111" y="139"/>
                  </a:cubicBezTo>
                  <a:cubicBezTo>
                    <a:pt x="111" y="140"/>
                    <a:pt x="113" y="140"/>
                    <a:pt x="111" y="141"/>
                  </a:cubicBezTo>
                  <a:cubicBezTo>
                    <a:pt x="109" y="140"/>
                    <a:pt x="107" y="134"/>
                    <a:pt x="108" y="133"/>
                  </a:cubicBezTo>
                  <a:cubicBezTo>
                    <a:pt x="107" y="134"/>
                    <a:pt x="106" y="128"/>
                    <a:pt x="106" y="128"/>
                  </a:cubicBezTo>
                  <a:cubicBezTo>
                    <a:pt x="106" y="128"/>
                    <a:pt x="100" y="126"/>
                    <a:pt x="102" y="129"/>
                  </a:cubicBezTo>
                  <a:cubicBezTo>
                    <a:pt x="101" y="131"/>
                    <a:pt x="99" y="128"/>
                    <a:pt x="98" y="129"/>
                  </a:cubicBezTo>
                  <a:cubicBezTo>
                    <a:pt x="98" y="131"/>
                    <a:pt x="100" y="133"/>
                    <a:pt x="103" y="135"/>
                  </a:cubicBezTo>
                  <a:cubicBezTo>
                    <a:pt x="102" y="135"/>
                    <a:pt x="101" y="136"/>
                    <a:pt x="100" y="138"/>
                  </a:cubicBezTo>
                  <a:cubicBezTo>
                    <a:pt x="100" y="138"/>
                    <a:pt x="100" y="139"/>
                    <a:pt x="100" y="139"/>
                  </a:cubicBezTo>
                  <a:cubicBezTo>
                    <a:pt x="96" y="142"/>
                    <a:pt x="92" y="131"/>
                    <a:pt x="91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8" y="123"/>
                    <a:pt x="87" y="123"/>
                    <a:pt x="82" y="119"/>
                  </a:cubicBezTo>
                  <a:cubicBezTo>
                    <a:pt x="81" y="118"/>
                    <a:pt x="79" y="117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4"/>
                    <a:pt x="78" y="114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69" y="115"/>
                    <a:pt x="87" y="128"/>
                    <a:pt x="88" y="130"/>
                  </a:cubicBezTo>
                  <a:cubicBezTo>
                    <a:pt x="81" y="125"/>
                    <a:pt x="88" y="137"/>
                    <a:pt x="83" y="135"/>
                  </a:cubicBezTo>
                  <a:cubicBezTo>
                    <a:pt x="84" y="136"/>
                    <a:pt x="74" y="144"/>
                    <a:pt x="75" y="136"/>
                  </a:cubicBezTo>
                  <a:cubicBezTo>
                    <a:pt x="76" y="131"/>
                    <a:pt x="86" y="139"/>
                    <a:pt x="81" y="129"/>
                  </a:cubicBezTo>
                  <a:cubicBezTo>
                    <a:pt x="80" y="127"/>
                    <a:pt x="67" y="117"/>
                    <a:pt x="66" y="118"/>
                  </a:cubicBezTo>
                  <a:cubicBezTo>
                    <a:pt x="63" y="122"/>
                    <a:pt x="60" y="120"/>
                    <a:pt x="57" y="121"/>
                  </a:cubicBezTo>
                  <a:cubicBezTo>
                    <a:pt x="53" y="121"/>
                    <a:pt x="56" y="125"/>
                    <a:pt x="52" y="126"/>
                  </a:cubicBezTo>
                  <a:cubicBezTo>
                    <a:pt x="47" y="129"/>
                    <a:pt x="49" y="132"/>
                    <a:pt x="45" y="135"/>
                  </a:cubicBezTo>
                  <a:cubicBezTo>
                    <a:pt x="42" y="139"/>
                    <a:pt x="39" y="138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2" y="142"/>
                    <a:pt x="40" y="142"/>
                    <a:pt x="42" y="143"/>
                  </a:cubicBezTo>
                  <a:cubicBezTo>
                    <a:pt x="44" y="138"/>
                    <a:pt x="55" y="138"/>
                    <a:pt x="59" y="138"/>
                  </a:cubicBezTo>
                  <a:cubicBezTo>
                    <a:pt x="63" y="138"/>
                    <a:pt x="69" y="137"/>
                    <a:pt x="72" y="138"/>
                  </a:cubicBezTo>
                  <a:cubicBezTo>
                    <a:pt x="73" y="139"/>
                    <a:pt x="71" y="145"/>
                    <a:pt x="70" y="146"/>
                  </a:cubicBezTo>
                  <a:cubicBezTo>
                    <a:pt x="71" y="149"/>
                    <a:pt x="78" y="150"/>
                    <a:pt x="82" y="151"/>
                  </a:cubicBezTo>
                  <a:cubicBezTo>
                    <a:pt x="84" y="152"/>
                    <a:pt x="87" y="156"/>
                    <a:pt x="91" y="157"/>
                  </a:cubicBezTo>
                  <a:cubicBezTo>
                    <a:pt x="91" y="157"/>
                    <a:pt x="98" y="144"/>
                    <a:pt x="100" y="150"/>
                  </a:cubicBezTo>
                  <a:cubicBezTo>
                    <a:pt x="102" y="154"/>
                    <a:pt x="111" y="153"/>
                    <a:pt x="115" y="155"/>
                  </a:cubicBezTo>
                  <a:cubicBezTo>
                    <a:pt x="115" y="155"/>
                    <a:pt x="116" y="155"/>
                    <a:pt x="118" y="155"/>
                  </a:cubicBezTo>
                  <a:cubicBezTo>
                    <a:pt x="122" y="154"/>
                    <a:pt x="127" y="153"/>
                    <a:pt x="128" y="152"/>
                  </a:cubicBezTo>
                  <a:cubicBezTo>
                    <a:pt x="127" y="152"/>
                    <a:pt x="131" y="144"/>
                    <a:pt x="130" y="145"/>
                  </a:cubicBezTo>
                  <a:close/>
                  <a:moveTo>
                    <a:pt x="137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2" y="118"/>
                    <a:pt x="126" y="114"/>
                    <a:pt x="132" y="110"/>
                  </a:cubicBezTo>
                  <a:cubicBezTo>
                    <a:pt x="132" y="110"/>
                    <a:pt x="131" y="110"/>
                    <a:pt x="131" y="110"/>
                  </a:cubicBezTo>
                  <a:cubicBezTo>
                    <a:pt x="131" y="110"/>
                    <a:pt x="126" y="112"/>
                    <a:pt x="125" y="113"/>
                  </a:cubicBezTo>
                  <a:cubicBezTo>
                    <a:pt x="123" y="116"/>
                    <a:pt x="127" y="114"/>
                    <a:pt x="128" y="115"/>
                  </a:cubicBezTo>
                  <a:cubicBezTo>
                    <a:pt x="129" y="121"/>
                    <a:pt x="120" y="115"/>
                    <a:pt x="120" y="115"/>
                  </a:cubicBezTo>
                  <a:cubicBezTo>
                    <a:pt x="120" y="114"/>
                    <a:pt x="121" y="114"/>
                    <a:pt x="121" y="113"/>
                  </a:cubicBezTo>
                  <a:cubicBezTo>
                    <a:pt x="116" y="108"/>
                    <a:pt x="107" y="121"/>
                    <a:pt x="110" y="124"/>
                  </a:cubicBezTo>
                  <a:cubicBezTo>
                    <a:pt x="112" y="129"/>
                    <a:pt x="119" y="125"/>
                    <a:pt x="122" y="124"/>
                  </a:cubicBezTo>
                  <a:cubicBezTo>
                    <a:pt x="126" y="123"/>
                    <a:pt x="128" y="126"/>
                    <a:pt x="133" y="127"/>
                  </a:cubicBezTo>
                  <a:cubicBezTo>
                    <a:pt x="140" y="128"/>
                    <a:pt x="144" y="120"/>
                    <a:pt x="137" y="120"/>
                  </a:cubicBezTo>
                  <a:close/>
                  <a:moveTo>
                    <a:pt x="171" y="137"/>
                  </a:moveTo>
                  <a:cubicBezTo>
                    <a:pt x="168" y="136"/>
                    <a:pt x="168" y="127"/>
                    <a:pt x="166" y="126"/>
                  </a:cubicBezTo>
                  <a:cubicBezTo>
                    <a:pt x="164" y="122"/>
                    <a:pt x="157" y="119"/>
                    <a:pt x="160" y="116"/>
                  </a:cubicBezTo>
                  <a:cubicBezTo>
                    <a:pt x="162" y="114"/>
                    <a:pt x="163" y="114"/>
                    <a:pt x="165" y="115"/>
                  </a:cubicBezTo>
                  <a:cubicBezTo>
                    <a:pt x="165" y="108"/>
                    <a:pt x="153" y="111"/>
                    <a:pt x="153" y="116"/>
                  </a:cubicBezTo>
                  <a:cubicBezTo>
                    <a:pt x="152" y="119"/>
                    <a:pt x="158" y="128"/>
                    <a:pt x="161" y="129"/>
                  </a:cubicBezTo>
                  <a:cubicBezTo>
                    <a:pt x="154" y="130"/>
                    <a:pt x="163" y="137"/>
                    <a:pt x="165" y="138"/>
                  </a:cubicBezTo>
                  <a:cubicBezTo>
                    <a:pt x="165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9"/>
                    <a:pt x="169" y="138"/>
                    <a:pt x="171" y="137"/>
                  </a:cubicBezTo>
                  <a:close/>
                  <a:moveTo>
                    <a:pt x="35" y="140"/>
                  </a:move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lose/>
                  <a:moveTo>
                    <a:pt x="127" y="248"/>
                  </a:moveTo>
                  <a:cubicBezTo>
                    <a:pt x="127" y="246"/>
                    <a:pt x="126" y="248"/>
                    <a:pt x="127" y="248"/>
                  </a:cubicBezTo>
                  <a:close/>
                  <a:moveTo>
                    <a:pt x="105" y="137"/>
                  </a:moveTo>
                  <a:cubicBezTo>
                    <a:pt x="105" y="136"/>
                    <a:pt x="104" y="136"/>
                    <a:pt x="104" y="135"/>
                  </a:cubicBezTo>
                  <a:cubicBezTo>
                    <a:pt x="104" y="136"/>
                    <a:pt x="104" y="136"/>
                    <a:pt x="104" y="137"/>
                  </a:cubicBezTo>
                  <a:cubicBezTo>
                    <a:pt x="104" y="137"/>
                    <a:pt x="105" y="137"/>
                    <a:pt x="105" y="137"/>
                  </a:cubicBezTo>
                  <a:close/>
                  <a:moveTo>
                    <a:pt x="103" y="135"/>
                  </a:moveTo>
                  <a:cubicBezTo>
                    <a:pt x="103" y="135"/>
                    <a:pt x="103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lose/>
                  <a:moveTo>
                    <a:pt x="78" y="88"/>
                  </a:moveTo>
                  <a:cubicBezTo>
                    <a:pt x="78" y="88"/>
                    <a:pt x="78" y="88"/>
                    <a:pt x="78" y="88"/>
                  </a:cubicBezTo>
                  <a:cubicBezTo>
                    <a:pt x="77" y="88"/>
                    <a:pt x="78" y="88"/>
                    <a:pt x="78" y="88"/>
                  </a:cubicBezTo>
                  <a:close/>
                  <a:moveTo>
                    <a:pt x="414" y="43"/>
                  </a:moveTo>
                  <a:cubicBezTo>
                    <a:pt x="414" y="43"/>
                    <a:pt x="414" y="43"/>
                    <a:pt x="414" y="43"/>
                  </a:cubicBezTo>
                  <a:cubicBezTo>
                    <a:pt x="414" y="43"/>
                    <a:pt x="414" y="43"/>
                    <a:pt x="414" y="43"/>
                  </a:cubicBezTo>
                  <a:close/>
                  <a:moveTo>
                    <a:pt x="113" y="59"/>
                  </a:moveTo>
                  <a:cubicBezTo>
                    <a:pt x="113" y="59"/>
                    <a:pt x="114" y="59"/>
                    <a:pt x="113" y="59"/>
                  </a:cubicBezTo>
                  <a:close/>
                  <a:moveTo>
                    <a:pt x="167" y="277"/>
                  </a:moveTo>
                  <a:cubicBezTo>
                    <a:pt x="168" y="277"/>
                    <a:pt x="166" y="274"/>
                    <a:pt x="166" y="275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3" y="277"/>
                    <a:pt x="163" y="282"/>
                    <a:pt x="160" y="284"/>
                  </a:cubicBezTo>
                  <a:cubicBezTo>
                    <a:pt x="155" y="287"/>
                    <a:pt x="150" y="289"/>
                    <a:pt x="153" y="296"/>
                  </a:cubicBezTo>
                  <a:cubicBezTo>
                    <a:pt x="152" y="295"/>
                    <a:pt x="153" y="298"/>
                    <a:pt x="153" y="298"/>
                  </a:cubicBezTo>
                  <a:cubicBezTo>
                    <a:pt x="152" y="299"/>
                    <a:pt x="151" y="302"/>
                    <a:pt x="150" y="303"/>
                  </a:cubicBezTo>
                  <a:cubicBezTo>
                    <a:pt x="150" y="304"/>
                    <a:pt x="150" y="310"/>
                    <a:pt x="151" y="311"/>
                  </a:cubicBezTo>
                  <a:cubicBezTo>
                    <a:pt x="158" y="319"/>
                    <a:pt x="159" y="307"/>
                    <a:pt x="162" y="304"/>
                  </a:cubicBezTo>
                  <a:cubicBezTo>
                    <a:pt x="163" y="303"/>
                    <a:pt x="169" y="285"/>
                    <a:pt x="169" y="284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68" y="283"/>
                    <a:pt x="168" y="279"/>
                    <a:pt x="167" y="277"/>
                  </a:cubicBezTo>
                  <a:close/>
                  <a:moveTo>
                    <a:pt x="154" y="287"/>
                  </a:moveTo>
                  <a:cubicBezTo>
                    <a:pt x="154" y="287"/>
                    <a:pt x="154" y="287"/>
                    <a:pt x="154" y="287"/>
                  </a:cubicBezTo>
                  <a:close/>
                  <a:moveTo>
                    <a:pt x="332" y="253"/>
                  </a:moveTo>
                  <a:cubicBezTo>
                    <a:pt x="333" y="253"/>
                    <a:pt x="334" y="246"/>
                    <a:pt x="335" y="245"/>
                  </a:cubicBezTo>
                  <a:cubicBezTo>
                    <a:pt x="337" y="240"/>
                    <a:pt x="335" y="242"/>
                    <a:pt x="339" y="239"/>
                  </a:cubicBezTo>
                  <a:cubicBezTo>
                    <a:pt x="340" y="239"/>
                    <a:pt x="337" y="237"/>
                    <a:pt x="337" y="236"/>
                  </a:cubicBezTo>
                  <a:cubicBezTo>
                    <a:pt x="337" y="234"/>
                    <a:pt x="337" y="226"/>
                    <a:pt x="339" y="226"/>
                  </a:cubicBezTo>
                  <a:cubicBezTo>
                    <a:pt x="336" y="224"/>
                    <a:pt x="333" y="220"/>
                    <a:pt x="331" y="225"/>
                  </a:cubicBezTo>
                  <a:cubicBezTo>
                    <a:pt x="329" y="229"/>
                    <a:pt x="319" y="237"/>
                    <a:pt x="316" y="236"/>
                  </a:cubicBezTo>
                  <a:cubicBezTo>
                    <a:pt x="315" y="236"/>
                    <a:pt x="315" y="237"/>
                    <a:pt x="315" y="237"/>
                  </a:cubicBezTo>
                  <a:cubicBezTo>
                    <a:pt x="314" y="241"/>
                    <a:pt x="315" y="247"/>
                    <a:pt x="317" y="250"/>
                  </a:cubicBezTo>
                  <a:cubicBezTo>
                    <a:pt x="321" y="252"/>
                    <a:pt x="327" y="252"/>
                    <a:pt x="331" y="252"/>
                  </a:cubicBezTo>
                  <a:cubicBezTo>
                    <a:pt x="331" y="252"/>
                    <a:pt x="332" y="253"/>
                    <a:pt x="332" y="253"/>
                  </a:cubicBezTo>
                  <a:close/>
                  <a:moveTo>
                    <a:pt x="316" y="236"/>
                  </a:moveTo>
                  <a:cubicBezTo>
                    <a:pt x="316" y="236"/>
                    <a:pt x="316" y="236"/>
                    <a:pt x="316" y="236"/>
                  </a:cubicBezTo>
                  <a:cubicBezTo>
                    <a:pt x="318" y="235"/>
                    <a:pt x="321" y="234"/>
                    <a:pt x="316" y="236"/>
                  </a:cubicBezTo>
                  <a:close/>
                  <a:moveTo>
                    <a:pt x="317" y="250"/>
                  </a:moveTo>
                  <a:cubicBezTo>
                    <a:pt x="317" y="250"/>
                    <a:pt x="317" y="250"/>
                    <a:pt x="317" y="250"/>
                  </a:cubicBezTo>
                  <a:close/>
                  <a:moveTo>
                    <a:pt x="306" y="258"/>
                  </a:moveTo>
                  <a:cubicBezTo>
                    <a:pt x="306" y="258"/>
                    <a:pt x="307" y="251"/>
                    <a:pt x="307" y="250"/>
                  </a:cubicBezTo>
                  <a:cubicBezTo>
                    <a:pt x="308" y="250"/>
                    <a:pt x="308" y="250"/>
                    <a:pt x="309" y="250"/>
                  </a:cubicBezTo>
                  <a:cubicBezTo>
                    <a:pt x="309" y="250"/>
                    <a:pt x="305" y="241"/>
                    <a:pt x="306" y="249"/>
                  </a:cubicBezTo>
                  <a:cubicBezTo>
                    <a:pt x="305" y="246"/>
                    <a:pt x="287" y="223"/>
                    <a:pt x="280" y="226"/>
                  </a:cubicBezTo>
                  <a:cubicBezTo>
                    <a:pt x="279" y="226"/>
                    <a:pt x="287" y="236"/>
                    <a:pt x="288" y="236"/>
                  </a:cubicBezTo>
                  <a:cubicBezTo>
                    <a:pt x="289" y="238"/>
                    <a:pt x="294" y="251"/>
                    <a:pt x="297" y="252"/>
                  </a:cubicBezTo>
                  <a:cubicBezTo>
                    <a:pt x="299" y="255"/>
                    <a:pt x="303" y="256"/>
                    <a:pt x="306" y="258"/>
                  </a:cubicBezTo>
                  <a:close/>
                  <a:moveTo>
                    <a:pt x="373" y="253"/>
                  </a:moveTo>
                  <a:cubicBezTo>
                    <a:pt x="373" y="253"/>
                    <a:pt x="373" y="253"/>
                    <a:pt x="373" y="253"/>
                  </a:cubicBezTo>
                  <a:close/>
                  <a:moveTo>
                    <a:pt x="384" y="265"/>
                  </a:moveTo>
                  <a:cubicBezTo>
                    <a:pt x="384" y="265"/>
                    <a:pt x="384" y="265"/>
                    <a:pt x="384" y="265"/>
                  </a:cubicBezTo>
                  <a:cubicBezTo>
                    <a:pt x="384" y="265"/>
                    <a:pt x="384" y="265"/>
                    <a:pt x="384" y="265"/>
                  </a:cubicBezTo>
                  <a:close/>
                  <a:moveTo>
                    <a:pt x="416" y="271"/>
                  </a:moveTo>
                  <a:cubicBezTo>
                    <a:pt x="415" y="269"/>
                    <a:pt x="413" y="267"/>
                    <a:pt x="411" y="267"/>
                  </a:cubicBezTo>
                  <a:cubicBezTo>
                    <a:pt x="411" y="267"/>
                    <a:pt x="408" y="261"/>
                    <a:pt x="408" y="261"/>
                  </a:cubicBezTo>
                  <a:cubicBezTo>
                    <a:pt x="408" y="258"/>
                    <a:pt x="410" y="261"/>
                    <a:pt x="408" y="258"/>
                  </a:cubicBezTo>
                  <a:cubicBezTo>
                    <a:pt x="407" y="257"/>
                    <a:pt x="404" y="253"/>
                    <a:pt x="403" y="253"/>
                  </a:cubicBezTo>
                  <a:cubicBezTo>
                    <a:pt x="400" y="252"/>
                    <a:pt x="395" y="251"/>
                    <a:pt x="393" y="249"/>
                  </a:cubicBezTo>
                  <a:cubicBezTo>
                    <a:pt x="389" y="248"/>
                    <a:pt x="386" y="244"/>
                    <a:pt x="383" y="248"/>
                  </a:cubicBezTo>
                  <a:cubicBezTo>
                    <a:pt x="378" y="249"/>
                    <a:pt x="377" y="252"/>
                    <a:pt x="377" y="244"/>
                  </a:cubicBezTo>
                  <a:cubicBezTo>
                    <a:pt x="374" y="241"/>
                    <a:pt x="370" y="245"/>
                    <a:pt x="368" y="244"/>
                  </a:cubicBezTo>
                  <a:cubicBezTo>
                    <a:pt x="367" y="245"/>
                    <a:pt x="373" y="248"/>
                    <a:pt x="374" y="248"/>
                  </a:cubicBezTo>
                  <a:cubicBezTo>
                    <a:pt x="372" y="250"/>
                    <a:pt x="371" y="249"/>
                    <a:pt x="373" y="253"/>
                  </a:cubicBezTo>
                  <a:cubicBezTo>
                    <a:pt x="374" y="254"/>
                    <a:pt x="375" y="253"/>
                    <a:pt x="375" y="252"/>
                  </a:cubicBezTo>
                  <a:cubicBezTo>
                    <a:pt x="378" y="254"/>
                    <a:pt x="382" y="254"/>
                    <a:pt x="385" y="256"/>
                  </a:cubicBezTo>
                  <a:cubicBezTo>
                    <a:pt x="385" y="256"/>
                    <a:pt x="385" y="257"/>
                    <a:pt x="385" y="257"/>
                  </a:cubicBezTo>
                  <a:cubicBezTo>
                    <a:pt x="389" y="257"/>
                    <a:pt x="385" y="264"/>
                    <a:pt x="384" y="265"/>
                  </a:cubicBezTo>
                  <a:cubicBezTo>
                    <a:pt x="386" y="265"/>
                    <a:pt x="392" y="267"/>
                    <a:pt x="392" y="267"/>
                  </a:cubicBezTo>
                  <a:cubicBezTo>
                    <a:pt x="391" y="270"/>
                    <a:pt x="404" y="264"/>
                    <a:pt x="402" y="264"/>
                  </a:cubicBezTo>
                  <a:cubicBezTo>
                    <a:pt x="406" y="264"/>
                    <a:pt x="405" y="267"/>
                    <a:pt x="408" y="269"/>
                  </a:cubicBezTo>
                  <a:cubicBezTo>
                    <a:pt x="409" y="271"/>
                    <a:pt x="416" y="271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lose/>
                  <a:moveTo>
                    <a:pt x="45" y="86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5" y="86"/>
                    <a:pt x="44" y="86"/>
                    <a:pt x="43" y="86"/>
                  </a:cubicBezTo>
                  <a:cubicBezTo>
                    <a:pt x="44" y="85"/>
                    <a:pt x="45" y="83"/>
                    <a:pt x="46" y="82"/>
                  </a:cubicBezTo>
                  <a:cubicBezTo>
                    <a:pt x="45" y="81"/>
                    <a:pt x="42" y="82"/>
                    <a:pt x="42" y="81"/>
                  </a:cubicBezTo>
                  <a:cubicBezTo>
                    <a:pt x="42" y="80"/>
                    <a:pt x="44" y="79"/>
                    <a:pt x="44" y="78"/>
                  </a:cubicBezTo>
                  <a:cubicBezTo>
                    <a:pt x="43" y="77"/>
                    <a:pt x="38" y="80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6" y="81"/>
                    <a:pt x="36" y="82"/>
                  </a:cubicBezTo>
                  <a:cubicBezTo>
                    <a:pt x="37" y="84"/>
                    <a:pt x="36" y="86"/>
                    <a:pt x="36" y="87"/>
                  </a:cubicBezTo>
                  <a:cubicBezTo>
                    <a:pt x="36" y="87"/>
                    <a:pt x="38" y="88"/>
                    <a:pt x="39" y="88"/>
                  </a:cubicBezTo>
                  <a:cubicBezTo>
                    <a:pt x="37" y="89"/>
                    <a:pt x="44" y="93"/>
                    <a:pt x="41" y="93"/>
                  </a:cubicBezTo>
                  <a:cubicBezTo>
                    <a:pt x="38" y="93"/>
                    <a:pt x="40" y="95"/>
                    <a:pt x="38" y="96"/>
                  </a:cubicBezTo>
                  <a:cubicBezTo>
                    <a:pt x="36" y="98"/>
                    <a:pt x="38" y="98"/>
                    <a:pt x="40" y="98"/>
                  </a:cubicBezTo>
                  <a:cubicBezTo>
                    <a:pt x="38" y="98"/>
                    <a:pt x="38" y="101"/>
                    <a:pt x="36" y="102"/>
                  </a:cubicBezTo>
                  <a:cubicBezTo>
                    <a:pt x="36" y="103"/>
                    <a:pt x="53" y="99"/>
                    <a:pt x="51" y="98"/>
                  </a:cubicBezTo>
                  <a:cubicBezTo>
                    <a:pt x="53" y="96"/>
                    <a:pt x="47" y="91"/>
                    <a:pt x="45" y="86"/>
                  </a:cubicBezTo>
                  <a:close/>
                  <a:moveTo>
                    <a:pt x="368" y="141"/>
                  </a:moveTo>
                  <a:cubicBezTo>
                    <a:pt x="369" y="140"/>
                    <a:pt x="366" y="132"/>
                    <a:pt x="365" y="132"/>
                  </a:cubicBezTo>
                  <a:cubicBezTo>
                    <a:pt x="363" y="130"/>
                    <a:pt x="362" y="128"/>
                    <a:pt x="360" y="127"/>
                  </a:cubicBezTo>
                  <a:cubicBezTo>
                    <a:pt x="362" y="127"/>
                    <a:pt x="363" y="126"/>
                    <a:pt x="365" y="128"/>
                  </a:cubicBezTo>
                  <a:cubicBezTo>
                    <a:pt x="366" y="125"/>
                    <a:pt x="365" y="127"/>
                    <a:pt x="368" y="125"/>
                  </a:cubicBezTo>
                  <a:cubicBezTo>
                    <a:pt x="368" y="125"/>
                    <a:pt x="368" y="121"/>
                    <a:pt x="368" y="121"/>
                  </a:cubicBezTo>
                  <a:cubicBezTo>
                    <a:pt x="367" y="119"/>
                    <a:pt x="367" y="124"/>
                    <a:pt x="367" y="123"/>
                  </a:cubicBezTo>
                  <a:cubicBezTo>
                    <a:pt x="365" y="123"/>
                    <a:pt x="357" y="117"/>
                    <a:pt x="356" y="118"/>
                  </a:cubicBezTo>
                  <a:cubicBezTo>
                    <a:pt x="356" y="118"/>
                    <a:pt x="358" y="124"/>
                    <a:pt x="357" y="125"/>
                  </a:cubicBezTo>
                  <a:cubicBezTo>
                    <a:pt x="359" y="128"/>
                    <a:pt x="358" y="128"/>
                    <a:pt x="361" y="128"/>
                  </a:cubicBezTo>
                  <a:cubicBezTo>
                    <a:pt x="358" y="130"/>
                    <a:pt x="365" y="137"/>
                    <a:pt x="362" y="140"/>
                  </a:cubicBezTo>
                  <a:cubicBezTo>
                    <a:pt x="361" y="140"/>
                    <a:pt x="361" y="140"/>
                    <a:pt x="360" y="141"/>
                  </a:cubicBezTo>
                  <a:cubicBezTo>
                    <a:pt x="360" y="139"/>
                    <a:pt x="359" y="140"/>
                    <a:pt x="359" y="139"/>
                  </a:cubicBezTo>
                  <a:cubicBezTo>
                    <a:pt x="356" y="142"/>
                    <a:pt x="362" y="145"/>
                    <a:pt x="354" y="144"/>
                  </a:cubicBezTo>
                  <a:cubicBezTo>
                    <a:pt x="353" y="144"/>
                    <a:pt x="347" y="150"/>
                    <a:pt x="349" y="151"/>
                  </a:cubicBezTo>
                  <a:cubicBezTo>
                    <a:pt x="348" y="150"/>
                    <a:pt x="349" y="151"/>
                    <a:pt x="349" y="151"/>
                  </a:cubicBezTo>
                  <a:cubicBezTo>
                    <a:pt x="349" y="151"/>
                    <a:pt x="351" y="154"/>
                    <a:pt x="351" y="154"/>
                  </a:cubicBezTo>
                  <a:cubicBezTo>
                    <a:pt x="351" y="155"/>
                    <a:pt x="352" y="156"/>
                    <a:pt x="353" y="156"/>
                  </a:cubicBezTo>
                  <a:cubicBezTo>
                    <a:pt x="354" y="154"/>
                    <a:pt x="354" y="154"/>
                    <a:pt x="355" y="151"/>
                  </a:cubicBezTo>
                  <a:cubicBezTo>
                    <a:pt x="356" y="153"/>
                    <a:pt x="359" y="149"/>
                    <a:pt x="358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9" y="148"/>
                    <a:pt x="360" y="149"/>
                    <a:pt x="361" y="150"/>
                  </a:cubicBezTo>
                  <a:cubicBezTo>
                    <a:pt x="365" y="142"/>
                    <a:pt x="369" y="151"/>
                    <a:pt x="368" y="141"/>
                  </a:cubicBezTo>
                  <a:close/>
                  <a:moveTo>
                    <a:pt x="327" y="265"/>
                  </a:moveTo>
                  <a:cubicBezTo>
                    <a:pt x="333" y="267"/>
                    <a:pt x="327" y="263"/>
                    <a:pt x="324" y="263"/>
                  </a:cubicBezTo>
                  <a:cubicBezTo>
                    <a:pt x="324" y="262"/>
                    <a:pt x="327" y="262"/>
                    <a:pt x="326" y="261"/>
                  </a:cubicBezTo>
                  <a:cubicBezTo>
                    <a:pt x="323" y="261"/>
                    <a:pt x="304" y="257"/>
                    <a:pt x="305" y="261"/>
                  </a:cubicBezTo>
                  <a:cubicBezTo>
                    <a:pt x="309" y="263"/>
                    <a:pt x="313" y="263"/>
                    <a:pt x="317" y="264"/>
                  </a:cubicBezTo>
                  <a:cubicBezTo>
                    <a:pt x="318" y="266"/>
                    <a:pt x="327" y="265"/>
                    <a:pt x="327" y="265"/>
                  </a:cubicBezTo>
                  <a:close/>
                  <a:moveTo>
                    <a:pt x="28" y="91"/>
                  </a:moveTo>
                  <a:cubicBezTo>
                    <a:pt x="29" y="93"/>
                    <a:pt x="27" y="98"/>
                    <a:pt x="28" y="98"/>
                  </a:cubicBezTo>
                  <a:cubicBezTo>
                    <a:pt x="35" y="97"/>
                    <a:pt x="35" y="95"/>
                    <a:pt x="38" y="90"/>
                  </a:cubicBezTo>
                  <a:cubicBezTo>
                    <a:pt x="39" y="89"/>
                    <a:pt x="30" y="88"/>
                    <a:pt x="28" y="91"/>
                  </a:cubicBezTo>
                  <a:close/>
                  <a:moveTo>
                    <a:pt x="354" y="212"/>
                  </a:moveTo>
                  <a:cubicBezTo>
                    <a:pt x="355" y="219"/>
                    <a:pt x="345" y="216"/>
                    <a:pt x="346" y="222"/>
                  </a:cubicBezTo>
                  <a:cubicBezTo>
                    <a:pt x="346" y="223"/>
                    <a:pt x="353" y="217"/>
                    <a:pt x="351" y="224"/>
                  </a:cubicBezTo>
                  <a:cubicBezTo>
                    <a:pt x="351" y="225"/>
                    <a:pt x="354" y="226"/>
                    <a:pt x="355" y="226"/>
                  </a:cubicBezTo>
                  <a:cubicBezTo>
                    <a:pt x="355" y="226"/>
                    <a:pt x="355" y="222"/>
                    <a:pt x="355" y="222"/>
                  </a:cubicBezTo>
                  <a:cubicBezTo>
                    <a:pt x="356" y="222"/>
                    <a:pt x="356" y="223"/>
                    <a:pt x="356" y="224"/>
                  </a:cubicBezTo>
                  <a:cubicBezTo>
                    <a:pt x="356" y="224"/>
                    <a:pt x="357" y="222"/>
                    <a:pt x="357" y="222"/>
                  </a:cubicBezTo>
                  <a:cubicBezTo>
                    <a:pt x="357" y="220"/>
                    <a:pt x="354" y="212"/>
                    <a:pt x="354" y="212"/>
                  </a:cubicBezTo>
                  <a:close/>
                  <a:moveTo>
                    <a:pt x="349" y="206"/>
                  </a:moveTo>
                  <a:cubicBezTo>
                    <a:pt x="346" y="208"/>
                    <a:pt x="349" y="208"/>
                    <a:pt x="350" y="209"/>
                  </a:cubicBezTo>
                  <a:cubicBezTo>
                    <a:pt x="350" y="208"/>
                    <a:pt x="349" y="208"/>
                    <a:pt x="349" y="206"/>
                  </a:cubicBezTo>
                  <a:cubicBezTo>
                    <a:pt x="352" y="207"/>
                    <a:pt x="347" y="200"/>
                    <a:pt x="347" y="203"/>
                  </a:cubicBezTo>
                  <a:cubicBezTo>
                    <a:pt x="347" y="201"/>
                    <a:pt x="346" y="202"/>
                    <a:pt x="345" y="202"/>
                  </a:cubicBezTo>
                  <a:cubicBezTo>
                    <a:pt x="345" y="203"/>
                    <a:pt x="344" y="204"/>
                    <a:pt x="344" y="204"/>
                  </a:cubicBezTo>
                  <a:cubicBezTo>
                    <a:pt x="345" y="204"/>
                    <a:pt x="349" y="206"/>
                    <a:pt x="349" y="206"/>
                  </a:cubicBezTo>
                  <a:close/>
                  <a:moveTo>
                    <a:pt x="339" y="190"/>
                  </a:moveTo>
                  <a:cubicBezTo>
                    <a:pt x="339" y="190"/>
                    <a:pt x="339" y="190"/>
                    <a:pt x="339" y="190"/>
                  </a:cubicBezTo>
                  <a:cubicBezTo>
                    <a:pt x="336" y="192"/>
                    <a:pt x="339" y="206"/>
                    <a:pt x="344" y="203"/>
                  </a:cubicBezTo>
                  <a:cubicBezTo>
                    <a:pt x="344" y="203"/>
                    <a:pt x="344" y="202"/>
                    <a:pt x="344" y="202"/>
                  </a:cubicBezTo>
                  <a:cubicBezTo>
                    <a:pt x="344" y="201"/>
                    <a:pt x="345" y="186"/>
                    <a:pt x="339" y="189"/>
                  </a:cubicBezTo>
                  <a:cubicBezTo>
                    <a:pt x="339" y="189"/>
                    <a:pt x="339" y="189"/>
                    <a:pt x="339" y="190"/>
                  </a:cubicBezTo>
                  <a:close/>
                  <a:moveTo>
                    <a:pt x="344" y="204"/>
                  </a:moveTo>
                  <a:cubicBezTo>
                    <a:pt x="344" y="205"/>
                    <a:pt x="344" y="204"/>
                    <a:pt x="344" y="204"/>
                  </a:cubicBezTo>
                  <a:cubicBezTo>
                    <a:pt x="344" y="204"/>
                    <a:pt x="344" y="204"/>
                    <a:pt x="344" y="204"/>
                  </a:cubicBezTo>
                  <a:close/>
                  <a:moveTo>
                    <a:pt x="345" y="202"/>
                  </a:moveTo>
                  <a:cubicBezTo>
                    <a:pt x="345" y="201"/>
                    <a:pt x="344" y="201"/>
                    <a:pt x="344" y="202"/>
                  </a:cubicBezTo>
                  <a:cubicBezTo>
                    <a:pt x="344" y="202"/>
                    <a:pt x="344" y="202"/>
                    <a:pt x="344" y="202"/>
                  </a:cubicBezTo>
                  <a:cubicBezTo>
                    <a:pt x="344" y="202"/>
                    <a:pt x="344" y="202"/>
                    <a:pt x="345" y="202"/>
                  </a:cubicBezTo>
                  <a:close/>
                  <a:moveTo>
                    <a:pt x="338" y="196"/>
                  </a:moveTo>
                  <a:cubicBezTo>
                    <a:pt x="338" y="196"/>
                    <a:pt x="338" y="196"/>
                    <a:pt x="338" y="196"/>
                  </a:cubicBezTo>
                  <a:close/>
                  <a:moveTo>
                    <a:pt x="247" y="220"/>
                  </a:moveTo>
                  <a:cubicBezTo>
                    <a:pt x="247" y="220"/>
                    <a:pt x="247" y="220"/>
                    <a:pt x="247" y="220"/>
                  </a:cubicBezTo>
                  <a:close/>
                  <a:moveTo>
                    <a:pt x="242" y="214"/>
                  </a:moveTo>
                  <a:cubicBezTo>
                    <a:pt x="241" y="215"/>
                    <a:pt x="241" y="224"/>
                    <a:pt x="243" y="225"/>
                  </a:cubicBezTo>
                  <a:cubicBezTo>
                    <a:pt x="245" y="226"/>
                    <a:pt x="249" y="222"/>
                    <a:pt x="247" y="220"/>
                  </a:cubicBezTo>
                  <a:cubicBezTo>
                    <a:pt x="246" y="218"/>
                    <a:pt x="244" y="214"/>
                    <a:pt x="242" y="214"/>
                  </a:cubicBezTo>
                  <a:close/>
                  <a:moveTo>
                    <a:pt x="355" y="237"/>
                  </a:moveTo>
                  <a:cubicBezTo>
                    <a:pt x="355" y="238"/>
                    <a:pt x="343" y="239"/>
                    <a:pt x="345" y="238"/>
                  </a:cubicBezTo>
                  <a:cubicBezTo>
                    <a:pt x="344" y="238"/>
                    <a:pt x="341" y="239"/>
                    <a:pt x="341" y="242"/>
                  </a:cubicBezTo>
                  <a:cubicBezTo>
                    <a:pt x="341" y="244"/>
                    <a:pt x="339" y="247"/>
                    <a:pt x="339" y="249"/>
                  </a:cubicBezTo>
                  <a:cubicBezTo>
                    <a:pt x="339" y="249"/>
                    <a:pt x="340" y="258"/>
                    <a:pt x="340" y="258"/>
                  </a:cubicBezTo>
                  <a:cubicBezTo>
                    <a:pt x="344" y="257"/>
                    <a:pt x="341" y="252"/>
                    <a:pt x="343" y="249"/>
                  </a:cubicBezTo>
                  <a:cubicBezTo>
                    <a:pt x="344" y="249"/>
                    <a:pt x="347" y="257"/>
                    <a:pt x="348" y="258"/>
                  </a:cubicBezTo>
                  <a:cubicBezTo>
                    <a:pt x="349" y="258"/>
                    <a:pt x="349" y="251"/>
                    <a:pt x="347" y="249"/>
                  </a:cubicBezTo>
                  <a:cubicBezTo>
                    <a:pt x="347" y="247"/>
                    <a:pt x="346" y="245"/>
                    <a:pt x="350" y="247"/>
                  </a:cubicBezTo>
                  <a:cubicBezTo>
                    <a:pt x="350" y="245"/>
                    <a:pt x="350" y="245"/>
                    <a:pt x="350" y="243"/>
                  </a:cubicBezTo>
                  <a:cubicBezTo>
                    <a:pt x="346" y="242"/>
                    <a:pt x="345" y="246"/>
                    <a:pt x="343" y="244"/>
                  </a:cubicBezTo>
                  <a:cubicBezTo>
                    <a:pt x="341" y="241"/>
                    <a:pt x="346" y="239"/>
                    <a:pt x="349" y="241"/>
                  </a:cubicBezTo>
                  <a:cubicBezTo>
                    <a:pt x="351" y="241"/>
                    <a:pt x="356" y="238"/>
                    <a:pt x="355" y="237"/>
                  </a:cubicBezTo>
                  <a:close/>
                  <a:moveTo>
                    <a:pt x="336" y="178"/>
                  </a:moveTo>
                  <a:cubicBezTo>
                    <a:pt x="336" y="178"/>
                    <a:pt x="337" y="180"/>
                    <a:pt x="338" y="180"/>
                  </a:cubicBezTo>
                  <a:cubicBezTo>
                    <a:pt x="338" y="180"/>
                    <a:pt x="338" y="180"/>
                    <a:pt x="338" y="180"/>
                  </a:cubicBezTo>
                  <a:cubicBezTo>
                    <a:pt x="339" y="179"/>
                    <a:pt x="340" y="172"/>
                    <a:pt x="339" y="171"/>
                  </a:cubicBezTo>
                  <a:cubicBezTo>
                    <a:pt x="336" y="169"/>
                    <a:pt x="335" y="177"/>
                    <a:pt x="336" y="178"/>
                  </a:cubicBezTo>
                  <a:close/>
                  <a:moveTo>
                    <a:pt x="315" y="188"/>
                  </a:moveTo>
                  <a:cubicBezTo>
                    <a:pt x="314" y="188"/>
                    <a:pt x="315" y="188"/>
                    <a:pt x="315" y="188"/>
                  </a:cubicBezTo>
                  <a:close/>
                  <a:moveTo>
                    <a:pt x="309" y="188"/>
                  </a:moveTo>
                  <a:cubicBezTo>
                    <a:pt x="312" y="191"/>
                    <a:pt x="313" y="191"/>
                    <a:pt x="315" y="188"/>
                  </a:cubicBezTo>
                  <a:cubicBezTo>
                    <a:pt x="318" y="185"/>
                    <a:pt x="309" y="184"/>
                    <a:pt x="309" y="188"/>
                  </a:cubicBezTo>
                  <a:close/>
                  <a:moveTo>
                    <a:pt x="421" y="256"/>
                  </a:moveTo>
                  <a:cubicBezTo>
                    <a:pt x="421" y="256"/>
                    <a:pt x="422" y="255"/>
                    <a:pt x="422" y="254"/>
                  </a:cubicBezTo>
                  <a:cubicBezTo>
                    <a:pt x="423" y="257"/>
                    <a:pt x="422" y="252"/>
                    <a:pt x="421" y="250"/>
                  </a:cubicBezTo>
                  <a:cubicBezTo>
                    <a:pt x="421" y="249"/>
                    <a:pt x="420" y="248"/>
                    <a:pt x="420" y="249"/>
                  </a:cubicBezTo>
                  <a:cubicBezTo>
                    <a:pt x="420" y="248"/>
                    <a:pt x="419" y="248"/>
                    <a:pt x="418" y="249"/>
                  </a:cubicBezTo>
                  <a:cubicBezTo>
                    <a:pt x="418" y="250"/>
                    <a:pt x="422" y="252"/>
                    <a:pt x="422" y="254"/>
                  </a:cubicBezTo>
                  <a:cubicBezTo>
                    <a:pt x="421" y="253"/>
                    <a:pt x="415" y="258"/>
                    <a:pt x="411" y="257"/>
                  </a:cubicBezTo>
                  <a:cubicBezTo>
                    <a:pt x="412" y="258"/>
                    <a:pt x="412" y="258"/>
                    <a:pt x="411" y="258"/>
                  </a:cubicBezTo>
                  <a:cubicBezTo>
                    <a:pt x="416" y="265"/>
                    <a:pt x="412" y="258"/>
                    <a:pt x="412" y="258"/>
                  </a:cubicBezTo>
                  <a:cubicBezTo>
                    <a:pt x="411" y="258"/>
                    <a:pt x="412" y="258"/>
                    <a:pt x="414" y="259"/>
                  </a:cubicBezTo>
                  <a:cubicBezTo>
                    <a:pt x="415" y="259"/>
                    <a:pt x="417" y="259"/>
                    <a:pt x="418" y="258"/>
                  </a:cubicBezTo>
                  <a:cubicBezTo>
                    <a:pt x="417" y="259"/>
                    <a:pt x="421" y="257"/>
                    <a:pt x="421" y="256"/>
                  </a:cubicBezTo>
                  <a:close/>
                  <a:moveTo>
                    <a:pt x="351" y="208"/>
                  </a:moveTo>
                  <a:cubicBezTo>
                    <a:pt x="351" y="208"/>
                    <a:pt x="352" y="209"/>
                    <a:pt x="351" y="208"/>
                  </a:cubicBezTo>
                  <a:close/>
                  <a:moveTo>
                    <a:pt x="351" y="208"/>
                  </a:moveTo>
                  <a:cubicBezTo>
                    <a:pt x="352" y="209"/>
                    <a:pt x="352" y="209"/>
                    <a:pt x="352" y="210"/>
                  </a:cubicBezTo>
                  <a:cubicBezTo>
                    <a:pt x="352" y="209"/>
                    <a:pt x="351" y="209"/>
                    <a:pt x="351" y="209"/>
                  </a:cubicBezTo>
                  <a:cubicBezTo>
                    <a:pt x="351" y="211"/>
                    <a:pt x="352" y="212"/>
                    <a:pt x="353" y="214"/>
                  </a:cubicBezTo>
                  <a:cubicBezTo>
                    <a:pt x="354" y="212"/>
                    <a:pt x="355" y="208"/>
                    <a:pt x="353" y="207"/>
                  </a:cubicBezTo>
                  <a:cubicBezTo>
                    <a:pt x="353" y="207"/>
                    <a:pt x="352" y="207"/>
                    <a:pt x="351" y="207"/>
                  </a:cubicBezTo>
                  <a:cubicBezTo>
                    <a:pt x="351" y="207"/>
                    <a:pt x="351" y="208"/>
                    <a:pt x="351" y="208"/>
                  </a:cubicBezTo>
                  <a:close/>
                  <a:moveTo>
                    <a:pt x="361" y="252"/>
                  </a:moveTo>
                  <a:cubicBezTo>
                    <a:pt x="361" y="252"/>
                    <a:pt x="361" y="252"/>
                    <a:pt x="361" y="252"/>
                  </a:cubicBezTo>
                  <a:cubicBezTo>
                    <a:pt x="361" y="252"/>
                    <a:pt x="361" y="252"/>
                    <a:pt x="361" y="252"/>
                  </a:cubicBezTo>
                  <a:close/>
                  <a:moveTo>
                    <a:pt x="366" y="250"/>
                  </a:moveTo>
                  <a:cubicBezTo>
                    <a:pt x="366" y="250"/>
                    <a:pt x="366" y="250"/>
                    <a:pt x="366" y="250"/>
                  </a:cubicBezTo>
                  <a:cubicBezTo>
                    <a:pt x="363" y="247"/>
                    <a:pt x="361" y="251"/>
                    <a:pt x="361" y="252"/>
                  </a:cubicBezTo>
                  <a:cubicBezTo>
                    <a:pt x="362" y="251"/>
                    <a:pt x="368" y="252"/>
                    <a:pt x="368" y="252"/>
                  </a:cubicBezTo>
                  <a:cubicBezTo>
                    <a:pt x="368" y="250"/>
                    <a:pt x="367" y="251"/>
                    <a:pt x="366" y="250"/>
                  </a:cubicBezTo>
                  <a:close/>
                  <a:moveTo>
                    <a:pt x="337" y="267"/>
                  </a:moveTo>
                  <a:cubicBezTo>
                    <a:pt x="339" y="265"/>
                    <a:pt x="338" y="266"/>
                    <a:pt x="339" y="264"/>
                  </a:cubicBezTo>
                  <a:cubicBezTo>
                    <a:pt x="338" y="265"/>
                    <a:pt x="329" y="265"/>
                    <a:pt x="331" y="267"/>
                  </a:cubicBezTo>
                  <a:cubicBezTo>
                    <a:pt x="333" y="267"/>
                    <a:pt x="335" y="266"/>
                    <a:pt x="337" y="267"/>
                  </a:cubicBezTo>
                  <a:close/>
                  <a:moveTo>
                    <a:pt x="359" y="265"/>
                  </a:moveTo>
                  <a:cubicBezTo>
                    <a:pt x="359" y="265"/>
                    <a:pt x="346" y="268"/>
                    <a:pt x="349" y="271"/>
                  </a:cubicBezTo>
                  <a:cubicBezTo>
                    <a:pt x="349" y="271"/>
                    <a:pt x="359" y="266"/>
                    <a:pt x="359" y="265"/>
                  </a:cubicBezTo>
                  <a:close/>
                  <a:moveTo>
                    <a:pt x="345" y="209"/>
                  </a:moveTo>
                  <a:cubicBezTo>
                    <a:pt x="345" y="210"/>
                    <a:pt x="345" y="211"/>
                    <a:pt x="345" y="212"/>
                  </a:cubicBezTo>
                  <a:cubicBezTo>
                    <a:pt x="347" y="211"/>
                    <a:pt x="346" y="213"/>
                    <a:pt x="347" y="213"/>
                  </a:cubicBezTo>
                  <a:cubicBezTo>
                    <a:pt x="347" y="214"/>
                    <a:pt x="346" y="215"/>
                    <a:pt x="348" y="216"/>
                  </a:cubicBezTo>
                  <a:cubicBezTo>
                    <a:pt x="349" y="215"/>
                    <a:pt x="351" y="212"/>
                    <a:pt x="350" y="210"/>
                  </a:cubicBezTo>
                  <a:cubicBezTo>
                    <a:pt x="350" y="212"/>
                    <a:pt x="344" y="208"/>
                    <a:pt x="345" y="209"/>
                  </a:cubicBezTo>
                  <a:close/>
                  <a:moveTo>
                    <a:pt x="353" y="264"/>
                  </a:moveTo>
                  <a:cubicBezTo>
                    <a:pt x="353" y="264"/>
                    <a:pt x="344" y="266"/>
                    <a:pt x="344" y="265"/>
                  </a:cubicBezTo>
                  <a:cubicBezTo>
                    <a:pt x="344" y="265"/>
                    <a:pt x="339" y="264"/>
                    <a:pt x="340" y="266"/>
                  </a:cubicBezTo>
                  <a:cubicBezTo>
                    <a:pt x="340" y="267"/>
                    <a:pt x="345" y="267"/>
                    <a:pt x="346" y="266"/>
                  </a:cubicBezTo>
                  <a:cubicBezTo>
                    <a:pt x="346" y="267"/>
                    <a:pt x="353" y="265"/>
                    <a:pt x="353" y="264"/>
                  </a:cubicBezTo>
                  <a:close/>
                  <a:moveTo>
                    <a:pt x="346" y="266"/>
                  </a:moveTo>
                  <a:cubicBezTo>
                    <a:pt x="346" y="267"/>
                    <a:pt x="346" y="266"/>
                    <a:pt x="346" y="266"/>
                  </a:cubicBezTo>
                  <a:close/>
                  <a:moveTo>
                    <a:pt x="339" y="210"/>
                  </a:moveTo>
                  <a:cubicBezTo>
                    <a:pt x="339" y="211"/>
                    <a:pt x="334" y="218"/>
                    <a:pt x="334" y="218"/>
                  </a:cubicBezTo>
                  <a:cubicBezTo>
                    <a:pt x="336" y="220"/>
                    <a:pt x="339" y="211"/>
                    <a:pt x="339" y="210"/>
                  </a:cubicBezTo>
                  <a:close/>
                  <a:moveTo>
                    <a:pt x="339" y="210"/>
                  </a:moveTo>
                  <a:cubicBezTo>
                    <a:pt x="339" y="210"/>
                    <a:pt x="339" y="210"/>
                    <a:pt x="339" y="210"/>
                  </a:cubicBezTo>
                  <a:cubicBezTo>
                    <a:pt x="339" y="210"/>
                    <a:pt x="339" y="210"/>
                    <a:pt x="339" y="210"/>
                  </a:cubicBezTo>
                  <a:close/>
                  <a:moveTo>
                    <a:pt x="341" y="205"/>
                  </a:moveTo>
                  <a:cubicBezTo>
                    <a:pt x="341" y="205"/>
                    <a:pt x="342" y="207"/>
                    <a:pt x="342" y="207"/>
                  </a:cubicBezTo>
                  <a:cubicBezTo>
                    <a:pt x="342" y="207"/>
                    <a:pt x="342" y="207"/>
                    <a:pt x="343" y="207"/>
                  </a:cubicBezTo>
                  <a:cubicBezTo>
                    <a:pt x="346" y="205"/>
                    <a:pt x="339" y="202"/>
                    <a:pt x="341" y="205"/>
                  </a:cubicBezTo>
                  <a:close/>
                  <a:moveTo>
                    <a:pt x="338" y="269"/>
                  </a:moveTo>
                  <a:cubicBezTo>
                    <a:pt x="340" y="270"/>
                    <a:pt x="342" y="271"/>
                    <a:pt x="343" y="270"/>
                  </a:cubicBezTo>
                  <a:cubicBezTo>
                    <a:pt x="341" y="268"/>
                    <a:pt x="336" y="268"/>
                    <a:pt x="338" y="269"/>
                  </a:cubicBezTo>
                  <a:close/>
                  <a:moveTo>
                    <a:pt x="359" y="251"/>
                  </a:moveTo>
                  <a:cubicBezTo>
                    <a:pt x="352" y="252"/>
                    <a:pt x="360" y="253"/>
                    <a:pt x="359" y="251"/>
                  </a:cubicBezTo>
                  <a:close/>
                  <a:moveTo>
                    <a:pt x="368" y="273"/>
                  </a:moveTo>
                  <a:cubicBezTo>
                    <a:pt x="367" y="273"/>
                    <a:pt x="366" y="273"/>
                    <a:pt x="365" y="274"/>
                  </a:cubicBezTo>
                  <a:cubicBezTo>
                    <a:pt x="365" y="276"/>
                    <a:pt x="369" y="275"/>
                    <a:pt x="368" y="273"/>
                  </a:cubicBezTo>
                  <a:close/>
                  <a:moveTo>
                    <a:pt x="416" y="268"/>
                  </a:moveTo>
                  <a:cubicBezTo>
                    <a:pt x="416" y="268"/>
                    <a:pt x="416" y="268"/>
                    <a:pt x="416" y="268"/>
                  </a:cubicBezTo>
                  <a:cubicBezTo>
                    <a:pt x="416" y="268"/>
                    <a:pt x="415" y="267"/>
                    <a:pt x="415" y="268"/>
                  </a:cubicBezTo>
                  <a:cubicBezTo>
                    <a:pt x="415" y="268"/>
                    <a:pt x="417" y="271"/>
                    <a:pt x="418" y="270"/>
                  </a:cubicBezTo>
                  <a:cubicBezTo>
                    <a:pt x="417" y="269"/>
                    <a:pt x="417" y="268"/>
                    <a:pt x="416" y="268"/>
                  </a:cubicBezTo>
                  <a:close/>
                  <a:moveTo>
                    <a:pt x="287" y="238"/>
                  </a:moveTo>
                  <a:cubicBezTo>
                    <a:pt x="287" y="238"/>
                    <a:pt x="287" y="238"/>
                    <a:pt x="287" y="238"/>
                  </a:cubicBezTo>
                  <a:close/>
                  <a:moveTo>
                    <a:pt x="285" y="237"/>
                  </a:moveTo>
                  <a:cubicBezTo>
                    <a:pt x="285" y="238"/>
                    <a:pt x="286" y="240"/>
                    <a:pt x="286" y="240"/>
                  </a:cubicBezTo>
                  <a:cubicBezTo>
                    <a:pt x="286" y="240"/>
                    <a:pt x="286" y="240"/>
                    <a:pt x="287" y="240"/>
                  </a:cubicBezTo>
                  <a:cubicBezTo>
                    <a:pt x="287" y="240"/>
                    <a:pt x="287" y="239"/>
                    <a:pt x="287" y="238"/>
                  </a:cubicBezTo>
                  <a:cubicBezTo>
                    <a:pt x="287" y="238"/>
                    <a:pt x="286" y="237"/>
                    <a:pt x="285" y="237"/>
                  </a:cubicBezTo>
                  <a:close/>
                  <a:moveTo>
                    <a:pt x="311" y="250"/>
                  </a:moveTo>
                  <a:cubicBezTo>
                    <a:pt x="311" y="251"/>
                    <a:pt x="311" y="251"/>
                    <a:pt x="312" y="251"/>
                  </a:cubicBezTo>
                  <a:cubicBezTo>
                    <a:pt x="313" y="251"/>
                    <a:pt x="313" y="249"/>
                    <a:pt x="312" y="249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311" y="249"/>
                    <a:pt x="311" y="249"/>
                    <a:pt x="312" y="249"/>
                  </a:cubicBezTo>
                  <a:cubicBezTo>
                    <a:pt x="311" y="249"/>
                    <a:pt x="310" y="249"/>
                    <a:pt x="311" y="250"/>
                  </a:cubicBezTo>
                  <a:close/>
                  <a:moveTo>
                    <a:pt x="368" y="243"/>
                  </a:moveTo>
                  <a:cubicBezTo>
                    <a:pt x="368" y="243"/>
                    <a:pt x="371" y="243"/>
                    <a:pt x="370" y="242"/>
                  </a:cubicBezTo>
                  <a:cubicBezTo>
                    <a:pt x="369" y="242"/>
                    <a:pt x="368" y="242"/>
                    <a:pt x="367" y="242"/>
                  </a:cubicBezTo>
                  <a:cubicBezTo>
                    <a:pt x="367" y="242"/>
                    <a:pt x="368" y="244"/>
                    <a:pt x="368" y="243"/>
                  </a:cubicBezTo>
                  <a:close/>
                  <a:moveTo>
                    <a:pt x="289" y="244"/>
                  </a:moveTo>
                  <a:cubicBezTo>
                    <a:pt x="286" y="247"/>
                    <a:pt x="292" y="246"/>
                    <a:pt x="290" y="246"/>
                  </a:cubicBezTo>
                  <a:cubicBezTo>
                    <a:pt x="290" y="245"/>
                    <a:pt x="290" y="244"/>
                    <a:pt x="289" y="244"/>
                  </a:cubicBezTo>
                  <a:close/>
                  <a:moveTo>
                    <a:pt x="377" y="257"/>
                  </a:moveTo>
                  <a:cubicBezTo>
                    <a:pt x="376" y="258"/>
                    <a:pt x="377" y="259"/>
                    <a:pt x="376" y="261"/>
                  </a:cubicBezTo>
                  <a:cubicBezTo>
                    <a:pt x="376" y="263"/>
                    <a:pt x="378" y="257"/>
                    <a:pt x="377" y="257"/>
                  </a:cubicBezTo>
                  <a:close/>
                  <a:moveTo>
                    <a:pt x="176" y="207"/>
                  </a:moveTo>
                  <a:cubicBezTo>
                    <a:pt x="178" y="208"/>
                    <a:pt x="178" y="206"/>
                    <a:pt x="179" y="206"/>
                  </a:cubicBezTo>
                  <a:cubicBezTo>
                    <a:pt x="178" y="206"/>
                    <a:pt x="176" y="206"/>
                    <a:pt x="176" y="207"/>
                  </a:cubicBezTo>
                  <a:close/>
                  <a:moveTo>
                    <a:pt x="304" y="241"/>
                  </a:moveTo>
                  <a:cubicBezTo>
                    <a:pt x="304" y="241"/>
                    <a:pt x="303" y="243"/>
                    <a:pt x="303" y="243"/>
                  </a:cubicBezTo>
                  <a:cubicBezTo>
                    <a:pt x="305" y="244"/>
                    <a:pt x="305" y="242"/>
                    <a:pt x="304" y="241"/>
                  </a:cubicBezTo>
                  <a:close/>
                  <a:moveTo>
                    <a:pt x="361" y="247"/>
                  </a:moveTo>
                  <a:cubicBezTo>
                    <a:pt x="360" y="247"/>
                    <a:pt x="361" y="247"/>
                    <a:pt x="361" y="247"/>
                  </a:cubicBezTo>
                  <a:close/>
                  <a:moveTo>
                    <a:pt x="361" y="247"/>
                  </a:moveTo>
                  <a:cubicBezTo>
                    <a:pt x="363" y="247"/>
                    <a:pt x="361" y="245"/>
                    <a:pt x="360" y="245"/>
                  </a:cubicBezTo>
                  <a:cubicBezTo>
                    <a:pt x="360" y="245"/>
                    <a:pt x="359" y="247"/>
                    <a:pt x="361" y="247"/>
                  </a:cubicBezTo>
                  <a:close/>
                  <a:moveTo>
                    <a:pt x="357" y="247"/>
                  </a:moveTo>
                  <a:cubicBezTo>
                    <a:pt x="356" y="247"/>
                    <a:pt x="352" y="245"/>
                    <a:pt x="352" y="247"/>
                  </a:cubicBezTo>
                  <a:cubicBezTo>
                    <a:pt x="353" y="249"/>
                    <a:pt x="356" y="245"/>
                    <a:pt x="356" y="248"/>
                  </a:cubicBezTo>
                  <a:cubicBezTo>
                    <a:pt x="357" y="248"/>
                    <a:pt x="357" y="247"/>
                    <a:pt x="357" y="247"/>
                  </a:cubicBezTo>
                  <a:close/>
                  <a:moveTo>
                    <a:pt x="369" y="262"/>
                  </a:moveTo>
                  <a:cubicBezTo>
                    <a:pt x="369" y="262"/>
                    <a:pt x="369" y="262"/>
                    <a:pt x="369" y="262"/>
                  </a:cubicBezTo>
                  <a:close/>
                  <a:moveTo>
                    <a:pt x="369" y="262"/>
                  </a:moveTo>
                  <a:cubicBezTo>
                    <a:pt x="368" y="263"/>
                    <a:pt x="367" y="264"/>
                    <a:pt x="367" y="265"/>
                  </a:cubicBezTo>
                  <a:cubicBezTo>
                    <a:pt x="368" y="266"/>
                    <a:pt x="371" y="262"/>
                    <a:pt x="370" y="262"/>
                  </a:cubicBezTo>
                  <a:cubicBezTo>
                    <a:pt x="370" y="261"/>
                    <a:pt x="369" y="262"/>
                    <a:pt x="369" y="262"/>
                  </a:cubicBezTo>
                  <a:close/>
                  <a:moveTo>
                    <a:pt x="383" y="247"/>
                  </a:moveTo>
                  <a:cubicBezTo>
                    <a:pt x="383" y="246"/>
                    <a:pt x="379" y="246"/>
                    <a:pt x="380" y="247"/>
                  </a:cubicBezTo>
                  <a:cubicBezTo>
                    <a:pt x="381" y="247"/>
                    <a:pt x="382" y="247"/>
                    <a:pt x="383" y="247"/>
                  </a:cubicBezTo>
                  <a:close/>
                  <a:moveTo>
                    <a:pt x="380" y="247"/>
                  </a:moveTo>
                  <a:cubicBezTo>
                    <a:pt x="380" y="247"/>
                    <a:pt x="381" y="247"/>
                    <a:pt x="380" y="247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9"/>
                    <a:pt x="273" y="210"/>
                  </a:cubicBezTo>
                  <a:cubicBezTo>
                    <a:pt x="273" y="210"/>
                    <a:pt x="273" y="206"/>
                    <a:pt x="273" y="204"/>
                  </a:cubicBezTo>
                  <a:cubicBezTo>
                    <a:pt x="273" y="205"/>
                    <a:pt x="274" y="204"/>
                    <a:pt x="273" y="204"/>
                  </a:cubicBezTo>
                  <a:close/>
                  <a:moveTo>
                    <a:pt x="356" y="264"/>
                  </a:moveTo>
                  <a:cubicBezTo>
                    <a:pt x="356" y="264"/>
                    <a:pt x="358" y="264"/>
                    <a:pt x="358" y="263"/>
                  </a:cubicBezTo>
                  <a:cubicBezTo>
                    <a:pt x="357" y="262"/>
                    <a:pt x="355" y="264"/>
                    <a:pt x="356" y="264"/>
                  </a:cubicBezTo>
                  <a:cubicBezTo>
                    <a:pt x="356" y="264"/>
                    <a:pt x="355" y="264"/>
                    <a:pt x="356" y="264"/>
                  </a:cubicBezTo>
                  <a:close/>
                  <a:moveTo>
                    <a:pt x="293" y="250"/>
                  </a:moveTo>
                  <a:cubicBezTo>
                    <a:pt x="293" y="249"/>
                    <a:pt x="293" y="248"/>
                    <a:pt x="292" y="249"/>
                  </a:cubicBezTo>
                  <a:cubicBezTo>
                    <a:pt x="292" y="250"/>
                    <a:pt x="293" y="250"/>
                    <a:pt x="293" y="251"/>
                  </a:cubicBezTo>
                  <a:cubicBezTo>
                    <a:pt x="294" y="251"/>
                    <a:pt x="294" y="250"/>
                    <a:pt x="293" y="250"/>
                  </a:cubicBezTo>
                  <a:close/>
                  <a:moveTo>
                    <a:pt x="373" y="258"/>
                  </a:moveTo>
                  <a:cubicBezTo>
                    <a:pt x="373" y="258"/>
                    <a:pt x="374" y="257"/>
                    <a:pt x="374" y="256"/>
                  </a:cubicBezTo>
                  <a:cubicBezTo>
                    <a:pt x="373" y="256"/>
                    <a:pt x="371" y="260"/>
                    <a:pt x="373" y="258"/>
                  </a:cubicBezTo>
                  <a:close/>
                  <a:moveTo>
                    <a:pt x="381" y="245"/>
                  </a:moveTo>
                  <a:cubicBezTo>
                    <a:pt x="383" y="246"/>
                    <a:pt x="381" y="244"/>
                    <a:pt x="380" y="243"/>
                  </a:cubicBezTo>
                  <a:cubicBezTo>
                    <a:pt x="380" y="244"/>
                    <a:pt x="380" y="245"/>
                    <a:pt x="381" y="245"/>
                  </a:cubicBezTo>
                  <a:close/>
                  <a:moveTo>
                    <a:pt x="351" y="169"/>
                  </a:moveTo>
                  <a:cubicBezTo>
                    <a:pt x="352" y="169"/>
                    <a:pt x="353" y="168"/>
                    <a:pt x="353" y="167"/>
                  </a:cubicBezTo>
                  <a:cubicBezTo>
                    <a:pt x="351" y="167"/>
                    <a:pt x="351" y="168"/>
                    <a:pt x="351" y="169"/>
                  </a:cubicBezTo>
                  <a:close/>
                  <a:moveTo>
                    <a:pt x="417" y="248"/>
                  </a:moveTo>
                  <a:cubicBezTo>
                    <a:pt x="416" y="248"/>
                    <a:pt x="415" y="249"/>
                    <a:pt x="416" y="249"/>
                  </a:cubicBezTo>
                  <a:cubicBezTo>
                    <a:pt x="417" y="249"/>
                    <a:pt x="418" y="249"/>
                    <a:pt x="417" y="248"/>
                  </a:cubicBezTo>
                  <a:close/>
                  <a:moveTo>
                    <a:pt x="289" y="242"/>
                  </a:moveTo>
                  <a:cubicBezTo>
                    <a:pt x="288" y="240"/>
                    <a:pt x="288" y="243"/>
                    <a:pt x="288" y="243"/>
                  </a:cubicBezTo>
                  <a:cubicBezTo>
                    <a:pt x="289" y="244"/>
                    <a:pt x="289" y="243"/>
                    <a:pt x="289" y="242"/>
                  </a:cubicBezTo>
                  <a:close/>
                  <a:moveTo>
                    <a:pt x="363" y="234"/>
                  </a:moveTo>
                  <a:cubicBezTo>
                    <a:pt x="363" y="234"/>
                    <a:pt x="362" y="234"/>
                    <a:pt x="363" y="234"/>
                  </a:cubicBezTo>
                  <a:cubicBezTo>
                    <a:pt x="362" y="235"/>
                    <a:pt x="362" y="235"/>
                    <a:pt x="362" y="236"/>
                  </a:cubicBezTo>
                  <a:cubicBezTo>
                    <a:pt x="362" y="236"/>
                    <a:pt x="364" y="235"/>
                    <a:pt x="363" y="234"/>
                  </a:cubicBezTo>
                  <a:close/>
                  <a:moveTo>
                    <a:pt x="339" y="208"/>
                  </a:moveTo>
                  <a:cubicBezTo>
                    <a:pt x="339" y="208"/>
                    <a:pt x="340" y="209"/>
                    <a:pt x="340" y="209"/>
                  </a:cubicBezTo>
                  <a:cubicBezTo>
                    <a:pt x="340" y="208"/>
                    <a:pt x="340" y="208"/>
                    <a:pt x="341" y="208"/>
                  </a:cubicBezTo>
                  <a:cubicBezTo>
                    <a:pt x="341" y="207"/>
                    <a:pt x="340" y="207"/>
                    <a:pt x="339" y="208"/>
                  </a:cubicBezTo>
                  <a:cubicBezTo>
                    <a:pt x="339" y="207"/>
                    <a:pt x="339" y="207"/>
                    <a:pt x="339" y="208"/>
                  </a:cubicBezTo>
                  <a:close/>
                  <a:moveTo>
                    <a:pt x="313" y="230"/>
                  </a:moveTo>
                  <a:cubicBezTo>
                    <a:pt x="312" y="229"/>
                    <a:pt x="312" y="230"/>
                    <a:pt x="312" y="231"/>
                  </a:cubicBezTo>
                  <a:cubicBezTo>
                    <a:pt x="313" y="231"/>
                    <a:pt x="313" y="231"/>
                    <a:pt x="313" y="230"/>
                  </a:cubicBezTo>
                  <a:close/>
                  <a:moveTo>
                    <a:pt x="366" y="247"/>
                  </a:moveTo>
                  <a:cubicBezTo>
                    <a:pt x="366" y="246"/>
                    <a:pt x="366" y="247"/>
                    <a:pt x="366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9"/>
                    <a:pt x="368" y="247"/>
                  </a:cubicBezTo>
                  <a:cubicBezTo>
                    <a:pt x="368" y="246"/>
                    <a:pt x="367" y="246"/>
                    <a:pt x="366" y="247"/>
                  </a:cubicBezTo>
                  <a:close/>
                  <a:moveTo>
                    <a:pt x="283" y="234"/>
                  </a:moveTo>
                  <a:cubicBezTo>
                    <a:pt x="283" y="234"/>
                    <a:pt x="283" y="234"/>
                    <a:pt x="283" y="234"/>
                  </a:cubicBezTo>
                  <a:cubicBezTo>
                    <a:pt x="283" y="234"/>
                    <a:pt x="281" y="233"/>
                    <a:pt x="281" y="234"/>
                  </a:cubicBezTo>
                  <a:cubicBezTo>
                    <a:pt x="281" y="236"/>
                    <a:pt x="285" y="235"/>
                    <a:pt x="283" y="234"/>
                  </a:cubicBezTo>
                  <a:close/>
                  <a:moveTo>
                    <a:pt x="343" y="149"/>
                  </a:moveTo>
                  <a:cubicBezTo>
                    <a:pt x="341" y="149"/>
                    <a:pt x="341" y="149"/>
                    <a:pt x="341" y="150"/>
                  </a:cubicBezTo>
                  <a:cubicBezTo>
                    <a:pt x="343" y="149"/>
                    <a:pt x="343" y="151"/>
                    <a:pt x="343" y="149"/>
                  </a:cubicBezTo>
                  <a:close/>
                  <a:moveTo>
                    <a:pt x="348" y="271"/>
                  </a:moveTo>
                  <a:cubicBezTo>
                    <a:pt x="348" y="272"/>
                    <a:pt x="347" y="271"/>
                    <a:pt x="347" y="272"/>
                  </a:cubicBezTo>
                  <a:cubicBezTo>
                    <a:pt x="348" y="273"/>
                    <a:pt x="350" y="271"/>
                    <a:pt x="348" y="271"/>
                  </a:cubicBezTo>
                  <a:close/>
                  <a:moveTo>
                    <a:pt x="344" y="173"/>
                  </a:moveTo>
                  <a:cubicBezTo>
                    <a:pt x="344" y="173"/>
                    <a:pt x="344" y="173"/>
                    <a:pt x="344" y="173"/>
                  </a:cubicBezTo>
                  <a:close/>
                  <a:moveTo>
                    <a:pt x="345" y="174"/>
                  </a:moveTo>
                  <a:cubicBezTo>
                    <a:pt x="346" y="172"/>
                    <a:pt x="344" y="173"/>
                    <a:pt x="344" y="173"/>
                  </a:cubicBezTo>
                  <a:cubicBezTo>
                    <a:pt x="343" y="174"/>
                    <a:pt x="344" y="174"/>
                    <a:pt x="345" y="174"/>
                  </a:cubicBezTo>
                  <a:close/>
                  <a:moveTo>
                    <a:pt x="34" y="84"/>
                  </a:moveTo>
                  <a:cubicBezTo>
                    <a:pt x="35" y="83"/>
                    <a:pt x="37" y="80"/>
                    <a:pt x="37" y="80"/>
                  </a:cubicBezTo>
                  <a:cubicBezTo>
                    <a:pt x="35" y="78"/>
                    <a:pt x="34" y="84"/>
                    <a:pt x="34" y="84"/>
                  </a:cubicBezTo>
                  <a:close/>
                  <a:moveTo>
                    <a:pt x="347" y="223"/>
                  </a:moveTo>
                  <a:cubicBezTo>
                    <a:pt x="346" y="222"/>
                    <a:pt x="345" y="223"/>
                    <a:pt x="346" y="224"/>
                  </a:cubicBezTo>
                  <a:cubicBezTo>
                    <a:pt x="346" y="223"/>
                    <a:pt x="347" y="224"/>
                    <a:pt x="347" y="223"/>
                  </a:cubicBezTo>
                  <a:close/>
                  <a:moveTo>
                    <a:pt x="361" y="137"/>
                  </a:moveTo>
                  <a:cubicBezTo>
                    <a:pt x="361" y="137"/>
                    <a:pt x="361" y="137"/>
                    <a:pt x="361" y="137"/>
                  </a:cubicBezTo>
                  <a:cubicBezTo>
                    <a:pt x="360" y="138"/>
                    <a:pt x="360" y="139"/>
                    <a:pt x="361" y="139"/>
                  </a:cubicBezTo>
                  <a:cubicBezTo>
                    <a:pt x="361" y="138"/>
                    <a:pt x="362" y="137"/>
                    <a:pt x="361" y="137"/>
                  </a:cubicBezTo>
                  <a:close/>
                  <a:moveTo>
                    <a:pt x="361" y="139"/>
                  </a:moveTo>
                  <a:cubicBezTo>
                    <a:pt x="361" y="139"/>
                    <a:pt x="361" y="139"/>
                    <a:pt x="361" y="139"/>
                  </a:cubicBezTo>
                  <a:cubicBezTo>
                    <a:pt x="361" y="139"/>
                    <a:pt x="361" y="139"/>
                    <a:pt x="361" y="139"/>
                  </a:cubicBezTo>
                  <a:close/>
                  <a:moveTo>
                    <a:pt x="422" y="274"/>
                  </a:moveTo>
                  <a:cubicBezTo>
                    <a:pt x="423" y="274"/>
                    <a:pt x="422" y="274"/>
                    <a:pt x="422" y="274"/>
                  </a:cubicBezTo>
                  <a:cubicBezTo>
                    <a:pt x="424" y="275"/>
                    <a:pt x="423" y="274"/>
                    <a:pt x="422" y="273"/>
                  </a:cubicBezTo>
                  <a:cubicBezTo>
                    <a:pt x="421" y="273"/>
                    <a:pt x="422" y="274"/>
                    <a:pt x="422" y="274"/>
                  </a:cubicBezTo>
                  <a:cubicBezTo>
                    <a:pt x="422" y="274"/>
                    <a:pt x="422" y="274"/>
                    <a:pt x="422" y="274"/>
                  </a:cubicBezTo>
                  <a:close/>
                  <a:moveTo>
                    <a:pt x="347" y="148"/>
                  </a:moveTo>
                  <a:cubicBezTo>
                    <a:pt x="347" y="148"/>
                    <a:pt x="347" y="148"/>
                    <a:pt x="347" y="148"/>
                  </a:cubicBezTo>
                  <a:cubicBezTo>
                    <a:pt x="347" y="145"/>
                    <a:pt x="346" y="149"/>
                    <a:pt x="347" y="148"/>
                  </a:cubicBezTo>
                  <a:close/>
                  <a:moveTo>
                    <a:pt x="292" y="247"/>
                  </a:moveTo>
                  <a:cubicBezTo>
                    <a:pt x="292" y="248"/>
                    <a:pt x="291" y="247"/>
                    <a:pt x="292" y="248"/>
                  </a:cubicBezTo>
                  <a:cubicBezTo>
                    <a:pt x="292" y="249"/>
                    <a:pt x="292" y="248"/>
                    <a:pt x="292" y="247"/>
                  </a:cubicBezTo>
                  <a:close/>
                  <a:moveTo>
                    <a:pt x="408" y="247"/>
                  </a:moveTo>
                  <a:cubicBezTo>
                    <a:pt x="408" y="247"/>
                    <a:pt x="408" y="247"/>
                    <a:pt x="408" y="247"/>
                  </a:cubicBezTo>
                  <a:cubicBezTo>
                    <a:pt x="407" y="248"/>
                    <a:pt x="409" y="248"/>
                    <a:pt x="408" y="247"/>
                  </a:cubicBezTo>
                  <a:close/>
                  <a:moveTo>
                    <a:pt x="386" y="288"/>
                  </a:moveTo>
                  <a:cubicBezTo>
                    <a:pt x="386" y="288"/>
                    <a:pt x="385" y="289"/>
                    <a:pt x="386" y="288"/>
                  </a:cubicBezTo>
                  <a:close/>
                  <a:moveTo>
                    <a:pt x="386" y="288"/>
                  </a:moveTo>
                  <a:cubicBezTo>
                    <a:pt x="386" y="288"/>
                    <a:pt x="386" y="288"/>
                    <a:pt x="386" y="288"/>
                  </a:cubicBezTo>
                  <a:close/>
                  <a:moveTo>
                    <a:pt x="341" y="227"/>
                  </a:moveTo>
                  <a:cubicBezTo>
                    <a:pt x="342" y="226"/>
                    <a:pt x="339" y="227"/>
                    <a:pt x="341" y="227"/>
                  </a:cubicBezTo>
                  <a:close/>
                  <a:moveTo>
                    <a:pt x="333" y="220"/>
                  </a:moveTo>
                  <a:cubicBezTo>
                    <a:pt x="333" y="220"/>
                    <a:pt x="333" y="220"/>
                    <a:pt x="333" y="220"/>
                  </a:cubicBezTo>
                  <a:cubicBezTo>
                    <a:pt x="335" y="220"/>
                    <a:pt x="332" y="219"/>
                    <a:pt x="333" y="220"/>
                  </a:cubicBezTo>
                  <a:close/>
                  <a:moveTo>
                    <a:pt x="353" y="163"/>
                  </a:moveTo>
                  <a:cubicBezTo>
                    <a:pt x="353" y="164"/>
                    <a:pt x="355" y="163"/>
                    <a:pt x="353" y="163"/>
                  </a:cubicBezTo>
                  <a:close/>
                  <a:moveTo>
                    <a:pt x="375" y="114"/>
                  </a:moveTo>
                  <a:cubicBezTo>
                    <a:pt x="375" y="114"/>
                    <a:pt x="375" y="114"/>
                    <a:pt x="375" y="114"/>
                  </a:cubicBezTo>
                  <a:cubicBezTo>
                    <a:pt x="374" y="116"/>
                    <a:pt x="375" y="115"/>
                    <a:pt x="376" y="115"/>
                  </a:cubicBezTo>
                  <a:cubicBezTo>
                    <a:pt x="376" y="114"/>
                    <a:pt x="375" y="114"/>
                    <a:pt x="375" y="114"/>
                  </a:cubicBezTo>
                  <a:close/>
                  <a:moveTo>
                    <a:pt x="356" y="232"/>
                  </a:moveTo>
                  <a:cubicBezTo>
                    <a:pt x="356" y="229"/>
                    <a:pt x="354" y="234"/>
                    <a:pt x="356" y="232"/>
                  </a:cubicBezTo>
                  <a:close/>
                  <a:moveTo>
                    <a:pt x="345" y="271"/>
                  </a:moveTo>
                  <a:cubicBezTo>
                    <a:pt x="343" y="272"/>
                    <a:pt x="347" y="271"/>
                    <a:pt x="345" y="271"/>
                  </a:cubicBezTo>
                  <a:close/>
                  <a:moveTo>
                    <a:pt x="377" y="221"/>
                  </a:moveTo>
                  <a:cubicBezTo>
                    <a:pt x="378" y="218"/>
                    <a:pt x="376" y="223"/>
                    <a:pt x="377" y="221"/>
                  </a:cubicBezTo>
                  <a:close/>
                  <a:moveTo>
                    <a:pt x="347" y="207"/>
                  </a:moveTo>
                  <a:cubicBezTo>
                    <a:pt x="347" y="204"/>
                    <a:pt x="345" y="209"/>
                    <a:pt x="347" y="207"/>
                  </a:cubicBezTo>
                  <a:close/>
                  <a:moveTo>
                    <a:pt x="356" y="214"/>
                  </a:moveTo>
                  <a:cubicBezTo>
                    <a:pt x="356" y="214"/>
                    <a:pt x="355" y="213"/>
                    <a:pt x="356" y="214"/>
                  </a:cubicBezTo>
                  <a:close/>
                  <a:moveTo>
                    <a:pt x="291" y="224"/>
                  </a:moveTo>
                  <a:cubicBezTo>
                    <a:pt x="291" y="225"/>
                    <a:pt x="292" y="223"/>
                    <a:pt x="291" y="223"/>
                  </a:cubicBezTo>
                  <a:cubicBezTo>
                    <a:pt x="291" y="223"/>
                    <a:pt x="291" y="223"/>
                    <a:pt x="291" y="224"/>
                  </a:cubicBezTo>
                  <a:close/>
                  <a:moveTo>
                    <a:pt x="365" y="264"/>
                  </a:moveTo>
                  <a:cubicBezTo>
                    <a:pt x="364" y="265"/>
                    <a:pt x="366" y="264"/>
                    <a:pt x="365" y="264"/>
                  </a:cubicBezTo>
                  <a:close/>
                  <a:moveTo>
                    <a:pt x="365" y="264"/>
                  </a:moveTo>
                  <a:cubicBezTo>
                    <a:pt x="365" y="264"/>
                    <a:pt x="365" y="264"/>
                    <a:pt x="365" y="264"/>
                  </a:cubicBezTo>
                  <a:close/>
                  <a:moveTo>
                    <a:pt x="343" y="260"/>
                  </a:moveTo>
                  <a:cubicBezTo>
                    <a:pt x="343" y="259"/>
                    <a:pt x="343" y="259"/>
                    <a:pt x="343" y="258"/>
                  </a:cubicBezTo>
                  <a:cubicBezTo>
                    <a:pt x="342" y="259"/>
                    <a:pt x="342" y="259"/>
                    <a:pt x="343" y="260"/>
                  </a:cubicBezTo>
                  <a:close/>
                  <a:moveTo>
                    <a:pt x="276" y="218"/>
                  </a:moveTo>
                  <a:cubicBezTo>
                    <a:pt x="274" y="218"/>
                    <a:pt x="276" y="221"/>
                    <a:pt x="276" y="218"/>
                  </a:cubicBezTo>
                  <a:close/>
                  <a:moveTo>
                    <a:pt x="297" y="256"/>
                  </a:moveTo>
                  <a:cubicBezTo>
                    <a:pt x="296" y="256"/>
                    <a:pt x="299" y="258"/>
                    <a:pt x="297" y="256"/>
                  </a:cubicBezTo>
                  <a:close/>
                  <a:moveTo>
                    <a:pt x="364" y="241"/>
                  </a:moveTo>
                  <a:cubicBezTo>
                    <a:pt x="362" y="240"/>
                    <a:pt x="364" y="238"/>
                    <a:pt x="363" y="237"/>
                  </a:cubicBezTo>
                  <a:cubicBezTo>
                    <a:pt x="363" y="237"/>
                    <a:pt x="362" y="237"/>
                    <a:pt x="362" y="238"/>
                  </a:cubicBezTo>
                  <a:cubicBezTo>
                    <a:pt x="361" y="237"/>
                    <a:pt x="362" y="236"/>
                    <a:pt x="361" y="235"/>
                  </a:cubicBezTo>
                  <a:cubicBezTo>
                    <a:pt x="360" y="236"/>
                    <a:pt x="360" y="238"/>
                    <a:pt x="360" y="240"/>
                  </a:cubicBezTo>
                  <a:cubicBezTo>
                    <a:pt x="361" y="241"/>
                    <a:pt x="360" y="244"/>
                    <a:pt x="360" y="244"/>
                  </a:cubicBezTo>
                  <a:cubicBezTo>
                    <a:pt x="360" y="245"/>
                    <a:pt x="362" y="244"/>
                    <a:pt x="362" y="244"/>
                  </a:cubicBezTo>
                  <a:cubicBezTo>
                    <a:pt x="362" y="240"/>
                    <a:pt x="363" y="243"/>
                    <a:pt x="364" y="241"/>
                  </a:cubicBezTo>
                  <a:close/>
                  <a:moveTo>
                    <a:pt x="213" y="9"/>
                  </a:moveTo>
                  <a:cubicBezTo>
                    <a:pt x="213" y="9"/>
                    <a:pt x="213" y="9"/>
                    <a:pt x="213" y="10"/>
                  </a:cubicBezTo>
                  <a:cubicBezTo>
                    <a:pt x="213" y="9"/>
                    <a:pt x="213" y="9"/>
                    <a:pt x="213" y="9"/>
                  </a:cubicBezTo>
                  <a:close/>
                  <a:moveTo>
                    <a:pt x="358" y="229"/>
                  </a:moveTo>
                  <a:cubicBezTo>
                    <a:pt x="358" y="229"/>
                    <a:pt x="358" y="229"/>
                    <a:pt x="358" y="229"/>
                  </a:cubicBezTo>
                  <a:cubicBezTo>
                    <a:pt x="359" y="232"/>
                    <a:pt x="358" y="228"/>
                    <a:pt x="358" y="229"/>
                  </a:cubicBezTo>
                  <a:close/>
                  <a:moveTo>
                    <a:pt x="346" y="243"/>
                  </a:moveTo>
                  <a:cubicBezTo>
                    <a:pt x="346" y="243"/>
                    <a:pt x="346" y="242"/>
                    <a:pt x="346" y="243"/>
                  </a:cubicBezTo>
                  <a:close/>
                  <a:moveTo>
                    <a:pt x="346" y="243"/>
                  </a:moveTo>
                  <a:cubicBezTo>
                    <a:pt x="347" y="242"/>
                    <a:pt x="346" y="242"/>
                    <a:pt x="346" y="243"/>
                  </a:cubicBezTo>
                  <a:close/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lose/>
                  <a:moveTo>
                    <a:pt x="272" y="211"/>
                  </a:moveTo>
                  <a:cubicBezTo>
                    <a:pt x="273" y="213"/>
                    <a:pt x="273" y="211"/>
                    <a:pt x="272" y="211"/>
                  </a:cubicBezTo>
                  <a:close/>
                  <a:moveTo>
                    <a:pt x="424" y="274"/>
                  </a:moveTo>
                  <a:cubicBezTo>
                    <a:pt x="424" y="271"/>
                    <a:pt x="422" y="275"/>
                    <a:pt x="424" y="274"/>
                  </a:cubicBezTo>
                  <a:close/>
                  <a:moveTo>
                    <a:pt x="341" y="187"/>
                  </a:moveTo>
                  <a:cubicBezTo>
                    <a:pt x="341" y="187"/>
                    <a:pt x="340" y="188"/>
                    <a:pt x="341" y="187"/>
                  </a:cubicBezTo>
                  <a:close/>
                  <a:moveTo>
                    <a:pt x="421" y="271"/>
                  </a:moveTo>
                  <a:cubicBezTo>
                    <a:pt x="421" y="270"/>
                    <a:pt x="420" y="273"/>
                    <a:pt x="421" y="271"/>
                  </a:cubicBezTo>
                  <a:close/>
                  <a:moveTo>
                    <a:pt x="314" y="246"/>
                  </a:moveTo>
                  <a:cubicBezTo>
                    <a:pt x="313" y="247"/>
                    <a:pt x="314" y="245"/>
                    <a:pt x="314" y="246"/>
                  </a:cubicBezTo>
                  <a:close/>
                  <a:moveTo>
                    <a:pt x="410" y="257"/>
                  </a:moveTo>
                  <a:cubicBezTo>
                    <a:pt x="411" y="259"/>
                    <a:pt x="410" y="256"/>
                    <a:pt x="410" y="257"/>
                  </a:cubicBezTo>
                  <a:close/>
                  <a:moveTo>
                    <a:pt x="417" y="265"/>
                  </a:moveTo>
                  <a:cubicBezTo>
                    <a:pt x="415" y="267"/>
                    <a:pt x="420" y="265"/>
                    <a:pt x="417" y="265"/>
                  </a:cubicBezTo>
                  <a:close/>
                  <a:moveTo>
                    <a:pt x="75" y="56"/>
                  </a:moveTo>
                  <a:cubicBezTo>
                    <a:pt x="75" y="57"/>
                    <a:pt x="77" y="55"/>
                    <a:pt x="75" y="56"/>
                  </a:cubicBezTo>
                  <a:close/>
                  <a:moveTo>
                    <a:pt x="292" y="215"/>
                  </a:moveTo>
                  <a:cubicBezTo>
                    <a:pt x="291" y="213"/>
                    <a:pt x="291" y="215"/>
                    <a:pt x="292" y="215"/>
                  </a:cubicBezTo>
                  <a:close/>
                  <a:moveTo>
                    <a:pt x="291" y="215"/>
                  </a:moveTo>
                  <a:cubicBezTo>
                    <a:pt x="291" y="215"/>
                    <a:pt x="291" y="215"/>
                    <a:pt x="291" y="215"/>
                  </a:cubicBezTo>
                  <a:close/>
                  <a:moveTo>
                    <a:pt x="276" y="222"/>
                  </a:moveTo>
                  <a:cubicBezTo>
                    <a:pt x="276" y="223"/>
                    <a:pt x="277" y="223"/>
                    <a:pt x="276" y="222"/>
                  </a:cubicBezTo>
                  <a:close/>
                  <a:moveTo>
                    <a:pt x="344" y="225"/>
                  </a:moveTo>
                  <a:cubicBezTo>
                    <a:pt x="346" y="226"/>
                    <a:pt x="344" y="223"/>
                    <a:pt x="344" y="225"/>
                  </a:cubicBezTo>
                  <a:close/>
                  <a:moveTo>
                    <a:pt x="286" y="235"/>
                  </a:moveTo>
                  <a:cubicBezTo>
                    <a:pt x="284" y="237"/>
                    <a:pt x="286" y="236"/>
                    <a:pt x="286" y="235"/>
                  </a:cubicBezTo>
                  <a:close/>
                  <a:moveTo>
                    <a:pt x="286" y="236"/>
                  </a:moveTo>
                  <a:cubicBezTo>
                    <a:pt x="286" y="236"/>
                    <a:pt x="286" y="235"/>
                    <a:pt x="286" y="235"/>
                  </a:cubicBezTo>
                  <a:cubicBezTo>
                    <a:pt x="286" y="236"/>
                    <a:pt x="286" y="236"/>
                    <a:pt x="286" y="236"/>
                  </a:cubicBezTo>
                  <a:close/>
                  <a:moveTo>
                    <a:pt x="361" y="264"/>
                  </a:moveTo>
                  <a:cubicBezTo>
                    <a:pt x="359" y="264"/>
                    <a:pt x="362" y="265"/>
                    <a:pt x="361" y="264"/>
                  </a:cubicBezTo>
                  <a:close/>
                  <a:moveTo>
                    <a:pt x="422" y="250"/>
                  </a:moveTo>
                  <a:cubicBezTo>
                    <a:pt x="421" y="251"/>
                    <a:pt x="424" y="250"/>
                    <a:pt x="422" y="250"/>
                  </a:cubicBezTo>
                  <a:close/>
                  <a:moveTo>
                    <a:pt x="334" y="221"/>
                  </a:moveTo>
                  <a:cubicBezTo>
                    <a:pt x="334" y="222"/>
                    <a:pt x="335" y="221"/>
                    <a:pt x="334" y="221"/>
                  </a:cubicBezTo>
                  <a:close/>
                  <a:moveTo>
                    <a:pt x="408" y="257"/>
                  </a:moveTo>
                  <a:cubicBezTo>
                    <a:pt x="409" y="256"/>
                    <a:pt x="407" y="256"/>
                    <a:pt x="408" y="257"/>
                  </a:cubicBezTo>
                  <a:close/>
                  <a:moveTo>
                    <a:pt x="378" y="244"/>
                  </a:moveTo>
                  <a:cubicBezTo>
                    <a:pt x="378" y="246"/>
                    <a:pt x="379" y="244"/>
                    <a:pt x="378" y="244"/>
                  </a:cubicBezTo>
                  <a:close/>
                  <a:moveTo>
                    <a:pt x="173" y="208"/>
                  </a:moveTo>
                  <a:cubicBezTo>
                    <a:pt x="174" y="208"/>
                    <a:pt x="174" y="207"/>
                    <a:pt x="173" y="208"/>
                  </a:cubicBezTo>
                  <a:close/>
                  <a:moveTo>
                    <a:pt x="415" y="245"/>
                  </a:moveTo>
                  <a:cubicBezTo>
                    <a:pt x="414" y="245"/>
                    <a:pt x="415" y="247"/>
                    <a:pt x="415" y="245"/>
                  </a:cubicBezTo>
                  <a:close/>
                  <a:moveTo>
                    <a:pt x="342" y="189"/>
                  </a:moveTo>
                  <a:cubicBezTo>
                    <a:pt x="342" y="189"/>
                    <a:pt x="342" y="189"/>
                    <a:pt x="342" y="189"/>
                  </a:cubicBezTo>
                  <a:cubicBezTo>
                    <a:pt x="343" y="188"/>
                    <a:pt x="342" y="188"/>
                    <a:pt x="342" y="189"/>
                  </a:cubicBezTo>
                  <a:close/>
                  <a:moveTo>
                    <a:pt x="308" y="233"/>
                  </a:moveTo>
                  <a:cubicBezTo>
                    <a:pt x="308" y="233"/>
                    <a:pt x="308" y="233"/>
                    <a:pt x="308" y="233"/>
                  </a:cubicBezTo>
                  <a:cubicBezTo>
                    <a:pt x="308" y="233"/>
                    <a:pt x="308" y="233"/>
                    <a:pt x="308" y="233"/>
                  </a:cubicBezTo>
                  <a:cubicBezTo>
                    <a:pt x="308" y="231"/>
                    <a:pt x="307" y="233"/>
                    <a:pt x="308" y="233"/>
                  </a:cubicBezTo>
                  <a:close/>
                  <a:moveTo>
                    <a:pt x="306" y="234"/>
                  </a:moveTo>
                  <a:cubicBezTo>
                    <a:pt x="307" y="233"/>
                    <a:pt x="306" y="233"/>
                    <a:pt x="306" y="234"/>
                  </a:cubicBezTo>
                  <a:close/>
                  <a:moveTo>
                    <a:pt x="314" y="234"/>
                  </a:moveTo>
                  <a:cubicBezTo>
                    <a:pt x="313" y="235"/>
                    <a:pt x="314" y="232"/>
                    <a:pt x="314" y="234"/>
                  </a:cubicBezTo>
                  <a:close/>
                  <a:moveTo>
                    <a:pt x="302" y="234"/>
                  </a:moveTo>
                  <a:cubicBezTo>
                    <a:pt x="302" y="234"/>
                    <a:pt x="302" y="233"/>
                    <a:pt x="302" y="234"/>
                  </a:cubicBezTo>
                  <a:close/>
                  <a:moveTo>
                    <a:pt x="362" y="261"/>
                  </a:moveTo>
                  <a:cubicBezTo>
                    <a:pt x="362" y="263"/>
                    <a:pt x="363" y="261"/>
                    <a:pt x="362" y="261"/>
                  </a:cubicBezTo>
                  <a:close/>
                  <a:moveTo>
                    <a:pt x="323" y="258"/>
                  </a:moveTo>
                  <a:cubicBezTo>
                    <a:pt x="323" y="258"/>
                    <a:pt x="323" y="258"/>
                    <a:pt x="323" y="258"/>
                  </a:cubicBezTo>
                  <a:cubicBezTo>
                    <a:pt x="323" y="258"/>
                    <a:pt x="323" y="258"/>
                    <a:pt x="323" y="258"/>
                  </a:cubicBezTo>
                  <a:close/>
                  <a:moveTo>
                    <a:pt x="359" y="263"/>
                  </a:moveTo>
                  <a:cubicBezTo>
                    <a:pt x="359" y="264"/>
                    <a:pt x="360" y="263"/>
                    <a:pt x="359" y="263"/>
                  </a:cubicBezTo>
                  <a:close/>
                  <a:moveTo>
                    <a:pt x="379" y="246"/>
                  </a:moveTo>
                  <a:cubicBezTo>
                    <a:pt x="379" y="246"/>
                    <a:pt x="379" y="246"/>
                    <a:pt x="380" y="246"/>
                  </a:cubicBezTo>
                  <a:cubicBezTo>
                    <a:pt x="379" y="246"/>
                    <a:pt x="379" y="246"/>
                    <a:pt x="379" y="246"/>
                  </a:cubicBezTo>
                  <a:close/>
                  <a:moveTo>
                    <a:pt x="350" y="215"/>
                  </a:moveTo>
                  <a:cubicBezTo>
                    <a:pt x="350" y="215"/>
                    <a:pt x="350" y="215"/>
                    <a:pt x="350" y="215"/>
                  </a:cubicBezTo>
                  <a:cubicBezTo>
                    <a:pt x="352" y="215"/>
                    <a:pt x="352" y="214"/>
                    <a:pt x="351" y="213"/>
                  </a:cubicBezTo>
                  <a:cubicBezTo>
                    <a:pt x="351" y="213"/>
                    <a:pt x="350" y="214"/>
                    <a:pt x="350" y="215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40" y="91"/>
                  </a:cubicBez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46" y="257"/>
                  </a:moveTo>
                  <a:cubicBezTo>
                    <a:pt x="346" y="256"/>
                    <a:pt x="346" y="256"/>
                    <a:pt x="346" y="257"/>
                  </a:cubicBezTo>
                  <a:close/>
                  <a:moveTo>
                    <a:pt x="5" y="210"/>
                  </a:moveTo>
                  <a:cubicBezTo>
                    <a:pt x="4" y="211"/>
                    <a:pt x="7" y="210"/>
                    <a:pt x="5" y="210"/>
                  </a:cubicBezTo>
                  <a:close/>
                  <a:moveTo>
                    <a:pt x="67" y="231"/>
                  </a:moveTo>
                  <a:cubicBezTo>
                    <a:pt x="65" y="231"/>
                    <a:pt x="67" y="233"/>
                    <a:pt x="67" y="233"/>
                  </a:cubicBezTo>
                  <a:cubicBezTo>
                    <a:pt x="67" y="232"/>
                    <a:pt x="67" y="232"/>
                    <a:pt x="67" y="231"/>
                  </a:cubicBezTo>
                  <a:close/>
                  <a:moveTo>
                    <a:pt x="354" y="158"/>
                  </a:moveTo>
                  <a:cubicBezTo>
                    <a:pt x="354" y="158"/>
                    <a:pt x="354" y="158"/>
                    <a:pt x="354" y="158"/>
                  </a:cubicBezTo>
                  <a:cubicBezTo>
                    <a:pt x="354" y="155"/>
                    <a:pt x="354" y="158"/>
                    <a:pt x="354" y="158"/>
                  </a:cubicBezTo>
                  <a:close/>
                  <a:moveTo>
                    <a:pt x="349" y="202"/>
                  </a:moveTo>
                  <a:cubicBezTo>
                    <a:pt x="349" y="203"/>
                    <a:pt x="349" y="203"/>
                    <a:pt x="350" y="204"/>
                  </a:cubicBezTo>
                  <a:cubicBezTo>
                    <a:pt x="350" y="203"/>
                    <a:pt x="350" y="202"/>
                    <a:pt x="349" y="202"/>
                  </a:cubicBezTo>
                  <a:close/>
                  <a:moveTo>
                    <a:pt x="188" y="184"/>
                  </a:move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4"/>
                  </a:cubicBezTo>
                  <a:close/>
                  <a:moveTo>
                    <a:pt x="345" y="206"/>
                  </a:moveTo>
                  <a:cubicBezTo>
                    <a:pt x="344" y="207"/>
                    <a:pt x="344" y="208"/>
                    <a:pt x="345" y="208"/>
                  </a:cubicBezTo>
                  <a:cubicBezTo>
                    <a:pt x="345" y="207"/>
                    <a:pt x="345" y="207"/>
                    <a:pt x="345" y="206"/>
                  </a:cubicBezTo>
                  <a:cubicBezTo>
                    <a:pt x="345" y="206"/>
                    <a:pt x="345" y="206"/>
                    <a:pt x="345" y="206"/>
                  </a:cubicBezTo>
                  <a:close/>
                  <a:moveTo>
                    <a:pt x="330" y="261"/>
                  </a:moveTo>
                  <a:cubicBezTo>
                    <a:pt x="330" y="261"/>
                    <a:pt x="329" y="261"/>
                    <a:pt x="329" y="261"/>
                  </a:cubicBezTo>
                  <a:cubicBezTo>
                    <a:pt x="329" y="261"/>
                    <a:pt x="330" y="261"/>
                    <a:pt x="330" y="261"/>
                  </a:cubicBezTo>
                  <a:close/>
                  <a:moveTo>
                    <a:pt x="421" y="267"/>
                  </a:moveTo>
                  <a:cubicBezTo>
                    <a:pt x="423" y="269"/>
                    <a:pt x="420" y="265"/>
                    <a:pt x="421" y="267"/>
                  </a:cubicBezTo>
                  <a:close/>
                  <a:moveTo>
                    <a:pt x="365" y="242"/>
                  </a:moveTo>
                  <a:cubicBezTo>
                    <a:pt x="365" y="242"/>
                    <a:pt x="365" y="242"/>
                    <a:pt x="365" y="242"/>
                  </a:cubicBezTo>
                  <a:cubicBezTo>
                    <a:pt x="365" y="242"/>
                    <a:pt x="365" y="242"/>
                    <a:pt x="365" y="242"/>
                  </a:cubicBezTo>
                  <a:close/>
                  <a:moveTo>
                    <a:pt x="95" y="78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4" y="78"/>
                    <a:pt x="93" y="80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5" y="80"/>
                    <a:pt x="96" y="78"/>
                    <a:pt x="95" y="78"/>
                  </a:cubicBezTo>
                  <a:close/>
                  <a:moveTo>
                    <a:pt x="88" y="81"/>
                  </a:moveTo>
                  <a:cubicBezTo>
                    <a:pt x="86" y="82"/>
                    <a:pt x="86" y="82"/>
                    <a:pt x="86" y="84"/>
                  </a:cubicBezTo>
                  <a:cubicBezTo>
                    <a:pt x="88" y="83"/>
                    <a:pt x="88" y="82"/>
                    <a:pt x="88" y="81"/>
                  </a:cubicBezTo>
                  <a:close/>
                  <a:moveTo>
                    <a:pt x="90" y="75"/>
                  </a:moveTo>
                  <a:cubicBezTo>
                    <a:pt x="90" y="75"/>
                    <a:pt x="89" y="74"/>
                    <a:pt x="88" y="75"/>
                  </a:cubicBezTo>
                  <a:cubicBezTo>
                    <a:pt x="89" y="75"/>
                    <a:pt x="89" y="76"/>
                    <a:pt x="90" y="75"/>
                  </a:cubicBezTo>
                  <a:close/>
                  <a:moveTo>
                    <a:pt x="80" y="89"/>
                  </a:moveTo>
                  <a:cubicBezTo>
                    <a:pt x="78" y="89"/>
                    <a:pt x="81" y="89"/>
                    <a:pt x="80" y="89"/>
                  </a:cubicBezTo>
                  <a:close/>
                  <a:moveTo>
                    <a:pt x="144" y="198"/>
                  </a:moveTo>
                  <a:cubicBezTo>
                    <a:pt x="143" y="196"/>
                    <a:pt x="142" y="199"/>
                    <a:pt x="144" y="198"/>
                  </a:cubicBezTo>
                  <a:close/>
                  <a:moveTo>
                    <a:pt x="147" y="195"/>
                  </a:moveTo>
                  <a:cubicBezTo>
                    <a:pt x="147" y="194"/>
                    <a:pt x="148" y="196"/>
                    <a:pt x="147" y="195"/>
                  </a:cubicBezTo>
                  <a:close/>
                  <a:moveTo>
                    <a:pt x="66" y="131"/>
                  </a:moveTo>
                  <a:cubicBezTo>
                    <a:pt x="66" y="132"/>
                    <a:pt x="66" y="132"/>
                    <a:pt x="66" y="131"/>
                  </a:cubicBezTo>
                  <a:cubicBezTo>
                    <a:pt x="65" y="133"/>
                    <a:pt x="69" y="132"/>
                    <a:pt x="69" y="130"/>
                  </a:cubicBezTo>
                  <a:cubicBezTo>
                    <a:pt x="69" y="129"/>
                    <a:pt x="69" y="122"/>
                    <a:pt x="68" y="122"/>
                  </a:cubicBezTo>
                  <a:cubicBezTo>
                    <a:pt x="65" y="124"/>
                    <a:pt x="67" y="129"/>
                    <a:pt x="66" y="131"/>
                  </a:cubicBezTo>
                  <a:close/>
                  <a:moveTo>
                    <a:pt x="101" y="143"/>
                  </a:moveTo>
                  <a:cubicBezTo>
                    <a:pt x="102" y="143"/>
                    <a:pt x="102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5" y="144"/>
                    <a:pt x="106" y="144"/>
                    <a:pt x="108" y="143"/>
                  </a:cubicBezTo>
                  <a:cubicBezTo>
                    <a:pt x="107" y="143"/>
                    <a:pt x="101" y="141"/>
                    <a:pt x="101" y="143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4" y="144"/>
                    <a:pt x="103" y="143"/>
                  </a:cubicBezTo>
                  <a:close/>
                  <a:moveTo>
                    <a:pt x="124" y="145"/>
                  </a:moveTo>
                  <a:cubicBezTo>
                    <a:pt x="125" y="144"/>
                    <a:pt x="126" y="144"/>
                    <a:pt x="126" y="142"/>
                  </a:cubicBezTo>
                  <a:cubicBezTo>
                    <a:pt x="124" y="142"/>
                    <a:pt x="123" y="143"/>
                    <a:pt x="122" y="144"/>
                  </a:cubicBezTo>
                  <a:cubicBezTo>
                    <a:pt x="122" y="144"/>
                    <a:pt x="123" y="144"/>
                    <a:pt x="124" y="145"/>
                  </a:cubicBezTo>
                  <a:close/>
                  <a:moveTo>
                    <a:pt x="124" y="145"/>
                  </a:moveTo>
                  <a:cubicBezTo>
                    <a:pt x="123" y="145"/>
                    <a:pt x="125" y="144"/>
                    <a:pt x="124" y="145"/>
                  </a:cubicBezTo>
                  <a:close/>
                  <a:moveTo>
                    <a:pt x="54" y="131"/>
                  </a:moveTo>
                  <a:cubicBezTo>
                    <a:pt x="54" y="132"/>
                    <a:pt x="54" y="131"/>
                    <a:pt x="54" y="131"/>
                  </a:cubicBezTo>
                  <a:close/>
                  <a:moveTo>
                    <a:pt x="52" y="131"/>
                  </a:moveTo>
                  <a:cubicBezTo>
                    <a:pt x="53" y="132"/>
                    <a:pt x="54" y="132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5" y="130"/>
                    <a:pt x="54" y="130"/>
                    <a:pt x="52" y="131"/>
                  </a:cubicBezTo>
                  <a:close/>
                  <a:moveTo>
                    <a:pt x="105" y="138"/>
                  </a:moveTo>
                  <a:cubicBezTo>
                    <a:pt x="105" y="138"/>
                    <a:pt x="105" y="138"/>
                    <a:pt x="105" y="138"/>
                  </a:cubicBezTo>
                  <a:cubicBezTo>
                    <a:pt x="104" y="138"/>
                    <a:pt x="107" y="138"/>
                    <a:pt x="105" y="138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lose/>
                  <a:moveTo>
                    <a:pt x="105" y="128"/>
                  </a:moveTo>
                  <a:cubicBezTo>
                    <a:pt x="104" y="129"/>
                    <a:pt x="106" y="129"/>
                    <a:pt x="105" y="128"/>
                  </a:cubicBezTo>
                  <a:close/>
                  <a:moveTo>
                    <a:pt x="104" y="130"/>
                  </a:moveTo>
                  <a:cubicBezTo>
                    <a:pt x="103" y="130"/>
                    <a:pt x="106" y="130"/>
                    <a:pt x="104" y="130"/>
                  </a:cubicBezTo>
                  <a:close/>
                  <a:moveTo>
                    <a:pt x="107" y="136"/>
                  </a:moveTo>
                  <a:cubicBezTo>
                    <a:pt x="107" y="136"/>
                    <a:pt x="106" y="137"/>
                    <a:pt x="107" y="136"/>
                  </a:cubicBezTo>
                  <a:close/>
                  <a:moveTo>
                    <a:pt x="110" y="142"/>
                  </a:moveTo>
                  <a:cubicBezTo>
                    <a:pt x="109" y="140"/>
                    <a:pt x="110" y="143"/>
                    <a:pt x="110" y="142"/>
                  </a:cubicBezTo>
                  <a:close/>
                  <a:moveTo>
                    <a:pt x="50" y="132"/>
                  </a:moveTo>
                  <a:cubicBezTo>
                    <a:pt x="50" y="132"/>
                    <a:pt x="50" y="132"/>
                    <a:pt x="50" y="132"/>
                  </a:cubicBezTo>
                  <a:cubicBezTo>
                    <a:pt x="50" y="132"/>
                    <a:pt x="50" y="133"/>
                    <a:pt x="50" y="132"/>
                  </a:cubicBezTo>
                  <a:close/>
                  <a:moveTo>
                    <a:pt x="103" y="133"/>
                  </a:moveTo>
                  <a:cubicBezTo>
                    <a:pt x="103" y="134"/>
                    <a:pt x="103" y="132"/>
                    <a:pt x="103" y="133"/>
                  </a:cubicBezTo>
                  <a:close/>
                  <a:moveTo>
                    <a:pt x="103" y="137"/>
                  </a:moveTo>
                  <a:cubicBezTo>
                    <a:pt x="103" y="138"/>
                    <a:pt x="103" y="136"/>
                    <a:pt x="103" y="137"/>
                  </a:cubicBezTo>
                  <a:close/>
                  <a:moveTo>
                    <a:pt x="80" y="141"/>
                  </a:move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79" y="140"/>
                    <a:pt x="80" y="141"/>
                  </a:cubicBezTo>
                  <a:close/>
                  <a:moveTo>
                    <a:pt x="103" y="139"/>
                  </a:move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3" y="139"/>
                    <a:pt x="103" y="139"/>
                  </a:cubicBezTo>
                  <a:close/>
                  <a:moveTo>
                    <a:pt x="126" y="142"/>
                  </a:moveTo>
                  <a:cubicBezTo>
                    <a:pt x="126" y="142"/>
                    <a:pt x="126" y="142"/>
                    <a:pt x="126" y="142"/>
                  </a:cubicBezTo>
                  <a:close/>
                  <a:moveTo>
                    <a:pt x="331" y="92"/>
                  </a:moveTo>
                  <a:cubicBezTo>
                    <a:pt x="331" y="92"/>
                    <a:pt x="331" y="92"/>
                    <a:pt x="331" y="92"/>
                  </a:cubicBezTo>
                  <a:cubicBezTo>
                    <a:pt x="330" y="93"/>
                    <a:pt x="331" y="91"/>
                    <a:pt x="331" y="92"/>
                  </a:cubicBezTo>
                  <a:close/>
                  <a:moveTo>
                    <a:pt x="334" y="93"/>
                  </a:moveTo>
                  <a:cubicBezTo>
                    <a:pt x="334" y="92"/>
                    <a:pt x="334" y="92"/>
                    <a:pt x="332" y="92"/>
                  </a:cubicBezTo>
                  <a:cubicBezTo>
                    <a:pt x="332" y="93"/>
                    <a:pt x="332" y="93"/>
                    <a:pt x="334" y="93"/>
                  </a:cubicBezTo>
                  <a:close/>
                  <a:moveTo>
                    <a:pt x="347" y="123"/>
                  </a:moveTo>
                  <a:cubicBezTo>
                    <a:pt x="347" y="123"/>
                    <a:pt x="347" y="123"/>
                    <a:pt x="347" y="123"/>
                  </a:cubicBezTo>
                  <a:close/>
                  <a:moveTo>
                    <a:pt x="376" y="107"/>
                  </a:moveTo>
                  <a:cubicBezTo>
                    <a:pt x="374" y="109"/>
                    <a:pt x="378" y="107"/>
                    <a:pt x="376" y="107"/>
                  </a:cubicBezTo>
                  <a:close/>
                  <a:moveTo>
                    <a:pt x="376" y="104"/>
                  </a:moveTo>
                  <a:cubicBezTo>
                    <a:pt x="376" y="104"/>
                    <a:pt x="374" y="108"/>
                    <a:pt x="377" y="105"/>
                  </a:cubicBezTo>
                  <a:cubicBezTo>
                    <a:pt x="376" y="105"/>
                    <a:pt x="378" y="103"/>
                    <a:pt x="376" y="104"/>
                  </a:cubicBezTo>
                  <a:close/>
                  <a:moveTo>
                    <a:pt x="190" y="32"/>
                  </a:moveTo>
                  <a:cubicBezTo>
                    <a:pt x="190" y="32"/>
                    <a:pt x="190" y="32"/>
                    <a:pt x="190" y="32"/>
                  </a:cubicBezTo>
                  <a:close/>
                  <a:moveTo>
                    <a:pt x="372" y="80"/>
                  </a:moveTo>
                  <a:cubicBezTo>
                    <a:pt x="374" y="79"/>
                    <a:pt x="373" y="79"/>
                    <a:pt x="373" y="78"/>
                  </a:cubicBezTo>
                  <a:cubicBezTo>
                    <a:pt x="372" y="78"/>
                    <a:pt x="371" y="78"/>
                    <a:pt x="372" y="80"/>
                  </a:cubicBezTo>
                  <a:close/>
                  <a:moveTo>
                    <a:pt x="373" y="116"/>
                  </a:moveTo>
                  <a:cubicBezTo>
                    <a:pt x="372" y="117"/>
                    <a:pt x="373" y="119"/>
                    <a:pt x="373" y="118"/>
                  </a:cubicBezTo>
                  <a:cubicBezTo>
                    <a:pt x="374" y="117"/>
                    <a:pt x="374" y="116"/>
                    <a:pt x="373" y="116"/>
                  </a:cubicBezTo>
                  <a:close/>
                  <a:moveTo>
                    <a:pt x="373" y="118"/>
                  </a:moveTo>
                  <a:cubicBezTo>
                    <a:pt x="373" y="118"/>
                    <a:pt x="373" y="118"/>
                    <a:pt x="373" y="118"/>
                  </a:cubicBezTo>
                  <a:close/>
                  <a:moveTo>
                    <a:pt x="141" y="52"/>
                  </a:moveTo>
                  <a:cubicBezTo>
                    <a:pt x="132" y="48"/>
                    <a:pt x="143" y="56"/>
                    <a:pt x="141" y="52"/>
                  </a:cubicBezTo>
                  <a:close/>
                  <a:moveTo>
                    <a:pt x="162" y="24"/>
                  </a:moveTo>
                  <a:cubicBezTo>
                    <a:pt x="161" y="25"/>
                    <a:pt x="156" y="27"/>
                    <a:pt x="155" y="28"/>
                  </a:cubicBezTo>
                  <a:cubicBezTo>
                    <a:pt x="154" y="29"/>
                    <a:pt x="151" y="29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8" y="32"/>
                    <a:pt x="145" y="34"/>
                    <a:pt x="143" y="35"/>
                  </a:cubicBezTo>
                  <a:cubicBezTo>
                    <a:pt x="144" y="35"/>
                    <a:pt x="142" y="41"/>
                    <a:pt x="141" y="41"/>
                  </a:cubicBezTo>
                  <a:cubicBezTo>
                    <a:pt x="140" y="42"/>
                    <a:pt x="140" y="44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1" y="45"/>
                    <a:pt x="141" y="46"/>
                    <a:pt x="142" y="47"/>
                  </a:cubicBezTo>
                  <a:cubicBezTo>
                    <a:pt x="146" y="49"/>
                    <a:pt x="151" y="49"/>
                    <a:pt x="152" y="47"/>
                  </a:cubicBezTo>
                  <a:cubicBezTo>
                    <a:pt x="152" y="46"/>
                    <a:pt x="146" y="45"/>
                    <a:pt x="147" y="42"/>
                  </a:cubicBezTo>
                  <a:cubicBezTo>
                    <a:pt x="148" y="39"/>
                    <a:pt x="150" y="37"/>
                    <a:pt x="152" y="34"/>
                  </a:cubicBezTo>
                  <a:cubicBezTo>
                    <a:pt x="154" y="31"/>
                    <a:pt x="159" y="29"/>
                    <a:pt x="162" y="27"/>
                  </a:cubicBezTo>
                  <a:cubicBezTo>
                    <a:pt x="163" y="26"/>
                    <a:pt x="163" y="25"/>
                    <a:pt x="163" y="25"/>
                  </a:cubicBezTo>
                  <a:cubicBezTo>
                    <a:pt x="163" y="24"/>
                    <a:pt x="163" y="24"/>
                    <a:pt x="162" y="24"/>
                  </a:cubicBezTo>
                  <a:close/>
                  <a:moveTo>
                    <a:pt x="150" y="30"/>
                  </a:move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lose/>
                  <a:moveTo>
                    <a:pt x="370" y="123"/>
                  </a:moveTo>
                  <a:cubicBezTo>
                    <a:pt x="370" y="123"/>
                    <a:pt x="370" y="123"/>
                    <a:pt x="370" y="123"/>
                  </a:cubicBezTo>
                  <a:cubicBezTo>
                    <a:pt x="369" y="122"/>
                    <a:pt x="371" y="123"/>
                    <a:pt x="370" y="123"/>
                  </a:cubicBezTo>
                  <a:close/>
                  <a:moveTo>
                    <a:pt x="371" y="118"/>
                  </a:moveTo>
                  <a:cubicBezTo>
                    <a:pt x="371" y="119"/>
                    <a:pt x="367" y="119"/>
                    <a:pt x="369" y="121"/>
                  </a:cubicBezTo>
                  <a:cubicBezTo>
                    <a:pt x="370" y="120"/>
                    <a:pt x="371" y="119"/>
                    <a:pt x="371" y="119"/>
                  </a:cubicBezTo>
                  <a:cubicBezTo>
                    <a:pt x="371" y="119"/>
                    <a:pt x="371" y="118"/>
                    <a:pt x="371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6" name="Rectangle 82"/>
            <p:cNvSpPr>
              <a:spLocks noChangeArrowheads="1"/>
            </p:cNvSpPr>
            <p:nvPr/>
          </p:nvSpPr>
          <p:spPr bwMode="auto">
            <a:xfrm>
              <a:off x="2924175" y="48260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7" name="Rectangle 83"/>
            <p:cNvSpPr>
              <a:spLocks noChangeArrowheads="1"/>
            </p:cNvSpPr>
            <p:nvPr/>
          </p:nvSpPr>
          <p:spPr bwMode="auto">
            <a:xfrm>
              <a:off x="2951163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8" name="Freeform 84"/>
            <p:cNvSpPr/>
            <p:nvPr/>
          </p:nvSpPr>
          <p:spPr bwMode="auto">
            <a:xfrm>
              <a:off x="3030538" y="4737100"/>
              <a:ext cx="15875" cy="9525"/>
            </a:xfrm>
            <a:custGeom>
              <a:avLst/>
              <a:gdLst>
                <a:gd name="T0" fmla="*/ 19 w 20"/>
                <a:gd name="T1" fmla="*/ 3 h 11"/>
                <a:gd name="T2" fmla="*/ 9 w 20"/>
                <a:gd name="T3" fmla="*/ 2 h 11"/>
                <a:gd name="T4" fmla="*/ 0 w 20"/>
                <a:gd name="T5" fmla="*/ 5 h 11"/>
                <a:gd name="T6" fmla="*/ 3 w 20"/>
                <a:gd name="T7" fmla="*/ 5 h 11"/>
                <a:gd name="T8" fmla="*/ 1 w 20"/>
                <a:gd name="T9" fmla="*/ 7 h 11"/>
                <a:gd name="T10" fmla="*/ 4 w 20"/>
                <a:gd name="T11" fmla="*/ 8 h 11"/>
                <a:gd name="T12" fmla="*/ 4 w 20"/>
                <a:gd name="T13" fmla="*/ 10 h 11"/>
                <a:gd name="T14" fmla="*/ 8 w 20"/>
                <a:gd name="T15" fmla="*/ 10 h 11"/>
                <a:gd name="T16" fmla="*/ 19 w 20"/>
                <a:gd name="T17" fmla="*/ 7 h 11"/>
                <a:gd name="T18" fmla="*/ 20 w 20"/>
                <a:gd name="T19" fmla="*/ 5 h 11"/>
                <a:gd name="T20" fmla="*/ 19 w 2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1">
                  <a:moveTo>
                    <a:pt x="19" y="3"/>
                  </a:moveTo>
                  <a:cubicBezTo>
                    <a:pt x="14" y="1"/>
                    <a:pt x="15" y="0"/>
                    <a:pt x="9" y="2"/>
                  </a:cubicBezTo>
                  <a:cubicBezTo>
                    <a:pt x="6" y="4"/>
                    <a:pt x="1" y="0"/>
                    <a:pt x="0" y="5"/>
                  </a:cubicBezTo>
                  <a:cubicBezTo>
                    <a:pt x="0" y="5"/>
                    <a:pt x="3" y="5"/>
                    <a:pt x="3" y="5"/>
                  </a:cubicBezTo>
                  <a:cubicBezTo>
                    <a:pt x="4" y="6"/>
                    <a:pt x="1" y="7"/>
                    <a:pt x="1" y="7"/>
                  </a:cubicBezTo>
                  <a:cubicBezTo>
                    <a:pt x="4" y="8"/>
                    <a:pt x="1" y="6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9" y="11"/>
                    <a:pt x="17" y="9"/>
                    <a:pt x="19" y="7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0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9" name="Freeform 85"/>
            <p:cNvSpPr/>
            <p:nvPr/>
          </p:nvSpPr>
          <p:spPr bwMode="auto">
            <a:xfrm>
              <a:off x="2928938" y="4819650"/>
              <a:ext cx="19050" cy="9525"/>
            </a:xfrm>
            <a:custGeom>
              <a:avLst/>
              <a:gdLst>
                <a:gd name="T0" fmla="*/ 25 w 25"/>
                <a:gd name="T1" fmla="*/ 12 h 13"/>
                <a:gd name="T2" fmla="*/ 14 w 25"/>
                <a:gd name="T3" fmla="*/ 6 h 13"/>
                <a:gd name="T4" fmla="*/ 0 w 25"/>
                <a:gd name="T5" fmla="*/ 7 h 13"/>
                <a:gd name="T6" fmla="*/ 1 w 25"/>
                <a:gd name="T7" fmla="*/ 8 h 13"/>
                <a:gd name="T8" fmla="*/ 8 w 25"/>
                <a:gd name="T9" fmla="*/ 5 h 13"/>
                <a:gd name="T10" fmla="*/ 14 w 25"/>
                <a:gd name="T11" fmla="*/ 9 h 13"/>
                <a:gd name="T12" fmla="*/ 18 w 25"/>
                <a:gd name="T13" fmla="*/ 12 h 13"/>
                <a:gd name="T14" fmla="*/ 16 w 25"/>
                <a:gd name="T15" fmla="*/ 13 h 13"/>
                <a:gd name="T16" fmla="*/ 17 w 25"/>
                <a:gd name="T17" fmla="*/ 13 h 13"/>
                <a:gd name="T18" fmla="*/ 21 w 25"/>
                <a:gd name="T19" fmla="*/ 13 h 13"/>
                <a:gd name="T20" fmla="*/ 25 w 25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0"/>
                    <a:pt x="16" y="6"/>
                    <a:pt x="14" y="6"/>
                  </a:cubicBezTo>
                  <a:cubicBezTo>
                    <a:pt x="11" y="0"/>
                    <a:pt x="3" y="6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3" y="7"/>
                    <a:pt x="6" y="6"/>
                    <a:pt x="8" y="5"/>
                  </a:cubicBezTo>
                  <a:cubicBezTo>
                    <a:pt x="6" y="7"/>
                    <a:pt x="12" y="8"/>
                    <a:pt x="14" y="9"/>
                  </a:cubicBezTo>
                  <a:cubicBezTo>
                    <a:pt x="15" y="9"/>
                    <a:pt x="18" y="12"/>
                    <a:pt x="18" y="12"/>
                  </a:cubicBezTo>
                  <a:cubicBezTo>
                    <a:pt x="18" y="12"/>
                    <a:pt x="17" y="12"/>
                    <a:pt x="16" y="13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8" y="13"/>
                    <a:pt x="20" y="13"/>
                    <a:pt x="21" y="13"/>
                  </a:cubicBezTo>
                  <a:cubicBezTo>
                    <a:pt x="23" y="13"/>
                    <a:pt x="24" y="13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0" name="Freeform 86"/>
            <p:cNvSpPr/>
            <p:nvPr/>
          </p:nvSpPr>
          <p:spPr bwMode="auto">
            <a:xfrm>
              <a:off x="2944813" y="4829175"/>
              <a:ext cx="0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1" name="Freeform 87"/>
            <p:cNvSpPr/>
            <p:nvPr/>
          </p:nvSpPr>
          <p:spPr bwMode="auto">
            <a:xfrm>
              <a:off x="2946400" y="4829175"/>
              <a:ext cx="11113" cy="4763"/>
            </a:xfrm>
            <a:custGeom>
              <a:avLst/>
              <a:gdLst>
                <a:gd name="T0" fmla="*/ 15 w 15"/>
                <a:gd name="T1" fmla="*/ 3 h 6"/>
                <a:gd name="T2" fmla="*/ 3 w 15"/>
                <a:gd name="T3" fmla="*/ 0 h 6"/>
                <a:gd name="T4" fmla="*/ 4 w 15"/>
                <a:gd name="T5" fmla="*/ 3 h 6"/>
                <a:gd name="T6" fmla="*/ 0 w 15"/>
                <a:gd name="T7" fmla="*/ 4 h 6"/>
                <a:gd name="T8" fmla="*/ 7 w 15"/>
                <a:gd name="T9" fmla="*/ 6 h 6"/>
                <a:gd name="T10" fmla="*/ 15 w 1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5" y="3"/>
                  </a:moveTo>
                  <a:cubicBezTo>
                    <a:pt x="11" y="0"/>
                    <a:pt x="7" y="1"/>
                    <a:pt x="3" y="0"/>
                  </a:cubicBezTo>
                  <a:cubicBezTo>
                    <a:pt x="3" y="0"/>
                    <a:pt x="5" y="3"/>
                    <a:pt x="4" y="3"/>
                  </a:cubicBezTo>
                  <a:cubicBezTo>
                    <a:pt x="3" y="5"/>
                    <a:pt x="1" y="2"/>
                    <a:pt x="0" y="4"/>
                  </a:cubicBezTo>
                  <a:cubicBezTo>
                    <a:pt x="1" y="6"/>
                    <a:pt x="5" y="5"/>
                    <a:pt x="7" y="6"/>
                  </a:cubicBezTo>
                  <a:cubicBezTo>
                    <a:pt x="9" y="5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2" name="Freeform 88"/>
            <p:cNvSpPr/>
            <p:nvPr/>
          </p:nvSpPr>
          <p:spPr bwMode="auto">
            <a:xfrm>
              <a:off x="2938463" y="4830763"/>
              <a:ext cx="4763" cy="3175"/>
            </a:xfrm>
            <a:custGeom>
              <a:avLst/>
              <a:gdLst>
                <a:gd name="T0" fmla="*/ 0 w 6"/>
                <a:gd name="T1" fmla="*/ 1 h 3"/>
                <a:gd name="T2" fmla="*/ 5 w 6"/>
                <a:gd name="T3" fmla="*/ 3 h 3"/>
                <a:gd name="T4" fmla="*/ 4 w 6"/>
                <a:gd name="T5" fmla="*/ 1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1" y="3"/>
                    <a:pt x="4" y="3"/>
                    <a:pt x="5" y="3"/>
                  </a:cubicBezTo>
                  <a:cubicBezTo>
                    <a:pt x="6" y="2"/>
                    <a:pt x="4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3" name="Freeform 89"/>
            <p:cNvSpPr/>
            <p:nvPr/>
          </p:nvSpPr>
          <p:spPr bwMode="auto">
            <a:xfrm>
              <a:off x="2959100" y="4830763"/>
              <a:ext cx="3175" cy="3175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1 h 3"/>
                <a:gd name="T4" fmla="*/ 2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0"/>
                    <a:pt x="3" y="0"/>
                    <a:pt x="0" y="1"/>
                  </a:cubicBezTo>
                  <a:cubicBezTo>
                    <a:pt x="0" y="2"/>
                    <a:pt x="0" y="3"/>
                    <a:pt x="2" y="2"/>
                  </a:cubicBezTo>
                  <a:cubicBezTo>
                    <a:pt x="2" y="2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4" name="Freeform 90"/>
            <p:cNvSpPr/>
            <p:nvPr/>
          </p:nvSpPr>
          <p:spPr bwMode="auto">
            <a:xfrm>
              <a:off x="2959100" y="483235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5" name="Freeform 91"/>
            <p:cNvSpPr/>
            <p:nvPr/>
          </p:nvSpPr>
          <p:spPr bwMode="auto">
            <a:xfrm>
              <a:off x="2946400" y="4708525"/>
              <a:ext cx="1588" cy="4763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6" name="Freeform 92"/>
            <p:cNvSpPr/>
            <p:nvPr/>
          </p:nvSpPr>
          <p:spPr bwMode="auto">
            <a:xfrm>
              <a:off x="2936875" y="4706938"/>
              <a:ext cx="7938" cy="4763"/>
            </a:xfrm>
            <a:custGeom>
              <a:avLst/>
              <a:gdLst>
                <a:gd name="T0" fmla="*/ 4 w 9"/>
                <a:gd name="T1" fmla="*/ 4 h 7"/>
                <a:gd name="T2" fmla="*/ 1 w 9"/>
                <a:gd name="T3" fmla="*/ 4 h 7"/>
                <a:gd name="T4" fmla="*/ 2 w 9"/>
                <a:gd name="T5" fmla="*/ 6 h 7"/>
                <a:gd name="T6" fmla="*/ 3 w 9"/>
                <a:gd name="T7" fmla="*/ 6 h 7"/>
                <a:gd name="T8" fmla="*/ 9 w 9"/>
                <a:gd name="T9" fmla="*/ 3 h 7"/>
                <a:gd name="T10" fmla="*/ 4 w 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4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7"/>
                    <a:pt x="8" y="5"/>
                    <a:pt x="9" y="3"/>
                  </a:cubicBezTo>
                  <a:cubicBezTo>
                    <a:pt x="8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7" name="Freeform 93"/>
            <p:cNvSpPr/>
            <p:nvPr/>
          </p:nvSpPr>
          <p:spPr bwMode="auto">
            <a:xfrm>
              <a:off x="2944813" y="4821238"/>
              <a:ext cx="3175" cy="1588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0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0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8" name="Freeform 94"/>
            <p:cNvSpPr/>
            <p:nvPr/>
          </p:nvSpPr>
          <p:spPr bwMode="auto">
            <a:xfrm>
              <a:off x="2941638" y="481647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9" name="Freeform 95"/>
            <p:cNvSpPr/>
            <p:nvPr/>
          </p:nvSpPr>
          <p:spPr bwMode="auto">
            <a:xfrm>
              <a:off x="2940050" y="4814888"/>
              <a:ext cx="4763" cy="4763"/>
            </a:xfrm>
            <a:custGeom>
              <a:avLst/>
              <a:gdLst>
                <a:gd name="T0" fmla="*/ 4 w 5"/>
                <a:gd name="T1" fmla="*/ 4 h 5"/>
                <a:gd name="T2" fmla="*/ 2 w 5"/>
                <a:gd name="T3" fmla="*/ 2 h 5"/>
                <a:gd name="T4" fmla="*/ 2 w 5"/>
                <a:gd name="T5" fmla="*/ 2 h 5"/>
                <a:gd name="T6" fmla="*/ 0 w 5"/>
                <a:gd name="T7" fmla="*/ 2 h 5"/>
                <a:gd name="T8" fmla="*/ 3 w 5"/>
                <a:gd name="T9" fmla="*/ 2 h 5"/>
                <a:gd name="T10" fmla="*/ 4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5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1" y="3"/>
                    <a:pt x="3" y="2"/>
                    <a:pt x="3" y="2"/>
                  </a:cubicBezTo>
                  <a:cubicBezTo>
                    <a:pt x="3" y="1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0" name="Freeform 96"/>
            <p:cNvSpPr/>
            <p:nvPr/>
          </p:nvSpPr>
          <p:spPr bwMode="auto">
            <a:xfrm>
              <a:off x="2930525" y="4824413"/>
              <a:ext cx="1588" cy="15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1" name="Freeform 97"/>
            <p:cNvSpPr/>
            <p:nvPr/>
          </p:nvSpPr>
          <p:spPr bwMode="auto">
            <a:xfrm>
              <a:off x="2947988" y="4826000"/>
              <a:ext cx="1588" cy="1588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2" name="Freeform 98"/>
            <p:cNvSpPr/>
            <p:nvPr/>
          </p:nvSpPr>
          <p:spPr bwMode="auto">
            <a:xfrm>
              <a:off x="2986088" y="4987925"/>
              <a:ext cx="1588" cy="1588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2"/>
                    <a:pt x="0" y="1"/>
                    <a:pt x="2" y="1"/>
                  </a:cubicBezTo>
                  <a:cubicBezTo>
                    <a:pt x="2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3" name="Freeform 99"/>
            <p:cNvSpPr/>
            <p:nvPr/>
          </p:nvSpPr>
          <p:spPr bwMode="auto">
            <a:xfrm>
              <a:off x="2970213" y="48355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4" name="Freeform 100"/>
            <p:cNvSpPr/>
            <p:nvPr/>
          </p:nvSpPr>
          <p:spPr bwMode="auto">
            <a:xfrm>
              <a:off x="2970213" y="4837113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5" name="Freeform 101"/>
            <p:cNvSpPr/>
            <p:nvPr/>
          </p:nvSpPr>
          <p:spPr bwMode="auto">
            <a:xfrm>
              <a:off x="2976563" y="477996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6" name="Freeform 102"/>
            <p:cNvSpPr/>
            <p:nvPr/>
          </p:nvSpPr>
          <p:spPr bwMode="auto">
            <a:xfrm>
              <a:off x="2947988" y="4822825"/>
              <a:ext cx="1588" cy="1588"/>
            </a:xfrm>
            <a:custGeom>
              <a:avLst/>
              <a:gdLst>
                <a:gd name="T0" fmla="*/ 1 w 3"/>
                <a:gd name="T1" fmla="*/ 1 h 2"/>
                <a:gd name="T2" fmla="*/ 1 w 3"/>
                <a:gd name="T3" fmla="*/ 2 h 2"/>
                <a:gd name="T4" fmla="*/ 1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7" name="Freeform 103"/>
            <p:cNvSpPr/>
            <p:nvPr/>
          </p:nvSpPr>
          <p:spPr bwMode="auto">
            <a:xfrm>
              <a:off x="2981325" y="498951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8" name="Freeform 104"/>
            <p:cNvSpPr/>
            <p:nvPr/>
          </p:nvSpPr>
          <p:spPr bwMode="auto">
            <a:xfrm>
              <a:off x="2970213" y="4838700"/>
              <a:ext cx="1588" cy="3175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0 w 1"/>
                <a:gd name="T5" fmla="*/ 1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9" name="Freeform 105"/>
            <p:cNvSpPr/>
            <p:nvPr/>
          </p:nvSpPr>
          <p:spPr bwMode="auto">
            <a:xfrm>
              <a:off x="2970213" y="48387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0" name="Freeform 106"/>
            <p:cNvSpPr/>
            <p:nvPr/>
          </p:nvSpPr>
          <p:spPr bwMode="auto">
            <a:xfrm>
              <a:off x="2971800" y="4843463"/>
              <a:ext cx="3175" cy="15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1" name="Freeform 107"/>
            <p:cNvSpPr/>
            <p:nvPr/>
          </p:nvSpPr>
          <p:spPr bwMode="auto">
            <a:xfrm>
              <a:off x="2967038" y="4833938"/>
              <a:ext cx="1588" cy="1588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1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2" name="Freeform 108"/>
            <p:cNvSpPr/>
            <p:nvPr/>
          </p:nvSpPr>
          <p:spPr bwMode="auto">
            <a:xfrm>
              <a:off x="3033713" y="470852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3" name="Rectangle 109"/>
            <p:cNvSpPr>
              <a:spLocks noChangeArrowheads="1"/>
            </p:cNvSpPr>
            <p:nvPr/>
          </p:nvSpPr>
          <p:spPr bwMode="auto">
            <a:xfrm>
              <a:off x="3033713" y="470852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4" name="Freeform 110"/>
            <p:cNvSpPr/>
            <p:nvPr/>
          </p:nvSpPr>
          <p:spPr bwMode="auto">
            <a:xfrm>
              <a:off x="2954338" y="4845050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5" name="Freeform 111"/>
            <p:cNvSpPr/>
            <p:nvPr/>
          </p:nvSpPr>
          <p:spPr bwMode="auto">
            <a:xfrm>
              <a:off x="2954338" y="484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6" name="Freeform 112"/>
            <p:cNvSpPr/>
            <p:nvPr/>
          </p:nvSpPr>
          <p:spPr bwMode="auto">
            <a:xfrm>
              <a:off x="2933700" y="4852988"/>
              <a:ext cx="3175" cy="1588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4" y="2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7" name="Freeform 113"/>
            <p:cNvSpPr/>
            <p:nvPr/>
          </p:nvSpPr>
          <p:spPr bwMode="auto">
            <a:xfrm>
              <a:off x="2832100" y="4757738"/>
              <a:ext cx="3175" cy="1588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2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8" name="Freeform 114"/>
            <p:cNvSpPr/>
            <p:nvPr/>
          </p:nvSpPr>
          <p:spPr bwMode="auto">
            <a:xfrm>
              <a:off x="2840038" y="4757738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9" name="Freeform 115"/>
            <p:cNvSpPr/>
            <p:nvPr/>
          </p:nvSpPr>
          <p:spPr bwMode="auto">
            <a:xfrm>
              <a:off x="2965450" y="4832350"/>
              <a:ext cx="4763" cy="1588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0" y="0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0" name="Freeform 116"/>
            <p:cNvSpPr/>
            <p:nvPr/>
          </p:nvSpPr>
          <p:spPr bwMode="auto">
            <a:xfrm>
              <a:off x="2963863" y="483393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1" name="Freeform 117"/>
            <p:cNvSpPr/>
            <p:nvPr/>
          </p:nvSpPr>
          <p:spPr bwMode="auto">
            <a:xfrm>
              <a:off x="2952750" y="4845050"/>
              <a:ext cx="1588" cy="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2" name="Freeform 118"/>
            <p:cNvSpPr/>
            <p:nvPr/>
          </p:nvSpPr>
          <p:spPr bwMode="auto">
            <a:xfrm>
              <a:off x="2955925" y="4845050"/>
              <a:ext cx="1588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3" name="Rectangle 119"/>
            <p:cNvSpPr>
              <a:spLocks noChangeArrowheads="1"/>
            </p:cNvSpPr>
            <p:nvPr/>
          </p:nvSpPr>
          <p:spPr bwMode="auto">
            <a:xfrm>
              <a:off x="2968625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4" name="Freeform 120"/>
            <p:cNvSpPr/>
            <p:nvPr/>
          </p:nvSpPr>
          <p:spPr bwMode="auto">
            <a:xfrm>
              <a:off x="2951163" y="4824413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5" name="Freeform 121"/>
            <p:cNvSpPr/>
            <p:nvPr/>
          </p:nvSpPr>
          <p:spPr bwMode="auto">
            <a:xfrm>
              <a:off x="2873375" y="4802188"/>
              <a:ext cx="1588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6" name="Freeform 122"/>
            <p:cNvSpPr/>
            <p:nvPr/>
          </p:nvSpPr>
          <p:spPr bwMode="auto">
            <a:xfrm>
              <a:off x="2960688" y="4791075"/>
              <a:ext cx="1588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7" name="Freeform 123"/>
            <p:cNvSpPr/>
            <p:nvPr/>
          </p:nvSpPr>
          <p:spPr bwMode="auto">
            <a:xfrm>
              <a:off x="2963863" y="4848225"/>
              <a:ext cx="1588" cy="0"/>
            </a:xfrm>
            <a:custGeom>
              <a:avLst/>
              <a:gdLst>
                <a:gd name="T0" fmla="*/ 1 w 3"/>
                <a:gd name="T1" fmla="*/ 0 h 1"/>
                <a:gd name="T2" fmla="*/ 1 w 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8" name="Freeform 124"/>
            <p:cNvSpPr/>
            <p:nvPr/>
          </p:nvSpPr>
          <p:spPr bwMode="auto">
            <a:xfrm>
              <a:off x="2952750" y="4826000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9" name="Freeform 125"/>
            <p:cNvSpPr/>
            <p:nvPr/>
          </p:nvSpPr>
          <p:spPr bwMode="auto">
            <a:xfrm>
              <a:off x="2954338" y="4746625"/>
              <a:ext cx="1588" cy="1588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0" name="Freeform 126"/>
            <p:cNvSpPr/>
            <p:nvPr/>
          </p:nvSpPr>
          <p:spPr bwMode="auto">
            <a:xfrm>
              <a:off x="2954338" y="4759325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3 w 3"/>
                <a:gd name="T5" fmla="*/ 1 h 2"/>
                <a:gd name="T6" fmla="*/ 1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1" name="Freeform 127"/>
            <p:cNvSpPr/>
            <p:nvPr/>
          </p:nvSpPr>
          <p:spPr bwMode="auto">
            <a:xfrm>
              <a:off x="2954338" y="475932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2" name="Freeform 128"/>
            <p:cNvSpPr/>
            <p:nvPr/>
          </p:nvSpPr>
          <p:spPr bwMode="auto">
            <a:xfrm>
              <a:off x="2957513" y="47466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3" name="Freeform 129"/>
            <p:cNvSpPr/>
            <p:nvPr/>
          </p:nvSpPr>
          <p:spPr bwMode="auto">
            <a:xfrm>
              <a:off x="2957513" y="4748213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4" name="Freeform 130"/>
            <p:cNvSpPr/>
            <p:nvPr/>
          </p:nvSpPr>
          <p:spPr bwMode="auto">
            <a:xfrm>
              <a:off x="2963863" y="4729163"/>
              <a:ext cx="1588" cy="3175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3 h 5"/>
                <a:gd name="T4" fmla="*/ 0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5"/>
                    <a:pt x="2" y="4"/>
                    <a:pt x="3" y="3"/>
                  </a:cubicBezTo>
                  <a:cubicBezTo>
                    <a:pt x="3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5" name="Freeform 131"/>
            <p:cNvSpPr/>
            <p:nvPr/>
          </p:nvSpPr>
          <p:spPr bwMode="auto">
            <a:xfrm>
              <a:off x="2960688" y="4745038"/>
              <a:ext cx="3175" cy="0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5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6" name="Freeform 132"/>
            <p:cNvSpPr/>
            <p:nvPr/>
          </p:nvSpPr>
          <p:spPr bwMode="auto">
            <a:xfrm>
              <a:off x="2962275" y="47450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7" name="Freeform 133"/>
            <p:cNvSpPr/>
            <p:nvPr/>
          </p:nvSpPr>
          <p:spPr bwMode="auto">
            <a:xfrm>
              <a:off x="2971800" y="4751388"/>
              <a:ext cx="1588" cy="3175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2" y="3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8" name="Freeform 134"/>
            <p:cNvSpPr/>
            <p:nvPr/>
          </p:nvSpPr>
          <p:spPr bwMode="auto">
            <a:xfrm>
              <a:off x="2962275" y="4743450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9" name="Freeform 135"/>
            <p:cNvSpPr/>
            <p:nvPr/>
          </p:nvSpPr>
          <p:spPr bwMode="auto">
            <a:xfrm>
              <a:off x="2952750" y="47688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0" name="Freeform 136"/>
            <p:cNvSpPr/>
            <p:nvPr/>
          </p:nvSpPr>
          <p:spPr bwMode="auto">
            <a:xfrm>
              <a:off x="2954338" y="4697413"/>
              <a:ext cx="36513" cy="22225"/>
            </a:xfrm>
            <a:custGeom>
              <a:avLst/>
              <a:gdLst>
                <a:gd name="T0" fmla="*/ 12 w 49"/>
                <a:gd name="T1" fmla="*/ 4 h 28"/>
                <a:gd name="T2" fmla="*/ 14 w 49"/>
                <a:gd name="T3" fmla="*/ 8 h 28"/>
                <a:gd name="T4" fmla="*/ 6 w 49"/>
                <a:gd name="T5" fmla="*/ 8 h 28"/>
                <a:gd name="T6" fmla="*/ 8 w 49"/>
                <a:gd name="T7" fmla="*/ 13 h 28"/>
                <a:gd name="T8" fmla="*/ 9 w 49"/>
                <a:gd name="T9" fmla="*/ 17 h 28"/>
                <a:gd name="T10" fmla="*/ 9 w 49"/>
                <a:gd name="T11" fmla="*/ 20 h 28"/>
                <a:gd name="T12" fmla="*/ 0 w 49"/>
                <a:gd name="T13" fmla="*/ 20 h 28"/>
                <a:gd name="T14" fmla="*/ 3 w 49"/>
                <a:gd name="T15" fmla="*/ 22 h 28"/>
                <a:gd name="T16" fmla="*/ 4 w 49"/>
                <a:gd name="T17" fmla="*/ 23 h 28"/>
                <a:gd name="T18" fmla="*/ 5 w 49"/>
                <a:gd name="T19" fmla="*/ 28 h 28"/>
                <a:gd name="T20" fmla="*/ 7 w 49"/>
                <a:gd name="T21" fmla="*/ 28 h 28"/>
                <a:gd name="T22" fmla="*/ 7 w 49"/>
                <a:gd name="T23" fmla="*/ 23 h 28"/>
                <a:gd name="T24" fmla="*/ 12 w 49"/>
                <a:gd name="T25" fmla="*/ 23 h 28"/>
                <a:gd name="T26" fmla="*/ 19 w 49"/>
                <a:gd name="T27" fmla="*/ 24 h 28"/>
                <a:gd name="T28" fmla="*/ 23 w 49"/>
                <a:gd name="T29" fmla="*/ 21 h 28"/>
                <a:gd name="T30" fmla="*/ 49 w 49"/>
                <a:gd name="T31" fmla="*/ 5 h 28"/>
                <a:gd name="T32" fmla="*/ 12 w 49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12" y="4"/>
                  </a:moveTo>
                  <a:cubicBezTo>
                    <a:pt x="12" y="6"/>
                    <a:pt x="14" y="7"/>
                    <a:pt x="14" y="8"/>
                  </a:cubicBezTo>
                  <a:cubicBezTo>
                    <a:pt x="9" y="6"/>
                    <a:pt x="11" y="6"/>
                    <a:pt x="6" y="8"/>
                  </a:cubicBezTo>
                  <a:cubicBezTo>
                    <a:pt x="1" y="11"/>
                    <a:pt x="8" y="12"/>
                    <a:pt x="8" y="13"/>
                  </a:cubicBezTo>
                  <a:cubicBezTo>
                    <a:pt x="4" y="14"/>
                    <a:pt x="8" y="16"/>
                    <a:pt x="9" y="17"/>
                  </a:cubicBezTo>
                  <a:cubicBezTo>
                    <a:pt x="14" y="19"/>
                    <a:pt x="12" y="20"/>
                    <a:pt x="9" y="20"/>
                  </a:cubicBezTo>
                  <a:cubicBezTo>
                    <a:pt x="6" y="21"/>
                    <a:pt x="0" y="20"/>
                    <a:pt x="0" y="20"/>
                  </a:cubicBezTo>
                  <a:cubicBezTo>
                    <a:pt x="0" y="23"/>
                    <a:pt x="2" y="22"/>
                    <a:pt x="3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5" y="25"/>
                    <a:pt x="1" y="27"/>
                    <a:pt x="5" y="28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7" y="27"/>
                    <a:pt x="7" y="25"/>
                    <a:pt x="7" y="23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5" y="23"/>
                    <a:pt x="17" y="23"/>
                    <a:pt x="19" y="24"/>
                  </a:cubicBezTo>
                  <a:cubicBezTo>
                    <a:pt x="23" y="24"/>
                    <a:pt x="23" y="21"/>
                    <a:pt x="23" y="21"/>
                  </a:cubicBezTo>
                  <a:cubicBezTo>
                    <a:pt x="20" y="19"/>
                    <a:pt x="49" y="5"/>
                    <a:pt x="49" y="5"/>
                  </a:cubicBezTo>
                  <a:cubicBezTo>
                    <a:pt x="35" y="0"/>
                    <a:pt x="25" y="1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1" name="Freeform 137"/>
            <p:cNvSpPr/>
            <p:nvPr/>
          </p:nvSpPr>
          <p:spPr bwMode="auto">
            <a:xfrm>
              <a:off x="2959100" y="4716463"/>
              <a:ext cx="9525" cy="3175"/>
            </a:xfrm>
            <a:custGeom>
              <a:avLst/>
              <a:gdLst>
                <a:gd name="T0" fmla="*/ 7 w 13"/>
                <a:gd name="T1" fmla="*/ 0 h 4"/>
                <a:gd name="T2" fmla="*/ 1 w 13"/>
                <a:gd name="T3" fmla="*/ 0 h 4"/>
                <a:gd name="T4" fmla="*/ 0 w 13"/>
                <a:gd name="T5" fmla="*/ 3 h 4"/>
                <a:gd name="T6" fmla="*/ 7 w 13"/>
                <a:gd name="T7" fmla="*/ 3 h 4"/>
                <a:gd name="T8" fmla="*/ 10 w 13"/>
                <a:gd name="T9" fmla="*/ 4 h 4"/>
                <a:gd name="T10" fmla="*/ 13 w 13"/>
                <a:gd name="T11" fmla="*/ 1 h 4"/>
                <a:gd name="T12" fmla="*/ 7 w 1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1" y="0"/>
                    <a:pt x="1" y="1"/>
                    <a:pt x="0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2" y="3"/>
                    <a:pt x="13" y="3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2" name="Freeform 138"/>
            <p:cNvSpPr/>
            <p:nvPr/>
          </p:nvSpPr>
          <p:spPr bwMode="auto">
            <a:xfrm>
              <a:off x="2951163" y="4716463"/>
              <a:ext cx="3175" cy="1588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4 w 5"/>
                <a:gd name="T5" fmla="*/ 1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3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3" name="Freeform 139"/>
            <p:cNvSpPr/>
            <p:nvPr/>
          </p:nvSpPr>
          <p:spPr bwMode="auto">
            <a:xfrm>
              <a:off x="2959100" y="471170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1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4" name="Rectangle 140"/>
            <p:cNvSpPr>
              <a:spLocks noChangeArrowheads="1"/>
            </p:cNvSpPr>
            <p:nvPr/>
          </p:nvSpPr>
          <p:spPr bwMode="auto">
            <a:xfrm>
              <a:off x="2957513" y="4711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5" name="Freeform 141"/>
            <p:cNvSpPr/>
            <p:nvPr/>
          </p:nvSpPr>
          <p:spPr bwMode="auto">
            <a:xfrm>
              <a:off x="2954338" y="4708525"/>
              <a:ext cx="3175" cy="3175"/>
            </a:xfrm>
            <a:custGeom>
              <a:avLst/>
              <a:gdLst>
                <a:gd name="T0" fmla="*/ 2 w 4"/>
                <a:gd name="T1" fmla="*/ 3 h 5"/>
                <a:gd name="T2" fmla="*/ 3 w 4"/>
                <a:gd name="T3" fmla="*/ 1 h 5"/>
                <a:gd name="T4" fmla="*/ 2 w 4"/>
                <a:gd name="T5" fmla="*/ 0 h 5"/>
                <a:gd name="T6" fmla="*/ 0 w 4"/>
                <a:gd name="T7" fmla="*/ 0 h 5"/>
                <a:gd name="T8" fmla="*/ 0 w 4"/>
                <a:gd name="T9" fmla="*/ 3 h 5"/>
                <a:gd name="T10" fmla="*/ 4 w 4"/>
                <a:gd name="T11" fmla="*/ 4 h 5"/>
                <a:gd name="T12" fmla="*/ 2 w 4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3" y="5"/>
                    <a:pt x="4" y="4"/>
                  </a:cubicBezTo>
                  <a:cubicBezTo>
                    <a:pt x="4" y="4"/>
                    <a:pt x="3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6" name="Freeform 142"/>
            <p:cNvSpPr/>
            <p:nvPr/>
          </p:nvSpPr>
          <p:spPr bwMode="auto">
            <a:xfrm>
              <a:off x="2927350" y="4708525"/>
              <a:ext cx="15875" cy="9525"/>
            </a:xfrm>
            <a:custGeom>
              <a:avLst/>
              <a:gdLst>
                <a:gd name="T0" fmla="*/ 21 w 21"/>
                <a:gd name="T1" fmla="*/ 10 h 14"/>
                <a:gd name="T2" fmla="*/ 8 w 21"/>
                <a:gd name="T3" fmla="*/ 12 h 14"/>
                <a:gd name="T4" fmla="*/ 10 w 21"/>
                <a:gd name="T5" fmla="*/ 11 h 14"/>
                <a:gd name="T6" fmla="*/ 3 w 21"/>
                <a:gd name="T7" fmla="*/ 8 h 14"/>
                <a:gd name="T8" fmla="*/ 1 w 21"/>
                <a:gd name="T9" fmla="*/ 7 h 14"/>
                <a:gd name="T10" fmla="*/ 0 w 21"/>
                <a:gd name="T11" fmla="*/ 7 h 14"/>
                <a:gd name="T12" fmla="*/ 10 w 21"/>
                <a:gd name="T13" fmla="*/ 5 h 14"/>
                <a:gd name="T14" fmla="*/ 13 w 21"/>
                <a:gd name="T15" fmla="*/ 6 h 14"/>
                <a:gd name="T16" fmla="*/ 12 w 21"/>
                <a:gd name="T17" fmla="*/ 6 h 14"/>
                <a:gd name="T18" fmla="*/ 19 w 21"/>
                <a:gd name="T19" fmla="*/ 6 h 14"/>
                <a:gd name="T20" fmla="*/ 21 w 21"/>
                <a:gd name="T2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4">
                  <a:moveTo>
                    <a:pt x="21" y="10"/>
                  </a:moveTo>
                  <a:cubicBezTo>
                    <a:pt x="19" y="12"/>
                    <a:pt x="10" y="14"/>
                    <a:pt x="8" y="12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9" y="10"/>
                    <a:pt x="4" y="9"/>
                    <a:pt x="3" y="8"/>
                  </a:cubicBezTo>
                  <a:cubicBezTo>
                    <a:pt x="4" y="8"/>
                    <a:pt x="1" y="7"/>
                    <a:pt x="1" y="7"/>
                  </a:cubicBezTo>
                  <a:cubicBezTo>
                    <a:pt x="1" y="7"/>
                    <a:pt x="1" y="6"/>
                    <a:pt x="0" y="7"/>
                  </a:cubicBezTo>
                  <a:cubicBezTo>
                    <a:pt x="1" y="4"/>
                    <a:pt x="11" y="0"/>
                    <a:pt x="10" y="5"/>
                  </a:cubicBezTo>
                  <a:cubicBezTo>
                    <a:pt x="11" y="6"/>
                    <a:pt x="13" y="3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13"/>
                    <a:pt x="18" y="6"/>
                    <a:pt x="19" y="6"/>
                  </a:cubicBezTo>
                  <a:cubicBezTo>
                    <a:pt x="19" y="6"/>
                    <a:pt x="20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7" name="Freeform 143"/>
            <p:cNvSpPr/>
            <p:nvPr/>
          </p:nvSpPr>
          <p:spPr bwMode="auto">
            <a:xfrm>
              <a:off x="2943225" y="4714875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8" name="Freeform 144"/>
            <p:cNvSpPr/>
            <p:nvPr/>
          </p:nvSpPr>
          <p:spPr bwMode="auto">
            <a:xfrm>
              <a:off x="2944813" y="4711700"/>
              <a:ext cx="9525" cy="6350"/>
            </a:xfrm>
            <a:custGeom>
              <a:avLst/>
              <a:gdLst>
                <a:gd name="T0" fmla="*/ 6 w 12"/>
                <a:gd name="T1" fmla="*/ 3 h 8"/>
                <a:gd name="T2" fmla="*/ 6 w 12"/>
                <a:gd name="T3" fmla="*/ 4 h 8"/>
                <a:gd name="T4" fmla="*/ 5 w 12"/>
                <a:gd name="T5" fmla="*/ 3 h 8"/>
                <a:gd name="T6" fmla="*/ 4 w 12"/>
                <a:gd name="T7" fmla="*/ 4 h 8"/>
                <a:gd name="T8" fmla="*/ 2 w 12"/>
                <a:gd name="T9" fmla="*/ 2 h 8"/>
                <a:gd name="T10" fmla="*/ 2 w 12"/>
                <a:gd name="T11" fmla="*/ 4 h 8"/>
                <a:gd name="T12" fmla="*/ 5 w 12"/>
                <a:gd name="T13" fmla="*/ 7 h 8"/>
                <a:gd name="T14" fmla="*/ 6 w 1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3"/>
                  </a:move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3" y="6"/>
                    <a:pt x="3" y="5"/>
                    <a:pt x="5" y="7"/>
                  </a:cubicBezTo>
                  <a:cubicBezTo>
                    <a:pt x="12" y="8"/>
                    <a:pt x="9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9" name="Freeform 145"/>
            <p:cNvSpPr/>
            <p:nvPr/>
          </p:nvSpPr>
          <p:spPr bwMode="auto">
            <a:xfrm>
              <a:off x="2974975" y="4695825"/>
              <a:ext cx="65088" cy="61913"/>
            </a:xfrm>
            <a:custGeom>
              <a:avLst/>
              <a:gdLst>
                <a:gd name="T0" fmla="*/ 84 w 84"/>
                <a:gd name="T1" fmla="*/ 10 h 80"/>
                <a:gd name="T2" fmla="*/ 72 w 84"/>
                <a:gd name="T3" fmla="*/ 7 h 80"/>
                <a:gd name="T4" fmla="*/ 53 w 84"/>
                <a:gd name="T5" fmla="*/ 4 h 80"/>
                <a:gd name="T6" fmla="*/ 39 w 84"/>
                <a:gd name="T7" fmla="*/ 7 h 80"/>
                <a:gd name="T8" fmla="*/ 39 w 84"/>
                <a:gd name="T9" fmla="*/ 9 h 80"/>
                <a:gd name="T10" fmla="*/ 35 w 84"/>
                <a:gd name="T11" fmla="*/ 8 h 80"/>
                <a:gd name="T12" fmla="*/ 35 w 84"/>
                <a:gd name="T13" fmla="*/ 10 h 80"/>
                <a:gd name="T14" fmla="*/ 32 w 84"/>
                <a:gd name="T15" fmla="*/ 10 h 80"/>
                <a:gd name="T16" fmla="*/ 12 w 84"/>
                <a:gd name="T17" fmla="*/ 15 h 80"/>
                <a:gd name="T18" fmla="*/ 14 w 84"/>
                <a:gd name="T19" fmla="*/ 18 h 80"/>
                <a:gd name="T20" fmla="*/ 4 w 84"/>
                <a:gd name="T21" fmla="*/ 20 h 80"/>
                <a:gd name="T22" fmla="*/ 6 w 84"/>
                <a:gd name="T23" fmla="*/ 23 h 80"/>
                <a:gd name="T24" fmla="*/ 3 w 84"/>
                <a:gd name="T25" fmla="*/ 23 h 80"/>
                <a:gd name="T26" fmla="*/ 16 w 84"/>
                <a:gd name="T27" fmla="*/ 28 h 80"/>
                <a:gd name="T28" fmla="*/ 21 w 84"/>
                <a:gd name="T29" fmla="*/ 43 h 80"/>
                <a:gd name="T30" fmla="*/ 24 w 84"/>
                <a:gd name="T31" fmla="*/ 44 h 80"/>
                <a:gd name="T32" fmla="*/ 27 w 84"/>
                <a:gd name="T33" fmla="*/ 46 h 80"/>
                <a:gd name="T34" fmla="*/ 22 w 84"/>
                <a:gd name="T35" fmla="*/ 49 h 80"/>
                <a:gd name="T36" fmla="*/ 27 w 84"/>
                <a:gd name="T37" fmla="*/ 48 h 80"/>
                <a:gd name="T38" fmla="*/ 23 w 84"/>
                <a:gd name="T39" fmla="*/ 55 h 80"/>
                <a:gd name="T40" fmla="*/ 26 w 84"/>
                <a:gd name="T41" fmla="*/ 65 h 80"/>
                <a:gd name="T42" fmla="*/ 28 w 84"/>
                <a:gd name="T43" fmla="*/ 70 h 80"/>
                <a:gd name="T44" fmla="*/ 28 w 84"/>
                <a:gd name="T45" fmla="*/ 70 h 80"/>
                <a:gd name="T46" fmla="*/ 31 w 84"/>
                <a:gd name="T47" fmla="*/ 73 h 80"/>
                <a:gd name="T48" fmla="*/ 32 w 84"/>
                <a:gd name="T49" fmla="*/ 74 h 80"/>
                <a:gd name="T50" fmla="*/ 38 w 84"/>
                <a:gd name="T51" fmla="*/ 77 h 80"/>
                <a:gd name="T52" fmla="*/ 45 w 84"/>
                <a:gd name="T53" fmla="*/ 62 h 80"/>
                <a:gd name="T54" fmla="*/ 56 w 84"/>
                <a:gd name="T55" fmla="*/ 55 h 80"/>
                <a:gd name="T56" fmla="*/ 72 w 84"/>
                <a:gd name="T57" fmla="*/ 47 h 80"/>
                <a:gd name="T58" fmla="*/ 67 w 84"/>
                <a:gd name="T59" fmla="*/ 46 h 80"/>
                <a:gd name="T60" fmla="*/ 67 w 84"/>
                <a:gd name="T61" fmla="*/ 46 h 80"/>
                <a:gd name="T62" fmla="*/ 67 w 84"/>
                <a:gd name="T63" fmla="*/ 45 h 80"/>
                <a:gd name="T64" fmla="*/ 69 w 84"/>
                <a:gd name="T65" fmla="*/ 43 h 80"/>
                <a:gd name="T66" fmla="*/ 74 w 84"/>
                <a:gd name="T67" fmla="*/ 43 h 80"/>
                <a:gd name="T68" fmla="*/ 74 w 84"/>
                <a:gd name="T69" fmla="*/ 35 h 80"/>
                <a:gd name="T70" fmla="*/ 75 w 84"/>
                <a:gd name="T71" fmla="*/ 32 h 80"/>
                <a:gd name="T72" fmla="*/ 74 w 84"/>
                <a:gd name="T73" fmla="*/ 31 h 80"/>
                <a:gd name="T74" fmla="*/ 72 w 84"/>
                <a:gd name="T75" fmla="*/ 27 h 80"/>
                <a:gd name="T76" fmla="*/ 77 w 84"/>
                <a:gd name="T77" fmla="*/ 28 h 80"/>
                <a:gd name="T78" fmla="*/ 74 w 84"/>
                <a:gd name="T79" fmla="*/ 23 h 80"/>
                <a:gd name="T80" fmla="*/ 75 w 84"/>
                <a:gd name="T81" fmla="*/ 23 h 80"/>
                <a:gd name="T82" fmla="*/ 72 w 84"/>
                <a:gd name="T83" fmla="*/ 23 h 80"/>
                <a:gd name="T84" fmla="*/ 76 w 84"/>
                <a:gd name="T85" fmla="*/ 19 h 80"/>
                <a:gd name="T86" fmla="*/ 75 w 84"/>
                <a:gd name="T87" fmla="*/ 17 h 80"/>
                <a:gd name="T88" fmla="*/ 84 w 84"/>
                <a:gd name="T8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0">
                  <a:moveTo>
                    <a:pt x="84" y="10"/>
                  </a:moveTo>
                  <a:cubicBezTo>
                    <a:pt x="79" y="9"/>
                    <a:pt x="70" y="13"/>
                    <a:pt x="72" y="7"/>
                  </a:cubicBezTo>
                  <a:cubicBezTo>
                    <a:pt x="67" y="6"/>
                    <a:pt x="58" y="0"/>
                    <a:pt x="53" y="4"/>
                  </a:cubicBezTo>
                  <a:cubicBezTo>
                    <a:pt x="49" y="5"/>
                    <a:pt x="42" y="5"/>
                    <a:pt x="39" y="7"/>
                  </a:cubicBezTo>
                  <a:cubicBezTo>
                    <a:pt x="39" y="8"/>
                    <a:pt x="40" y="9"/>
                    <a:pt x="39" y="9"/>
                  </a:cubicBezTo>
                  <a:cubicBezTo>
                    <a:pt x="38" y="8"/>
                    <a:pt x="37" y="7"/>
                    <a:pt x="35" y="8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4" y="10"/>
                    <a:pt x="32" y="7"/>
                    <a:pt x="32" y="10"/>
                  </a:cubicBezTo>
                  <a:cubicBezTo>
                    <a:pt x="30" y="8"/>
                    <a:pt x="14" y="11"/>
                    <a:pt x="12" y="15"/>
                  </a:cubicBezTo>
                  <a:cubicBezTo>
                    <a:pt x="12" y="16"/>
                    <a:pt x="17" y="15"/>
                    <a:pt x="14" y="18"/>
                  </a:cubicBezTo>
                  <a:cubicBezTo>
                    <a:pt x="13" y="19"/>
                    <a:pt x="6" y="19"/>
                    <a:pt x="4" y="20"/>
                  </a:cubicBezTo>
                  <a:cubicBezTo>
                    <a:pt x="3" y="21"/>
                    <a:pt x="5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0" y="27"/>
                    <a:pt x="14" y="28"/>
                    <a:pt x="16" y="28"/>
                  </a:cubicBezTo>
                  <a:cubicBezTo>
                    <a:pt x="25" y="28"/>
                    <a:pt x="22" y="39"/>
                    <a:pt x="21" y="43"/>
                  </a:cubicBezTo>
                  <a:cubicBezTo>
                    <a:pt x="21" y="43"/>
                    <a:pt x="23" y="43"/>
                    <a:pt x="24" y="44"/>
                  </a:cubicBezTo>
                  <a:cubicBezTo>
                    <a:pt x="26" y="44"/>
                    <a:pt x="28" y="45"/>
                    <a:pt x="27" y="46"/>
                  </a:cubicBezTo>
                  <a:cubicBezTo>
                    <a:pt x="25" y="45"/>
                    <a:pt x="20" y="47"/>
                    <a:pt x="22" y="49"/>
                  </a:cubicBezTo>
                  <a:cubicBezTo>
                    <a:pt x="25" y="51"/>
                    <a:pt x="25" y="48"/>
                    <a:pt x="27" y="48"/>
                  </a:cubicBezTo>
                  <a:cubicBezTo>
                    <a:pt x="26" y="51"/>
                    <a:pt x="23" y="52"/>
                    <a:pt x="23" y="55"/>
                  </a:cubicBezTo>
                  <a:cubicBezTo>
                    <a:pt x="22" y="57"/>
                    <a:pt x="26" y="65"/>
                    <a:pt x="26" y="65"/>
                  </a:cubicBezTo>
                  <a:cubicBezTo>
                    <a:pt x="25" y="67"/>
                    <a:pt x="27" y="68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3"/>
                    <a:pt x="31" y="73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5"/>
                    <a:pt x="36" y="75"/>
                    <a:pt x="38" y="77"/>
                  </a:cubicBezTo>
                  <a:cubicBezTo>
                    <a:pt x="40" y="80"/>
                    <a:pt x="46" y="62"/>
                    <a:pt x="45" y="62"/>
                  </a:cubicBezTo>
                  <a:cubicBezTo>
                    <a:pt x="49" y="60"/>
                    <a:pt x="54" y="60"/>
                    <a:pt x="56" y="55"/>
                  </a:cubicBezTo>
                  <a:cubicBezTo>
                    <a:pt x="57" y="53"/>
                    <a:pt x="70" y="48"/>
                    <a:pt x="72" y="47"/>
                  </a:cubicBezTo>
                  <a:cubicBezTo>
                    <a:pt x="75" y="45"/>
                    <a:pt x="69" y="46"/>
                    <a:pt x="67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46"/>
                    <a:pt x="66" y="46"/>
                    <a:pt x="67" y="45"/>
                  </a:cubicBezTo>
                  <a:cubicBezTo>
                    <a:pt x="69" y="45"/>
                    <a:pt x="67" y="43"/>
                    <a:pt x="69" y="43"/>
                  </a:cubicBezTo>
                  <a:cubicBezTo>
                    <a:pt x="71" y="46"/>
                    <a:pt x="76" y="45"/>
                    <a:pt x="74" y="43"/>
                  </a:cubicBezTo>
                  <a:cubicBezTo>
                    <a:pt x="72" y="42"/>
                    <a:pt x="73" y="34"/>
                    <a:pt x="74" y="35"/>
                  </a:cubicBezTo>
                  <a:cubicBezTo>
                    <a:pt x="77" y="33"/>
                    <a:pt x="77" y="34"/>
                    <a:pt x="75" y="32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8" y="28"/>
                    <a:pt x="73" y="29"/>
                    <a:pt x="72" y="27"/>
                  </a:cubicBezTo>
                  <a:cubicBezTo>
                    <a:pt x="74" y="24"/>
                    <a:pt x="76" y="26"/>
                    <a:pt x="77" y="28"/>
                  </a:cubicBezTo>
                  <a:cubicBezTo>
                    <a:pt x="79" y="29"/>
                    <a:pt x="76" y="25"/>
                    <a:pt x="7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4" y="22"/>
                    <a:pt x="73" y="22"/>
                    <a:pt x="72" y="23"/>
                  </a:cubicBezTo>
                  <a:cubicBezTo>
                    <a:pt x="74" y="16"/>
                    <a:pt x="71" y="22"/>
                    <a:pt x="76" y="19"/>
                  </a:cubicBezTo>
                  <a:cubicBezTo>
                    <a:pt x="76" y="19"/>
                    <a:pt x="75" y="16"/>
                    <a:pt x="75" y="17"/>
                  </a:cubicBezTo>
                  <a:cubicBezTo>
                    <a:pt x="75" y="15"/>
                    <a:pt x="84" y="11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0" name="Freeform 146"/>
            <p:cNvSpPr/>
            <p:nvPr/>
          </p:nvSpPr>
          <p:spPr bwMode="auto">
            <a:xfrm>
              <a:off x="2940050" y="4730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1" name="Freeform 147"/>
            <p:cNvSpPr/>
            <p:nvPr/>
          </p:nvSpPr>
          <p:spPr bwMode="auto">
            <a:xfrm>
              <a:off x="2938463" y="47307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2" name="Freeform 148"/>
            <p:cNvSpPr/>
            <p:nvPr/>
          </p:nvSpPr>
          <p:spPr bwMode="auto">
            <a:xfrm>
              <a:off x="3033713" y="471805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3" name="Freeform 149"/>
            <p:cNvSpPr/>
            <p:nvPr/>
          </p:nvSpPr>
          <p:spPr bwMode="auto">
            <a:xfrm>
              <a:off x="2941638" y="4718050"/>
              <a:ext cx="7938" cy="7938"/>
            </a:xfrm>
            <a:custGeom>
              <a:avLst/>
              <a:gdLst>
                <a:gd name="T0" fmla="*/ 9 w 10"/>
                <a:gd name="T1" fmla="*/ 1 h 10"/>
                <a:gd name="T2" fmla="*/ 4 w 10"/>
                <a:gd name="T3" fmla="*/ 5 h 10"/>
                <a:gd name="T4" fmla="*/ 2 w 10"/>
                <a:gd name="T5" fmla="*/ 4 h 10"/>
                <a:gd name="T6" fmla="*/ 5 w 10"/>
                <a:gd name="T7" fmla="*/ 9 h 10"/>
                <a:gd name="T8" fmla="*/ 10 w 10"/>
                <a:gd name="T9" fmla="*/ 3 h 10"/>
                <a:gd name="T10" fmla="*/ 9 w 10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5" y="0"/>
                    <a:pt x="5" y="4"/>
                    <a:pt x="4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0" y="4"/>
                    <a:pt x="3" y="10"/>
                    <a:pt x="5" y="9"/>
                  </a:cubicBezTo>
                  <a:cubicBezTo>
                    <a:pt x="5" y="9"/>
                    <a:pt x="9" y="3"/>
                    <a:pt x="10" y="3"/>
                  </a:cubicBezTo>
                  <a:cubicBezTo>
                    <a:pt x="10" y="3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4" name="Freeform 150"/>
            <p:cNvSpPr/>
            <p:nvPr/>
          </p:nvSpPr>
          <p:spPr bwMode="auto">
            <a:xfrm>
              <a:off x="2949575" y="47212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5" name="Freeform 151"/>
            <p:cNvSpPr/>
            <p:nvPr/>
          </p:nvSpPr>
          <p:spPr bwMode="auto">
            <a:xfrm>
              <a:off x="2994025" y="47291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6" name="Freeform 152"/>
            <p:cNvSpPr/>
            <p:nvPr/>
          </p:nvSpPr>
          <p:spPr bwMode="auto">
            <a:xfrm>
              <a:off x="2946400" y="4706938"/>
              <a:ext cx="7938" cy="3175"/>
            </a:xfrm>
            <a:custGeom>
              <a:avLst/>
              <a:gdLst>
                <a:gd name="T0" fmla="*/ 3 w 11"/>
                <a:gd name="T1" fmla="*/ 2 h 6"/>
                <a:gd name="T2" fmla="*/ 3 w 11"/>
                <a:gd name="T3" fmla="*/ 3 h 6"/>
                <a:gd name="T4" fmla="*/ 3 w 11"/>
                <a:gd name="T5" fmla="*/ 5 h 6"/>
                <a:gd name="T6" fmla="*/ 3 w 11"/>
                <a:gd name="T7" fmla="*/ 5 h 6"/>
                <a:gd name="T8" fmla="*/ 7 w 11"/>
                <a:gd name="T9" fmla="*/ 6 h 6"/>
                <a:gd name="T10" fmla="*/ 3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3" y="2"/>
                  </a:move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0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7" y="6"/>
                    <a:pt x="7" y="6"/>
                  </a:cubicBezTo>
                  <a:cubicBezTo>
                    <a:pt x="11" y="5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7" name="Freeform 153"/>
            <p:cNvSpPr/>
            <p:nvPr/>
          </p:nvSpPr>
          <p:spPr bwMode="auto">
            <a:xfrm>
              <a:off x="2949575" y="4710113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8" name="Freeform 154"/>
            <p:cNvSpPr/>
            <p:nvPr/>
          </p:nvSpPr>
          <p:spPr bwMode="auto">
            <a:xfrm>
              <a:off x="2871788" y="4800600"/>
              <a:ext cx="1588" cy="0"/>
            </a:xfrm>
            <a:custGeom>
              <a:avLst/>
              <a:gdLst>
                <a:gd name="T0" fmla="*/ 1 w 2"/>
                <a:gd name="T1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9" name="Freeform 155"/>
            <p:cNvSpPr/>
            <p:nvPr/>
          </p:nvSpPr>
          <p:spPr bwMode="auto">
            <a:xfrm>
              <a:off x="2976563" y="4749800"/>
              <a:ext cx="1588" cy="158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0" name="Freeform 156"/>
            <p:cNvSpPr/>
            <p:nvPr/>
          </p:nvSpPr>
          <p:spPr bwMode="auto">
            <a:xfrm>
              <a:off x="2959100" y="496570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1" name="Freeform 157"/>
            <p:cNvSpPr/>
            <p:nvPr/>
          </p:nvSpPr>
          <p:spPr bwMode="auto">
            <a:xfrm>
              <a:off x="3033713" y="4711700"/>
              <a:ext cx="1588" cy="1588"/>
            </a:xfrm>
            <a:custGeom>
              <a:avLst/>
              <a:gdLst>
                <a:gd name="T0" fmla="*/ 1 w 3"/>
                <a:gd name="T1" fmla="*/ 1 h 1"/>
                <a:gd name="T2" fmla="*/ 2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2" name="Freeform 158"/>
            <p:cNvSpPr/>
            <p:nvPr/>
          </p:nvSpPr>
          <p:spPr bwMode="auto">
            <a:xfrm>
              <a:off x="2954338" y="4705350"/>
              <a:ext cx="1588" cy="1588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2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2" y="2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3" name="Freeform 159"/>
            <p:cNvSpPr/>
            <p:nvPr/>
          </p:nvSpPr>
          <p:spPr bwMode="auto">
            <a:xfrm>
              <a:off x="2978150" y="4748213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4" name="Freeform 160"/>
            <p:cNvSpPr/>
            <p:nvPr/>
          </p:nvSpPr>
          <p:spPr bwMode="auto">
            <a:xfrm>
              <a:off x="2940050" y="4819650"/>
              <a:ext cx="1588" cy="3175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1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5" name="Freeform 161"/>
            <p:cNvSpPr/>
            <p:nvPr/>
          </p:nvSpPr>
          <p:spPr bwMode="auto">
            <a:xfrm>
              <a:off x="2852738" y="4732338"/>
              <a:ext cx="1588" cy="0"/>
            </a:xfrm>
            <a:custGeom>
              <a:avLst/>
              <a:gdLst>
                <a:gd name="T0" fmla="*/ 1 w 3"/>
                <a:gd name="T1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6" name="Freeform 162"/>
            <p:cNvSpPr/>
            <p:nvPr/>
          </p:nvSpPr>
          <p:spPr bwMode="auto">
            <a:xfrm>
              <a:off x="2930525" y="4854575"/>
              <a:ext cx="0" cy="1588"/>
            </a:xfrm>
            <a:custGeom>
              <a:avLst/>
              <a:gdLst>
                <a:gd name="T0" fmla="*/ 1 h 2"/>
                <a:gd name="T1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7" name="Rectangle 163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8" name="Oval 164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9" name="Freeform 165"/>
            <p:cNvSpPr/>
            <p:nvPr/>
          </p:nvSpPr>
          <p:spPr bwMode="auto">
            <a:xfrm>
              <a:off x="2943225" y="47275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0" name="Freeform 166"/>
            <p:cNvSpPr/>
            <p:nvPr/>
          </p:nvSpPr>
          <p:spPr bwMode="auto">
            <a:xfrm>
              <a:off x="2870200" y="4810125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1" name="Freeform 167"/>
            <p:cNvSpPr/>
            <p:nvPr/>
          </p:nvSpPr>
          <p:spPr bwMode="auto">
            <a:xfrm>
              <a:off x="2878138" y="4756150"/>
              <a:ext cx="4763" cy="7938"/>
            </a:xfrm>
            <a:custGeom>
              <a:avLst/>
              <a:gdLst>
                <a:gd name="T0" fmla="*/ 6 w 6"/>
                <a:gd name="T1" fmla="*/ 5 h 10"/>
                <a:gd name="T2" fmla="*/ 3 w 6"/>
                <a:gd name="T3" fmla="*/ 10 h 10"/>
                <a:gd name="T4" fmla="*/ 4 w 6"/>
                <a:gd name="T5" fmla="*/ 8 h 10"/>
                <a:gd name="T6" fmla="*/ 6 w 6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0"/>
                    <a:pt x="0" y="10"/>
                    <a:pt x="3" y="10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2" name="Freeform 168"/>
            <p:cNvSpPr/>
            <p:nvPr/>
          </p:nvSpPr>
          <p:spPr bwMode="auto">
            <a:xfrm>
              <a:off x="2970213" y="484187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3" name="Rectangle 169"/>
            <p:cNvSpPr>
              <a:spLocks noChangeArrowheads="1"/>
            </p:cNvSpPr>
            <p:nvPr/>
          </p:nvSpPr>
          <p:spPr bwMode="auto">
            <a:xfrm>
              <a:off x="2959100" y="4965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4" name="Freeform 170"/>
            <p:cNvSpPr/>
            <p:nvPr/>
          </p:nvSpPr>
          <p:spPr bwMode="auto">
            <a:xfrm>
              <a:off x="2841625" y="47561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5" name="Freeform 171"/>
            <p:cNvSpPr/>
            <p:nvPr/>
          </p:nvSpPr>
          <p:spPr bwMode="auto">
            <a:xfrm>
              <a:off x="2943225" y="484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6" name="Freeform 172"/>
            <p:cNvSpPr/>
            <p:nvPr/>
          </p:nvSpPr>
          <p:spPr bwMode="auto">
            <a:xfrm>
              <a:off x="2924175" y="481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7" name="Freeform 173"/>
            <p:cNvSpPr/>
            <p:nvPr/>
          </p:nvSpPr>
          <p:spPr bwMode="auto">
            <a:xfrm>
              <a:off x="2986088" y="47720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8" name="Freeform 174"/>
            <p:cNvSpPr/>
            <p:nvPr/>
          </p:nvSpPr>
          <p:spPr bwMode="auto">
            <a:xfrm>
              <a:off x="2881313" y="47577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9" name="Freeform 175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0" name="Freeform 176"/>
            <p:cNvSpPr/>
            <p:nvPr/>
          </p:nvSpPr>
          <p:spPr bwMode="auto">
            <a:xfrm>
              <a:off x="2841625" y="4716463"/>
              <a:ext cx="179388" cy="274638"/>
            </a:xfrm>
            <a:custGeom>
              <a:avLst/>
              <a:gdLst>
                <a:gd name="T0" fmla="*/ 219 w 234"/>
                <a:gd name="T1" fmla="*/ 264 h 357"/>
                <a:gd name="T2" fmla="*/ 188 w 234"/>
                <a:gd name="T3" fmla="*/ 305 h 357"/>
                <a:gd name="T4" fmla="*/ 176 w 234"/>
                <a:gd name="T5" fmla="*/ 323 h 357"/>
                <a:gd name="T6" fmla="*/ 176 w 234"/>
                <a:gd name="T7" fmla="*/ 349 h 357"/>
                <a:gd name="T8" fmla="*/ 165 w 234"/>
                <a:gd name="T9" fmla="*/ 349 h 357"/>
                <a:gd name="T10" fmla="*/ 161 w 234"/>
                <a:gd name="T11" fmla="*/ 343 h 357"/>
                <a:gd name="T12" fmla="*/ 157 w 234"/>
                <a:gd name="T13" fmla="*/ 328 h 357"/>
                <a:gd name="T14" fmla="*/ 149 w 234"/>
                <a:gd name="T15" fmla="*/ 286 h 357"/>
                <a:gd name="T16" fmla="*/ 118 w 234"/>
                <a:gd name="T17" fmla="*/ 218 h 357"/>
                <a:gd name="T18" fmla="*/ 109 w 234"/>
                <a:gd name="T19" fmla="*/ 176 h 357"/>
                <a:gd name="T20" fmla="*/ 57 w 234"/>
                <a:gd name="T21" fmla="*/ 137 h 357"/>
                <a:gd name="T22" fmla="*/ 51 w 234"/>
                <a:gd name="T23" fmla="*/ 131 h 357"/>
                <a:gd name="T24" fmla="*/ 46 w 234"/>
                <a:gd name="T25" fmla="*/ 126 h 357"/>
                <a:gd name="T26" fmla="*/ 40 w 234"/>
                <a:gd name="T27" fmla="*/ 95 h 357"/>
                <a:gd name="T28" fmla="*/ 56 w 234"/>
                <a:gd name="T29" fmla="*/ 66 h 357"/>
                <a:gd name="T30" fmla="*/ 53 w 234"/>
                <a:gd name="T31" fmla="*/ 45 h 357"/>
                <a:gd name="T32" fmla="*/ 28 w 234"/>
                <a:gd name="T33" fmla="*/ 41 h 357"/>
                <a:gd name="T34" fmla="*/ 17 w 234"/>
                <a:gd name="T35" fmla="*/ 44 h 357"/>
                <a:gd name="T36" fmla="*/ 24 w 234"/>
                <a:gd name="T37" fmla="*/ 27 h 357"/>
                <a:gd name="T38" fmla="*/ 30 w 234"/>
                <a:gd name="T39" fmla="*/ 19 h 357"/>
                <a:gd name="T40" fmla="*/ 69 w 234"/>
                <a:gd name="T41" fmla="*/ 8 h 357"/>
                <a:gd name="T42" fmla="*/ 94 w 234"/>
                <a:gd name="T43" fmla="*/ 10 h 357"/>
                <a:gd name="T44" fmla="*/ 108 w 234"/>
                <a:gd name="T45" fmla="*/ 19 h 357"/>
                <a:gd name="T46" fmla="*/ 108 w 234"/>
                <a:gd name="T47" fmla="*/ 7 h 357"/>
                <a:gd name="T48" fmla="*/ 125 w 234"/>
                <a:gd name="T49" fmla="*/ 5 h 357"/>
                <a:gd name="T50" fmla="*/ 122 w 234"/>
                <a:gd name="T51" fmla="*/ 18 h 357"/>
                <a:gd name="T52" fmla="*/ 142 w 234"/>
                <a:gd name="T53" fmla="*/ 6 h 357"/>
                <a:gd name="T54" fmla="*/ 152 w 234"/>
                <a:gd name="T55" fmla="*/ 7 h 357"/>
                <a:gd name="T56" fmla="*/ 167 w 234"/>
                <a:gd name="T57" fmla="*/ 11 h 357"/>
                <a:gd name="T58" fmla="*/ 176 w 234"/>
                <a:gd name="T59" fmla="*/ 21 h 357"/>
                <a:gd name="T60" fmla="*/ 177 w 234"/>
                <a:gd name="T61" fmla="*/ 42 h 357"/>
                <a:gd name="T62" fmla="*/ 158 w 234"/>
                <a:gd name="T63" fmla="*/ 35 h 357"/>
                <a:gd name="T64" fmla="*/ 162 w 234"/>
                <a:gd name="T65" fmla="*/ 18 h 357"/>
                <a:gd name="T66" fmla="*/ 149 w 234"/>
                <a:gd name="T67" fmla="*/ 30 h 357"/>
                <a:gd name="T68" fmla="*/ 145 w 234"/>
                <a:gd name="T69" fmla="*/ 31 h 357"/>
                <a:gd name="T70" fmla="*/ 143 w 234"/>
                <a:gd name="T71" fmla="*/ 67 h 357"/>
                <a:gd name="T72" fmla="*/ 155 w 234"/>
                <a:gd name="T73" fmla="*/ 41 h 357"/>
                <a:gd name="T74" fmla="*/ 190 w 234"/>
                <a:gd name="T75" fmla="*/ 72 h 357"/>
                <a:gd name="T76" fmla="*/ 187 w 234"/>
                <a:gd name="T77" fmla="*/ 85 h 357"/>
                <a:gd name="T78" fmla="*/ 177 w 234"/>
                <a:gd name="T79" fmla="*/ 77 h 357"/>
                <a:gd name="T80" fmla="*/ 177 w 234"/>
                <a:gd name="T81" fmla="*/ 78 h 357"/>
                <a:gd name="T82" fmla="*/ 173 w 234"/>
                <a:gd name="T83" fmla="*/ 80 h 357"/>
                <a:gd name="T84" fmla="*/ 179 w 234"/>
                <a:gd name="T85" fmla="*/ 84 h 357"/>
                <a:gd name="T86" fmla="*/ 158 w 234"/>
                <a:gd name="T87" fmla="*/ 96 h 357"/>
                <a:gd name="T88" fmla="*/ 123 w 234"/>
                <a:gd name="T89" fmla="*/ 135 h 357"/>
                <a:gd name="T90" fmla="*/ 95 w 234"/>
                <a:gd name="T91" fmla="*/ 123 h 357"/>
                <a:gd name="T92" fmla="*/ 89 w 234"/>
                <a:gd name="T93" fmla="*/ 151 h 357"/>
                <a:gd name="T94" fmla="*/ 112 w 234"/>
                <a:gd name="T95" fmla="*/ 172 h 357"/>
                <a:gd name="T96" fmla="*/ 132 w 234"/>
                <a:gd name="T97" fmla="*/ 173 h 357"/>
                <a:gd name="T98" fmla="*/ 145 w 234"/>
                <a:gd name="T99" fmla="*/ 169 h 357"/>
                <a:gd name="T100" fmla="*/ 166 w 234"/>
                <a:gd name="T101" fmla="*/ 175 h 357"/>
                <a:gd name="T102" fmla="*/ 221 w 234"/>
                <a:gd name="T103" fmla="*/ 211 h 357"/>
                <a:gd name="T104" fmla="*/ 227 w 234"/>
                <a:gd name="T105" fmla="*/ 23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357">
                  <a:moveTo>
                    <a:pt x="227" y="234"/>
                  </a:moveTo>
                  <a:cubicBezTo>
                    <a:pt x="226" y="236"/>
                    <a:pt x="225" y="237"/>
                    <a:pt x="224" y="239"/>
                  </a:cubicBezTo>
                  <a:cubicBezTo>
                    <a:pt x="223" y="239"/>
                    <a:pt x="224" y="239"/>
                    <a:pt x="223" y="239"/>
                  </a:cubicBezTo>
                  <a:cubicBezTo>
                    <a:pt x="221" y="243"/>
                    <a:pt x="224" y="249"/>
                    <a:pt x="222" y="254"/>
                  </a:cubicBezTo>
                  <a:cubicBezTo>
                    <a:pt x="222" y="257"/>
                    <a:pt x="219" y="261"/>
                    <a:pt x="219" y="264"/>
                  </a:cubicBezTo>
                  <a:cubicBezTo>
                    <a:pt x="220" y="268"/>
                    <a:pt x="211" y="266"/>
                    <a:pt x="210" y="269"/>
                  </a:cubicBezTo>
                  <a:cubicBezTo>
                    <a:pt x="209" y="269"/>
                    <a:pt x="208" y="270"/>
                    <a:pt x="206" y="271"/>
                  </a:cubicBezTo>
                  <a:cubicBezTo>
                    <a:pt x="203" y="274"/>
                    <a:pt x="201" y="281"/>
                    <a:pt x="201" y="285"/>
                  </a:cubicBezTo>
                  <a:cubicBezTo>
                    <a:pt x="199" y="292"/>
                    <a:pt x="192" y="306"/>
                    <a:pt x="183" y="299"/>
                  </a:cubicBezTo>
                  <a:cubicBezTo>
                    <a:pt x="183" y="300"/>
                    <a:pt x="187" y="304"/>
                    <a:pt x="188" y="305"/>
                  </a:cubicBezTo>
                  <a:cubicBezTo>
                    <a:pt x="190" y="310"/>
                    <a:pt x="179" y="315"/>
                    <a:pt x="177" y="312"/>
                  </a:cubicBezTo>
                  <a:cubicBezTo>
                    <a:pt x="177" y="313"/>
                    <a:pt x="178" y="316"/>
                    <a:pt x="179" y="317"/>
                  </a:cubicBezTo>
                  <a:cubicBezTo>
                    <a:pt x="177" y="320"/>
                    <a:pt x="174" y="316"/>
                    <a:pt x="172" y="317"/>
                  </a:cubicBezTo>
                  <a:cubicBezTo>
                    <a:pt x="172" y="319"/>
                    <a:pt x="174" y="321"/>
                    <a:pt x="176" y="320"/>
                  </a:cubicBezTo>
                  <a:cubicBezTo>
                    <a:pt x="178" y="319"/>
                    <a:pt x="176" y="325"/>
                    <a:pt x="176" y="323"/>
                  </a:cubicBezTo>
                  <a:cubicBezTo>
                    <a:pt x="175" y="325"/>
                    <a:pt x="174" y="332"/>
                    <a:pt x="172" y="332"/>
                  </a:cubicBezTo>
                  <a:cubicBezTo>
                    <a:pt x="172" y="334"/>
                    <a:pt x="176" y="333"/>
                    <a:pt x="177" y="335"/>
                  </a:cubicBezTo>
                  <a:cubicBezTo>
                    <a:pt x="178" y="338"/>
                    <a:pt x="176" y="337"/>
                    <a:pt x="175" y="339"/>
                  </a:cubicBezTo>
                  <a:cubicBezTo>
                    <a:pt x="173" y="342"/>
                    <a:pt x="175" y="346"/>
                    <a:pt x="177" y="348"/>
                  </a:cubicBezTo>
                  <a:cubicBezTo>
                    <a:pt x="175" y="350"/>
                    <a:pt x="178" y="347"/>
                    <a:pt x="176" y="349"/>
                  </a:cubicBezTo>
                  <a:cubicBezTo>
                    <a:pt x="176" y="349"/>
                    <a:pt x="186" y="354"/>
                    <a:pt x="187" y="355"/>
                  </a:cubicBezTo>
                  <a:cubicBezTo>
                    <a:pt x="189" y="357"/>
                    <a:pt x="175" y="357"/>
                    <a:pt x="176" y="356"/>
                  </a:cubicBezTo>
                  <a:cubicBezTo>
                    <a:pt x="176" y="356"/>
                    <a:pt x="170" y="354"/>
                    <a:pt x="170" y="353"/>
                  </a:cubicBezTo>
                  <a:cubicBezTo>
                    <a:pt x="170" y="354"/>
                    <a:pt x="166" y="350"/>
                    <a:pt x="164" y="350"/>
                  </a:cubicBezTo>
                  <a:cubicBezTo>
                    <a:pt x="164" y="350"/>
                    <a:pt x="165" y="349"/>
                    <a:pt x="165" y="349"/>
                  </a:cubicBezTo>
                  <a:cubicBezTo>
                    <a:pt x="165" y="349"/>
                    <a:pt x="163" y="348"/>
                    <a:pt x="162" y="347"/>
                  </a:cubicBezTo>
                  <a:cubicBezTo>
                    <a:pt x="163" y="346"/>
                    <a:pt x="163" y="348"/>
                    <a:pt x="164" y="348"/>
                  </a:cubicBezTo>
                  <a:cubicBezTo>
                    <a:pt x="164" y="348"/>
                    <a:pt x="163" y="344"/>
                    <a:pt x="163" y="345"/>
                  </a:cubicBezTo>
                  <a:cubicBezTo>
                    <a:pt x="162" y="345"/>
                    <a:pt x="163" y="347"/>
                    <a:pt x="161" y="346"/>
                  </a:cubicBezTo>
                  <a:cubicBezTo>
                    <a:pt x="161" y="345"/>
                    <a:pt x="162" y="344"/>
                    <a:pt x="161" y="343"/>
                  </a:cubicBezTo>
                  <a:cubicBezTo>
                    <a:pt x="160" y="344"/>
                    <a:pt x="158" y="343"/>
                    <a:pt x="160" y="342"/>
                  </a:cubicBezTo>
                  <a:cubicBezTo>
                    <a:pt x="158" y="342"/>
                    <a:pt x="157" y="340"/>
                    <a:pt x="158" y="339"/>
                  </a:cubicBezTo>
                  <a:cubicBezTo>
                    <a:pt x="156" y="338"/>
                    <a:pt x="160" y="334"/>
                    <a:pt x="154" y="334"/>
                  </a:cubicBezTo>
                  <a:cubicBezTo>
                    <a:pt x="154" y="333"/>
                    <a:pt x="155" y="329"/>
                    <a:pt x="154" y="327"/>
                  </a:cubicBezTo>
                  <a:cubicBezTo>
                    <a:pt x="155" y="326"/>
                    <a:pt x="157" y="327"/>
                    <a:pt x="157" y="328"/>
                  </a:cubicBezTo>
                  <a:cubicBezTo>
                    <a:pt x="157" y="327"/>
                    <a:pt x="156" y="319"/>
                    <a:pt x="155" y="320"/>
                  </a:cubicBezTo>
                  <a:cubicBezTo>
                    <a:pt x="155" y="320"/>
                    <a:pt x="155" y="323"/>
                    <a:pt x="155" y="324"/>
                  </a:cubicBezTo>
                  <a:cubicBezTo>
                    <a:pt x="155" y="324"/>
                    <a:pt x="150" y="311"/>
                    <a:pt x="150" y="309"/>
                  </a:cubicBezTo>
                  <a:cubicBezTo>
                    <a:pt x="147" y="307"/>
                    <a:pt x="153" y="293"/>
                    <a:pt x="149" y="289"/>
                  </a:cubicBezTo>
                  <a:cubicBezTo>
                    <a:pt x="149" y="289"/>
                    <a:pt x="149" y="287"/>
                    <a:pt x="149" y="286"/>
                  </a:cubicBezTo>
                  <a:cubicBezTo>
                    <a:pt x="149" y="285"/>
                    <a:pt x="149" y="285"/>
                    <a:pt x="149" y="285"/>
                  </a:cubicBezTo>
                  <a:cubicBezTo>
                    <a:pt x="149" y="280"/>
                    <a:pt x="151" y="255"/>
                    <a:pt x="145" y="253"/>
                  </a:cubicBezTo>
                  <a:cubicBezTo>
                    <a:pt x="142" y="250"/>
                    <a:pt x="138" y="248"/>
                    <a:pt x="135" y="246"/>
                  </a:cubicBezTo>
                  <a:cubicBezTo>
                    <a:pt x="131" y="239"/>
                    <a:pt x="126" y="230"/>
                    <a:pt x="122" y="224"/>
                  </a:cubicBezTo>
                  <a:cubicBezTo>
                    <a:pt x="120" y="223"/>
                    <a:pt x="118" y="219"/>
                    <a:pt x="118" y="218"/>
                  </a:cubicBezTo>
                  <a:cubicBezTo>
                    <a:pt x="117" y="213"/>
                    <a:pt x="120" y="214"/>
                    <a:pt x="120" y="211"/>
                  </a:cubicBezTo>
                  <a:cubicBezTo>
                    <a:pt x="116" y="209"/>
                    <a:pt x="118" y="203"/>
                    <a:pt x="120" y="200"/>
                  </a:cubicBezTo>
                  <a:cubicBezTo>
                    <a:pt x="125" y="193"/>
                    <a:pt x="129" y="191"/>
                    <a:pt x="124" y="180"/>
                  </a:cubicBezTo>
                  <a:cubicBezTo>
                    <a:pt x="128" y="175"/>
                    <a:pt x="118" y="182"/>
                    <a:pt x="119" y="182"/>
                  </a:cubicBezTo>
                  <a:cubicBezTo>
                    <a:pt x="116" y="182"/>
                    <a:pt x="111" y="178"/>
                    <a:pt x="109" y="176"/>
                  </a:cubicBezTo>
                  <a:cubicBezTo>
                    <a:pt x="107" y="174"/>
                    <a:pt x="105" y="169"/>
                    <a:pt x="102" y="166"/>
                  </a:cubicBezTo>
                  <a:cubicBezTo>
                    <a:pt x="95" y="166"/>
                    <a:pt x="92" y="161"/>
                    <a:pt x="87" y="158"/>
                  </a:cubicBezTo>
                  <a:cubicBezTo>
                    <a:pt x="87" y="157"/>
                    <a:pt x="84" y="158"/>
                    <a:pt x="83" y="159"/>
                  </a:cubicBezTo>
                  <a:cubicBezTo>
                    <a:pt x="77" y="159"/>
                    <a:pt x="70" y="154"/>
                    <a:pt x="66" y="151"/>
                  </a:cubicBezTo>
                  <a:cubicBezTo>
                    <a:pt x="61" y="147"/>
                    <a:pt x="61" y="141"/>
                    <a:pt x="57" y="137"/>
                  </a:cubicBezTo>
                  <a:cubicBezTo>
                    <a:pt x="56" y="135"/>
                    <a:pt x="55" y="134"/>
                    <a:pt x="55" y="134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6" y="133"/>
                    <a:pt x="53" y="127"/>
                    <a:pt x="52" y="126"/>
                  </a:cubicBezTo>
                  <a:cubicBezTo>
                    <a:pt x="51" y="125"/>
                    <a:pt x="52" y="117"/>
                    <a:pt x="50" y="117"/>
                  </a:cubicBezTo>
                  <a:cubicBezTo>
                    <a:pt x="48" y="117"/>
                    <a:pt x="50" y="129"/>
                    <a:pt x="51" y="131"/>
                  </a:cubicBezTo>
                  <a:cubicBezTo>
                    <a:pt x="51" y="132"/>
                    <a:pt x="53" y="145"/>
                    <a:pt x="51" y="143"/>
                  </a:cubicBezTo>
                  <a:cubicBezTo>
                    <a:pt x="51" y="141"/>
                    <a:pt x="50" y="139"/>
                    <a:pt x="48" y="138"/>
                  </a:cubicBezTo>
                  <a:cubicBezTo>
                    <a:pt x="48" y="137"/>
                    <a:pt x="48" y="133"/>
                    <a:pt x="47" y="131"/>
                  </a:cubicBezTo>
                  <a:cubicBezTo>
                    <a:pt x="47" y="131"/>
                    <a:pt x="43" y="128"/>
                    <a:pt x="44" y="127"/>
                  </a:cubicBezTo>
                  <a:cubicBezTo>
                    <a:pt x="44" y="127"/>
                    <a:pt x="46" y="126"/>
                    <a:pt x="46" y="126"/>
                  </a:cubicBezTo>
                  <a:cubicBezTo>
                    <a:pt x="46" y="126"/>
                    <a:pt x="46" y="124"/>
                    <a:pt x="46" y="124"/>
                  </a:cubicBezTo>
                  <a:cubicBezTo>
                    <a:pt x="44" y="120"/>
                    <a:pt x="47" y="115"/>
                    <a:pt x="45" y="111"/>
                  </a:cubicBezTo>
                  <a:cubicBezTo>
                    <a:pt x="45" y="109"/>
                    <a:pt x="41" y="109"/>
                    <a:pt x="40" y="108"/>
                  </a:cubicBezTo>
                  <a:cubicBezTo>
                    <a:pt x="40" y="107"/>
                    <a:pt x="41" y="105"/>
                    <a:pt x="40" y="104"/>
                  </a:cubicBezTo>
                  <a:cubicBezTo>
                    <a:pt x="39" y="102"/>
                    <a:pt x="40" y="97"/>
                    <a:pt x="40" y="95"/>
                  </a:cubicBezTo>
                  <a:cubicBezTo>
                    <a:pt x="40" y="95"/>
                    <a:pt x="43" y="91"/>
                    <a:pt x="43" y="90"/>
                  </a:cubicBezTo>
                  <a:cubicBezTo>
                    <a:pt x="45" y="88"/>
                    <a:pt x="46" y="84"/>
                    <a:pt x="49" y="82"/>
                  </a:cubicBezTo>
                  <a:cubicBezTo>
                    <a:pt x="50" y="81"/>
                    <a:pt x="52" y="78"/>
                    <a:pt x="52" y="77"/>
                  </a:cubicBezTo>
                  <a:cubicBezTo>
                    <a:pt x="53" y="76"/>
                    <a:pt x="54" y="73"/>
                    <a:pt x="54" y="72"/>
                  </a:cubicBezTo>
                  <a:cubicBezTo>
                    <a:pt x="53" y="67"/>
                    <a:pt x="50" y="66"/>
                    <a:pt x="56" y="66"/>
                  </a:cubicBezTo>
                  <a:cubicBezTo>
                    <a:pt x="52" y="64"/>
                    <a:pt x="55" y="56"/>
                    <a:pt x="56" y="55"/>
                  </a:cubicBezTo>
                  <a:cubicBezTo>
                    <a:pt x="55" y="54"/>
                    <a:pt x="55" y="54"/>
                    <a:pt x="55" y="53"/>
                  </a:cubicBezTo>
                  <a:cubicBezTo>
                    <a:pt x="54" y="55"/>
                    <a:pt x="54" y="54"/>
                    <a:pt x="53" y="55"/>
                  </a:cubicBezTo>
                  <a:cubicBezTo>
                    <a:pt x="53" y="53"/>
                    <a:pt x="52" y="48"/>
                    <a:pt x="52" y="48"/>
                  </a:cubicBezTo>
                  <a:cubicBezTo>
                    <a:pt x="52" y="47"/>
                    <a:pt x="53" y="45"/>
                    <a:pt x="53" y="45"/>
                  </a:cubicBezTo>
                  <a:cubicBezTo>
                    <a:pt x="53" y="39"/>
                    <a:pt x="45" y="40"/>
                    <a:pt x="43" y="38"/>
                  </a:cubicBezTo>
                  <a:cubicBezTo>
                    <a:pt x="40" y="37"/>
                    <a:pt x="41" y="37"/>
                    <a:pt x="38" y="39"/>
                  </a:cubicBezTo>
                  <a:cubicBezTo>
                    <a:pt x="40" y="39"/>
                    <a:pt x="39" y="38"/>
                    <a:pt x="40" y="38"/>
                  </a:cubicBezTo>
                  <a:cubicBezTo>
                    <a:pt x="40" y="41"/>
                    <a:pt x="32" y="40"/>
                    <a:pt x="30" y="41"/>
                  </a:cubicBezTo>
                  <a:cubicBezTo>
                    <a:pt x="31" y="41"/>
                    <a:pt x="30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4" y="44"/>
                    <a:pt x="10" y="49"/>
                    <a:pt x="9" y="51"/>
                  </a:cubicBezTo>
                  <a:cubicBezTo>
                    <a:pt x="10" y="51"/>
                    <a:pt x="1" y="52"/>
                    <a:pt x="0" y="52"/>
                  </a:cubicBezTo>
                  <a:cubicBezTo>
                    <a:pt x="2" y="51"/>
                    <a:pt x="12" y="49"/>
                    <a:pt x="13" y="47"/>
                  </a:cubicBezTo>
                  <a:cubicBezTo>
                    <a:pt x="15" y="46"/>
                    <a:pt x="16" y="45"/>
                    <a:pt x="17" y="44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6" y="42"/>
                    <a:pt x="13" y="43"/>
                    <a:pt x="11" y="42"/>
                  </a:cubicBezTo>
                  <a:cubicBezTo>
                    <a:pt x="12" y="42"/>
                    <a:pt x="13" y="40"/>
                    <a:pt x="13" y="39"/>
                  </a:cubicBezTo>
                  <a:cubicBezTo>
                    <a:pt x="11" y="38"/>
                    <a:pt x="9" y="36"/>
                    <a:pt x="11" y="33"/>
                  </a:cubicBezTo>
                  <a:cubicBezTo>
                    <a:pt x="13" y="31"/>
                    <a:pt x="24" y="26"/>
                    <a:pt x="24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2" y="25"/>
                    <a:pt x="19" y="26"/>
                    <a:pt x="17" y="24"/>
                  </a:cubicBezTo>
                  <a:cubicBezTo>
                    <a:pt x="17" y="22"/>
                    <a:pt x="18" y="20"/>
                    <a:pt x="21" y="20"/>
                  </a:cubicBezTo>
                  <a:cubicBezTo>
                    <a:pt x="20" y="20"/>
                    <a:pt x="23" y="19"/>
                    <a:pt x="23" y="19"/>
                  </a:cubicBezTo>
                  <a:cubicBezTo>
                    <a:pt x="26" y="17"/>
                    <a:pt x="28" y="18"/>
                    <a:pt x="30" y="19"/>
                  </a:cubicBezTo>
                  <a:cubicBezTo>
                    <a:pt x="30" y="18"/>
                    <a:pt x="30" y="16"/>
                    <a:pt x="30" y="16"/>
                  </a:cubicBezTo>
                  <a:cubicBezTo>
                    <a:pt x="31" y="14"/>
                    <a:pt x="28" y="13"/>
                    <a:pt x="29" y="12"/>
                  </a:cubicBezTo>
                  <a:cubicBezTo>
                    <a:pt x="30" y="10"/>
                    <a:pt x="36" y="10"/>
                    <a:pt x="36" y="9"/>
                  </a:cubicBezTo>
                  <a:cubicBezTo>
                    <a:pt x="44" y="4"/>
                    <a:pt x="57" y="0"/>
                    <a:pt x="64" y="6"/>
                  </a:cubicBezTo>
                  <a:cubicBezTo>
                    <a:pt x="66" y="7"/>
                    <a:pt x="68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4" y="9"/>
                    <a:pt x="76" y="12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9" y="13"/>
                    <a:pt x="80" y="13"/>
                  </a:cubicBezTo>
                  <a:cubicBezTo>
                    <a:pt x="81" y="12"/>
                    <a:pt x="93" y="10"/>
                    <a:pt x="94" y="10"/>
                  </a:cubicBezTo>
                  <a:cubicBezTo>
                    <a:pt x="94" y="10"/>
                    <a:pt x="94" y="13"/>
                    <a:pt x="94" y="13"/>
                  </a:cubicBezTo>
                  <a:cubicBezTo>
                    <a:pt x="95" y="13"/>
                    <a:pt x="97" y="11"/>
                    <a:pt x="97" y="12"/>
                  </a:cubicBezTo>
                  <a:cubicBezTo>
                    <a:pt x="97" y="12"/>
                    <a:pt x="97" y="14"/>
                    <a:pt x="97" y="14"/>
                  </a:cubicBezTo>
                  <a:cubicBezTo>
                    <a:pt x="100" y="12"/>
                    <a:pt x="101" y="13"/>
                    <a:pt x="103" y="15"/>
                  </a:cubicBezTo>
                  <a:cubicBezTo>
                    <a:pt x="103" y="15"/>
                    <a:pt x="114" y="18"/>
                    <a:pt x="108" y="19"/>
                  </a:cubicBezTo>
                  <a:cubicBezTo>
                    <a:pt x="111" y="21"/>
                    <a:pt x="114" y="18"/>
                    <a:pt x="116" y="22"/>
                  </a:cubicBezTo>
                  <a:cubicBezTo>
                    <a:pt x="116" y="21"/>
                    <a:pt x="116" y="20"/>
                    <a:pt x="117" y="19"/>
                  </a:cubicBezTo>
                  <a:cubicBezTo>
                    <a:pt x="113" y="16"/>
                    <a:pt x="110" y="19"/>
                    <a:pt x="107" y="14"/>
                  </a:cubicBezTo>
                  <a:cubicBezTo>
                    <a:pt x="108" y="12"/>
                    <a:pt x="111" y="12"/>
                    <a:pt x="114" y="13"/>
                  </a:cubicBezTo>
                  <a:cubicBezTo>
                    <a:pt x="111" y="12"/>
                    <a:pt x="105" y="11"/>
                    <a:pt x="108" y="7"/>
                  </a:cubicBezTo>
                  <a:cubicBezTo>
                    <a:pt x="108" y="7"/>
                    <a:pt x="108" y="7"/>
                    <a:pt x="107" y="7"/>
                  </a:cubicBezTo>
                  <a:cubicBezTo>
                    <a:pt x="104" y="11"/>
                    <a:pt x="98" y="6"/>
                    <a:pt x="100" y="5"/>
                  </a:cubicBezTo>
                  <a:cubicBezTo>
                    <a:pt x="101" y="0"/>
                    <a:pt x="113" y="0"/>
                    <a:pt x="116" y="2"/>
                  </a:cubicBezTo>
                  <a:cubicBezTo>
                    <a:pt x="118" y="4"/>
                    <a:pt x="124" y="7"/>
                    <a:pt x="124" y="9"/>
                  </a:cubicBezTo>
                  <a:cubicBezTo>
                    <a:pt x="125" y="6"/>
                    <a:pt x="126" y="5"/>
                    <a:pt x="125" y="5"/>
                  </a:cubicBezTo>
                  <a:cubicBezTo>
                    <a:pt x="125" y="4"/>
                    <a:pt x="130" y="4"/>
                    <a:pt x="131" y="5"/>
                  </a:cubicBezTo>
                  <a:cubicBezTo>
                    <a:pt x="129" y="7"/>
                    <a:pt x="125" y="12"/>
                    <a:pt x="128" y="13"/>
                  </a:cubicBezTo>
                  <a:cubicBezTo>
                    <a:pt x="128" y="11"/>
                    <a:pt x="130" y="16"/>
                    <a:pt x="130" y="16"/>
                  </a:cubicBezTo>
                  <a:cubicBezTo>
                    <a:pt x="127" y="19"/>
                    <a:pt x="126" y="21"/>
                    <a:pt x="122" y="18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3" y="20"/>
                    <a:pt x="131" y="25"/>
                    <a:pt x="132" y="20"/>
                  </a:cubicBezTo>
                  <a:cubicBezTo>
                    <a:pt x="132" y="20"/>
                    <a:pt x="131" y="19"/>
                    <a:pt x="131" y="19"/>
                  </a:cubicBezTo>
                  <a:cubicBezTo>
                    <a:pt x="131" y="16"/>
                    <a:pt x="136" y="17"/>
                    <a:pt x="137" y="17"/>
                  </a:cubicBezTo>
                  <a:cubicBezTo>
                    <a:pt x="136" y="16"/>
                    <a:pt x="137" y="14"/>
                    <a:pt x="137" y="13"/>
                  </a:cubicBezTo>
                  <a:cubicBezTo>
                    <a:pt x="139" y="11"/>
                    <a:pt x="141" y="9"/>
                    <a:pt x="142" y="6"/>
                  </a:cubicBezTo>
                  <a:cubicBezTo>
                    <a:pt x="146" y="0"/>
                    <a:pt x="154" y="8"/>
                    <a:pt x="145" y="9"/>
                  </a:cubicBezTo>
                  <a:cubicBezTo>
                    <a:pt x="141" y="10"/>
                    <a:pt x="144" y="18"/>
                    <a:pt x="144" y="21"/>
                  </a:cubicBezTo>
                  <a:cubicBezTo>
                    <a:pt x="147" y="16"/>
                    <a:pt x="147" y="25"/>
                    <a:pt x="147" y="25"/>
                  </a:cubicBezTo>
                  <a:cubicBezTo>
                    <a:pt x="149" y="24"/>
                    <a:pt x="151" y="21"/>
                    <a:pt x="151" y="18"/>
                  </a:cubicBezTo>
                  <a:cubicBezTo>
                    <a:pt x="146" y="15"/>
                    <a:pt x="147" y="9"/>
                    <a:pt x="152" y="7"/>
                  </a:cubicBezTo>
                  <a:cubicBezTo>
                    <a:pt x="152" y="6"/>
                    <a:pt x="153" y="5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5"/>
                    <a:pt x="153" y="6"/>
                    <a:pt x="153" y="7"/>
                  </a:cubicBezTo>
                  <a:cubicBezTo>
                    <a:pt x="154" y="6"/>
                    <a:pt x="155" y="6"/>
                    <a:pt x="156" y="6"/>
                  </a:cubicBezTo>
                  <a:cubicBezTo>
                    <a:pt x="156" y="5"/>
                    <a:pt x="171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9" y="13"/>
                    <a:pt x="173" y="15"/>
                    <a:pt x="175" y="16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20"/>
                    <a:pt x="176" y="21"/>
                  </a:cubicBezTo>
                  <a:cubicBezTo>
                    <a:pt x="177" y="22"/>
                    <a:pt x="175" y="25"/>
                    <a:pt x="181" y="27"/>
                  </a:cubicBezTo>
                  <a:cubicBezTo>
                    <a:pt x="182" y="28"/>
                    <a:pt x="183" y="29"/>
                    <a:pt x="185" y="30"/>
                  </a:cubicBezTo>
                  <a:cubicBezTo>
                    <a:pt x="185" y="36"/>
                    <a:pt x="178" y="36"/>
                    <a:pt x="176" y="31"/>
                  </a:cubicBezTo>
                  <a:cubicBezTo>
                    <a:pt x="172" y="30"/>
                    <a:pt x="177" y="37"/>
                    <a:pt x="177" y="37"/>
                  </a:cubicBezTo>
                  <a:cubicBezTo>
                    <a:pt x="177" y="39"/>
                    <a:pt x="177" y="41"/>
                    <a:pt x="177" y="42"/>
                  </a:cubicBezTo>
                  <a:cubicBezTo>
                    <a:pt x="176" y="42"/>
                    <a:pt x="175" y="41"/>
                    <a:pt x="174" y="40"/>
                  </a:cubicBezTo>
                  <a:cubicBezTo>
                    <a:pt x="172" y="41"/>
                    <a:pt x="176" y="43"/>
                    <a:pt x="175" y="44"/>
                  </a:cubicBezTo>
                  <a:cubicBezTo>
                    <a:pt x="173" y="45"/>
                    <a:pt x="168" y="41"/>
                    <a:pt x="167" y="40"/>
                  </a:cubicBezTo>
                  <a:cubicBezTo>
                    <a:pt x="166" y="39"/>
                    <a:pt x="166" y="37"/>
                    <a:pt x="165" y="35"/>
                  </a:cubicBezTo>
                  <a:cubicBezTo>
                    <a:pt x="164" y="36"/>
                    <a:pt x="158" y="36"/>
                    <a:pt x="158" y="35"/>
                  </a:cubicBezTo>
                  <a:cubicBezTo>
                    <a:pt x="157" y="32"/>
                    <a:pt x="170" y="32"/>
                    <a:pt x="168" y="26"/>
                  </a:cubicBezTo>
                  <a:cubicBezTo>
                    <a:pt x="167" y="26"/>
                    <a:pt x="162" y="28"/>
                    <a:pt x="162" y="27"/>
                  </a:cubicBezTo>
                  <a:cubicBezTo>
                    <a:pt x="160" y="25"/>
                    <a:pt x="163" y="23"/>
                    <a:pt x="165" y="24"/>
                  </a:cubicBezTo>
                  <a:cubicBezTo>
                    <a:pt x="164" y="23"/>
                    <a:pt x="161" y="20"/>
                    <a:pt x="164" y="21"/>
                  </a:cubicBezTo>
                  <a:cubicBezTo>
                    <a:pt x="163" y="19"/>
                    <a:pt x="163" y="18"/>
                    <a:pt x="162" y="18"/>
                  </a:cubicBezTo>
                  <a:cubicBezTo>
                    <a:pt x="162" y="21"/>
                    <a:pt x="158" y="19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7" y="18"/>
                    <a:pt x="156" y="19"/>
                  </a:cubicBezTo>
                  <a:cubicBezTo>
                    <a:pt x="160" y="25"/>
                    <a:pt x="150" y="28"/>
                    <a:pt x="151" y="31"/>
                  </a:cubicBezTo>
                  <a:cubicBezTo>
                    <a:pt x="150" y="31"/>
                    <a:pt x="149" y="30"/>
                    <a:pt x="149" y="30"/>
                  </a:cubicBezTo>
                  <a:cubicBezTo>
                    <a:pt x="147" y="32"/>
                    <a:pt x="153" y="35"/>
                    <a:pt x="153" y="36"/>
                  </a:cubicBezTo>
                  <a:cubicBezTo>
                    <a:pt x="152" y="36"/>
                    <a:pt x="146" y="38"/>
                    <a:pt x="145" y="38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5"/>
                    <a:pt x="146" y="31"/>
                    <a:pt x="147" y="30"/>
                  </a:cubicBezTo>
                  <a:cubicBezTo>
                    <a:pt x="146" y="30"/>
                    <a:pt x="146" y="30"/>
                    <a:pt x="145" y="31"/>
                  </a:cubicBezTo>
                  <a:cubicBezTo>
                    <a:pt x="143" y="34"/>
                    <a:pt x="138" y="34"/>
                    <a:pt x="136" y="36"/>
                  </a:cubicBezTo>
                  <a:cubicBezTo>
                    <a:pt x="139" y="36"/>
                    <a:pt x="130" y="42"/>
                    <a:pt x="130" y="42"/>
                  </a:cubicBezTo>
                  <a:cubicBezTo>
                    <a:pt x="125" y="46"/>
                    <a:pt x="128" y="46"/>
                    <a:pt x="128" y="50"/>
                  </a:cubicBezTo>
                  <a:cubicBezTo>
                    <a:pt x="127" y="57"/>
                    <a:pt x="148" y="57"/>
                    <a:pt x="141" y="65"/>
                  </a:cubicBezTo>
                  <a:cubicBezTo>
                    <a:pt x="142" y="65"/>
                    <a:pt x="143" y="66"/>
                    <a:pt x="143" y="67"/>
                  </a:cubicBezTo>
                  <a:cubicBezTo>
                    <a:pt x="143" y="67"/>
                    <a:pt x="141" y="66"/>
                    <a:pt x="141" y="66"/>
                  </a:cubicBezTo>
                  <a:cubicBezTo>
                    <a:pt x="142" y="68"/>
                    <a:pt x="146" y="72"/>
                    <a:pt x="146" y="67"/>
                  </a:cubicBezTo>
                  <a:cubicBezTo>
                    <a:pt x="147" y="59"/>
                    <a:pt x="146" y="63"/>
                    <a:pt x="152" y="59"/>
                  </a:cubicBezTo>
                  <a:cubicBezTo>
                    <a:pt x="156" y="55"/>
                    <a:pt x="150" y="52"/>
                    <a:pt x="153" y="49"/>
                  </a:cubicBezTo>
                  <a:cubicBezTo>
                    <a:pt x="155" y="48"/>
                    <a:pt x="155" y="43"/>
                    <a:pt x="155" y="41"/>
                  </a:cubicBezTo>
                  <a:cubicBezTo>
                    <a:pt x="156" y="36"/>
                    <a:pt x="169" y="44"/>
                    <a:pt x="169" y="47"/>
                  </a:cubicBezTo>
                  <a:cubicBezTo>
                    <a:pt x="167" y="58"/>
                    <a:pt x="173" y="48"/>
                    <a:pt x="177" y="48"/>
                  </a:cubicBezTo>
                  <a:cubicBezTo>
                    <a:pt x="181" y="51"/>
                    <a:pt x="180" y="60"/>
                    <a:pt x="184" y="63"/>
                  </a:cubicBezTo>
                  <a:cubicBezTo>
                    <a:pt x="185" y="63"/>
                    <a:pt x="186" y="64"/>
                    <a:pt x="188" y="66"/>
                  </a:cubicBezTo>
                  <a:cubicBezTo>
                    <a:pt x="189" y="67"/>
                    <a:pt x="190" y="69"/>
                    <a:pt x="190" y="72"/>
                  </a:cubicBezTo>
                  <a:cubicBezTo>
                    <a:pt x="190" y="72"/>
                    <a:pt x="189" y="72"/>
                    <a:pt x="189" y="72"/>
                  </a:cubicBezTo>
                  <a:cubicBezTo>
                    <a:pt x="191" y="72"/>
                    <a:pt x="189" y="76"/>
                    <a:pt x="190" y="77"/>
                  </a:cubicBezTo>
                  <a:cubicBezTo>
                    <a:pt x="191" y="77"/>
                    <a:pt x="198" y="80"/>
                    <a:pt x="193" y="82"/>
                  </a:cubicBezTo>
                  <a:cubicBezTo>
                    <a:pt x="194" y="83"/>
                    <a:pt x="194" y="88"/>
                    <a:pt x="192" y="83"/>
                  </a:cubicBezTo>
                  <a:cubicBezTo>
                    <a:pt x="190" y="87"/>
                    <a:pt x="190" y="85"/>
                    <a:pt x="187" y="85"/>
                  </a:cubicBezTo>
                  <a:cubicBezTo>
                    <a:pt x="187" y="84"/>
                    <a:pt x="187" y="84"/>
                    <a:pt x="188" y="84"/>
                  </a:cubicBezTo>
                  <a:cubicBezTo>
                    <a:pt x="189" y="81"/>
                    <a:pt x="183" y="84"/>
                    <a:pt x="182" y="83"/>
                  </a:cubicBezTo>
                  <a:cubicBezTo>
                    <a:pt x="181" y="82"/>
                    <a:pt x="186" y="74"/>
                    <a:pt x="188" y="73"/>
                  </a:cubicBezTo>
                  <a:cubicBezTo>
                    <a:pt x="185" y="73"/>
                    <a:pt x="184" y="75"/>
                    <a:pt x="182" y="76"/>
                  </a:cubicBezTo>
                  <a:cubicBezTo>
                    <a:pt x="180" y="76"/>
                    <a:pt x="178" y="76"/>
                    <a:pt x="177" y="77"/>
                  </a:cubicBezTo>
                  <a:cubicBezTo>
                    <a:pt x="176" y="77"/>
                    <a:pt x="175" y="77"/>
                    <a:pt x="174" y="77"/>
                  </a:cubicBezTo>
                  <a:cubicBezTo>
                    <a:pt x="174" y="77"/>
                    <a:pt x="175" y="77"/>
                    <a:pt x="175" y="77"/>
                  </a:cubicBezTo>
                  <a:cubicBezTo>
                    <a:pt x="175" y="77"/>
                    <a:pt x="176" y="77"/>
                    <a:pt x="176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8"/>
                    <a:pt x="177" y="78"/>
                    <a:pt x="177" y="78"/>
                  </a:cubicBezTo>
                  <a:cubicBezTo>
                    <a:pt x="178" y="80"/>
                    <a:pt x="176" y="79"/>
                    <a:pt x="175" y="79"/>
                  </a:cubicBezTo>
                  <a:cubicBezTo>
                    <a:pt x="174" y="78"/>
                    <a:pt x="173" y="77"/>
                    <a:pt x="172" y="77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0" y="77"/>
                    <a:pt x="167" y="78"/>
                    <a:pt x="165" y="79"/>
                  </a:cubicBezTo>
                  <a:cubicBezTo>
                    <a:pt x="167" y="79"/>
                    <a:pt x="172" y="79"/>
                    <a:pt x="173" y="80"/>
                  </a:cubicBezTo>
                  <a:cubicBezTo>
                    <a:pt x="173" y="81"/>
                    <a:pt x="173" y="81"/>
                    <a:pt x="172" y="81"/>
                  </a:cubicBezTo>
                  <a:cubicBezTo>
                    <a:pt x="172" y="82"/>
                    <a:pt x="171" y="82"/>
                    <a:pt x="170" y="82"/>
                  </a:cubicBezTo>
                  <a:cubicBezTo>
                    <a:pt x="170" y="82"/>
                    <a:pt x="170" y="82"/>
                    <a:pt x="171" y="83"/>
                  </a:cubicBezTo>
                  <a:cubicBezTo>
                    <a:pt x="172" y="84"/>
                    <a:pt x="173" y="85"/>
                    <a:pt x="176" y="85"/>
                  </a:cubicBezTo>
                  <a:cubicBezTo>
                    <a:pt x="174" y="90"/>
                    <a:pt x="177" y="85"/>
                    <a:pt x="179" y="84"/>
                  </a:cubicBezTo>
                  <a:cubicBezTo>
                    <a:pt x="184" y="88"/>
                    <a:pt x="173" y="90"/>
                    <a:pt x="170" y="91"/>
                  </a:cubicBezTo>
                  <a:cubicBezTo>
                    <a:pt x="170" y="91"/>
                    <a:pt x="164" y="95"/>
                    <a:pt x="166" y="91"/>
                  </a:cubicBezTo>
                  <a:cubicBezTo>
                    <a:pt x="166" y="91"/>
                    <a:pt x="166" y="90"/>
                    <a:pt x="167" y="90"/>
                  </a:cubicBezTo>
                  <a:cubicBezTo>
                    <a:pt x="166" y="90"/>
                    <a:pt x="164" y="90"/>
                    <a:pt x="163" y="90"/>
                  </a:cubicBezTo>
                  <a:cubicBezTo>
                    <a:pt x="159" y="91"/>
                    <a:pt x="155" y="92"/>
                    <a:pt x="158" y="96"/>
                  </a:cubicBezTo>
                  <a:cubicBezTo>
                    <a:pt x="158" y="96"/>
                    <a:pt x="158" y="96"/>
                    <a:pt x="157" y="97"/>
                  </a:cubicBezTo>
                  <a:cubicBezTo>
                    <a:pt x="147" y="97"/>
                    <a:pt x="144" y="104"/>
                    <a:pt x="140" y="112"/>
                  </a:cubicBezTo>
                  <a:cubicBezTo>
                    <a:pt x="137" y="116"/>
                    <a:pt x="129" y="116"/>
                    <a:pt x="126" y="121"/>
                  </a:cubicBezTo>
                  <a:cubicBezTo>
                    <a:pt x="127" y="121"/>
                    <a:pt x="127" y="126"/>
                    <a:pt x="126" y="125"/>
                  </a:cubicBezTo>
                  <a:cubicBezTo>
                    <a:pt x="127" y="129"/>
                    <a:pt x="128" y="134"/>
                    <a:pt x="123" y="135"/>
                  </a:cubicBezTo>
                  <a:cubicBezTo>
                    <a:pt x="118" y="133"/>
                    <a:pt x="124" y="119"/>
                    <a:pt x="116" y="123"/>
                  </a:cubicBezTo>
                  <a:cubicBezTo>
                    <a:pt x="116" y="123"/>
                    <a:pt x="114" y="122"/>
                    <a:pt x="114" y="122"/>
                  </a:cubicBezTo>
                  <a:cubicBezTo>
                    <a:pt x="113" y="121"/>
                    <a:pt x="107" y="123"/>
                    <a:pt x="106" y="123"/>
                  </a:cubicBezTo>
                  <a:cubicBezTo>
                    <a:pt x="106" y="124"/>
                    <a:pt x="107" y="124"/>
                    <a:pt x="107" y="125"/>
                  </a:cubicBezTo>
                  <a:cubicBezTo>
                    <a:pt x="105" y="126"/>
                    <a:pt x="97" y="122"/>
                    <a:pt x="95" y="123"/>
                  </a:cubicBezTo>
                  <a:cubicBezTo>
                    <a:pt x="95" y="123"/>
                    <a:pt x="92" y="125"/>
                    <a:pt x="91" y="125"/>
                  </a:cubicBezTo>
                  <a:cubicBezTo>
                    <a:pt x="91" y="125"/>
                    <a:pt x="89" y="127"/>
                    <a:pt x="88" y="127"/>
                  </a:cubicBezTo>
                  <a:cubicBezTo>
                    <a:pt x="87" y="127"/>
                    <a:pt x="87" y="128"/>
                    <a:pt x="85" y="130"/>
                  </a:cubicBezTo>
                  <a:cubicBezTo>
                    <a:pt x="86" y="137"/>
                    <a:pt x="80" y="139"/>
                    <a:pt x="84" y="146"/>
                  </a:cubicBezTo>
                  <a:cubicBezTo>
                    <a:pt x="85" y="147"/>
                    <a:pt x="86" y="153"/>
                    <a:pt x="89" y="151"/>
                  </a:cubicBezTo>
                  <a:cubicBezTo>
                    <a:pt x="91" y="152"/>
                    <a:pt x="96" y="150"/>
                    <a:pt x="97" y="148"/>
                  </a:cubicBezTo>
                  <a:cubicBezTo>
                    <a:pt x="98" y="139"/>
                    <a:pt x="112" y="143"/>
                    <a:pt x="106" y="146"/>
                  </a:cubicBezTo>
                  <a:cubicBezTo>
                    <a:pt x="104" y="148"/>
                    <a:pt x="102" y="156"/>
                    <a:pt x="101" y="158"/>
                  </a:cubicBezTo>
                  <a:cubicBezTo>
                    <a:pt x="104" y="159"/>
                    <a:pt x="111" y="156"/>
                    <a:pt x="114" y="160"/>
                  </a:cubicBezTo>
                  <a:cubicBezTo>
                    <a:pt x="116" y="162"/>
                    <a:pt x="111" y="169"/>
                    <a:pt x="112" y="172"/>
                  </a:cubicBezTo>
                  <a:cubicBezTo>
                    <a:pt x="113" y="173"/>
                    <a:pt x="116" y="179"/>
                    <a:pt x="118" y="178"/>
                  </a:cubicBezTo>
                  <a:cubicBezTo>
                    <a:pt x="120" y="178"/>
                    <a:pt x="123" y="173"/>
                    <a:pt x="126" y="177"/>
                  </a:cubicBezTo>
                  <a:cubicBezTo>
                    <a:pt x="126" y="178"/>
                    <a:pt x="127" y="178"/>
                    <a:pt x="128" y="179"/>
                  </a:cubicBezTo>
                  <a:cubicBezTo>
                    <a:pt x="129" y="178"/>
                    <a:pt x="131" y="176"/>
                    <a:pt x="132" y="175"/>
                  </a:cubicBezTo>
                  <a:cubicBezTo>
                    <a:pt x="132" y="175"/>
                    <a:pt x="132" y="173"/>
                    <a:pt x="132" y="173"/>
                  </a:cubicBezTo>
                  <a:cubicBezTo>
                    <a:pt x="133" y="171"/>
                    <a:pt x="136" y="173"/>
                    <a:pt x="138" y="171"/>
                  </a:cubicBezTo>
                  <a:cubicBezTo>
                    <a:pt x="140" y="169"/>
                    <a:pt x="145" y="167"/>
                    <a:pt x="141" y="170"/>
                  </a:cubicBezTo>
                  <a:cubicBezTo>
                    <a:pt x="141" y="170"/>
                    <a:pt x="141" y="171"/>
                    <a:pt x="141" y="171"/>
                  </a:cubicBezTo>
                  <a:cubicBezTo>
                    <a:pt x="143" y="171"/>
                    <a:pt x="144" y="171"/>
                    <a:pt x="146" y="170"/>
                  </a:cubicBezTo>
                  <a:cubicBezTo>
                    <a:pt x="145" y="170"/>
                    <a:pt x="145" y="170"/>
                    <a:pt x="145" y="169"/>
                  </a:cubicBezTo>
                  <a:cubicBezTo>
                    <a:pt x="145" y="170"/>
                    <a:pt x="155" y="173"/>
                    <a:pt x="156" y="173"/>
                  </a:cubicBezTo>
                  <a:cubicBezTo>
                    <a:pt x="157" y="174"/>
                    <a:pt x="158" y="174"/>
                    <a:pt x="159" y="174"/>
                  </a:cubicBezTo>
                  <a:cubicBezTo>
                    <a:pt x="163" y="172"/>
                    <a:pt x="163" y="174"/>
                    <a:pt x="166" y="175"/>
                  </a:cubicBezTo>
                  <a:cubicBezTo>
                    <a:pt x="166" y="173"/>
                    <a:pt x="166" y="172"/>
                    <a:pt x="168" y="172"/>
                  </a:cubicBezTo>
                  <a:cubicBezTo>
                    <a:pt x="169" y="172"/>
                    <a:pt x="168" y="175"/>
                    <a:pt x="166" y="175"/>
                  </a:cubicBezTo>
                  <a:cubicBezTo>
                    <a:pt x="173" y="177"/>
                    <a:pt x="173" y="186"/>
                    <a:pt x="181" y="186"/>
                  </a:cubicBezTo>
                  <a:cubicBezTo>
                    <a:pt x="183" y="187"/>
                    <a:pt x="187" y="187"/>
                    <a:pt x="190" y="189"/>
                  </a:cubicBezTo>
                  <a:cubicBezTo>
                    <a:pt x="191" y="190"/>
                    <a:pt x="198" y="205"/>
                    <a:pt x="198" y="205"/>
                  </a:cubicBezTo>
                  <a:cubicBezTo>
                    <a:pt x="203" y="205"/>
                    <a:pt x="205" y="204"/>
                    <a:pt x="208" y="208"/>
                  </a:cubicBezTo>
                  <a:cubicBezTo>
                    <a:pt x="211" y="211"/>
                    <a:pt x="218" y="210"/>
                    <a:pt x="221" y="211"/>
                  </a:cubicBezTo>
                  <a:cubicBezTo>
                    <a:pt x="223" y="212"/>
                    <a:pt x="230" y="217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4" y="225"/>
                    <a:pt x="231" y="230"/>
                    <a:pt x="227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1" name="Freeform 177"/>
            <p:cNvSpPr/>
            <p:nvPr/>
          </p:nvSpPr>
          <p:spPr bwMode="auto">
            <a:xfrm>
              <a:off x="2941638" y="4779963"/>
              <a:ext cx="6350" cy="4763"/>
            </a:xfrm>
            <a:custGeom>
              <a:avLst/>
              <a:gdLst>
                <a:gd name="T0" fmla="*/ 0 w 7"/>
                <a:gd name="T1" fmla="*/ 1 h 7"/>
                <a:gd name="T2" fmla="*/ 1 w 7"/>
                <a:gd name="T3" fmla="*/ 7 h 7"/>
                <a:gd name="T4" fmla="*/ 7 w 7"/>
                <a:gd name="T5" fmla="*/ 4 h 7"/>
                <a:gd name="T6" fmla="*/ 7 w 7"/>
                <a:gd name="T7" fmla="*/ 4 h 7"/>
                <a:gd name="T8" fmla="*/ 7 w 7"/>
                <a:gd name="T9" fmla="*/ 3 h 7"/>
                <a:gd name="T10" fmla="*/ 7 w 7"/>
                <a:gd name="T11" fmla="*/ 3 h 7"/>
                <a:gd name="T12" fmla="*/ 0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0" y="1"/>
                    <a:pt x="2" y="7"/>
                    <a:pt x="1" y="7"/>
                  </a:cubicBezTo>
                  <a:cubicBezTo>
                    <a:pt x="5" y="6"/>
                    <a:pt x="3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2" name="Freeform 178"/>
            <p:cNvSpPr/>
            <p:nvPr/>
          </p:nvSpPr>
          <p:spPr bwMode="auto">
            <a:xfrm>
              <a:off x="2932113" y="4775200"/>
              <a:ext cx="9525" cy="4763"/>
            </a:xfrm>
            <a:custGeom>
              <a:avLst/>
              <a:gdLst>
                <a:gd name="T0" fmla="*/ 0 w 13"/>
                <a:gd name="T1" fmla="*/ 4 h 6"/>
                <a:gd name="T2" fmla="*/ 12 w 13"/>
                <a:gd name="T3" fmla="*/ 6 h 6"/>
                <a:gd name="T4" fmla="*/ 8 w 13"/>
                <a:gd name="T5" fmla="*/ 0 h 6"/>
                <a:gd name="T6" fmla="*/ 0 w 1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4"/>
                  </a:moveTo>
                  <a:cubicBezTo>
                    <a:pt x="4" y="5"/>
                    <a:pt x="9" y="1"/>
                    <a:pt x="12" y="6"/>
                  </a:cubicBezTo>
                  <a:cubicBezTo>
                    <a:pt x="13" y="3"/>
                    <a:pt x="11" y="0"/>
                    <a:pt x="8" y="0"/>
                  </a:cubicBezTo>
                  <a:cubicBezTo>
                    <a:pt x="5" y="1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3" name="Freeform 179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4" name="Freeform 180"/>
            <p:cNvSpPr/>
            <p:nvPr/>
          </p:nvSpPr>
          <p:spPr bwMode="auto">
            <a:xfrm>
              <a:off x="2882900" y="4819650"/>
              <a:ext cx="1588" cy="3175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5" name="Freeform 181"/>
            <p:cNvSpPr/>
            <p:nvPr/>
          </p:nvSpPr>
          <p:spPr bwMode="auto">
            <a:xfrm>
              <a:off x="3019425" y="48831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6" name="Freeform 182"/>
            <p:cNvSpPr/>
            <p:nvPr/>
          </p:nvSpPr>
          <p:spPr bwMode="auto">
            <a:xfrm>
              <a:off x="2946400" y="47815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7" name="Freeform 183"/>
            <p:cNvSpPr/>
            <p:nvPr/>
          </p:nvSpPr>
          <p:spPr bwMode="auto">
            <a:xfrm>
              <a:off x="3373438" y="4960938"/>
              <a:ext cx="20638" cy="14288"/>
            </a:xfrm>
            <a:custGeom>
              <a:avLst/>
              <a:gdLst>
                <a:gd name="T0" fmla="*/ 21 w 28"/>
                <a:gd name="T1" fmla="*/ 3 h 18"/>
                <a:gd name="T2" fmla="*/ 8 w 28"/>
                <a:gd name="T3" fmla="*/ 12 h 18"/>
                <a:gd name="T4" fmla="*/ 8 w 28"/>
                <a:gd name="T5" fmla="*/ 18 h 18"/>
                <a:gd name="T6" fmla="*/ 18 w 28"/>
                <a:gd name="T7" fmla="*/ 11 h 18"/>
                <a:gd name="T8" fmla="*/ 19 w 28"/>
                <a:gd name="T9" fmla="*/ 11 h 18"/>
                <a:gd name="T10" fmla="*/ 28 w 28"/>
                <a:gd name="T11" fmla="*/ 2 h 18"/>
                <a:gd name="T12" fmla="*/ 21 w 2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21" y="3"/>
                  </a:moveTo>
                  <a:cubicBezTo>
                    <a:pt x="18" y="6"/>
                    <a:pt x="10" y="9"/>
                    <a:pt x="8" y="12"/>
                  </a:cubicBezTo>
                  <a:cubicBezTo>
                    <a:pt x="5" y="14"/>
                    <a:pt x="0" y="18"/>
                    <a:pt x="8" y="18"/>
                  </a:cubicBezTo>
                  <a:cubicBezTo>
                    <a:pt x="12" y="18"/>
                    <a:pt x="15" y="13"/>
                    <a:pt x="18" y="11"/>
                  </a:cubicBezTo>
                  <a:cubicBezTo>
                    <a:pt x="26" y="1"/>
                    <a:pt x="18" y="11"/>
                    <a:pt x="19" y="11"/>
                  </a:cubicBezTo>
                  <a:cubicBezTo>
                    <a:pt x="22" y="8"/>
                    <a:pt x="26" y="7"/>
                    <a:pt x="28" y="2"/>
                  </a:cubicBezTo>
                  <a:cubicBezTo>
                    <a:pt x="26" y="0"/>
                    <a:pt x="22" y="1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8" name="Freeform 184"/>
            <p:cNvSpPr/>
            <p:nvPr/>
          </p:nvSpPr>
          <p:spPr bwMode="auto">
            <a:xfrm>
              <a:off x="3400425" y="4951413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9" name="Freeform 185"/>
            <p:cNvSpPr/>
            <p:nvPr/>
          </p:nvSpPr>
          <p:spPr bwMode="auto">
            <a:xfrm>
              <a:off x="3400425" y="4949825"/>
              <a:ext cx="0" cy="3175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0" name="Freeform 186"/>
            <p:cNvSpPr/>
            <p:nvPr/>
          </p:nvSpPr>
          <p:spPr bwMode="auto">
            <a:xfrm>
              <a:off x="3394075" y="4946650"/>
              <a:ext cx="12700" cy="19050"/>
            </a:xfrm>
            <a:custGeom>
              <a:avLst/>
              <a:gdLst>
                <a:gd name="T0" fmla="*/ 11 w 15"/>
                <a:gd name="T1" fmla="*/ 11 h 25"/>
                <a:gd name="T2" fmla="*/ 9 w 15"/>
                <a:gd name="T3" fmla="*/ 12 h 25"/>
                <a:gd name="T4" fmla="*/ 7 w 15"/>
                <a:gd name="T5" fmla="*/ 8 h 25"/>
                <a:gd name="T6" fmla="*/ 7 w 15"/>
                <a:gd name="T7" fmla="*/ 8 h 25"/>
                <a:gd name="T8" fmla="*/ 3 w 15"/>
                <a:gd name="T9" fmla="*/ 0 h 25"/>
                <a:gd name="T10" fmla="*/ 3 w 15"/>
                <a:gd name="T11" fmla="*/ 4 h 25"/>
                <a:gd name="T12" fmla="*/ 1 w 15"/>
                <a:gd name="T13" fmla="*/ 16 h 25"/>
                <a:gd name="T14" fmla="*/ 2 w 15"/>
                <a:gd name="T15" fmla="*/ 20 h 25"/>
                <a:gd name="T16" fmla="*/ 0 w 15"/>
                <a:gd name="T17" fmla="*/ 23 h 25"/>
                <a:gd name="T18" fmla="*/ 9 w 15"/>
                <a:gd name="T19" fmla="*/ 16 h 25"/>
                <a:gd name="T20" fmla="*/ 13 w 15"/>
                <a:gd name="T21" fmla="*/ 11 h 25"/>
                <a:gd name="T22" fmla="*/ 11 w 15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5">
                  <a:moveTo>
                    <a:pt x="11" y="11"/>
                  </a:moveTo>
                  <a:cubicBezTo>
                    <a:pt x="9" y="11"/>
                    <a:pt x="8" y="11"/>
                    <a:pt x="9" y="12"/>
                  </a:cubicBezTo>
                  <a:cubicBezTo>
                    <a:pt x="10" y="16"/>
                    <a:pt x="8" y="10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7" y="2"/>
                    <a:pt x="3" y="0"/>
                  </a:cubicBezTo>
                  <a:cubicBezTo>
                    <a:pt x="3" y="0"/>
                    <a:pt x="4" y="4"/>
                    <a:pt x="3" y="4"/>
                  </a:cubicBezTo>
                  <a:cubicBezTo>
                    <a:pt x="8" y="9"/>
                    <a:pt x="3" y="13"/>
                    <a:pt x="1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5"/>
                    <a:pt x="8" y="19"/>
                    <a:pt x="9" y="16"/>
                  </a:cubicBezTo>
                  <a:cubicBezTo>
                    <a:pt x="9" y="16"/>
                    <a:pt x="15" y="13"/>
                    <a:pt x="13" y="11"/>
                  </a:cubicBezTo>
                  <a:cubicBezTo>
                    <a:pt x="12" y="11"/>
                    <a:pt x="12" y="11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1" name="Freeform 187"/>
            <p:cNvSpPr/>
            <p:nvPr/>
          </p:nvSpPr>
          <p:spPr bwMode="auto">
            <a:xfrm>
              <a:off x="3375025" y="4975225"/>
              <a:ext cx="3175" cy="0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2" name="Freeform 188"/>
            <p:cNvSpPr/>
            <p:nvPr/>
          </p:nvSpPr>
          <p:spPr bwMode="auto">
            <a:xfrm>
              <a:off x="3294063" y="4894263"/>
              <a:ext cx="76200" cy="65088"/>
            </a:xfrm>
            <a:custGeom>
              <a:avLst/>
              <a:gdLst>
                <a:gd name="T0" fmla="*/ 97 w 99"/>
                <a:gd name="T1" fmla="*/ 40 h 85"/>
                <a:gd name="T2" fmla="*/ 97 w 99"/>
                <a:gd name="T3" fmla="*/ 40 h 85"/>
                <a:gd name="T4" fmla="*/ 96 w 99"/>
                <a:gd name="T5" fmla="*/ 41 h 85"/>
                <a:gd name="T6" fmla="*/ 93 w 99"/>
                <a:gd name="T7" fmla="*/ 36 h 85"/>
                <a:gd name="T8" fmla="*/ 92 w 99"/>
                <a:gd name="T9" fmla="*/ 33 h 85"/>
                <a:gd name="T10" fmla="*/ 91 w 99"/>
                <a:gd name="T11" fmla="*/ 33 h 85"/>
                <a:gd name="T12" fmla="*/ 90 w 99"/>
                <a:gd name="T13" fmla="*/ 27 h 85"/>
                <a:gd name="T14" fmla="*/ 81 w 99"/>
                <a:gd name="T15" fmla="*/ 11 h 85"/>
                <a:gd name="T16" fmla="*/ 78 w 99"/>
                <a:gd name="T17" fmla="*/ 1 h 85"/>
                <a:gd name="T18" fmla="*/ 74 w 99"/>
                <a:gd name="T19" fmla="*/ 16 h 85"/>
                <a:gd name="T20" fmla="*/ 69 w 99"/>
                <a:gd name="T21" fmla="*/ 19 h 85"/>
                <a:gd name="T22" fmla="*/ 62 w 99"/>
                <a:gd name="T23" fmla="*/ 14 h 85"/>
                <a:gd name="T24" fmla="*/ 61 w 99"/>
                <a:gd name="T25" fmla="*/ 10 h 85"/>
                <a:gd name="T26" fmla="*/ 63 w 99"/>
                <a:gd name="T27" fmla="*/ 9 h 85"/>
                <a:gd name="T28" fmla="*/ 64 w 99"/>
                <a:gd name="T29" fmla="*/ 11 h 85"/>
                <a:gd name="T30" fmla="*/ 63 w 99"/>
                <a:gd name="T31" fmla="*/ 9 h 85"/>
                <a:gd name="T32" fmla="*/ 63 w 99"/>
                <a:gd name="T33" fmla="*/ 5 h 85"/>
                <a:gd name="T34" fmla="*/ 54 w 99"/>
                <a:gd name="T35" fmla="*/ 2 h 85"/>
                <a:gd name="T36" fmla="*/ 52 w 99"/>
                <a:gd name="T37" fmla="*/ 2 h 85"/>
                <a:gd name="T38" fmla="*/ 53 w 99"/>
                <a:gd name="T39" fmla="*/ 4 h 85"/>
                <a:gd name="T40" fmla="*/ 46 w 99"/>
                <a:gd name="T41" fmla="*/ 12 h 85"/>
                <a:gd name="T42" fmla="*/ 42 w 99"/>
                <a:gd name="T43" fmla="*/ 12 h 85"/>
                <a:gd name="T44" fmla="*/ 34 w 99"/>
                <a:gd name="T45" fmla="*/ 13 h 85"/>
                <a:gd name="T46" fmla="*/ 29 w 99"/>
                <a:gd name="T47" fmla="*/ 19 h 85"/>
                <a:gd name="T48" fmla="*/ 29 w 99"/>
                <a:gd name="T49" fmla="*/ 17 h 85"/>
                <a:gd name="T50" fmla="*/ 23 w 99"/>
                <a:gd name="T51" fmla="*/ 25 h 85"/>
                <a:gd name="T52" fmla="*/ 11 w 99"/>
                <a:gd name="T53" fmla="*/ 29 h 85"/>
                <a:gd name="T54" fmla="*/ 2 w 99"/>
                <a:gd name="T55" fmla="*/ 43 h 85"/>
                <a:gd name="T56" fmla="*/ 0 w 99"/>
                <a:gd name="T57" fmla="*/ 42 h 85"/>
                <a:gd name="T58" fmla="*/ 2 w 99"/>
                <a:gd name="T59" fmla="*/ 64 h 85"/>
                <a:gd name="T60" fmla="*/ 12 w 99"/>
                <a:gd name="T61" fmla="*/ 68 h 85"/>
                <a:gd name="T62" fmla="*/ 24 w 99"/>
                <a:gd name="T63" fmla="*/ 63 h 85"/>
                <a:gd name="T64" fmla="*/ 40 w 99"/>
                <a:gd name="T65" fmla="*/ 59 h 85"/>
                <a:gd name="T66" fmla="*/ 44 w 99"/>
                <a:gd name="T67" fmla="*/ 62 h 85"/>
                <a:gd name="T68" fmla="*/ 46 w 99"/>
                <a:gd name="T69" fmla="*/ 67 h 85"/>
                <a:gd name="T70" fmla="*/ 54 w 99"/>
                <a:gd name="T71" fmla="*/ 65 h 85"/>
                <a:gd name="T72" fmla="*/ 49 w 99"/>
                <a:gd name="T73" fmla="*/ 71 h 85"/>
                <a:gd name="T74" fmla="*/ 53 w 99"/>
                <a:gd name="T75" fmla="*/ 70 h 85"/>
                <a:gd name="T76" fmla="*/ 52 w 99"/>
                <a:gd name="T77" fmla="*/ 73 h 85"/>
                <a:gd name="T78" fmla="*/ 55 w 99"/>
                <a:gd name="T79" fmla="*/ 76 h 85"/>
                <a:gd name="T80" fmla="*/ 57 w 99"/>
                <a:gd name="T81" fmla="*/ 81 h 85"/>
                <a:gd name="T82" fmla="*/ 65 w 99"/>
                <a:gd name="T83" fmla="*/ 82 h 85"/>
                <a:gd name="T84" fmla="*/ 72 w 99"/>
                <a:gd name="T85" fmla="*/ 82 h 85"/>
                <a:gd name="T86" fmla="*/ 80 w 99"/>
                <a:gd name="T87" fmla="*/ 79 h 85"/>
                <a:gd name="T88" fmla="*/ 91 w 99"/>
                <a:gd name="T89" fmla="*/ 62 h 85"/>
                <a:gd name="T90" fmla="*/ 98 w 99"/>
                <a:gd name="T91" fmla="*/ 40 h 85"/>
                <a:gd name="T92" fmla="*/ 97 w 99"/>
                <a:gd name="T9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85"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1"/>
                    <a:pt x="96" y="41"/>
                  </a:cubicBezTo>
                  <a:cubicBezTo>
                    <a:pt x="95" y="40"/>
                    <a:pt x="94" y="38"/>
                    <a:pt x="93" y="36"/>
                  </a:cubicBezTo>
                  <a:cubicBezTo>
                    <a:pt x="92" y="35"/>
                    <a:pt x="93" y="34"/>
                    <a:pt x="92" y="33"/>
                  </a:cubicBezTo>
                  <a:cubicBezTo>
                    <a:pt x="91" y="32"/>
                    <a:pt x="91" y="33"/>
                    <a:pt x="91" y="33"/>
                  </a:cubicBezTo>
                  <a:cubicBezTo>
                    <a:pt x="90" y="32"/>
                    <a:pt x="91" y="28"/>
                    <a:pt x="90" y="27"/>
                  </a:cubicBezTo>
                  <a:cubicBezTo>
                    <a:pt x="84" y="30"/>
                    <a:pt x="85" y="11"/>
                    <a:pt x="81" y="11"/>
                  </a:cubicBezTo>
                  <a:cubicBezTo>
                    <a:pt x="79" y="11"/>
                    <a:pt x="81" y="0"/>
                    <a:pt x="78" y="1"/>
                  </a:cubicBezTo>
                  <a:cubicBezTo>
                    <a:pt x="75" y="1"/>
                    <a:pt x="75" y="14"/>
                    <a:pt x="74" y="16"/>
                  </a:cubicBezTo>
                  <a:cubicBezTo>
                    <a:pt x="73" y="17"/>
                    <a:pt x="71" y="22"/>
                    <a:pt x="69" y="19"/>
                  </a:cubicBezTo>
                  <a:cubicBezTo>
                    <a:pt x="68" y="19"/>
                    <a:pt x="63" y="15"/>
                    <a:pt x="62" y="14"/>
                  </a:cubicBezTo>
                  <a:cubicBezTo>
                    <a:pt x="61" y="12"/>
                    <a:pt x="61" y="12"/>
                    <a:pt x="61" y="10"/>
                  </a:cubicBezTo>
                  <a:cubicBezTo>
                    <a:pt x="62" y="10"/>
                    <a:pt x="62" y="10"/>
                    <a:pt x="63" y="9"/>
                  </a:cubicBezTo>
                  <a:cubicBezTo>
                    <a:pt x="63" y="10"/>
                    <a:pt x="63" y="12"/>
                    <a:pt x="64" y="11"/>
                  </a:cubicBezTo>
                  <a:cubicBezTo>
                    <a:pt x="64" y="10"/>
                    <a:pt x="64" y="9"/>
                    <a:pt x="63" y="9"/>
                  </a:cubicBezTo>
                  <a:cubicBezTo>
                    <a:pt x="65" y="6"/>
                    <a:pt x="63" y="5"/>
                    <a:pt x="63" y="5"/>
                  </a:cubicBezTo>
                  <a:cubicBezTo>
                    <a:pt x="60" y="4"/>
                    <a:pt x="57" y="4"/>
                    <a:pt x="54" y="2"/>
                  </a:cubicBezTo>
                  <a:cubicBezTo>
                    <a:pt x="53" y="2"/>
                    <a:pt x="53" y="2"/>
                    <a:pt x="52" y="2"/>
                  </a:cubicBezTo>
                  <a:cubicBezTo>
                    <a:pt x="53" y="3"/>
                    <a:pt x="53" y="3"/>
                    <a:pt x="53" y="4"/>
                  </a:cubicBezTo>
                  <a:cubicBezTo>
                    <a:pt x="51" y="7"/>
                    <a:pt x="45" y="6"/>
                    <a:pt x="46" y="12"/>
                  </a:cubicBezTo>
                  <a:cubicBezTo>
                    <a:pt x="45" y="12"/>
                    <a:pt x="42" y="12"/>
                    <a:pt x="42" y="12"/>
                  </a:cubicBezTo>
                  <a:cubicBezTo>
                    <a:pt x="43" y="11"/>
                    <a:pt x="37" y="9"/>
                    <a:pt x="34" y="13"/>
                  </a:cubicBezTo>
                  <a:cubicBezTo>
                    <a:pt x="33" y="14"/>
                    <a:pt x="29" y="19"/>
                    <a:pt x="29" y="19"/>
                  </a:cubicBezTo>
                  <a:cubicBezTo>
                    <a:pt x="29" y="19"/>
                    <a:pt x="30" y="17"/>
                    <a:pt x="29" y="17"/>
                  </a:cubicBezTo>
                  <a:cubicBezTo>
                    <a:pt x="25" y="18"/>
                    <a:pt x="26" y="25"/>
                    <a:pt x="23" y="25"/>
                  </a:cubicBezTo>
                  <a:cubicBezTo>
                    <a:pt x="21" y="25"/>
                    <a:pt x="12" y="28"/>
                    <a:pt x="11" y="29"/>
                  </a:cubicBezTo>
                  <a:cubicBezTo>
                    <a:pt x="3" y="32"/>
                    <a:pt x="3" y="35"/>
                    <a:pt x="2" y="43"/>
                  </a:cubicBezTo>
                  <a:cubicBezTo>
                    <a:pt x="2" y="42"/>
                    <a:pt x="0" y="41"/>
                    <a:pt x="0" y="42"/>
                  </a:cubicBezTo>
                  <a:cubicBezTo>
                    <a:pt x="0" y="49"/>
                    <a:pt x="5" y="57"/>
                    <a:pt x="2" y="64"/>
                  </a:cubicBezTo>
                  <a:cubicBezTo>
                    <a:pt x="1" y="72"/>
                    <a:pt x="7" y="75"/>
                    <a:pt x="12" y="68"/>
                  </a:cubicBezTo>
                  <a:cubicBezTo>
                    <a:pt x="12" y="67"/>
                    <a:pt x="21" y="66"/>
                    <a:pt x="24" y="63"/>
                  </a:cubicBezTo>
                  <a:cubicBezTo>
                    <a:pt x="28" y="61"/>
                    <a:pt x="35" y="59"/>
                    <a:pt x="40" y="59"/>
                  </a:cubicBezTo>
                  <a:cubicBezTo>
                    <a:pt x="41" y="61"/>
                    <a:pt x="42" y="61"/>
                    <a:pt x="44" y="62"/>
                  </a:cubicBezTo>
                  <a:cubicBezTo>
                    <a:pt x="44" y="62"/>
                    <a:pt x="45" y="66"/>
                    <a:pt x="46" y="67"/>
                  </a:cubicBezTo>
                  <a:cubicBezTo>
                    <a:pt x="44" y="73"/>
                    <a:pt x="51" y="68"/>
                    <a:pt x="54" y="65"/>
                  </a:cubicBezTo>
                  <a:cubicBezTo>
                    <a:pt x="53" y="66"/>
                    <a:pt x="50" y="72"/>
                    <a:pt x="49" y="71"/>
                  </a:cubicBezTo>
                  <a:cubicBezTo>
                    <a:pt x="51" y="73"/>
                    <a:pt x="52" y="70"/>
                    <a:pt x="53" y="70"/>
                  </a:cubicBezTo>
                  <a:cubicBezTo>
                    <a:pt x="55" y="70"/>
                    <a:pt x="52" y="72"/>
                    <a:pt x="52" y="73"/>
                  </a:cubicBezTo>
                  <a:cubicBezTo>
                    <a:pt x="53" y="74"/>
                    <a:pt x="58" y="73"/>
                    <a:pt x="55" y="76"/>
                  </a:cubicBezTo>
                  <a:cubicBezTo>
                    <a:pt x="54" y="78"/>
                    <a:pt x="55" y="80"/>
                    <a:pt x="57" y="81"/>
                  </a:cubicBezTo>
                  <a:cubicBezTo>
                    <a:pt x="58" y="82"/>
                    <a:pt x="63" y="84"/>
                    <a:pt x="65" y="82"/>
                  </a:cubicBezTo>
                  <a:cubicBezTo>
                    <a:pt x="68" y="80"/>
                    <a:pt x="69" y="85"/>
                    <a:pt x="72" y="82"/>
                  </a:cubicBezTo>
                  <a:cubicBezTo>
                    <a:pt x="72" y="81"/>
                    <a:pt x="79" y="79"/>
                    <a:pt x="80" y="79"/>
                  </a:cubicBezTo>
                  <a:cubicBezTo>
                    <a:pt x="84" y="74"/>
                    <a:pt x="86" y="66"/>
                    <a:pt x="91" y="62"/>
                  </a:cubicBezTo>
                  <a:cubicBezTo>
                    <a:pt x="93" y="58"/>
                    <a:pt x="99" y="43"/>
                    <a:pt x="98" y="40"/>
                  </a:cubicBezTo>
                  <a:cubicBezTo>
                    <a:pt x="98" y="40"/>
                    <a:pt x="98" y="40"/>
                    <a:pt x="9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3" name="Freeform 189"/>
            <p:cNvSpPr/>
            <p:nvPr/>
          </p:nvSpPr>
          <p:spPr bwMode="auto">
            <a:xfrm>
              <a:off x="3405188" y="4970463"/>
              <a:ext cx="1588" cy="3175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3"/>
                    <a:pt x="2" y="1"/>
                    <a:pt x="2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4" name="Freeform 190"/>
            <p:cNvSpPr/>
            <p:nvPr/>
          </p:nvSpPr>
          <p:spPr bwMode="auto">
            <a:xfrm>
              <a:off x="3341688" y="4957763"/>
              <a:ext cx="1588" cy="6350"/>
            </a:xfrm>
            <a:custGeom>
              <a:avLst/>
              <a:gdLst>
                <a:gd name="T0" fmla="*/ 0 w 2"/>
                <a:gd name="T1" fmla="*/ 4 h 8"/>
                <a:gd name="T2" fmla="*/ 0 w 2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cubicBezTo>
                    <a:pt x="0" y="8"/>
                    <a:pt x="2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5" name="Freeform 191"/>
            <p:cNvSpPr/>
            <p:nvPr/>
          </p:nvSpPr>
          <p:spPr bwMode="auto">
            <a:xfrm>
              <a:off x="3363913" y="4981575"/>
              <a:ext cx="3175" cy="1588"/>
            </a:xfrm>
            <a:custGeom>
              <a:avLst/>
              <a:gdLst>
                <a:gd name="T0" fmla="*/ 0 w 3"/>
                <a:gd name="T1" fmla="*/ 1 h 2"/>
                <a:gd name="T2" fmla="*/ 2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6" name="Freeform 192"/>
            <p:cNvSpPr/>
            <p:nvPr/>
          </p:nvSpPr>
          <p:spPr bwMode="auto">
            <a:xfrm>
              <a:off x="3332163" y="4949825"/>
              <a:ext cx="3175" cy="1588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3 w 5"/>
                <a:gd name="T5" fmla="*/ 1 h 3"/>
                <a:gd name="T6" fmla="*/ 0 w 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3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7" name="Freeform 193"/>
            <p:cNvSpPr/>
            <p:nvPr/>
          </p:nvSpPr>
          <p:spPr bwMode="auto">
            <a:xfrm>
              <a:off x="3338513" y="4962525"/>
              <a:ext cx="11113" cy="12700"/>
            </a:xfrm>
            <a:custGeom>
              <a:avLst/>
              <a:gdLst>
                <a:gd name="T0" fmla="*/ 4 w 13"/>
                <a:gd name="T1" fmla="*/ 1 h 17"/>
                <a:gd name="T2" fmla="*/ 13 w 13"/>
                <a:gd name="T3" fmla="*/ 0 h 17"/>
                <a:gd name="T4" fmla="*/ 13 w 13"/>
                <a:gd name="T5" fmla="*/ 0 h 17"/>
                <a:gd name="T6" fmla="*/ 4 w 13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4" y="1"/>
                  </a:moveTo>
                  <a:cubicBezTo>
                    <a:pt x="0" y="17"/>
                    <a:pt x="13" y="2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8" name="Freeform 194"/>
            <p:cNvSpPr/>
            <p:nvPr/>
          </p:nvSpPr>
          <p:spPr bwMode="auto">
            <a:xfrm>
              <a:off x="3349625" y="4957763"/>
              <a:ext cx="1588" cy="3175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399" name="Group 204"/>
          <p:cNvGrpSpPr/>
          <p:nvPr/>
        </p:nvGrpSpPr>
        <p:grpSpPr>
          <a:xfrm>
            <a:off x="2603904" y="3296921"/>
            <a:ext cx="382588" cy="382588"/>
            <a:chOff x="3776663" y="4648200"/>
            <a:chExt cx="382588" cy="382588"/>
          </a:xfrm>
          <a:solidFill>
            <a:sysClr val="window" lastClr="FFFFFF"/>
          </a:solidFill>
        </p:grpSpPr>
        <p:sp>
          <p:nvSpPr>
            <p:cNvPr id="400" name="Freeform 195"/>
            <p:cNvSpPr>
              <a:spLocks noEditPoints="1"/>
            </p:cNvSpPr>
            <p:nvPr/>
          </p:nvSpPr>
          <p:spPr bwMode="auto">
            <a:xfrm>
              <a:off x="3776663" y="4648200"/>
              <a:ext cx="382588" cy="382588"/>
            </a:xfrm>
            <a:custGeom>
              <a:avLst/>
              <a:gdLst>
                <a:gd name="T0" fmla="*/ 447 w 498"/>
                <a:gd name="T1" fmla="*/ 0 h 498"/>
                <a:gd name="T2" fmla="*/ 51 w 498"/>
                <a:gd name="T3" fmla="*/ 0 h 498"/>
                <a:gd name="T4" fmla="*/ 0 w 498"/>
                <a:gd name="T5" fmla="*/ 51 h 498"/>
                <a:gd name="T6" fmla="*/ 0 w 498"/>
                <a:gd name="T7" fmla="*/ 447 h 498"/>
                <a:gd name="T8" fmla="*/ 51 w 498"/>
                <a:gd name="T9" fmla="*/ 498 h 498"/>
                <a:gd name="T10" fmla="*/ 447 w 498"/>
                <a:gd name="T11" fmla="*/ 498 h 498"/>
                <a:gd name="T12" fmla="*/ 498 w 498"/>
                <a:gd name="T13" fmla="*/ 447 h 498"/>
                <a:gd name="T14" fmla="*/ 498 w 498"/>
                <a:gd name="T15" fmla="*/ 51 h 498"/>
                <a:gd name="T16" fmla="*/ 447 w 498"/>
                <a:gd name="T17" fmla="*/ 0 h 498"/>
                <a:gd name="T18" fmla="*/ 472 w 498"/>
                <a:gd name="T19" fmla="*/ 453 h 498"/>
                <a:gd name="T20" fmla="*/ 452 w 498"/>
                <a:gd name="T21" fmla="*/ 472 h 498"/>
                <a:gd name="T22" fmla="*/ 45 w 498"/>
                <a:gd name="T23" fmla="*/ 472 h 498"/>
                <a:gd name="T24" fmla="*/ 25 w 498"/>
                <a:gd name="T25" fmla="*/ 453 h 498"/>
                <a:gd name="T26" fmla="*/ 25 w 498"/>
                <a:gd name="T27" fmla="*/ 45 h 498"/>
                <a:gd name="T28" fmla="*/ 45 w 498"/>
                <a:gd name="T29" fmla="*/ 26 h 498"/>
                <a:gd name="T30" fmla="*/ 452 w 498"/>
                <a:gd name="T31" fmla="*/ 26 h 498"/>
                <a:gd name="T32" fmla="*/ 472 w 498"/>
                <a:gd name="T33" fmla="*/ 45 h 498"/>
                <a:gd name="T34" fmla="*/ 472 w 498"/>
                <a:gd name="T35" fmla="*/ 4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498">
                  <a:moveTo>
                    <a:pt x="447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75"/>
                    <a:pt x="23" y="498"/>
                    <a:pt x="51" y="498"/>
                  </a:cubicBezTo>
                  <a:cubicBezTo>
                    <a:pt x="447" y="498"/>
                    <a:pt x="447" y="498"/>
                    <a:pt x="447" y="498"/>
                  </a:cubicBezTo>
                  <a:cubicBezTo>
                    <a:pt x="475" y="498"/>
                    <a:pt x="498" y="475"/>
                    <a:pt x="498" y="447"/>
                  </a:cubicBezTo>
                  <a:cubicBezTo>
                    <a:pt x="498" y="51"/>
                    <a:pt x="498" y="51"/>
                    <a:pt x="498" y="51"/>
                  </a:cubicBezTo>
                  <a:cubicBezTo>
                    <a:pt x="498" y="23"/>
                    <a:pt x="475" y="0"/>
                    <a:pt x="447" y="0"/>
                  </a:cubicBezTo>
                  <a:close/>
                  <a:moveTo>
                    <a:pt x="472" y="453"/>
                  </a:moveTo>
                  <a:cubicBezTo>
                    <a:pt x="472" y="464"/>
                    <a:pt x="463" y="472"/>
                    <a:pt x="452" y="472"/>
                  </a:cubicBezTo>
                  <a:cubicBezTo>
                    <a:pt x="45" y="472"/>
                    <a:pt x="45" y="472"/>
                    <a:pt x="45" y="472"/>
                  </a:cubicBezTo>
                  <a:cubicBezTo>
                    <a:pt x="34" y="472"/>
                    <a:pt x="25" y="464"/>
                    <a:pt x="25" y="4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35"/>
                    <a:pt x="34" y="26"/>
                    <a:pt x="45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63" y="26"/>
                    <a:pt x="472" y="35"/>
                    <a:pt x="472" y="45"/>
                  </a:cubicBezTo>
                  <a:lnTo>
                    <a:pt x="472" y="4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1" name="Freeform 196"/>
            <p:cNvSpPr>
              <a:spLocks noEditPoints="1"/>
            </p:cNvSpPr>
            <p:nvPr/>
          </p:nvSpPr>
          <p:spPr bwMode="auto">
            <a:xfrm>
              <a:off x="3811588" y="4849813"/>
              <a:ext cx="146050" cy="147638"/>
            </a:xfrm>
            <a:custGeom>
              <a:avLst/>
              <a:gdLst>
                <a:gd name="T0" fmla="*/ 176 w 191"/>
                <a:gd name="T1" fmla="*/ 0 h 192"/>
                <a:gd name="T2" fmla="*/ 14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4 w 191"/>
                <a:gd name="T9" fmla="*/ 192 h 192"/>
                <a:gd name="T10" fmla="*/ 176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6 w 191"/>
                <a:gd name="T17" fmla="*/ 0 h 192"/>
                <a:gd name="T18" fmla="*/ 93 w 191"/>
                <a:gd name="T19" fmla="*/ 32 h 192"/>
                <a:gd name="T20" fmla="*/ 111 w 191"/>
                <a:gd name="T21" fmla="*/ 50 h 192"/>
                <a:gd name="T22" fmla="*/ 93 w 191"/>
                <a:gd name="T23" fmla="*/ 69 h 192"/>
                <a:gd name="T24" fmla="*/ 75 w 191"/>
                <a:gd name="T25" fmla="*/ 50 h 192"/>
                <a:gd name="T26" fmla="*/ 93 w 191"/>
                <a:gd name="T27" fmla="*/ 32 h 192"/>
                <a:gd name="T28" fmla="*/ 93 w 191"/>
                <a:gd name="T29" fmla="*/ 157 h 192"/>
                <a:gd name="T30" fmla="*/ 75 w 191"/>
                <a:gd name="T31" fmla="*/ 138 h 192"/>
                <a:gd name="T32" fmla="*/ 93 w 191"/>
                <a:gd name="T33" fmla="*/ 120 h 192"/>
                <a:gd name="T34" fmla="*/ 111 w 191"/>
                <a:gd name="T35" fmla="*/ 138 h 192"/>
                <a:gd name="T36" fmla="*/ 93 w 191"/>
                <a:gd name="T37" fmla="*/ 157 h 192"/>
                <a:gd name="T38" fmla="*/ 158 w 191"/>
                <a:gd name="T39" fmla="*/ 104 h 192"/>
                <a:gd name="T40" fmla="*/ 151 w 191"/>
                <a:gd name="T41" fmla="*/ 112 h 192"/>
                <a:gd name="T42" fmla="*/ 151 w 191"/>
                <a:gd name="T43" fmla="*/ 112 h 192"/>
                <a:gd name="T44" fmla="*/ 146 w 191"/>
                <a:gd name="T45" fmla="*/ 112 h 192"/>
                <a:gd name="T46" fmla="*/ 42 w 191"/>
                <a:gd name="T47" fmla="*/ 112 h 192"/>
                <a:gd name="T48" fmla="*/ 36 w 191"/>
                <a:gd name="T49" fmla="*/ 112 h 192"/>
                <a:gd name="T50" fmla="*/ 29 w 191"/>
                <a:gd name="T51" fmla="*/ 104 h 192"/>
                <a:gd name="T52" fmla="*/ 29 w 191"/>
                <a:gd name="T53" fmla="*/ 93 h 192"/>
                <a:gd name="T54" fmla="*/ 29 w 191"/>
                <a:gd name="T55" fmla="*/ 82 h 192"/>
                <a:gd name="T56" fmla="*/ 36 w 191"/>
                <a:gd name="T57" fmla="*/ 74 h 192"/>
                <a:gd name="T58" fmla="*/ 42 w 191"/>
                <a:gd name="T59" fmla="*/ 74 h 192"/>
                <a:gd name="T60" fmla="*/ 146 w 191"/>
                <a:gd name="T61" fmla="*/ 74 h 192"/>
                <a:gd name="T62" fmla="*/ 151 w 191"/>
                <a:gd name="T63" fmla="*/ 74 h 192"/>
                <a:gd name="T64" fmla="*/ 151 w 191"/>
                <a:gd name="T65" fmla="*/ 74 h 192"/>
                <a:gd name="T66" fmla="*/ 158 w 191"/>
                <a:gd name="T67" fmla="*/ 82 h 192"/>
                <a:gd name="T68" fmla="*/ 158 w 191"/>
                <a:gd name="T69" fmla="*/ 10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92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6" y="192"/>
                    <a:pt x="14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84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4" y="0"/>
                    <a:pt x="176" y="0"/>
                  </a:cubicBezTo>
                  <a:close/>
                  <a:moveTo>
                    <a:pt x="93" y="32"/>
                  </a:moveTo>
                  <a:cubicBezTo>
                    <a:pt x="103" y="32"/>
                    <a:pt x="111" y="40"/>
                    <a:pt x="111" y="50"/>
                  </a:cubicBezTo>
                  <a:cubicBezTo>
                    <a:pt x="111" y="60"/>
                    <a:pt x="103" y="69"/>
                    <a:pt x="93" y="69"/>
                  </a:cubicBezTo>
                  <a:cubicBezTo>
                    <a:pt x="83" y="69"/>
                    <a:pt x="75" y="60"/>
                    <a:pt x="75" y="50"/>
                  </a:cubicBezTo>
                  <a:cubicBezTo>
                    <a:pt x="75" y="40"/>
                    <a:pt x="83" y="32"/>
                    <a:pt x="93" y="32"/>
                  </a:cubicBezTo>
                  <a:close/>
                  <a:moveTo>
                    <a:pt x="93" y="157"/>
                  </a:moveTo>
                  <a:cubicBezTo>
                    <a:pt x="83" y="157"/>
                    <a:pt x="75" y="148"/>
                    <a:pt x="75" y="138"/>
                  </a:cubicBezTo>
                  <a:cubicBezTo>
                    <a:pt x="75" y="128"/>
                    <a:pt x="83" y="120"/>
                    <a:pt x="93" y="120"/>
                  </a:cubicBezTo>
                  <a:cubicBezTo>
                    <a:pt x="103" y="120"/>
                    <a:pt x="111" y="128"/>
                    <a:pt x="111" y="138"/>
                  </a:cubicBezTo>
                  <a:cubicBezTo>
                    <a:pt x="111" y="148"/>
                    <a:pt x="103" y="157"/>
                    <a:pt x="93" y="157"/>
                  </a:cubicBezTo>
                  <a:close/>
                  <a:moveTo>
                    <a:pt x="158" y="104"/>
                  </a:moveTo>
                  <a:cubicBezTo>
                    <a:pt x="158" y="108"/>
                    <a:pt x="155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2" y="112"/>
                    <a:pt x="29" y="108"/>
                    <a:pt x="29" y="10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78"/>
                    <a:pt x="32" y="74"/>
                    <a:pt x="36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5" y="74"/>
                    <a:pt x="158" y="78"/>
                    <a:pt x="158" y="82"/>
                  </a:cubicBezTo>
                  <a:lnTo>
                    <a:pt x="15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2" name="Freeform 197"/>
            <p:cNvSpPr>
              <a:spLocks noEditPoints="1"/>
            </p:cNvSpPr>
            <p:nvPr/>
          </p:nvSpPr>
          <p:spPr bwMode="auto">
            <a:xfrm>
              <a:off x="3811588" y="4683125"/>
              <a:ext cx="146050" cy="146050"/>
            </a:xfrm>
            <a:custGeom>
              <a:avLst/>
              <a:gdLst>
                <a:gd name="T0" fmla="*/ 176 w 191"/>
                <a:gd name="T1" fmla="*/ 0 h 191"/>
                <a:gd name="T2" fmla="*/ 14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4 w 191"/>
                <a:gd name="T9" fmla="*/ 191 h 191"/>
                <a:gd name="T10" fmla="*/ 176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6 w 191"/>
                <a:gd name="T17" fmla="*/ 0 h 191"/>
                <a:gd name="T18" fmla="*/ 158 w 191"/>
                <a:gd name="T19" fmla="*/ 106 h 191"/>
                <a:gd name="T20" fmla="*/ 150 w 191"/>
                <a:gd name="T21" fmla="*/ 113 h 191"/>
                <a:gd name="T22" fmla="*/ 150 w 191"/>
                <a:gd name="T23" fmla="*/ 113 h 191"/>
                <a:gd name="T24" fmla="*/ 145 w 191"/>
                <a:gd name="T25" fmla="*/ 113 h 191"/>
                <a:gd name="T26" fmla="*/ 111 w 191"/>
                <a:gd name="T27" fmla="*/ 113 h 191"/>
                <a:gd name="T28" fmla="*/ 111 w 191"/>
                <a:gd name="T29" fmla="*/ 145 h 191"/>
                <a:gd name="T30" fmla="*/ 111 w 191"/>
                <a:gd name="T31" fmla="*/ 152 h 191"/>
                <a:gd name="T32" fmla="*/ 104 w 191"/>
                <a:gd name="T33" fmla="*/ 159 h 191"/>
                <a:gd name="T34" fmla="*/ 82 w 191"/>
                <a:gd name="T35" fmla="*/ 159 h 191"/>
                <a:gd name="T36" fmla="*/ 74 w 191"/>
                <a:gd name="T37" fmla="*/ 152 h 191"/>
                <a:gd name="T38" fmla="*/ 74 w 191"/>
                <a:gd name="T39" fmla="*/ 145 h 191"/>
                <a:gd name="T40" fmla="*/ 74 w 191"/>
                <a:gd name="T41" fmla="*/ 113 h 191"/>
                <a:gd name="T42" fmla="*/ 41 w 191"/>
                <a:gd name="T43" fmla="*/ 113 h 191"/>
                <a:gd name="T44" fmla="*/ 36 w 191"/>
                <a:gd name="T45" fmla="*/ 113 h 191"/>
                <a:gd name="T46" fmla="*/ 28 w 191"/>
                <a:gd name="T47" fmla="*/ 106 h 191"/>
                <a:gd name="T48" fmla="*/ 28 w 191"/>
                <a:gd name="T49" fmla="*/ 83 h 191"/>
                <a:gd name="T50" fmla="*/ 36 w 191"/>
                <a:gd name="T51" fmla="*/ 76 h 191"/>
                <a:gd name="T52" fmla="*/ 41 w 191"/>
                <a:gd name="T53" fmla="*/ 76 h 191"/>
                <a:gd name="T54" fmla="*/ 74 w 191"/>
                <a:gd name="T55" fmla="*/ 76 h 191"/>
                <a:gd name="T56" fmla="*/ 74 w 191"/>
                <a:gd name="T57" fmla="*/ 44 h 191"/>
                <a:gd name="T58" fmla="*/ 74 w 191"/>
                <a:gd name="T59" fmla="*/ 37 h 191"/>
                <a:gd name="T60" fmla="*/ 82 w 191"/>
                <a:gd name="T61" fmla="*/ 30 h 191"/>
                <a:gd name="T62" fmla="*/ 104 w 191"/>
                <a:gd name="T63" fmla="*/ 30 h 191"/>
                <a:gd name="T64" fmla="*/ 111 w 191"/>
                <a:gd name="T65" fmla="*/ 37 h 191"/>
                <a:gd name="T66" fmla="*/ 111 w 191"/>
                <a:gd name="T67" fmla="*/ 44 h 191"/>
                <a:gd name="T68" fmla="*/ 111 w 191"/>
                <a:gd name="T69" fmla="*/ 76 h 191"/>
                <a:gd name="T70" fmla="*/ 145 w 191"/>
                <a:gd name="T71" fmla="*/ 76 h 191"/>
                <a:gd name="T72" fmla="*/ 150 w 191"/>
                <a:gd name="T73" fmla="*/ 76 h 191"/>
                <a:gd name="T74" fmla="*/ 150 w 191"/>
                <a:gd name="T75" fmla="*/ 76 h 191"/>
                <a:gd name="T76" fmla="*/ 158 w 191"/>
                <a:gd name="T77" fmla="*/ 83 h 191"/>
                <a:gd name="T78" fmla="*/ 158 w 191"/>
                <a:gd name="T7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91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6" y="191"/>
                    <a:pt x="14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84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4" y="0"/>
                    <a:pt x="176" y="0"/>
                  </a:cubicBezTo>
                  <a:close/>
                  <a:moveTo>
                    <a:pt x="158" y="106"/>
                  </a:moveTo>
                  <a:cubicBezTo>
                    <a:pt x="158" y="110"/>
                    <a:pt x="154" y="113"/>
                    <a:pt x="150" y="113"/>
                  </a:cubicBezTo>
                  <a:cubicBezTo>
                    <a:pt x="150" y="113"/>
                    <a:pt x="150" y="113"/>
                    <a:pt x="150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6"/>
                    <a:pt x="108" y="159"/>
                    <a:pt x="104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78" y="159"/>
                    <a:pt x="74" y="156"/>
                    <a:pt x="74" y="152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2" y="113"/>
                    <a:pt x="28" y="110"/>
                    <a:pt x="28" y="10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8" y="79"/>
                    <a:pt x="32" y="76"/>
                    <a:pt x="36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3"/>
                    <a:pt x="78" y="30"/>
                    <a:pt x="82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8" y="30"/>
                    <a:pt x="111" y="33"/>
                    <a:pt x="111" y="37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4" y="76"/>
                    <a:pt x="158" y="79"/>
                    <a:pt x="158" y="83"/>
                  </a:cubicBezTo>
                  <a:lnTo>
                    <a:pt x="158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3" name="Freeform 198"/>
            <p:cNvSpPr>
              <a:spLocks noEditPoints="1"/>
            </p:cNvSpPr>
            <p:nvPr/>
          </p:nvSpPr>
          <p:spPr bwMode="auto">
            <a:xfrm>
              <a:off x="3978275" y="4849813"/>
              <a:ext cx="146050" cy="147638"/>
            </a:xfrm>
            <a:custGeom>
              <a:avLst/>
              <a:gdLst>
                <a:gd name="T0" fmla="*/ 177 w 191"/>
                <a:gd name="T1" fmla="*/ 0 h 192"/>
                <a:gd name="T2" fmla="*/ 15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5 w 191"/>
                <a:gd name="T9" fmla="*/ 192 h 192"/>
                <a:gd name="T10" fmla="*/ 177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7 w 191"/>
                <a:gd name="T17" fmla="*/ 0 h 192"/>
                <a:gd name="T18" fmla="*/ 154 w 191"/>
                <a:gd name="T19" fmla="*/ 140 h 192"/>
                <a:gd name="T20" fmla="*/ 138 w 191"/>
                <a:gd name="T21" fmla="*/ 156 h 192"/>
                <a:gd name="T22" fmla="*/ 128 w 191"/>
                <a:gd name="T23" fmla="*/ 156 h 192"/>
                <a:gd name="T24" fmla="*/ 128 w 191"/>
                <a:gd name="T25" fmla="*/ 156 h 192"/>
                <a:gd name="T26" fmla="*/ 128 w 191"/>
                <a:gd name="T27" fmla="*/ 156 h 192"/>
                <a:gd name="T28" fmla="*/ 101 w 191"/>
                <a:gd name="T29" fmla="*/ 128 h 192"/>
                <a:gd name="T30" fmla="*/ 73 w 191"/>
                <a:gd name="T31" fmla="*/ 156 h 192"/>
                <a:gd name="T32" fmla="*/ 63 w 191"/>
                <a:gd name="T33" fmla="*/ 156 h 192"/>
                <a:gd name="T34" fmla="*/ 47 w 191"/>
                <a:gd name="T35" fmla="*/ 140 h 192"/>
                <a:gd name="T36" fmla="*/ 47 w 191"/>
                <a:gd name="T37" fmla="*/ 130 h 192"/>
                <a:gd name="T38" fmla="*/ 53 w 191"/>
                <a:gd name="T39" fmla="*/ 124 h 192"/>
                <a:gd name="T40" fmla="*/ 74 w 191"/>
                <a:gd name="T41" fmla="*/ 102 h 192"/>
                <a:gd name="T42" fmla="*/ 51 w 191"/>
                <a:gd name="T43" fmla="*/ 78 h 192"/>
                <a:gd name="T44" fmla="*/ 47 w 191"/>
                <a:gd name="T45" fmla="*/ 75 h 192"/>
                <a:gd name="T46" fmla="*/ 47 w 191"/>
                <a:gd name="T47" fmla="*/ 64 h 192"/>
                <a:gd name="T48" fmla="*/ 63 w 191"/>
                <a:gd name="T49" fmla="*/ 48 h 192"/>
                <a:gd name="T50" fmla="*/ 73 w 191"/>
                <a:gd name="T51" fmla="*/ 48 h 192"/>
                <a:gd name="T52" fmla="*/ 101 w 191"/>
                <a:gd name="T53" fmla="*/ 76 h 192"/>
                <a:gd name="T54" fmla="*/ 117 w 191"/>
                <a:gd name="T55" fmla="*/ 59 h 192"/>
                <a:gd name="T56" fmla="*/ 128 w 191"/>
                <a:gd name="T57" fmla="*/ 48 h 192"/>
                <a:gd name="T58" fmla="*/ 138 w 191"/>
                <a:gd name="T59" fmla="*/ 48 h 192"/>
                <a:gd name="T60" fmla="*/ 154 w 191"/>
                <a:gd name="T61" fmla="*/ 64 h 192"/>
                <a:gd name="T62" fmla="*/ 154 w 191"/>
                <a:gd name="T63" fmla="*/ 75 h 192"/>
                <a:gd name="T64" fmla="*/ 144 w 191"/>
                <a:gd name="T65" fmla="*/ 85 h 192"/>
                <a:gd name="T66" fmla="*/ 144 w 191"/>
                <a:gd name="T67" fmla="*/ 85 h 192"/>
                <a:gd name="T68" fmla="*/ 127 w 191"/>
                <a:gd name="T69" fmla="*/ 102 h 192"/>
                <a:gd name="T70" fmla="*/ 151 w 191"/>
                <a:gd name="T71" fmla="*/ 126 h 192"/>
                <a:gd name="T72" fmla="*/ 151 w 191"/>
                <a:gd name="T73" fmla="*/ 126 h 192"/>
                <a:gd name="T74" fmla="*/ 154 w 191"/>
                <a:gd name="T75" fmla="*/ 130 h 192"/>
                <a:gd name="T76" fmla="*/ 154 w 191"/>
                <a:gd name="T77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92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7" y="192"/>
                    <a:pt x="15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85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5" y="0"/>
                    <a:pt x="177" y="0"/>
                  </a:cubicBezTo>
                  <a:close/>
                  <a:moveTo>
                    <a:pt x="154" y="140"/>
                  </a:moveTo>
                  <a:cubicBezTo>
                    <a:pt x="138" y="156"/>
                    <a:pt x="138" y="156"/>
                    <a:pt x="138" y="156"/>
                  </a:cubicBezTo>
                  <a:cubicBezTo>
                    <a:pt x="136" y="159"/>
                    <a:pt x="131" y="159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0" y="159"/>
                    <a:pt x="66" y="159"/>
                    <a:pt x="63" y="156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4" y="137"/>
                    <a:pt x="44" y="132"/>
                    <a:pt x="47" y="130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4" y="72"/>
                    <a:pt x="44" y="67"/>
                    <a:pt x="47" y="6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5"/>
                    <a:pt x="70" y="45"/>
                    <a:pt x="73" y="48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31" y="45"/>
                    <a:pt x="136" y="45"/>
                    <a:pt x="138" y="48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7" y="67"/>
                    <a:pt x="157" y="72"/>
                    <a:pt x="154" y="7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7" y="132"/>
                    <a:pt x="157" y="137"/>
                    <a:pt x="15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4" name="Freeform 199"/>
            <p:cNvSpPr>
              <a:spLocks noEditPoints="1"/>
            </p:cNvSpPr>
            <p:nvPr/>
          </p:nvSpPr>
          <p:spPr bwMode="auto">
            <a:xfrm>
              <a:off x="3978275" y="4683125"/>
              <a:ext cx="146050" cy="146050"/>
            </a:xfrm>
            <a:custGeom>
              <a:avLst/>
              <a:gdLst>
                <a:gd name="T0" fmla="*/ 177 w 191"/>
                <a:gd name="T1" fmla="*/ 0 h 191"/>
                <a:gd name="T2" fmla="*/ 15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5 w 191"/>
                <a:gd name="T9" fmla="*/ 191 h 191"/>
                <a:gd name="T10" fmla="*/ 177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7 w 191"/>
                <a:gd name="T17" fmla="*/ 0 h 191"/>
                <a:gd name="T18" fmla="*/ 161 w 191"/>
                <a:gd name="T19" fmla="*/ 106 h 191"/>
                <a:gd name="T20" fmla="*/ 153 w 191"/>
                <a:gd name="T21" fmla="*/ 113 h 191"/>
                <a:gd name="T22" fmla="*/ 153 w 191"/>
                <a:gd name="T23" fmla="*/ 113 h 191"/>
                <a:gd name="T24" fmla="*/ 148 w 191"/>
                <a:gd name="T25" fmla="*/ 113 h 191"/>
                <a:gd name="T26" fmla="*/ 44 w 191"/>
                <a:gd name="T27" fmla="*/ 113 h 191"/>
                <a:gd name="T28" fmla="*/ 38 w 191"/>
                <a:gd name="T29" fmla="*/ 113 h 191"/>
                <a:gd name="T30" fmla="*/ 31 w 191"/>
                <a:gd name="T31" fmla="*/ 106 h 191"/>
                <a:gd name="T32" fmla="*/ 31 w 191"/>
                <a:gd name="T33" fmla="*/ 95 h 191"/>
                <a:gd name="T34" fmla="*/ 31 w 191"/>
                <a:gd name="T35" fmla="*/ 83 h 191"/>
                <a:gd name="T36" fmla="*/ 38 w 191"/>
                <a:gd name="T37" fmla="*/ 76 h 191"/>
                <a:gd name="T38" fmla="*/ 44 w 191"/>
                <a:gd name="T39" fmla="*/ 76 h 191"/>
                <a:gd name="T40" fmla="*/ 148 w 191"/>
                <a:gd name="T41" fmla="*/ 76 h 191"/>
                <a:gd name="T42" fmla="*/ 153 w 191"/>
                <a:gd name="T43" fmla="*/ 76 h 191"/>
                <a:gd name="T44" fmla="*/ 153 w 191"/>
                <a:gd name="T45" fmla="*/ 76 h 191"/>
                <a:gd name="T46" fmla="*/ 161 w 191"/>
                <a:gd name="T47" fmla="*/ 83 h 191"/>
                <a:gd name="T48" fmla="*/ 161 w 191"/>
                <a:gd name="T4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1" h="191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7" y="191"/>
                    <a:pt x="15" y="191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5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5" y="0"/>
                    <a:pt x="177" y="0"/>
                  </a:cubicBezTo>
                  <a:close/>
                  <a:moveTo>
                    <a:pt x="161" y="106"/>
                  </a:moveTo>
                  <a:cubicBezTo>
                    <a:pt x="161" y="110"/>
                    <a:pt x="157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4" y="113"/>
                    <a:pt x="31" y="110"/>
                    <a:pt x="31" y="10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79"/>
                    <a:pt x="34" y="76"/>
                    <a:pt x="3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7" y="76"/>
                    <a:pt x="161" y="79"/>
                    <a:pt x="161" y="83"/>
                  </a:cubicBezTo>
                  <a:lnTo>
                    <a:pt x="161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405" name="Freeform 200"/>
          <p:cNvSpPr>
            <a:spLocks noEditPoints="1"/>
          </p:cNvSpPr>
          <p:nvPr/>
        </p:nvSpPr>
        <p:spPr bwMode="auto">
          <a:xfrm>
            <a:off x="411163" y="3290888"/>
            <a:ext cx="420687" cy="395287"/>
          </a:xfrm>
          <a:custGeom>
            <a:avLst/>
            <a:gdLst>
              <a:gd name="T0" fmla="*/ 394 w 548"/>
              <a:gd name="T1" fmla="*/ 0 h 514"/>
              <a:gd name="T2" fmla="*/ 240 w 548"/>
              <a:gd name="T3" fmla="*/ 153 h 514"/>
              <a:gd name="T4" fmla="*/ 240 w 548"/>
              <a:gd name="T5" fmla="*/ 206 h 514"/>
              <a:gd name="T6" fmla="*/ 0 w 548"/>
              <a:gd name="T7" fmla="*/ 206 h 514"/>
              <a:gd name="T8" fmla="*/ 0 w 548"/>
              <a:gd name="T9" fmla="*/ 514 h 514"/>
              <a:gd name="T10" fmla="*/ 377 w 548"/>
              <a:gd name="T11" fmla="*/ 514 h 514"/>
              <a:gd name="T12" fmla="*/ 377 w 548"/>
              <a:gd name="T13" fmla="*/ 206 h 514"/>
              <a:gd name="T14" fmla="*/ 308 w 548"/>
              <a:gd name="T15" fmla="*/ 206 h 514"/>
              <a:gd name="T16" fmla="*/ 308 w 548"/>
              <a:gd name="T17" fmla="*/ 153 h 514"/>
              <a:gd name="T18" fmla="*/ 394 w 548"/>
              <a:gd name="T19" fmla="*/ 68 h 514"/>
              <a:gd name="T20" fmla="*/ 479 w 548"/>
              <a:gd name="T21" fmla="*/ 153 h 514"/>
              <a:gd name="T22" fmla="*/ 479 w 548"/>
              <a:gd name="T23" fmla="*/ 206 h 514"/>
              <a:gd name="T24" fmla="*/ 548 w 548"/>
              <a:gd name="T25" fmla="*/ 206 h 514"/>
              <a:gd name="T26" fmla="*/ 548 w 548"/>
              <a:gd name="T27" fmla="*/ 153 h 514"/>
              <a:gd name="T28" fmla="*/ 394 w 548"/>
              <a:gd name="T29" fmla="*/ 0 h 514"/>
              <a:gd name="T30" fmla="*/ 216 w 548"/>
              <a:gd name="T31" fmla="*/ 434 h 514"/>
              <a:gd name="T32" fmla="*/ 145 w 548"/>
              <a:gd name="T33" fmla="*/ 434 h 514"/>
              <a:gd name="T34" fmla="*/ 161 w 548"/>
              <a:gd name="T35" fmla="*/ 373 h 514"/>
              <a:gd name="T36" fmla="*/ 137 w 548"/>
              <a:gd name="T37" fmla="*/ 334 h 514"/>
              <a:gd name="T38" fmla="*/ 180 w 548"/>
              <a:gd name="T39" fmla="*/ 291 h 514"/>
              <a:gd name="T40" fmla="*/ 224 w 548"/>
              <a:gd name="T41" fmla="*/ 334 h 514"/>
              <a:gd name="T42" fmla="*/ 200 w 548"/>
              <a:gd name="T43" fmla="*/ 373 h 514"/>
              <a:gd name="T44" fmla="*/ 216 w 548"/>
              <a:gd name="T45" fmla="*/ 43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406" name="Freeform 201"/>
          <p:cNvSpPr>
            <a:spLocks noEditPoints="1"/>
          </p:cNvSpPr>
          <p:nvPr/>
        </p:nvSpPr>
        <p:spPr bwMode="auto">
          <a:xfrm>
            <a:off x="3278188" y="4017963"/>
            <a:ext cx="420687" cy="382587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407" name="Freeform 202"/>
          <p:cNvSpPr>
            <a:spLocks noEditPoints="1"/>
          </p:cNvSpPr>
          <p:nvPr/>
        </p:nvSpPr>
        <p:spPr bwMode="auto">
          <a:xfrm>
            <a:off x="398463" y="3998913"/>
            <a:ext cx="312737" cy="420687"/>
          </a:xfrm>
          <a:custGeom>
            <a:avLst/>
            <a:gdLst>
              <a:gd name="T0" fmla="*/ 369 w 406"/>
              <a:gd name="T1" fmla="*/ 216 h 548"/>
              <a:gd name="T2" fmla="*/ 369 w 406"/>
              <a:gd name="T3" fmla="*/ 164 h 548"/>
              <a:gd name="T4" fmla="*/ 203 w 406"/>
              <a:gd name="T5" fmla="*/ 0 h 548"/>
              <a:gd name="T6" fmla="*/ 37 w 406"/>
              <a:gd name="T7" fmla="*/ 164 h 548"/>
              <a:gd name="T8" fmla="*/ 37 w 406"/>
              <a:gd name="T9" fmla="*/ 216 h 548"/>
              <a:gd name="T10" fmla="*/ 0 w 406"/>
              <a:gd name="T11" fmla="*/ 216 h 548"/>
              <a:gd name="T12" fmla="*/ 0 w 406"/>
              <a:gd name="T13" fmla="*/ 548 h 548"/>
              <a:gd name="T14" fmla="*/ 406 w 406"/>
              <a:gd name="T15" fmla="*/ 548 h 548"/>
              <a:gd name="T16" fmla="*/ 406 w 406"/>
              <a:gd name="T17" fmla="*/ 216 h 548"/>
              <a:gd name="T18" fmla="*/ 369 w 406"/>
              <a:gd name="T19" fmla="*/ 216 h 548"/>
              <a:gd name="T20" fmla="*/ 241 w 406"/>
              <a:gd name="T21" fmla="*/ 462 h 548"/>
              <a:gd name="T22" fmla="*/ 165 w 406"/>
              <a:gd name="T23" fmla="*/ 462 h 548"/>
              <a:gd name="T24" fmla="*/ 182 w 406"/>
              <a:gd name="T25" fmla="*/ 397 h 548"/>
              <a:gd name="T26" fmla="*/ 157 w 406"/>
              <a:gd name="T27" fmla="*/ 356 h 548"/>
              <a:gd name="T28" fmla="*/ 203 w 406"/>
              <a:gd name="T29" fmla="*/ 310 h 548"/>
              <a:gd name="T30" fmla="*/ 249 w 406"/>
              <a:gd name="T31" fmla="*/ 356 h 548"/>
              <a:gd name="T32" fmla="*/ 224 w 406"/>
              <a:gd name="T33" fmla="*/ 397 h 548"/>
              <a:gd name="T34" fmla="*/ 241 w 406"/>
              <a:gd name="T35" fmla="*/ 462 h 548"/>
              <a:gd name="T36" fmla="*/ 295 w 406"/>
              <a:gd name="T37" fmla="*/ 216 h 548"/>
              <a:gd name="T38" fmla="*/ 111 w 406"/>
              <a:gd name="T39" fmla="*/ 216 h 548"/>
              <a:gd name="T40" fmla="*/ 111 w 406"/>
              <a:gd name="T41" fmla="*/ 164 h 548"/>
              <a:gd name="T42" fmla="*/ 203 w 406"/>
              <a:gd name="T43" fmla="*/ 74 h 548"/>
              <a:gd name="T44" fmla="*/ 295 w 406"/>
              <a:gd name="T45" fmla="*/ 164 h 548"/>
              <a:gd name="T46" fmla="*/ 295 w 406"/>
              <a:gd name="T47" fmla="*/ 21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6" h="548">
                <a:moveTo>
                  <a:pt x="369" y="216"/>
                </a:moveTo>
                <a:cubicBezTo>
                  <a:pt x="369" y="164"/>
                  <a:pt x="369" y="164"/>
                  <a:pt x="369" y="164"/>
                </a:cubicBezTo>
                <a:cubicBezTo>
                  <a:pt x="369" y="74"/>
                  <a:pt x="295" y="0"/>
                  <a:pt x="203" y="0"/>
                </a:cubicBezTo>
                <a:cubicBezTo>
                  <a:pt x="111" y="0"/>
                  <a:pt x="37" y="74"/>
                  <a:pt x="37" y="164"/>
                </a:cubicBezTo>
                <a:cubicBezTo>
                  <a:pt x="37" y="216"/>
                  <a:pt x="37" y="216"/>
                  <a:pt x="3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548"/>
                  <a:pt x="0" y="548"/>
                  <a:pt x="0" y="548"/>
                </a:cubicBezTo>
                <a:cubicBezTo>
                  <a:pt x="406" y="548"/>
                  <a:pt x="406" y="548"/>
                  <a:pt x="406" y="548"/>
                </a:cubicBezTo>
                <a:cubicBezTo>
                  <a:pt x="406" y="216"/>
                  <a:pt x="406" y="216"/>
                  <a:pt x="406" y="216"/>
                </a:cubicBezTo>
                <a:lnTo>
                  <a:pt x="369" y="216"/>
                </a:lnTo>
                <a:close/>
                <a:moveTo>
                  <a:pt x="241" y="462"/>
                </a:moveTo>
                <a:cubicBezTo>
                  <a:pt x="165" y="462"/>
                  <a:pt x="165" y="462"/>
                  <a:pt x="165" y="462"/>
                </a:cubicBezTo>
                <a:cubicBezTo>
                  <a:pt x="182" y="397"/>
                  <a:pt x="182" y="397"/>
                  <a:pt x="182" y="397"/>
                </a:cubicBezTo>
                <a:cubicBezTo>
                  <a:pt x="167" y="390"/>
                  <a:pt x="157" y="374"/>
                  <a:pt x="157" y="356"/>
                </a:cubicBezTo>
                <a:cubicBezTo>
                  <a:pt x="157" y="331"/>
                  <a:pt x="178" y="310"/>
                  <a:pt x="203" y="310"/>
                </a:cubicBezTo>
                <a:cubicBezTo>
                  <a:pt x="228" y="310"/>
                  <a:pt x="249" y="331"/>
                  <a:pt x="249" y="356"/>
                </a:cubicBezTo>
                <a:cubicBezTo>
                  <a:pt x="249" y="374"/>
                  <a:pt x="239" y="390"/>
                  <a:pt x="224" y="397"/>
                </a:cubicBezTo>
                <a:lnTo>
                  <a:pt x="241" y="462"/>
                </a:lnTo>
                <a:close/>
                <a:moveTo>
                  <a:pt x="295" y="216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11" y="164"/>
                  <a:pt x="111" y="164"/>
                  <a:pt x="111" y="164"/>
                </a:cubicBezTo>
                <a:cubicBezTo>
                  <a:pt x="111" y="115"/>
                  <a:pt x="153" y="74"/>
                  <a:pt x="203" y="74"/>
                </a:cubicBezTo>
                <a:cubicBezTo>
                  <a:pt x="253" y="74"/>
                  <a:pt x="295" y="115"/>
                  <a:pt x="295" y="164"/>
                </a:cubicBezTo>
                <a:lnTo>
                  <a:pt x="295" y="2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408" name="Group 213"/>
          <p:cNvGrpSpPr/>
          <p:nvPr/>
        </p:nvGrpSpPr>
        <p:grpSpPr>
          <a:xfrm>
            <a:off x="1838630" y="4007476"/>
            <a:ext cx="438150" cy="404813"/>
            <a:chOff x="2900363" y="5486400"/>
            <a:chExt cx="438150" cy="404813"/>
          </a:xfrm>
          <a:solidFill>
            <a:sysClr val="window" lastClr="FFFFFF"/>
          </a:solidFill>
        </p:grpSpPr>
        <p:sp>
          <p:nvSpPr>
            <p:cNvPr id="409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0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11" name="Group 216"/>
          <p:cNvGrpSpPr/>
          <p:nvPr/>
        </p:nvGrpSpPr>
        <p:grpSpPr>
          <a:xfrm>
            <a:off x="3954291" y="1131076"/>
            <a:ext cx="449263" cy="363538"/>
            <a:chOff x="1209675" y="6354763"/>
            <a:chExt cx="449263" cy="363538"/>
          </a:xfrm>
          <a:solidFill>
            <a:sysClr val="window" lastClr="FFFFFF"/>
          </a:solidFill>
        </p:grpSpPr>
        <p:sp>
          <p:nvSpPr>
            <p:cNvPr id="412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3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4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5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16" name="Group 221"/>
          <p:cNvGrpSpPr/>
          <p:nvPr/>
        </p:nvGrpSpPr>
        <p:grpSpPr>
          <a:xfrm>
            <a:off x="3986776" y="1840429"/>
            <a:ext cx="446088" cy="447675"/>
            <a:chOff x="2060575" y="6313488"/>
            <a:chExt cx="446088" cy="447675"/>
          </a:xfrm>
          <a:solidFill>
            <a:sysClr val="window" lastClr="FFFFFF"/>
          </a:solidFill>
        </p:grpSpPr>
        <p:sp>
          <p:nvSpPr>
            <p:cNvPr id="417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8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9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0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1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22" name="Group 227"/>
          <p:cNvGrpSpPr/>
          <p:nvPr/>
        </p:nvGrpSpPr>
        <p:grpSpPr>
          <a:xfrm>
            <a:off x="4064564" y="2593510"/>
            <a:ext cx="368300" cy="407988"/>
            <a:chOff x="2947988" y="6332538"/>
            <a:chExt cx="368300" cy="407988"/>
          </a:xfrm>
          <a:solidFill>
            <a:sysClr val="window" lastClr="FFFFFF"/>
          </a:solidFill>
        </p:grpSpPr>
        <p:sp>
          <p:nvSpPr>
            <p:cNvPr id="423" name="Freeform 215"/>
            <p:cNvSpPr>
              <a:spLocks noEditPoints="1"/>
            </p:cNvSpPr>
            <p:nvPr/>
          </p:nvSpPr>
          <p:spPr bwMode="auto">
            <a:xfrm>
              <a:off x="2965450" y="6446838"/>
              <a:ext cx="334963" cy="293688"/>
            </a:xfrm>
            <a:custGeom>
              <a:avLst/>
              <a:gdLst>
                <a:gd name="T0" fmla="*/ 410 w 436"/>
                <a:gd name="T1" fmla="*/ 0 h 382"/>
                <a:gd name="T2" fmla="*/ 25 w 436"/>
                <a:gd name="T3" fmla="*/ 0 h 382"/>
                <a:gd name="T4" fmla="*/ 1 w 436"/>
                <a:gd name="T5" fmla="*/ 27 h 382"/>
                <a:gd name="T6" fmla="*/ 25 w 436"/>
                <a:gd name="T7" fmla="*/ 355 h 382"/>
                <a:gd name="T8" fmla="*/ 55 w 436"/>
                <a:gd name="T9" fmla="*/ 382 h 382"/>
                <a:gd name="T10" fmla="*/ 378 w 436"/>
                <a:gd name="T11" fmla="*/ 382 h 382"/>
                <a:gd name="T12" fmla="*/ 408 w 436"/>
                <a:gd name="T13" fmla="*/ 355 h 382"/>
                <a:gd name="T14" fmla="*/ 434 w 436"/>
                <a:gd name="T15" fmla="*/ 27 h 382"/>
                <a:gd name="T16" fmla="*/ 410 w 436"/>
                <a:gd name="T17" fmla="*/ 0 h 382"/>
                <a:gd name="T18" fmla="*/ 126 w 436"/>
                <a:gd name="T19" fmla="*/ 334 h 382"/>
                <a:gd name="T20" fmla="*/ 100 w 436"/>
                <a:gd name="T21" fmla="*/ 334 h 382"/>
                <a:gd name="T22" fmla="*/ 90 w 436"/>
                <a:gd name="T23" fmla="*/ 326 h 382"/>
                <a:gd name="T24" fmla="*/ 78 w 436"/>
                <a:gd name="T25" fmla="*/ 61 h 382"/>
                <a:gd name="T26" fmla="*/ 86 w 436"/>
                <a:gd name="T27" fmla="*/ 52 h 382"/>
                <a:gd name="T28" fmla="*/ 124 w 436"/>
                <a:gd name="T29" fmla="*/ 51 h 382"/>
                <a:gd name="T30" fmla="*/ 133 w 436"/>
                <a:gd name="T31" fmla="*/ 59 h 382"/>
                <a:gd name="T32" fmla="*/ 134 w 436"/>
                <a:gd name="T33" fmla="*/ 325 h 382"/>
                <a:gd name="T34" fmla="*/ 126 w 436"/>
                <a:gd name="T35" fmla="*/ 334 h 382"/>
                <a:gd name="T36" fmla="*/ 253 w 436"/>
                <a:gd name="T37" fmla="*/ 325 h 382"/>
                <a:gd name="T38" fmla="*/ 245 w 436"/>
                <a:gd name="T39" fmla="*/ 333 h 382"/>
                <a:gd name="T40" fmla="*/ 200 w 436"/>
                <a:gd name="T41" fmla="*/ 333 h 382"/>
                <a:gd name="T42" fmla="*/ 191 w 436"/>
                <a:gd name="T43" fmla="*/ 325 h 382"/>
                <a:gd name="T44" fmla="*/ 191 w 436"/>
                <a:gd name="T45" fmla="*/ 60 h 382"/>
                <a:gd name="T46" fmla="*/ 200 w 436"/>
                <a:gd name="T47" fmla="*/ 51 h 382"/>
                <a:gd name="T48" fmla="*/ 245 w 436"/>
                <a:gd name="T49" fmla="*/ 51 h 382"/>
                <a:gd name="T50" fmla="*/ 253 w 436"/>
                <a:gd name="T51" fmla="*/ 60 h 382"/>
                <a:gd name="T52" fmla="*/ 253 w 436"/>
                <a:gd name="T53" fmla="*/ 325 h 382"/>
                <a:gd name="T54" fmla="*/ 354 w 436"/>
                <a:gd name="T55" fmla="*/ 326 h 382"/>
                <a:gd name="T56" fmla="*/ 345 w 436"/>
                <a:gd name="T57" fmla="*/ 334 h 382"/>
                <a:gd name="T58" fmla="*/ 320 w 436"/>
                <a:gd name="T59" fmla="*/ 334 h 382"/>
                <a:gd name="T60" fmla="*/ 312 w 436"/>
                <a:gd name="T61" fmla="*/ 325 h 382"/>
                <a:gd name="T62" fmla="*/ 312 w 436"/>
                <a:gd name="T63" fmla="*/ 59 h 382"/>
                <a:gd name="T64" fmla="*/ 321 w 436"/>
                <a:gd name="T65" fmla="*/ 51 h 382"/>
                <a:gd name="T66" fmla="*/ 358 w 436"/>
                <a:gd name="T67" fmla="*/ 52 h 382"/>
                <a:gd name="T68" fmla="*/ 366 w 436"/>
                <a:gd name="T69" fmla="*/ 61 h 382"/>
                <a:gd name="T70" fmla="*/ 354 w 436"/>
                <a:gd name="T71" fmla="*/ 32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6" h="382">
                  <a:moveTo>
                    <a:pt x="41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1" y="27"/>
                  </a:cubicBezTo>
                  <a:cubicBezTo>
                    <a:pt x="25" y="355"/>
                    <a:pt x="25" y="355"/>
                    <a:pt x="25" y="355"/>
                  </a:cubicBezTo>
                  <a:cubicBezTo>
                    <a:pt x="27" y="369"/>
                    <a:pt x="40" y="382"/>
                    <a:pt x="55" y="382"/>
                  </a:cubicBezTo>
                  <a:cubicBezTo>
                    <a:pt x="378" y="382"/>
                    <a:pt x="378" y="382"/>
                    <a:pt x="378" y="382"/>
                  </a:cubicBezTo>
                  <a:cubicBezTo>
                    <a:pt x="393" y="382"/>
                    <a:pt x="406" y="369"/>
                    <a:pt x="408" y="355"/>
                  </a:cubicBezTo>
                  <a:cubicBezTo>
                    <a:pt x="434" y="27"/>
                    <a:pt x="434" y="27"/>
                    <a:pt x="434" y="27"/>
                  </a:cubicBezTo>
                  <a:cubicBezTo>
                    <a:pt x="436" y="12"/>
                    <a:pt x="425" y="0"/>
                    <a:pt x="410" y="0"/>
                  </a:cubicBezTo>
                  <a:close/>
                  <a:moveTo>
                    <a:pt x="126" y="334"/>
                  </a:moveTo>
                  <a:cubicBezTo>
                    <a:pt x="100" y="334"/>
                    <a:pt x="100" y="334"/>
                    <a:pt x="100" y="334"/>
                  </a:cubicBezTo>
                  <a:cubicBezTo>
                    <a:pt x="95" y="334"/>
                    <a:pt x="91" y="330"/>
                    <a:pt x="90" y="32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56"/>
                    <a:pt x="82" y="52"/>
                    <a:pt x="86" y="5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8" y="50"/>
                    <a:pt x="133" y="54"/>
                    <a:pt x="133" y="59"/>
                  </a:cubicBezTo>
                  <a:cubicBezTo>
                    <a:pt x="134" y="325"/>
                    <a:pt x="134" y="325"/>
                    <a:pt x="134" y="325"/>
                  </a:cubicBezTo>
                  <a:cubicBezTo>
                    <a:pt x="135" y="330"/>
                    <a:pt x="131" y="334"/>
                    <a:pt x="126" y="334"/>
                  </a:cubicBezTo>
                  <a:close/>
                  <a:moveTo>
                    <a:pt x="253" y="325"/>
                  </a:moveTo>
                  <a:cubicBezTo>
                    <a:pt x="253" y="329"/>
                    <a:pt x="250" y="333"/>
                    <a:pt x="245" y="333"/>
                  </a:cubicBezTo>
                  <a:cubicBezTo>
                    <a:pt x="200" y="333"/>
                    <a:pt x="200" y="333"/>
                    <a:pt x="200" y="333"/>
                  </a:cubicBezTo>
                  <a:cubicBezTo>
                    <a:pt x="195" y="333"/>
                    <a:pt x="191" y="329"/>
                    <a:pt x="191" y="325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55"/>
                    <a:pt x="195" y="51"/>
                    <a:pt x="200" y="51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50" y="51"/>
                    <a:pt x="253" y="55"/>
                    <a:pt x="253" y="60"/>
                  </a:cubicBezTo>
                  <a:lnTo>
                    <a:pt x="253" y="325"/>
                  </a:lnTo>
                  <a:close/>
                  <a:moveTo>
                    <a:pt x="354" y="326"/>
                  </a:moveTo>
                  <a:cubicBezTo>
                    <a:pt x="354" y="330"/>
                    <a:pt x="350" y="334"/>
                    <a:pt x="345" y="334"/>
                  </a:cubicBezTo>
                  <a:cubicBezTo>
                    <a:pt x="320" y="334"/>
                    <a:pt x="320" y="334"/>
                    <a:pt x="320" y="334"/>
                  </a:cubicBezTo>
                  <a:cubicBezTo>
                    <a:pt x="315" y="334"/>
                    <a:pt x="311" y="330"/>
                    <a:pt x="312" y="325"/>
                  </a:cubicBezTo>
                  <a:cubicBezTo>
                    <a:pt x="312" y="59"/>
                    <a:pt x="312" y="59"/>
                    <a:pt x="312" y="59"/>
                  </a:cubicBezTo>
                  <a:cubicBezTo>
                    <a:pt x="312" y="54"/>
                    <a:pt x="316" y="50"/>
                    <a:pt x="321" y="51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63" y="52"/>
                    <a:pt x="367" y="56"/>
                    <a:pt x="366" y="61"/>
                  </a:cubicBezTo>
                  <a:lnTo>
                    <a:pt x="354" y="3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4" name="Freeform 216"/>
            <p:cNvSpPr/>
            <p:nvPr/>
          </p:nvSpPr>
          <p:spPr bwMode="auto">
            <a:xfrm>
              <a:off x="2947988" y="6369050"/>
              <a:ext cx="368300" cy="53975"/>
            </a:xfrm>
            <a:custGeom>
              <a:avLst/>
              <a:gdLst>
                <a:gd name="T0" fmla="*/ 480 w 480"/>
                <a:gd name="T1" fmla="*/ 14 h 70"/>
                <a:gd name="T2" fmla="*/ 480 w 480"/>
                <a:gd name="T3" fmla="*/ 56 h 70"/>
                <a:gd name="T4" fmla="*/ 466 w 480"/>
                <a:gd name="T5" fmla="*/ 70 h 70"/>
                <a:gd name="T6" fmla="*/ 14 w 480"/>
                <a:gd name="T7" fmla="*/ 70 h 70"/>
                <a:gd name="T8" fmla="*/ 0 w 480"/>
                <a:gd name="T9" fmla="*/ 56 h 70"/>
                <a:gd name="T10" fmla="*/ 0 w 480"/>
                <a:gd name="T11" fmla="*/ 14 h 70"/>
                <a:gd name="T12" fmla="*/ 14 w 480"/>
                <a:gd name="T13" fmla="*/ 0 h 70"/>
                <a:gd name="T14" fmla="*/ 118 w 480"/>
                <a:gd name="T15" fmla="*/ 0 h 70"/>
                <a:gd name="T16" fmla="*/ 118 w 480"/>
                <a:gd name="T17" fmla="*/ 20 h 70"/>
                <a:gd name="T18" fmla="*/ 122 w 480"/>
                <a:gd name="T19" fmla="*/ 30 h 70"/>
                <a:gd name="T20" fmla="*/ 132 w 480"/>
                <a:gd name="T21" fmla="*/ 34 h 70"/>
                <a:gd name="T22" fmla="*/ 174 w 480"/>
                <a:gd name="T23" fmla="*/ 34 h 70"/>
                <a:gd name="T24" fmla="*/ 184 w 480"/>
                <a:gd name="T25" fmla="*/ 30 h 70"/>
                <a:gd name="T26" fmla="*/ 188 w 480"/>
                <a:gd name="T27" fmla="*/ 20 h 70"/>
                <a:gd name="T28" fmla="*/ 188 w 480"/>
                <a:gd name="T29" fmla="*/ 0 h 70"/>
                <a:gd name="T30" fmla="*/ 292 w 480"/>
                <a:gd name="T31" fmla="*/ 0 h 70"/>
                <a:gd name="T32" fmla="*/ 292 w 480"/>
                <a:gd name="T33" fmla="*/ 20 h 70"/>
                <a:gd name="T34" fmla="*/ 296 w 480"/>
                <a:gd name="T35" fmla="*/ 30 h 70"/>
                <a:gd name="T36" fmla="*/ 305 w 480"/>
                <a:gd name="T37" fmla="*/ 34 h 70"/>
                <a:gd name="T38" fmla="*/ 347 w 480"/>
                <a:gd name="T39" fmla="*/ 34 h 70"/>
                <a:gd name="T40" fmla="*/ 357 w 480"/>
                <a:gd name="T41" fmla="*/ 30 h 70"/>
                <a:gd name="T42" fmla="*/ 361 w 480"/>
                <a:gd name="T43" fmla="*/ 20 h 70"/>
                <a:gd name="T44" fmla="*/ 361 w 480"/>
                <a:gd name="T45" fmla="*/ 0 h 70"/>
                <a:gd name="T46" fmla="*/ 466 w 480"/>
                <a:gd name="T47" fmla="*/ 0 h 70"/>
                <a:gd name="T48" fmla="*/ 480 w 480"/>
                <a:gd name="T49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0" h="70">
                  <a:moveTo>
                    <a:pt x="480" y="14"/>
                  </a:moveTo>
                  <a:cubicBezTo>
                    <a:pt x="480" y="56"/>
                    <a:pt x="480" y="56"/>
                    <a:pt x="480" y="56"/>
                  </a:cubicBezTo>
                  <a:cubicBezTo>
                    <a:pt x="480" y="64"/>
                    <a:pt x="473" y="70"/>
                    <a:pt x="466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6" y="70"/>
                    <a:pt x="0" y="64"/>
                    <a:pt x="0" y="5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4"/>
                    <a:pt x="120" y="27"/>
                    <a:pt x="122" y="30"/>
                  </a:cubicBezTo>
                  <a:cubicBezTo>
                    <a:pt x="125" y="32"/>
                    <a:pt x="129" y="34"/>
                    <a:pt x="132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8" y="34"/>
                    <a:pt x="181" y="32"/>
                    <a:pt x="184" y="30"/>
                  </a:cubicBezTo>
                  <a:cubicBezTo>
                    <a:pt x="186" y="27"/>
                    <a:pt x="188" y="24"/>
                    <a:pt x="188" y="2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20"/>
                    <a:pt x="292" y="20"/>
                    <a:pt x="292" y="20"/>
                  </a:cubicBezTo>
                  <a:cubicBezTo>
                    <a:pt x="292" y="24"/>
                    <a:pt x="293" y="27"/>
                    <a:pt x="296" y="30"/>
                  </a:cubicBezTo>
                  <a:cubicBezTo>
                    <a:pt x="298" y="32"/>
                    <a:pt x="302" y="34"/>
                    <a:pt x="305" y="34"/>
                  </a:cubicBezTo>
                  <a:cubicBezTo>
                    <a:pt x="347" y="34"/>
                    <a:pt x="347" y="34"/>
                    <a:pt x="347" y="34"/>
                  </a:cubicBezTo>
                  <a:cubicBezTo>
                    <a:pt x="351" y="34"/>
                    <a:pt x="355" y="32"/>
                    <a:pt x="357" y="30"/>
                  </a:cubicBezTo>
                  <a:cubicBezTo>
                    <a:pt x="360" y="27"/>
                    <a:pt x="361" y="24"/>
                    <a:pt x="361" y="2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73" y="0"/>
                    <a:pt x="480" y="6"/>
                    <a:pt x="48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5" name="Freeform 217"/>
            <p:cNvSpPr/>
            <p:nvPr/>
          </p:nvSpPr>
          <p:spPr bwMode="auto">
            <a:xfrm>
              <a:off x="3049588" y="6332538"/>
              <a:ext cx="165100" cy="52388"/>
            </a:xfrm>
            <a:custGeom>
              <a:avLst/>
              <a:gdLst>
                <a:gd name="T0" fmla="*/ 0 w 215"/>
                <a:gd name="T1" fmla="*/ 57 h 68"/>
                <a:gd name="T2" fmla="*/ 0 w 215"/>
                <a:gd name="T3" fmla="*/ 11 h 68"/>
                <a:gd name="T4" fmla="*/ 11 w 215"/>
                <a:gd name="T5" fmla="*/ 0 h 68"/>
                <a:gd name="T6" fmla="*/ 204 w 215"/>
                <a:gd name="T7" fmla="*/ 0 h 68"/>
                <a:gd name="T8" fmla="*/ 215 w 215"/>
                <a:gd name="T9" fmla="*/ 11 h 68"/>
                <a:gd name="T10" fmla="*/ 215 w 215"/>
                <a:gd name="T11" fmla="*/ 57 h 68"/>
                <a:gd name="T12" fmla="*/ 204 w 215"/>
                <a:gd name="T13" fmla="*/ 68 h 68"/>
                <a:gd name="T14" fmla="*/ 185 w 215"/>
                <a:gd name="T15" fmla="*/ 68 h 68"/>
                <a:gd name="T16" fmla="*/ 174 w 215"/>
                <a:gd name="T17" fmla="*/ 57 h 68"/>
                <a:gd name="T18" fmla="*/ 174 w 215"/>
                <a:gd name="T19" fmla="*/ 40 h 68"/>
                <a:gd name="T20" fmla="*/ 163 w 215"/>
                <a:gd name="T21" fmla="*/ 29 h 68"/>
                <a:gd name="T22" fmla="*/ 53 w 215"/>
                <a:gd name="T23" fmla="*/ 29 h 68"/>
                <a:gd name="T24" fmla="*/ 42 w 215"/>
                <a:gd name="T25" fmla="*/ 40 h 68"/>
                <a:gd name="T26" fmla="*/ 42 w 215"/>
                <a:gd name="T27" fmla="*/ 57 h 68"/>
                <a:gd name="T28" fmla="*/ 31 w 215"/>
                <a:gd name="T29" fmla="*/ 68 h 68"/>
                <a:gd name="T30" fmla="*/ 11 w 215"/>
                <a:gd name="T31" fmla="*/ 68 h 68"/>
                <a:gd name="T32" fmla="*/ 0 w 215"/>
                <a:gd name="T3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68">
                  <a:moveTo>
                    <a:pt x="0" y="5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0" y="0"/>
                    <a:pt x="215" y="5"/>
                    <a:pt x="215" y="11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15" y="63"/>
                    <a:pt x="210" y="68"/>
                    <a:pt x="204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9" y="68"/>
                    <a:pt x="174" y="63"/>
                    <a:pt x="174" y="57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34"/>
                    <a:pt x="169" y="29"/>
                    <a:pt x="16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7" y="29"/>
                    <a:pt x="42" y="34"/>
                    <a:pt x="42" y="4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63"/>
                    <a:pt x="37" y="68"/>
                    <a:pt x="3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63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26" name="Group 231"/>
          <p:cNvGrpSpPr/>
          <p:nvPr/>
        </p:nvGrpSpPr>
        <p:grpSpPr>
          <a:xfrm>
            <a:off x="4012176" y="3984309"/>
            <a:ext cx="420688" cy="471488"/>
            <a:chOff x="4608513" y="6291263"/>
            <a:chExt cx="420688" cy="471488"/>
          </a:xfrm>
          <a:solidFill>
            <a:sysClr val="window" lastClr="FFFFFF"/>
          </a:solidFill>
        </p:grpSpPr>
        <p:sp>
          <p:nvSpPr>
            <p:cNvPr id="427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8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9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30" name="Group 235"/>
          <p:cNvGrpSpPr/>
          <p:nvPr/>
        </p:nvGrpSpPr>
        <p:grpSpPr>
          <a:xfrm>
            <a:off x="1118550" y="1105676"/>
            <a:ext cx="409575" cy="420688"/>
            <a:chOff x="2044700" y="2119313"/>
            <a:chExt cx="409575" cy="420688"/>
          </a:xfrm>
          <a:solidFill>
            <a:sysClr val="window" lastClr="FFFFFF"/>
          </a:solidFill>
        </p:grpSpPr>
        <p:sp>
          <p:nvSpPr>
            <p:cNvPr id="431" name="Freeform 221"/>
            <p:cNvSpPr>
              <a:spLocks noEditPoints="1"/>
            </p:cNvSpPr>
            <p:nvPr/>
          </p:nvSpPr>
          <p:spPr bwMode="auto">
            <a:xfrm>
              <a:off x="2044700" y="2268538"/>
              <a:ext cx="409575" cy="271463"/>
            </a:xfrm>
            <a:custGeom>
              <a:avLst/>
              <a:gdLst>
                <a:gd name="T0" fmla="*/ 0 w 533"/>
                <a:gd name="T1" fmla="*/ 0 h 355"/>
                <a:gd name="T2" fmla="*/ 0 w 533"/>
                <a:gd name="T3" fmla="*/ 2 h 355"/>
                <a:gd name="T4" fmla="*/ 0 w 533"/>
                <a:gd name="T5" fmla="*/ 333 h 355"/>
                <a:gd name="T6" fmla="*/ 0 w 533"/>
                <a:gd name="T7" fmla="*/ 333 h 355"/>
                <a:gd name="T8" fmla="*/ 21 w 533"/>
                <a:gd name="T9" fmla="*/ 355 h 355"/>
                <a:gd name="T10" fmla="*/ 512 w 533"/>
                <a:gd name="T11" fmla="*/ 355 h 355"/>
                <a:gd name="T12" fmla="*/ 533 w 533"/>
                <a:gd name="T13" fmla="*/ 333 h 355"/>
                <a:gd name="T14" fmla="*/ 533 w 533"/>
                <a:gd name="T15" fmla="*/ 2 h 355"/>
                <a:gd name="T16" fmla="*/ 532 w 533"/>
                <a:gd name="T17" fmla="*/ 0 h 355"/>
                <a:gd name="T18" fmla="*/ 0 w 533"/>
                <a:gd name="T19" fmla="*/ 0 h 355"/>
                <a:gd name="T20" fmla="*/ 492 w 533"/>
                <a:gd name="T21" fmla="*/ 307 h 355"/>
                <a:gd name="T22" fmla="*/ 484 w 533"/>
                <a:gd name="T23" fmla="*/ 316 h 355"/>
                <a:gd name="T24" fmla="*/ 47 w 533"/>
                <a:gd name="T25" fmla="*/ 316 h 355"/>
                <a:gd name="T26" fmla="*/ 39 w 533"/>
                <a:gd name="T27" fmla="*/ 307 h 355"/>
                <a:gd name="T28" fmla="*/ 39 w 533"/>
                <a:gd name="T29" fmla="*/ 31 h 355"/>
                <a:gd name="T30" fmla="*/ 492 w 533"/>
                <a:gd name="T31" fmla="*/ 31 h 355"/>
                <a:gd name="T32" fmla="*/ 492 w 533"/>
                <a:gd name="T33" fmla="*/ 3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35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45"/>
                    <a:pt x="9" y="355"/>
                    <a:pt x="21" y="355"/>
                  </a:cubicBezTo>
                  <a:cubicBezTo>
                    <a:pt x="512" y="355"/>
                    <a:pt x="512" y="355"/>
                    <a:pt x="512" y="355"/>
                  </a:cubicBezTo>
                  <a:cubicBezTo>
                    <a:pt x="523" y="355"/>
                    <a:pt x="533" y="345"/>
                    <a:pt x="533" y="333"/>
                  </a:cubicBezTo>
                  <a:cubicBezTo>
                    <a:pt x="533" y="2"/>
                    <a:pt x="533" y="2"/>
                    <a:pt x="533" y="2"/>
                  </a:cubicBezTo>
                  <a:cubicBezTo>
                    <a:pt x="533" y="1"/>
                    <a:pt x="533" y="0"/>
                    <a:pt x="532" y="0"/>
                  </a:cubicBezTo>
                  <a:lnTo>
                    <a:pt x="0" y="0"/>
                  </a:lnTo>
                  <a:close/>
                  <a:moveTo>
                    <a:pt x="492" y="307"/>
                  </a:moveTo>
                  <a:cubicBezTo>
                    <a:pt x="492" y="312"/>
                    <a:pt x="489" y="316"/>
                    <a:pt x="484" y="316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43" y="316"/>
                    <a:pt x="39" y="312"/>
                    <a:pt x="39" y="30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92" y="31"/>
                    <a:pt x="492" y="31"/>
                    <a:pt x="492" y="31"/>
                  </a:cubicBezTo>
                  <a:lnTo>
                    <a:pt x="492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2" name="Freeform 222"/>
            <p:cNvSpPr/>
            <p:nvPr/>
          </p:nvSpPr>
          <p:spPr bwMode="auto">
            <a:xfrm>
              <a:off x="2044700" y="2154238"/>
              <a:ext cx="409575" cy="87313"/>
            </a:xfrm>
            <a:custGeom>
              <a:avLst/>
              <a:gdLst>
                <a:gd name="T0" fmla="*/ 533 w 533"/>
                <a:gd name="T1" fmla="*/ 21 h 112"/>
                <a:gd name="T2" fmla="*/ 533 w 533"/>
                <a:gd name="T3" fmla="*/ 112 h 112"/>
                <a:gd name="T4" fmla="*/ 0 w 533"/>
                <a:gd name="T5" fmla="*/ 112 h 112"/>
                <a:gd name="T6" fmla="*/ 0 w 533"/>
                <a:gd name="T7" fmla="*/ 21 h 112"/>
                <a:gd name="T8" fmla="*/ 21 w 533"/>
                <a:gd name="T9" fmla="*/ 0 h 112"/>
                <a:gd name="T10" fmla="*/ 83 w 533"/>
                <a:gd name="T11" fmla="*/ 0 h 112"/>
                <a:gd name="T12" fmla="*/ 83 w 533"/>
                <a:gd name="T13" fmla="*/ 41 h 112"/>
                <a:gd name="T14" fmla="*/ 108 w 533"/>
                <a:gd name="T15" fmla="*/ 65 h 112"/>
                <a:gd name="T16" fmla="*/ 136 w 533"/>
                <a:gd name="T17" fmla="*/ 65 h 112"/>
                <a:gd name="T18" fmla="*/ 161 w 533"/>
                <a:gd name="T19" fmla="*/ 41 h 112"/>
                <a:gd name="T20" fmla="*/ 161 w 533"/>
                <a:gd name="T21" fmla="*/ 0 h 112"/>
                <a:gd name="T22" fmla="*/ 373 w 533"/>
                <a:gd name="T23" fmla="*/ 0 h 112"/>
                <a:gd name="T24" fmla="*/ 373 w 533"/>
                <a:gd name="T25" fmla="*/ 41 h 112"/>
                <a:gd name="T26" fmla="*/ 398 w 533"/>
                <a:gd name="T27" fmla="*/ 65 h 112"/>
                <a:gd name="T28" fmla="*/ 426 w 533"/>
                <a:gd name="T29" fmla="*/ 65 h 112"/>
                <a:gd name="T30" fmla="*/ 450 w 533"/>
                <a:gd name="T31" fmla="*/ 41 h 112"/>
                <a:gd name="T32" fmla="*/ 450 w 533"/>
                <a:gd name="T33" fmla="*/ 0 h 112"/>
                <a:gd name="T34" fmla="*/ 512 w 533"/>
                <a:gd name="T35" fmla="*/ 0 h 112"/>
                <a:gd name="T36" fmla="*/ 533 w 533"/>
                <a:gd name="T37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112">
                  <a:moveTo>
                    <a:pt x="533" y="21"/>
                  </a:moveTo>
                  <a:cubicBezTo>
                    <a:pt x="533" y="112"/>
                    <a:pt x="533" y="112"/>
                    <a:pt x="53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54"/>
                    <a:pt x="95" y="65"/>
                    <a:pt x="108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50" y="65"/>
                    <a:pt x="161" y="54"/>
                    <a:pt x="161" y="4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3" y="41"/>
                    <a:pt x="373" y="41"/>
                    <a:pt x="373" y="41"/>
                  </a:cubicBezTo>
                  <a:cubicBezTo>
                    <a:pt x="373" y="54"/>
                    <a:pt x="384" y="65"/>
                    <a:pt x="398" y="65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39" y="65"/>
                    <a:pt x="450" y="54"/>
                    <a:pt x="450" y="4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23" y="0"/>
                    <a:pt x="533" y="9"/>
                    <a:pt x="5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3" name="Freeform 223"/>
            <p:cNvSpPr>
              <a:spLocks noEditPoints="1"/>
            </p:cNvSpPr>
            <p:nvPr/>
          </p:nvSpPr>
          <p:spPr bwMode="auto">
            <a:xfrm>
              <a:off x="2257425" y="2320925"/>
              <a:ext cx="111125" cy="153988"/>
            </a:xfrm>
            <a:custGeom>
              <a:avLst/>
              <a:gdLst>
                <a:gd name="T0" fmla="*/ 74 w 146"/>
                <a:gd name="T1" fmla="*/ 0 h 201"/>
                <a:gd name="T2" fmla="*/ 0 w 146"/>
                <a:gd name="T3" fmla="*/ 100 h 201"/>
                <a:gd name="T4" fmla="*/ 73 w 146"/>
                <a:gd name="T5" fmla="*/ 201 h 201"/>
                <a:gd name="T6" fmla="*/ 146 w 146"/>
                <a:gd name="T7" fmla="*/ 99 h 201"/>
                <a:gd name="T8" fmla="*/ 74 w 146"/>
                <a:gd name="T9" fmla="*/ 0 h 201"/>
                <a:gd name="T10" fmla="*/ 74 w 146"/>
                <a:gd name="T11" fmla="*/ 166 h 201"/>
                <a:gd name="T12" fmla="*/ 46 w 146"/>
                <a:gd name="T13" fmla="*/ 100 h 201"/>
                <a:gd name="T14" fmla="*/ 73 w 146"/>
                <a:gd name="T15" fmla="*/ 34 h 201"/>
                <a:gd name="T16" fmla="*/ 101 w 146"/>
                <a:gd name="T17" fmla="*/ 100 h 201"/>
                <a:gd name="T18" fmla="*/ 74 w 146"/>
                <a:gd name="T19" fmla="*/ 16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201">
                  <a:moveTo>
                    <a:pt x="74" y="0"/>
                  </a:moveTo>
                  <a:cubicBezTo>
                    <a:pt x="24" y="0"/>
                    <a:pt x="0" y="44"/>
                    <a:pt x="0" y="100"/>
                  </a:cubicBezTo>
                  <a:cubicBezTo>
                    <a:pt x="0" y="155"/>
                    <a:pt x="22" y="201"/>
                    <a:pt x="73" y="201"/>
                  </a:cubicBezTo>
                  <a:cubicBezTo>
                    <a:pt x="122" y="201"/>
                    <a:pt x="146" y="159"/>
                    <a:pt x="146" y="99"/>
                  </a:cubicBezTo>
                  <a:cubicBezTo>
                    <a:pt x="146" y="46"/>
                    <a:pt x="126" y="0"/>
                    <a:pt x="74" y="0"/>
                  </a:cubicBezTo>
                  <a:close/>
                  <a:moveTo>
                    <a:pt x="74" y="166"/>
                  </a:moveTo>
                  <a:cubicBezTo>
                    <a:pt x="56" y="166"/>
                    <a:pt x="45" y="145"/>
                    <a:pt x="46" y="100"/>
                  </a:cubicBezTo>
                  <a:cubicBezTo>
                    <a:pt x="45" y="55"/>
                    <a:pt x="57" y="34"/>
                    <a:pt x="73" y="34"/>
                  </a:cubicBezTo>
                  <a:cubicBezTo>
                    <a:pt x="92" y="34"/>
                    <a:pt x="101" y="57"/>
                    <a:pt x="101" y="100"/>
                  </a:cubicBezTo>
                  <a:cubicBezTo>
                    <a:pt x="101" y="144"/>
                    <a:pt x="91" y="166"/>
                    <a:pt x="74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4" name="Freeform 224"/>
            <p:cNvSpPr/>
            <p:nvPr/>
          </p:nvSpPr>
          <p:spPr bwMode="auto">
            <a:xfrm>
              <a:off x="2132013" y="2320925"/>
              <a:ext cx="104775" cy="150813"/>
            </a:xfrm>
            <a:custGeom>
              <a:avLst/>
              <a:gdLst>
                <a:gd name="T0" fmla="*/ 138 w 138"/>
                <a:gd name="T1" fmla="*/ 197 h 197"/>
                <a:gd name="T2" fmla="*/ 0 w 138"/>
                <a:gd name="T3" fmla="*/ 197 h 197"/>
                <a:gd name="T4" fmla="*/ 0 w 138"/>
                <a:gd name="T5" fmla="*/ 170 h 197"/>
                <a:gd name="T6" fmla="*/ 25 w 138"/>
                <a:gd name="T7" fmla="*/ 147 h 197"/>
                <a:gd name="T8" fmla="*/ 89 w 138"/>
                <a:gd name="T9" fmla="*/ 65 h 197"/>
                <a:gd name="T10" fmla="*/ 57 w 138"/>
                <a:gd name="T11" fmla="*/ 36 h 197"/>
                <a:gd name="T12" fmla="*/ 15 w 138"/>
                <a:gd name="T13" fmla="*/ 52 h 197"/>
                <a:gd name="T14" fmla="*/ 3 w 138"/>
                <a:gd name="T15" fmla="*/ 20 h 197"/>
                <a:gd name="T16" fmla="*/ 66 w 138"/>
                <a:gd name="T17" fmla="*/ 0 h 197"/>
                <a:gd name="T18" fmla="*/ 134 w 138"/>
                <a:gd name="T19" fmla="*/ 61 h 197"/>
                <a:gd name="T20" fmla="*/ 83 w 138"/>
                <a:gd name="T21" fmla="*/ 144 h 197"/>
                <a:gd name="T22" fmla="*/ 65 w 138"/>
                <a:gd name="T23" fmla="*/ 159 h 197"/>
                <a:gd name="T24" fmla="*/ 65 w 138"/>
                <a:gd name="T25" fmla="*/ 160 h 197"/>
                <a:gd name="T26" fmla="*/ 138 w 138"/>
                <a:gd name="T27" fmla="*/ 160 h 197"/>
                <a:gd name="T28" fmla="*/ 138 w 138"/>
                <a:gd name="T2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97">
                  <a:moveTo>
                    <a:pt x="138" y="197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68" y="109"/>
                    <a:pt x="88" y="87"/>
                    <a:pt x="89" y="65"/>
                  </a:cubicBezTo>
                  <a:cubicBezTo>
                    <a:pt x="89" y="49"/>
                    <a:pt x="79" y="36"/>
                    <a:pt x="57" y="36"/>
                  </a:cubicBezTo>
                  <a:cubicBezTo>
                    <a:pt x="40" y="36"/>
                    <a:pt x="26" y="45"/>
                    <a:pt x="15" y="5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7" y="9"/>
                    <a:pt x="40" y="0"/>
                    <a:pt x="66" y="0"/>
                  </a:cubicBezTo>
                  <a:cubicBezTo>
                    <a:pt x="110" y="0"/>
                    <a:pt x="134" y="25"/>
                    <a:pt x="134" y="61"/>
                  </a:cubicBezTo>
                  <a:cubicBezTo>
                    <a:pt x="134" y="93"/>
                    <a:pt x="111" y="119"/>
                    <a:pt x="83" y="144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138" y="160"/>
                    <a:pt x="138" y="160"/>
                    <a:pt x="138" y="160"/>
                  </a:cubicBezTo>
                  <a:lnTo>
                    <a:pt x="138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5" name="Freeform 225"/>
            <p:cNvSpPr/>
            <p:nvPr/>
          </p:nvSpPr>
          <p:spPr bwMode="auto">
            <a:xfrm>
              <a:off x="212407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2 w 39"/>
                <a:gd name="T5" fmla="*/ 0 h 92"/>
                <a:gd name="T6" fmla="*/ 26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6 w 39"/>
                <a:gd name="T13" fmla="*/ 92 h 92"/>
                <a:gd name="T14" fmla="*/ 12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3" y="92"/>
                    <a:pt x="26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6" name="Freeform 226"/>
            <p:cNvSpPr/>
            <p:nvPr/>
          </p:nvSpPr>
          <p:spPr bwMode="auto">
            <a:xfrm>
              <a:off x="234632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3 w 39"/>
                <a:gd name="T5" fmla="*/ 0 h 92"/>
                <a:gd name="T6" fmla="*/ 27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7 w 39"/>
                <a:gd name="T13" fmla="*/ 92 h 92"/>
                <a:gd name="T14" fmla="*/ 13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4" y="92"/>
                    <a:pt x="27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6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37" name="Group 242"/>
          <p:cNvGrpSpPr/>
          <p:nvPr/>
        </p:nvGrpSpPr>
        <p:grpSpPr>
          <a:xfrm>
            <a:off x="1838630" y="1852247"/>
            <a:ext cx="447675" cy="341313"/>
            <a:chOff x="2908300" y="2946400"/>
            <a:chExt cx="447675" cy="341313"/>
          </a:xfrm>
          <a:solidFill>
            <a:sysClr val="window" lastClr="FFFFFF"/>
          </a:solidFill>
        </p:grpSpPr>
        <p:sp>
          <p:nvSpPr>
            <p:cNvPr id="438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9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40" name="Group 245"/>
          <p:cNvGrpSpPr/>
          <p:nvPr/>
        </p:nvGrpSpPr>
        <p:grpSpPr>
          <a:xfrm>
            <a:off x="4009795" y="3296921"/>
            <a:ext cx="446087" cy="414338"/>
            <a:chOff x="3767138" y="6329363"/>
            <a:chExt cx="446087" cy="414338"/>
          </a:xfrm>
          <a:solidFill>
            <a:sysClr val="window" lastClr="FFFFFF"/>
          </a:solidFill>
        </p:grpSpPr>
        <p:sp>
          <p:nvSpPr>
            <p:cNvPr id="441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2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3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4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5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6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7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48" name="Group 253"/>
          <p:cNvGrpSpPr/>
          <p:nvPr/>
        </p:nvGrpSpPr>
        <p:grpSpPr>
          <a:xfrm>
            <a:off x="1118550" y="4031289"/>
            <a:ext cx="479425" cy="357188"/>
            <a:chOff x="2044700" y="5510213"/>
            <a:chExt cx="479425" cy="357188"/>
          </a:xfrm>
          <a:solidFill>
            <a:sysClr val="window" lastClr="FFFFFF"/>
          </a:solidFill>
        </p:grpSpPr>
        <p:sp>
          <p:nvSpPr>
            <p:cNvPr id="449" name="Freeform 236"/>
            <p:cNvSpPr>
              <a:spLocks noEditPoints="1"/>
            </p:cNvSpPr>
            <p:nvPr/>
          </p:nvSpPr>
          <p:spPr bwMode="auto">
            <a:xfrm>
              <a:off x="2044700" y="5510213"/>
              <a:ext cx="479425" cy="357188"/>
            </a:xfrm>
            <a:custGeom>
              <a:avLst/>
              <a:gdLst>
                <a:gd name="T0" fmla="*/ 614 w 624"/>
                <a:gd name="T1" fmla="*/ 355 h 464"/>
                <a:gd name="T2" fmla="*/ 535 w 624"/>
                <a:gd name="T3" fmla="*/ 461 h 464"/>
                <a:gd name="T4" fmla="*/ 519 w 624"/>
                <a:gd name="T5" fmla="*/ 464 h 464"/>
                <a:gd name="T6" fmla="*/ 65 w 624"/>
                <a:gd name="T7" fmla="*/ 464 h 464"/>
                <a:gd name="T8" fmla="*/ 0 w 624"/>
                <a:gd name="T9" fmla="*/ 399 h 464"/>
                <a:gd name="T10" fmla="*/ 0 w 624"/>
                <a:gd name="T11" fmla="*/ 394 h 464"/>
                <a:gd name="T12" fmla="*/ 0 w 624"/>
                <a:gd name="T13" fmla="*/ 124 h 464"/>
                <a:gd name="T14" fmla="*/ 0 w 624"/>
                <a:gd name="T15" fmla="*/ 59 h 464"/>
                <a:gd name="T16" fmla="*/ 4 w 624"/>
                <a:gd name="T17" fmla="*/ 48 h 464"/>
                <a:gd name="T18" fmla="*/ 15 w 624"/>
                <a:gd name="T19" fmla="*/ 44 h 464"/>
                <a:gd name="T20" fmla="*/ 37 w 624"/>
                <a:gd name="T21" fmla="*/ 44 h 464"/>
                <a:gd name="T22" fmla="*/ 75 w 624"/>
                <a:gd name="T23" fmla="*/ 0 h 464"/>
                <a:gd name="T24" fmla="*/ 579 w 624"/>
                <a:gd name="T25" fmla="*/ 0 h 464"/>
                <a:gd name="T26" fmla="*/ 614 w 624"/>
                <a:gd name="T27" fmla="*/ 32 h 464"/>
                <a:gd name="T28" fmla="*/ 614 w 624"/>
                <a:gd name="T29" fmla="*/ 355 h 464"/>
                <a:gd name="T30" fmla="*/ 554 w 624"/>
                <a:gd name="T31" fmla="*/ 74 h 464"/>
                <a:gd name="T32" fmla="*/ 30 w 624"/>
                <a:gd name="T33" fmla="*/ 74 h 464"/>
                <a:gd name="T34" fmla="*/ 30 w 624"/>
                <a:gd name="T35" fmla="*/ 124 h 464"/>
                <a:gd name="T36" fmla="*/ 30 w 624"/>
                <a:gd name="T37" fmla="*/ 394 h 464"/>
                <a:gd name="T38" fmla="*/ 30 w 624"/>
                <a:gd name="T39" fmla="*/ 399 h 464"/>
                <a:gd name="T40" fmla="*/ 65 w 624"/>
                <a:gd name="T41" fmla="*/ 434 h 464"/>
                <a:gd name="T42" fmla="*/ 519 w 624"/>
                <a:gd name="T43" fmla="*/ 434 h 464"/>
                <a:gd name="T44" fmla="*/ 554 w 624"/>
                <a:gd name="T45" fmla="*/ 399 h 464"/>
                <a:gd name="T46" fmla="*/ 554 w 624"/>
                <a:gd name="T47" fmla="*/ 394 h 464"/>
                <a:gd name="T48" fmla="*/ 554 w 624"/>
                <a:gd name="T49" fmla="*/ 124 h 464"/>
                <a:gd name="T50" fmla="*/ 554 w 624"/>
                <a:gd name="T51" fmla="*/ 7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4" h="464">
                  <a:moveTo>
                    <a:pt x="614" y="355"/>
                  </a:moveTo>
                  <a:cubicBezTo>
                    <a:pt x="613" y="377"/>
                    <a:pt x="624" y="460"/>
                    <a:pt x="535" y="461"/>
                  </a:cubicBezTo>
                  <a:cubicBezTo>
                    <a:pt x="530" y="463"/>
                    <a:pt x="525" y="464"/>
                    <a:pt x="519" y="464"/>
                  </a:cubicBezTo>
                  <a:cubicBezTo>
                    <a:pt x="65" y="464"/>
                    <a:pt x="65" y="464"/>
                    <a:pt x="65" y="464"/>
                  </a:cubicBezTo>
                  <a:cubicBezTo>
                    <a:pt x="29" y="464"/>
                    <a:pt x="0" y="435"/>
                    <a:pt x="0" y="399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2" y="51"/>
                    <a:pt x="4" y="48"/>
                  </a:cubicBezTo>
                  <a:cubicBezTo>
                    <a:pt x="7" y="46"/>
                    <a:pt x="11" y="44"/>
                    <a:pt x="15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90" y="35"/>
                    <a:pt x="75" y="0"/>
                    <a:pt x="75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98" y="0"/>
                    <a:pt x="614" y="8"/>
                    <a:pt x="614" y="32"/>
                  </a:cubicBezTo>
                  <a:lnTo>
                    <a:pt x="614" y="355"/>
                  </a:lnTo>
                  <a:close/>
                  <a:moveTo>
                    <a:pt x="554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0" y="394"/>
                    <a:pt x="30" y="394"/>
                    <a:pt x="30" y="394"/>
                  </a:cubicBezTo>
                  <a:cubicBezTo>
                    <a:pt x="30" y="399"/>
                    <a:pt x="30" y="399"/>
                    <a:pt x="30" y="399"/>
                  </a:cubicBezTo>
                  <a:cubicBezTo>
                    <a:pt x="30" y="418"/>
                    <a:pt x="46" y="434"/>
                    <a:pt x="65" y="434"/>
                  </a:cubicBezTo>
                  <a:cubicBezTo>
                    <a:pt x="519" y="434"/>
                    <a:pt x="519" y="434"/>
                    <a:pt x="519" y="434"/>
                  </a:cubicBezTo>
                  <a:cubicBezTo>
                    <a:pt x="538" y="434"/>
                    <a:pt x="554" y="418"/>
                    <a:pt x="554" y="399"/>
                  </a:cubicBezTo>
                  <a:cubicBezTo>
                    <a:pt x="554" y="394"/>
                    <a:pt x="554" y="394"/>
                    <a:pt x="554" y="394"/>
                  </a:cubicBezTo>
                  <a:cubicBezTo>
                    <a:pt x="554" y="124"/>
                    <a:pt x="554" y="124"/>
                    <a:pt x="554" y="124"/>
                  </a:cubicBezTo>
                  <a:lnTo>
                    <a:pt x="554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0" name="Freeform 237"/>
            <p:cNvSpPr/>
            <p:nvPr/>
          </p:nvSpPr>
          <p:spPr bwMode="auto">
            <a:xfrm>
              <a:off x="2271713" y="5668963"/>
              <a:ext cx="176213" cy="17463"/>
            </a:xfrm>
            <a:custGeom>
              <a:avLst/>
              <a:gdLst>
                <a:gd name="T0" fmla="*/ 0 w 229"/>
                <a:gd name="T1" fmla="*/ 12 h 24"/>
                <a:gd name="T2" fmla="*/ 12 w 229"/>
                <a:gd name="T3" fmla="*/ 0 h 24"/>
                <a:gd name="T4" fmla="*/ 217 w 229"/>
                <a:gd name="T5" fmla="*/ 0 h 24"/>
                <a:gd name="T6" fmla="*/ 229 w 229"/>
                <a:gd name="T7" fmla="*/ 12 h 24"/>
                <a:gd name="T8" fmla="*/ 217 w 229"/>
                <a:gd name="T9" fmla="*/ 24 h 24"/>
                <a:gd name="T10" fmla="*/ 12 w 229"/>
                <a:gd name="T11" fmla="*/ 24 h 24"/>
                <a:gd name="T12" fmla="*/ 0 w 229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4" y="0"/>
                    <a:pt x="229" y="5"/>
                    <a:pt x="229" y="12"/>
                  </a:cubicBezTo>
                  <a:cubicBezTo>
                    <a:pt x="229" y="18"/>
                    <a:pt x="224" y="24"/>
                    <a:pt x="217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1" name="Freeform 238"/>
            <p:cNvSpPr/>
            <p:nvPr/>
          </p:nvSpPr>
          <p:spPr bwMode="auto">
            <a:xfrm>
              <a:off x="2271713" y="5749925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8"/>
                    <a:pt x="229" y="12"/>
                  </a:cubicBezTo>
                  <a:cubicBezTo>
                    <a:pt x="229" y="5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2" name="Freeform 239"/>
            <p:cNvSpPr/>
            <p:nvPr/>
          </p:nvSpPr>
          <p:spPr bwMode="auto">
            <a:xfrm>
              <a:off x="2271713" y="5708650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9"/>
                    <a:pt x="229" y="12"/>
                  </a:cubicBezTo>
                  <a:cubicBezTo>
                    <a:pt x="229" y="6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3" name="Freeform 240"/>
            <p:cNvSpPr>
              <a:spLocks noEditPoints="1"/>
            </p:cNvSpPr>
            <p:nvPr/>
          </p:nvSpPr>
          <p:spPr bwMode="auto">
            <a:xfrm>
              <a:off x="2093913" y="5654675"/>
              <a:ext cx="150813" cy="168275"/>
            </a:xfrm>
            <a:custGeom>
              <a:avLst/>
              <a:gdLst>
                <a:gd name="T0" fmla="*/ 0 w 196"/>
                <a:gd name="T1" fmla="*/ 0 h 218"/>
                <a:gd name="T2" fmla="*/ 0 w 196"/>
                <a:gd name="T3" fmla="*/ 218 h 218"/>
                <a:gd name="T4" fmla="*/ 196 w 196"/>
                <a:gd name="T5" fmla="*/ 218 h 218"/>
                <a:gd name="T6" fmla="*/ 196 w 196"/>
                <a:gd name="T7" fmla="*/ 0 h 218"/>
                <a:gd name="T8" fmla="*/ 0 w 196"/>
                <a:gd name="T9" fmla="*/ 0 h 218"/>
                <a:gd name="T10" fmla="*/ 7 w 196"/>
                <a:gd name="T11" fmla="*/ 208 h 218"/>
                <a:gd name="T12" fmla="*/ 13 w 196"/>
                <a:gd name="T13" fmla="*/ 181 h 218"/>
                <a:gd name="T14" fmla="*/ 27 w 196"/>
                <a:gd name="T15" fmla="*/ 162 h 218"/>
                <a:gd name="T16" fmla="*/ 63 w 196"/>
                <a:gd name="T17" fmla="*/ 145 h 218"/>
                <a:gd name="T18" fmla="*/ 79 w 196"/>
                <a:gd name="T19" fmla="*/ 133 h 218"/>
                <a:gd name="T20" fmla="*/ 79 w 196"/>
                <a:gd name="T21" fmla="*/ 133 h 218"/>
                <a:gd name="T22" fmla="*/ 79 w 196"/>
                <a:gd name="T23" fmla="*/ 128 h 218"/>
                <a:gd name="T24" fmla="*/ 67 w 196"/>
                <a:gd name="T25" fmla="*/ 110 h 218"/>
                <a:gd name="T26" fmla="*/ 63 w 196"/>
                <a:gd name="T27" fmla="*/ 75 h 218"/>
                <a:gd name="T28" fmla="*/ 78 w 196"/>
                <a:gd name="T29" fmla="*/ 50 h 218"/>
                <a:gd name="T30" fmla="*/ 121 w 196"/>
                <a:gd name="T31" fmla="*/ 48 h 218"/>
                <a:gd name="T32" fmla="*/ 137 w 196"/>
                <a:gd name="T33" fmla="*/ 56 h 218"/>
                <a:gd name="T34" fmla="*/ 139 w 196"/>
                <a:gd name="T35" fmla="*/ 76 h 218"/>
                <a:gd name="T36" fmla="*/ 133 w 196"/>
                <a:gd name="T37" fmla="*/ 93 h 218"/>
                <a:gd name="T38" fmla="*/ 132 w 196"/>
                <a:gd name="T39" fmla="*/ 112 h 218"/>
                <a:gd name="T40" fmla="*/ 123 w 196"/>
                <a:gd name="T41" fmla="*/ 132 h 218"/>
                <a:gd name="T42" fmla="*/ 123 w 196"/>
                <a:gd name="T43" fmla="*/ 133 h 218"/>
                <a:gd name="T44" fmla="*/ 123 w 196"/>
                <a:gd name="T45" fmla="*/ 133 h 218"/>
                <a:gd name="T46" fmla="*/ 145 w 196"/>
                <a:gd name="T47" fmla="*/ 150 h 218"/>
                <a:gd name="T48" fmla="*/ 177 w 196"/>
                <a:gd name="T49" fmla="*/ 178 h 218"/>
                <a:gd name="T50" fmla="*/ 183 w 196"/>
                <a:gd name="T51" fmla="*/ 209 h 218"/>
                <a:gd name="T52" fmla="*/ 7 w 196"/>
                <a:gd name="T53" fmla="*/ 2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18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196" y="218"/>
                    <a:pt x="196" y="218"/>
                    <a:pt x="196" y="218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0" y="0"/>
                  </a:lnTo>
                  <a:close/>
                  <a:moveTo>
                    <a:pt x="7" y="208"/>
                  </a:moveTo>
                  <a:cubicBezTo>
                    <a:pt x="7" y="208"/>
                    <a:pt x="11" y="189"/>
                    <a:pt x="13" y="181"/>
                  </a:cubicBezTo>
                  <a:cubicBezTo>
                    <a:pt x="15" y="173"/>
                    <a:pt x="14" y="169"/>
                    <a:pt x="27" y="162"/>
                  </a:cubicBezTo>
                  <a:cubicBezTo>
                    <a:pt x="40" y="155"/>
                    <a:pt x="61" y="147"/>
                    <a:pt x="63" y="145"/>
                  </a:cubicBezTo>
                  <a:cubicBezTo>
                    <a:pt x="65" y="143"/>
                    <a:pt x="77" y="135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9" y="130"/>
                    <a:pt x="79" y="128"/>
                  </a:cubicBezTo>
                  <a:cubicBezTo>
                    <a:pt x="77" y="122"/>
                    <a:pt x="70" y="115"/>
                    <a:pt x="67" y="110"/>
                  </a:cubicBezTo>
                  <a:cubicBezTo>
                    <a:pt x="63" y="104"/>
                    <a:pt x="62" y="90"/>
                    <a:pt x="63" y="75"/>
                  </a:cubicBezTo>
                  <a:cubicBezTo>
                    <a:pt x="64" y="60"/>
                    <a:pt x="78" y="50"/>
                    <a:pt x="78" y="50"/>
                  </a:cubicBezTo>
                  <a:cubicBezTo>
                    <a:pt x="103" y="36"/>
                    <a:pt x="114" y="45"/>
                    <a:pt x="121" y="48"/>
                  </a:cubicBezTo>
                  <a:cubicBezTo>
                    <a:pt x="128" y="50"/>
                    <a:pt x="136" y="52"/>
                    <a:pt x="137" y="56"/>
                  </a:cubicBezTo>
                  <a:cubicBezTo>
                    <a:pt x="138" y="61"/>
                    <a:pt x="139" y="71"/>
                    <a:pt x="139" y="76"/>
                  </a:cubicBezTo>
                  <a:cubicBezTo>
                    <a:pt x="139" y="82"/>
                    <a:pt x="134" y="91"/>
                    <a:pt x="133" y="93"/>
                  </a:cubicBezTo>
                  <a:cubicBezTo>
                    <a:pt x="133" y="100"/>
                    <a:pt x="132" y="110"/>
                    <a:pt x="132" y="112"/>
                  </a:cubicBezTo>
                  <a:cubicBezTo>
                    <a:pt x="131" y="117"/>
                    <a:pt x="127" y="125"/>
                    <a:pt x="123" y="132"/>
                  </a:cubicBezTo>
                  <a:cubicBezTo>
                    <a:pt x="123" y="132"/>
                    <a:pt x="123" y="132"/>
                    <a:pt x="123" y="133"/>
                  </a:cubicBezTo>
                  <a:cubicBezTo>
                    <a:pt x="123" y="133"/>
                    <a:pt x="123" y="133"/>
                    <a:pt x="123" y="133"/>
                  </a:cubicBezTo>
                  <a:cubicBezTo>
                    <a:pt x="123" y="133"/>
                    <a:pt x="121" y="138"/>
                    <a:pt x="145" y="150"/>
                  </a:cubicBezTo>
                  <a:cubicBezTo>
                    <a:pt x="168" y="162"/>
                    <a:pt x="175" y="171"/>
                    <a:pt x="177" y="178"/>
                  </a:cubicBezTo>
                  <a:cubicBezTo>
                    <a:pt x="179" y="186"/>
                    <a:pt x="183" y="209"/>
                    <a:pt x="183" y="209"/>
                  </a:cubicBezTo>
                  <a:lnTo>
                    <a:pt x="7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54" name="Group 259"/>
          <p:cNvGrpSpPr/>
          <p:nvPr/>
        </p:nvGrpSpPr>
        <p:grpSpPr>
          <a:xfrm>
            <a:off x="3321900" y="3303271"/>
            <a:ext cx="388938" cy="446088"/>
            <a:chOff x="4638675" y="4654550"/>
            <a:chExt cx="388938" cy="446088"/>
          </a:xfrm>
          <a:solidFill>
            <a:sysClr val="window" lastClr="FFFFFF"/>
          </a:solidFill>
        </p:grpSpPr>
        <p:sp>
          <p:nvSpPr>
            <p:cNvPr id="455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6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7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58" name="Group 263"/>
          <p:cNvGrpSpPr/>
          <p:nvPr/>
        </p:nvGrpSpPr>
        <p:grpSpPr>
          <a:xfrm>
            <a:off x="1118550" y="3279459"/>
            <a:ext cx="417513" cy="414338"/>
            <a:chOff x="2097088" y="4630738"/>
            <a:chExt cx="417513" cy="414338"/>
          </a:xfrm>
          <a:solidFill>
            <a:sysClr val="window" lastClr="FFFFFF"/>
          </a:solidFill>
        </p:grpSpPr>
        <p:sp>
          <p:nvSpPr>
            <p:cNvPr id="459" name="Freeform 244"/>
            <p:cNvSpPr>
              <a:spLocks noEditPoints="1"/>
            </p:cNvSpPr>
            <p:nvPr/>
          </p:nvSpPr>
          <p:spPr bwMode="auto">
            <a:xfrm>
              <a:off x="2097088" y="4630738"/>
              <a:ext cx="417513" cy="320675"/>
            </a:xfrm>
            <a:custGeom>
              <a:avLst/>
              <a:gdLst>
                <a:gd name="T0" fmla="*/ 312 w 543"/>
                <a:gd name="T1" fmla="*/ 241 h 417"/>
                <a:gd name="T2" fmla="*/ 306 w 543"/>
                <a:gd name="T3" fmla="*/ 229 h 417"/>
                <a:gd name="T4" fmla="*/ 283 w 543"/>
                <a:gd name="T5" fmla="*/ 222 h 417"/>
                <a:gd name="T6" fmla="*/ 283 w 543"/>
                <a:gd name="T7" fmla="*/ 260 h 417"/>
                <a:gd name="T8" fmla="*/ 304 w 543"/>
                <a:gd name="T9" fmla="*/ 255 h 417"/>
                <a:gd name="T10" fmla="*/ 312 w 543"/>
                <a:gd name="T11" fmla="*/ 241 h 417"/>
                <a:gd name="T12" fmla="*/ 256 w 543"/>
                <a:gd name="T13" fmla="*/ 173 h 417"/>
                <a:gd name="T14" fmla="*/ 256 w 543"/>
                <a:gd name="T15" fmla="*/ 138 h 417"/>
                <a:gd name="T16" fmla="*/ 237 w 543"/>
                <a:gd name="T17" fmla="*/ 143 h 417"/>
                <a:gd name="T18" fmla="*/ 229 w 543"/>
                <a:gd name="T19" fmla="*/ 155 h 417"/>
                <a:gd name="T20" fmla="*/ 234 w 543"/>
                <a:gd name="T21" fmla="*/ 166 h 417"/>
                <a:gd name="T22" fmla="*/ 256 w 543"/>
                <a:gd name="T23" fmla="*/ 173 h 417"/>
                <a:gd name="T24" fmla="*/ 0 w 543"/>
                <a:gd name="T25" fmla="*/ 210 h 417"/>
                <a:gd name="T26" fmla="*/ 271 w 543"/>
                <a:gd name="T27" fmla="*/ 1 h 417"/>
                <a:gd name="T28" fmla="*/ 543 w 543"/>
                <a:gd name="T29" fmla="*/ 208 h 417"/>
                <a:gd name="T30" fmla="*/ 271 w 543"/>
                <a:gd name="T31" fmla="*/ 417 h 417"/>
                <a:gd name="T32" fmla="*/ 0 w 543"/>
                <a:gd name="T33" fmla="*/ 210 h 417"/>
                <a:gd name="T34" fmla="*/ 161 w 543"/>
                <a:gd name="T35" fmla="*/ 157 h 417"/>
                <a:gd name="T36" fmla="*/ 167 w 543"/>
                <a:gd name="T37" fmla="*/ 182 h 417"/>
                <a:gd name="T38" fmla="*/ 184 w 543"/>
                <a:gd name="T39" fmla="*/ 198 h 417"/>
                <a:gd name="T40" fmla="*/ 209 w 543"/>
                <a:gd name="T41" fmla="*/ 209 h 417"/>
                <a:gd name="T42" fmla="*/ 237 w 543"/>
                <a:gd name="T43" fmla="*/ 216 h 417"/>
                <a:gd name="T44" fmla="*/ 255 w 543"/>
                <a:gd name="T45" fmla="*/ 219 h 417"/>
                <a:gd name="T46" fmla="*/ 255 w 543"/>
                <a:gd name="T47" fmla="*/ 261 h 417"/>
                <a:gd name="T48" fmla="*/ 206 w 543"/>
                <a:gd name="T49" fmla="*/ 254 h 417"/>
                <a:gd name="T50" fmla="*/ 172 w 543"/>
                <a:gd name="T51" fmla="*/ 244 h 417"/>
                <a:gd name="T52" fmla="*/ 166 w 543"/>
                <a:gd name="T53" fmla="*/ 244 h 417"/>
                <a:gd name="T54" fmla="*/ 166 w 543"/>
                <a:gd name="T55" fmla="*/ 287 h 417"/>
                <a:gd name="T56" fmla="*/ 207 w 543"/>
                <a:gd name="T57" fmla="*/ 297 h 417"/>
                <a:gd name="T58" fmla="*/ 254 w 543"/>
                <a:gd name="T59" fmla="*/ 300 h 417"/>
                <a:gd name="T60" fmla="*/ 254 w 543"/>
                <a:gd name="T61" fmla="*/ 354 h 417"/>
                <a:gd name="T62" fmla="*/ 286 w 543"/>
                <a:gd name="T63" fmla="*/ 354 h 417"/>
                <a:gd name="T64" fmla="*/ 286 w 543"/>
                <a:gd name="T65" fmla="*/ 300 h 417"/>
                <a:gd name="T66" fmla="*/ 326 w 543"/>
                <a:gd name="T67" fmla="*/ 293 h 417"/>
                <a:gd name="T68" fmla="*/ 356 w 543"/>
                <a:gd name="T69" fmla="*/ 279 h 417"/>
                <a:gd name="T70" fmla="*/ 375 w 543"/>
                <a:gd name="T71" fmla="*/ 259 h 417"/>
                <a:gd name="T72" fmla="*/ 382 w 543"/>
                <a:gd name="T73" fmla="*/ 235 h 417"/>
                <a:gd name="T74" fmla="*/ 362 w 543"/>
                <a:gd name="T75" fmla="*/ 198 h 417"/>
                <a:gd name="T76" fmla="*/ 302 w 543"/>
                <a:gd name="T77" fmla="*/ 178 h 417"/>
                <a:gd name="T78" fmla="*/ 285 w 543"/>
                <a:gd name="T79" fmla="*/ 176 h 417"/>
                <a:gd name="T80" fmla="*/ 285 w 543"/>
                <a:gd name="T81" fmla="*/ 138 h 417"/>
                <a:gd name="T82" fmla="*/ 324 w 543"/>
                <a:gd name="T83" fmla="*/ 142 h 417"/>
                <a:gd name="T84" fmla="*/ 355 w 543"/>
                <a:gd name="T85" fmla="*/ 153 h 417"/>
                <a:gd name="T86" fmla="*/ 361 w 543"/>
                <a:gd name="T87" fmla="*/ 153 h 417"/>
                <a:gd name="T88" fmla="*/ 361 w 543"/>
                <a:gd name="T89" fmla="*/ 109 h 417"/>
                <a:gd name="T90" fmla="*/ 326 w 543"/>
                <a:gd name="T91" fmla="*/ 102 h 417"/>
                <a:gd name="T92" fmla="*/ 286 w 543"/>
                <a:gd name="T93" fmla="*/ 98 h 417"/>
                <a:gd name="T94" fmla="*/ 286 w 543"/>
                <a:gd name="T95" fmla="*/ 64 h 417"/>
                <a:gd name="T96" fmla="*/ 254 w 543"/>
                <a:gd name="T97" fmla="*/ 64 h 417"/>
                <a:gd name="T98" fmla="*/ 254 w 543"/>
                <a:gd name="T99" fmla="*/ 99 h 417"/>
                <a:gd name="T100" fmla="*/ 186 w 543"/>
                <a:gd name="T101" fmla="*/ 118 h 417"/>
                <a:gd name="T102" fmla="*/ 161 w 543"/>
                <a:gd name="T103" fmla="*/ 15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17">
                  <a:moveTo>
                    <a:pt x="312" y="241"/>
                  </a:moveTo>
                  <a:cubicBezTo>
                    <a:pt x="312" y="236"/>
                    <a:pt x="310" y="232"/>
                    <a:pt x="306" y="229"/>
                  </a:cubicBezTo>
                  <a:cubicBezTo>
                    <a:pt x="301" y="226"/>
                    <a:pt x="294" y="224"/>
                    <a:pt x="283" y="222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92" y="260"/>
                    <a:pt x="299" y="258"/>
                    <a:pt x="304" y="255"/>
                  </a:cubicBezTo>
                  <a:cubicBezTo>
                    <a:pt x="310" y="252"/>
                    <a:pt x="312" y="248"/>
                    <a:pt x="312" y="241"/>
                  </a:cubicBezTo>
                  <a:close/>
                  <a:moveTo>
                    <a:pt x="256" y="173"/>
                  </a:moveTo>
                  <a:cubicBezTo>
                    <a:pt x="256" y="138"/>
                    <a:pt x="256" y="138"/>
                    <a:pt x="256" y="138"/>
                  </a:cubicBezTo>
                  <a:cubicBezTo>
                    <a:pt x="249" y="138"/>
                    <a:pt x="243" y="140"/>
                    <a:pt x="237" y="143"/>
                  </a:cubicBezTo>
                  <a:cubicBezTo>
                    <a:pt x="232" y="146"/>
                    <a:pt x="229" y="150"/>
                    <a:pt x="229" y="155"/>
                  </a:cubicBezTo>
                  <a:cubicBezTo>
                    <a:pt x="229" y="159"/>
                    <a:pt x="231" y="163"/>
                    <a:pt x="234" y="166"/>
                  </a:cubicBezTo>
                  <a:cubicBezTo>
                    <a:pt x="237" y="168"/>
                    <a:pt x="244" y="171"/>
                    <a:pt x="256" y="173"/>
                  </a:cubicBezTo>
                  <a:close/>
                  <a:moveTo>
                    <a:pt x="0" y="210"/>
                  </a:moveTo>
                  <a:cubicBezTo>
                    <a:pt x="0" y="95"/>
                    <a:pt x="122" y="2"/>
                    <a:pt x="271" y="1"/>
                  </a:cubicBezTo>
                  <a:cubicBezTo>
                    <a:pt x="421" y="0"/>
                    <a:pt x="543" y="92"/>
                    <a:pt x="543" y="208"/>
                  </a:cubicBezTo>
                  <a:cubicBezTo>
                    <a:pt x="543" y="323"/>
                    <a:pt x="421" y="417"/>
                    <a:pt x="271" y="417"/>
                  </a:cubicBezTo>
                  <a:cubicBezTo>
                    <a:pt x="122" y="417"/>
                    <a:pt x="0" y="324"/>
                    <a:pt x="0" y="210"/>
                  </a:cubicBezTo>
                  <a:close/>
                  <a:moveTo>
                    <a:pt x="161" y="157"/>
                  </a:moveTo>
                  <a:cubicBezTo>
                    <a:pt x="161" y="167"/>
                    <a:pt x="163" y="175"/>
                    <a:pt x="167" y="182"/>
                  </a:cubicBezTo>
                  <a:cubicBezTo>
                    <a:pt x="171" y="188"/>
                    <a:pt x="177" y="194"/>
                    <a:pt x="184" y="198"/>
                  </a:cubicBezTo>
                  <a:cubicBezTo>
                    <a:pt x="191" y="203"/>
                    <a:pt x="200" y="207"/>
                    <a:pt x="209" y="209"/>
                  </a:cubicBezTo>
                  <a:cubicBezTo>
                    <a:pt x="218" y="212"/>
                    <a:pt x="227" y="214"/>
                    <a:pt x="237" y="216"/>
                  </a:cubicBezTo>
                  <a:cubicBezTo>
                    <a:pt x="255" y="219"/>
                    <a:pt x="255" y="219"/>
                    <a:pt x="255" y="219"/>
                  </a:cubicBezTo>
                  <a:cubicBezTo>
                    <a:pt x="255" y="261"/>
                    <a:pt x="255" y="261"/>
                    <a:pt x="255" y="261"/>
                  </a:cubicBezTo>
                  <a:cubicBezTo>
                    <a:pt x="239" y="260"/>
                    <a:pt x="222" y="258"/>
                    <a:pt x="206" y="254"/>
                  </a:cubicBezTo>
                  <a:cubicBezTo>
                    <a:pt x="190" y="250"/>
                    <a:pt x="179" y="247"/>
                    <a:pt x="172" y="244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87"/>
                    <a:pt x="166" y="287"/>
                    <a:pt x="166" y="287"/>
                  </a:cubicBezTo>
                  <a:cubicBezTo>
                    <a:pt x="176" y="291"/>
                    <a:pt x="190" y="294"/>
                    <a:pt x="207" y="297"/>
                  </a:cubicBezTo>
                  <a:cubicBezTo>
                    <a:pt x="224" y="299"/>
                    <a:pt x="240" y="300"/>
                    <a:pt x="254" y="300"/>
                  </a:cubicBezTo>
                  <a:cubicBezTo>
                    <a:pt x="254" y="354"/>
                    <a:pt x="254" y="354"/>
                    <a:pt x="254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00"/>
                    <a:pt x="286" y="300"/>
                    <a:pt x="286" y="300"/>
                  </a:cubicBezTo>
                  <a:cubicBezTo>
                    <a:pt x="301" y="299"/>
                    <a:pt x="314" y="297"/>
                    <a:pt x="326" y="293"/>
                  </a:cubicBezTo>
                  <a:cubicBezTo>
                    <a:pt x="338" y="289"/>
                    <a:pt x="348" y="285"/>
                    <a:pt x="356" y="279"/>
                  </a:cubicBezTo>
                  <a:cubicBezTo>
                    <a:pt x="364" y="273"/>
                    <a:pt x="370" y="267"/>
                    <a:pt x="375" y="259"/>
                  </a:cubicBezTo>
                  <a:cubicBezTo>
                    <a:pt x="379" y="252"/>
                    <a:pt x="382" y="244"/>
                    <a:pt x="382" y="235"/>
                  </a:cubicBezTo>
                  <a:cubicBezTo>
                    <a:pt x="382" y="219"/>
                    <a:pt x="375" y="206"/>
                    <a:pt x="362" y="198"/>
                  </a:cubicBezTo>
                  <a:cubicBezTo>
                    <a:pt x="349" y="189"/>
                    <a:pt x="329" y="183"/>
                    <a:pt x="302" y="178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99" y="138"/>
                    <a:pt x="312" y="140"/>
                    <a:pt x="324" y="142"/>
                  </a:cubicBezTo>
                  <a:cubicBezTo>
                    <a:pt x="335" y="145"/>
                    <a:pt x="345" y="148"/>
                    <a:pt x="355" y="153"/>
                  </a:cubicBezTo>
                  <a:cubicBezTo>
                    <a:pt x="361" y="153"/>
                    <a:pt x="361" y="153"/>
                    <a:pt x="361" y="153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3" y="107"/>
                    <a:pt x="341" y="104"/>
                    <a:pt x="326" y="102"/>
                  </a:cubicBezTo>
                  <a:cubicBezTo>
                    <a:pt x="311" y="100"/>
                    <a:pt x="298" y="99"/>
                    <a:pt x="286" y="98"/>
                  </a:cubicBezTo>
                  <a:cubicBezTo>
                    <a:pt x="286" y="64"/>
                    <a:pt x="286" y="64"/>
                    <a:pt x="286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25" y="101"/>
                    <a:pt x="202" y="108"/>
                    <a:pt x="186" y="118"/>
                  </a:cubicBezTo>
                  <a:cubicBezTo>
                    <a:pt x="169" y="129"/>
                    <a:pt x="161" y="142"/>
                    <a:pt x="161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0" name="Freeform 245"/>
            <p:cNvSpPr/>
            <p:nvPr/>
          </p:nvSpPr>
          <p:spPr bwMode="auto">
            <a:xfrm>
              <a:off x="2097088" y="4811713"/>
              <a:ext cx="417513" cy="168275"/>
            </a:xfrm>
            <a:custGeom>
              <a:avLst/>
              <a:gdLst>
                <a:gd name="T0" fmla="*/ 542 w 543"/>
                <a:gd name="T1" fmla="*/ 0 h 219"/>
                <a:gd name="T2" fmla="*/ 543 w 543"/>
                <a:gd name="T3" fmla="*/ 10 h 219"/>
                <a:gd name="T4" fmla="*/ 271 w 543"/>
                <a:gd name="T5" fmla="*/ 219 h 219"/>
                <a:gd name="T6" fmla="*/ 0 w 543"/>
                <a:gd name="T7" fmla="*/ 12 h 219"/>
                <a:gd name="T8" fmla="*/ 0 w 543"/>
                <a:gd name="T9" fmla="*/ 2 h 219"/>
                <a:gd name="T10" fmla="*/ 271 w 543"/>
                <a:gd name="T11" fmla="*/ 201 h 219"/>
                <a:gd name="T12" fmla="*/ 542 w 543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9">
                  <a:moveTo>
                    <a:pt x="542" y="0"/>
                  </a:moveTo>
                  <a:cubicBezTo>
                    <a:pt x="542" y="4"/>
                    <a:pt x="543" y="7"/>
                    <a:pt x="543" y="10"/>
                  </a:cubicBezTo>
                  <a:cubicBezTo>
                    <a:pt x="543" y="125"/>
                    <a:pt x="421" y="219"/>
                    <a:pt x="271" y="219"/>
                  </a:cubicBezTo>
                  <a:cubicBezTo>
                    <a:pt x="122" y="219"/>
                    <a:pt x="0" y="126"/>
                    <a:pt x="0" y="12"/>
                  </a:cubicBezTo>
                  <a:cubicBezTo>
                    <a:pt x="0" y="9"/>
                    <a:pt x="0" y="5"/>
                    <a:pt x="0" y="2"/>
                  </a:cubicBezTo>
                  <a:cubicBezTo>
                    <a:pt x="7" y="113"/>
                    <a:pt x="126" y="201"/>
                    <a:pt x="271" y="201"/>
                  </a:cubicBezTo>
                  <a:cubicBezTo>
                    <a:pt x="417" y="201"/>
                    <a:pt x="536" y="112"/>
                    <a:pt x="5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1" name="Freeform 246"/>
            <p:cNvSpPr/>
            <p:nvPr/>
          </p:nvSpPr>
          <p:spPr bwMode="auto">
            <a:xfrm>
              <a:off x="2097088" y="4845050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2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6"/>
                    <a:pt x="122" y="218"/>
                    <a:pt x="271" y="218"/>
                  </a:cubicBezTo>
                  <a:cubicBezTo>
                    <a:pt x="421" y="218"/>
                    <a:pt x="543" y="125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2" name="Freeform 247"/>
            <p:cNvSpPr/>
            <p:nvPr/>
          </p:nvSpPr>
          <p:spPr bwMode="auto">
            <a:xfrm>
              <a:off x="2097088" y="4878388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1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1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5"/>
                    <a:pt x="122" y="218"/>
                    <a:pt x="271" y="218"/>
                  </a:cubicBezTo>
                  <a:cubicBezTo>
                    <a:pt x="421" y="218"/>
                    <a:pt x="543" y="124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63" name="Group 268"/>
          <p:cNvGrpSpPr/>
          <p:nvPr/>
        </p:nvGrpSpPr>
        <p:grpSpPr>
          <a:xfrm>
            <a:off x="2630718" y="4007476"/>
            <a:ext cx="307975" cy="488950"/>
            <a:chOff x="3824288" y="5486400"/>
            <a:chExt cx="307975" cy="488950"/>
          </a:xfrm>
          <a:solidFill>
            <a:sysClr val="window" lastClr="FFFFFF"/>
          </a:solidFill>
        </p:grpSpPr>
        <p:sp>
          <p:nvSpPr>
            <p:cNvPr id="464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5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6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7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8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69" name="Group 274"/>
          <p:cNvGrpSpPr/>
          <p:nvPr/>
        </p:nvGrpSpPr>
        <p:grpSpPr>
          <a:xfrm>
            <a:off x="1838630" y="1094563"/>
            <a:ext cx="430213" cy="427038"/>
            <a:chOff x="2936875" y="2108200"/>
            <a:chExt cx="430213" cy="427038"/>
          </a:xfrm>
          <a:solidFill>
            <a:sysClr val="window" lastClr="FFFFFF"/>
          </a:solidFill>
        </p:grpSpPr>
        <p:sp>
          <p:nvSpPr>
            <p:cNvPr id="470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1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72" name="Group 147"/>
          <p:cNvGrpSpPr/>
          <p:nvPr/>
        </p:nvGrpSpPr>
        <p:grpSpPr>
          <a:xfrm>
            <a:off x="4855442" y="1114855"/>
            <a:ext cx="265113" cy="423862"/>
            <a:chOff x="914400" y="2173288"/>
            <a:chExt cx="265113" cy="423862"/>
          </a:xfrm>
          <a:solidFill>
            <a:sysClr val="window" lastClr="FFFFFF"/>
          </a:solidFill>
        </p:grpSpPr>
        <p:sp>
          <p:nvSpPr>
            <p:cNvPr id="473" name="Freeform 216"/>
            <p:cNvSpPr>
              <a:spLocks noEditPoints="1"/>
            </p:cNvSpPr>
            <p:nvPr/>
          </p:nvSpPr>
          <p:spPr bwMode="auto">
            <a:xfrm>
              <a:off x="914400" y="2247900"/>
              <a:ext cx="265113" cy="349250"/>
            </a:xfrm>
            <a:custGeom>
              <a:avLst/>
              <a:gdLst>
                <a:gd name="T0" fmla="*/ 0 w 352"/>
                <a:gd name="T1" fmla="*/ 465 h 465"/>
                <a:gd name="T2" fmla="*/ 40 w 352"/>
                <a:gd name="T3" fmla="*/ 371 h 465"/>
                <a:gd name="T4" fmla="*/ 180 w 352"/>
                <a:gd name="T5" fmla="*/ 465 h 465"/>
                <a:gd name="T6" fmla="*/ 58 w 352"/>
                <a:gd name="T7" fmla="*/ 329 h 465"/>
                <a:gd name="T8" fmla="*/ 58 w 352"/>
                <a:gd name="T9" fmla="*/ 329 h 465"/>
                <a:gd name="T10" fmla="*/ 58 w 352"/>
                <a:gd name="T11" fmla="*/ 242 h 465"/>
                <a:gd name="T12" fmla="*/ 40 w 352"/>
                <a:gd name="T13" fmla="*/ 180 h 465"/>
                <a:gd name="T14" fmla="*/ 40 w 352"/>
                <a:gd name="T15" fmla="*/ 147 h 465"/>
                <a:gd name="T16" fmla="*/ 58 w 352"/>
                <a:gd name="T17" fmla="*/ 93 h 465"/>
                <a:gd name="T18" fmla="*/ 58 w 352"/>
                <a:gd name="T19" fmla="*/ 93 h 465"/>
                <a:gd name="T20" fmla="*/ 94 w 352"/>
                <a:gd name="T21" fmla="*/ 302 h 465"/>
                <a:gd name="T22" fmla="*/ 76 w 352"/>
                <a:gd name="T23" fmla="*/ 242 h 465"/>
                <a:gd name="T24" fmla="*/ 76 w 352"/>
                <a:gd name="T25" fmla="*/ 207 h 465"/>
                <a:gd name="T26" fmla="*/ 94 w 352"/>
                <a:gd name="T27" fmla="*/ 147 h 465"/>
                <a:gd name="T28" fmla="*/ 94 w 352"/>
                <a:gd name="T29" fmla="*/ 147 h 465"/>
                <a:gd name="T30" fmla="*/ 94 w 352"/>
                <a:gd name="T31" fmla="*/ 66 h 465"/>
                <a:gd name="T32" fmla="*/ 112 w 352"/>
                <a:gd name="T33" fmla="*/ 302 h 465"/>
                <a:gd name="T34" fmla="*/ 112 w 352"/>
                <a:gd name="T35" fmla="*/ 269 h 465"/>
                <a:gd name="T36" fmla="*/ 130 w 352"/>
                <a:gd name="T37" fmla="*/ 207 h 465"/>
                <a:gd name="T38" fmla="*/ 130 w 352"/>
                <a:gd name="T39" fmla="*/ 207 h 465"/>
                <a:gd name="T40" fmla="*/ 130 w 352"/>
                <a:gd name="T41" fmla="*/ 120 h 465"/>
                <a:gd name="T42" fmla="*/ 112 w 352"/>
                <a:gd name="T43" fmla="*/ 66 h 465"/>
                <a:gd name="T44" fmla="*/ 149 w 352"/>
                <a:gd name="T45" fmla="*/ 329 h 465"/>
                <a:gd name="T46" fmla="*/ 167 w 352"/>
                <a:gd name="T47" fmla="*/ 269 h 465"/>
                <a:gd name="T48" fmla="*/ 167 w 352"/>
                <a:gd name="T49" fmla="*/ 269 h 465"/>
                <a:gd name="T50" fmla="*/ 167 w 352"/>
                <a:gd name="T51" fmla="*/ 180 h 465"/>
                <a:gd name="T52" fmla="*/ 149 w 352"/>
                <a:gd name="T53" fmla="*/ 120 h 465"/>
                <a:gd name="T54" fmla="*/ 149 w 352"/>
                <a:gd name="T55" fmla="*/ 93 h 465"/>
                <a:gd name="T56" fmla="*/ 203 w 352"/>
                <a:gd name="T57" fmla="*/ 329 h 465"/>
                <a:gd name="T58" fmla="*/ 203 w 352"/>
                <a:gd name="T59" fmla="*/ 329 h 465"/>
                <a:gd name="T60" fmla="*/ 203 w 352"/>
                <a:gd name="T61" fmla="*/ 242 h 465"/>
                <a:gd name="T62" fmla="*/ 185 w 352"/>
                <a:gd name="T63" fmla="*/ 180 h 465"/>
                <a:gd name="T64" fmla="*/ 185 w 352"/>
                <a:gd name="T65" fmla="*/ 147 h 465"/>
                <a:gd name="T66" fmla="*/ 203 w 352"/>
                <a:gd name="T67" fmla="*/ 93 h 465"/>
                <a:gd name="T68" fmla="*/ 203 w 352"/>
                <a:gd name="T69" fmla="*/ 93 h 465"/>
                <a:gd name="T70" fmla="*/ 240 w 352"/>
                <a:gd name="T71" fmla="*/ 302 h 465"/>
                <a:gd name="T72" fmla="*/ 222 w 352"/>
                <a:gd name="T73" fmla="*/ 242 h 465"/>
                <a:gd name="T74" fmla="*/ 222 w 352"/>
                <a:gd name="T75" fmla="*/ 207 h 465"/>
                <a:gd name="T76" fmla="*/ 240 w 352"/>
                <a:gd name="T77" fmla="*/ 147 h 465"/>
                <a:gd name="T78" fmla="*/ 240 w 352"/>
                <a:gd name="T79" fmla="*/ 147 h 465"/>
                <a:gd name="T80" fmla="*/ 240 w 352"/>
                <a:gd name="T81" fmla="*/ 66 h 465"/>
                <a:gd name="T82" fmla="*/ 258 w 352"/>
                <a:gd name="T83" fmla="*/ 302 h 465"/>
                <a:gd name="T84" fmla="*/ 258 w 352"/>
                <a:gd name="T85" fmla="*/ 269 h 465"/>
                <a:gd name="T86" fmla="*/ 276 w 352"/>
                <a:gd name="T87" fmla="*/ 207 h 465"/>
                <a:gd name="T88" fmla="*/ 276 w 352"/>
                <a:gd name="T89" fmla="*/ 207 h 465"/>
                <a:gd name="T90" fmla="*/ 276 w 352"/>
                <a:gd name="T91" fmla="*/ 120 h 465"/>
                <a:gd name="T92" fmla="*/ 258 w 352"/>
                <a:gd name="T93" fmla="*/ 66 h 465"/>
                <a:gd name="T94" fmla="*/ 294 w 352"/>
                <a:gd name="T95" fmla="*/ 329 h 465"/>
                <a:gd name="T96" fmla="*/ 312 w 352"/>
                <a:gd name="T97" fmla="*/ 269 h 465"/>
                <a:gd name="T98" fmla="*/ 312 w 352"/>
                <a:gd name="T99" fmla="*/ 269 h 465"/>
                <a:gd name="T100" fmla="*/ 312 w 352"/>
                <a:gd name="T101" fmla="*/ 180 h 465"/>
                <a:gd name="T102" fmla="*/ 294 w 352"/>
                <a:gd name="T103" fmla="*/ 120 h 465"/>
                <a:gd name="T104" fmla="*/ 294 w 352"/>
                <a:gd name="T105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65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72" y="465"/>
                    <a:pt x="172" y="465"/>
                    <a:pt x="172" y="465"/>
                  </a:cubicBezTo>
                  <a:cubicBezTo>
                    <a:pt x="172" y="426"/>
                    <a:pt x="172" y="426"/>
                    <a:pt x="172" y="426"/>
                  </a:cubicBezTo>
                  <a:cubicBezTo>
                    <a:pt x="40" y="426"/>
                    <a:pt x="40" y="426"/>
                    <a:pt x="40" y="426"/>
                  </a:cubicBezTo>
                  <a:cubicBezTo>
                    <a:pt x="40" y="371"/>
                    <a:pt x="40" y="371"/>
                    <a:pt x="40" y="371"/>
                  </a:cubicBezTo>
                  <a:cubicBezTo>
                    <a:pt x="312" y="371"/>
                    <a:pt x="312" y="371"/>
                    <a:pt x="312" y="371"/>
                  </a:cubicBezTo>
                  <a:cubicBezTo>
                    <a:pt x="312" y="426"/>
                    <a:pt x="312" y="426"/>
                    <a:pt x="312" y="426"/>
                  </a:cubicBezTo>
                  <a:cubicBezTo>
                    <a:pt x="180" y="426"/>
                    <a:pt x="180" y="426"/>
                    <a:pt x="180" y="426"/>
                  </a:cubicBezTo>
                  <a:cubicBezTo>
                    <a:pt x="180" y="465"/>
                    <a:pt x="180" y="465"/>
                    <a:pt x="180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4"/>
                    <a:pt x="352" y="44"/>
                    <a:pt x="352" y="44"/>
                  </a:cubicBezTo>
                  <a:cubicBezTo>
                    <a:pt x="352" y="20"/>
                    <a:pt x="333" y="0"/>
                    <a:pt x="308" y="0"/>
                  </a:cubicBezTo>
                  <a:close/>
                  <a:moveTo>
                    <a:pt x="58" y="329"/>
                  </a:moveTo>
                  <a:cubicBezTo>
                    <a:pt x="40" y="329"/>
                    <a:pt x="40" y="329"/>
                    <a:pt x="40" y="32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58" y="302"/>
                    <a:pt x="58" y="302"/>
                    <a:pt x="58" y="302"/>
                  </a:cubicBezTo>
                  <a:lnTo>
                    <a:pt x="58" y="329"/>
                  </a:lnTo>
                  <a:close/>
                  <a:moveTo>
                    <a:pt x="58" y="269"/>
                  </a:moveTo>
                  <a:cubicBezTo>
                    <a:pt x="40" y="269"/>
                    <a:pt x="40" y="269"/>
                    <a:pt x="40" y="269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58" y="242"/>
                    <a:pt x="58" y="242"/>
                    <a:pt x="58" y="242"/>
                  </a:cubicBezTo>
                  <a:lnTo>
                    <a:pt x="58" y="269"/>
                  </a:lnTo>
                  <a:close/>
                  <a:moveTo>
                    <a:pt x="58" y="207"/>
                  </a:moveTo>
                  <a:cubicBezTo>
                    <a:pt x="40" y="207"/>
                    <a:pt x="40" y="207"/>
                    <a:pt x="40" y="20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8" y="180"/>
                    <a:pt x="58" y="180"/>
                    <a:pt x="58" y="180"/>
                  </a:cubicBezTo>
                  <a:lnTo>
                    <a:pt x="58" y="207"/>
                  </a:lnTo>
                  <a:close/>
                  <a:moveTo>
                    <a:pt x="58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8" y="120"/>
                    <a:pt x="58" y="120"/>
                    <a:pt x="58" y="120"/>
                  </a:cubicBezTo>
                  <a:lnTo>
                    <a:pt x="58" y="147"/>
                  </a:lnTo>
                  <a:close/>
                  <a:moveTo>
                    <a:pt x="58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8" y="66"/>
                    <a:pt x="58" y="66"/>
                    <a:pt x="58" y="66"/>
                  </a:cubicBezTo>
                  <a:lnTo>
                    <a:pt x="58" y="93"/>
                  </a:lnTo>
                  <a:close/>
                  <a:moveTo>
                    <a:pt x="94" y="329"/>
                  </a:moveTo>
                  <a:cubicBezTo>
                    <a:pt x="76" y="329"/>
                    <a:pt x="76" y="329"/>
                    <a:pt x="76" y="329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94" y="302"/>
                    <a:pt x="94" y="302"/>
                    <a:pt x="94" y="302"/>
                  </a:cubicBezTo>
                  <a:lnTo>
                    <a:pt x="94" y="329"/>
                  </a:lnTo>
                  <a:close/>
                  <a:moveTo>
                    <a:pt x="94" y="269"/>
                  </a:moveTo>
                  <a:cubicBezTo>
                    <a:pt x="76" y="269"/>
                    <a:pt x="76" y="269"/>
                    <a:pt x="76" y="269"/>
                  </a:cubicBezTo>
                  <a:cubicBezTo>
                    <a:pt x="76" y="242"/>
                    <a:pt x="76" y="242"/>
                    <a:pt x="76" y="242"/>
                  </a:cubicBezTo>
                  <a:cubicBezTo>
                    <a:pt x="94" y="242"/>
                    <a:pt x="94" y="242"/>
                    <a:pt x="94" y="242"/>
                  </a:cubicBezTo>
                  <a:lnTo>
                    <a:pt x="94" y="269"/>
                  </a:lnTo>
                  <a:close/>
                  <a:moveTo>
                    <a:pt x="94" y="207"/>
                  </a:moveTo>
                  <a:cubicBezTo>
                    <a:pt x="76" y="207"/>
                    <a:pt x="76" y="207"/>
                    <a:pt x="76" y="207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94" y="180"/>
                    <a:pt x="94" y="180"/>
                    <a:pt x="94" y="180"/>
                  </a:cubicBezTo>
                  <a:lnTo>
                    <a:pt x="94" y="207"/>
                  </a:lnTo>
                  <a:close/>
                  <a:moveTo>
                    <a:pt x="94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94" y="120"/>
                    <a:pt x="94" y="120"/>
                    <a:pt x="94" y="120"/>
                  </a:cubicBezTo>
                  <a:lnTo>
                    <a:pt x="94" y="147"/>
                  </a:lnTo>
                  <a:close/>
                  <a:moveTo>
                    <a:pt x="94" y="93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94" y="66"/>
                    <a:pt x="94" y="66"/>
                    <a:pt x="94" y="66"/>
                  </a:cubicBezTo>
                  <a:lnTo>
                    <a:pt x="94" y="93"/>
                  </a:lnTo>
                  <a:close/>
                  <a:moveTo>
                    <a:pt x="130" y="329"/>
                  </a:moveTo>
                  <a:cubicBezTo>
                    <a:pt x="112" y="329"/>
                    <a:pt x="112" y="329"/>
                    <a:pt x="112" y="329"/>
                  </a:cubicBezTo>
                  <a:cubicBezTo>
                    <a:pt x="112" y="302"/>
                    <a:pt x="112" y="302"/>
                    <a:pt x="112" y="302"/>
                  </a:cubicBezTo>
                  <a:cubicBezTo>
                    <a:pt x="130" y="302"/>
                    <a:pt x="130" y="302"/>
                    <a:pt x="130" y="302"/>
                  </a:cubicBezTo>
                  <a:lnTo>
                    <a:pt x="130" y="329"/>
                  </a:lnTo>
                  <a:close/>
                  <a:moveTo>
                    <a:pt x="130" y="269"/>
                  </a:moveTo>
                  <a:cubicBezTo>
                    <a:pt x="112" y="269"/>
                    <a:pt x="112" y="269"/>
                    <a:pt x="112" y="269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30" y="242"/>
                    <a:pt x="130" y="242"/>
                    <a:pt x="130" y="242"/>
                  </a:cubicBezTo>
                  <a:lnTo>
                    <a:pt x="130" y="269"/>
                  </a:lnTo>
                  <a:close/>
                  <a:moveTo>
                    <a:pt x="130" y="207"/>
                  </a:moveTo>
                  <a:cubicBezTo>
                    <a:pt x="112" y="207"/>
                    <a:pt x="112" y="207"/>
                    <a:pt x="112" y="207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30" y="180"/>
                    <a:pt x="130" y="180"/>
                    <a:pt x="130" y="180"/>
                  </a:cubicBezTo>
                  <a:lnTo>
                    <a:pt x="130" y="207"/>
                  </a:lnTo>
                  <a:close/>
                  <a:moveTo>
                    <a:pt x="130" y="147"/>
                  </a:moveTo>
                  <a:cubicBezTo>
                    <a:pt x="112" y="147"/>
                    <a:pt x="112" y="147"/>
                    <a:pt x="112" y="147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30" y="120"/>
                    <a:pt x="130" y="120"/>
                  </a:cubicBezTo>
                  <a:lnTo>
                    <a:pt x="130" y="147"/>
                  </a:lnTo>
                  <a:close/>
                  <a:moveTo>
                    <a:pt x="130" y="93"/>
                  </a:moveTo>
                  <a:cubicBezTo>
                    <a:pt x="112" y="93"/>
                    <a:pt x="112" y="93"/>
                    <a:pt x="112" y="93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30" y="66"/>
                    <a:pt x="130" y="66"/>
                    <a:pt x="130" y="66"/>
                  </a:cubicBezTo>
                  <a:lnTo>
                    <a:pt x="130" y="93"/>
                  </a:lnTo>
                  <a:close/>
                  <a:moveTo>
                    <a:pt x="167" y="329"/>
                  </a:moveTo>
                  <a:cubicBezTo>
                    <a:pt x="149" y="329"/>
                    <a:pt x="149" y="329"/>
                    <a:pt x="149" y="329"/>
                  </a:cubicBezTo>
                  <a:cubicBezTo>
                    <a:pt x="149" y="302"/>
                    <a:pt x="149" y="302"/>
                    <a:pt x="149" y="302"/>
                  </a:cubicBezTo>
                  <a:cubicBezTo>
                    <a:pt x="167" y="302"/>
                    <a:pt x="167" y="302"/>
                    <a:pt x="167" y="302"/>
                  </a:cubicBezTo>
                  <a:lnTo>
                    <a:pt x="167" y="329"/>
                  </a:lnTo>
                  <a:close/>
                  <a:moveTo>
                    <a:pt x="167" y="269"/>
                  </a:moveTo>
                  <a:cubicBezTo>
                    <a:pt x="149" y="269"/>
                    <a:pt x="149" y="269"/>
                    <a:pt x="149" y="26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67" y="242"/>
                    <a:pt x="167" y="242"/>
                    <a:pt x="167" y="242"/>
                  </a:cubicBezTo>
                  <a:lnTo>
                    <a:pt x="167" y="269"/>
                  </a:lnTo>
                  <a:close/>
                  <a:moveTo>
                    <a:pt x="167" y="207"/>
                  </a:moveTo>
                  <a:cubicBezTo>
                    <a:pt x="149" y="207"/>
                    <a:pt x="149" y="207"/>
                    <a:pt x="149" y="207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67" y="180"/>
                    <a:pt x="167" y="180"/>
                    <a:pt x="167" y="180"/>
                  </a:cubicBezTo>
                  <a:lnTo>
                    <a:pt x="167" y="207"/>
                  </a:lnTo>
                  <a:close/>
                  <a:moveTo>
                    <a:pt x="167" y="147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67" y="120"/>
                    <a:pt x="167" y="120"/>
                    <a:pt x="167" y="120"/>
                  </a:cubicBezTo>
                  <a:lnTo>
                    <a:pt x="167" y="147"/>
                  </a:lnTo>
                  <a:close/>
                  <a:moveTo>
                    <a:pt x="167" y="93"/>
                  </a:moveTo>
                  <a:cubicBezTo>
                    <a:pt x="149" y="93"/>
                    <a:pt x="149" y="93"/>
                    <a:pt x="149" y="93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67" y="66"/>
                    <a:pt x="167" y="66"/>
                    <a:pt x="167" y="66"/>
                  </a:cubicBezTo>
                  <a:lnTo>
                    <a:pt x="167" y="93"/>
                  </a:lnTo>
                  <a:close/>
                  <a:moveTo>
                    <a:pt x="203" y="329"/>
                  </a:moveTo>
                  <a:cubicBezTo>
                    <a:pt x="185" y="329"/>
                    <a:pt x="185" y="329"/>
                    <a:pt x="185" y="329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203" y="302"/>
                    <a:pt x="203" y="302"/>
                    <a:pt x="203" y="302"/>
                  </a:cubicBezTo>
                  <a:lnTo>
                    <a:pt x="203" y="329"/>
                  </a:lnTo>
                  <a:close/>
                  <a:moveTo>
                    <a:pt x="203" y="269"/>
                  </a:moveTo>
                  <a:cubicBezTo>
                    <a:pt x="185" y="269"/>
                    <a:pt x="185" y="269"/>
                    <a:pt x="185" y="269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203" y="242"/>
                    <a:pt x="203" y="242"/>
                    <a:pt x="203" y="242"/>
                  </a:cubicBezTo>
                  <a:lnTo>
                    <a:pt x="203" y="269"/>
                  </a:lnTo>
                  <a:close/>
                  <a:moveTo>
                    <a:pt x="203" y="207"/>
                  </a:moveTo>
                  <a:cubicBezTo>
                    <a:pt x="185" y="207"/>
                    <a:pt x="185" y="207"/>
                    <a:pt x="185" y="207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203" y="180"/>
                    <a:pt x="203" y="180"/>
                    <a:pt x="203" y="180"/>
                  </a:cubicBezTo>
                  <a:lnTo>
                    <a:pt x="203" y="207"/>
                  </a:lnTo>
                  <a:close/>
                  <a:moveTo>
                    <a:pt x="203" y="147"/>
                  </a:moveTo>
                  <a:cubicBezTo>
                    <a:pt x="185" y="147"/>
                    <a:pt x="185" y="147"/>
                    <a:pt x="185" y="147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203" y="120"/>
                    <a:pt x="203" y="120"/>
                    <a:pt x="203" y="120"/>
                  </a:cubicBezTo>
                  <a:lnTo>
                    <a:pt x="203" y="147"/>
                  </a:lnTo>
                  <a:close/>
                  <a:moveTo>
                    <a:pt x="203" y="93"/>
                  </a:moveTo>
                  <a:cubicBezTo>
                    <a:pt x="185" y="93"/>
                    <a:pt x="185" y="93"/>
                    <a:pt x="185" y="93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203" y="66"/>
                    <a:pt x="203" y="66"/>
                    <a:pt x="203" y="66"/>
                  </a:cubicBezTo>
                  <a:lnTo>
                    <a:pt x="203" y="93"/>
                  </a:lnTo>
                  <a:close/>
                  <a:moveTo>
                    <a:pt x="240" y="329"/>
                  </a:moveTo>
                  <a:cubicBezTo>
                    <a:pt x="222" y="329"/>
                    <a:pt x="222" y="329"/>
                    <a:pt x="222" y="329"/>
                  </a:cubicBezTo>
                  <a:cubicBezTo>
                    <a:pt x="222" y="302"/>
                    <a:pt x="222" y="302"/>
                    <a:pt x="222" y="302"/>
                  </a:cubicBezTo>
                  <a:cubicBezTo>
                    <a:pt x="240" y="302"/>
                    <a:pt x="240" y="302"/>
                    <a:pt x="240" y="302"/>
                  </a:cubicBezTo>
                  <a:lnTo>
                    <a:pt x="240" y="329"/>
                  </a:lnTo>
                  <a:close/>
                  <a:moveTo>
                    <a:pt x="240" y="269"/>
                  </a:moveTo>
                  <a:cubicBezTo>
                    <a:pt x="222" y="269"/>
                    <a:pt x="222" y="269"/>
                    <a:pt x="222" y="269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40" y="242"/>
                    <a:pt x="240" y="242"/>
                    <a:pt x="240" y="242"/>
                  </a:cubicBezTo>
                  <a:lnTo>
                    <a:pt x="240" y="269"/>
                  </a:lnTo>
                  <a:close/>
                  <a:moveTo>
                    <a:pt x="240" y="207"/>
                  </a:moveTo>
                  <a:cubicBezTo>
                    <a:pt x="222" y="207"/>
                    <a:pt x="222" y="207"/>
                    <a:pt x="222" y="207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40" y="180"/>
                    <a:pt x="240" y="180"/>
                    <a:pt x="240" y="180"/>
                  </a:cubicBezTo>
                  <a:lnTo>
                    <a:pt x="240" y="207"/>
                  </a:lnTo>
                  <a:close/>
                  <a:moveTo>
                    <a:pt x="240" y="147"/>
                  </a:moveTo>
                  <a:cubicBezTo>
                    <a:pt x="222" y="147"/>
                    <a:pt x="222" y="147"/>
                    <a:pt x="222" y="147"/>
                  </a:cubicBezTo>
                  <a:cubicBezTo>
                    <a:pt x="222" y="120"/>
                    <a:pt x="222" y="120"/>
                    <a:pt x="222" y="120"/>
                  </a:cubicBezTo>
                  <a:cubicBezTo>
                    <a:pt x="240" y="120"/>
                    <a:pt x="240" y="120"/>
                    <a:pt x="240" y="120"/>
                  </a:cubicBezTo>
                  <a:lnTo>
                    <a:pt x="240" y="147"/>
                  </a:lnTo>
                  <a:close/>
                  <a:moveTo>
                    <a:pt x="240" y="93"/>
                  </a:moveTo>
                  <a:cubicBezTo>
                    <a:pt x="222" y="93"/>
                    <a:pt x="222" y="93"/>
                    <a:pt x="222" y="93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240" y="93"/>
                  </a:lnTo>
                  <a:close/>
                  <a:moveTo>
                    <a:pt x="276" y="329"/>
                  </a:moveTo>
                  <a:cubicBezTo>
                    <a:pt x="258" y="329"/>
                    <a:pt x="258" y="329"/>
                    <a:pt x="258" y="329"/>
                  </a:cubicBezTo>
                  <a:cubicBezTo>
                    <a:pt x="258" y="302"/>
                    <a:pt x="258" y="302"/>
                    <a:pt x="258" y="302"/>
                  </a:cubicBezTo>
                  <a:cubicBezTo>
                    <a:pt x="276" y="302"/>
                    <a:pt x="276" y="302"/>
                    <a:pt x="276" y="302"/>
                  </a:cubicBezTo>
                  <a:lnTo>
                    <a:pt x="276" y="329"/>
                  </a:lnTo>
                  <a:close/>
                  <a:moveTo>
                    <a:pt x="276" y="269"/>
                  </a:moveTo>
                  <a:cubicBezTo>
                    <a:pt x="258" y="269"/>
                    <a:pt x="258" y="269"/>
                    <a:pt x="258" y="269"/>
                  </a:cubicBezTo>
                  <a:cubicBezTo>
                    <a:pt x="258" y="242"/>
                    <a:pt x="258" y="242"/>
                    <a:pt x="258" y="242"/>
                  </a:cubicBezTo>
                  <a:cubicBezTo>
                    <a:pt x="276" y="242"/>
                    <a:pt x="276" y="242"/>
                    <a:pt x="276" y="242"/>
                  </a:cubicBezTo>
                  <a:lnTo>
                    <a:pt x="276" y="269"/>
                  </a:lnTo>
                  <a:close/>
                  <a:moveTo>
                    <a:pt x="276" y="207"/>
                  </a:moveTo>
                  <a:cubicBezTo>
                    <a:pt x="258" y="207"/>
                    <a:pt x="258" y="207"/>
                    <a:pt x="258" y="207"/>
                  </a:cubicBezTo>
                  <a:cubicBezTo>
                    <a:pt x="258" y="180"/>
                    <a:pt x="258" y="180"/>
                    <a:pt x="258" y="180"/>
                  </a:cubicBezTo>
                  <a:cubicBezTo>
                    <a:pt x="276" y="180"/>
                    <a:pt x="276" y="180"/>
                    <a:pt x="276" y="180"/>
                  </a:cubicBezTo>
                  <a:lnTo>
                    <a:pt x="276" y="207"/>
                  </a:lnTo>
                  <a:close/>
                  <a:moveTo>
                    <a:pt x="276" y="147"/>
                  </a:moveTo>
                  <a:cubicBezTo>
                    <a:pt x="258" y="147"/>
                    <a:pt x="258" y="147"/>
                    <a:pt x="258" y="147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76" y="120"/>
                    <a:pt x="276" y="120"/>
                    <a:pt x="276" y="120"/>
                  </a:cubicBezTo>
                  <a:lnTo>
                    <a:pt x="276" y="147"/>
                  </a:lnTo>
                  <a:close/>
                  <a:moveTo>
                    <a:pt x="276" y="93"/>
                  </a:moveTo>
                  <a:cubicBezTo>
                    <a:pt x="258" y="93"/>
                    <a:pt x="258" y="93"/>
                    <a:pt x="258" y="93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76" y="66"/>
                    <a:pt x="276" y="66"/>
                    <a:pt x="276" y="66"/>
                  </a:cubicBezTo>
                  <a:lnTo>
                    <a:pt x="276" y="93"/>
                  </a:lnTo>
                  <a:close/>
                  <a:moveTo>
                    <a:pt x="312" y="329"/>
                  </a:moveTo>
                  <a:cubicBezTo>
                    <a:pt x="294" y="329"/>
                    <a:pt x="294" y="329"/>
                    <a:pt x="294" y="329"/>
                  </a:cubicBezTo>
                  <a:cubicBezTo>
                    <a:pt x="294" y="302"/>
                    <a:pt x="294" y="302"/>
                    <a:pt x="294" y="302"/>
                  </a:cubicBezTo>
                  <a:cubicBezTo>
                    <a:pt x="312" y="302"/>
                    <a:pt x="312" y="302"/>
                    <a:pt x="312" y="302"/>
                  </a:cubicBezTo>
                  <a:lnTo>
                    <a:pt x="312" y="329"/>
                  </a:lnTo>
                  <a:close/>
                  <a:moveTo>
                    <a:pt x="312" y="269"/>
                  </a:moveTo>
                  <a:cubicBezTo>
                    <a:pt x="294" y="269"/>
                    <a:pt x="294" y="269"/>
                    <a:pt x="294" y="269"/>
                  </a:cubicBezTo>
                  <a:cubicBezTo>
                    <a:pt x="294" y="242"/>
                    <a:pt x="294" y="242"/>
                    <a:pt x="294" y="242"/>
                  </a:cubicBezTo>
                  <a:cubicBezTo>
                    <a:pt x="312" y="242"/>
                    <a:pt x="312" y="242"/>
                    <a:pt x="312" y="242"/>
                  </a:cubicBezTo>
                  <a:lnTo>
                    <a:pt x="312" y="269"/>
                  </a:lnTo>
                  <a:close/>
                  <a:moveTo>
                    <a:pt x="312" y="207"/>
                  </a:moveTo>
                  <a:cubicBezTo>
                    <a:pt x="294" y="207"/>
                    <a:pt x="294" y="207"/>
                    <a:pt x="294" y="207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312" y="180"/>
                    <a:pt x="312" y="180"/>
                    <a:pt x="312" y="180"/>
                  </a:cubicBezTo>
                  <a:lnTo>
                    <a:pt x="312" y="207"/>
                  </a:lnTo>
                  <a:close/>
                  <a:moveTo>
                    <a:pt x="312" y="147"/>
                  </a:moveTo>
                  <a:cubicBezTo>
                    <a:pt x="294" y="147"/>
                    <a:pt x="294" y="147"/>
                    <a:pt x="294" y="147"/>
                  </a:cubicBezTo>
                  <a:cubicBezTo>
                    <a:pt x="294" y="120"/>
                    <a:pt x="294" y="120"/>
                    <a:pt x="294" y="120"/>
                  </a:cubicBezTo>
                  <a:cubicBezTo>
                    <a:pt x="312" y="120"/>
                    <a:pt x="312" y="120"/>
                    <a:pt x="312" y="120"/>
                  </a:cubicBezTo>
                  <a:lnTo>
                    <a:pt x="312" y="147"/>
                  </a:lnTo>
                  <a:close/>
                  <a:moveTo>
                    <a:pt x="312" y="93"/>
                  </a:moveTo>
                  <a:cubicBezTo>
                    <a:pt x="294" y="93"/>
                    <a:pt x="294" y="93"/>
                    <a:pt x="294" y="93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312" y="66"/>
                    <a:pt x="312" y="66"/>
                    <a:pt x="312" y="66"/>
                  </a:cubicBezTo>
                  <a:lnTo>
                    <a:pt x="312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4" name="Freeform 217"/>
            <p:cNvSpPr/>
            <p:nvPr/>
          </p:nvSpPr>
          <p:spPr bwMode="auto">
            <a:xfrm>
              <a:off x="990600" y="2173288"/>
              <a:ext cx="112713" cy="111125"/>
            </a:xfrm>
            <a:custGeom>
              <a:avLst/>
              <a:gdLst>
                <a:gd name="T0" fmla="*/ 148 w 148"/>
                <a:gd name="T1" fmla="*/ 117 h 148"/>
                <a:gd name="T2" fmla="*/ 117 w 148"/>
                <a:gd name="T3" fmla="*/ 148 h 148"/>
                <a:gd name="T4" fmla="*/ 31 w 148"/>
                <a:gd name="T5" fmla="*/ 148 h 148"/>
                <a:gd name="T6" fmla="*/ 0 w 148"/>
                <a:gd name="T7" fmla="*/ 117 h 148"/>
                <a:gd name="T8" fmla="*/ 0 w 148"/>
                <a:gd name="T9" fmla="*/ 31 h 148"/>
                <a:gd name="T10" fmla="*/ 31 w 148"/>
                <a:gd name="T11" fmla="*/ 0 h 148"/>
                <a:gd name="T12" fmla="*/ 117 w 148"/>
                <a:gd name="T13" fmla="*/ 0 h 148"/>
                <a:gd name="T14" fmla="*/ 148 w 148"/>
                <a:gd name="T15" fmla="*/ 31 h 148"/>
                <a:gd name="T16" fmla="*/ 148 w 148"/>
                <a:gd name="T17" fmla="*/ 1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48">
                  <a:moveTo>
                    <a:pt x="148" y="117"/>
                  </a:moveTo>
                  <a:cubicBezTo>
                    <a:pt x="148" y="134"/>
                    <a:pt x="134" y="148"/>
                    <a:pt x="117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14" y="148"/>
                    <a:pt x="0" y="134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34" y="0"/>
                    <a:pt x="148" y="14"/>
                    <a:pt x="148" y="31"/>
                  </a:cubicBezTo>
                  <a:lnTo>
                    <a:pt x="148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5" name="Freeform 218"/>
            <p:cNvSpPr/>
            <p:nvPr/>
          </p:nvSpPr>
          <p:spPr bwMode="auto">
            <a:xfrm>
              <a:off x="1016000" y="2195513"/>
              <a:ext cx="61913" cy="66675"/>
            </a:xfrm>
            <a:custGeom>
              <a:avLst/>
              <a:gdLst>
                <a:gd name="T0" fmla="*/ 0 w 39"/>
                <a:gd name="T1" fmla="*/ 0 h 42"/>
                <a:gd name="T2" fmla="*/ 12 w 39"/>
                <a:gd name="T3" fmla="*/ 0 h 42"/>
                <a:gd name="T4" fmla="*/ 12 w 39"/>
                <a:gd name="T5" fmla="*/ 15 h 42"/>
                <a:gd name="T6" fmla="*/ 27 w 39"/>
                <a:gd name="T7" fmla="*/ 15 h 42"/>
                <a:gd name="T8" fmla="*/ 27 w 39"/>
                <a:gd name="T9" fmla="*/ 0 h 42"/>
                <a:gd name="T10" fmla="*/ 39 w 39"/>
                <a:gd name="T11" fmla="*/ 0 h 42"/>
                <a:gd name="T12" fmla="*/ 39 w 39"/>
                <a:gd name="T13" fmla="*/ 42 h 42"/>
                <a:gd name="T14" fmla="*/ 27 w 39"/>
                <a:gd name="T15" fmla="*/ 42 h 42"/>
                <a:gd name="T16" fmla="*/ 27 w 39"/>
                <a:gd name="T17" fmla="*/ 25 h 42"/>
                <a:gd name="T18" fmla="*/ 12 w 39"/>
                <a:gd name="T19" fmla="*/ 25 h 42"/>
                <a:gd name="T20" fmla="*/ 12 w 39"/>
                <a:gd name="T21" fmla="*/ 42 h 42"/>
                <a:gd name="T22" fmla="*/ 0 w 39"/>
                <a:gd name="T23" fmla="*/ 42 h 42"/>
                <a:gd name="T24" fmla="*/ 0 w 39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2">
                  <a:moveTo>
                    <a:pt x="0" y="0"/>
                  </a:moveTo>
                  <a:lnTo>
                    <a:pt x="12" y="0"/>
                  </a:lnTo>
                  <a:lnTo>
                    <a:pt x="12" y="15"/>
                  </a:lnTo>
                  <a:lnTo>
                    <a:pt x="27" y="15"/>
                  </a:lnTo>
                  <a:lnTo>
                    <a:pt x="27" y="0"/>
                  </a:lnTo>
                  <a:lnTo>
                    <a:pt x="39" y="0"/>
                  </a:lnTo>
                  <a:lnTo>
                    <a:pt x="39" y="42"/>
                  </a:lnTo>
                  <a:lnTo>
                    <a:pt x="27" y="42"/>
                  </a:lnTo>
                  <a:lnTo>
                    <a:pt x="27" y="25"/>
                  </a:lnTo>
                  <a:lnTo>
                    <a:pt x="12" y="25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476" name="Freeform 269"/>
          <p:cNvSpPr>
            <a:spLocks noEditPoints="1"/>
          </p:cNvSpPr>
          <p:nvPr/>
        </p:nvSpPr>
        <p:spPr bwMode="auto">
          <a:xfrm>
            <a:off x="7037388" y="1131888"/>
            <a:ext cx="349250" cy="349250"/>
          </a:xfrm>
          <a:custGeom>
            <a:avLst/>
            <a:gdLst>
              <a:gd name="T0" fmla="*/ 401 w 464"/>
              <a:gd name="T1" fmla="*/ 0 h 464"/>
              <a:gd name="T2" fmla="*/ 63 w 464"/>
              <a:gd name="T3" fmla="*/ 0 h 464"/>
              <a:gd name="T4" fmla="*/ 0 w 464"/>
              <a:gd name="T5" fmla="*/ 63 h 464"/>
              <a:gd name="T6" fmla="*/ 0 w 464"/>
              <a:gd name="T7" fmla="*/ 401 h 464"/>
              <a:gd name="T8" fmla="*/ 63 w 464"/>
              <a:gd name="T9" fmla="*/ 464 h 464"/>
              <a:gd name="T10" fmla="*/ 401 w 464"/>
              <a:gd name="T11" fmla="*/ 464 h 464"/>
              <a:gd name="T12" fmla="*/ 464 w 464"/>
              <a:gd name="T13" fmla="*/ 401 h 464"/>
              <a:gd name="T14" fmla="*/ 464 w 464"/>
              <a:gd name="T15" fmla="*/ 63 h 464"/>
              <a:gd name="T16" fmla="*/ 401 w 464"/>
              <a:gd name="T17" fmla="*/ 0 h 464"/>
              <a:gd name="T18" fmla="*/ 369 w 464"/>
              <a:gd name="T19" fmla="*/ 375 h 464"/>
              <a:gd name="T20" fmla="*/ 280 w 464"/>
              <a:gd name="T21" fmla="*/ 375 h 464"/>
              <a:gd name="T22" fmla="*/ 280 w 464"/>
              <a:gd name="T23" fmla="*/ 259 h 464"/>
              <a:gd name="T24" fmla="*/ 183 w 464"/>
              <a:gd name="T25" fmla="*/ 259 h 464"/>
              <a:gd name="T26" fmla="*/ 183 w 464"/>
              <a:gd name="T27" fmla="*/ 375 h 464"/>
              <a:gd name="T28" fmla="*/ 95 w 464"/>
              <a:gd name="T29" fmla="*/ 375 h 464"/>
              <a:gd name="T30" fmla="*/ 95 w 464"/>
              <a:gd name="T31" fmla="*/ 89 h 464"/>
              <a:gd name="T32" fmla="*/ 183 w 464"/>
              <a:gd name="T33" fmla="*/ 89 h 464"/>
              <a:gd name="T34" fmla="*/ 183 w 464"/>
              <a:gd name="T35" fmla="*/ 189 h 464"/>
              <a:gd name="T36" fmla="*/ 280 w 464"/>
              <a:gd name="T37" fmla="*/ 189 h 464"/>
              <a:gd name="T38" fmla="*/ 280 w 464"/>
              <a:gd name="T39" fmla="*/ 89 h 464"/>
              <a:gd name="T40" fmla="*/ 369 w 464"/>
              <a:gd name="T41" fmla="*/ 89 h 464"/>
              <a:gd name="T42" fmla="*/ 369 w 464"/>
              <a:gd name="T43" fmla="*/ 37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" h="464">
                <a:moveTo>
                  <a:pt x="401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8"/>
                  <a:pt x="0" y="63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436"/>
                  <a:pt x="28" y="464"/>
                  <a:pt x="63" y="464"/>
                </a:cubicBezTo>
                <a:cubicBezTo>
                  <a:pt x="401" y="464"/>
                  <a:pt x="401" y="464"/>
                  <a:pt x="401" y="464"/>
                </a:cubicBezTo>
                <a:cubicBezTo>
                  <a:pt x="436" y="464"/>
                  <a:pt x="464" y="436"/>
                  <a:pt x="464" y="401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28"/>
                  <a:pt x="436" y="0"/>
                  <a:pt x="401" y="0"/>
                </a:cubicBezTo>
                <a:close/>
                <a:moveTo>
                  <a:pt x="369" y="375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0" y="259"/>
                  <a:pt x="280" y="259"/>
                  <a:pt x="280" y="259"/>
                </a:cubicBezTo>
                <a:cubicBezTo>
                  <a:pt x="183" y="259"/>
                  <a:pt x="183" y="259"/>
                  <a:pt x="183" y="259"/>
                </a:cubicBezTo>
                <a:cubicBezTo>
                  <a:pt x="183" y="375"/>
                  <a:pt x="183" y="375"/>
                  <a:pt x="183" y="375"/>
                </a:cubicBezTo>
                <a:cubicBezTo>
                  <a:pt x="95" y="375"/>
                  <a:pt x="95" y="375"/>
                  <a:pt x="95" y="375"/>
                </a:cubicBezTo>
                <a:cubicBezTo>
                  <a:pt x="95" y="89"/>
                  <a:pt x="95" y="89"/>
                  <a:pt x="95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280" y="189"/>
                  <a:pt x="280" y="189"/>
                  <a:pt x="280" y="189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369" y="89"/>
                  <a:pt x="369" y="89"/>
                  <a:pt x="369" y="89"/>
                </a:cubicBezTo>
                <a:lnTo>
                  <a:pt x="369" y="37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477" name="Group 152"/>
          <p:cNvGrpSpPr/>
          <p:nvPr/>
        </p:nvGrpSpPr>
        <p:grpSpPr>
          <a:xfrm>
            <a:off x="7699621" y="1114855"/>
            <a:ext cx="287338" cy="434975"/>
            <a:chOff x="4222750" y="2166938"/>
            <a:chExt cx="287338" cy="434975"/>
          </a:xfrm>
          <a:solidFill>
            <a:sysClr val="window" lastClr="FFFFFF"/>
          </a:solidFill>
        </p:grpSpPr>
        <p:sp>
          <p:nvSpPr>
            <p:cNvPr id="478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9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0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1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2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3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4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5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6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87" name="Group 162"/>
          <p:cNvGrpSpPr/>
          <p:nvPr/>
        </p:nvGrpSpPr>
        <p:grpSpPr>
          <a:xfrm>
            <a:off x="8421933" y="1165654"/>
            <a:ext cx="368301" cy="368300"/>
            <a:chOff x="5022850" y="2200275"/>
            <a:chExt cx="368301" cy="368300"/>
          </a:xfrm>
          <a:solidFill>
            <a:sysClr val="window" lastClr="FFFFFF"/>
          </a:solidFill>
        </p:grpSpPr>
        <p:sp>
          <p:nvSpPr>
            <p:cNvPr id="488" name="Freeform 279"/>
            <p:cNvSpPr/>
            <p:nvPr/>
          </p:nvSpPr>
          <p:spPr bwMode="auto">
            <a:xfrm>
              <a:off x="5151438" y="2200275"/>
              <a:ext cx="239713" cy="239713"/>
            </a:xfrm>
            <a:custGeom>
              <a:avLst/>
              <a:gdLst>
                <a:gd name="T0" fmla="*/ 274 w 319"/>
                <a:gd name="T1" fmla="*/ 45 h 319"/>
                <a:gd name="T2" fmla="*/ 109 w 319"/>
                <a:gd name="T3" fmla="*/ 45 h 319"/>
                <a:gd name="T4" fmla="*/ 0 w 319"/>
                <a:gd name="T5" fmla="*/ 154 h 319"/>
                <a:gd name="T6" fmla="*/ 164 w 319"/>
                <a:gd name="T7" fmla="*/ 319 h 319"/>
                <a:gd name="T8" fmla="*/ 274 w 319"/>
                <a:gd name="T9" fmla="*/ 210 h 319"/>
                <a:gd name="T10" fmla="*/ 274 w 319"/>
                <a:gd name="T11" fmla="*/ 4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319">
                  <a:moveTo>
                    <a:pt x="274" y="45"/>
                  </a:moveTo>
                  <a:cubicBezTo>
                    <a:pt x="228" y="0"/>
                    <a:pt x="155" y="0"/>
                    <a:pt x="109" y="4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164" y="319"/>
                    <a:pt x="164" y="319"/>
                    <a:pt x="164" y="319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319" y="164"/>
                    <a:pt x="319" y="91"/>
                    <a:pt x="27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9" name="Freeform 280"/>
            <p:cNvSpPr/>
            <p:nvPr/>
          </p:nvSpPr>
          <p:spPr bwMode="auto">
            <a:xfrm>
              <a:off x="5022850" y="2324100"/>
              <a:ext cx="241300" cy="244475"/>
            </a:xfrm>
            <a:custGeom>
              <a:avLst/>
              <a:gdLst>
                <a:gd name="T0" fmla="*/ 155 w 320"/>
                <a:gd name="T1" fmla="*/ 5 h 325"/>
                <a:gd name="T2" fmla="*/ 161 w 320"/>
                <a:gd name="T3" fmla="*/ 0 h 325"/>
                <a:gd name="T4" fmla="*/ 45 w 320"/>
                <a:gd name="T5" fmla="*/ 116 h 325"/>
                <a:gd name="T6" fmla="*/ 45 w 320"/>
                <a:gd name="T7" fmla="*/ 280 h 325"/>
                <a:gd name="T8" fmla="*/ 209 w 320"/>
                <a:gd name="T9" fmla="*/ 280 h 325"/>
                <a:gd name="T10" fmla="*/ 320 w 320"/>
                <a:gd name="T11" fmla="*/ 170 h 325"/>
                <a:gd name="T12" fmla="*/ 155 w 320"/>
                <a:gd name="T13" fmla="*/ 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25">
                  <a:moveTo>
                    <a:pt x="155" y="5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0" y="161"/>
                    <a:pt x="0" y="234"/>
                    <a:pt x="45" y="280"/>
                  </a:cubicBezTo>
                  <a:cubicBezTo>
                    <a:pt x="90" y="325"/>
                    <a:pt x="164" y="325"/>
                    <a:pt x="209" y="280"/>
                  </a:cubicBezTo>
                  <a:cubicBezTo>
                    <a:pt x="320" y="170"/>
                    <a:pt x="320" y="170"/>
                    <a:pt x="320" y="170"/>
                  </a:cubicBezTo>
                  <a:lnTo>
                    <a:pt x="1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90" name="Group 165"/>
          <p:cNvGrpSpPr/>
          <p:nvPr/>
        </p:nvGrpSpPr>
        <p:grpSpPr>
          <a:xfrm>
            <a:off x="6204712" y="1108301"/>
            <a:ext cx="393701" cy="423863"/>
            <a:chOff x="5832475" y="2170113"/>
            <a:chExt cx="393701" cy="423863"/>
          </a:xfrm>
          <a:solidFill>
            <a:sysClr val="window" lastClr="FFFFFF"/>
          </a:solidFill>
        </p:grpSpPr>
        <p:sp>
          <p:nvSpPr>
            <p:cNvPr id="491" name="Freeform 281"/>
            <p:cNvSpPr/>
            <p:nvPr/>
          </p:nvSpPr>
          <p:spPr bwMode="auto">
            <a:xfrm>
              <a:off x="6081713" y="2170113"/>
              <a:ext cx="144463" cy="153988"/>
            </a:xfrm>
            <a:custGeom>
              <a:avLst/>
              <a:gdLst>
                <a:gd name="T0" fmla="*/ 111 w 194"/>
                <a:gd name="T1" fmla="*/ 205 h 205"/>
                <a:gd name="T2" fmla="*/ 181 w 194"/>
                <a:gd name="T3" fmla="*/ 78 h 205"/>
                <a:gd name="T4" fmla="*/ 162 w 194"/>
                <a:gd name="T5" fmla="*/ 13 h 205"/>
                <a:gd name="T6" fmla="*/ 96 w 194"/>
                <a:gd name="T7" fmla="*/ 32 h 205"/>
                <a:gd name="T8" fmla="*/ 0 w 194"/>
                <a:gd name="T9" fmla="*/ 205 h 205"/>
                <a:gd name="T10" fmla="*/ 111 w 194"/>
                <a:gd name="T1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05">
                  <a:moveTo>
                    <a:pt x="111" y="205"/>
                  </a:moveTo>
                  <a:cubicBezTo>
                    <a:pt x="181" y="78"/>
                    <a:pt x="181" y="78"/>
                    <a:pt x="181" y="78"/>
                  </a:cubicBezTo>
                  <a:cubicBezTo>
                    <a:pt x="194" y="55"/>
                    <a:pt x="185" y="26"/>
                    <a:pt x="162" y="13"/>
                  </a:cubicBezTo>
                  <a:cubicBezTo>
                    <a:pt x="138" y="0"/>
                    <a:pt x="109" y="8"/>
                    <a:pt x="96" y="32"/>
                  </a:cubicBezTo>
                  <a:cubicBezTo>
                    <a:pt x="0" y="205"/>
                    <a:pt x="0" y="205"/>
                    <a:pt x="0" y="205"/>
                  </a:cubicBezTo>
                  <a:lnTo>
                    <a:pt x="111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2" name="Freeform 282"/>
            <p:cNvSpPr>
              <a:spLocks noEditPoints="1"/>
            </p:cNvSpPr>
            <p:nvPr/>
          </p:nvSpPr>
          <p:spPr bwMode="auto">
            <a:xfrm>
              <a:off x="5843588" y="2373313"/>
              <a:ext cx="346075" cy="220663"/>
            </a:xfrm>
            <a:custGeom>
              <a:avLst/>
              <a:gdLst>
                <a:gd name="T0" fmla="*/ 0 w 461"/>
                <a:gd name="T1" fmla="*/ 0 h 293"/>
                <a:gd name="T2" fmla="*/ 0 w 461"/>
                <a:gd name="T3" fmla="*/ 152 h 293"/>
                <a:gd name="T4" fmla="*/ 141 w 461"/>
                <a:gd name="T5" fmla="*/ 293 h 293"/>
                <a:gd name="T6" fmla="*/ 320 w 461"/>
                <a:gd name="T7" fmla="*/ 293 h 293"/>
                <a:gd name="T8" fmla="*/ 461 w 461"/>
                <a:gd name="T9" fmla="*/ 152 h 293"/>
                <a:gd name="T10" fmla="*/ 461 w 461"/>
                <a:gd name="T11" fmla="*/ 0 h 293"/>
                <a:gd name="T12" fmla="*/ 0 w 461"/>
                <a:gd name="T13" fmla="*/ 0 h 293"/>
                <a:gd name="T14" fmla="*/ 303 w 461"/>
                <a:gd name="T15" fmla="*/ 181 h 293"/>
                <a:gd name="T16" fmla="*/ 292 w 461"/>
                <a:gd name="T17" fmla="*/ 193 h 293"/>
                <a:gd name="T18" fmla="*/ 251 w 461"/>
                <a:gd name="T19" fmla="*/ 193 h 293"/>
                <a:gd name="T20" fmla="*/ 251 w 461"/>
                <a:gd name="T21" fmla="*/ 234 h 293"/>
                <a:gd name="T22" fmla="*/ 240 w 461"/>
                <a:gd name="T23" fmla="*/ 246 h 293"/>
                <a:gd name="T24" fmla="*/ 221 w 461"/>
                <a:gd name="T25" fmla="*/ 246 h 293"/>
                <a:gd name="T26" fmla="*/ 210 w 461"/>
                <a:gd name="T27" fmla="*/ 234 h 293"/>
                <a:gd name="T28" fmla="*/ 210 w 461"/>
                <a:gd name="T29" fmla="*/ 193 h 293"/>
                <a:gd name="T30" fmla="*/ 169 w 461"/>
                <a:gd name="T31" fmla="*/ 193 h 293"/>
                <a:gd name="T32" fmla="*/ 158 w 461"/>
                <a:gd name="T33" fmla="*/ 181 h 293"/>
                <a:gd name="T34" fmla="*/ 158 w 461"/>
                <a:gd name="T35" fmla="*/ 162 h 293"/>
                <a:gd name="T36" fmla="*/ 169 w 461"/>
                <a:gd name="T37" fmla="*/ 151 h 293"/>
                <a:gd name="T38" fmla="*/ 210 w 461"/>
                <a:gd name="T39" fmla="*/ 151 h 293"/>
                <a:gd name="T40" fmla="*/ 210 w 461"/>
                <a:gd name="T41" fmla="*/ 109 h 293"/>
                <a:gd name="T42" fmla="*/ 221 w 461"/>
                <a:gd name="T43" fmla="*/ 98 h 293"/>
                <a:gd name="T44" fmla="*/ 240 w 461"/>
                <a:gd name="T45" fmla="*/ 98 h 293"/>
                <a:gd name="T46" fmla="*/ 251 w 461"/>
                <a:gd name="T47" fmla="*/ 109 h 293"/>
                <a:gd name="T48" fmla="*/ 251 w 461"/>
                <a:gd name="T49" fmla="*/ 151 h 293"/>
                <a:gd name="T50" fmla="*/ 292 w 461"/>
                <a:gd name="T51" fmla="*/ 151 h 293"/>
                <a:gd name="T52" fmla="*/ 303 w 461"/>
                <a:gd name="T53" fmla="*/ 162 h 293"/>
                <a:gd name="T54" fmla="*/ 303 w 461"/>
                <a:gd name="T55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1" h="293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230"/>
                    <a:pt x="63" y="293"/>
                    <a:pt x="141" y="293"/>
                  </a:cubicBezTo>
                  <a:cubicBezTo>
                    <a:pt x="320" y="293"/>
                    <a:pt x="320" y="293"/>
                    <a:pt x="320" y="293"/>
                  </a:cubicBezTo>
                  <a:cubicBezTo>
                    <a:pt x="398" y="293"/>
                    <a:pt x="461" y="230"/>
                    <a:pt x="461" y="152"/>
                  </a:cubicBezTo>
                  <a:cubicBezTo>
                    <a:pt x="461" y="0"/>
                    <a:pt x="461" y="0"/>
                    <a:pt x="461" y="0"/>
                  </a:cubicBezTo>
                  <a:lnTo>
                    <a:pt x="0" y="0"/>
                  </a:lnTo>
                  <a:close/>
                  <a:moveTo>
                    <a:pt x="303" y="181"/>
                  </a:moveTo>
                  <a:cubicBezTo>
                    <a:pt x="303" y="188"/>
                    <a:pt x="298" y="193"/>
                    <a:pt x="292" y="193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234"/>
                    <a:pt x="251" y="234"/>
                    <a:pt x="251" y="234"/>
                  </a:cubicBezTo>
                  <a:cubicBezTo>
                    <a:pt x="251" y="241"/>
                    <a:pt x="246" y="246"/>
                    <a:pt x="240" y="246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15" y="246"/>
                    <a:pt x="210" y="241"/>
                    <a:pt x="210" y="234"/>
                  </a:cubicBezTo>
                  <a:cubicBezTo>
                    <a:pt x="210" y="193"/>
                    <a:pt x="210" y="193"/>
                    <a:pt x="210" y="193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3" y="193"/>
                    <a:pt x="158" y="188"/>
                    <a:pt x="158" y="18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56"/>
                    <a:pt x="163" y="151"/>
                    <a:pt x="16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3"/>
                    <a:pt x="215" y="98"/>
                    <a:pt x="221" y="98"/>
                  </a:cubicBezTo>
                  <a:cubicBezTo>
                    <a:pt x="240" y="98"/>
                    <a:pt x="240" y="98"/>
                    <a:pt x="240" y="98"/>
                  </a:cubicBezTo>
                  <a:cubicBezTo>
                    <a:pt x="246" y="98"/>
                    <a:pt x="251" y="103"/>
                    <a:pt x="251" y="109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92" y="151"/>
                    <a:pt x="292" y="151"/>
                    <a:pt x="292" y="151"/>
                  </a:cubicBezTo>
                  <a:cubicBezTo>
                    <a:pt x="298" y="151"/>
                    <a:pt x="303" y="156"/>
                    <a:pt x="303" y="162"/>
                  </a:cubicBezTo>
                  <a:lnTo>
                    <a:pt x="303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3" name="Rectangle 283"/>
            <p:cNvSpPr>
              <a:spLocks noChangeArrowheads="1"/>
            </p:cNvSpPr>
            <p:nvPr/>
          </p:nvSpPr>
          <p:spPr bwMode="auto">
            <a:xfrm>
              <a:off x="5843588" y="2373313"/>
              <a:ext cx="346075" cy="412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4" name="Freeform 284"/>
            <p:cNvSpPr/>
            <p:nvPr/>
          </p:nvSpPr>
          <p:spPr bwMode="auto">
            <a:xfrm>
              <a:off x="5832475" y="2339975"/>
              <a:ext cx="368300" cy="50800"/>
            </a:xfrm>
            <a:custGeom>
              <a:avLst/>
              <a:gdLst>
                <a:gd name="T0" fmla="*/ 17 w 491"/>
                <a:gd name="T1" fmla="*/ 67 h 67"/>
                <a:gd name="T2" fmla="*/ 0 w 491"/>
                <a:gd name="T3" fmla="*/ 48 h 67"/>
                <a:gd name="T4" fmla="*/ 0 w 491"/>
                <a:gd name="T5" fmla="*/ 18 h 67"/>
                <a:gd name="T6" fmla="*/ 17 w 491"/>
                <a:gd name="T7" fmla="*/ 0 h 67"/>
                <a:gd name="T8" fmla="*/ 474 w 491"/>
                <a:gd name="T9" fmla="*/ 0 h 67"/>
                <a:gd name="T10" fmla="*/ 491 w 491"/>
                <a:gd name="T11" fmla="*/ 18 h 67"/>
                <a:gd name="T12" fmla="*/ 491 w 491"/>
                <a:gd name="T13" fmla="*/ 48 h 67"/>
                <a:gd name="T14" fmla="*/ 474 w 491"/>
                <a:gd name="T15" fmla="*/ 67 h 67"/>
                <a:gd name="T16" fmla="*/ 17 w 491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67">
                  <a:moveTo>
                    <a:pt x="17" y="67"/>
                  </a:moveTo>
                  <a:cubicBezTo>
                    <a:pt x="8" y="67"/>
                    <a:pt x="0" y="58"/>
                    <a:pt x="0" y="4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3" y="0"/>
                    <a:pt x="491" y="8"/>
                    <a:pt x="491" y="18"/>
                  </a:cubicBezTo>
                  <a:cubicBezTo>
                    <a:pt x="491" y="48"/>
                    <a:pt x="491" y="48"/>
                    <a:pt x="491" y="48"/>
                  </a:cubicBezTo>
                  <a:cubicBezTo>
                    <a:pt x="491" y="58"/>
                    <a:pt x="483" y="67"/>
                    <a:pt x="474" y="67"/>
                  </a:cubicBezTo>
                  <a:lnTo>
                    <a:pt x="1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95" name="Group 170"/>
          <p:cNvGrpSpPr/>
          <p:nvPr/>
        </p:nvGrpSpPr>
        <p:grpSpPr>
          <a:xfrm>
            <a:off x="4771290" y="3294760"/>
            <a:ext cx="449263" cy="274638"/>
            <a:chOff x="-7938" y="3078163"/>
            <a:chExt cx="449263" cy="274638"/>
          </a:xfrm>
          <a:solidFill>
            <a:sysClr val="window" lastClr="FFFFFF"/>
          </a:solidFill>
        </p:grpSpPr>
        <p:sp>
          <p:nvSpPr>
            <p:cNvPr id="496" name="Freeform 285"/>
            <p:cNvSpPr>
              <a:spLocks noEditPoints="1"/>
            </p:cNvSpPr>
            <p:nvPr/>
          </p:nvSpPr>
          <p:spPr bwMode="auto">
            <a:xfrm>
              <a:off x="-7938" y="3078163"/>
              <a:ext cx="449263" cy="274638"/>
            </a:xfrm>
            <a:custGeom>
              <a:avLst/>
              <a:gdLst>
                <a:gd name="T0" fmla="*/ 299 w 598"/>
                <a:gd name="T1" fmla="*/ 0 h 364"/>
                <a:gd name="T2" fmla="*/ 0 w 598"/>
                <a:gd name="T3" fmla="*/ 182 h 364"/>
                <a:gd name="T4" fmla="*/ 299 w 598"/>
                <a:gd name="T5" fmla="*/ 364 h 364"/>
                <a:gd name="T6" fmla="*/ 598 w 598"/>
                <a:gd name="T7" fmla="*/ 182 h 364"/>
                <a:gd name="T8" fmla="*/ 299 w 598"/>
                <a:gd name="T9" fmla="*/ 0 h 364"/>
                <a:gd name="T10" fmla="*/ 299 w 598"/>
                <a:gd name="T11" fmla="*/ 316 h 364"/>
                <a:gd name="T12" fmla="*/ 166 w 598"/>
                <a:gd name="T13" fmla="*/ 182 h 364"/>
                <a:gd name="T14" fmla="*/ 299 w 598"/>
                <a:gd name="T15" fmla="*/ 48 h 364"/>
                <a:gd name="T16" fmla="*/ 432 w 598"/>
                <a:gd name="T17" fmla="*/ 182 h 364"/>
                <a:gd name="T18" fmla="*/ 299 w 598"/>
                <a:gd name="T19" fmla="*/ 31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64">
                  <a:moveTo>
                    <a:pt x="299" y="0"/>
                  </a:moveTo>
                  <a:cubicBezTo>
                    <a:pt x="106" y="0"/>
                    <a:pt x="0" y="182"/>
                    <a:pt x="0" y="182"/>
                  </a:cubicBezTo>
                  <a:cubicBezTo>
                    <a:pt x="0" y="182"/>
                    <a:pt x="106" y="364"/>
                    <a:pt x="299" y="364"/>
                  </a:cubicBezTo>
                  <a:cubicBezTo>
                    <a:pt x="492" y="364"/>
                    <a:pt x="598" y="182"/>
                    <a:pt x="598" y="182"/>
                  </a:cubicBezTo>
                  <a:cubicBezTo>
                    <a:pt x="598" y="182"/>
                    <a:pt x="492" y="0"/>
                    <a:pt x="299" y="0"/>
                  </a:cubicBezTo>
                  <a:close/>
                  <a:moveTo>
                    <a:pt x="299" y="316"/>
                  </a:moveTo>
                  <a:cubicBezTo>
                    <a:pt x="226" y="315"/>
                    <a:pt x="166" y="256"/>
                    <a:pt x="166" y="182"/>
                  </a:cubicBezTo>
                  <a:cubicBezTo>
                    <a:pt x="166" y="109"/>
                    <a:pt x="226" y="49"/>
                    <a:pt x="299" y="48"/>
                  </a:cubicBezTo>
                  <a:cubicBezTo>
                    <a:pt x="372" y="49"/>
                    <a:pt x="432" y="109"/>
                    <a:pt x="432" y="182"/>
                  </a:cubicBezTo>
                  <a:cubicBezTo>
                    <a:pt x="432" y="256"/>
                    <a:pt x="372" y="315"/>
                    <a:pt x="299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7" name="Oval 286"/>
            <p:cNvSpPr>
              <a:spLocks noChangeArrowheads="1"/>
            </p:cNvSpPr>
            <p:nvPr/>
          </p:nvSpPr>
          <p:spPr bwMode="auto">
            <a:xfrm>
              <a:off x="163512" y="3162300"/>
              <a:ext cx="106363" cy="1063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98" name="Group 173"/>
          <p:cNvGrpSpPr/>
          <p:nvPr/>
        </p:nvGrpSpPr>
        <p:grpSpPr>
          <a:xfrm>
            <a:off x="4819675" y="1865743"/>
            <a:ext cx="406400" cy="423862"/>
            <a:chOff x="839787" y="3005138"/>
            <a:chExt cx="406400" cy="423862"/>
          </a:xfrm>
          <a:solidFill>
            <a:sysClr val="window" lastClr="FFFFFF"/>
          </a:solidFill>
        </p:grpSpPr>
        <p:sp>
          <p:nvSpPr>
            <p:cNvPr id="499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0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1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2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3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4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5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6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7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08" name="Group 183"/>
          <p:cNvGrpSpPr/>
          <p:nvPr/>
        </p:nvGrpSpPr>
        <p:grpSpPr>
          <a:xfrm>
            <a:off x="6205877" y="1935086"/>
            <a:ext cx="473075" cy="268288"/>
            <a:chOff x="2470150" y="3081338"/>
            <a:chExt cx="473075" cy="268288"/>
          </a:xfrm>
          <a:solidFill>
            <a:sysClr val="window" lastClr="FFFFFF"/>
          </a:solidFill>
        </p:grpSpPr>
        <p:sp>
          <p:nvSpPr>
            <p:cNvPr id="509" name="Freeform 296"/>
            <p:cNvSpPr>
              <a:spLocks noEditPoints="1"/>
            </p:cNvSpPr>
            <p:nvPr/>
          </p:nvSpPr>
          <p:spPr bwMode="auto">
            <a:xfrm>
              <a:off x="2470150" y="3081338"/>
              <a:ext cx="473075" cy="268288"/>
            </a:xfrm>
            <a:custGeom>
              <a:avLst/>
              <a:gdLst>
                <a:gd name="T0" fmla="*/ 623 w 630"/>
                <a:gd name="T1" fmla="*/ 83 h 358"/>
                <a:gd name="T2" fmla="*/ 315 w 630"/>
                <a:gd name="T3" fmla="*/ 0 h 358"/>
                <a:gd name="T4" fmla="*/ 6 w 630"/>
                <a:gd name="T5" fmla="*/ 83 h 358"/>
                <a:gd name="T6" fmla="*/ 2 w 630"/>
                <a:gd name="T7" fmla="*/ 99 h 358"/>
                <a:gd name="T8" fmla="*/ 72 w 630"/>
                <a:gd name="T9" fmla="*/ 346 h 358"/>
                <a:gd name="T10" fmla="*/ 88 w 630"/>
                <a:gd name="T11" fmla="*/ 358 h 358"/>
                <a:gd name="T12" fmla="*/ 542 w 630"/>
                <a:gd name="T13" fmla="*/ 358 h 358"/>
                <a:gd name="T14" fmla="*/ 558 w 630"/>
                <a:gd name="T15" fmla="*/ 346 h 358"/>
                <a:gd name="T16" fmla="*/ 628 w 630"/>
                <a:gd name="T17" fmla="*/ 99 h 358"/>
                <a:gd name="T18" fmla="*/ 623 w 630"/>
                <a:gd name="T19" fmla="*/ 83 h 358"/>
                <a:gd name="T20" fmla="*/ 390 w 630"/>
                <a:gd name="T21" fmla="*/ 227 h 358"/>
                <a:gd name="T22" fmla="*/ 315 w 630"/>
                <a:gd name="T23" fmla="*/ 275 h 358"/>
                <a:gd name="T24" fmla="*/ 240 w 630"/>
                <a:gd name="T25" fmla="*/ 227 h 358"/>
                <a:gd name="T26" fmla="*/ 216 w 630"/>
                <a:gd name="T27" fmla="*/ 105 h 358"/>
                <a:gd name="T28" fmla="*/ 279 w 630"/>
                <a:gd name="T29" fmla="*/ 87 h 358"/>
                <a:gd name="T30" fmla="*/ 315 w 630"/>
                <a:gd name="T31" fmla="*/ 136 h 358"/>
                <a:gd name="T32" fmla="*/ 351 w 630"/>
                <a:gd name="T33" fmla="*/ 87 h 358"/>
                <a:gd name="T34" fmla="*/ 414 w 630"/>
                <a:gd name="T35" fmla="*/ 105 h 358"/>
                <a:gd name="T36" fmla="*/ 390 w 630"/>
                <a:gd name="T37" fmla="*/ 22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358">
                  <a:moveTo>
                    <a:pt x="623" y="83"/>
                  </a:moveTo>
                  <a:cubicBezTo>
                    <a:pt x="564" y="34"/>
                    <a:pt x="452" y="0"/>
                    <a:pt x="315" y="0"/>
                  </a:cubicBezTo>
                  <a:cubicBezTo>
                    <a:pt x="178" y="0"/>
                    <a:pt x="66" y="34"/>
                    <a:pt x="6" y="83"/>
                  </a:cubicBezTo>
                  <a:cubicBezTo>
                    <a:pt x="2" y="87"/>
                    <a:pt x="0" y="93"/>
                    <a:pt x="2" y="99"/>
                  </a:cubicBezTo>
                  <a:cubicBezTo>
                    <a:pt x="72" y="346"/>
                    <a:pt x="72" y="346"/>
                    <a:pt x="72" y="346"/>
                  </a:cubicBezTo>
                  <a:cubicBezTo>
                    <a:pt x="74" y="353"/>
                    <a:pt x="81" y="358"/>
                    <a:pt x="88" y="358"/>
                  </a:cubicBezTo>
                  <a:cubicBezTo>
                    <a:pt x="542" y="358"/>
                    <a:pt x="542" y="358"/>
                    <a:pt x="542" y="358"/>
                  </a:cubicBezTo>
                  <a:cubicBezTo>
                    <a:pt x="549" y="358"/>
                    <a:pt x="556" y="353"/>
                    <a:pt x="558" y="346"/>
                  </a:cubicBezTo>
                  <a:cubicBezTo>
                    <a:pt x="628" y="99"/>
                    <a:pt x="628" y="99"/>
                    <a:pt x="628" y="99"/>
                  </a:cubicBezTo>
                  <a:cubicBezTo>
                    <a:pt x="630" y="93"/>
                    <a:pt x="628" y="87"/>
                    <a:pt x="623" y="83"/>
                  </a:cubicBezTo>
                  <a:close/>
                  <a:moveTo>
                    <a:pt x="390" y="227"/>
                  </a:moveTo>
                  <a:cubicBezTo>
                    <a:pt x="362" y="262"/>
                    <a:pt x="315" y="275"/>
                    <a:pt x="315" y="275"/>
                  </a:cubicBezTo>
                  <a:cubicBezTo>
                    <a:pt x="315" y="275"/>
                    <a:pt x="268" y="262"/>
                    <a:pt x="240" y="227"/>
                  </a:cubicBezTo>
                  <a:cubicBezTo>
                    <a:pt x="212" y="192"/>
                    <a:pt x="194" y="147"/>
                    <a:pt x="216" y="105"/>
                  </a:cubicBezTo>
                  <a:cubicBezTo>
                    <a:pt x="228" y="84"/>
                    <a:pt x="258" y="79"/>
                    <a:pt x="279" y="87"/>
                  </a:cubicBezTo>
                  <a:cubicBezTo>
                    <a:pt x="302" y="94"/>
                    <a:pt x="315" y="136"/>
                    <a:pt x="315" y="136"/>
                  </a:cubicBezTo>
                  <a:cubicBezTo>
                    <a:pt x="315" y="136"/>
                    <a:pt x="328" y="94"/>
                    <a:pt x="351" y="87"/>
                  </a:cubicBezTo>
                  <a:cubicBezTo>
                    <a:pt x="372" y="79"/>
                    <a:pt x="402" y="84"/>
                    <a:pt x="414" y="105"/>
                  </a:cubicBezTo>
                  <a:cubicBezTo>
                    <a:pt x="436" y="147"/>
                    <a:pt x="418" y="192"/>
                    <a:pt x="390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0" name="Freeform 297"/>
            <p:cNvSpPr/>
            <p:nvPr/>
          </p:nvSpPr>
          <p:spPr bwMode="auto">
            <a:xfrm>
              <a:off x="2516187" y="3314700"/>
              <a:ext cx="381000" cy="34925"/>
            </a:xfrm>
            <a:custGeom>
              <a:avLst/>
              <a:gdLst>
                <a:gd name="T0" fmla="*/ 0 w 506"/>
                <a:gd name="T1" fmla="*/ 0 h 47"/>
                <a:gd name="T2" fmla="*/ 10 w 506"/>
                <a:gd name="T3" fmla="*/ 35 h 47"/>
                <a:gd name="T4" fmla="*/ 26 w 506"/>
                <a:gd name="T5" fmla="*/ 47 h 47"/>
                <a:gd name="T6" fmla="*/ 480 w 506"/>
                <a:gd name="T7" fmla="*/ 47 h 47"/>
                <a:gd name="T8" fmla="*/ 496 w 506"/>
                <a:gd name="T9" fmla="*/ 35 h 47"/>
                <a:gd name="T10" fmla="*/ 506 w 506"/>
                <a:gd name="T11" fmla="*/ 0 h 47"/>
                <a:gd name="T12" fmla="*/ 0 w 50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47">
                  <a:moveTo>
                    <a:pt x="0" y="0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2" y="42"/>
                    <a:pt x="19" y="47"/>
                    <a:pt x="26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7" y="47"/>
                    <a:pt x="494" y="42"/>
                    <a:pt x="496" y="35"/>
                  </a:cubicBezTo>
                  <a:cubicBezTo>
                    <a:pt x="506" y="0"/>
                    <a:pt x="506" y="0"/>
                    <a:pt x="50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11" name="Group 186"/>
          <p:cNvGrpSpPr/>
          <p:nvPr/>
        </p:nvGrpSpPr>
        <p:grpSpPr>
          <a:xfrm>
            <a:off x="6968578" y="1913474"/>
            <a:ext cx="469900" cy="404812"/>
            <a:chOff x="3302000" y="3008313"/>
            <a:chExt cx="469900" cy="404812"/>
          </a:xfrm>
          <a:solidFill>
            <a:sysClr val="window" lastClr="FFFFFF"/>
          </a:solidFill>
        </p:grpSpPr>
        <p:sp>
          <p:nvSpPr>
            <p:cNvPr id="512" name="Freeform 298"/>
            <p:cNvSpPr/>
            <p:nvPr/>
          </p:nvSpPr>
          <p:spPr bwMode="auto">
            <a:xfrm>
              <a:off x="3302000" y="3008313"/>
              <a:ext cx="469900" cy="303213"/>
            </a:xfrm>
            <a:custGeom>
              <a:avLst/>
              <a:gdLst>
                <a:gd name="T0" fmla="*/ 24 w 624"/>
                <a:gd name="T1" fmla="*/ 263 h 403"/>
                <a:gd name="T2" fmla="*/ 117 w 624"/>
                <a:gd name="T3" fmla="*/ 263 h 403"/>
                <a:gd name="T4" fmla="*/ 120 w 624"/>
                <a:gd name="T5" fmla="*/ 246 h 403"/>
                <a:gd name="T6" fmla="*/ 127 w 624"/>
                <a:gd name="T7" fmla="*/ 240 h 403"/>
                <a:gd name="T8" fmla="*/ 134 w 624"/>
                <a:gd name="T9" fmla="*/ 245 h 403"/>
                <a:gd name="T10" fmla="*/ 147 w 624"/>
                <a:gd name="T11" fmla="*/ 278 h 403"/>
                <a:gd name="T12" fmla="*/ 172 w 624"/>
                <a:gd name="T13" fmla="*/ 151 h 403"/>
                <a:gd name="T14" fmla="*/ 179 w 624"/>
                <a:gd name="T15" fmla="*/ 145 h 403"/>
                <a:gd name="T16" fmla="*/ 186 w 624"/>
                <a:gd name="T17" fmla="*/ 151 h 403"/>
                <a:gd name="T18" fmla="*/ 204 w 624"/>
                <a:gd name="T19" fmla="*/ 324 h 403"/>
                <a:gd name="T20" fmla="*/ 230 w 624"/>
                <a:gd name="T21" fmla="*/ 146 h 403"/>
                <a:gd name="T22" fmla="*/ 237 w 624"/>
                <a:gd name="T23" fmla="*/ 140 h 403"/>
                <a:gd name="T24" fmla="*/ 244 w 624"/>
                <a:gd name="T25" fmla="*/ 146 h 403"/>
                <a:gd name="T26" fmla="*/ 265 w 624"/>
                <a:gd name="T27" fmla="*/ 263 h 403"/>
                <a:gd name="T28" fmla="*/ 300 w 624"/>
                <a:gd name="T29" fmla="*/ 263 h 403"/>
                <a:gd name="T30" fmla="*/ 308 w 624"/>
                <a:gd name="T31" fmla="*/ 269 h 403"/>
                <a:gd name="T32" fmla="*/ 308 w 624"/>
                <a:gd name="T33" fmla="*/ 275 h 403"/>
                <a:gd name="T34" fmla="*/ 310 w 624"/>
                <a:gd name="T35" fmla="*/ 267 h 403"/>
                <a:gd name="T36" fmla="*/ 317 w 624"/>
                <a:gd name="T37" fmla="*/ 261 h 403"/>
                <a:gd name="T38" fmla="*/ 325 w 624"/>
                <a:gd name="T39" fmla="*/ 267 h 403"/>
                <a:gd name="T40" fmla="*/ 335 w 624"/>
                <a:gd name="T41" fmla="*/ 298 h 403"/>
                <a:gd name="T42" fmla="*/ 344 w 624"/>
                <a:gd name="T43" fmla="*/ 265 h 403"/>
                <a:gd name="T44" fmla="*/ 352 w 624"/>
                <a:gd name="T45" fmla="*/ 260 h 403"/>
                <a:gd name="T46" fmla="*/ 359 w 624"/>
                <a:gd name="T47" fmla="*/ 266 h 403"/>
                <a:gd name="T48" fmla="*/ 372 w 624"/>
                <a:gd name="T49" fmla="*/ 403 h 403"/>
                <a:gd name="T50" fmla="*/ 413 w 624"/>
                <a:gd name="T51" fmla="*/ 199 h 403"/>
                <a:gd name="T52" fmla="*/ 420 w 624"/>
                <a:gd name="T53" fmla="*/ 193 h 403"/>
                <a:gd name="T54" fmla="*/ 428 w 624"/>
                <a:gd name="T55" fmla="*/ 198 h 403"/>
                <a:gd name="T56" fmla="*/ 446 w 624"/>
                <a:gd name="T57" fmla="*/ 243 h 403"/>
                <a:gd name="T58" fmla="*/ 465 w 624"/>
                <a:gd name="T59" fmla="*/ 130 h 403"/>
                <a:gd name="T60" fmla="*/ 472 w 624"/>
                <a:gd name="T61" fmla="*/ 124 h 403"/>
                <a:gd name="T62" fmla="*/ 479 w 624"/>
                <a:gd name="T63" fmla="*/ 129 h 403"/>
                <a:gd name="T64" fmla="*/ 513 w 624"/>
                <a:gd name="T65" fmla="*/ 263 h 403"/>
                <a:gd name="T66" fmla="*/ 602 w 624"/>
                <a:gd name="T67" fmla="*/ 263 h 403"/>
                <a:gd name="T68" fmla="*/ 604 w 624"/>
                <a:gd name="T69" fmla="*/ 263 h 403"/>
                <a:gd name="T70" fmla="*/ 589 w 624"/>
                <a:gd name="T71" fmla="*/ 72 h 403"/>
                <a:gd name="T72" fmla="*/ 412 w 624"/>
                <a:gd name="T73" fmla="*/ 21 h 403"/>
                <a:gd name="T74" fmla="*/ 312 w 624"/>
                <a:gd name="T75" fmla="*/ 98 h 403"/>
                <a:gd name="T76" fmla="*/ 212 w 624"/>
                <a:gd name="T77" fmla="*/ 21 h 403"/>
                <a:gd name="T78" fmla="*/ 35 w 624"/>
                <a:gd name="T79" fmla="*/ 72 h 403"/>
                <a:gd name="T80" fmla="*/ 20 w 624"/>
                <a:gd name="T81" fmla="*/ 264 h 403"/>
                <a:gd name="T82" fmla="*/ 24 w 624"/>
                <a:gd name="T83" fmla="*/ 26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4" h="403">
                  <a:moveTo>
                    <a:pt x="24" y="263"/>
                  </a:moveTo>
                  <a:cubicBezTo>
                    <a:pt x="117" y="263"/>
                    <a:pt x="117" y="263"/>
                    <a:pt x="117" y="263"/>
                  </a:cubicBezTo>
                  <a:cubicBezTo>
                    <a:pt x="120" y="246"/>
                    <a:pt x="120" y="246"/>
                    <a:pt x="120" y="246"/>
                  </a:cubicBezTo>
                  <a:cubicBezTo>
                    <a:pt x="121" y="243"/>
                    <a:pt x="123" y="241"/>
                    <a:pt x="127" y="240"/>
                  </a:cubicBezTo>
                  <a:cubicBezTo>
                    <a:pt x="130" y="240"/>
                    <a:pt x="133" y="242"/>
                    <a:pt x="134" y="245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47"/>
                    <a:pt x="176" y="144"/>
                    <a:pt x="179" y="145"/>
                  </a:cubicBezTo>
                  <a:cubicBezTo>
                    <a:pt x="183" y="145"/>
                    <a:pt x="186" y="148"/>
                    <a:pt x="186" y="151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3"/>
                    <a:pt x="233" y="140"/>
                    <a:pt x="237" y="140"/>
                  </a:cubicBezTo>
                  <a:cubicBezTo>
                    <a:pt x="241" y="140"/>
                    <a:pt x="244" y="142"/>
                    <a:pt x="244" y="146"/>
                  </a:cubicBezTo>
                  <a:cubicBezTo>
                    <a:pt x="265" y="263"/>
                    <a:pt x="265" y="263"/>
                    <a:pt x="265" y="263"/>
                  </a:cubicBezTo>
                  <a:cubicBezTo>
                    <a:pt x="300" y="263"/>
                    <a:pt x="300" y="263"/>
                    <a:pt x="300" y="263"/>
                  </a:cubicBezTo>
                  <a:cubicBezTo>
                    <a:pt x="304" y="263"/>
                    <a:pt x="307" y="266"/>
                    <a:pt x="308" y="269"/>
                  </a:cubicBezTo>
                  <a:cubicBezTo>
                    <a:pt x="308" y="275"/>
                    <a:pt x="308" y="275"/>
                    <a:pt x="308" y="27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1" y="264"/>
                    <a:pt x="314" y="262"/>
                    <a:pt x="317" y="261"/>
                  </a:cubicBezTo>
                  <a:cubicBezTo>
                    <a:pt x="321" y="261"/>
                    <a:pt x="324" y="264"/>
                    <a:pt x="325" y="267"/>
                  </a:cubicBezTo>
                  <a:cubicBezTo>
                    <a:pt x="335" y="298"/>
                    <a:pt x="335" y="298"/>
                    <a:pt x="335" y="298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5" y="262"/>
                    <a:pt x="349" y="259"/>
                    <a:pt x="352" y="260"/>
                  </a:cubicBezTo>
                  <a:cubicBezTo>
                    <a:pt x="356" y="260"/>
                    <a:pt x="358" y="263"/>
                    <a:pt x="359" y="266"/>
                  </a:cubicBezTo>
                  <a:cubicBezTo>
                    <a:pt x="372" y="403"/>
                    <a:pt x="372" y="403"/>
                    <a:pt x="372" y="403"/>
                  </a:cubicBezTo>
                  <a:cubicBezTo>
                    <a:pt x="413" y="199"/>
                    <a:pt x="413" y="199"/>
                    <a:pt x="413" y="199"/>
                  </a:cubicBezTo>
                  <a:cubicBezTo>
                    <a:pt x="414" y="196"/>
                    <a:pt x="417" y="194"/>
                    <a:pt x="420" y="193"/>
                  </a:cubicBezTo>
                  <a:cubicBezTo>
                    <a:pt x="423" y="193"/>
                    <a:pt x="426" y="195"/>
                    <a:pt x="428" y="198"/>
                  </a:cubicBezTo>
                  <a:cubicBezTo>
                    <a:pt x="446" y="243"/>
                    <a:pt x="446" y="243"/>
                    <a:pt x="446" y="243"/>
                  </a:cubicBezTo>
                  <a:cubicBezTo>
                    <a:pt x="465" y="130"/>
                    <a:pt x="465" y="130"/>
                    <a:pt x="465" y="130"/>
                  </a:cubicBezTo>
                  <a:cubicBezTo>
                    <a:pt x="466" y="126"/>
                    <a:pt x="468" y="124"/>
                    <a:pt x="472" y="124"/>
                  </a:cubicBezTo>
                  <a:cubicBezTo>
                    <a:pt x="475" y="123"/>
                    <a:pt x="479" y="126"/>
                    <a:pt x="479" y="129"/>
                  </a:cubicBezTo>
                  <a:cubicBezTo>
                    <a:pt x="513" y="263"/>
                    <a:pt x="513" y="263"/>
                    <a:pt x="513" y="263"/>
                  </a:cubicBezTo>
                  <a:cubicBezTo>
                    <a:pt x="602" y="263"/>
                    <a:pt x="602" y="263"/>
                    <a:pt x="602" y="263"/>
                  </a:cubicBezTo>
                  <a:cubicBezTo>
                    <a:pt x="603" y="263"/>
                    <a:pt x="604" y="263"/>
                    <a:pt x="604" y="263"/>
                  </a:cubicBezTo>
                  <a:cubicBezTo>
                    <a:pt x="624" y="201"/>
                    <a:pt x="624" y="135"/>
                    <a:pt x="589" y="72"/>
                  </a:cubicBezTo>
                  <a:cubicBezTo>
                    <a:pt x="557" y="14"/>
                    <a:pt x="473" y="0"/>
                    <a:pt x="412" y="21"/>
                  </a:cubicBezTo>
                  <a:cubicBezTo>
                    <a:pt x="350" y="42"/>
                    <a:pt x="312" y="98"/>
                    <a:pt x="312" y="98"/>
                  </a:cubicBezTo>
                  <a:cubicBezTo>
                    <a:pt x="312" y="98"/>
                    <a:pt x="274" y="42"/>
                    <a:pt x="212" y="21"/>
                  </a:cubicBezTo>
                  <a:cubicBezTo>
                    <a:pt x="151" y="0"/>
                    <a:pt x="67" y="14"/>
                    <a:pt x="35" y="72"/>
                  </a:cubicBezTo>
                  <a:cubicBezTo>
                    <a:pt x="0" y="136"/>
                    <a:pt x="0" y="202"/>
                    <a:pt x="20" y="264"/>
                  </a:cubicBezTo>
                  <a:cubicBezTo>
                    <a:pt x="21" y="263"/>
                    <a:pt x="22" y="263"/>
                    <a:pt x="24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3" name="Freeform 299"/>
            <p:cNvSpPr/>
            <p:nvPr/>
          </p:nvSpPr>
          <p:spPr bwMode="auto">
            <a:xfrm>
              <a:off x="3321050" y="3133725"/>
              <a:ext cx="431800" cy="279400"/>
            </a:xfrm>
            <a:custGeom>
              <a:avLst/>
              <a:gdLst>
                <a:gd name="T0" fmla="*/ 483 w 576"/>
                <a:gd name="T1" fmla="*/ 111 h 373"/>
                <a:gd name="T2" fmla="*/ 476 w 576"/>
                <a:gd name="T3" fmla="*/ 105 h 373"/>
                <a:gd name="T4" fmla="*/ 450 w 576"/>
                <a:gd name="T5" fmla="*/ 0 h 373"/>
                <a:gd name="T6" fmla="*/ 432 w 576"/>
                <a:gd name="T7" fmla="*/ 104 h 373"/>
                <a:gd name="T8" fmla="*/ 426 w 576"/>
                <a:gd name="T9" fmla="*/ 110 h 373"/>
                <a:gd name="T10" fmla="*/ 418 w 576"/>
                <a:gd name="T11" fmla="*/ 106 h 373"/>
                <a:gd name="T12" fmla="*/ 399 w 576"/>
                <a:gd name="T13" fmla="*/ 59 h 373"/>
                <a:gd name="T14" fmla="*/ 353 w 576"/>
                <a:gd name="T15" fmla="*/ 286 h 373"/>
                <a:gd name="T16" fmla="*/ 346 w 576"/>
                <a:gd name="T17" fmla="*/ 292 h 373"/>
                <a:gd name="T18" fmla="*/ 345 w 576"/>
                <a:gd name="T19" fmla="*/ 292 h 373"/>
                <a:gd name="T20" fmla="*/ 338 w 576"/>
                <a:gd name="T21" fmla="*/ 286 h 373"/>
                <a:gd name="T22" fmla="*/ 324 w 576"/>
                <a:gd name="T23" fmla="*/ 138 h 373"/>
                <a:gd name="T24" fmla="*/ 318 w 576"/>
                <a:gd name="T25" fmla="*/ 159 h 373"/>
                <a:gd name="T26" fmla="*/ 311 w 576"/>
                <a:gd name="T27" fmla="*/ 164 h 373"/>
                <a:gd name="T28" fmla="*/ 311 w 576"/>
                <a:gd name="T29" fmla="*/ 164 h 373"/>
                <a:gd name="T30" fmla="*/ 304 w 576"/>
                <a:gd name="T31" fmla="*/ 159 h 373"/>
                <a:gd name="T32" fmla="*/ 294 w 576"/>
                <a:gd name="T33" fmla="*/ 128 h 373"/>
                <a:gd name="T34" fmla="*/ 289 w 576"/>
                <a:gd name="T35" fmla="*/ 148 h 373"/>
                <a:gd name="T36" fmla="*/ 281 w 576"/>
                <a:gd name="T37" fmla="*/ 153 h 373"/>
                <a:gd name="T38" fmla="*/ 275 w 576"/>
                <a:gd name="T39" fmla="*/ 147 h 373"/>
                <a:gd name="T40" fmla="*/ 270 w 576"/>
                <a:gd name="T41" fmla="*/ 111 h 373"/>
                <a:gd name="T42" fmla="*/ 235 w 576"/>
                <a:gd name="T43" fmla="*/ 111 h 373"/>
                <a:gd name="T44" fmla="*/ 227 w 576"/>
                <a:gd name="T45" fmla="*/ 105 h 373"/>
                <a:gd name="T46" fmla="*/ 214 w 576"/>
                <a:gd name="T47" fmla="*/ 26 h 373"/>
                <a:gd name="T48" fmla="*/ 185 w 576"/>
                <a:gd name="T49" fmla="*/ 218 h 373"/>
                <a:gd name="T50" fmla="*/ 178 w 576"/>
                <a:gd name="T51" fmla="*/ 224 h 373"/>
                <a:gd name="T52" fmla="*/ 171 w 576"/>
                <a:gd name="T53" fmla="*/ 218 h 373"/>
                <a:gd name="T54" fmla="*/ 153 w 576"/>
                <a:gd name="T55" fmla="*/ 36 h 373"/>
                <a:gd name="T56" fmla="*/ 133 w 576"/>
                <a:gd name="T57" fmla="*/ 139 h 373"/>
                <a:gd name="T58" fmla="*/ 126 w 576"/>
                <a:gd name="T59" fmla="*/ 145 h 373"/>
                <a:gd name="T60" fmla="*/ 119 w 576"/>
                <a:gd name="T61" fmla="*/ 140 h 373"/>
                <a:gd name="T62" fmla="*/ 106 w 576"/>
                <a:gd name="T63" fmla="*/ 107 h 373"/>
                <a:gd name="T64" fmla="*/ 100 w 576"/>
                <a:gd name="T65" fmla="*/ 111 h 373"/>
                <a:gd name="T66" fmla="*/ 0 w 576"/>
                <a:gd name="T67" fmla="*/ 111 h 373"/>
                <a:gd name="T68" fmla="*/ 77 w 576"/>
                <a:gd name="T69" fmla="*/ 241 h 373"/>
                <a:gd name="T70" fmla="*/ 288 w 576"/>
                <a:gd name="T71" fmla="*/ 373 h 373"/>
                <a:gd name="T72" fmla="*/ 499 w 576"/>
                <a:gd name="T73" fmla="*/ 241 h 373"/>
                <a:gd name="T74" fmla="*/ 576 w 576"/>
                <a:gd name="T75" fmla="*/ 111 h 373"/>
                <a:gd name="T76" fmla="*/ 483 w 576"/>
                <a:gd name="T77" fmla="*/ 11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6" h="373">
                  <a:moveTo>
                    <a:pt x="483" y="111"/>
                  </a:moveTo>
                  <a:cubicBezTo>
                    <a:pt x="480" y="111"/>
                    <a:pt x="477" y="108"/>
                    <a:pt x="476" y="105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108"/>
                    <a:pt x="429" y="110"/>
                    <a:pt x="426" y="110"/>
                  </a:cubicBezTo>
                  <a:cubicBezTo>
                    <a:pt x="422" y="111"/>
                    <a:pt x="419" y="109"/>
                    <a:pt x="418" y="106"/>
                  </a:cubicBezTo>
                  <a:cubicBezTo>
                    <a:pt x="399" y="59"/>
                    <a:pt x="399" y="59"/>
                    <a:pt x="399" y="59"/>
                  </a:cubicBezTo>
                  <a:cubicBezTo>
                    <a:pt x="353" y="286"/>
                    <a:pt x="353" y="286"/>
                    <a:pt x="353" y="286"/>
                  </a:cubicBezTo>
                  <a:cubicBezTo>
                    <a:pt x="352" y="290"/>
                    <a:pt x="349" y="292"/>
                    <a:pt x="346" y="292"/>
                  </a:cubicBezTo>
                  <a:cubicBezTo>
                    <a:pt x="346" y="292"/>
                    <a:pt x="346" y="292"/>
                    <a:pt x="345" y="292"/>
                  </a:cubicBezTo>
                  <a:cubicBezTo>
                    <a:pt x="342" y="292"/>
                    <a:pt x="339" y="289"/>
                    <a:pt x="338" y="28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7" y="162"/>
                    <a:pt x="314" y="164"/>
                    <a:pt x="311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8" y="164"/>
                    <a:pt x="305" y="162"/>
                    <a:pt x="304" y="159"/>
                  </a:cubicBezTo>
                  <a:cubicBezTo>
                    <a:pt x="294" y="128"/>
                    <a:pt x="294" y="128"/>
                    <a:pt x="294" y="12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88" y="151"/>
                    <a:pt x="285" y="153"/>
                    <a:pt x="281" y="153"/>
                  </a:cubicBezTo>
                  <a:cubicBezTo>
                    <a:pt x="278" y="153"/>
                    <a:pt x="275" y="150"/>
                    <a:pt x="275" y="147"/>
                  </a:cubicBezTo>
                  <a:cubicBezTo>
                    <a:pt x="270" y="111"/>
                    <a:pt x="270" y="111"/>
                    <a:pt x="270" y="111"/>
                  </a:cubicBezTo>
                  <a:cubicBezTo>
                    <a:pt x="235" y="111"/>
                    <a:pt x="235" y="111"/>
                    <a:pt x="235" y="111"/>
                  </a:cubicBezTo>
                  <a:cubicBezTo>
                    <a:pt x="231" y="111"/>
                    <a:pt x="228" y="108"/>
                    <a:pt x="227" y="105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22"/>
                    <a:pt x="182" y="225"/>
                    <a:pt x="178" y="224"/>
                  </a:cubicBezTo>
                  <a:cubicBezTo>
                    <a:pt x="174" y="224"/>
                    <a:pt x="171" y="222"/>
                    <a:pt x="171" y="218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2" y="142"/>
                    <a:pt x="129" y="144"/>
                    <a:pt x="126" y="145"/>
                  </a:cubicBezTo>
                  <a:cubicBezTo>
                    <a:pt x="123" y="145"/>
                    <a:pt x="120" y="143"/>
                    <a:pt x="119" y="140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5" y="109"/>
                    <a:pt x="102" y="111"/>
                    <a:pt x="10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7" y="157"/>
                    <a:pt x="45" y="201"/>
                    <a:pt x="77" y="241"/>
                  </a:cubicBezTo>
                  <a:cubicBezTo>
                    <a:pt x="156" y="337"/>
                    <a:pt x="288" y="373"/>
                    <a:pt x="288" y="373"/>
                  </a:cubicBezTo>
                  <a:cubicBezTo>
                    <a:pt x="288" y="373"/>
                    <a:pt x="420" y="337"/>
                    <a:pt x="499" y="241"/>
                  </a:cubicBezTo>
                  <a:cubicBezTo>
                    <a:pt x="531" y="201"/>
                    <a:pt x="559" y="157"/>
                    <a:pt x="576" y="111"/>
                  </a:cubicBezTo>
                  <a:lnTo>
                    <a:pt x="48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14" name="Group 189"/>
          <p:cNvGrpSpPr/>
          <p:nvPr/>
        </p:nvGrpSpPr>
        <p:grpSpPr>
          <a:xfrm>
            <a:off x="7716166" y="1865742"/>
            <a:ext cx="334963" cy="403225"/>
            <a:chOff x="4197350" y="3013075"/>
            <a:chExt cx="334963" cy="403225"/>
          </a:xfrm>
          <a:solidFill>
            <a:sysClr val="window" lastClr="FFFFFF"/>
          </a:solidFill>
        </p:grpSpPr>
        <p:sp>
          <p:nvSpPr>
            <p:cNvPr id="515" name="Freeform 300"/>
            <p:cNvSpPr>
              <a:spLocks noEditPoints="1"/>
            </p:cNvSpPr>
            <p:nvPr/>
          </p:nvSpPr>
          <p:spPr bwMode="auto">
            <a:xfrm>
              <a:off x="4197350" y="3013075"/>
              <a:ext cx="293688" cy="403225"/>
            </a:xfrm>
            <a:custGeom>
              <a:avLst/>
              <a:gdLst>
                <a:gd name="T0" fmla="*/ 317 w 391"/>
                <a:gd name="T1" fmla="*/ 220 h 536"/>
                <a:gd name="T2" fmla="*/ 196 w 391"/>
                <a:gd name="T3" fmla="*/ 0 h 536"/>
                <a:gd name="T4" fmla="*/ 74 w 391"/>
                <a:gd name="T5" fmla="*/ 220 h 536"/>
                <a:gd name="T6" fmla="*/ 19 w 391"/>
                <a:gd name="T7" fmla="*/ 416 h 536"/>
                <a:gd name="T8" fmla="*/ 196 w 391"/>
                <a:gd name="T9" fmla="*/ 536 h 536"/>
                <a:gd name="T10" fmla="*/ 373 w 391"/>
                <a:gd name="T11" fmla="*/ 416 h 536"/>
                <a:gd name="T12" fmla="*/ 317 w 391"/>
                <a:gd name="T13" fmla="*/ 220 h 536"/>
                <a:gd name="T14" fmla="*/ 78 w 391"/>
                <a:gd name="T15" fmla="*/ 431 h 536"/>
                <a:gd name="T16" fmla="*/ 150 w 391"/>
                <a:gd name="T17" fmla="*/ 509 h 536"/>
                <a:gd name="T18" fmla="*/ 42 w 391"/>
                <a:gd name="T19" fmla="*/ 410 h 536"/>
                <a:gd name="T20" fmla="*/ 89 w 391"/>
                <a:gd name="T21" fmla="*/ 239 h 536"/>
                <a:gd name="T22" fmla="*/ 181 w 391"/>
                <a:gd name="T23" fmla="*/ 76 h 536"/>
                <a:gd name="T24" fmla="*/ 108 w 391"/>
                <a:gd name="T25" fmla="*/ 239 h 536"/>
                <a:gd name="T26" fmla="*/ 78 w 391"/>
                <a:gd name="T27" fmla="*/ 43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1" h="536">
                  <a:moveTo>
                    <a:pt x="317" y="220"/>
                  </a:moveTo>
                  <a:cubicBezTo>
                    <a:pt x="253" y="144"/>
                    <a:pt x="210" y="39"/>
                    <a:pt x="196" y="0"/>
                  </a:cubicBezTo>
                  <a:cubicBezTo>
                    <a:pt x="181" y="39"/>
                    <a:pt x="138" y="144"/>
                    <a:pt x="74" y="220"/>
                  </a:cubicBezTo>
                  <a:cubicBezTo>
                    <a:pt x="0" y="308"/>
                    <a:pt x="7" y="382"/>
                    <a:pt x="19" y="416"/>
                  </a:cubicBezTo>
                  <a:cubicBezTo>
                    <a:pt x="41" y="485"/>
                    <a:pt x="104" y="534"/>
                    <a:pt x="196" y="536"/>
                  </a:cubicBezTo>
                  <a:cubicBezTo>
                    <a:pt x="287" y="534"/>
                    <a:pt x="350" y="485"/>
                    <a:pt x="373" y="416"/>
                  </a:cubicBezTo>
                  <a:cubicBezTo>
                    <a:pt x="384" y="382"/>
                    <a:pt x="391" y="308"/>
                    <a:pt x="317" y="220"/>
                  </a:cubicBezTo>
                  <a:close/>
                  <a:moveTo>
                    <a:pt x="78" y="431"/>
                  </a:moveTo>
                  <a:cubicBezTo>
                    <a:pt x="93" y="465"/>
                    <a:pt x="118" y="492"/>
                    <a:pt x="150" y="509"/>
                  </a:cubicBezTo>
                  <a:cubicBezTo>
                    <a:pt x="95" y="496"/>
                    <a:pt x="58" y="459"/>
                    <a:pt x="42" y="410"/>
                  </a:cubicBezTo>
                  <a:cubicBezTo>
                    <a:pt x="33" y="380"/>
                    <a:pt x="27" y="315"/>
                    <a:pt x="89" y="239"/>
                  </a:cubicBezTo>
                  <a:cubicBezTo>
                    <a:pt x="132" y="187"/>
                    <a:pt x="163" y="119"/>
                    <a:pt x="181" y="76"/>
                  </a:cubicBezTo>
                  <a:cubicBezTo>
                    <a:pt x="165" y="124"/>
                    <a:pt x="142" y="187"/>
                    <a:pt x="108" y="239"/>
                  </a:cubicBezTo>
                  <a:cubicBezTo>
                    <a:pt x="49" y="330"/>
                    <a:pt x="64" y="400"/>
                    <a:pt x="78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6" name="Freeform 301"/>
            <p:cNvSpPr>
              <a:spLocks noEditPoints="1"/>
            </p:cNvSpPr>
            <p:nvPr/>
          </p:nvSpPr>
          <p:spPr bwMode="auto">
            <a:xfrm>
              <a:off x="4391025" y="3041650"/>
              <a:ext cx="141288" cy="193675"/>
            </a:xfrm>
            <a:custGeom>
              <a:avLst/>
              <a:gdLst>
                <a:gd name="T0" fmla="*/ 153 w 188"/>
                <a:gd name="T1" fmla="*/ 106 h 258"/>
                <a:gd name="T2" fmla="*/ 94 w 188"/>
                <a:gd name="T3" fmla="*/ 0 h 258"/>
                <a:gd name="T4" fmla="*/ 35 w 188"/>
                <a:gd name="T5" fmla="*/ 106 h 258"/>
                <a:gd name="T6" fmla="*/ 8 w 188"/>
                <a:gd name="T7" fmla="*/ 201 h 258"/>
                <a:gd name="T8" fmla="*/ 94 w 188"/>
                <a:gd name="T9" fmla="*/ 258 h 258"/>
                <a:gd name="T10" fmla="*/ 179 w 188"/>
                <a:gd name="T11" fmla="*/ 201 h 258"/>
                <a:gd name="T12" fmla="*/ 153 w 188"/>
                <a:gd name="T13" fmla="*/ 106 h 258"/>
                <a:gd name="T14" fmla="*/ 37 w 188"/>
                <a:gd name="T15" fmla="*/ 208 h 258"/>
                <a:gd name="T16" fmla="*/ 72 w 188"/>
                <a:gd name="T17" fmla="*/ 246 h 258"/>
                <a:gd name="T18" fmla="*/ 20 w 188"/>
                <a:gd name="T19" fmla="*/ 198 h 258"/>
                <a:gd name="T20" fmla="*/ 43 w 188"/>
                <a:gd name="T21" fmla="*/ 115 h 258"/>
                <a:gd name="T22" fmla="*/ 87 w 188"/>
                <a:gd name="T23" fmla="*/ 37 h 258"/>
                <a:gd name="T24" fmla="*/ 52 w 188"/>
                <a:gd name="T25" fmla="*/ 115 h 258"/>
                <a:gd name="T26" fmla="*/ 37 w 188"/>
                <a:gd name="T27" fmla="*/ 20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58">
                  <a:moveTo>
                    <a:pt x="153" y="106"/>
                  </a:moveTo>
                  <a:cubicBezTo>
                    <a:pt x="122" y="69"/>
                    <a:pt x="101" y="18"/>
                    <a:pt x="94" y="0"/>
                  </a:cubicBezTo>
                  <a:cubicBezTo>
                    <a:pt x="87" y="18"/>
                    <a:pt x="66" y="69"/>
                    <a:pt x="35" y="106"/>
                  </a:cubicBezTo>
                  <a:cubicBezTo>
                    <a:pt x="0" y="148"/>
                    <a:pt x="3" y="184"/>
                    <a:pt x="8" y="201"/>
                  </a:cubicBezTo>
                  <a:cubicBezTo>
                    <a:pt x="19" y="234"/>
                    <a:pt x="50" y="257"/>
                    <a:pt x="94" y="258"/>
                  </a:cubicBezTo>
                  <a:cubicBezTo>
                    <a:pt x="138" y="257"/>
                    <a:pt x="169" y="234"/>
                    <a:pt x="179" y="201"/>
                  </a:cubicBezTo>
                  <a:cubicBezTo>
                    <a:pt x="185" y="184"/>
                    <a:pt x="188" y="148"/>
                    <a:pt x="153" y="106"/>
                  </a:cubicBezTo>
                  <a:close/>
                  <a:moveTo>
                    <a:pt x="37" y="208"/>
                  </a:moveTo>
                  <a:cubicBezTo>
                    <a:pt x="44" y="224"/>
                    <a:pt x="56" y="238"/>
                    <a:pt x="72" y="246"/>
                  </a:cubicBezTo>
                  <a:cubicBezTo>
                    <a:pt x="46" y="239"/>
                    <a:pt x="27" y="221"/>
                    <a:pt x="20" y="198"/>
                  </a:cubicBezTo>
                  <a:cubicBezTo>
                    <a:pt x="15" y="183"/>
                    <a:pt x="12" y="152"/>
                    <a:pt x="43" y="115"/>
                  </a:cubicBezTo>
                  <a:cubicBezTo>
                    <a:pt x="63" y="90"/>
                    <a:pt x="78" y="57"/>
                    <a:pt x="87" y="37"/>
                  </a:cubicBezTo>
                  <a:cubicBezTo>
                    <a:pt x="79" y="60"/>
                    <a:pt x="68" y="90"/>
                    <a:pt x="52" y="115"/>
                  </a:cubicBezTo>
                  <a:cubicBezTo>
                    <a:pt x="23" y="159"/>
                    <a:pt x="30" y="193"/>
                    <a:pt x="37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17" name="Group 192"/>
          <p:cNvGrpSpPr/>
          <p:nvPr/>
        </p:nvGrpSpPr>
        <p:grpSpPr>
          <a:xfrm>
            <a:off x="8382830" y="1885168"/>
            <a:ext cx="404813" cy="436563"/>
            <a:chOff x="4994275" y="2997200"/>
            <a:chExt cx="404813" cy="436563"/>
          </a:xfrm>
          <a:solidFill>
            <a:sysClr val="window" lastClr="FFFFFF"/>
          </a:solidFill>
        </p:grpSpPr>
        <p:sp>
          <p:nvSpPr>
            <p:cNvPr id="518" name="Freeform 302"/>
            <p:cNvSpPr>
              <a:spLocks noEditPoints="1"/>
            </p:cNvSpPr>
            <p:nvPr/>
          </p:nvSpPr>
          <p:spPr bwMode="auto">
            <a:xfrm>
              <a:off x="4994275" y="3103563"/>
              <a:ext cx="249238" cy="330200"/>
            </a:xfrm>
            <a:custGeom>
              <a:avLst/>
              <a:gdLst>
                <a:gd name="T0" fmla="*/ 170 w 332"/>
                <a:gd name="T1" fmla="*/ 194 h 439"/>
                <a:gd name="T2" fmla="*/ 111 w 332"/>
                <a:gd name="T3" fmla="*/ 77 h 439"/>
                <a:gd name="T4" fmla="*/ 177 w 332"/>
                <a:gd name="T5" fmla="*/ 101 h 439"/>
                <a:gd name="T6" fmla="*/ 194 w 332"/>
                <a:gd name="T7" fmla="*/ 55 h 439"/>
                <a:gd name="T8" fmla="*/ 44 w 332"/>
                <a:gd name="T9" fmla="*/ 0 h 439"/>
                <a:gd name="T10" fmla="*/ 0 w 332"/>
                <a:gd name="T11" fmla="*/ 153 h 439"/>
                <a:gd name="T12" fmla="*/ 47 w 332"/>
                <a:gd name="T13" fmla="*/ 166 h 439"/>
                <a:gd name="T14" fmla="*/ 67 w 332"/>
                <a:gd name="T15" fmla="*/ 99 h 439"/>
                <a:gd name="T16" fmla="*/ 126 w 332"/>
                <a:gd name="T17" fmla="*/ 216 h 439"/>
                <a:gd name="T18" fmla="*/ 96 w 332"/>
                <a:gd name="T19" fmla="*/ 359 h 439"/>
                <a:gd name="T20" fmla="*/ 252 w 332"/>
                <a:gd name="T21" fmla="*/ 410 h 439"/>
                <a:gd name="T22" fmla="*/ 303 w 332"/>
                <a:gd name="T23" fmla="*/ 254 h 439"/>
                <a:gd name="T24" fmla="*/ 170 w 332"/>
                <a:gd name="T25" fmla="*/ 194 h 439"/>
                <a:gd name="T26" fmla="*/ 229 w 332"/>
                <a:gd name="T27" fmla="*/ 366 h 439"/>
                <a:gd name="T28" fmla="*/ 139 w 332"/>
                <a:gd name="T29" fmla="*/ 337 h 439"/>
                <a:gd name="T30" fmla="*/ 169 w 332"/>
                <a:gd name="T31" fmla="*/ 247 h 439"/>
                <a:gd name="T32" fmla="*/ 259 w 332"/>
                <a:gd name="T33" fmla="*/ 276 h 439"/>
                <a:gd name="T34" fmla="*/ 229 w 332"/>
                <a:gd name="T35" fmla="*/ 36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439">
                  <a:moveTo>
                    <a:pt x="170" y="194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84" y="250"/>
                    <a:pt x="70" y="309"/>
                    <a:pt x="96" y="359"/>
                  </a:cubicBezTo>
                  <a:cubicBezTo>
                    <a:pt x="124" y="416"/>
                    <a:pt x="194" y="439"/>
                    <a:pt x="252" y="410"/>
                  </a:cubicBezTo>
                  <a:cubicBezTo>
                    <a:pt x="309" y="381"/>
                    <a:pt x="332" y="311"/>
                    <a:pt x="303" y="254"/>
                  </a:cubicBezTo>
                  <a:cubicBezTo>
                    <a:pt x="278" y="205"/>
                    <a:pt x="222" y="181"/>
                    <a:pt x="170" y="194"/>
                  </a:cubicBezTo>
                  <a:close/>
                  <a:moveTo>
                    <a:pt x="229" y="366"/>
                  </a:moveTo>
                  <a:cubicBezTo>
                    <a:pt x="196" y="383"/>
                    <a:pt x="156" y="370"/>
                    <a:pt x="139" y="337"/>
                  </a:cubicBezTo>
                  <a:cubicBezTo>
                    <a:pt x="123" y="304"/>
                    <a:pt x="136" y="264"/>
                    <a:pt x="169" y="247"/>
                  </a:cubicBezTo>
                  <a:cubicBezTo>
                    <a:pt x="202" y="230"/>
                    <a:pt x="242" y="244"/>
                    <a:pt x="259" y="276"/>
                  </a:cubicBezTo>
                  <a:cubicBezTo>
                    <a:pt x="275" y="309"/>
                    <a:pt x="262" y="350"/>
                    <a:pt x="229" y="3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9" name="Freeform 303"/>
            <p:cNvSpPr>
              <a:spLocks noEditPoints="1"/>
            </p:cNvSpPr>
            <p:nvPr/>
          </p:nvSpPr>
          <p:spPr bwMode="auto">
            <a:xfrm>
              <a:off x="5157788" y="2997200"/>
              <a:ext cx="241300" cy="319088"/>
            </a:xfrm>
            <a:custGeom>
              <a:avLst/>
              <a:gdLst>
                <a:gd name="T0" fmla="*/ 205 w 319"/>
                <a:gd name="T1" fmla="*/ 223 h 424"/>
                <a:gd name="T2" fmla="*/ 236 w 319"/>
                <a:gd name="T3" fmla="*/ 81 h 424"/>
                <a:gd name="T4" fmla="*/ 80 w 319"/>
                <a:gd name="T5" fmla="*/ 29 h 424"/>
                <a:gd name="T6" fmla="*/ 28 w 319"/>
                <a:gd name="T7" fmla="*/ 185 h 424"/>
                <a:gd name="T8" fmla="*/ 161 w 319"/>
                <a:gd name="T9" fmla="*/ 245 h 424"/>
                <a:gd name="T10" fmla="*/ 177 w 319"/>
                <a:gd name="T11" fmla="*/ 277 h 424"/>
                <a:gd name="T12" fmla="*/ 102 w 319"/>
                <a:gd name="T13" fmla="*/ 315 h 424"/>
                <a:gd name="T14" fmla="*/ 124 w 319"/>
                <a:gd name="T15" fmla="*/ 359 h 424"/>
                <a:gd name="T16" fmla="*/ 199 w 319"/>
                <a:gd name="T17" fmla="*/ 321 h 424"/>
                <a:gd name="T18" fmla="*/ 252 w 319"/>
                <a:gd name="T19" fmla="*/ 424 h 424"/>
                <a:gd name="T20" fmla="*/ 296 w 319"/>
                <a:gd name="T21" fmla="*/ 402 h 424"/>
                <a:gd name="T22" fmla="*/ 243 w 319"/>
                <a:gd name="T23" fmla="*/ 299 h 424"/>
                <a:gd name="T24" fmla="*/ 319 w 319"/>
                <a:gd name="T25" fmla="*/ 260 h 424"/>
                <a:gd name="T26" fmla="*/ 297 w 319"/>
                <a:gd name="T27" fmla="*/ 216 h 424"/>
                <a:gd name="T28" fmla="*/ 221 w 319"/>
                <a:gd name="T29" fmla="*/ 255 h 424"/>
                <a:gd name="T30" fmla="*/ 205 w 319"/>
                <a:gd name="T31" fmla="*/ 223 h 424"/>
                <a:gd name="T32" fmla="*/ 72 w 319"/>
                <a:gd name="T33" fmla="*/ 163 h 424"/>
                <a:gd name="T34" fmla="*/ 102 w 319"/>
                <a:gd name="T35" fmla="*/ 73 h 424"/>
                <a:gd name="T36" fmla="*/ 192 w 319"/>
                <a:gd name="T37" fmla="*/ 103 h 424"/>
                <a:gd name="T38" fmla="*/ 162 w 319"/>
                <a:gd name="T39" fmla="*/ 193 h 424"/>
                <a:gd name="T40" fmla="*/ 72 w 319"/>
                <a:gd name="T41" fmla="*/ 16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9" h="424">
                  <a:moveTo>
                    <a:pt x="205" y="223"/>
                  </a:moveTo>
                  <a:cubicBezTo>
                    <a:pt x="247" y="189"/>
                    <a:pt x="261" y="130"/>
                    <a:pt x="236" y="81"/>
                  </a:cubicBezTo>
                  <a:cubicBezTo>
                    <a:pt x="207" y="23"/>
                    <a:pt x="137" y="0"/>
                    <a:pt x="80" y="29"/>
                  </a:cubicBezTo>
                  <a:cubicBezTo>
                    <a:pt x="23" y="58"/>
                    <a:pt x="0" y="128"/>
                    <a:pt x="28" y="185"/>
                  </a:cubicBezTo>
                  <a:cubicBezTo>
                    <a:pt x="54" y="235"/>
                    <a:pt x="110" y="259"/>
                    <a:pt x="161" y="245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24" y="359"/>
                    <a:pt x="124" y="359"/>
                    <a:pt x="124" y="359"/>
                  </a:cubicBezTo>
                  <a:cubicBezTo>
                    <a:pt x="199" y="321"/>
                    <a:pt x="199" y="321"/>
                    <a:pt x="199" y="321"/>
                  </a:cubicBezTo>
                  <a:cubicBezTo>
                    <a:pt x="252" y="424"/>
                    <a:pt x="252" y="424"/>
                    <a:pt x="252" y="424"/>
                  </a:cubicBezTo>
                  <a:cubicBezTo>
                    <a:pt x="296" y="402"/>
                    <a:pt x="296" y="402"/>
                    <a:pt x="296" y="402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319" y="260"/>
                    <a:pt x="319" y="260"/>
                    <a:pt x="319" y="260"/>
                  </a:cubicBezTo>
                  <a:cubicBezTo>
                    <a:pt x="297" y="216"/>
                    <a:pt x="297" y="216"/>
                    <a:pt x="297" y="216"/>
                  </a:cubicBezTo>
                  <a:cubicBezTo>
                    <a:pt x="221" y="255"/>
                    <a:pt x="221" y="255"/>
                    <a:pt x="221" y="255"/>
                  </a:cubicBezTo>
                  <a:lnTo>
                    <a:pt x="205" y="223"/>
                  </a:lnTo>
                  <a:close/>
                  <a:moveTo>
                    <a:pt x="72" y="163"/>
                  </a:moveTo>
                  <a:cubicBezTo>
                    <a:pt x="56" y="130"/>
                    <a:pt x="69" y="90"/>
                    <a:pt x="102" y="73"/>
                  </a:cubicBezTo>
                  <a:cubicBezTo>
                    <a:pt x="135" y="57"/>
                    <a:pt x="175" y="70"/>
                    <a:pt x="192" y="103"/>
                  </a:cubicBezTo>
                  <a:cubicBezTo>
                    <a:pt x="208" y="136"/>
                    <a:pt x="195" y="176"/>
                    <a:pt x="162" y="193"/>
                  </a:cubicBezTo>
                  <a:cubicBezTo>
                    <a:pt x="129" y="209"/>
                    <a:pt x="89" y="196"/>
                    <a:pt x="72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20" name="Group 195"/>
          <p:cNvGrpSpPr/>
          <p:nvPr/>
        </p:nvGrpSpPr>
        <p:grpSpPr>
          <a:xfrm>
            <a:off x="6994996" y="3981132"/>
            <a:ext cx="360363" cy="368300"/>
            <a:chOff x="5846763" y="3030538"/>
            <a:chExt cx="360363" cy="368300"/>
          </a:xfrm>
          <a:solidFill>
            <a:sysClr val="window" lastClr="FFFFFF"/>
          </a:solidFill>
        </p:grpSpPr>
        <p:sp>
          <p:nvSpPr>
            <p:cNvPr id="521" name="Freeform 304"/>
            <p:cNvSpPr/>
            <p:nvPr/>
          </p:nvSpPr>
          <p:spPr bwMode="auto">
            <a:xfrm>
              <a:off x="5922963" y="3030538"/>
              <a:ext cx="207963" cy="88900"/>
            </a:xfrm>
            <a:custGeom>
              <a:avLst/>
              <a:gdLst>
                <a:gd name="T0" fmla="*/ 45 w 276"/>
                <a:gd name="T1" fmla="*/ 117 h 117"/>
                <a:gd name="T2" fmla="*/ 45 w 276"/>
                <a:gd name="T3" fmla="*/ 61 h 117"/>
                <a:gd name="T4" fmla="*/ 65 w 276"/>
                <a:gd name="T5" fmla="*/ 41 h 117"/>
                <a:gd name="T6" fmla="*/ 211 w 276"/>
                <a:gd name="T7" fmla="*/ 41 h 117"/>
                <a:gd name="T8" fmla="*/ 231 w 276"/>
                <a:gd name="T9" fmla="*/ 61 h 117"/>
                <a:gd name="T10" fmla="*/ 231 w 276"/>
                <a:gd name="T11" fmla="*/ 117 h 117"/>
                <a:gd name="T12" fmla="*/ 276 w 276"/>
                <a:gd name="T13" fmla="*/ 117 h 117"/>
                <a:gd name="T14" fmla="*/ 276 w 276"/>
                <a:gd name="T15" fmla="*/ 42 h 117"/>
                <a:gd name="T16" fmla="*/ 235 w 276"/>
                <a:gd name="T17" fmla="*/ 0 h 117"/>
                <a:gd name="T18" fmla="*/ 41 w 276"/>
                <a:gd name="T19" fmla="*/ 0 h 117"/>
                <a:gd name="T20" fmla="*/ 0 w 276"/>
                <a:gd name="T21" fmla="*/ 42 h 117"/>
                <a:gd name="T22" fmla="*/ 0 w 276"/>
                <a:gd name="T23" fmla="*/ 117 h 117"/>
                <a:gd name="T24" fmla="*/ 45 w 276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117">
                  <a:moveTo>
                    <a:pt x="45" y="11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0"/>
                    <a:pt x="54" y="41"/>
                    <a:pt x="65" y="41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22" y="41"/>
                    <a:pt x="231" y="50"/>
                    <a:pt x="231" y="61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6" y="42"/>
                    <a:pt x="276" y="42"/>
                    <a:pt x="276" y="42"/>
                  </a:cubicBezTo>
                  <a:cubicBezTo>
                    <a:pt x="276" y="19"/>
                    <a:pt x="257" y="0"/>
                    <a:pt x="2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4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22" name="Freeform 305"/>
            <p:cNvSpPr>
              <a:spLocks noEditPoints="1"/>
            </p:cNvSpPr>
            <p:nvPr/>
          </p:nvSpPr>
          <p:spPr bwMode="auto">
            <a:xfrm>
              <a:off x="5846763" y="3119438"/>
              <a:ext cx="360363" cy="279400"/>
            </a:xfrm>
            <a:custGeom>
              <a:avLst/>
              <a:gdLst>
                <a:gd name="T0" fmla="*/ 441 w 478"/>
                <a:gd name="T1" fmla="*/ 0 h 373"/>
                <a:gd name="T2" fmla="*/ 37 w 478"/>
                <a:gd name="T3" fmla="*/ 0 h 373"/>
                <a:gd name="T4" fmla="*/ 0 w 478"/>
                <a:gd name="T5" fmla="*/ 37 h 373"/>
                <a:gd name="T6" fmla="*/ 0 w 478"/>
                <a:gd name="T7" fmla="*/ 336 h 373"/>
                <a:gd name="T8" fmla="*/ 37 w 478"/>
                <a:gd name="T9" fmla="*/ 373 h 373"/>
                <a:gd name="T10" fmla="*/ 441 w 478"/>
                <a:gd name="T11" fmla="*/ 373 h 373"/>
                <a:gd name="T12" fmla="*/ 478 w 478"/>
                <a:gd name="T13" fmla="*/ 336 h 373"/>
                <a:gd name="T14" fmla="*/ 478 w 478"/>
                <a:gd name="T15" fmla="*/ 37 h 373"/>
                <a:gd name="T16" fmla="*/ 441 w 478"/>
                <a:gd name="T17" fmla="*/ 0 h 373"/>
                <a:gd name="T18" fmla="*/ 378 w 478"/>
                <a:gd name="T19" fmla="*/ 204 h 373"/>
                <a:gd name="T20" fmla="*/ 356 w 478"/>
                <a:gd name="T21" fmla="*/ 226 h 373"/>
                <a:gd name="T22" fmla="*/ 279 w 478"/>
                <a:gd name="T23" fmla="*/ 226 h 373"/>
                <a:gd name="T24" fmla="*/ 279 w 478"/>
                <a:gd name="T25" fmla="*/ 303 h 373"/>
                <a:gd name="T26" fmla="*/ 257 w 478"/>
                <a:gd name="T27" fmla="*/ 325 h 373"/>
                <a:gd name="T28" fmla="*/ 221 w 478"/>
                <a:gd name="T29" fmla="*/ 325 h 373"/>
                <a:gd name="T30" fmla="*/ 199 w 478"/>
                <a:gd name="T31" fmla="*/ 303 h 373"/>
                <a:gd name="T32" fmla="*/ 199 w 478"/>
                <a:gd name="T33" fmla="*/ 226 h 373"/>
                <a:gd name="T34" fmla="*/ 122 w 478"/>
                <a:gd name="T35" fmla="*/ 226 h 373"/>
                <a:gd name="T36" fmla="*/ 100 w 478"/>
                <a:gd name="T37" fmla="*/ 204 h 373"/>
                <a:gd name="T38" fmla="*/ 100 w 478"/>
                <a:gd name="T39" fmla="*/ 168 h 373"/>
                <a:gd name="T40" fmla="*/ 122 w 478"/>
                <a:gd name="T41" fmla="*/ 146 h 373"/>
                <a:gd name="T42" fmla="*/ 199 w 478"/>
                <a:gd name="T43" fmla="*/ 146 h 373"/>
                <a:gd name="T44" fmla="*/ 199 w 478"/>
                <a:gd name="T45" fmla="*/ 69 h 373"/>
                <a:gd name="T46" fmla="*/ 221 w 478"/>
                <a:gd name="T47" fmla="*/ 47 h 373"/>
                <a:gd name="T48" fmla="*/ 257 w 478"/>
                <a:gd name="T49" fmla="*/ 47 h 373"/>
                <a:gd name="T50" fmla="*/ 279 w 478"/>
                <a:gd name="T51" fmla="*/ 69 h 373"/>
                <a:gd name="T52" fmla="*/ 279 w 478"/>
                <a:gd name="T53" fmla="*/ 146 h 373"/>
                <a:gd name="T54" fmla="*/ 356 w 478"/>
                <a:gd name="T55" fmla="*/ 146 h 373"/>
                <a:gd name="T56" fmla="*/ 378 w 478"/>
                <a:gd name="T57" fmla="*/ 168 h 373"/>
                <a:gd name="T58" fmla="*/ 378 w 478"/>
                <a:gd name="T59" fmla="*/ 20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8" h="373">
                  <a:moveTo>
                    <a:pt x="441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6"/>
                    <a:pt x="16" y="373"/>
                    <a:pt x="37" y="373"/>
                  </a:cubicBezTo>
                  <a:cubicBezTo>
                    <a:pt x="441" y="373"/>
                    <a:pt x="441" y="373"/>
                    <a:pt x="441" y="373"/>
                  </a:cubicBezTo>
                  <a:cubicBezTo>
                    <a:pt x="462" y="373"/>
                    <a:pt x="478" y="356"/>
                    <a:pt x="478" y="336"/>
                  </a:cubicBezTo>
                  <a:cubicBezTo>
                    <a:pt x="478" y="37"/>
                    <a:pt x="478" y="37"/>
                    <a:pt x="478" y="37"/>
                  </a:cubicBezTo>
                  <a:cubicBezTo>
                    <a:pt x="478" y="16"/>
                    <a:pt x="462" y="0"/>
                    <a:pt x="441" y="0"/>
                  </a:cubicBezTo>
                  <a:close/>
                  <a:moveTo>
                    <a:pt x="378" y="204"/>
                  </a:moveTo>
                  <a:cubicBezTo>
                    <a:pt x="378" y="216"/>
                    <a:pt x="368" y="226"/>
                    <a:pt x="356" y="226"/>
                  </a:cubicBezTo>
                  <a:cubicBezTo>
                    <a:pt x="279" y="226"/>
                    <a:pt x="279" y="226"/>
                    <a:pt x="279" y="226"/>
                  </a:cubicBezTo>
                  <a:cubicBezTo>
                    <a:pt x="279" y="303"/>
                    <a:pt x="279" y="303"/>
                    <a:pt x="279" y="303"/>
                  </a:cubicBezTo>
                  <a:cubicBezTo>
                    <a:pt x="279" y="316"/>
                    <a:pt x="269" y="325"/>
                    <a:pt x="257" y="325"/>
                  </a:cubicBezTo>
                  <a:cubicBezTo>
                    <a:pt x="221" y="325"/>
                    <a:pt x="221" y="325"/>
                    <a:pt x="221" y="325"/>
                  </a:cubicBezTo>
                  <a:cubicBezTo>
                    <a:pt x="209" y="325"/>
                    <a:pt x="199" y="316"/>
                    <a:pt x="199" y="303"/>
                  </a:cubicBezTo>
                  <a:cubicBezTo>
                    <a:pt x="199" y="226"/>
                    <a:pt x="199" y="226"/>
                    <a:pt x="199" y="226"/>
                  </a:cubicBezTo>
                  <a:cubicBezTo>
                    <a:pt x="122" y="226"/>
                    <a:pt x="122" y="226"/>
                    <a:pt x="122" y="226"/>
                  </a:cubicBezTo>
                  <a:cubicBezTo>
                    <a:pt x="110" y="226"/>
                    <a:pt x="100" y="216"/>
                    <a:pt x="100" y="204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100" y="156"/>
                    <a:pt x="110" y="146"/>
                    <a:pt x="122" y="146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57"/>
                    <a:pt x="209" y="47"/>
                    <a:pt x="221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69" y="47"/>
                    <a:pt x="279" y="57"/>
                    <a:pt x="279" y="69"/>
                  </a:cubicBezTo>
                  <a:cubicBezTo>
                    <a:pt x="279" y="146"/>
                    <a:pt x="279" y="146"/>
                    <a:pt x="279" y="146"/>
                  </a:cubicBezTo>
                  <a:cubicBezTo>
                    <a:pt x="356" y="146"/>
                    <a:pt x="356" y="146"/>
                    <a:pt x="356" y="146"/>
                  </a:cubicBezTo>
                  <a:cubicBezTo>
                    <a:pt x="368" y="146"/>
                    <a:pt x="378" y="156"/>
                    <a:pt x="378" y="168"/>
                  </a:cubicBezTo>
                  <a:lnTo>
                    <a:pt x="37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23" name="Group 198"/>
          <p:cNvGrpSpPr/>
          <p:nvPr/>
        </p:nvGrpSpPr>
        <p:grpSpPr>
          <a:xfrm>
            <a:off x="6277446" y="3969709"/>
            <a:ext cx="414338" cy="436563"/>
            <a:chOff x="5819775" y="3827463"/>
            <a:chExt cx="414338" cy="436563"/>
          </a:xfrm>
          <a:solidFill>
            <a:sysClr val="window" lastClr="FFFFFF"/>
          </a:solidFill>
        </p:grpSpPr>
        <p:sp>
          <p:nvSpPr>
            <p:cNvPr id="524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25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26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27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28" name="Group 203"/>
          <p:cNvGrpSpPr/>
          <p:nvPr/>
        </p:nvGrpSpPr>
        <p:grpSpPr>
          <a:xfrm>
            <a:off x="8476778" y="2531954"/>
            <a:ext cx="246063" cy="414338"/>
            <a:chOff x="5068888" y="3838575"/>
            <a:chExt cx="246063" cy="414338"/>
          </a:xfrm>
          <a:solidFill>
            <a:sysClr val="window" lastClr="FFFFFF"/>
          </a:solidFill>
        </p:grpSpPr>
        <p:sp>
          <p:nvSpPr>
            <p:cNvPr id="529" name="Freeform 310"/>
            <p:cNvSpPr/>
            <p:nvPr/>
          </p:nvSpPr>
          <p:spPr bwMode="auto">
            <a:xfrm>
              <a:off x="5068888" y="3843338"/>
              <a:ext cx="241300" cy="409575"/>
            </a:xfrm>
            <a:custGeom>
              <a:avLst/>
              <a:gdLst>
                <a:gd name="T0" fmla="*/ 268 w 321"/>
                <a:gd name="T1" fmla="*/ 0 h 544"/>
                <a:gd name="T2" fmla="*/ 243 w 321"/>
                <a:gd name="T3" fmla="*/ 0 h 544"/>
                <a:gd name="T4" fmla="*/ 243 w 321"/>
                <a:gd name="T5" fmla="*/ 35 h 544"/>
                <a:gd name="T6" fmla="*/ 268 w 321"/>
                <a:gd name="T7" fmla="*/ 35 h 544"/>
                <a:gd name="T8" fmla="*/ 286 w 321"/>
                <a:gd name="T9" fmla="*/ 53 h 544"/>
                <a:gd name="T10" fmla="*/ 286 w 321"/>
                <a:gd name="T11" fmla="*/ 190 h 544"/>
                <a:gd name="T12" fmla="*/ 268 w 321"/>
                <a:gd name="T13" fmla="*/ 208 h 544"/>
                <a:gd name="T14" fmla="*/ 53 w 321"/>
                <a:gd name="T15" fmla="*/ 208 h 544"/>
                <a:gd name="T16" fmla="*/ 35 w 321"/>
                <a:gd name="T17" fmla="*/ 190 h 544"/>
                <a:gd name="T18" fmla="*/ 35 w 321"/>
                <a:gd name="T19" fmla="*/ 53 h 544"/>
                <a:gd name="T20" fmla="*/ 53 w 321"/>
                <a:gd name="T21" fmla="*/ 35 h 544"/>
                <a:gd name="T22" fmla="*/ 78 w 321"/>
                <a:gd name="T23" fmla="*/ 35 h 544"/>
                <a:gd name="T24" fmla="*/ 78 w 321"/>
                <a:gd name="T25" fmla="*/ 0 h 544"/>
                <a:gd name="T26" fmla="*/ 53 w 321"/>
                <a:gd name="T27" fmla="*/ 0 h 544"/>
                <a:gd name="T28" fmla="*/ 0 w 321"/>
                <a:gd name="T29" fmla="*/ 53 h 544"/>
                <a:gd name="T30" fmla="*/ 0 w 321"/>
                <a:gd name="T31" fmla="*/ 190 h 544"/>
                <a:gd name="T32" fmla="*/ 53 w 321"/>
                <a:gd name="T33" fmla="*/ 243 h 544"/>
                <a:gd name="T34" fmla="*/ 142 w 321"/>
                <a:gd name="T35" fmla="*/ 243 h 544"/>
                <a:gd name="T36" fmla="*/ 142 w 321"/>
                <a:gd name="T37" fmla="*/ 486 h 544"/>
                <a:gd name="T38" fmla="*/ 199 w 321"/>
                <a:gd name="T39" fmla="*/ 544 h 544"/>
                <a:gd name="T40" fmla="*/ 238 w 321"/>
                <a:gd name="T41" fmla="*/ 544 h 544"/>
                <a:gd name="T42" fmla="*/ 296 w 321"/>
                <a:gd name="T43" fmla="*/ 486 h 544"/>
                <a:gd name="T44" fmla="*/ 296 w 321"/>
                <a:gd name="T45" fmla="*/ 445 h 544"/>
                <a:gd name="T46" fmla="*/ 258 w 321"/>
                <a:gd name="T47" fmla="*/ 445 h 544"/>
                <a:gd name="T48" fmla="*/ 258 w 321"/>
                <a:gd name="T49" fmla="*/ 486 h 544"/>
                <a:gd name="T50" fmla="*/ 238 w 321"/>
                <a:gd name="T51" fmla="*/ 506 h 544"/>
                <a:gd name="T52" fmla="*/ 199 w 321"/>
                <a:gd name="T53" fmla="*/ 506 h 544"/>
                <a:gd name="T54" fmla="*/ 179 w 321"/>
                <a:gd name="T55" fmla="*/ 486 h 544"/>
                <a:gd name="T56" fmla="*/ 179 w 321"/>
                <a:gd name="T57" fmla="*/ 243 h 544"/>
                <a:gd name="T58" fmla="*/ 268 w 321"/>
                <a:gd name="T59" fmla="*/ 243 h 544"/>
                <a:gd name="T60" fmla="*/ 321 w 321"/>
                <a:gd name="T61" fmla="*/ 190 h 544"/>
                <a:gd name="T62" fmla="*/ 321 w 321"/>
                <a:gd name="T63" fmla="*/ 53 h 544"/>
                <a:gd name="T64" fmla="*/ 268 w 321"/>
                <a:gd name="T6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544">
                  <a:moveTo>
                    <a:pt x="268" y="0"/>
                  </a:moveTo>
                  <a:cubicBezTo>
                    <a:pt x="243" y="0"/>
                    <a:pt x="243" y="0"/>
                    <a:pt x="243" y="0"/>
                  </a:cubicBezTo>
                  <a:cubicBezTo>
                    <a:pt x="243" y="35"/>
                    <a:pt x="243" y="35"/>
                    <a:pt x="243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78" y="35"/>
                    <a:pt x="286" y="43"/>
                    <a:pt x="286" y="53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86" y="200"/>
                    <a:pt x="278" y="208"/>
                    <a:pt x="268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43" y="208"/>
                    <a:pt x="35" y="200"/>
                    <a:pt x="35" y="19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43"/>
                    <a:pt x="43" y="35"/>
                    <a:pt x="53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19"/>
                    <a:pt x="24" y="243"/>
                    <a:pt x="53" y="243"/>
                  </a:cubicBezTo>
                  <a:cubicBezTo>
                    <a:pt x="142" y="243"/>
                    <a:pt x="142" y="243"/>
                    <a:pt x="142" y="243"/>
                  </a:cubicBezTo>
                  <a:cubicBezTo>
                    <a:pt x="142" y="486"/>
                    <a:pt x="142" y="486"/>
                    <a:pt x="142" y="486"/>
                  </a:cubicBezTo>
                  <a:cubicBezTo>
                    <a:pt x="142" y="518"/>
                    <a:pt x="167" y="544"/>
                    <a:pt x="199" y="544"/>
                  </a:cubicBezTo>
                  <a:cubicBezTo>
                    <a:pt x="238" y="544"/>
                    <a:pt x="238" y="544"/>
                    <a:pt x="238" y="544"/>
                  </a:cubicBezTo>
                  <a:cubicBezTo>
                    <a:pt x="270" y="544"/>
                    <a:pt x="296" y="518"/>
                    <a:pt x="296" y="486"/>
                  </a:cubicBezTo>
                  <a:cubicBezTo>
                    <a:pt x="296" y="445"/>
                    <a:pt x="296" y="445"/>
                    <a:pt x="296" y="445"/>
                  </a:cubicBezTo>
                  <a:cubicBezTo>
                    <a:pt x="258" y="445"/>
                    <a:pt x="258" y="445"/>
                    <a:pt x="258" y="445"/>
                  </a:cubicBezTo>
                  <a:cubicBezTo>
                    <a:pt x="258" y="486"/>
                    <a:pt x="258" y="486"/>
                    <a:pt x="258" y="486"/>
                  </a:cubicBezTo>
                  <a:cubicBezTo>
                    <a:pt x="258" y="497"/>
                    <a:pt x="249" y="506"/>
                    <a:pt x="238" y="506"/>
                  </a:cubicBezTo>
                  <a:cubicBezTo>
                    <a:pt x="199" y="506"/>
                    <a:pt x="199" y="506"/>
                    <a:pt x="199" y="506"/>
                  </a:cubicBezTo>
                  <a:cubicBezTo>
                    <a:pt x="188" y="506"/>
                    <a:pt x="179" y="497"/>
                    <a:pt x="179" y="486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97" y="243"/>
                    <a:pt x="321" y="219"/>
                    <a:pt x="321" y="190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24"/>
                    <a:pt x="297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0" name="Freeform 311"/>
            <p:cNvSpPr/>
            <p:nvPr/>
          </p:nvSpPr>
          <p:spPr bwMode="auto">
            <a:xfrm>
              <a:off x="5106988" y="3838575"/>
              <a:ext cx="63500" cy="38100"/>
            </a:xfrm>
            <a:custGeom>
              <a:avLst/>
              <a:gdLst>
                <a:gd name="T0" fmla="*/ 84 w 84"/>
                <a:gd name="T1" fmla="*/ 41 h 52"/>
                <a:gd name="T2" fmla="*/ 73 w 84"/>
                <a:gd name="T3" fmla="*/ 52 h 52"/>
                <a:gd name="T4" fmla="*/ 11 w 84"/>
                <a:gd name="T5" fmla="*/ 52 h 52"/>
                <a:gd name="T6" fmla="*/ 0 w 84"/>
                <a:gd name="T7" fmla="*/ 41 h 52"/>
                <a:gd name="T8" fmla="*/ 0 w 84"/>
                <a:gd name="T9" fmla="*/ 11 h 52"/>
                <a:gd name="T10" fmla="*/ 11 w 84"/>
                <a:gd name="T11" fmla="*/ 0 h 52"/>
                <a:gd name="T12" fmla="*/ 73 w 84"/>
                <a:gd name="T13" fmla="*/ 0 h 52"/>
                <a:gd name="T14" fmla="*/ 84 w 84"/>
                <a:gd name="T15" fmla="*/ 11 h 52"/>
                <a:gd name="T16" fmla="*/ 84 w 84"/>
                <a:gd name="T17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84" y="41"/>
                  </a:moveTo>
                  <a:cubicBezTo>
                    <a:pt x="84" y="47"/>
                    <a:pt x="79" y="52"/>
                    <a:pt x="73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5" y="52"/>
                    <a:pt x="0" y="47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5"/>
                    <a:pt x="84" y="11"/>
                  </a:cubicBezTo>
                  <a:lnTo>
                    <a:pt x="8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1" name="Freeform 312"/>
            <p:cNvSpPr/>
            <p:nvPr/>
          </p:nvSpPr>
          <p:spPr bwMode="auto">
            <a:xfrm>
              <a:off x="5207000" y="3838575"/>
              <a:ext cx="63500" cy="38100"/>
            </a:xfrm>
            <a:custGeom>
              <a:avLst/>
              <a:gdLst>
                <a:gd name="T0" fmla="*/ 73 w 85"/>
                <a:gd name="T1" fmla="*/ 0 h 52"/>
                <a:gd name="T2" fmla="*/ 11 w 85"/>
                <a:gd name="T3" fmla="*/ 0 h 52"/>
                <a:gd name="T4" fmla="*/ 0 w 85"/>
                <a:gd name="T5" fmla="*/ 11 h 52"/>
                <a:gd name="T6" fmla="*/ 0 w 85"/>
                <a:gd name="T7" fmla="*/ 41 h 52"/>
                <a:gd name="T8" fmla="*/ 11 w 85"/>
                <a:gd name="T9" fmla="*/ 52 h 52"/>
                <a:gd name="T10" fmla="*/ 73 w 85"/>
                <a:gd name="T11" fmla="*/ 52 h 52"/>
                <a:gd name="T12" fmla="*/ 85 w 85"/>
                <a:gd name="T13" fmla="*/ 41 h 52"/>
                <a:gd name="T14" fmla="*/ 85 w 85"/>
                <a:gd name="T15" fmla="*/ 11 h 52"/>
                <a:gd name="T16" fmla="*/ 73 w 85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2">
                  <a:moveTo>
                    <a:pt x="7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80" y="52"/>
                    <a:pt x="85" y="47"/>
                    <a:pt x="85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2" name="Oval 313"/>
            <p:cNvSpPr>
              <a:spLocks noChangeArrowheads="1"/>
            </p:cNvSpPr>
            <p:nvPr/>
          </p:nvSpPr>
          <p:spPr bwMode="auto">
            <a:xfrm>
              <a:off x="5233988" y="4103688"/>
              <a:ext cx="80963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33" name="Group 208"/>
          <p:cNvGrpSpPr/>
          <p:nvPr/>
        </p:nvGrpSpPr>
        <p:grpSpPr>
          <a:xfrm>
            <a:off x="7760171" y="3928745"/>
            <a:ext cx="303213" cy="450850"/>
            <a:chOff x="65087" y="3805238"/>
            <a:chExt cx="303213" cy="450850"/>
          </a:xfrm>
          <a:solidFill>
            <a:sysClr val="window" lastClr="FFFFFF"/>
          </a:solidFill>
        </p:grpSpPr>
        <p:sp>
          <p:nvSpPr>
            <p:cNvPr id="534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5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6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7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38" name="Group 213"/>
          <p:cNvGrpSpPr/>
          <p:nvPr/>
        </p:nvGrpSpPr>
        <p:grpSpPr>
          <a:xfrm>
            <a:off x="4797103" y="2575355"/>
            <a:ext cx="412750" cy="412750"/>
            <a:chOff x="846137" y="3833813"/>
            <a:chExt cx="412750" cy="412750"/>
          </a:xfrm>
          <a:solidFill>
            <a:sysClr val="window" lastClr="FFFFFF"/>
          </a:solidFill>
        </p:grpSpPr>
        <p:sp>
          <p:nvSpPr>
            <p:cNvPr id="539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0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1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542" name="Freeform 321"/>
          <p:cNvSpPr/>
          <p:nvPr/>
        </p:nvSpPr>
        <p:spPr bwMode="auto">
          <a:xfrm>
            <a:off x="5591175" y="2540000"/>
            <a:ext cx="352425" cy="393700"/>
          </a:xfrm>
          <a:custGeom>
            <a:avLst/>
            <a:gdLst>
              <a:gd name="T0" fmla="*/ 234 w 468"/>
              <a:gd name="T1" fmla="*/ 299 h 522"/>
              <a:gd name="T2" fmla="*/ 163 w 468"/>
              <a:gd name="T3" fmla="*/ 414 h 522"/>
              <a:gd name="T4" fmla="*/ 170 w 468"/>
              <a:gd name="T5" fmla="*/ 504 h 522"/>
              <a:gd name="T6" fmla="*/ 164 w 468"/>
              <a:gd name="T7" fmla="*/ 518 h 522"/>
              <a:gd name="T8" fmla="*/ 148 w 468"/>
              <a:gd name="T9" fmla="*/ 519 h 522"/>
              <a:gd name="T10" fmla="*/ 80 w 468"/>
              <a:gd name="T11" fmla="*/ 430 h 522"/>
              <a:gd name="T12" fmla="*/ 76 w 468"/>
              <a:gd name="T13" fmla="*/ 284 h 522"/>
              <a:gd name="T14" fmla="*/ 17 w 468"/>
              <a:gd name="T15" fmla="*/ 207 h 522"/>
              <a:gd name="T16" fmla="*/ 17 w 468"/>
              <a:gd name="T17" fmla="*/ 92 h 522"/>
              <a:gd name="T18" fmla="*/ 105 w 468"/>
              <a:gd name="T19" fmla="*/ 8 h 522"/>
              <a:gd name="T20" fmla="*/ 234 w 468"/>
              <a:gd name="T21" fmla="*/ 32 h 522"/>
              <a:gd name="T22" fmla="*/ 363 w 468"/>
              <a:gd name="T23" fmla="*/ 8 h 522"/>
              <a:gd name="T24" fmla="*/ 451 w 468"/>
              <a:gd name="T25" fmla="*/ 92 h 522"/>
              <a:gd name="T26" fmla="*/ 451 w 468"/>
              <a:gd name="T27" fmla="*/ 207 h 522"/>
              <a:gd name="T28" fmla="*/ 392 w 468"/>
              <a:gd name="T29" fmla="*/ 284 h 522"/>
              <a:gd name="T30" fmla="*/ 388 w 468"/>
              <a:gd name="T31" fmla="*/ 430 h 522"/>
              <a:gd name="T32" fmla="*/ 320 w 468"/>
              <a:gd name="T33" fmla="*/ 519 h 522"/>
              <a:gd name="T34" fmla="*/ 304 w 468"/>
              <a:gd name="T35" fmla="*/ 518 h 522"/>
              <a:gd name="T36" fmla="*/ 298 w 468"/>
              <a:gd name="T37" fmla="*/ 504 h 522"/>
              <a:gd name="T38" fmla="*/ 305 w 468"/>
              <a:gd name="T39" fmla="*/ 414 h 522"/>
              <a:gd name="T40" fmla="*/ 234 w 468"/>
              <a:gd name="T41" fmla="*/ 299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8" h="522">
                <a:moveTo>
                  <a:pt x="234" y="299"/>
                </a:moveTo>
                <a:cubicBezTo>
                  <a:pt x="206" y="299"/>
                  <a:pt x="163" y="350"/>
                  <a:pt x="163" y="414"/>
                </a:cubicBezTo>
                <a:cubicBezTo>
                  <a:pt x="163" y="450"/>
                  <a:pt x="167" y="482"/>
                  <a:pt x="170" y="504"/>
                </a:cubicBezTo>
                <a:cubicBezTo>
                  <a:pt x="171" y="509"/>
                  <a:pt x="169" y="515"/>
                  <a:pt x="164" y="518"/>
                </a:cubicBezTo>
                <a:cubicBezTo>
                  <a:pt x="159" y="522"/>
                  <a:pt x="153" y="522"/>
                  <a:pt x="148" y="519"/>
                </a:cubicBezTo>
                <a:cubicBezTo>
                  <a:pt x="127" y="508"/>
                  <a:pt x="98" y="483"/>
                  <a:pt x="80" y="430"/>
                </a:cubicBezTo>
                <a:cubicBezTo>
                  <a:pt x="47" y="337"/>
                  <a:pt x="76" y="284"/>
                  <a:pt x="76" y="284"/>
                </a:cubicBezTo>
                <a:cubicBezTo>
                  <a:pt x="76" y="284"/>
                  <a:pt x="35" y="254"/>
                  <a:pt x="17" y="207"/>
                </a:cubicBezTo>
                <a:cubicBezTo>
                  <a:pt x="0" y="160"/>
                  <a:pt x="2" y="114"/>
                  <a:pt x="17" y="92"/>
                </a:cubicBezTo>
                <a:cubicBezTo>
                  <a:pt x="33" y="70"/>
                  <a:pt x="71" y="16"/>
                  <a:pt x="105" y="8"/>
                </a:cubicBezTo>
                <a:cubicBezTo>
                  <a:pt x="139" y="0"/>
                  <a:pt x="164" y="32"/>
                  <a:pt x="234" y="32"/>
                </a:cubicBezTo>
                <a:cubicBezTo>
                  <a:pt x="304" y="32"/>
                  <a:pt x="329" y="0"/>
                  <a:pt x="363" y="8"/>
                </a:cubicBezTo>
                <a:cubicBezTo>
                  <a:pt x="397" y="16"/>
                  <a:pt x="435" y="70"/>
                  <a:pt x="451" y="92"/>
                </a:cubicBezTo>
                <a:cubicBezTo>
                  <a:pt x="466" y="114"/>
                  <a:pt x="468" y="160"/>
                  <a:pt x="451" y="207"/>
                </a:cubicBezTo>
                <a:cubicBezTo>
                  <a:pt x="433" y="254"/>
                  <a:pt x="392" y="284"/>
                  <a:pt x="392" y="284"/>
                </a:cubicBezTo>
                <a:cubicBezTo>
                  <a:pt x="392" y="284"/>
                  <a:pt x="421" y="337"/>
                  <a:pt x="388" y="430"/>
                </a:cubicBezTo>
                <a:cubicBezTo>
                  <a:pt x="370" y="483"/>
                  <a:pt x="341" y="508"/>
                  <a:pt x="320" y="519"/>
                </a:cubicBezTo>
                <a:cubicBezTo>
                  <a:pt x="315" y="522"/>
                  <a:pt x="309" y="522"/>
                  <a:pt x="304" y="518"/>
                </a:cubicBezTo>
                <a:cubicBezTo>
                  <a:pt x="299" y="515"/>
                  <a:pt x="297" y="509"/>
                  <a:pt x="298" y="504"/>
                </a:cubicBezTo>
                <a:cubicBezTo>
                  <a:pt x="301" y="482"/>
                  <a:pt x="305" y="450"/>
                  <a:pt x="305" y="414"/>
                </a:cubicBezTo>
                <a:cubicBezTo>
                  <a:pt x="305" y="350"/>
                  <a:pt x="262" y="299"/>
                  <a:pt x="234" y="29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43" name="Freeform 322"/>
          <p:cNvSpPr/>
          <p:nvPr/>
        </p:nvSpPr>
        <p:spPr bwMode="auto">
          <a:xfrm>
            <a:off x="6283325" y="2517775"/>
            <a:ext cx="355600" cy="423863"/>
          </a:xfrm>
          <a:custGeom>
            <a:avLst/>
            <a:gdLst>
              <a:gd name="T0" fmla="*/ 419 w 473"/>
              <a:gd name="T1" fmla="*/ 209 h 564"/>
              <a:gd name="T2" fmla="*/ 1 w 473"/>
              <a:gd name="T3" fmla="*/ 209 h 564"/>
              <a:gd name="T4" fmla="*/ 95 w 473"/>
              <a:gd name="T5" fmla="*/ 411 h 564"/>
              <a:gd name="T6" fmla="*/ 143 w 473"/>
              <a:gd name="T7" fmla="*/ 564 h 564"/>
              <a:gd name="T8" fmla="*/ 117 w 473"/>
              <a:gd name="T9" fmla="*/ 341 h 564"/>
              <a:gd name="T10" fmla="*/ 55 w 473"/>
              <a:gd name="T11" fmla="*/ 257 h 564"/>
              <a:gd name="T12" fmla="*/ 71 w 473"/>
              <a:gd name="T13" fmla="*/ 234 h 564"/>
              <a:gd name="T14" fmla="*/ 28 w 473"/>
              <a:gd name="T15" fmla="*/ 210 h 564"/>
              <a:gd name="T16" fmla="*/ 60 w 473"/>
              <a:gd name="T17" fmla="*/ 156 h 564"/>
              <a:gd name="T18" fmla="*/ 83 w 473"/>
              <a:gd name="T19" fmla="*/ 149 h 564"/>
              <a:gd name="T20" fmla="*/ 66 w 473"/>
              <a:gd name="T21" fmla="*/ 109 h 564"/>
              <a:gd name="T22" fmla="*/ 115 w 473"/>
              <a:gd name="T23" fmla="*/ 83 h 564"/>
              <a:gd name="T24" fmla="*/ 145 w 473"/>
              <a:gd name="T25" fmla="*/ 94 h 564"/>
              <a:gd name="T26" fmla="*/ 142 w 473"/>
              <a:gd name="T27" fmla="*/ 50 h 564"/>
              <a:gd name="T28" fmla="*/ 202 w 473"/>
              <a:gd name="T29" fmla="*/ 55 h 564"/>
              <a:gd name="T30" fmla="*/ 221 w 473"/>
              <a:gd name="T31" fmla="*/ 78 h 564"/>
              <a:gd name="T32" fmla="*/ 244 w 473"/>
              <a:gd name="T33" fmla="*/ 38 h 564"/>
              <a:gd name="T34" fmla="*/ 290 w 473"/>
              <a:gd name="T35" fmla="*/ 80 h 564"/>
              <a:gd name="T36" fmla="*/ 296 w 473"/>
              <a:gd name="T37" fmla="*/ 103 h 564"/>
              <a:gd name="T38" fmla="*/ 319 w 473"/>
              <a:gd name="T39" fmla="*/ 76 h 564"/>
              <a:gd name="T40" fmla="*/ 356 w 473"/>
              <a:gd name="T41" fmla="*/ 169 h 564"/>
              <a:gd name="T42" fmla="*/ 281 w 473"/>
              <a:gd name="T43" fmla="*/ 195 h 564"/>
              <a:gd name="T44" fmla="*/ 260 w 473"/>
              <a:gd name="T45" fmla="*/ 147 h 564"/>
              <a:gd name="T46" fmla="*/ 239 w 473"/>
              <a:gd name="T47" fmla="*/ 177 h 564"/>
              <a:gd name="T48" fmla="*/ 203 w 473"/>
              <a:gd name="T49" fmla="*/ 194 h 564"/>
              <a:gd name="T50" fmla="*/ 170 w 473"/>
              <a:gd name="T51" fmla="*/ 169 h 564"/>
              <a:gd name="T52" fmla="*/ 172 w 473"/>
              <a:gd name="T53" fmla="*/ 198 h 564"/>
              <a:gd name="T54" fmla="*/ 181 w 473"/>
              <a:gd name="T55" fmla="*/ 241 h 564"/>
              <a:gd name="T56" fmla="*/ 140 w 473"/>
              <a:gd name="T57" fmla="*/ 259 h 564"/>
              <a:gd name="T58" fmla="*/ 163 w 473"/>
              <a:gd name="T59" fmla="*/ 278 h 564"/>
              <a:gd name="T60" fmla="*/ 178 w 473"/>
              <a:gd name="T61" fmla="*/ 564 h 564"/>
              <a:gd name="T62" fmla="*/ 315 w 473"/>
              <a:gd name="T63" fmla="*/ 479 h 564"/>
              <a:gd name="T64" fmla="*/ 390 w 473"/>
              <a:gd name="T65" fmla="*/ 460 h 564"/>
              <a:gd name="T66" fmla="*/ 420 w 473"/>
              <a:gd name="T67" fmla="*/ 354 h 564"/>
              <a:gd name="T68" fmla="*/ 450 w 473"/>
              <a:gd name="T69" fmla="*/ 34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564">
                <a:moveTo>
                  <a:pt x="467" y="319"/>
                </a:moveTo>
                <a:cubicBezTo>
                  <a:pt x="419" y="209"/>
                  <a:pt x="419" y="209"/>
                  <a:pt x="419" y="209"/>
                </a:cubicBezTo>
                <a:cubicBezTo>
                  <a:pt x="419" y="93"/>
                  <a:pt x="325" y="0"/>
                  <a:pt x="210" y="0"/>
                </a:cubicBezTo>
                <a:cubicBezTo>
                  <a:pt x="94" y="0"/>
                  <a:pt x="0" y="94"/>
                  <a:pt x="1" y="209"/>
                </a:cubicBezTo>
                <a:cubicBezTo>
                  <a:pt x="1" y="275"/>
                  <a:pt x="31" y="334"/>
                  <a:pt x="79" y="372"/>
                </a:cubicBezTo>
                <a:cubicBezTo>
                  <a:pt x="95" y="384"/>
                  <a:pt x="95" y="394"/>
                  <a:pt x="95" y="411"/>
                </a:cubicBezTo>
                <a:cubicBezTo>
                  <a:pt x="95" y="564"/>
                  <a:pt x="95" y="564"/>
                  <a:pt x="95" y="564"/>
                </a:cubicBezTo>
                <a:cubicBezTo>
                  <a:pt x="143" y="564"/>
                  <a:pt x="143" y="564"/>
                  <a:pt x="143" y="564"/>
                </a:cubicBezTo>
                <a:cubicBezTo>
                  <a:pt x="143" y="397"/>
                  <a:pt x="143" y="397"/>
                  <a:pt x="143" y="397"/>
                </a:cubicBezTo>
                <a:cubicBezTo>
                  <a:pt x="143" y="374"/>
                  <a:pt x="131" y="356"/>
                  <a:pt x="117" y="341"/>
                </a:cubicBezTo>
                <a:cubicBezTo>
                  <a:pt x="96" y="320"/>
                  <a:pt x="65" y="307"/>
                  <a:pt x="49" y="285"/>
                </a:cubicBezTo>
                <a:cubicBezTo>
                  <a:pt x="42" y="277"/>
                  <a:pt x="45" y="259"/>
                  <a:pt x="55" y="257"/>
                </a:cubicBezTo>
                <a:cubicBezTo>
                  <a:pt x="76" y="251"/>
                  <a:pt x="76" y="251"/>
                  <a:pt x="76" y="251"/>
                </a:cubicBezTo>
                <a:cubicBezTo>
                  <a:pt x="90" y="247"/>
                  <a:pt x="84" y="232"/>
                  <a:pt x="71" y="234"/>
                </a:cubicBezTo>
                <a:cubicBezTo>
                  <a:pt x="49" y="238"/>
                  <a:pt x="49" y="238"/>
                  <a:pt x="49" y="238"/>
                </a:cubicBezTo>
                <a:cubicBezTo>
                  <a:pt x="32" y="241"/>
                  <a:pt x="26" y="225"/>
                  <a:pt x="28" y="210"/>
                </a:cubicBezTo>
                <a:cubicBezTo>
                  <a:pt x="29" y="194"/>
                  <a:pt x="32" y="179"/>
                  <a:pt x="37" y="164"/>
                </a:cubicBezTo>
                <a:cubicBezTo>
                  <a:pt x="40" y="155"/>
                  <a:pt x="49" y="150"/>
                  <a:pt x="60" y="156"/>
                </a:cubicBezTo>
                <a:cubicBezTo>
                  <a:pt x="74" y="164"/>
                  <a:pt x="74" y="164"/>
                  <a:pt x="74" y="164"/>
                </a:cubicBezTo>
                <a:cubicBezTo>
                  <a:pt x="88" y="172"/>
                  <a:pt x="95" y="157"/>
                  <a:pt x="83" y="149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55" y="129"/>
                  <a:pt x="61" y="116"/>
                  <a:pt x="66" y="109"/>
                </a:cubicBezTo>
                <a:cubicBezTo>
                  <a:pt x="72" y="101"/>
                  <a:pt x="79" y="94"/>
                  <a:pt x="86" y="87"/>
                </a:cubicBezTo>
                <a:cubicBezTo>
                  <a:pt x="94" y="79"/>
                  <a:pt x="106" y="69"/>
                  <a:pt x="115" y="83"/>
                </a:cubicBezTo>
                <a:cubicBezTo>
                  <a:pt x="129" y="105"/>
                  <a:pt x="129" y="105"/>
                  <a:pt x="129" y="105"/>
                </a:cubicBezTo>
                <a:cubicBezTo>
                  <a:pt x="136" y="116"/>
                  <a:pt x="153" y="107"/>
                  <a:pt x="145" y="9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4" y="60"/>
                  <a:pt x="136" y="53"/>
                  <a:pt x="142" y="50"/>
                </a:cubicBezTo>
                <a:cubicBezTo>
                  <a:pt x="155" y="45"/>
                  <a:pt x="168" y="41"/>
                  <a:pt x="181" y="39"/>
                </a:cubicBezTo>
                <a:cubicBezTo>
                  <a:pt x="192" y="37"/>
                  <a:pt x="202" y="41"/>
                  <a:pt x="202" y="55"/>
                </a:cubicBezTo>
                <a:cubicBezTo>
                  <a:pt x="202" y="79"/>
                  <a:pt x="202" y="79"/>
                  <a:pt x="202" y="79"/>
                </a:cubicBezTo>
                <a:cubicBezTo>
                  <a:pt x="202" y="95"/>
                  <a:pt x="221" y="95"/>
                  <a:pt x="221" y="7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2" y="44"/>
                  <a:pt x="228" y="36"/>
                  <a:pt x="244" y="38"/>
                </a:cubicBezTo>
                <a:cubicBezTo>
                  <a:pt x="255" y="40"/>
                  <a:pt x="265" y="43"/>
                  <a:pt x="275" y="46"/>
                </a:cubicBezTo>
                <a:cubicBezTo>
                  <a:pt x="292" y="52"/>
                  <a:pt x="302" y="62"/>
                  <a:pt x="290" y="80"/>
                </a:cubicBezTo>
                <a:cubicBezTo>
                  <a:pt x="282" y="94"/>
                  <a:pt x="282" y="94"/>
                  <a:pt x="282" y="94"/>
                </a:cubicBezTo>
                <a:cubicBezTo>
                  <a:pt x="274" y="106"/>
                  <a:pt x="288" y="116"/>
                  <a:pt x="296" y="103"/>
                </a:cubicBezTo>
                <a:cubicBezTo>
                  <a:pt x="307" y="85"/>
                  <a:pt x="307" y="85"/>
                  <a:pt x="307" y="85"/>
                </a:cubicBezTo>
                <a:cubicBezTo>
                  <a:pt x="310" y="80"/>
                  <a:pt x="314" y="76"/>
                  <a:pt x="319" y="76"/>
                </a:cubicBezTo>
                <a:cubicBezTo>
                  <a:pt x="329" y="76"/>
                  <a:pt x="340" y="84"/>
                  <a:pt x="348" y="93"/>
                </a:cubicBezTo>
                <a:cubicBezTo>
                  <a:pt x="380" y="125"/>
                  <a:pt x="359" y="165"/>
                  <a:pt x="356" y="169"/>
                </a:cubicBezTo>
                <a:cubicBezTo>
                  <a:pt x="340" y="188"/>
                  <a:pt x="319" y="195"/>
                  <a:pt x="294" y="195"/>
                </a:cubicBezTo>
                <a:cubicBezTo>
                  <a:pt x="281" y="195"/>
                  <a:pt x="281" y="195"/>
                  <a:pt x="281" y="195"/>
                </a:cubicBezTo>
                <a:cubicBezTo>
                  <a:pt x="271" y="194"/>
                  <a:pt x="260" y="188"/>
                  <a:pt x="260" y="178"/>
                </a:cubicBezTo>
                <a:cubicBezTo>
                  <a:pt x="260" y="147"/>
                  <a:pt x="260" y="147"/>
                  <a:pt x="260" y="147"/>
                </a:cubicBezTo>
                <a:cubicBezTo>
                  <a:pt x="260" y="135"/>
                  <a:pt x="239" y="132"/>
                  <a:pt x="239" y="147"/>
                </a:cubicBezTo>
                <a:cubicBezTo>
                  <a:pt x="239" y="177"/>
                  <a:pt x="239" y="177"/>
                  <a:pt x="239" y="177"/>
                </a:cubicBezTo>
                <a:cubicBezTo>
                  <a:pt x="239" y="190"/>
                  <a:pt x="234" y="194"/>
                  <a:pt x="220" y="19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195" y="194"/>
                  <a:pt x="190" y="189"/>
                  <a:pt x="184" y="184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57" y="156"/>
                  <a:pt x="144" y="171"/>
                  <a:pt x="156" y="183"/>
                </a:cubicBezTo>
                <a:cubicBezTo>
                  <a:pt x="172" y="198"/>
                  <a:pt x="172" y="198"/>
                  <a:pt x="172" y="198"/>
                </a:cubicBezTo>
                <a:cubicBezTo>
                  <a:pt x="179" y="205"/>
                  <a:pt x="181" y="211"/>
                  <a:pt x="181" y="219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52"/>
                  <a:pt x="178" y="259"/>
                  <a:pt x="163" y="259"/>
                </a:cubicBezTo>
                <a:cubicBezTo>
                  <a:pt x="140" y="259"/>
                  <a:pt x="140" y="259"/>
                  <a:pt x="140" y="259"/>
                </a:cubicBezTo>
                <a:cubicBezTo>
                  <a:pt x="123" y="259"/>
                  <a:pt x="122" y="279"/>
                  <a:pt x="140" y="279"/>
                </a:cubicBezTo>
                <a:cubicBezTo>
                  <a:pt x="163" y="278"/>
                  <a:pt x="163" y="278"/>
                  <a:pt x="163" y="278"/>
                </a:cubicBezTo>
                <a:cubicBezTo>
                  <a:pt x="173" y="278"/>
                  <a:pt x="180" y="281"/>
                  <a:pt x="180" y="295"/>
                </a:cubicBezTo>
                <a:cubicBezTo>
                  <a:pt x="178" y="564"/>
                  <a:pt x="178" y="564"/>
                  <a:pt x="178" y="564"/>
                </a:cubicBezTo>
                <a:cubicBezTo>
                  <a:pt x="315" y="564"/>
                  <a:pt x="315" y="564"/>
                  <a:pt x="315" y="564"/>
                </a:cubicBezTo>
                <a:cubicBezTo>
                  <a:pt x="315" y="479"/>
                  <a:pt x="315" y="479"/>
                  <a:pt x="315" y="479"/>
                </a:cubicBezTo>
                <a:cubicBezTo>
                  <a:pt x="315" y="465"/>
                  <a:pt x="319" y="460"/>
                  <a:pt x="335" y="460"/>
                </a:cubicBezTo>
                <a:cubicBezTo>
                  <a:pt x="390" y="460"/>
                  <a:pt x="390" y="460"/>
                  <a:pt x="390" y="460"/>
                </a:cubicBezTo>
                <a:cubicBezTo>
                  <a:pt x="411" y="460"/>
                  <a:pt x="420" y="451"/>
                  <a:pt x="420" y="430"/>
                </a:cubicBezTo>
                <a:cubicBezTo>
                  <a:pt x="420" y="354"/>
                  <a:pt x="420" y="354"/>
                  <a:pt x="420" y="354"/>
                </a:cubicBezTo>
                <a:cubicBezTo>
                  <a:pt x="420" y="347"/>
                  <a:pt x="423" y="344"/>
                  <a:pt x="430" y="344"/>
                </a:cubicBezTo>
                <a:cubicBezTo>
                  <a:pt x="450" y="344"/>
                  <a:pt x="450" y="344"/>
                  <a:pt x="450" y="344"/>
                </a:cubicBezTo>
                <a:cubicBezTo>
                  <a:pt x="468" y="344"/>
                  <a:pt x="473" y="335"/>
                  <a:pt x="467" y="31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44" name="Freeform 323"/>
          <p:cNvSpPr/>
          <p:nvPr/>
        </p:nvSpPr>
        <p:spPr bwMode="auto">
          <a:xfrm>
            <a:off x="7040563" y="2543175"/>
            <a:ext cx="328612" cy="388938"/>
          </a:xfrm>
          <a:custGeom>
            <a:avLst/>
            <a:gdLst>
              <a:gd name="T0" fmla="*/ 419 w 437"/>
              <a:gd name="T1" fmla="*/ 256 h 517"/>
              <a:gd name="T2" fmla="*/ 386 w 437"/>
              <a:gd name="T3" fmla="*/ 265 h 517"/>
              <a:gd name="T4" fmla="*/ 316 w 437"/>
              <a:gd name="T5" fmla="*/ 344 h 517"/>
              <a:gd name="T6" fmla="*/ 293 w 437"/>
              <a:gd name="T7" fmla="*/ 332 h 517"/>
              <a:gd name="T8" fmla="*/ 285 w 437"/>
              <a:gd name="T9" fmla="*/ 72 h 517"/>
              <a:gd name="T10" fmla="*/ 267 w 437"/>
              <a:gd name="T11" fmla="*/ 41 h 517"/>
              <a:gd name="T12" fmla="*/ 232 w 437"/>
              <a:gd name="T13" fmla="*/ 62 h 517"/>
              <a:gd name="T14" fmla="*/ 228 w 437"/>
              <a:gd name="T15" fmla="*/ 242 h 517"/>
              <a:gd name="T16" fmla="*/ 214 w 437"/>
              <a:gd name="T17" fmla="*/ 242 h 517"/>
              <a:gd name="T18" fmla="*/ 211 w 437"/>
              <a:gd name="T19" fmla="*/ 29 h 517"/>
              <a:gd name="T20" fmla="*/ 186 w 437"/>
              <a:gd name="T21" fmla="*/ 1 h 517"/>
              <a:gd name="T22" fmla="*/ 156 w 437"/>
              <a:gd name="T23" fmla="*/ 24 h 517"/>
              <a:gd name="T24" fmla="*/ 153 w 437"/>
              <a:gd name="T25" fmla="*/ 244 h 517"/>
              <a:gd name="T26" fmla="*/ 139 w 437"/>
              <a:gd name="T27" fmla="*/ 244 h 517"/>
              <a:gd name="T28" fmla="*/ 134 w 437"/>
              <a:gd name="T29" fmla="*/ 54 h 517"/>
              <a:gd name="T30" fmla="*/ 105 w 437"/>
              <a:gd name="T31" fmla="*/ 29 h 517"/>
              <a:gd name="T32" fmla="*/ 79 w 437"/>
              <a:gd name="T33" fmla="*/ 54 h 517"/>
              <a:gd name="T34" fmla="*/ 78 w 437"/>
              <a:gd name="T35" fmla="*/ 246 h 517"/>
              <a:gd name="T36" fmla="*/ 66 w 437"/>
              <a:gd name="T37" fmla="*/ 243 h 517"/>
              <a:gd name="T38" fmla="*/ 53 w 437"/>
              <a:gd name="T39" fmla="*/ 104 h 517"/>
              <a:gd name="T40" fmla="*/ 19 w 437"/>
              <a:gd name="T41" fmla="*/ 86 h 517"/>
              <a:gd name="T42" fmla="*/ 0 w 437"/>
              <a:gd name="T43" fmla="*/ 116 h 517"/>
              <a:gd name="T44" fmla="*/ 9 w 437"/>
              <a:gd name="T45" fmla="*/ 377 h 517"/>
              <a:gd name="T46" fmla="*/ 170 w 437"/>
              <a:gd name="T47" fmla="*/ 517 h 517"/>
              <a:gd name="T48" fmla="*/ 344 w 437"/>
              <a:gd name="T49" fmla="*/ 428 h 517"/>
              <a:gd name="T50" fmla="*/ 430 w 437"/>
              <a:gd name="T51" fmla="*/ 290 h 517"/>
              <a:gd name="T52" fmla="*/ 419 w 437"/>
              <a:gd name="T53" fmla="*/ 25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517">
                <a:moveTo>
                  <a:pt x="419" y="256"/>
                </a:moveTo>
                <a:cubicBezTo>
                  <a:pt x="408" y="252"/>
                  <a:pt x="395" y="254"/>
                  <a:pt x="386" y="265"/>
                </a:cubicBezTo>
                <a:cubicBezTo>
                  <a:pt x="316" y="344"/>
                  <a:pt x="316" y="344"/>
                  <a:pt x="316" y="344"/>
                </a:cubicBezTo>
                <a:cubicBezTo>
                  <a:pt x="305" y="357"/>
                  <a:pt x="293" y="348"/>
                  <a:pt x="293" y="33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84" y="58"/>
                  <a:pt x="282" y="45"/>
                  <a:pt x="267" y="41"/>
                </a:cubicBezTo>
                <a:cubicBezTo>
                  <a:pt x="248" y="35"/>
                  <a:pt x="233" y="45"/>
                  <a:pt x="232" y="6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7" y="258"/>
                  <a:pt x="214" y="257"/>
                  <a:pt x="214" y="242"/>
                </a:cubicBezTo>
                <a:cubicBezTo>
                  <a:pt x="211" y="29"/>
                  <a:pt x="211" y="29"/>
                  <a:pt x="211" y="29"/>
                </a:cubicBezTo>
                <a:cubicBezTo>
                  <a:pt x="211" y="15"/>
                  <a:pt x="201" y="3"/>
                  <a:pt x="186" y="1"/>
                </a:cubicBezTo>
                <a:cubicBezTo>
                  <a:pt x="171" y="0"/>
                  <a:pt x="156" y="10"/>
                  <a:pt x="156" y="24"/>
                </a:cubicBezTo>
                <a:cubicBezTo>
                  <a:pt x="153" y="244"/>
                  <a:pt x="153" y="244"/>
                  <a:pt x="153" y="244"/>
                </a:cubicBezTo>
                <a:cubicBezTo>
                  <a:pt x="153" y="257"/>
                  <a:pt x="140" y="256"/>
                  <a:pt x="139" y="24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3" y="40"/>
                  <a:pt x="121" y="29"/>
                  <a:pt x="105" y="29"/>
                </a:cubicBezTo>
                <a:cubicBezTo>
                  <a:pt x="90" y="29"/>
                  <a:pt x="79" y="41"/>
                  <a:pt x="79" y="54"/>
                </a:cubicBezTo>
                <a:cubicBezTo>
                  <a:pt x="78" y="246"/>
                  <a:pt x="78" y="246"/>
                  <a:pt x="78" y="246"/>
                </a:cubicBezTo>
                <a:cubicBezTo>
                  <a:pt x="78" y="256"/>
                  <a:pt x="67" y="257"/>
                  <a:pt x="66" y="243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2" y="91"/>
                  <a:pt x="34" y="83"/>
                  <a:pt x="19" y="86"/>
                </a:cubicBezTo>
                <a:cubicBezTo>
                  <a:pt x="5" y="90"/>
                  <a:pt x="0" y="103"/>
                  <a:pt x="0" y="116"/>
                </a:cubicBezTo>
                <a:cubicBezTo>
                  <a:pt x="9" y="377"/>
                  <a:pt x="9" y="377"/>
                  <a:pt x="9" y="377"/>
                </a:cubicBezTo>
                <a:cubicBezTo>
                  <a:pt x="11" y="455"/>
                  <a:pt x="93" y="517"/>
                  <a:pt x="170" y="517"/>
                </a:cubicBezTo>
                <a:cubicBezTo>
                  <a:pt x="245" y="517"/>
                  <a:pt x="308" y="486"/>
                  <a:pt x="344" y="42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437" y="279"/>
                  <a:pt x="436" y="262"/>
                  <a:pt x="419" y="25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45" name="Freeform 324"/>
          <p:cNvSpPr>
            <a:spLocks noEditPoints="1"/>
          </p:cNvSpPr>
          <p:nvPr/>
        </p:nvSpPr>
        <p:spPr bwMode="auto">
          <a:xfrm>
            <a:off x="7777163" y="2520950"/>
            <a:ext cx="307975" cy="433388"/>
          </a:xfrm>
          <a:custGeom>
            <a:avLst/>
            <a:gdLst>
              <a:gd name="T0" fmla="*/ 227 w 410"/>
              <a:gd name="T1" fmla="*/ 10 h 578"/>
              <a:gd name="T2" fmla="*/ 206 w 410"/>
              <a:gd name="T3" fmla="*/ 0 h 578"/>
              <a:gd name="T4" fmla="*/ 184 w 410"/>
              <a:gd name="T5" fmla="*/ 10 h 578"/>
              <a:gd name="T6" fmla="*/ 0 w 410"/>
              <a:gd name="T7" fmla="*/ 373 h 578"/>
              <a:gd name="T8" fmla="*/ 205 w 410"/>
              <a:gd name="T9" fmla="*/ 578 h 578"/>
              <a:gd name="T10" fmla="*/ 410 w 410"/>
              <a:gd name="T11" fmla="*/ 373 h 578"/>
              <a:gd name="T12" fmla="*/ 227 w 410"/>
              <a:gd name="T13" fmla="*/ 10 h 578"/>
              <a:gd name="T14" fmla="*/ 331 w 410"/>
              <a:gd name="T15" fmla="*/ 393 h 578"/>
              <a:gd name="T16" fmla="*/ 315 w 410"/>
              <a:gd name="T17" fmla="*/ 408 h 578"/>
              <a:gd name="T18" fmla="*/ 254 w 410"/>
              <a:gd name="T19" fmla="*/ 408 h 578"/>
              <a:gd name="T20" fmla="*/ 254 w 410"/>
              <a:gd name="T21" fmla="*/ 469 h 578"/>
              <a:gd name="T22" fmla="*/ 239 w 410"/>
              <a:gd name="T23" fmla="*/ 485 h 578"/>
              <a:gd name="T24" fmla="*/ 175 w 410"/>
              <a:gd name="T25" fmla="*/ 485 h 578"/>
              <a:gd name="T26" fmla="*/ 159 w 410"/>
              <a:gd name="T27" fmla="*/ 469 h 578"/>
              <a:gd name="T28" fmla="*/ 159 w 410"/>
              <a:gd name="T29" fmla="*/ 408 h 578"/>
              <a:gd name="T30" fmla="*/ 98 w 410"/>
              <a:gd name="T31" fmla="*/ 408 h 578"/>
              <a:gd name="T32" fmla="*/ 83 w 410"/>
              <a:gd name="T33" fmla="*/ 393 h 578"/>
              <a:gd name="T34" fmla="*/ 83 w 410"/>
              <a:gd name="T35" fmla="*/ 329 h 578"/>
              <a:gd name="T36" fmla="*/ 98 w 410"/>
              <a:gd name="T37" fmla="*/ 313 h 578"/>
              <a:gd name="T38" fmla="*/ 159 w 410"/>
              <a:gd name="T39" fmla="*/ 313 h 578"/>
              <a:gd name="T40" fmla="*/ 159 w 410"/>
              <a:gd name="T41" fmla="*/ 252 h 578"/>
              <a:gd name="T42" fmla="*/ 175 w 410"/>
              <a:gd name="T43" fmla="*/ 236 h 578"/>
              <a:gd name="T44" fmla="*/ 239 w 410"/>
              <a:gd name="T45" fmla="*/ 236 h 578"/>
              <a:gd name="T46" fmla="*/ 254 w 410"/>
              <a:gd name="T47" fmla="*/ 252 h 578"/>
              <a:gd name="T48" fmla="*/ 254 w 410"/>
              <a:gd name="T49" fmla="*/ 313 h 578"/>
              <a:gd name="T50" fmla="*/ 315 w 410"/>
              <a:gd name="T51" fmla="*/ 313 h 578"/>
              <a:gd name="T52" fmla="*/ 331 w 410"/>
              <a:gd name="T53" fmla="*/ 329 h 578"/>
              <a:gd name="T54" fmla="*/ 331 w 410"/>
              <a:gd name="T55" fmla="*/ 3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0" h="578">
                <a:moveTo>
                  <a:pt x="227" y="10"/>
                </a:moveTo>
                <a:cubicBezTo>
                  <a:pt x="222" y="4"/>
                  <a:pt x="214" y="0"/>
                  <a:pt x="206" y="0"/>
                </a:cubicBezTo>
                <a:cubicBezTo>
                  <a:pt x="197" y="0"/>
                  <a:pt x="189" y="3"/>
                  <a:pt x="184" y="10"/>
                </a:cubicBezTo>
                <a:cubicBezTo>
                  <a:pt x="176" y="18"/>
                  <a:pt x="0" y="217"/>
                  <a:pt x="0" y="373"/>
                </a:cubicBezTo>
                <a:cubicBezTo>
                  <a:pt x="0" y="486"/>
                  <a:pt x="92" y="578"/>
                  <a:pt x="205" y="578"/>
                </a:cubicBezTo>
                <a:cubicBezTo>
                  <a:pt x="318" y="578"/>
                  <a:pt x="410" y="486"/>
                  <a:pt x="410" y="373"/>
                </a:cubicBezTo>
                <a:cubicBezTo>
                  <a:pt x="410" y="234"/>
                  <a:pt x="234" y="19"/>
                  <a:pt x="227" y="10"/>
                </a:cubicBezTo>
                <a:close/>
                <a:moveTo>
                  <a:pt x="331" y="393"/>
                </a:moveTo>
                <a:cubicBezTo>
                  <a:pt x="331" y="401"/>
                  <a:pt x="324" y="408"/>
                  <a:pt x="315" y="408"/>
                </a:cubicBezTo>
                <a:cubicBezTo>
                  <a:pt x="254" y="408"/>
                  <a:pt x="254" y="408"/>
                  <a:pt x="254" y="408"/>
                </a:cubicBezTo>
                <a:cubicBezTo>
                  <a:pt x="254" y="469"/>
                  <a:pt x="254" y="469"/>
                  <a:pt x="254" y="469"/>
                </a:cubicBezTo>
                <a:cubicBezTo>
                  <a:pt x="254" y="478"/>
                  <a:pt x="247" y="485"/>
                  <a:pt x="239" y="485"/>
                </a:cubicBezTo>
                <a:cubicBezTo>
                  <a:pt x="175" y="485"/>
                  <a:pt x="175" y="485"/>
                  <a:pt x="175" y="485"/>
                </a:cubicBezTo>
                <a:cubicBezTo>
                  <a:pt x="166" y="485"/>
                  <a:pt x="159" y="478"/>
                  <a:pt x="159" y="469"/>
                </a:cubicBezTo>
                <a:cubicBezTo>
                  <a:pt x="159" y="408"/>
                  <a:pt x="159" y="408"/>
                  <a:pt x="159" y="408"/>
                </a:cubicBezTo>
                <a:cubicBezTo>
                  <a:pt x="98" y="408"/>
                  <a:pt x="98" y="408"/>
                  <a:pt x="98" y="408"/>
                </a:cubicBezTo>
                <a:cubicBezTo>
                  <a:pt x="90" y="408"/>
                  <a:pt x="83" y="401"/>
                  <a:pt x="83" y="393"/>
                </a:cubicBezTo>
                <a:cubicBezTo>
                  <a:pt x="83" y="329"/>
                  <a:pt x="83" y="329"/>
                  <a:pt x="83" y="329"/>
                </a:cubicBezTo>
                <a:cubicBezTo>
                  <a:pt x="83" y="320"/>
                  <a:pt x="90" y="313"/>
                  <a:pt x="98" y="313"/>
                </a:cubicBezTo>
                <a:cubicBezTo>
                  <a:pt x="159" y="313"/>
                  <a:pt x="159" y="313"/>
                  <a:pt x="159" y="313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9" y="243"/>
                  <a:pt x="166" y="236"/>
                  <a:pt x="175" y="236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7" y="236"/>
                  <a:pt x="254" y="243"/>
                  <a:pt x="254" y="252"/>
                </a:cubicBezTo>
                <a:cubicBezTo>
                  <a:pt x="254" y="313"/>
                  <a:pt x="254" y="313"/>
                  <a:pt x="254" y="313"/>
                </a:cubicBezTo>
                <a:cubicBezTo>
                  <a:pt x="315" y="313"/>
                  <a:pt x="315" y="313"/>
                  <a:pt x="315" y="313"/>
                </a:cubicBezTo>
                <a:cubicBezTo>
                  <a:pt x="324" y="313"/>
                  <a:pt x="331" y="320"/>
                  <a:pt x="331" y="329"/>
                </a:cubicBezTo>
                <a:lnTo>
                  <a:pt x="331" y="39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546" name="Group 221"/>
          <p:cNvGrpSpPr/>
          <p:nvPr/>
        </p:nvGrpSpPr>
        <p:grpSpPr>
          <a:xfrm>
            <a:off x="8448675" y="3295393"/>
            <a:ext cx="420688" cy="385763"/>
            <a:chOff x="5816600" y="4683125"/>
            <a:chExt cx="420688" cy="385763"/>
          </a:xfrm>
          <a:solidFill>
            <a:sysClr val="window" lastClr="FFFFFF"/>
          </a:solidFill>
        </p:grpSpPr>
        <p:sp>
          <p:nvSpPr>
            <p:cNvPr id="547" name="Oval 325"/>
            <p:cNvSpPr>
              <a:spLocks noChangeArrowheads="1"/>
            </p:cNvSpPr>
            <p:nvPr/>
          </p:nvSpPr>
          <p:spPr bwMode="auto">
            <a:xfrm>
              <a:off x="6151563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8" name="Oval 326"/>
            <p:cNvSpPr>
              <a:spLocks noChangeArrowheads="1"/>
            </p:cNvSpPr>
            <p:nvPr/>
          </p:nvSpPr>
          <p:spPr bwMode="auto">
            <a:xfrm>
              <a:off x="5930900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9" name="Freeform 327"/>
            <p:cNvSpPr>
              <a:spLocks noEditPoints="1"/>
            </p:cNvSpPr>
            <p:nvPr/>
          </p:nvSpPr>
          <p:spPr bwMode="auto">
            <a:xfrm>
              <a:off x="5816600" y="4683125"/>
              <a:ext cx="420688" cy="311150"/>
            </a:xfrm>
            <a:custGeom>
              <a:avLst/>
              <a:gdLst>
                <a:gd name="T0" fmla="*/ 550 w 559"/>
                <a:gd name="T1" fmla="*/ 91 h 414"/>
                <a:gd name="T2" fmla="*/ 529 w 559"/>
                <a:gd name="T3" fmla="*/ 81 h 414"/>
                <a:gd name="T4" fmla="*/ 163 w 559"/>
                <a:gd name="T5" fmla="*/ 81 h 414"/>
                <a:gd name="T6" fmla="*/ 153 w 559"/>
                <a:gd name="T7" fmla="*/ 24 h 414"/>
                <a:gd name="T8" fmla="*/ 124 w 559"/>
                <a:gd name="T9" fmla="*/ 0 h 414"/>
                <a:gd name="T10" fmla="*/ 29 w 559"/>
                <a:gd name="T11" fmla="*/ 0 h 414"/>
                <a:gd name="T12" fmla="*/ 0 w 559"/>
                <a:gd name="T13" fmla="*/ 30 h 414"/>
                <a:gd name="T14" fmla="*/ 29 w 559"/>
                <a:gd name="T15" fmla="*/ 59 h 414"/>
                <a:gd name="T16" fmla="*/ 99 w 559"/>
                <a:gd name="T17" fmla="*/ 59 h 414"/>
                <a:gd name="T18" fmla="*/ 162 w 559"/>
                <a:gd name="T19" fmla="*/ 390 h 414"/>
                <a:gd name="T20" fmla="*/ 191 w 559"/>
                <a:gd name="T21" fmla="*/ 414 h 414"/>
                <a:gd name="T22" fmla="*/ 502 w 559"/>
                <a:gd name="T23" fmla="*/ 414 h 414"/>
                <a:gd name="T24" fmla="*/ 531 w 559"/>
                <a:gd name="T25" fmla="*/ 385 h 414"/>
                <a:gd name="T26" fmla="*/ 502 w 559"/>
                <a:gd name="T27" fmla="*/ 355 h 414"/>
                <a:gd name="T28" fmla="*/ 215 w 559"/>
                <a:gd name="T29" fmla="*/ 355 h 414"/>
                <a:gd name="T30" fmla="*/ 207 w 559"/>
                <a:gd name="T31" fmla="*/ 314 h 414"/>
                <a:gd name="T32" fmla="*/ 516 w 559"/>
                <a:gd name="T33" fmla="*/ 289 h 414"/>
                <a:gd name="T34" fmla="*/ 542 w 559"/>
                <a:gd name="T35" fmla="*/ 262 h 414"/>
                <a:gd name="T36" fmla="*/ 558 w 559"/>
                <a:gd name="T37" fmla="*/ 113 h 414"/>
                <a:gd name="T38" fmla="*/ 550 w 559"/>
                <a:gd name="T39" fmla="*/ 91 h 414"/>
                <a:gd name="T40" fmla="*/ 418 w 559"/>
                <a:gd name="T41" fmla="*/ 211 h 414"/>
                <a:gd name="T42" fmla="*/ 408 w 559"/>
                <a:gd name="T43" fmla="*/ 222 h 414"/>
                <a:gd name="T44" fmla="*/ 369 w 559"/>
                <a:gd name="T45" fmla="*/ 222 h 414"/>
                <a:gd name="T46" fmla="*/ 369 w 559"/>
                <a:gd name="T47" fmla="*/ 261 h 414"/>
                <a:gd name="T48" fmla="*/ 359 w 559"/>
                <a:gd name="T49" fmla="*/ 271 h 414"/>
                <a:gd name="T50" fmla="*/ 317 w 559"/>
                <a:gd name="T51" fmla="*/ 271 h 414"/>
                <a:gd name="T52" fmla="*/ 307 w 559"/>
                <a:gd name="T53" fmla="*/ 261 h 414"/>
                <a:gd name="T54" fmla="*/ 307 w 559"/>
                <a:gd name="T55" fmla="*/ 222 h 414"/>
                <a:gd name="T56" fmla="*/ 267 w 559"/>
                <a:gd name="T57" fmla="*/ 222 h 414"/>
                <a:gd name="T58" fmla="*/ 257 w 559"/>
                <a:gd name="T59" fmla="*/ 211 h 414"/>
                <a:gd name="T60" fmla="*/ 257 w 559"/>
                <a:gd name="T61" fmla="*/ 170 h 414"/>
                <a:gd name="T62" fmla="*/ 267 w 559"/>
                <a:gd name="T63" fmla="*/ 160 h 414"/>
                <a:gd name="T64" fmla="*/ 307 w 559"/>
                <a:gd name="T65" fmla="*/ 160 h 414"/>
                <a:gd name="T66" fmla="*/ 307 w 559"/>
                <a:gd name="T67" fmla="*/ 120 h 414"/>
                <a:gd name="T68" fmla="*/ 317 w 559"/>
                <a:gd name="T69" fmla="*/ 110 h 414"/>
                <a:gd name="T70" fmla="*/ 359 w 559"/>
                <a:gd name="T71" fmla="*/ 110 h 414"/>
                <a:gd name="T72" fmla="*/ 369 w 559"/>
                <a:gd name="T73" fmla="*/ 120 h 414"/>
                <a:gd name="T74" fmla="*/ 369 w 559"/>
                <a:gd name="T75" fmla="*/ 160 h 414"/>
                <a:gd name="T76" fmla="*/ 408 w 559"/>
                <a:gd name="T77" fmla="*/ 160 h 414"/>
                <a:gd name="T78" fmla="*/ 418 w 559"/>
                <a:gd name="T79" fmla="*/ 170 h 414"/>
                <a:gd name="T80" fmla="*/ 418 w 559"/>
                <a:gd name="T81" fmla="*/ 21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9" h="414">
                  <a:moveTo>
                    <a:pt x="550" y="91"/>
                  </a:moveTo>
                  <a:cubicBezTo>
                    <a:pt x="545" y="84"/>
                    <a:pt x="537" y="81"/>
                    <a:pt x="529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0" y="10"/>
                    <a:pt x="138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2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62" y="390"/>
                    <a:pt x="162" y="390"/>
                    <a:pt x="162" y="390"/>
                  </a:cubicBezTo>
                  <a:cubicBezTo>
                    <a:pt x="164" y="404"/>
                    <a:pt x="176" y="414"/>
                    <a:pt x="191" y="414"/>
                  </a:cubicBezTo>
                  <a:cubicBezTo>
                    <a:pt x="502" y="414"/>
                    <a:pt x="502" y="414"/>
                    <a:pt x="502" y="414"/>
                  </a:cubicBezTo>
                  <a:cubicBezTo>
                    <a:pt x="518" y="414"/>
                    <a:pt x="531" y="401"/>
                    <a:pt x="531" y="385"/>
                  </a:cubicBezTo>
                  <a:cubicBezTo>
                    <a:pt x="531" y="369"/>
                    <a:pt x="518" y="355"/>
                    <a:pt x="502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516" y="289"/>
                    <a:pt x="516" y="289"/>
                    <a:pt x="516" y="289"/>
                  </a:cubicBezTo>
                  <a:cubicBezTo>
                    <a:pt x="530" y="287"/>
                    <a:pt x="541" y="276"/>
                    <a:pt x="542" y="262"/>
                  </a:cubicBezTo>
                  <a:cubicBezTo>
                    <a:pt x="558" y="113"/>
                    <a:pt x="558" y="113"/>
                    <a:pt x="558" y="113"/>
                  </a:cubicBezTo>
                  <a:cubicBezTo>
                    <a:pt x="559" y="105"/>
                    <a:pt x="556" y="97"/>
                    <a:pt x="550" y="91"/>
                  </a:cubicBezTo>
                  <a:close/>
                  <a:moveTo>
                    <a:pt x="418" y="211"/>
                  </a:moveTo>
                  <a:cubicBezTo>
                    <a:pt x="418" y="217"/>
                    <a:pt x="414" y="222"/>
                    <a:pt x="408" y="222"/>
                  </a:cubicBezTo>
                  <a:cubicBezTo>
                    <a:pt x="369" y="222"/>
                    <a:pt x="369" y="222"/>
                    <a:pt x="369" y="222"/>
                  </a:cubicBezTo>
                  <a:cubicBezTo>
                    <a:pt x="369" y="261"/>
                    <a:pt x="369" y="261"/>
                    <a:pt x="369" y="261"/>
                  </a:cubicBezTo>
                  <a:cubicBezTo>
                    <a:pt x="369" y="267"/>
                    <a:pt x="364" y="271"/>
                    <a:pt x="359" y="27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1" y="271"/>
                    <a:pt x="307" y="267"/>
                    <a:pt x="307" y="261"/>
                  </a:cubicBezTo>
                  <a:cubicBezTo>
                    <a:pt x="307" y="222"/>
                    <a:pt x="307" y="222"/>
                    <a:pt x="307" y="222"/>
                  </a:cubicBezTo>
                  <a:cubicBezTo>
                    <a:pt x="267" y="222"/>
                    <a:pt x="267" y="222"/>
                    <a:pt x="267" y="222"/>
                  </a:cubicBezTo>
                  <a:cubicBezTo>
                    <a:pt x="261" y="222"/>
                    <a:pt x="257" y="217"/>
                    <a:pt x="257" y="211"/>
                  </a:cubicBezTo>
                  <a:cubicBezTo>
                    <a:pt x="257" y="170"/>
                    <a:pt x="257" y="170"/>
                    <a:pt x="257" y="170"/>
                  </a:cubicBezTo>
                  <a:cubicBezTo>
                    <a:pt x="257" y="164"/>
                    <a:pt x="261" y="160"/>
                    <a:pt x="267" y="160"/>
                  </a:cubicBezTo>
                  <a:cubicBezTo>
                    <a:pt x="307" y="160"/>
                    <a:pt x="307" y="160"/>
                    <a:pt x="307" y="160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7" y="114"/>
                    <a:pt x="311" y="110"/>
                    <a:pt x="317" y="110"/>
                  </a:cubicBezTo>
                  <a:cubicBezTo>
                    <a:pt x="359" y="110"/>
                    <a:pt x="359" y="110"/>
                    <a:pt x="359" y="110"/>
                  </a:cubicBezTo>
                  <a:cubicBezTo>
                    <a:pt x="364" y="110"/>
                    <a:pt x="369" y="114"/>
                    <a:pt x="369" y="12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14" y="160"/>
                    <a:pt x="418" y="164"/>
                    <a:pt x="418" y="170"/>
                  </a:cubicBezTo>
                  <a:lnTo>
                    <a:pt x="418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550" name="Freeform 328"/>
          <p:cNvSpPr>
            <a:spLocks noEditPoints="1"/>
          </p:cNvSpPr>
          <p:nvPr/>
        </p:nvSpPr>
        <p:spPr bwMode="auto">
          <a:xfrm>
            <a:off x="5630863" y="3929063"/>
            <a:ext cx="322262" cy="466725"/>
          </a:xfrm>
          <a:custGeom>
            <a:avLst/>
            <a:gdLst>
              <a:gd name="T0" fmla="*/ 215 w 430"/>
              <a:gd name="T1" fmla="*/ 0 h 621"/>
              <a:gd name="T2" fmla="*/ 0 w 430"/>
              <a:gd name="T3" fmla="*/ 216 h 621"/>
              <a:gd name="T4" fmla="*/ 182 w 430"/>
              <a:gd name="T5" fmla="*/ 428 h 621"/>
              <a:gd name="T6" fmla="*/ 182 w 430"/>
              <a:gd name="T7" fmla="*/ 494 h 621"/>
              <a:gd name="T8" fmla="*/ 135 w 430"/>
              <a:gd name="T9" fmla="*/ 494 h 621"/>
              <a:gd name="T10" fmla="*/ 119 w 430"/>
              <a:gd name="T11" fmla="*/ 511 h 621"/>
              <a:gd name="T12" fmla="*/ 119 w 430"/>
              <a:gd name="T13" fmla="*/ 541 h 621"/>
              <a:gd name="T14" fmla="*/ 135 w 430"/>
              <a:gd name="T15" fmla="*/ 557 h 621"/>
              <a:gd name="T16" fmla="*/ 182 w 430"/>
              <a:gd name="T17" fmla="*/ 557 h 621"/>
              <a:gd name="T18" fmla="*/ 182 w 430"/>
              <a:gd name="T19" fmla="*/ 604 h 621"/>
              <a:gd name="T20" fmla="*/ 199 w 430"/>
              <a:gd name="T21" fmla="*/ 621 h 621"/>
              <a:gd name="T22" fmla="*/ 229 w 430"/>
              <a:gd name="T23" fmla="*/ 621 h 621"/>
              <a:gd name="T24" fmla="*/ 246 w 430"/>
              <a:gd name="T25" fmla="*/ 604 h 621"/>
              <a:gd name="T26" fmla="*/ 246 w 430"/>
              <a:gd name="T27" fmla="*/ 557 h 621"/>
              <a:gd name="T28" fmla="*/ 293 w 430"/>
              <a:gd name="T29" fmla="*/ 557 h 621"/>
              <a:gd name="T30" fmla="*/ 310 w 430"/>
              <a:gd name="T31" fmla="*/ 541 h 621"/>
              <a:gd name="T32" fmla="*/ 310 w 430"/>
              <a:gd name="T33" fmla="*/ 511 h 621"/>
              <a:gd name="T34" fmla="*/ 293 w 430"/>
              <a:gd name="T35" fmla="*/ 494 h 621"/>
              <a:gd name="T36" fmla="*/ 246 w 430"/>
              <a:gd name="T37" fmla="*/ 494 h 621"/>
              <a:gd name="T38" fmla="*/ 246 w 430"/>
              <a:gd name="T39" fmla="*/ 429 h 621"/>
              <a:gd name="T40" fmla="*/ 430 w 430"/>
              <a:gd name="T41" fmla="*/ 216 h 621"/>
              <a:gd name="T42" fmla="*/ 215 w 430"/>
              <a:gd name="T43" fmla="*/ 0 h 621"/>
              <a:gd name="T44" fmla="*/ 367 w 430"/>
              <a:gd name="T45" fmla="*/ 216 h 621"/>
              <a:gd name="T46" fmla="*/ 215 w 430"/>
              <a:gd name="T47" fmla="*/ 368 h 621"/>
              <a:gd name="T48" fmla="*/ 63 w 430"/>
              <a:gd name="T49" fmla="*/ 216 h 621"/>
              <a:gd name="T50" fmla="*/ 215 w 430"/>
              <a:gd name="T51" fmla="*/ 63 h 621"/>
              <a:gd name="T52" fmla="*/ 367 w 430"/>
              <a:gd name="T53" fmla="*/ 216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0" h="621">
                <a:moveTo>
                  <a:pt x="215" y="0"/>
                </a:moveTo>
                <a:cubicBezTo>
                  <a:pt x="96" y="0"/>
                  <a:pt x="0" y="97"/>
                  <a:pt x="0" y="216"/>
                </a:cubicBezTo>
                <a:cubicBezTo>
                  <a:pt x="0" y="324"/>
                  <a:pt x="79" y="413"/>
                  <a:pt x="182" y="428"/>
                </a:cubicBezTo>
                <a:cubicBezTo>
                  <a:pt x="182" y="494"/>
                  <a:pt x="182" y="494"/>
                  <a:pt x="182" y="494"/>
                </a:cubicBezTo>
                <a:cubicBezTo>
                  <a:pt x="135" y="494"/>
                  <a:pt x="135" y="494"/>
                  <a:pt x="135" y="494"/>
                </a:cubicBezTo>
                <a:cubicBezTo>
                  <a:pt x="126" y="494"/>
                  <a:pt x="119" y="502"/>
                  <a:pt x="119" y="511"/>
                </a:cubicBezTo>
                <a:cubicBezTo>
                  <a:pt x="119" y="541"/>
                  <a:pt x="119" y="541"/>
                  <a:pt x="119" y="541"/>
                </a:cubicBezTo>
                <a:cubicBezTo>
                  <a:pt x="119" y="550"/>
                  <a:pt x="127" y="557"/>
                  <a:pt x="135" y="557"/>
                </a:cubicBezTo>
                <a:cubicBezTo>
                  <a:pt x="182" y="557"/>
                  <a:pt x="182" y="557"/>
                  <a:pt x="182" y="557"/>
                </a:cubicBezTo>
                <a:cubicBezTo>
                  <a:pt x="182" y="604"/>
                  <a:pt x="182" y="604"/>
                  <a:pt x="182" y="604"/>
                </a:cubicBezTo>
                <a:cubicBezTo>
                  <a:pt x="182" y="614"/>
                  <a:pt x="190" y="621"/>
                  <a:pt x="199" y="621"/>
                </a:cubicBezTo>
                <a:cubicBezTo>
                  <a:pt x="229" y="621"/>
                  <a:pt x="229" y="621"/>
                  <a:pt x="229" y="621"/>
                </a:cubicBezTo>
                <a:cubicBezTo>
                  <a:pt x="239" y="621"/>
                  <a:pt x="246" y="614"/>
                  <a:pt x="246" y="604"/>
                </a:cubicBezTo>
                <a:cubicBezTo>
                  <a:pt x="246" y="557"/>
                  <a:pt x="246" y="557"/>
                  <a:pt x="246" y="557"/>
                </a:cubicBezTo>
                <a:cubicBezTo>
                  <a:pt x="293" y="557"/>
                  <a:pt x="293" y="557"/>
                  <a:pt x="293" y="557"/>
                </a:cubicBezTo>
                <a:cubicBezTo>
                  <a:pt x="302" y="557"/>
                  <a:pt x="310" y="550"/>
                  <a:pt x="310" y="541"/>
                </a:cubicBezTo>
                <a:cubicBezTo>
                  <a:pt x="310" y="511"/>
                  <a:pt x="310" y="511"/>
                  <a:pt x="310" y="511"/>
                </a:cubicBezTo>
                <a:cubicBezTo>
                  <a:pt x="310" y="502"/>
                  <a:pt x="302" y="494"/>
                  <a:pt x="293" y="494"/>
                </a:cubicBezTo>
                <a:cubicBezTo>
                  <a:pt x="246" y="494"/>
                  <a:pt x="246" y="494"/>
                  <a:pt x="246" y="494"/>
                </a:cubicBezTo>
                <a:cubicBezTo>
                  <a:pt x="246" y="429"/>
                  <a:pt x="246" y="429"/>
                  <a:pt x="246" y="429"/>
                </a:cubicBezTo>
                <a:cubicBezTo>
                  <a:pt x="350" y="414"/>
                  <a:pt x="430" y="324"/>
                  <a:pt x="430" y="216"/>
                </a:cubicBezTo>
                <a:cubicBezTo>
                  <a:pt x="430" y="97"/>
                  <a:pt x="334" y="0"/>
                  <a:pt x="215" y="0"/>
                </a:cubicBezTo>
                <a:close/>
                <a:moveTo>
                  <a:pt x="367" y="216"/>
                </a:moveTo>
                <a:cubicBezTo>
                  <a:pt x="367" y="300"/>
                  <a:pt x="299" y="368"/>
                  <a:pt x="215" y="368"/>
                </a:cubicBezTo>
                <a:cubicBezTo>
                  <a:pt x="131" y="368"/>
                  <a:pt x="63" y="300"/>
                  <a:pt x="63" y="216"/>
                </a:cubicBezTo>
                <a:cubicBezTo>
                  <a:pt x="63" y="132"/>
                  <a:pt x="131" y="63"/>
                  <a:pt x="215" y="63"/>
                </a:cubicBezTo>
                <a:cubicBezTo>
                  <a:pt x="299" y="63"/>
                  <a:pt x="367" y="132"/>
                  <a:pt x="367" y="21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51" name="Freeform 329"/>
          <p:cNvSpPr>
            <a:spLocks noEditPoints="1"/>
          </p:cNvSpPr>
          <p:nvPr/>
        </p:nvSpPr>
        <p:spPr bwMode="auto">
          <a:xfrm>
            <a:off x="4765675" y="3943350"/>
            <a:ext cx="384175" cy="485775"/>
          </a:xfrm>
          <a:custGeom>
            <a:avLst/>
            <a:gdLst>
              <a:gd name="T0" fmla="*/ 439 w 511"/>
              <a:gd name="T1" fmla="*/ 3 h 645"/>
              <a:gd name="T2" fmla="*/ 287 w 511"/>
              <a:gd name="T3" fmla="*/ 51 h 645"/>
              <a:gd name="T4" fmla="*/ 277 w 511"/>
              <a:gd name="T5" fmla="*/ 72 h 645"/>
              <a:gd name="T6" fmla="*/ 286 w 511"/>
              <a:gd name="T7" fmla="*/ 101 h 645"/>
              <a:gd name="T8" fmla="*/ 307 w 511"/>
              <a:gd name="T9" fmla="*/ 112 h 645"/>
              <a:gd name="T10" fmla="*/ 369 w 511"/>
              <a:gd name="T11" fmla="*/ 93 h 645"/>
              <a:gd name="T12" fmla="*/ 320 w 511"/>
              <a:gd name="T13" fmla="*/ 187 h 645"/>
              <a:gd name="T14" fmla="*/ 49 w 511"/>
              <a:gd name="T15" fmla="*/ 306 h 645"/>
              <a:gd name="T16" fmla="*/ 161 w 511"/>
              <a:gd name="T17" fmla="*/ 595 h 645"/>
              <a:gd name="T18" fmla="*/ 451 w 511"/>
              <a:gd name="T19" fmla="*/ 484 h 645"/>
              <a:gd name="T20" fmla="*/ 378 w 511"/>
              <a:gd name="T21" fmla="*/ 216 h 645"/>
              <a:gd name="T22" fmla="*/ 427 w 511"/>
              <a:gd name="T23" fmla="*/ 123 h 645"/>
              <a:gd name="T24" fmla="*/ 446 w 511"/>
              <a:gd name="T25" fmla="*/ 185 h 645"/>
              <a:gd name="T26" fmla="*/ 468 w 511"/>
              <a:gd name="T27" fmla="*/ 196 h 645"/>
              <a:gd name="T28" fmla="*/ 497 w 511"/>
              <a:gd name="T29" fmla="*/ 187 h 645"/>
              <a:gd name="T30" fmla="*/ 508 w 511"/>
              <a:gd name="T31" fmla="*/ 165 h 645"/>
              <a:gd name="T32" fmla="*/ 474 w 511"/>
              <a:gd name="T33" fmla="*/ 59 h 645"/>
              <a:gd name="T34" fmla="*/ 474 w 511"/>
              <a:gd name="T35" fmla="*/ 59 h 645"/>
              <a:gd name="T36" fmla="*/ 460 w 511"/>
              <a:gd name="T37" fmla="*/ 13 h 645"/>
              <a:gd name="T38" fmla="*/ 439 w 511"/>
              <a:gd name="T39" fmla="*/ 3 h 645"/>
              <a:gd name="T40" fmla="*/ 392 w 511"/>
              <a:gd name="T41" fmla="*/ 458 h 645"/>
              <a:gd name="T42" fmla="*/ 187 w 511"/>
              <a:gd name="T43" fmla="*/ 537 h 645"/>
              <a:gd name="T44" fmla="*/ 108 w 511"/>
              <a:gd name="T45" fmla="*/ 332 h 645"/>
              <a:gd name="T46" fmla="*/ 313 w 511"/>
              <a:gd name="T47" fmla="*/ 253 h 645"/>
              <a:gd name="T48" fmla="*/ 392 w 511"/>
              <a:gd name="T49" fmla="*/ 45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1" h="645">
                <a:moveTo>
                  <a:pt x="439" y="3"/>
                </a:moveTo>
                <a:cubicBezTo>
                  <a:pt x="287" y="51"/>
                  <a:pt x="287" y="51"/>
                  <a:pt x="287" y="51"/>
                </a:cubicBezTo>
                <a:cubicBezTo>
                  <a:pt x="278" y="54"/>
                  <a:pt x="274" y="63"/>
                  <a:pt x="277" y="72"/>
                </a:cubicBezTo>
                <a:cubicBezTo>
                  <a:pt x="286" y="101"/>
                  <a:pt x="286" y="101"/>
                  <a:pt x="286" y="101"/>
                </a:cubicBezTo>
                <a:cubicBezTo>
                  <a:pt x="289" y="110"/>
                  <a:pt x="298" y="115"/>
                  <a:pt x="307" y="112"/>
                </a:cubicBezTo>
                <a:cubicBezTo>
                  <a:pt x="369" y="93"/>
                  <a:pt x="369" y="93"/>
                  <a:pt x="369" y="93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214" y="151"/>
                  <a:pt x="96" y="201"/>
                  <a:pt x="49" y="306"/>
                </a:cubicBezTo>
                <a:cubicBezTo>
                  <a:pt x="0" y="417"/>
                  <a:pt x="50" y="546"/>
                  <a:pt x="161" y="595"/>
                </a:cubicBezTo>
                <a:cubicBezTo>
                  <a:pt x="272" y="645"/>
                  <a:pt x="402" y="595"/>
                  <a:pt x="451" y="484"/>
                </a:cubicBezTo>
                <a:cubicBezTo>
                  <a:pt x="494" y="387"/>
                  <a:pt x="461" y="276"/>
                  <a:pt x="378" y="216"/>
                </a:cubicBezTo>
                <a:cubicBezTo>
                  <a:pt x="427" y="123"/>
                  <a:pt x="427" y="123"/>
                  <a:pt x="427" y="123"/>
                </a:cubicBezTo>
                <a:cubicBezTo>
                  <a:pt x="446" y="185"/>
                  <a:pt x="446" y="185"/>
                  <a:pt x="446" y="185"/>
                </a:cubicBezTo>
                <a:cubicBezTo>
                  <a:pt x="449" y="194"/>
                  <a:pt x="459" y="199"/>
                  <a:pt x="468" y="196"/>
                </a:cubicBezTo>
                <a:cubicBezTo>
                  <a:pt x="497" y="187"/>
                  <a:pt x="497" y="187"/>
                  <a:pt x="497" y="187"/>
                </a:cubicBezTo>
                <a:cubicBezTo>
                  <a:pt x="505" y="184"/>
                  <a:pt x="511" y="175"/>
                  <a:pt x="508" y="165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60" y="13"/>
                  <a:pt x="460" y="13"/>
                  <a:pt x="460" y="13"/>
                </a:cubicBezTo>
                <a:cubicBezTo>
                  <a:pt x="457" y="4"/>
                  <a:pt x="447" y="0"/>
                  <a:pt x="439" y="3"/>
                </a:cubicBezTo>
                <a:close/>
                <a:moveTo>
                  <a:pt x="392" y="458"/>
                </a:moveTo>
                <a:cubicBezTo>
                  <a:pt x="357" y="536"/>
                  <a:pt x="266" y="571"/>
                  <a:pt x="187" y="537"/>
                </a:cubicBezTo>
                <a:cubicBezTo>
                  <a:pt x="109" y="502"/>
                  <a:pt x="73" y="410"/>
                  <a:pt x="108" y="332"/>
                </a:cubicBezTo>
                <a:cubicBezTo>
                  <a:pt x="143" y="253"/>
                  <a:pt x="235" y="218"/>
                  <a:pt x="313" y="253"/>
                </a:cubicBezTo>
                <a:cubicBezTo>
                  <a:pt x="391" y="288"/>
                  <a:pt x="427" y="379"/>
                  <a:pt x="392" y="45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552" name="Group 227"/>
          <p:cNvGrpSpPr/>
          <p:nvPr/>
        </p:nvGrpSpPr>
        <p:grpSpPr>
          <a:xfrm>
            <a:off x="7747113" y="3235801"/>
            <a:ext cx="381000" cy="382588"/>
            <a:chOff x="3346450" y="4684713"/>
            <a:chExt cx="381000" cy="382588"/>
          </a:xfrm>
          <a:solidFill>
            <a:sysClr val="window" lastClr="FFFFFF"/>
          </a:solidFill>
        </p:grpSpPr>
        <p:sp>
          <p:nvSpPr>
            <p:cNvPr id="553" name="Freeform 330"/>
            <p:cNvSpPr/>
            <p:nvPr/>
          </p:nvSpPr>
          <p:spPr bwMode="auto">
            <a:xfrm>
              <a:off x="3389313" y="4905375"/>
              <a:ext cx="115888" cy="115888"/>
            </a:xfrm>
            <a:custGeom>
              <a:avLst/>
              <a:gdLst>
                <a:gd name="T0" fmla="*/ 62 w 73"/>
                <a:gd name="T1" fmla="*/ 0 h 73"/>
                <a:gd name="T2" fmla="*/ 2 w 73"/>
                <a:gd name="T3" fmla="*/ 60 h 73"/>
                <a:gd name="T4" fmla="*/ 0 w 73"/>
                <a:gd name="T5" fmla="*/ 73 h 73"/>
                <a:gd name="T6" fmla="*/ 13 w 73"/>
                <a:gd name="T7" fmla="*/ 70 h 73"/>
                <a:gd name="T8" fmla="*/ 73 w 73"/>
                <a:gd name="T9" fmla="*/ 11 h 73"/>
                <a:gd name="T10" fmla="*/ 62 w 73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62" y="0"/>
                  </a:moveTo>
                  <a:lnTo>
                    <a:pt x="2" y="60"/>
                  </a:lnTo>
                  <a:lnTo>
                    <a:pt x="0" y="73"/>
                  </a:lnTo>
                  <a:lnTo>
                    <a:pt x="13" y="70"/>
                  </a:lnTo>
                  <a:lnTo>
                    <a:pt x="73" y="1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54" name="Freeform 331"/>
            <p:cNvSpPr>
              <a:spLocks noEditPoints="1"/>
            </p:cNvSpPr>
            <p:nvPr/>
          </p:nvSpPr>
          <p:spPr bwMode="auto">
            <a:xfrm>
              <a:off x="3346450" y="4684713"/>
              <a:ext cx="381000" cy="382588"/>
            </a:xfrm>
            <a:custGeom>
              <a:avLst/>
              <a:gdLst>
                <a:gd name="T0" fmla="*/ 506 w 506"/>
                <a:gd name="T1" fmla="*/ 66 h 508"/>
                <a:gd name="T2" fmla="*/ 486 w 506"/>
                <a:gd name="T3" fmla="*/ 20 h 508"/>
                <a:gd name="T4" fmla="*/ 440 w 506"/>
                <a:gd name="T5" fmla="*/ 0 h 508"/>
                <a:gd name="T6" fmla="*/ 393 w 506"/>
                <a:gd name="T7" fmla="*/ 20 h 508"/>
                <a:gd name="T8" fmla="*/ 269 w 506"/>
                <a:gd name="T9" fmla="*/ 144 h 508"/>
                <a:gd name="T10" fmla="*/ 212 w 506"/>
                <a:gd name="T11" fmla="*/ 145 h 508"/>
                <a:gd name="T12" fmla="*/ 210 w 506"/>
                <a:gd name="T13" fmla="*/ 199 h 508"/>
                <a:gd name="T14" fmla="*/ 19 w 506"/>
                <a:gd name="T15" fmla="*/ 391 h 508"/>
                <a:gd name="T16" fmla="*/ 14 w 506"/>
                <a:gd name="T17" fmla="*/ 400 h 508"/>
                <a:gd name="T18" fmla="*/ 1 w 506"/>
                <a:gd name="T19" fmla="*/ 488 h 508"/>
                <a:gd name="T20" fmla="*/ 6 w 506"/>
                <a:gd name="T21" fmla="*/ 503 h 508"/>
                <a:gd name="T22" fmla="*/ 18 w 506"/>
                <a:gd name="T23" fmla="*/ 508 h 508"/>
                <a:gd name="T24" fmla="*/ 21 w 506"/>
                <a:gd name="T25" fmla="*/ 507 h 508"/>
                <a:gd name="T26" fmla="*/ 104 w 506"/>
                <a:gd name="T27" fmla="*/ 490 h 508"/>
                <a:gd name="T28" fmla="*/ 113 w 506"/>
                <a:gd name="T29" fmla="*/ 485 h 508"/>
                <a:gd name="T30" fmla="*/ 304 w 506"/>
                <a:gd name="T31" fmla="*/ 294 h 508"/>
                <a:gd name="T32" fmla="*/ 360 w 506"/>
                <a:gd name="T33" fmla="*/ 293 h 508"/>
                <a:gd name="T34" fmla="*/ 362 w 506"/>
                <a:gd name="T35" fmla="*/ 238 h 508"/>
                <a:gd name="T36" fmla="*/ 486 w 506"/>
                <a:gd name="T37" fmla="*/ 113 h 508"/>
                <a:gd name="T38" fmla="*/ 506 w 506"/>
                <a:gd name="T39" fmla="*/ 66 h 508"/>
                <a:gd name="T40" fmla="*/ 92 w 506"/>
                <a:gd name="T41" fmla="*/ 457 h 508"/>
                <a:gd name="T42" fmla="*/ 39 w 506"/>
                <a:gd name="T43" fmla="*/ 468 h 508"/>
                <a:gd name="T44" fmla="*/ 47 w 506"/>
                <a:gd name="T45" fmla="*/ 411 h 508"/>
                <a:gd name="T46" fmla="*/ 234 w 506"/>
                <a:gd name="T47" fmla="*/ 224 h 508"/>
                <a:gd name="T48" fmla="*/ 279 w 506"/>
                <a:gd name="T49" fmla="*/ 270 h 508"/>
                <a:gd name="T50" fmla="*/ 92 w 506"/>
                <a:gd name="T51" fmla="*/ 4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6" h="508">
                  <a:moveTo>
                    <a:pt x="506" y="66"/>
                  </a:moveTo>
                  <a:cubicBezTo>
                    <a:pt x="506" y="49"/>
                    <a:pt x="499" y="32"/>
                    <a:pt x="486" y="20"/>
                  </a:cubicBezTo>
                  <a:cubicBezTo>
                    <a:pt x="474" y="7"/>
                    <a:pt x="457" y="0"/>
                    <a:pt x="440" y="0"/>
                  </a:cubicBezTo>
                  <a:cubicBezTo>
                    <a:pt x="422" y="0"/>
                    <a:pt x="405" y="7"/>
                    <a:pt x="393" y="20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53" y="128"/>
                    <a:pt x="228" y="129"/>
                    <a:pt x="212" y="145"/>
                  </a:cubicBezTo>
                  <a:cubicBezTo>
                    <a:pt x="198" y="160"/>
                    <a:pt x="197" y="183"/>
                    <a:pt x="210" y="199"/>
                  </a:cubicBezTo>
                  <a:cubicBezTo>
                    <a:pt x="19" y="391"/>
                    <a:pt x="19" y="391"/>
                    <a:pt x="19" y="391"/>
                  </a:cubicBezTo>
                  <a:cubicBezTo>
                    <a:pt x="16" y="393"/>
                    <a:pt x="14" y="397"/>
                    <a:pt x="14" y="400"/>
                  </a:cubicBezTo>
                  <a:cubicBezTo>
                    <a:pt x="1" y="488"/>
                    <a:pt x="1" y="488"/>
                    <a:pt x="1" y="488"/>
                  </a:cubicBezTo>
                  <a:cubicBezTo>
                    <a:pt x="0" y="493"/>
                    <a:pt x="2" y="499"/>
                    <a:pt x="6" y="503"/>
                  </a:cubicBezTo>
                  <a:cubicBezTo>
                    <a:pt x="9" y="506"/>
                    <a:pt x="13" y="508"/>
                    <a:pt x="18" y="508"/>
                  </a:cubicBezTo>
                  <a:cubicBezTo>
                    <a:pt x="19" y="508"/>
                    <a:pt x="20" y="508"/>
                    <a:pt x="21" y="507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8" y="489"/>
                    <a:pt x="111" y="487"/>
                    <a:pt x="113" y="485"/>
                  </a:cubicBezTo>
                  <a:cubicBezTo>
                    <a:pt x="304" y="294"/>
                    <a:pt x="304" y="294"/>
                    <a:pt x="304" y="294"/>
                  </a:cubicBezTo>
                  <a:cubicBezTo>
                    <a:pt x="320" y="310"/>
                    <a:pt x="345" y="309"/>
                    <a:pt x="360" y="293"/>
                  </a:cubicBezTo>
                  <a:cubicBezTo>
                    <a:pt x="375" y="278"/>
                    <a:pt x="376" y="254"/>
                    <a:pt x="362" y="238"/>
                  </a:cubicBezTo>
                  <a:cubicBezTo>
                    <a:pt x="486" y="113"/>
                    <a:pt x="486" y="113"/>
                    <a:pt x="486" y="113"/>
                  </a:cubicBezTo>
                  <a:cubicBezTo>
                    <a:pt x="499" y="101"/>
                    <a:pt x="506" y="84"/>
                    <a:pt x="506" y="66"/>
                  </a:cubicBezTo>
                  <a:close/>
                  <a:moveTo>
                    <a:pt x="92" y="457"/>
                  </a:moveTo>
                  <a:cubicBezTo>
                    <a:pt x="39" y="468"/>
                    <a:pt x="39" y="468"/>
                    <a:pt x="39" y="468"/>
                  </a:cubicBezTo>
                  <a:cubicBezTo>
                    <a:pt x="47" y="411"/>
                    <a:pt x="47" y="411"/>
                    <a:pt x="47" y="411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79" y="270"/>
                    <a:pt x="279" y="270"/>
                    <a:pt x="279" y="270"/>
                  </a:cubicBezTo>
                  <a:lnTo>
                    <a:pt x="92" y="4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55" name="Group 230"/>
          <p:cNvGrpSpPr/>
          <p:nvPr/>
        </p:nvGrpSpPr>
        <p:grpSpPr>
          <a:xfrm>
            <a:off x="6974681" y="3282899"/>
            <a:ext cx="401638" cy="401638"/>
            <a:chOff x="2506662" y="4675188"/>
            <a:chExt cx="401638" cy="401638"/>
          </a:xfrm>
          <a:solidFill>
            <a:sysClr val="window" lastClr="FFFFFF"/>
          </a:solidFill>
        </p:grpSpPr>
        <p:sp>
          <p:nvSpPr>
            <p:cNvPr id="556" name="Freeform 332"/>
            <p:cNvSpPr/>
            <p:nvPr/>
          </p:nvSpPr>
          <p:spPr bwMode="auto">
            <a:xfrm>
              <a:off x="2787650" y="4675188"/>
              <a:ext cx="120650" cy="117475"/>
            </a:xfrm>
            <a:custGeom>
              <a:avLst/>
              <a:gdLst>
                <a:gd name="T0" fmla="*/ 150 w 161"/>
                <a:gd name="T1" fmla="*/ 111 h 158"/>
                <a:gd name="T2" fmla="*/ 50 w 161"/>
                <a:gd name="T3" fmla="*/ 11 h 158"/>
                <a:gd name="T4" fmla="*/ 11 w 161"/>
                <a:gd name="T5" fmla="*/ 11 h 158"/>
                <a:gd name="T6" fmla="*/ 11 w 161"/>
                <a:gd name="T7" fmla="*/ 50 h 158"/>
                <a:gd name="T8" fmla="*/ 111 w 161"/>
                <a:gd name="T9" fmla="*/ 150 h 158"/>
                <a:gd name="T10" fmla="*/ 131 w 161"/>
                <a:gd name="T11" fmla="*/ 158 h 158"/>
                <a:gd name="T12" fmla="*/ 150 w 161"/>
                <a:gd name="T13" fmla="*/ 150 h 158"/>
                <a:gd name="T14" fmla="*/ 150 w 161"/>
                <a:gd name="T15" fmla="*/ 1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150" y="1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39" y="0"/>
                    <a:pt x="22" y="0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7" y="156"/>
                    <a:pt x="124" y="158"/>
                    <a:pt x="131" y="158"/>
                  </a:cubicBezTo>
                  <a:cubicBezTo>
                    <a:pt x="138" y="158"/>
                    <a:pt x="145" y="156"/>
                    <a:pt x="150" y="150"/>
                  </a:cubicBezTo>
                  <a:cubicBezTo>
                    <a:pt x="161" y="140"/>
                    <a:pt x="161" y="122"/>
                    <a:pt x="150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57" name="Freeform 333"/>
            <p:cNvSpPr>
              <a:spLocks noEditPoints="1"/>
            </p:cNvSpPr>
            <p:nvPr/>
          </p:nvSpPr>
          <p:spPr bwMode="auto">
            <a:xfrm>
              <a:off x="2506662" y="4748213"/>
              <a:ext cx="328613" cy="328613"/>
            </a:xfrm>
            <a:custGeom>
              <a:avLst/>
              <a:gdLst>
                <a:gd name="T0" fmla="*/ 398 w 437"/>
                <a:gd name="T1" fmla="*/ 0 h 438"/>
                <a:gd name="T2" fmla="*/ 344 w 437"/>
                <a:gd name="T3" fmla="*/ 54 h 438"/>
                <a:gd name="T4" fmla="*/ 313 w 437"/>
                <a:gd name="T5" fmla="*/ 23 h 438"/>
                <a:gd name="T6" fmla="*/ 287 w 437"/>
                <a:gd name="T7" fmla="*/ 23 h 438"/>
                <a:gd name="T8" fmla="*/ 88 w 437"/>
                <a:gd name="T9" fmla="*/ 222 h 438"/>
                <a:gd name="T10" fmla="*/ 82 w 437"/>
                <a:gd name="T11" fmla="*/ 235 h 438"/>
                <a:gd name="T12" fmla="*/ 82 w 437"/>
                <a:gd name="T13" fmla="*/ 323 h 438"/>
                <a:gd name="T14" fmla="*/ 3 w 437"/>
                <a:gd name="T15" fmla="*/ 419 h 438"/>
                <a:gd name="T16" fmla="*/ 3 w 437"/>
                <a:gd name="T17" fmla="*/ 432 h 438"/>
                <a:gd name="T18" fmla="*/ 18 w 437"/>
                <a:gd name="T19" fmla="*/ 434 h 438"/>
                <a:gd name="T20" fmla="*/ 114 w 437"/>
                <a:gd name="T21" fmla="*/ 354 h 438"/>
                <a:gd name="T22" fmla="*/ 202 w 437"/>
                <a:gd name="T23" fmla="*/ 354 h 438"/>
                <a:gd name="T24" fmla="*/ 215 w 437"/>
                <a:gd name="T25" fmla="*/ 349 h 438"/>
                <a:gd name="T26" fmla="*/ 414 w 437"/>
                <a:gd name="T27" fmla="*/ 150 h 438"/>
                <a:gd name="T28" fmla="*/ 414 w 437"/>
                <a:gd name="T29" fmla="*/ 124 h 438"/>
                <a:gd name="T30" fmla="*/ 383 w 437"/>
                <a:gd name="T31" fmla="*/ 93 h 438"/>
                <a:gd name="T32" fmla="*/ 437 w 437"/>
                <a:gd name="T33" fmla="*/ 39 h 438"/>
                <a:gd name="T34" fmla="*/ 398 w 437"/>
                <a:gd name="T35" fmla="*/ 0 h 438"/>
                <a:gd name="T36" fmla="*/ 194 w 437"/>
                <a:gd name="T37" fmla="*/ 317 h 438"/>
                <a:gd name="T38" fmla="*/ 119 w 437"/>
                <a:gd name="T39" fmla="*/ 317 h 438"/>
                <a:gd name="T40" fmla="*/ 119 w 437"/>
                <a:gd name="T41" fmla="*/ 243 h 438"/>
                <a:gd name="T42" fmla="*/ 139 w 437"/>
                <a:gd name="T43" fmla="*/ 224 h 438"/>
                <a:gd name="T44" fmla="*/ 167 w 437"/>
                <a:gd name="T45" fmla="*/ 252 h 438"/>
                <a:gd name="T46" fmla="*/ 173 w 437"/>
                <a:gd name="T47" fmla="*/ 255 h 438"/>
                <a:gd name="T48" fmla="*/ 180 w 437"/>
                <a:gd name="T49" fmla="*/ 252 h 438"/>
                <a:gd name="T50" fmla="*/ 180 w 437"/>
                <a:gd name="T51" fmla="*/ 239 h 438"/>
                <a:gd name="T52" fmla="*/ 152 w 437"/>
                <a:gd name="T53" fmla="*/ 211 h 438"/>
                <a:gd name="T54" fmla="*/ 179 w 437"/>
                <a:gd name="T55" fmla="*/ 183 h 438"/>
                <a:gd name="T56" fmla="*/ 189 w 437"/>
                <a:gd name="T57" fmla="*/ 193 h 438"/>
                <a:gd name="T58" fmla="*/ 196 w 437"/>
                <a:gd name="T59" fmla="*/ 196 h 438"/>
                <a:gd name="T60" fmla="*/ 202 w 437"/>
                <a:gd name="T61" fmla="*/ 193 h 438"/>
                <a:gd name="T62" fmla="*/ 202 w 437"/>
                <a:gd name="T63" fmla="*/ 180 h 438"/>
                <a:gd name="T64" fmla="*/ 192 w 437"/>
                <a:gd name="T65" fmla="*/ 170 h 438"/>
                <a:gd name="T66" fmla="*/ 220 w 437"/>
                <a:gd name="T67" fmla="*/ 142 h 438"/>
                <a:gd name="T68" fmla="*/ 248 w 437"/>
                <a:gd name="T69" fmla="*/ 171 h 438"/>
                <a:gd name="T70" fmla="*/ 255 w 437"/>
                <a:gd name="T71" fmla="*/ 173 h 438"/>
                <a:gd name="T72" fmla="*/ 261 w 437"/>
                <a:gd name="T73" fmla="*/ 171 h 438"/>
                <a:gd name="T74" fmla="*/ 261 w 437"/>
                <a:gd name="T75" fmla="*/ 158 h 438"/>
                <a:gd name="T76" fmla="*/ 233 w 437"/>
                <a:gd name="T77" fmla="*/ 129 h 438"/>
                <a:gd name="T78" fmla="*/ 261 w 437"/>
                <a:gd name="T79" fmla="*/ 102 h 438"/>
                <a:gd name="T80" fmla="*/ 270 w 437"/>
                <a:gd name="T81" fmla="*/ 112 h 438"/>
                <a:gd name="T82" fmla="*/ 277 w 437"/>
                <a:gd name="T83" fmla="*/ 114 h 438"/>
                <a:gd name="T84" fmla="*/ 283 w 437"/>
                <a:gd name="T85" fmla="*/ 112 h 438"/>
                <a:gd name="T86" fmla="*/ 283 w 437"/>
                <a:gd name="T87" fmla="*/ 99 h 438"/>
                <a:gd name="T88" fmla="*/ 274 w 437"/>
                <a:gd name="T89" fmla="*/ 89 h 438"/>
                <a:gd name="T90" fmla="*/ 300 w 437"/>
                <a:gd name="T91" fmla="*/ 62 h 438"/>
                <a:gd name="T92" fmla="*/ 375 w 437"/>
                <a:gd name="T93" fmla="*/ 137 h 438"/>
                <a:gd name="T94" fmla="*/ 194 w 437"/>
                <a:gd name="T95" fmla="*/ 3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7" h="438">
                  <a:moveTo>
                    <a:pt x="398" y="0"/>
                  </a:moveTo>
                  <a:cubicBezTo>
                    <a:pt x="344" y="54"/>
                    <a:pt x="344" y="54"/>
                    <a:pt x="344" y="54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06" y="16"/>
                    <a:pt x="295" y="16"/>
                    <a:pt x="287" y="23"/>
                  </a:cubicBezTo>
                  <a:cubicBezTo>
                    <a:pt x="88" y="222"/>
                    <a:pt x="88" y="222"/>
                    <a:pt x="88" y="222"/>
                  </a:cubicBezTo>
                  <a:cubicBezTo>
                    <a:pt x="84" y="226"/>
                    <a:pt x="82" y="230"/>
                    <a:pt x="82" y="235"/>
                  </a:cubicBezTo>
                  <a:cubicBezTo>
                    <a:pt x="82" y="323"/>
                    <a:pt x="82" y="323"/>
                    <a:pt x="82" y="323"/>
                  </a:cubicBezTo>
                  <a:cubicBezTo>
                    <a:pt x="3" y="419"/>
                    <a:pt x="3" y="419"/>
                    <a:pt x="3" y="419"/>
                  </a:cubicBezTo>
                  <a:cubicBezTo>
                    <a:pt x="0" y="423"/>
                    <a:pt x="0" y="428"/>
                    <a:pt x="3" y="432"/>
                  </a:cubicBezTo>
                  <a:cubicBezTo>
                    <a:pt x="7" y="437"/>
                    <a:pt x="14" y="438"/>
                    <a:pt x="18" y="434"/>
                  </a:cubicBezTo>
                  <a:cubicBezTo>
                    <a:pt x="114" y="354"/>
                    <a:pt x="114" y="354"/>
                    <a:pt x="114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7" y="354"/>
                    <a:pt x="211" y="352"/>
                    <a:pt x="215" y="349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21" y="142"/>
                    <a:pt x="421" y="131"/>
                    <a:pt x="414" y="124"/>
                  </a:cubicBezTo>
                  <a:cubicBezTo>
                    <a:pt x="383" y="93"/>
                    <a:pt x="383" y="93"/>
                    <a:pt x="383" y="93"/>
                  </a:cubicBezTo>
                  <a:cubicBezTo>
                    <a:pt x="437" y="39"/>
                    <a:pt x="437" y="39"/>
                    <a:pt x="437" y="39"/>
                  </a:cubicBezTo>
                  <a:lnTo>
                    <a:pt x="398" y="0"/>
                  </a:lnTo>
                  <a:close/>
                  <a:moveTo>
                    <a:pt x="194" y="317"/>
                  </a:moveTo>
                  <a:cubicBezTo>
                    <a:pt x="119" y="317"/>
                    <a:pt x="119" y="317"/>
                    <a:pt x="119" y="317"/>
                  </a:cubicBezTo>
                  <a:cubicBezTo>
                    <a:pt x="119" y="243"/>
                    <a:pt x="119" y="243"/>
                    <a:pt x="119" y="243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9" y="254"/>
                    <a:pt x="171" y="255"/>
                    <a:pt x="173" y="255"/>
                  </a:cubicBezTo>
                  <a:cubicBezTo>
                    <a:pt x="176" y="255"/>
                    <a:pt x="178" y="254"/>
                    <a:pt x="180" y="252"/>
                  </a:cubicBezTo>
                  <a:cubicBezTo>
                    <a:pt x="184" y="248"/>
                    <a:pt x="184" y="243"/>
                    <a:pt x="180" y="239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79" y="183"/>
                    <a:pt x="179" y="183"/>
                    <a:pt x="179" y="183"/>
                  </a:cubicBezTo>
                  <a:cubicBezTo>
                    <a:pt x="189" y="193"/>
                    <a:pt x="189" y="193"/>
                    <a:pt x="189" y="193"/>
                  </a:cubicBezTo>
                  <a:cubicBezTo>
                    <a:pt x="191" y="195"/>
                    <a:pt x="193" y="196"/>
                    <a:pt x="196" y="196"/>
                  </a:cubicBezTo>
                  <a:cubicBezTo>
                    <a:pt x="198" y="196"/>
                    <a:pt x="200" y="195"/>
                    <a:pt x="202" y="193"/>
                  </a:cubicBezTo>
                  <a:cubicBezTo>
                    <a:pt x="206" y="189"/>
                    <a:pt x="206" y="183"/>
                    <a:pt x="202" y="18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50" y="173"/>
                    <a:pt x="252" y="173"/>
                    <a:pt x="255" y="173"/>
                  </a:cubicBezTo>
                  <a:cubicBezTo>
                    <a:pt x="257" y="173"/>
                    <a:pt x="259" y="173"/>
                    <a:pt x="261" y="171"/>
                  </a:cubicBezTo>
                  <a:cubicBezTo>
                    <a:pt x="265" y="167"/>
                    <a:pt x="265" y="161"/>
                    <a:pt x="261" y="158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70" y="112"/>
                    <a:pt x="270" y="112"/>
                    <a:pt x="270" y="112"/>
                  </a:cubicBezTo>
                  <a:cubicBezTo>
                    <a:pt x="272" y="113"/>
                    <a:pt x="274" y="114"/>
                    <a:pt x="277" y="114"/>
                  </a:cubicBezTo>
                  <a:cubicBezTo>
                    <a:pt x="279" y="114"/>
                    <a:pt x="281" y="113"/>
                    <a:pt x="283" y="112"/>
                  </a:cubicBezTo>
                  <a:cubicBezTo>
                    <a:pt x="287" y="108"/>
                    <a:pt x="287" y="102"/>
                    <a:pt x="283" y="99"/>
                  </a:cubicBezTo>
                  <a:cubicBezTo>
                    <a:pt x="274" y="89"/>
                    <a:pt x="274" y="89"/>
                    <a:pt x="274" y="89"/>
                  </a:cubicBezTo>
                  <a:cubicBezTo>
                    <a:pt x="300" y="62"/>
                    <a:pt x="300" y="62"/>
                    <a:pt x="300" y="62"/>
                  </a:cubicBezTo>
                  <a:cubicBezTo>
                    <a:pt x="375" y="137"/>
                    <a:pt x="375" y="137"/>
                    <a:pt x="375" y="137"/>
                  </a:cubicBezTo>
                  <a:lnTo>
                    <a:pt x="194" y="3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58" name="Freeform 334"/>
            <p:cNvSpPr/>
            <p:nvPr/>
          </p:nvSpPr>
          <p:spPr bwMode="auto">
            <a:xfrm>
              <a:off x="2638425" y="4843463"/>
              <a:ext cx="134938" cy="134938"/>
            </a:xfrm>
            <a:custGeom>
              <a:avLst/>
              <a:gdLst>
                <a:gd name="T0" fmla="*/ 4 w 180"/>
                <a:gd name="T1" fmla="*/ 176 h 179"/>
                <a:gd name="T2" fmla="*/ 10 w 180"/>
                <a:gd name="T3" fmla="*/ 179 h 179"/>
                <a:gd name="T4" fmla="*/ 16 w 180"/>
                <a:gd name="T5" fmla="*/ 176 h 179"/>
                <a:gd name="T6" fmla="*/ 177 w 180"/>
                <a:gd name="T7" fmla="*/ 15 h 179"/>
                <a:gd name="T8" fmla="*/ 177 w 180"/>
                <a:gd name="T9" fmla="*/ 3 h 179"/>
                <a:gd name="T10" fmla="*/ 165 w 180"/>
                <a:gd name="T11" fmla="*/ 3 h 179"/>
                <a:gd name="T12" fmla="*/ 4 w 180"/>
                <a:gd name="T13" fmla="*/ 164 h 179"/>
                <a:gd name="T14" fmla="*/ 4 w 180"/>
                <a:gd name="T15" fmla="*/ 17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79">
                  <a:moveTo>
                    <a:pt x="4" y="176"/>
                  </a:moveTo>
                  <a:cubicBezTo>
                    <a:pt x="5" y="178"/>
                    <a:pt x="7" y="179"/>
                    <a:pt x="10" y="179"/>
                  </a:cubicBezTo>
                  <a:cubicBezTo>
                    <a:pt x="12" y="179"/>
                    <a:pt x="14" y="178"/>
                    <a:pt x="16" y="176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80" y="12"/>
                    <a:pt x="180" y="6"/>
                    <a:pt x="177" y="3"/>
                  </a:cubicBezTo>
                  <a:cubicBezTo>
                    <a:pt x="173" y="0"/>
                    <a:pt x="168" y="0"/>
                    <a:pt x="165" y="3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0" y="167"/>
                    <a:pt x="0" y="173"/>
                    <a:pt x="4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59" name="Group 234"/>
          <p:cNvGrpSpPr/>
          <p:nvPr/>
        </p:nvGrpSpPr>
        <p:grpSpPr>
          <a:xfrm>
            <a:off x="6271990" y="3252135"/>
            <a:ext cx="365125" cy="400050"/>
            <a:chOff x="1693862" y="4675188"/>
            <a:chExt cx="365125" cy="400050"/>
          </a:xfrm>
          <a:solidFill>
            <a:sysClr val="window" lastClr="FFFFFF"/>
          </a:solidFill>
        </p:grpSpPr>
        <p:sp>
          <p:nvSpPr>
            <p:cNvPr id="560" name="Freeform 335"/>
            <p:cNvSpPr/>
            <p:nvPr/>
          </p:nvSpPr>
          <p:spPr bwMode="auto">
            <a:xfrm>
              <a:off x="1811337" y="4675188"/>
              <a:ext cx="130175" cy="130175"/>
            </a:xfrm>
            <a:custGeom>
              <a:avLst/>
              <a:gdLst>
                <a:gd name="T0" fmla="*/ 92 w 174"/>
                <a:gd name="T1" fmla="*/ 171 h 173"/>
                <a:gd name="T2" fmla="*/ 171 w 174"/>
                <a:gd name="T3" fmla="*/ 82 h 173"/>
                <a:gd name="T4" fmla="*/ 82 w 174"/>
                <a:gd name="T5" fmla="*/ 3 h 173"/>
                <a:gd name="T6" fmla="*/ 3 w 174"/>
                <a:gd name="T7" fmla="*/ 92 h 173"/>
                <a:gd name="T8" fmla="*/ 92 w 174"/>
                <a:gd name="T9" fmla="*/ 17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3">
                  <a:moveTo>
                    <a:pt x="92" y="171"/>
                  </a:moveTo>
                  <a:cubicBezTo>
                    <a:pt x="138" y="168"/>
                    <a:pt x="174" y="128"/>
                    <a:pt x="171" y="82"/>
                  </a:cubicBezTo>
                  <a:cubicBezTo>
                    <a:pt x="168" y="36"/>
                    <a:pt x="128" y="0"/>
                    <a:pt x="82" y="3"/>
                  </a:cubicBezTo>
                  <a:cubicBezTo>
                    <a:pt x="36" y="6"/>
                    <a:pt x="0" y="46"/>
                    <a:pt x="3" y="92"/>
                  </a:cubicBezTo>
                  <a:cubicBezTo>
                    <a:pt x="6" y="138"/>
                    <a:pt x="46" y="173"/>
                    <a:pt x="92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61" name="Freeform 336"/>
            <p:cNvSpPr/>
            <p:nvPr/>
          </p:nvSpPr>
          <p:spPr bwMode="auto">
            <a:xfrm>
              <a:off x="1693862" y="4826000"/>
              <a:ext cx="365125" cy="249238"/>
            </a:xfrm>
            <a:custGeom>
              <a:avLst/>
              <a:gdLst>
                <a:gd name="T0" fmla="*/ 457 w 486"/>
                <a:gd name="T1" fmla="*/ 129 h 331"/>
                <a:gd name="T2" fmla="*/ 254 w 486"/>
                <a:gd name="T3" fmla="*/ 0 h 331"/>
                <a:gd name="T4" fmla="*/ 254 w 486"/>
                <a:gd name="T5" fmla="*/ 106 h 331"/>
                <a:gd name="T6" fmla="*/ 254 w 486"/>
                <a:gd name="T7" fmla="*/ 107 h 331"/>
                <a:gd name="T8" fmla="*/ 257 w 486"/>
                <a:gd name="T9" fmla="*/ 108 h 331"/>
                <a:gd name="T10" fmla="*/ 263 w 486"/>
                <a:gd name="T11" fmla="*/ 110 h 331"/>
                <a:gd name="T12" fmla="*/ 276 w 486"/>
                <a:gd name="T13" fmla="*/ 66 h 331"/>
                <a:gd name="T14" fmla="*/ 346 w 486"/>
                <a:gd name="T15" fmla="*/ 234 h 331"/>
                <a:gd name="T16" fmla="*/ 279 w 486"/>
                <a:gd name="T17" fmla="*/ 212 h 331"/>
                <a:gd name="T18" fmla="*/ 267 w 486"/>
                <a:gd name="T19" fmla="*/ 185 h 331"/>
                <a:gd name="T20" fmla="*/ 264 w 486"/>
                <a:gd name="T21" fmla="*/ 137 h 331"/>
                <a:gd name="T22" fmla="*/ 262 w 486"/>
                <a:gd name="T23" fmla="*/ 136 h 331"/>
                <a:gd name="T24" fmla="*/ 222 w 486"/>
                <a:gd name="T25" fmla="*/ 136 h 331"/>
                <a:gd name="T26" fmla="*/ 219 w 486"/>
                <a:gd name="T27" fmla="*/ 185 h 331"/>
                <a:gd name="T28" fmla="*/ 207 w 486"/>
                <a:gd name="T29" fmla="*/ 212 h 331"/>
                <a:gd name="T30" fmla="*/ 140 w 486"/>
                <a:gd name="T31" fmla="*/ 234 h 331"/>
                <a:gd name="T32" fmla="*/ 210 w 486"/>
                <a:gd name="T33" fmla="*/ 66 h 331"/>
                <a:gd name="T34" fmla="*/ 223 w 486"/>
                <a:gd name="T35" fmla="*/ 110 h 331"/>
                <a:gd name="T36" fmla="*/ 229 w 486"/>
                <a:gd name="T37" fmla="*/ 108 h 331"/>
                <a:gd name="T38" fmla="*/ 231 w 486"/>
                <a:gd name="T39" fmla="*/ 107 h 331"/>
                <a:gd name="T40" fmla="*/ 231 w 486"/>
                <a:gd name="T41" fmla="*/ 106 h 331"/>
                <a:gd name="T42" fmla="*/ 231 w 486"/>
                <a:gd name="T43" fmla="*/ 104 h 331"/>
                <a:gd name="T44" fmla="*/ 231 w 486"/>
                <a:gd name="T45" fmla="*/ 0 h 331"/>
                <a:gd name="T46" fmla="*/ 29 w 486"/>
                <a:gd name="T47" fmla="*/ 129 h 331"/>
                <a:gd name="T48" fmla="*/ 0 w 486"/>
                <a:gd name="T49" fmla="*/ 331 h 331"/>
                <a:gd name="T50" fmla="*/ 69 w 486"/>
                <a:gd name="T51" fmla="*/ 331 h 331"/>
                <a:gd name="T52" fmla="*/ 100 w 486"/>
                <a:gd name="T53" fmla="*/ 159 h 331"/>
                <a:gd name="T54" fmla="*/ 110 w 486"/>
                <a:gd name="T55" fmla="*/ 151 h 331"/>
                <a:gd name="T56" fmla="*/ 117 w 486"/>
                <a:gd name="T57" fmla="*/ 160 h 331"/>
                <a:gd name="T58" fmla="*/ 109 w 486"/>
                <a:gd name="T59" fmla="*/ 331 h 331"/>
                <a:gd name="T60" fmla="*/ 218 w 486"/>
                <a:gd name="T61" fmla="*/ 331 h 331"/>
                <a:gd name="T62" fmla="*/ 242 w 486"/>
                <a:gd name="T63" fmla="*/ 331 h 331"/>
                <a:gd name="T64" fmla="*/ 377 w 486"/>
                <a:gd name="T65" fmla="*/ 331 h 331"/>
                <a:gd name="T66" fmla="*/ 369 w 486"/>
                <a:gd name="T67" fmla="*/ 160 h 331"/>
                <a:gd name="T68" fmla="*/ 376 w 486"/>
                <a:gd name="T69" fmla="*/ 151 h 331"/>
                <a:gd name="T70" fmla="*/ 386 w 486"/>
                <a:gd name="T71" fmla="*/ 159 h 331"/>
                <a:gd name="T72" fmla="*/ 417 w 486"/>
                <a:gd name="T73" fmla="*/ 331 h 331"/>
                <a:gd name="T74" fmla="*/ 486 w 486"/>
                <a:gd name="T75" fmla="*/ 331 h 331"/>
                <a:gd name="T76" fmla="*/ 457 w 486"/>
                <a:gd name="T77" fmla="*/ 12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6" h="331">
                  <a:moveTo>
                    <a:pt x="457" y="129"/>
                  </a:moveTo>
                  <a:cubicBezTo>
                    <a:pt x="432" y="23"/>
                    <a:pt x="349" y="1"/>
                    <a:pt x="254" y="0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4" y="106"/>
                    <a:pt x="254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9" y="109"/>
                    <a:pt x="261" y="109"/>
                    <a:pt x="263" y="110"/>
                  </a:cubicBezTo>
                  <a:cubicBezTo>
                    <a:pt x="264" y="86"/>
                    <a:pt x="267" y="67"/>
                    <a:pt x="276" y="66"/>
                  </a:cubicBezTo>
                  <a:cubicBezTo>
                    <a:pt x="342" y="62"/>
                    <a:pt x="372" y="222"/>
                    <a:pt x="346" y="234"/>
                  </a:cubicBezTo>
                  <a:cubicBezTo>
                    <a:pt x="326" y="243"/>
                    <a:pt x="297" y="226"/>
                    <a:pt x="279" y="212"/>
                  </a:cubicBezTo>
                  <a:cubicBezTo>
                    <a:pt x="269" y="205"/>
                    <a:pt x="268" y="195"/>
                    <a:pt x="267" y="185"/>
                  </a:cubicBezTo>
                  <a:cubicBezTo>
                    <a:pt x="266" y="173"/>
                    <a:pt x="264" y="155"/>
                    <a:pt x="264" y="137"/>
                  </a:cubicBezTo>
                  <a:cubicBezTo>
                    <a:pt x="263" y="137"/>
                    <a:pt x="263" y="136"/>
                    <a:pt x="262" y="136"/>
                  </a:cubicBezTo>
                  <a:cubicBezTo>
                    <a:pt x="249" y="131"/>
                    <a:pt x="235" y="131"/>
                    <a:pt x="222" y="136"/>
                  </a:cubicBezTo>
                  <a:cubicBezTo>
                    <a:pt x="222" y="154"/>
                    <a:pt x="220" y="173"/>
                    <a:pt x="219" y="185"/>
                  </a:cubicBezTo>
                  <a:cubicBezTo>
                    <a:pt x="218" y="195"/>
                    <a:pt x="217" y="205"/>
                    <a:pt x="207" y="212"/>
                  </a:cubicBezTo>
                  <a:cubicBezTo>
                    <a:pt x="189" y="226"/>
                    <a:pt x="160" y="243"/>
                    <a:pt x="140" y="234"/>
                  </a:cubicBezTo>
                  <a:cubicBezTo>
                    <a:pt x="114" y="222"/>
                    <a:pt x="144" y="62"/>
                    <a:pt x="210" y="66"/>
                  </a:cubicBezTo>
                  <a:cubicBezTo>
                    <a:pt x="219" y="67"/>
                    <a:pt x="222" y="86"/>
                    <a:pt x="223" y="110"/>
                  </a:cubicBezTo>
                  <a:cubicBezTo>
                    <a:pt x="225" y="109"/>
                    <a:pt x="227" y="108"/>
                    <a:pt x="229" y="108"/>
                  </a:cubicBezTo>
                  <a:cubicBezTo>
                    <a:pt x="230" y="108"/>
                    <a:pt x="231" y="108"/>
                    <a:pt x="231" y="107"/>
                  </a:cubicBezTo>
                  <a:cubicBezTo>
                    <a:pt x="231" y="107"/>
                    <a:pt x="231" y="106"/>
                    <a:pt x="231" y="106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136" y="1"/>
                    <a:pt x="54" y="23"/>
                    <a:pt x="29" y="129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69" y="331"/>
                    <a:pt x="69" y="331"/>
                    <a:pt x="69" y="331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2" y="154"/>
                    <a:pt x="105" y="151"/>
                    <a:pt x="110" y="151"/>
                  </a:cubicBezTo>
                  <a:cubicBezTo>
                    <a:pt x="114" y="152"/>
                    <a:pt x="118" y="154"/>
                    <a:pt x="117" y="160"/>
                  </a:cubicBezTo>
                  <a:cubicBezTo>
                    <a:pt x="109" y="331"/>
                    <a:pt x="109" y="331"/>
                    <a:pt x="109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42" y="331"/>
                    <a:pt x="242" y="331"/>
                    <a:pt x="242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8" y="154"/>
                    <a:pt x="372" y="152"/>
                    <a:pt x="376" y="151"/>
                  </a:cubicBezTo>
                  <a:cubicBezTo>
                    <a:pt x="381" y="151"/>
                    <a:pt x="384" y="154"/>
                    <a:pt x="386" y="159"/>
                  </a:cubicBezTo>
                  <a:cubicBezTo>
                    <a:pt x="417" y="331"/>
                    <a:pt x="417" y="331"/>
                    <a:pt x="417" y="331"/>
                  </a:cubicBezTo>
                  <a:cubicBezTo>
                    <a:pt x="486" y="331"/>
                    <a:pt x="486" y="331"/>
                    <a:pt x="486" y="331"/>
                  </a:cubicBezTo>
                  <a:lnTo>
                    <a:pt x="457" y="1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62" name="Group 237"/>
          <p:cNvGrpSpPr/>
          <p:nvPr/>
        </p:nvGrpSpPr>
        <p:grpSpPr>
          <a:xfrm>
            <a:off x="5556995" y="3222752"/>
            <a:ext cx="338138" cy="436563"/>
            <a:chOff x="879475" y="4657725"/>
            <a:chExt cx="338138" cy="436563"/>
          </a:xfrm>
          <a:solidFill>
            <a:sysClr val="window" lastClr="FFFFFF"/>
          </a:solidFill>
        </p:grpSpPr>
        <p:sp>
          <p:nvSpPr>
            <p:cNvPr id="563" name="Oval 337"/>
            <p:cNvSpPr>
              <a:spLocks noChangeArrowheads="1"/>
            </p:cNvSpPr>
            <p:nvPr/>
          </p:nvSpPr>
          <p:spPr bwMode="auto">
            <a:xfrm>
              <a:off x="984250" y="4657725"/>
              <a:ext cx="74613" cy="746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64" name="Freeform 338"/>
            <p:cNvSpPr>
              <a:spLocks noEditPoints="1"/>
            </p:cNvSpPr>
            <p:nvPr/>
          </p:nvSpPr>
          <p:spPr bwMode="auto">
            <a:xfrm>
              <a:off x="879475" y="4738688"/>
              <a:ext cx="338138" cy="355600"/>
            </a:xfrm>
            <a:custGeom>
              <a:avLst/>
              <a:gdLst>
                <a:gd name="T0" fmla="*/ 444 w 450"/>
                <a:gd name="T1" fmla="*/ 439 h 474"/>
                <a:gd name="T2" fmla="*/ 398 w 450"/>
                <a:gd name="T3" fmla="*/ 261 h 474"/>
                <a:gd name="T4" fmla="*/ 344 w 450"/>
                <a:gd name="T5" fmla="*/ 217 h 474"/>
                <a:gd name="T6" fmla="*/ 229 w 450"/>
                <a:gd name="T7" fmla="*/ 205 h 474"/>
                <a:gd name="T8" fmla="*/ 226 w 450"/>
                <a:gd name="T9" fmla="*/ 159 h 474"/>
                <a:gd name="T10" fmla="*/ 333 w 450"/>
                <a:gd name="T11" fmla="*/ 160 h 474"/>
                <a:gd name="T12" fmla="*/ 333 w 450"/>
                <a:gd name="T13" fmla="*/ 125 h 474"/>
                <a:gd name="T14" fmla="*/ 222 w 450"/>
                <a:gd name="T15" fmla="*/ 116 h 474"/>
                <a:gd name="T16" fmla="*/ 218 w 450"/>
                <a:gd name="T17" fmla="*/ 63 h 474"/>
                <a:gd name="T18" fmla="*/ 181 w 450"/>
                <a:gd name="T19" fmla="*/ 14 h 474"/>
                <a:gd name="T20" fmla="*/ 147 w 450"/>
                <a:gd name="T21" fmla="*/ 62 h 474"/>
                <a:gd name="T22" fmla="*/ 147 w 450"/>
                <a:gd name="T23" fmla="*/ 124 h 474"/>
                <a:gd name="T24" fmla="*/ 0 w 450"/>
                <a:gd name="T25" fmla="*/ 298 h 474"/>
                <a:gd name="T26" fmla="*/ 176 w 450"/>
                <a:gd name="T27" fmla="*/ 474 h 474"/>
                <a:gd name="T28" fmla="*/ 352 w 450"/>
                <a:gd name="T29" fmla="*/ 311 h 474"/>
                <a:gd name="T30" fmla="*/ 410 w 450"/>
                <a:gd name="T31" fmla="*/ 448 h 474"/>
                <a:gd name="T32" fmla="*/ 444 w 450"/>
                <a:gd name="T33" fmla="*/ 439 h 474"/>
                <a:gd name="T34" fmla="*/ 176 w 450"/>
                <a:gd name="T35" fmla="*/ 429 h 474"/>
                <a:gd name="T36" fmla="*/ 45 w 450"/>
                <a:gd name="T37" fmla="*/ 298 h 474"/>
                <a:gd name="T38" fmla="*/ 147 w 450"/>
                <a:gd name="T39" fmla="*/ 170 h 474"/>
                <a:gd name="T40" fmla="*/ 147 w 450"/>
                <a:gd name="T41" fmla="*/ 219 h 474"/>
                <a:gd name="T42" fmla="*/ 198 w 450"/>
                <a:gd name="T43" fmla="*/ 279 h 474"/>
                <a:gd name="T44" fmla="*/ 306 w 450"/>
                <a:gd name="T45" fmla="*/ 279 h 474"/>
                <a:gd name="T46" fmla="*/ 307 w 450"/>
                <a:gd name="T47" fmla="*/ 298 h 474"/>
                <a:gd name="T48" fmla="*/ 176 w 450"/>
                <a:gd name="T49" fmla="*/ 429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" h="474">
                  <a:moveTo>
                    <a:pt x="444" y="439"/>
                  </a:moveTo>
                  <a:cubicBezTo>
                    <a:pt x="398" y="261"/>
                    <a:pt x="398" y="261"/>
                    <a:pt x="398" y="261"/>
                  </a:cubicBezTo>
                  <a:cubicBezTo>
                    <a:pt x="391" y="236"/>
                    <a:pt x="370" y="219"/>
                    <a:pt x="344" y="217"/>
                  </a:cubicBezTo>
                  <a:cubicBezTo>
                    <a:pt x="229" y="205"/>
                    <a:pt x="229" y="205"/>
                    <a:pt x="229" y="205"/>
                  </a:cubicBezTo>
                  <a:cubicBezTo>
                    <a:pt x="226" y="159"/>
                    <a:pt x="226" y="159"/>
                    <a:pt x="226" y="159"/>
                  </a:cubicBezTo>
                  <a:cubicBezTo>
                    <a:pt x="333" y="160"/>
                    <a:pt x="333" y="160"/>
                    <a:pt x="333" y="160"/>
                  </a:cubicBezTo>
                  <a:cubicBezTo>
                    <a:pt x="356" y="160"/>
                    <a:pt x="356" y="127"/>
                    <a:pt x="333" y="125"/>
                  </a:cubicBezTo>
                  <a:cubicBezTo>
                    <a:pt x="222" y="116"/>
                    <a:pt x="222" y="116"/>
                    <a:pt x="222" y="116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16" y="39"/>
                    <a:pt x="201" y="23"/>
                    <a:pt x="181" y="14"/>
                  </a:cubicBezTo>
                  <a:cubicBezTo>
                    <a:pt x="148" y="0"/>
                    <a:pt x="147" y="29"/>
                    <a:pt x="147" y="62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63" y="138"/>
                    <a:pt x="0" y="211"/>
                    <a:pt x="0" y="298"/>
                  </a:cubicBezTo>
                  <a:cubicBezTo>
                    <a:pt x="0" y="395"/>
                    <a:pt x="79" y="474"/>
                    <a:pt x="176" y="474"/>
                  </a:cubicBezTo>
                  <a:cubicBezTo>
                    <a:pt x="269" y="474"/>
                    <a:pt x="345" y="402"/>
                    <a:pt x="352" y="311"/>
                  </a:cubicBezTo>
                  <a:cubicBezTo>
                    <a:pt x="410" y="448"/>
                    <a:pt x="410" y="448"/>
                    <a:pt x="410" y="448"/>
                  </a:cubicBezTo>
                  <a:cubicBezTo>
                    <a:pt x="419" y="469"/>
                    <a:pt x="450" y="462"/>
                    <a:pt x="444" y="439"/>
                  </a:cubicBezTo>
                  <a:close/>
                  <a:moveTo>
                    <a:pt x="176" y="429"/>
                  </a:moveTo>
                  <a:cubicBezTo>
                    <a:pt x="104" y="429"/>
                    <a:pt x="45" y="370"/>
                    <a:pt x="45" y="298"/>
                  </a:cubicBezTo>
                  <a:cubicBezTo>
                    <a:pt x="45" y="236"/>
                    <a:pt x="89" y="183"/>
                    <a:pt x="147" y="170"/>
                  </a:cubicBezTo>
                  <a:cubicBezTo>
                    <a:pt x="147" y="219"/>
                    <a:pt x="147" y="219"/>
                    <a:pt x="147" y="219"/>
                  </a:cubicBezTo>
                  <a:cubicBezTo>
                    <a:pt x="147" y="251"/>
                    <a:pt x="164" y="280"/>
                    <a:pt x="198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7" y="285"/>
                    <a:pt x="307" y="291"/>
                    <a:pt x="307" y="298"/>
                  </a:cubicBezTo>
                  <a:cubicBezTo>
                    <a:pt x="307" y="370"/>
                    <a:pt x="248" y="429"/>
                    <a:pt x="176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65" name="Group 240"/>
          <p:cNvGrpSpPr/>
          <p:nvPr/>
        </p:nvGrpSpPr>
        <p:grpSpPr>
          <a:xfrm>
            <a:off x="8530860" y="3987306"/>
            <a:ext cx="171450" cy="433388"/>
            <a:chOff x="131762" y="4659313"/>
            <a:chExt cx="171450" cy="433388"/>
          </a:xfrm>
          <a:solidFill>
            <a:sysClr val="window" lastClr="FFFFFF"/>
          </a:solidFill>
        </p:grpSpPr>
        <p:sp>
          <p:nvSpPr>
            <p:cNvPr id="566" name="Freeform 339"/>
            <p:cNvSpPr>
              <a:spLocks noEditPoints="1"/>
            </p:cNvSpPr>
            <p:nvPr/>
          </p:nvSpPr>
          <p:spPr bwMode="auto">
            <a:xfrm>
              <a:off x="131762" y="4659313"/>
              <a:ext cx="171450" cy="433388"/>
            </a:xfrm>
            <a:custGeom>
              <a:avLst/>
              <a:gdLst>
                <a:gd name="T0" fmla="*/ 182 w 228"/>
                <a:gd name="T1" fmla="*/ 374 h 578"/>
                <a:gd name="T2" fmla="*/ 182 w 228"/>
                <a:gd name="T3" fmla="*/ 37 h 578"/>
                <a:gd name="T4" fmla="*/ 146 w 228"/>
                <a:gd name="T5" fmla="*/ 0 h 578"/>
                <a:gd name="T6" fmla="*/ 82 w 228"/>
                <a:gd name="T7" fmla="*/ 0 h 578"/>
                <a:gd name="T8" fmla="*/ 46 w 228"/>
                <a:gd name="T9" fmla="*/ 37 h 578"/>
                <a:gd name="T10" fmla="*/ 46 w 228"/>
                <a:gd name="T11" fmla="*/ 374 h 578"/>
                <a:gd name="T12" fmla="*/ 0 w 228"/>
                <a:gd name="T13" fmla="*/ 464 h 578"/>
                <a:gd name="T14" fmla="*/ 114 w 228"/>
                <a:gd name="T15" fmla="*/ 578 h 578"/>
                <a:gd name="T16" fmla="*/ 228 w 228"/>
                <a:gd name="T17" fmla="*/ 464 h 578"/>
                <a:gd name="T18" fmla="*/ 182 w 228"/>
                <a:gd name="T19" fmla="*/ 374 h 578"/>
                <a:gd name="T20" fmla="*/ 114 w 228"/>
                <a:gd name="T21" fmla="*/ 542 h 578"/>
                <a:gd name="T22" fmla="*/ 36 w 228"/>
                <a:gd name="T23" fmla="*/ 464 h 578"/>
                <a:gd name="T24" fmla="*/ 73 w 228"/>
                <a:gd name="T25" fmla="*/ 398 h 578"/>
                <a:gd name="T26" fmla="*/ 81 w 228"/>
                <a:gd name="T27" fmla="*/ 393 h 578"/>
                <a:gd name="T28" fmla="*/ 81 w 228"/>
                <a:gd name="T29" fmla="*/ 37 h 578"/>
                <a:gd name="T30" fmla="*/ 82 w 228"/>
                <a:gd name="T31" fmla="*/ 36 h 578"/>
                <a:gd name="T32" fmla="*/ 146 w 228"/>
                <a:gd name="T33" fmla="*/ 36 h 578"/>
                <a:gd name="T34" fmla="*/ 147 w 228"/>
                <a:gd name="T35" fmla="*/ 37 h 578"/>
                <a:gd name="T36" fmla="*/ 147 w 228"/>
                <a:gd name="T37" fmla="*/ 393 h 578"/>
                <a:gd name="T38" fmla="*/ 155 w 228"/>
                <a:gd name="T39" fmla="*/ 398 h 578"/>
                <a:gd name="T40" fmla="*/ 192 w 228"/>
                <a:gd name="T41" fmla="*/ 464 h 578"/>
                <a:gd name="T42" fmla="*/ 114 w 228"/>
                <a:gd name="T43" fmla="*/ 54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578">
                  <a:moveTo>
                    <a:pt x="182" y="374"/>
                  </a:moveTo>
                  <a:cubicBezTo>
                    <a:pt x="182" y="37"/>
                    <a:pt x="182" y="37"/>
                    <a:pt x="182" y="37"/>
                  </a:cubicBezTo>
                  <a:cubicBezTo>
                    <a:pt x="182" y="16"/>
                    <a:pt x="166" y="0"/>
                    <a:pt x="1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0"/>
                    <a:pt x="46" y="16"/>
                    <a:pt x="46" y="37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17" y="396"/>
                    <a:pt x="0" y="429"/>
                    <a:pt x="0" y="464"/>
                  </a:cubicBezTo>
                  <a:cubicBezTo>
                    <a:pt x="0" y="527"/>
                    <a:pt x="51" y="578"/>
                    <a:pt x="114" y="578"/>
                  </a:cubicBezTo>
                  <a:cubicBezTo>
                    <a:pt x="177" y="578"/>
                    <a:pt x="228" y="527"/>
                    <a:pt x="228" y="464"/>
                  </a:cubicBezTo>
                  <a:cubicBezTo>
                    <a:pt x="228" y="429"/>
                    <a:pt x="211" y="396"/>
                    <a:pt x="182" y="374"/>
                  </a:cubicBezTo>
                  <a:close/>
                  <a:moveTo>
                    <a:pt x="114" y="542"/>
                  </a:moveTo>
                  <a:cubicBezTo>
                    <a:pt x="71" y="542"/>
                    <a:pt x="36" y="507"/>
                    <a:pt x="36" y="464"/>
                  </a:cubicBezTo>
                  <a:cubicBezTo>
                    <a:pt x="36" y="438"/>
                    <a:pt x="50" y="413"/>
                    <a:pt x="73" y="398"/>
                  </a:cubicBezTo>
                  <a:cubicBezTo>
                    <a:pt x="81" y="393"/>
                    <a:pt x="81" y="393"/>
                    <a:pt x="81" y="39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6"/>
                    <a:pt x="82" y="36"/>
                    <a:pt x="82" y="36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6" y="36"/>
                    <a:pt x="147" y="36"/>
                    <a:pt x="147" y="37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5" y="398"/>
                    <a:pt x="155" y="398"/>
                    <a:pt x="155" y="398"/>
                  </a:cubicBezTo>
                  <a:cubicBezTo>
                    <a:pt x="178" y="413"/>
                    <a:pt x="192" y="438"/>
                    <a:pt x="192" y="464"/>
                  </a:cubicBezTo>
                  <a:cubicBezTo>
                    <a:pt x="192" y="507"/>
                    <a:pt x="157" y="542"/>
                    <a:pt x="114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67" name="Freeform 340"/>
            <p:cNvSpPr/>
            <p:nvPr/>
          </p:nvSpPr>
          <p:spPr bwMode="auto">
            <a:xfrm>
              <a:off x="171450" y="4802188"/>
              <a:ext cx="92075" cy="252413"/>
            </a:xfrm>
            <a:custGeom>
              <a:avLst/>
              <a:gdLst>
                <a:gd name="T0" fmla="*/ 93 w 122"/>
                <a:gd name="T1" fmla="*/ 223 h 336"/>
                <a:gd name="T2" fmla="*/ 77 w 122"/>
                <a:gd name="T3" fmla="*/ 213 h 336"/>
                <a:gd name="T4" fmla="*/ 77 w 122"/>
                <a:gd name="T5" fmla="*/ 0 h 336"/>
                <a:gd name="T6" fmla="*/ 45 w 122"/>
                <a:gd name="T7" fmla="*/ 0 h 336"/>
                <a:gd name="T8" fmla="*/ 45 w 122"/>
                <a:gd name="T9" fmla="*/ 213 h 336"/>
                <a:gd name="T10" fmla="*/ 29 w 122"/>
                <a:gd name="T11" fmla="*/ 223 h 336"/>
                <a:gd name="T12" fmla="*/ 0 w 122"/>
                <a:gd name="T13" fmla="*/ 275 h 336"/>
                <a:gd name="T14" fmla="*/ 61 w 122"/>
                <a:gd name="T15" fmla="*/ 336 h 336"/>
                <a:gd name="T16" fmla="*/ 122 w 122"/>
                <a:gd name="T17" fmla="*/ 275 h 336"/>
                <a:gd name="T18" fmla="*/ 93 w 122"/>
                <a:gd name="T19" fmla="*/ 22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336">
                  <a:moveTo>
                    <a:pt x="93" y="223"/>
                  </a:moveTo>
                  <a:cubicBezTo>
                    <a:pt x="77" y="213"/>
                    <a:pt x="77" y="213"/>
                    <a:pt x="77" y="213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11" y="235"/>
                    <a:pt x="0" y="254"/>
                    <a:pt x="0" y="275"/>
                  </a:cubicBezTo>
                  <a:cubicBezTo>
                    <a:pt x="0" y="309"/>
                    <a:pt x="27" y="336"/>
                    <a:pt x="61" y="336"/>
                  </a:cubicBezTo>
                  <a:cubicBezTo>
                    <a:pt x="95" y="336"/>
                    <a:pt x="122" y="309"/>
                    <a:pt x="122" y="275"/>
                  </a:cubicBezTo>
                  <a:cubicBezTo>
                    <a:pt x="122" y="254"/>
                    <a:pt x="112" y="235"/>
                    <a:pt x="93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68" name="Group 243"/>
          <p:cNvGrpSpPr/>
          <p:nvPr/>
        </p:nvGrpSpPr>
        <p:grpSpPr>
          <a:xfrm>
            <a:off x="5610695" y="1109643"/>
            <a:ext cx="207963" cy="393700"/>
            <a:chOff x="942975" y="5508625"/>
            <a:chExt cx="207963" cy="393700"/>
          </a:xfrm>
          <a:solidFill>
            <a:sysClr val="window" lastClr="FFFFFF"/>
          </a:solidFill>
        </p:grpSpPr>
        <p:sp>
          <p:nvSpPr>
            <p:cNvPr id="569" name="Freeform 343"/>
            <p:cNvSpPr/>
            <p:nvPr/>
          </p:nvSpPr>
          <p:spPr bwMode="auto">
            <a:xfrm>
              <a:off x="974725" y="5508625"/>
              <a:ext cx="147638" cy="111125"/>
            </a:xfrm>
            <a:custGeom>
              <a:avLst/>
              <a:gdLst>
                <a:gd name="T0" fmla="*/ 23 w 195"/>
                <a:gd name="T1" fmla="*/ 146 h 146"/>
                <a:gd name="T2" fmla="*/ 176 w 195"/>
                <a:gd name="T3" fmla="*/ 146 h 146"/>
                <a:gd name="T4" fmla="*/ 195 w 195"/>
                <a:gd name="T5" fmla="*/ 134 h 146"/>
                <a:gd name="T6" fmla="*/ 195 w 195"/>
                <a:gd name="T7" fmla="*/ 60 h 146"/>
                <a:gd name="T8" fmla="*/ 195 w 195"/>
                <a:gd name="T9" fmla="*/ 57 h 146"/>
                <a:gd name="T10" fmla="*/ 195 w 195"/>
                <a:gd name="T11" fmla="*/ 55 h 146"/>
                <a:gd name="T12" fmla="*/ 195 w 195"/>
                <a:gd name="T13" fmla="*/ 55 h 146"/>
                <a:gd name="T14" fmla="*/ 104 w 195"/>
                <a:gd name="T15" fmla="*/ 2 h 146"/>
                <a:gd name="T16" fmla="*/ 1 w 195"/>
                <a:gd name="T17" fmla="*/ 55 h 146"/>
                <a:gd name="T18" fmla="*/ 1 w 195"/>
                <a:gd name="T19" fmla="*/ 55 h 146"/>
                <a:gd name="T20" fmla="*/ 0 w 195"/>
                <a:gd name="T21" fmla="*/ 55 h 146"/>
                <a:gd name="T22" fmla="*/ 0 w 195"/>
                <a:gd name="T23" fmla="*/ 57 h 146"/>
                <a:gd name="T24" fmla="*/ 0 w 195"/>
                <a:gd name="T25" fmla="*/ 59 h 146"/>
                <a:gd name="T26" fmla="*/ 0 w 195"/>
                <a:gd name="T27" fmla="*/ 135 h 146"/>
                <a:gd name="T28" fmla="*/ 23 w 195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46">
                  <a:moveTo>
                    <a:pt x="23" y="146"/>
                  </a:moveTo>
                  <a:cubicBezTo>
                    <a:pt x="176" y="146"/>
                    <a:pt x="176" y="146"/>
                    <a:pt x="176" y="146"/>
                  </a:cubicBezTo>
                  <a:cubicBezTo>
                    <a:pt x="188" y="146"/>
                    <a:pt x="195" y="142"/>
                    <a:pt x="195" y="134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2" y="27"/>
                    <a:pt x="153" y="4"/>
                    <a:pt x="104" y="2"/>
                  </a:cubicBezTo>
                  <a:cubicBezTo>
                    <a:pt x="50" y="0"/>
                    <a:pt x="4" y="2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5"/>
                    <a:pt x="9" y="146"/>
                    <a:pt x="2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70" name="Freeform 344"/>
            <p:cNvSpPr>
              <a:spLocks noEditPoints="1"/>
            </p:cNvSpPr>
            <p:nvPr/>
          </p:nvSpPr>
          <p:spPr bwMode="auto">
            <a:xfrm>
              <a:off x="942975" y="5607050"/>
              <a:ext cx="207963" cy="295275"/>
            </a:xfrm>
            <a:custGeom>
              <a:avLst/>
              <a:gdLst>
                <a:gd name="T0" fmla="*/ 276 w 276"/>
                <a:gd name="T1" fmla="*/ 147 h 393"/>
                <a:gd name="T2" fmla="*/ 0 w 276"/>
                <a:gd name="T3" fmla="*/ 146 h 393"/>
                <a:gd name="T4" fmla="*/ 0 w 276"/>
                <a:gd name="T5" fmla="*/ 147 h 393"/>
                <a:gd name="T6" fmla="*/ 0 w 276"/>
                <a:gd name="T7" fmla="*/ 147 h 393"/>
                <a:gd name="T8" fmla="*/ 0 w 276"/>
                <a:gd name="T9" fmla="*/ 152 h 393"/>
                <a:gd name="T10" fmla="*/ 0 w 276"/>
                <a:gd name="T11" fmla="*/ 157 h 393"/>
                <a:gd name="T12" fmla="*/ 0 w 276"/>
                <a:gd name="T13" fmla="*/ 367 h 393"/>
                <a:gd name="T14" fmla="*/ 32 w 276"/>
                <a:gd name="T15" fmla="*/ 393 h 393"/>
                <a:gd name="T16" fmla="*/ 249 w 276"/>
                <a:gd name="T17" fmla="*/ 393 h 393"/>
                <a:gd name="T18" fmla="*/ 276 w 276"/>
                <a:gd name="T19" fmla="*/ 363 h 393"/>
                <a:gd name="T20" fmla="*/ 276 w 276"/>
                <a:gd name="T21" fmla="*/ 159 h 393"/>
                <a:gd name="T22" fmla="*/ 276 w 276"/>
                <a:gd name="T23" fmla="*/ 151 h 393"/>
                <a:gd name="T24" fmla="*/ 276 w 276"/>
                <a:gd name="T25" fmla="*/ 147 h 393"/>
                <a:gd name="T26" fmla="*/ 229 w 276"/>
                <a:gd name="T27" fmla="*/ 242 h 393"/>
                <a:gd name="T28" fmla="*/ 218 w 276"/>
                <a:gd name="T29" fmla="*/ 253 h 393"/>
                <a:gd name="T30" fmla="*/ 174 w 276"/>
                <a:gd name="T31" fmla="*/ 253 h 393"/>
                <a:gd name="T32" fmla="*/ 174 w 276"/>
                <a:gd name="T33" fmla="*/ 298 h 393"/>
                <a:gd name="T34" fmla="*/ 163 w 276"/>
                <a:gd name="T35" fmla="*/ 309 h 393"/>
                <a:gd name="T36" fmla="*/ 116 w 276"/>
                <a:gd name="T37" fmla="*/ 309 h 393"/>
                <a:gd name="T38" fmla="*/ 105 w 276"/>
                <a:gd name="T39" fmla="*/ 298 h 393"/>
                <a:gd name="T40" fmla="*/ 105 w 276"/>
                <a:gd name="T41" fmla="*/ 253 h 393"/>
                <a:gd name="T42" fmla="*/ 60 w 276"/>
                <a:gd name="T43" fmla="*/ 253 h 393"/>
                <a:gd name="T44" fmla="*/ 49 w 276"/>
                <a:gd name="T45" fmla="*/ 242 h 393"/>
                <a:gd name="T46" fmla="*/ 49 w 276"/>
                <a:gd name="T47" fmla="*/ 195 h 393"/>
                <a:gd name="T48" fmla="*/ 60 w 276"/>
                <a:gd name="T49" fmla="*/ 184 h 393"/>
                <a:gd name="T50" fmla="*/ 105 w 276"/>
                <a:gd name="T51" fmla="*/ 184 h 393"/>
                <a:gd name="T52" fmla="*/ 105 w 276"/>
                <a:gd name="T53" fmla="*/ 140 h 393"/>
                <a:gd name="T54" fmla="*/ 116 w 276"/>
                <a:gd name="T55" fmla="*/ 129 h 393"/>
                <a:gd name="T56" fmla="*/ 163 w 276"/>
                <a:gd name="T57" fmla="*/ 129 h 393"/>
                <a:gd name="T58" fmla="*/ 174 w 276"/>
                <a:gd name="T59" fmla="*/ 140 h 393"/>
                <a:gd name="T60" fmla="*/ 174 w 276"/>
                <a:gd name="T61" fmla="*/ 184 h 393"/>
                <a:gd name="T62" fmla="*/ 218 w 276"/>
                <a:gd name="T63" fmla="*/ 184 h 393"/>
                <a:gd name="T64" fmla="*/ 229 w 276"/>
                <a:gd name="T65" fmla="*/ 195 h 393"/>
                <a:gd name="T66" fmla="*/ 229 w 276"/>
                <a:gd name="T67" fmla="*/ 24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393">
                  <a:moveTo>
                    <a:pt x="276" y="147"/>
                  </a:moveTo>
                  <a:cubicBezTo>
                    <a:pt x="269" y="2"/>
                    <a:pt x="13" y="0"/>
                    <a:pt x="0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90"/>
                    <a:pt x="13" y="393"/>
                    <a:pt x="32" y="393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66" y="393"/>
                    <a:pt x="276" y="384"/>
                    <a:pt x="276" y="363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6" y="156"/>
                    <a:pt x="276" y="153"/>
                    <a:pt x="276" y="151"/>
                  </a:cubicBezTo>
                  <a:cubicBezTo>
                    <a:pt x="276" y="147"/>
                    <a:pt x="276" y="147"/>
                    <a:pt x="276" y="147"/>
                  </a:cubicBezTo>
                  <a:close/>
                  <a:moveTo>
                    <a:pt x="229" y="242"/>
                  </a:moveTo>
                  <a:cubicBezTo>
                    <a:pt x="229" y="248"/>
                    <a:pt x="224" y="253"/>
                    <a:pt x="218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74" y="298"/>
                    <a:pt x="174" y="298"/>
                    <a:pt x="174" y="298"/>
                  </a:cubicBezTo>
                  <a:cubicBezTo>
                    <a:pt x="174" y="304"/>
                    <a:pt x="169" y="309"/>
                    <a:pt x="163" y="309"/>
                  </a:cubicBezTo>
                  <a:cubicBezTo>
                    <a:pt x="116" y="309"/>
                    <a:pt x="116" y="309"/>
                    <a:pt x="116" y="309"/>
                  </a:cubicBezTo>
                  <a:cubicBezTo>
                    <a:pt x="110" y="309"/>
                    <a:pt x="105" y="304"/>
                    <a:pt x="105" y="298"/>
                  </a:cubicBezTo>
                  <a:cubicBezTo>
                    <a:pt x="105" y="253"/>
                    <a:pt x="105" y="253"/>
                    <a:pt x="105" y="253"/>
                  </a:cubicBezTo>
                  <a:cubicBezTo>
                    <a:pt x="60" y="253"/>
                    <a:pt x="60" y="253"/>
                    <a:pt x="60" y="253"/>
                  </a:cubicBezTo>
                  <a:cubicBezTo>
                    <a:pt x="54" y="253"/>
                    <a:pt x="49" y="248"/>
                    <a:pt x="49" y="242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89"/>
                    <a:pt x="54" y="184"/>
                    <a:pt x="60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4"/>
                    <a:pt x="110" y="129"/>
                    <a:pt x="116" y="129"/>
                  </a:cubicBezTo>
                  <a:cubicBezTo>
                    <a:pt x="163" y="129"/>
                    <a:pt x="163" y="129"/>
                    <a:pt x="163" y="129"/>
                  </a:cubicBezTo>
                  <a:cubicBezTo>
                    <a:pt x="169" y="129"/>
                    <a:pt x="174" y="134"/>
                    <a:pt x="174" y="140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24" y="184"/>
                    <a:pt x="229" y="189"/>
                    <a:pt x="229" y="195"/>
                  </a:cubicBezTo>
                  <a:lnTo>
                    <a:pt x="229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71" name="Group 246"/>
          <p:cNvGrpSpPr/>
          <p:nvPr/>
        </p:nvGrpSpPr>
        <p:grpSpPr>
          <a:xfrm>
            <a:off x="5500141" y="1899560"/>
            <a:ext cx="460375" cy="392112"/>
            <a:chOff x="1635125" y="3014663"/>
            <a:chExt cx="460375" cy="392112"/>
          </a:xfrm>
          <a:solidFill>
            <a:sysClr val="window" lastClr="FFFFFF"/>
          </a:solidFill>
        </p:grpSpPr>
        <p:sp>
          <p:nvSpPr>
            <p:cNvPr id="572" name="Freeform 348"/>
            <p:cNvSpPr/>
            <p:nvPr/>
          </p:nvSpPr>
          <p:spPr bwMode="auto">
            <a:xfrm>
              <a:off x="1635125" y="3014663"/>
              <a:ext cx="460375" cy="238125"/>
            </a:xfrm>
            <a:custGeom>
              <a:avLst/>
              <a:gdLst>
                <a:gd name="T0" fmla="*/ 159 w 613"/>
                <a:gd name="T1" fmla="*/ 254 h 316"/>
                <a:gd name="T2" fmla="*/ 203 w 613"/>
                <a:gd name="T3" fmla="*/ 148 h 316"/>
                <a:gd name="T4" fmla="*/ 222 w 613"/>
                <a:gd name="T5" fmla="*/ 136 h 316"/>
                <a:gd name="T6" fmla="*/ 240 w 613"/>
                <a:gd name="T7" fmla="*/ 149 h 316"/>
                <a:gd name="T8" fmla="*/ 306 w 613"/>
                <a:gd name="T9" fmla="*/ 316 h 316"/>
                <a:gd name="T10" fmla="*/ 372 w 613"/>
                <a:gd name="T11" fmla="*/ 149 h 316"/>
                <a:gd name="T12" fmla="*/ 391 w 613"/>
                <a:gd name="T13" fmla="*/ 136 h 316"/>
                <a:gd name="T14" fmla="*/ 391 w 613"/>
                <a:gd name="T15" fmla="*/ 136 h 316"/>
                <a:gd name="T16" fmla="*/ 409 w 613"/>
                <a:gd name="T17" fmla="*/ 148 h 316"/>
                <a:gd name="T18" fmla="*/ 452 w 613"/>
                <a:gd name="T19" fmla="*/ 254 h 316"/>
                <a:gd name="T20" fmla="*/ 583 w 613"/>
                <a:gd name="T21" fmla="*/ 254 h 316"/>
                <a:gd name="T22" fmla="*/ 613 w 613"/>
                <a:gd name="T23" fmla="*/ 161 h 316"/>
                <a:gd name="T24" fmla="*/ 566 w 613"/>
                <a:gd name="T25" fmla="*/ 47 h 316"/>
                <a:gd name="T26" fmla="*/ 453 w 613"/>
                <a:gd name="T27" fmla="*/ 0 h 316"/>
                <a:gd name="T28" fmla="*/ 339 w 613"/>
                <a:gd name="T29" fmla="*/ 47 h 316"/>
                <a:gd name="T30" fmla="*/ 307 w 613"/>
                <a:gd name="T31" fmla="*/ 80 h 316"/>
                <a:gd name="T32" fmla="*/ 273 w 613"/>
                <a:gd name="T33" fmla="*/ 46 h 316"/>
                <a:gd name="T34" fmla="*/ 160 w 613"/>
                <a:gd name="T35" fmla="*/ 0 h 316"/>
                <a:gd name="T36" fmla="*/ 47 w 613"/>
                <a:gd name="T37" fmla="*/ 47 h 316"/>
                <a:gd name="T38" fmla="*/ 0 w 613"/>
                <a:gd name="T39" fmla="*/ 160 h 316"/>
                <a:gd name="T40" fmla="*/ 30 w 613"/>
                <a:gd name="T41" fmla="*/ 254 h 316"/>
                <a:gd name="T42" fmla="*/ 159 w 613"/>
                <a:gd name="T43" fmla="*/ 2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3" h="316">
                  <a:moveTo>
                    <a:pt x="159" y="254"/>
                  </a:moveTo>
                  <a:cubicBezTo>
                    <a:pt x="203" y="148"/>
                    <a:pt x="203" y="148"/>
                    <a:pt x="203" y="148"/>
                  </a:cubicBezTo>
                  <a:cubicBezTo>
                    <a:pt x="207" y="141"/>
                    <a:pt x="214" y="136"/>
                    <a:pt x="222" y="136"/>
                  </a:cubicBezTo>
                  <a:cubicBezTo>
                    <a:pt x="230" y="136"/>
                    <a:pt x="237" y="141"/>
                    <a:pt x="240" y="149"/>
                  </a:cubicBezTo>
                  <a:cubicBezTo>
                    <a:pt x="306" y="316"/>
                    <a:pt x="306" y="316"/>
                    <a:pt x="306" y="316"/>
                  </a:cubicBezTo>
                  <a:cubicBezTo>
                    <a:pt x="372" y="149"/>
                    <a:pt x="372" y="149"/>
                    <a:pt x="372" y="149"/>
                  </a:cubicBezTo>
                  <a:cubicBezTo>
                    <a:pt x="375" y="141"/>
                    <a:pt x="382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9" y="136"/>
                    <a:pt x="406" y="141"/>
                    <a:pt x="409" y="148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583" y="254"/>
                    <a:pt x="583" y="254"/>
                    <a:pt x="583" y="254"/>
                  </a:cubicBezTo>
                  <a:cubicBezTo>
                    <a:pt x="602" y="227"/>
                    <a:pt x="613" y="195"/>
                    <a:pt x="613" y="161"/>
                  </a:cubicBezTo>
                  <a:cubicBezTo>
                    <a:pt x="613" y="118"/>
                    <a:pt x="596" y="78"/>
                    <a:pt x="566" y="47"/>
                  </a:cubicBezTo>
                  <a:cubicBezTo>
                    <a:pt x="536" y="17"/>
                    <a:pt x="495" y="0"/>
                    <a:pt x="453" y="0"/>
                  </a:cubicBezTo>
                  <a:cubicBezTo>
                    <a:pt x="410" y="0"/>
                    <a:pt x="370" y="17"/>
                    <a:pt x="339" y="47"/>
                  </a:cubicBezTo>
                  <a:cubicBezTo>
                    <a:pt x="307" y="80"/>
                    <a:pt x="307" y="80"/>
                    <a:pt x="307" y="80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43" y="16"/>
                    <a:pt x="203" y="0"/>
                    <a:pt x="160" y="0"/>
                  </a:cubicBezTo>
                  <a:cubicBezTo>
                    <a:pt x="117" y="0"/>
                    <a:pt x="77" y="16"/>
                    <a:pt x="47" y="47"/>
                  </a:cubicBezTo>
                  <a:cubicBezTo>
                    <a:pt x="16" y="77"/>
                    <a:pt x="0" y="117"/>
                    <a:pt x="0" y="160"/>
                  </a:cubicBezTo>
                  <a:cubicBezTo>
                    <a:pt x="0" y="194"/>
                    <a:pt x="10" y="227"/>
                    <a:pt x="30" y="254"/>
                  </a:cubicBezTo>
                  <a:lnTo>
                    <a:pt x="159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73" name="Freeform 349"/>
            <p:cNvSpPr/>
            <p:nvPr/>
          </p:nvSpPr>
          <p:spPr bwMode="auto">
            <a:xfrm>
              <a:off x="1685925" y="3171825"/>
              <a:ext cx="358775" cy="234950"/>
            </a:xfrm>
            <a:custGeom>
              <a:avLst/>
              <a:gdLst>
                <a:gd name="T0" fmla="*/ 372 w 479"/>
                <a:gd name="T1" fmla="*/ 85 h 312"/>
                <a:gd name="T2" fmla="*/ 353 w 479"/>
                <a:gd name="T3" fmla="*/ 72 h 312"/>
                <a:gd name="T4" fmla="*/ 324 w 479"/>
                <a:gd name="T5" fmla="*/ 1 h 312"/>
                <a:gd name="T6" fmla="*/ 258 w 479"/>
                <a:gd name="T7" fmla="*/ 169 h 312"/>
                <a:gd name="T8" fmla="*/ 239 w 479"/>
                <a:gd name="T9" fmla="*/ 182 h 312"/>
                <a:gd name="T10" fmla="*/ 221 w 479"/>
                <a:gd name="T11" fmla="*/ 169 h 312"/>
                <a:gd name="T12" fmla="*/ 154 w 479"/>
                <a:gd name="T13" fmla="*/ 0 h 312"/>
                <a:gd name="T14" fmla="*/ 123 w 479"/>
                <a:gd name="T15" fmla="*/ 72 h 312"/>
                <a:gd name="T16" fmla="*/ 105 w 479"/>
                <a:gd name="T17" fmla="*/ 85 h 312"/>
                <a:gd name="T18" fmla="*/ 0 w 479"/>
                <a:gd name="T19" fmla="*/ 85 h 312"/>
                <a:gd name="T20" fmla="*/ 220 w 479"/>
                <a:gd name="T21" fmla="*/ 303 h 312"/>
                <a:gd name="T22" fmla="*/ 241 w 479"/>
                <a:gd name="T23" fmla="*/ 312 h 312"/>
                <a:gd name="T24" fmla="*/ 241 w 479"/>
                <a:gd name="T25" fmla="*/ 312 h 312"/>
                <a:gd name="T26" fmla="*/ 262 w 479"/>
                <a:gd name="T27" fmla="*/ 303 h 312"/>
                <a:gd name="T28" fmla="*/ 479 w 479"/>
                <a:gd name="T29" fmla="*/ 85 h 312"/>
                <a:gd name="T30" fmla="*/ 372 w 479"/>
                <a:gd name="T31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312">
                  <a:moveTo>
                    <a:pt x="372" y="85"/>
                  </a:moveTo>
                  <a:cubicBezTo>
                    <a:pt x="364" y="85"/>
                    <a:pt x="356" y="80"/>
                    <a:pt x="353" y="7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5" y="177"/>
                    <a:pt x="248" y="182"/>
                    <a:pt x="239" y="182"/>
                  </a:cubicBezTo>
                  <a:cubicBezTo>
                    <a:pt x="231" y="182"/>
                    <a:pt x="224" y="177"/>
                    <a:pt x="221" y="16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0" y="80"/>
                    <a:pt x="113" y="85"/>
                    <a:pt x="10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26" y="309"/>
                    <a:pt x="233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9" y="312"/>
                    <a:pt x="256" y="309"/>
                    <a:pt x="262" y="303"/>
                  </a:cubicBezTo>
                  <a:cubicBezTo>
                    <a:pt x="479" y="85"/>
                    <a:pt x="479" y="85"/>
                    <a:pt x="479" y="85"/>
                  </a:cubicBezTo>
                  <a:lnTo>
                    <a:pt x="372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8080</Words>
  <Application>WPS 演示</Application>
  <PresentationFormat>全屏显示(16:9)</PresentationFormat>
  <Paragraphs>277</Paragraphs>
  <Slides>23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5" baseType="lpstr">
      <vt:lpstr>Arial</vt:lpstr>
      <vt:lpstr>宋体</vt:lpstr>
      <vt:lpstr>Wingdings</vt:lpstr>
      <vt:lpstr>禹卫书法行书简体</vt:lpstr>
      <vt:lpstr>Calibri Light</vt:lpstr>
      <vt:lpstr>微软雅黑 Light</vt:lpstr>
      <vt:lpstr>微软雅黑</vt:lpstr>
      <vt:lpstr>Calibri</vt:lpstr>
      <vt:lpstr>华文细黑</vt:lpstr>
      <vt:lpstr>Gill Sans</vt:lpstr>
      <vt:lpstr>Calibri Light</vt:lpstr>
      <vt:lpstr>方正宋刻本秀楷简体</vt:lpstr>
      <vt:lpstr>Arial Unicode MS</vt:lpstr>
      <vt:lpstr>黑体</vt:lpstr>
      <vt:lpstr>等线</vt:lpstr>
      <vt:lpstr>Calibri</vt:lpstr>
      <vt:lpstr>等线</vt:lpstr>
      <vt:lpstr>等线</vt:lpstr>
      <vt:lpstr>Microsoft YaHei UI</vt:lpstr>
      <vt:lpstr>Gill Sans MT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 哒哒</dc:creator>
  <cp:lastModifiedBy>admin</cp:lastModifiedBy>
  <cp:revision>172</cp:revision>
  <dcterms:created xsi:type="dcterms:W3CDTF">2018-09-07T02:09:00Z</dcterms:created>
  <dcterms:modified xsi:type="dcterms:W3CDTF">2018-09-27T09:35:54Z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