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2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2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B4B7"/>
    <a:srgbClr val="405B6B"/>
    <a:srgbClr val="76D9CA"/>
    <a:srgbClr val="3F7D5B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1" autoAdjust="0"/>
    <p:restoredTop sz="94660"/>
  </p:normalViewPr>
  <p:slideViewPr>
    <p:cSldViewPr snapToGrid="0">
      <p:cViewPr>
        <p:scale>
          <a:sx n="66" d="100"/>
          <a:sy n="66" d="100"/>
        </p:scale>
        <p:origin x="894" y="55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42900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33547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742018" y="1194203"/>
            <a:ext cx="4051246" cy="2559182"/>
          </a:xfrm>
          <a:custGeom>
            <a:avLst/>
            <a:gdLst>
              <a:gd name="connsiteX0" fmla="*/ 0 w 4051246"/>
              <a:gd name="connsiteY0" fmla="*/ 0 h 2559182"/>
              <a:gd name="connsiteX1" fmla="*/ 4051246 w 4051246"/>
              <a:gd name="connsiteY1" fmla="*/ 0 h 2559182"/>
              <a:gd name="connsiteX2" fmla="*/ 4051246 w 4051246"/>
              <a:gd name="connsiteY2" fmla="*/ 2559182 h 2559182"/>
              <a:gd name="connsiteX3" fmla="*/ 0 w 4051246"/>
              <a:gd name="connsiteY3" fmla="*/ 2559182 h 25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1246" h="2559182">
                <a:moveTo>
                  <a:pt x="0" y="0"/>
                </a:moveTo>
                <a:lnTo>
                  <a:pt x="4051246" y="0"/>
                </a:lnTo>
                <a:lnTo>
                  <a:pt x="4051246" y="2559182"/>
                </a:lnTo>
                <a:lnTo>
                  <a:pt x="0" y="25591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2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02933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680200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145815" y="1939554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145815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7658100" y="1939555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71500" y="1939554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633713" y="1939553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633713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26576" y="1745273"/>
            <a:ext cx="3367454" cy="3367454"/>
          </a:xfrm>
          <a:custGeom>
            <a:avLst/>
            <a:gdLst>
              <a:gd name="connsiteX0" fmla="*/ 1683727 w 3367454"/>
              <a:gd name="connsiteY0" fmla="*/ 0 h 3367454"/>
              <a:gd name="connsiteX1" fmla="*/ 3367454 w 3367454"/>
              <a:gd name="connsiteY1" fmla="*/ 0 h 3367454"/>
              <a:gd name="connsiteX2" fmla="*/ 3367454 w 3367454"/>
              <a:gd name="connsiteY2" fmla="*/ 1683727 h 3367454"/>
              <a:gd name="connsiteX3" fmla="*/ 1683727 w 3367454"/>
              <a:gd name="connsiteY3" fmla="*/ 3367454 h 3367454"/>
              <a:gd name="connsiteX4" fmla="*/ 0 w 3367454"/>
              <a:gd name="connsiteY4" fmla="*/ 1683727 h 3367454"/>
              <a:gd name="connsiteX5" fmla="*/ 1683727 w 3367454"/>
              <a:gd name="connsiteY5" fmla="*/ 0 h 336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7454" h="3367454">
                <a:moveTo>
                  <a:pt x="1683727" y="0"/>
                </a:moveTo>
                <a:lnTo>
                  <a:pt x="3367454" y="0"/>
                </a:lnTo>
                <a:lnTo>
                  <a:pt x="3367454" y="1683727"/>
                </a:lnTo>
                <a:cubicBezTo>
                  <a:pt x="3367454" y="2613624"/>
                  <a:pt x="2613624" y="3367454"/>
                  <a:pt x="1683727" y="3367454"/>
                </a:cubicBezTo>
                <a:cubicBezTo>
                  <a:pt x="753830" y="3367454"/>
                  <a:pt x="0" y="2613624"/>
                  <a:pt x="0" y="1683727"/>
                </a:cubicBezTo>
                <a:cubicBezTo>
                  <a:pt x="0" y="753830"/>
                  <a:pt x="753830" y="0"/>
                  <a:pt x="16837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34014" y="1552712"/>
            <a:ext cx="3752576" cy="3752576"/>
          </a:xfrm>
          <a:custGeom>
            <a:avLst/>
            <a:gdLst>
              <a:gd name="connsiteX0" fmla="*/ 768990 w 3752576"/>
              <a:gd name="connsiteY0" fmla="*/ 0 h 3752576"/>
              <a:gd name="connsiteX1" fmla="*/ 1876288 w 3752576"/>
              <a:gd name="connsiteY1" fmla="*/ 1107298 h 3752576"/>
              <a:gd name="connsiteX2" fmla="*/ 2983586 w 3752576"/>
              <a:gd name="connsiteY2" fmla="*/ 0 h 3752576"/>
              <a:gd name="connsiteX3" fmla="*/ 3752576 w 3752576"/>
              <a:gd name="connsiteY3" fmla="*/ 768990 h 3752576"/>
              <a:gd name="connsiteX4" fmla="*/ 2645278 w 3752576"/>
              <a:gd name="connsiteY4" fmla="*/ 1876288 h 3752576"/>
              <a:gd name="connsiteX5" fmla="*/ 3752576 w 3752576"/>
              <a:gd name="connsiteY5" fmla="*/ 2983586 h 3752576"/>
              <a:gd name="connsiteX6" fmla="*/ 2983586 w 3752576"/>
              <a:gd name="connsiteY6" fmla="*/ 3752576 h 3752576"/>
              <a:gd name="connsiteX7" fmla="*/ 1876288 w 3752576"/>
              <a:gd name="connsiteY7" fmla="*/ 2645278 h 3752576"/>
              <a:gd name="connsiteX8" fmla="*/ 768990 w 3752576"/>
              <a:gd name="connsiteY8" fmla="*/ 3752576 h 3752576"/>
              <a:gd name="connsiteX9" fmla="*/ 0 w 3752576"/>
              <a:gd name="connsiteY9" fmla="*/ 2983586 h 3752576"/>
              <a:gd name="connsiteX10" fmla="*/ 1107298 w 3752576"/>
              <a:gd name="connsiteY10" fmla="*/ 1876288 h 3752576"/>
              <a:gd name="connsiteX11" fmla="*/ 0 w 3752576"/>
              <a:gd name="connsiteY11" fmla="*/ 768990 h 37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2576" h="3752576">
                <a:moveTo>
                  <a:pt x="768990" y="0"/>
                </a:moveTo>
                <a:lnTo>
                  <a:pt x="1876288" y="1107298"/>
                </a:lnTo>
                <a:lnTo>
                  <a:pt x="2983586" y="0"/>
                </a:lnTo>
                <a:lnTo>
                  <a:pt x="3752576" y="768990"/>
                </a:lnTo>
                <a:lnTo>
                  <a:pt x="2645278" y="1876288"/>
                </a:lnTo>
                <a:lnTo>
                  <a:pt x="3752576" y="2983586"/>
                </a:lnTo>
                <a:lnTo>
                  <a:pt x="2983586" y="3752576"/>
                </a:lnTo>
                <a:lnTo>
                  <a:pt x="1876288" y="2645278"/>
                </a:lnTo>
                <a:lnTo>
                  <a:pt x="768990" y="3752576"/>
                </a:lnTo>
                <a:lnTo>
                  <a:pt x="0" y="2983586"/>
                </a:lnTo>
                <a:lnTo>
                  <a:pt x="1107298" y="1876288"/>
                </a:lnTo>
                <a:lnTo>
                  <a:pt x="0" y="768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70126" y="1656720"/>
            <a:ext cx="4111690" cy="3544560"/>
          </a:xfrm>
          <a:custGeom>
            <a:avLst/>
            <a:gdLst>
              <a:gd name="connsiteX0" fmla="*/ 0 w 3477532"/>
              <a:gd name="connsiteY0" fmla="*/ 0 h 2997872"/>
              <a:gd name="connsiteX1" fmla="*/ 3477532 w 3477532"/>
              <a:gd name="connsiteY1" fmla="*/ 0 h 2997872"/>
              <a:gd name="connsiteX2" fmla="*/ 1738766 w 3477532"/>
              <a:gd name="connsiteY2" fmla="*/ 2997872 h 299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7532" h="2997872">
                <a:moveTo>
                  <a:pt x="0" y="0"/>
                </a:moveTo>
                <a:lnTo>
                  <a:pt x="3477532" y="0"/>
                </a:lnTo>
                <a:lnTo>
                  <a:pt x="1738766" y="29978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-537288" y="-2748966"/>
            <a:ext cx="6016382" cy="6016382"/>
          </a:xfrm>
          <a:custGeom>
            <a:avLst/>
            <a:gdLst>
              <a:gd name="connsiteX0" fmla="*/ 4039571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1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1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-2754756" y="1531262"/>
            <a:ext cx="3953622" cy="3953621"/>
          </a:xfrm>
          <a:custGeom>
            <a:avLst/>
            <a:gdLst>
              <a:gd name="connsiteX0" fmla="*/ 1976811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1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683174" y="431124"/>
            <a:ext cx="6016382" cy="6016382"/>
          </a:xfrm>
          <a:custGeom>
            <a:avLst/>
            <a:gdLst>
              <a:gd name="connsiteX0" fmla="*/ 4039572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2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2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4963402" y="-1786343"/>
            <a:ext cx="3953622" cy="3953621"/>
          </a:xfrm>
          <a:custGeom>
            <a:avLst/>
            <a:gdLst>
              <a:gd name="connsiteX0" fmla="*/ 1976812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2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-554479" y="4711352"/>
            <a:ext cx="2973807" cy="2973808"/>
          </a:xfrm>
          <a:custGeom>
            <a:avLst/>
            <a:gdLst>
              <a:gd name="connsiteX0" fmla="*/ 996996 w 2973807"/>
              <a:gd name="connsiteY0" fmla="*/ 0 h 2973808"/>
              <a:gd name="connsiteX1" fmla="*/ 2973807 w 2973807"/>
              <a:gd name="connsiteY1" fmla="*/ 1976811 h 2973808"/>
              <a:gd name="connsiteX2" fmla="*/ 1976810 w 2973807"/>
              <a:gd name="connsiteY2" fmla="*/ 2973808 h 2973808"/>
              <a:gd name="connsiteX3" fmla="*/ 0 w 2973807"/>
              <a:gd name="connsiteY3" fmla="*/ 996997 h 297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807" h="2973808">
                <a:moveTo>
                  <a:pt x="996996" y="0"/>
                </a:moveTo>
                <a:lnTo>
                  <a:pt x="2973807" y="1976811"/>
                </a:lnTo>
                <a:lnTo>
                  <a:pt x="1976810" y="2973808"/>
                </a:lnTo>
                <a:lnTo>
                  <a:pt x="0" y="9969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20769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26957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133145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45884" y="3692946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81212" y="2644228"/>
            <a:ext cx="5083531" cy="3211279"/>
          </a:xfrm>
          <a:custGeom>
            <a:avLst/>
            <a:gdLst>
              <a:gd name="connsiteX0" fmla="*/ 0 w 5083531"/>
              <a:gd name="connsiteY0" fmla="*/ 0 h 3211279"/>
              <a:gd name="connsiteX1" fmla="*/ 5083531 w 5083531"/>
              <a:gd name="connsiteY1" fmla="*/ 0 h 3211279"/>
              <a:gd name="connsiteX2" fmla="*/ 5083531 w 5083531"/>
              <a:gd name="connsiteY2" fmla="*/ 3211279 h 3211279"/>
              <a:gd name="connsiteX3" fmla="*/ 0 w 5083531"/>
              <a:gd name="connsiteY3" fmla="*/ 3211279 h 32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3531" h="3211279">
                <a:moveTo>
                  <a:pt x="0" y="0"/>
                </a:moveTo>
                <a:lnTo>
                  <a:pt x="5083531" y="0"/>
                </a:lnTo>
                <a:lnTo>
                  <a:pt x="5083531" y="3211279"/>
                </a:lnTo>
                <a:lnTo>
                  <a:pt x="0" y="32112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6050" y="1263408"/>
            <a:ext cx="3136979" cy="4330782"/>
          </a:xfrm>
          <a:custGeom>
            <a:avLst/>
            <a:gdLst>
              <a:gd name="connsiteX0" fmla="*/ 6596 w 3136979"/>
              <a:gd name="connsiteY0" fmla="*/ 0 h 4330782"/>
              <a:gd name="connsiteX1" fmla="*/ 3132582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6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6" y="0"/>
                </a:moveTo>
                <a:cubicBezTo>
                  <a:pt x="3132582" y="0"/>
                  <a:pt x="3132582" y="0"/>
                  <a:pt x="3132582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2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28605" y="1263408"/>
            <a:ext cx="3136979" cy="4330782"/>
          </a:xfrm>
          <a:custGeom>
            <a:avLst/>
            <a:gdLst>
              <a:gd name="connsiteX0" fmla="*/ 6595 w 3136979"/>
              <a:gd name="connsiteY0" fmla="*/ 0 h 4330782"/>
              <a:gd name="connsiteX1" fmla="*/ 3132581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5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5" y="0"/>
                </a:moveTo>
                <a:cubicBezTo>
                  <a:pt x="3132581" y="0"/>
                  <a:pt x="3132581" y="0"/>
                  <a:pt x="3132581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1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930810" y="2519993"/>
            <a:ext cx="4330782" cy="3136979"/>
          </a:xfrm>
          <a:custGeom>
            <a:avLst/>
            <a:gdLst>
              <a:gd name="connsiteX0" fmla="*/ 4836 w 4330782"/>
              <a:gd name="connsiteY0" fmla="*/ 0 h 3136979"/>
              <a:gd name="connsiteX1" fmla="*/ 4325946 w 4330782"/>
              <a:gd name="connsiteY1" fmla="*/ 2198 h 3136979"/>
              <a:gd name="connsiteX2" fmla="*/ 4330782 w 4330782"/>
              <a:gd name="connsiteY2" fmla="*/ 6596 h 3136979"/>
              <a:gd name="connsiteX3" fmla="*/ 4330782 w 4330782"/>
              <a:gd name="connsiteY3" fmla="*/ 3132582 h 3136979"/>
              <a:gd name="connsiteX4" fmla="*/ 4325946 w 4330782"/>
              <a:gd name="connsiteY4" fmla="*/ 3136979 h 3136979"/>
              <a:gd name="connsiteX5" fmla="*/ 4836 w 4330782"/>
              <a:gd name="connsiteY5" fmla="*/ 3134780 h 3136979"/>
              <a:gd name="connsiteX6" fmla="*/ 0 w 4330782"/>
              <a:gd name="connsiteY6" fmla="*/ 3130383 h 3136979"/>
              <a:gd name="connsiteX7" fmla="*/ 0 w 4330782"/>
              <a:gd name="connsiteY7" fmla="*/ 4397 h 3136979"/>
              <a:gd name="connsiteX8" fmla="*/ 4836 w 4330782"/>
              <a:gd name="connsiteY8" fmla="*/ 0 h 313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30782" h="3136979">
                <a:moveTo>
                  <a:pt x="4836" y="0"/>
                </a:moveTo>
                <a:cubicBezTo>
                  <a:pt x="4325946" y="2198"/>
                  <a:pt x="4325946" y="2198"/>
                  <a:pt x="4325946" y="2198"/>
                </a:cubicBezTo>
                <a:cubicBezTo>
                  <a:pt x="4328364" y="2198"/>
                  <a:pt x="4330782" y="4397"/>
                  <a:pt x="4330782" y="6596"/>
                </a:cubicBezTo>
                <a:cubicBezTo>
                  <a:pt x="4330782" y="3132582"/>
                  <a:pt x="4330782" y="3132582"/>
                  <a:pt x="4330782" y="3132582"/>
                </a:cubicBezTo>
                <a:cubicBezTo>
                  <a:pt x="4330782" y="3134780"/>
                  <a:pt x="4328364" y="3136979"/>
                  <a:pt x="4325946" y="3136979"/>
                </a:cubicBezTo>
                <a:lnTo>
                  <a:pt x="4836" y="3134780"/>
                </a:lnTo>
                <a:cubicBezTo>
                  <a:pt x="2418" y="3134780"/>
                  <a:pt x="0" y="3132582"/>
                  <a:pt x="0" y="3130383"/>
                </a:cubicBezTo>
                <a:cubicBezTo>
                  <a:pt x="0" y="4397"/>
                  <a:pt x="0" y="4397"/>
                  <a:pt x="0" y="4397"/>
                </a:cubicBezTo>
                <a:cubicBezTo>
                  <a:pt x="0" y="2198"/>
                  <a:pt x="2418" y="0"/>
                  <a:pt x="48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35069" y="-462372"/>
            <a:ext cx="8344313" cy="7867688"/>
          </a:xfrm>
          <a:custGeom>
            <a:avLst/>
            <a:gdLst>
              <a:gd name="connsiteX0" fmla="*/ 960424 w 8344313"/>
              <a:gd name="connsiteY0" fmla="*/ 4679740 h 7867688"/>
              <a:gd name="connsiteX1" fmla="*/ 945543 w 8344313"/>
              <a:gd name="connsiteY1" fmla="*/ 4686114 h 7867688"/>
              <a:gd name="connsiteX2" fmla="*/ 945543 w 8344313"/>
              <a:gd name="connsiteY2" fmla="*/ 4718494 h 7867688"/>
              <a:gd name="connsiteX3" fmla="*/ 928267 w 8344313"/>
              <a:gd name="connsiteY3" fmla="*/ 4734683 h 7867688"/>
              <a:gd name="connsiteX4" fmla="*/ 945543 w 8344313"/>
              <a:gd name="connsiteY4" fmla="*/ 4718494 h 7867688"/>
              <a:gd name="connsiteX5" fmla="*/ 960660 w 8344313"/>
              <a:gd name="connsiteY5" fmla="*/ 4702304 h 7867688"/>
              <a:gd name="connsiteX6" fmla="*/ 960660 w 8344313"/>
              <a:gd name="connsiteY6" fmla="*/ 4686114 h 7867688"/>
              <a:gd name="connsiteX7" fmla="*/ 960424 w 8344313"/>
              <a:gd name="connsiteY7" fmla="*/ 4679740 h 7867688"/>
              <a:gd name="connsiteX8" fmla="*/ 7947148 w 8344313"/>
              <a:gd name="connsiteY8" fmla="*/ 110 h 7867688"/>
              <a:gd name="connsiteX9" fmla="*/ 8081748 w 8344313"/>
              <a:gd name="connsiteY9" fmla="*/ 6231 h 7867688"/>
              <a:gd name="connsiteX10" fmla="*/ 8145455 w 8344313"/>
              <a:gd name="connsiteY10" fmla="*/ 22421 h 7867688"/>
              <a:gd name="connsiteX11" fmla="*/ 8336574 w 8344313"/>
              <a:gd name="connsiteY11" fmla="*/ 595534 h 7867688"/>
              <a:gd name="connsiteX12" fmla="*/ 8049355 w 8344313"/>
              <a:gd name="connsiteY12" fmla="*/ 1153536 h 7867688"/>
              <a:gd name="connsiteX13" fmla="*/ 7730823 w 8344313"/>
              <a:gd name="connsiteY13" fmla="*/ 1471933 h 7867688"/>
              <a:gd name="connsiteX14" fmla="*/ 7539703 w 8344313"/>
              <a:gd name="connsiteY14" fmla="*/ 1535612 h 7867688"/>
              <a:gd name="connsiteX15" fmla="*/ 7030052 w 8344313"/>
              <a:gd name="connsiteY15" fmla="*/ 1566912 h 7867688"/>
              <a:gd name="connsiteX16" fmla="*/ 6265574 w 8344313"/>
              <a:gd name="connsiteY16" fmla="*/ 1646781 h 7867688"/>
              <a:gd name="connsiteX17" fmla="*/ 4815442 w 8344313"/>
              <a:gd name="connsiteY17" fmla="*/ 1901498 h 7867688"/>
              <a:gd name="connsiteX18" fmla="*/ 4019651 w 8344313"/>
              <a:gd name="connsiteY18" fmla="*/ 2108725 h 7867688"/>
              <a:gd name="connsiteX19" fmla="*/ 3923551 w 8344313"/>
              <a:gd name="connsiteY19" fmla="*/ 2140025 h 7867688"/>
              <a:gd name="connsiteX20" fmla="*/ 3892238 w 8344313"/>
              <a:gd name="connsiteY20" fmla="*/ 2172404 h 7867688"/>
              <a:gd name="connsiteX21" fmla="*/ 3923551 w 8344313"/>
              <a:gd name="connsiteY21" fmla="*/ 2203704 h 7867688"/>
              <a:gd name="connsiteX22" fmla="*/ 4162180 w 8344313"/>
              <a:gd name="connsiteY22" fmla="*/ 2314873 h 7867688"/>
              <a:gd name="connsiteX23" fmla="*/ 5102661 w 8344313"/>
              <a:gd name="connsiteY23" fmla="*/ 2649458 h 7867688"/>
              <a:gd name="connsiteX24" fmla="*/ 5803432 w 8344313"/>
              <a:gd name="connsiteY24" fmla="*/ 2999154 h 7867688"/>
              <a:gd name="connsiteX25" fmla="*/ 6344397 w 8344313"/>
              <a:gd name="connsiteY25" fmla="*/ 3428719 h 7867688"/>
              <a:gd name="connsiteX26" fmla="*/ 6726636 w 8344313"/>
              <a:gd name="connsiteY26" fmla="*/ 4049322 h 7867688"/>
              <a:gd name="connsiteX27" fmla="*/ 6775226 w 8344313"/>
              <a:gd name="connsiteY27" fmla="*/ 4558756 h 7867688"/>
              <a:gd name="connsiteX28" fmla="*/ 6392987 w 8344313"/>
              <a:gd name="connsiteY28" fmla="*/ 5482644 h 7867688"/>
              <a:gd name="connsiteX29" fmla="*/ 6073375 w 8344313"/>
              <a:gd name="connsiteY29" fmla="*/ 5928399 h 7867688"/>
              <a:gd name="connsiteX30" fmla="*/ 5516213 w 8344313"/>
              <a:gd name="connsiteY30" fmla="*/ 6533891 h 7867688"/>
              <a:gd name="connsiteX31" fmla="*/ 4831638 w 8344313"/>
              <a:gd name="connsiteY31" fmla="*/ 7059514 h 7867688"/>
              <a:gd name="connsiteX32" fmla="*/ 3668725 w 8344313"/>
              <a:gd name="connsiteY32" fmla="*/ 7584058 h 7867688"/>
              <a:gd name="connsiteX33" fmla="*/ 2793031 w 8344313"/>
              <a:gd name="connsiteY33" fmla="*/ 7791285 h 7867688"/>
              <a:gd name="connsiteX34" fmla="*/ 1455195 w 8344313"/>
              <a:gd name="connsiteY34" fmla="*/ 7854965 h 7867688"/>
              <a:gd name="connsiteX35" fmla="*/ 498518 w 8344313"/>
              <a:gd name="connsiteY35" fmla="*/ 7505269 h 7867688"/>
              <a:gd name="connsiteX36" fmla="*/ 36376 w 8344313"/>
              <a:gd name="connsiteY36" fmla="*/ 6724928 h 7867688"/>
              <a:gd name="connsiteX37" fmla="*/ 196182 w 8344313"/>
              <a:gd name="connsiteY37" fmla="*/ 5577623 h 7867688"/>
              <a:gd name="connsiteX38" fmla="*/ 594618 w 8344313"/>
              <a:gd name="connsiteY38" fmla="*/ 4989400 h 7867688"/>
              <a:gd name="connsiteX39" fmla="*/ 1136663 w 8344313"/>
              <a:gd name="connsiteY39" fmla="*/ 4288929 h 7867688"/>
              <a:gd name="connsiteX40" fmla="*/ 1215486 w 8344313"/>
              <a:gd name="connsiteY40" fmla="*/ 4209060 h 7867688"/>
              <a:gd name="connsiteX41" fmla="*/ 1231683 w 8344313"/>
              <a:gd name="connsiteY41" fmla="*/ 4225249 h 7867688"/>
              <a:gd name="connsiteX42" fmla="*/ 1055680 w 8344313"/>
              <a:gd name="connsiteY42" fmla="*/ 4511266 h 7867688"/>
              <a:gd name="connsiteX43" fmla="*/ 976857 w 8344313"/>
              <a:gd name="connsiteY43" fmla="*/ 4638625 h 7867688"/>
              <a:gd name="connsiteX44" fmla="*/ 976857 w 8344313"/>
              <a:gd name="connsiteY44" fmla="*/ 4654814 h 7867688"/>
              <a:gd name="connsiteX45" fmla="*/ 991973 w 8344313"/>
              <a:gd name="connsiteY45" fmla="*/ 4654814 h 7867688"/>
              <a:gd name="connsiteX46" fmla="*/ 1264076 w 8344313"/>
              <a:gd name="connsiteY46" fmla="*/ 4288929 h 7867688"/>
              <a:gd name="connsiteX47" fmla="*/ 1470312 w 8344313"/>
              <a:gd name="connsiteY47" fmla="*/ 4001832 h 7867688"/>
              <a:gd name="connsiteX48" fmla="*/ 1501625 w 8344313"/>
              <a:gd name="connsiteY48" fmla="*/ 3970532 h 7867688"/>
              <a:gd name="connsiteX49" fmla="*/ 1757531 w 8344313"/>
              <a:gd name="connsiteY49" fmla="*/ 3810795 h 7867688"/>
              <a:gd name="connsiteX50" fmla="*/ 1805041 w 8344313"/>
              <a:gd name="connsiteY50" fmla="*/ 3826985 h 7867688"/>
              <a:gd name="connsiteX51" fmla="*/ 1773727 w 8344313"/>
              <a:gd name="connsiteY51" fmla="*/ 3938153 h 7867688"/>
              <a:gd name="connsiteX52" fmla="*/ 1597725 w 8344313"/>
              <a:gd name="connsiteY52" fmla="*/ 4256549 h 7867688"/>
              <a:gd name="connsiteX53" fmla="*/ 1310506 w 8344313"/>
              <a:gd name="connsiteY53" fmla="*/ 5053079 h 7867688"/>
              <a:gd name="connsiteX54" fmla="*/ 1501625 w 8344313"/>
              <a:gd name="connsiteY54" fmla="*/ 5753551 h 7867688"/>
              <a:gd name="connsiteX55" fmla="*/ 1916257 w 8344313"/>
              <a:gd name="connsiteY55" fmla="*/ 6008267 h 7867688"/>
              <a:gd name="connsiteX56" fmla="*/ 2474499 w 8344313"/>
              <a:gd name="connsiteY56" fmla="*/ 6119436 h 7867688"/>
              <a:gd name="connsiteX57" fmla="*/ 2824344 w 8344313"/>
              <a:gd name="connsiteY57" fmla="*/ 6135626 h 7867688"/>
              <a:gd name="connsiteX58" fmla="*/ 3621215 w 8344313"/>
              <a:gd name="connsiteY58" fmla="*/ 6055757 h 7867688"/>
              <a:gd name="connsiteX59" fmla="*/ 4369496 w 8344313"/>
              <a:gd name="connsiteY59" fmla="*/ 5896019 h 7867688"/>
              <a:gd name="connsiteX60" fmla="*/ 5181484 w 8344313"/>
              <a:gd name="connsiteY60" fmla="*/ 5610003 h 7867688"/>
              <a:gd name="connsiteX61" fmla="*/ 5277584 w 8344313"/>
              <a:gd name="connsiteY61" fmla="*/ 5546323 h 7867688"/>
              <a:gd name="connsiteX62" fmla="*/ 5325094 w 8344313"/>
              <a:gd name="connsiteY62" fmla="*/ 5100569 h 7867688"/>
              <a:gd name="connsiteX63" fmla="*/ 5022758 w 8344313"/>
              <a:gd name="connsiteY63" fmla="*/ 4893342 h 7867688"/>
              <a:gd name="connsiteX64" fmla="*/ 4147064 w 8344313"/>
              <a:gd name="connsiteY64" fmla="*/ 4527456 h 7867688"/>
              <a:gd name="connsiteX65" fmla="*/ 3222780 w 8344313"/>
              <a:gd name="connsiteY65" fmla="*/ 4161570 h 7867688"/>
              <a:gd name="connsiteX66" fmla="*/ 2601912 w 8344313"/>
              <a:gd name="connsiteY66" fmla="*/ 3874474 h 7867688"/>
              <a:gd name="connsiteX67" fmla="*/ 2092260 w 8344313"/>
              <a:gd name="connsiteY67" fmla="*/ 3524778 h 7867688"/>
              <a:gd name="connsiteX68" fmla="*/ 1868747 w 8344313"/>
              <a:gd name="connsiteY68" fmla="*/ 3237682 h 7867688"/>
              <a:gd name="connsiteX69" fmla="*/ 1837434 w 8344313"/>
              <a:gd name="connsiteY69" fmla="*/ 2569589 h 7867688"/>
              <a:gd name="connsiteX70" fmla="*/ 2076063 w 8344313"/>
              <a:gd name="connsiteY70" fmla="*/ 2156214 h 7867688"/>
              <a:gd name="connsiteX71" fmla="*/ 2505812 w 8344313"/>
              <a:gd name="connsiteY71" fmla="*/ 1583101 h 7867688"/>
              <a:gd name="connsiteX72" fmla="*/ 2585715 w 8344313"/>
              <a:gd name="connsiteY72" fmla="*/ 1503232 h 7867688"/>
              <a:gd name="connsiteX73" fmla="*/ 2744441 w 8344313"/>
              <a:gd name="connsiteY73" fmla="*/ 1344574 h 7867688"/>
              <a:gd name="connsiteX74" fmla="*/ 3222780 w 8344313"/>
              <a:gd name="connsiteY74" fmla="*/ 977609 h 7867688"/>
              <a:gd name="connsiteX75" fmla="*/ 4305790 w 8344313"/>
              <a:gd name="connsiteY75" fmla="*/ 564234 h 7867688"/>
              <a:gd name="connsiteX76" fmla="*/ 5468703 w 8344313"/>
              <a:gd name="connsiteY76" fmla="*/ 293327 h 7867688"/>
              <a:gd name="connsiteX77" fmla="*/ 6201867 w 8344313"/>
              <a:gd name="connsiteY77" fmla="*/ 165969 h 7867688"/>
              <a:gd name="connsiteX78" fmla="*/ 6742833 w 8344313"/>
              <a:gd name="connsiteY78" fmla="*/ 102290 h 7867688"/>
              <a:gd name="connsiteX79" fmla="*/ 7108875 w 8344313"/>
              <a:gd name="connsiteY79" fmla="*/ 70990 h 7867688"/>
              <a:gd name="connsiteX80" fmla="*/ 7523507 w 8344313"/>
              <a:gd name="connsiteY80" fmla="*/ 22421 h 7867688"/>
              <a:gd name="connsiteX81" fmla="*/ 7947148 w 8344313"/>
              <a:gd name="connsiteY81" fmla="*/ 110 h 786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8344313" h="7867688">
                <a:moveTo>
                  <a:pt x="960424" y="4679740"/>
                </a:moveTo>
                <a:cubicBezTo>
                  <a:pt x="959715" y="4677615"/>
                  <a:pt x="956881" y="4686114"/>
                  <a:pt x="945543" y="4686114"/>
                </a:cubicBezTo>
                <a:cubicBezTo>
                  <a:pt x="945543" y="4702304"/>
                  <a:pt x="945543" y="4702304"/>
                  <a:pt x="945543" y="4718494"/>
                </a:cubicBezTo>
                <a:cubicBezTo>
                  <a:pt x="928267" y="4718494"/>
                  <a:pt x="928267" y="4718494"/>
                  <a:pt x="928267" y="4734683"/>
                </a:cubicBezTo>
                <a:cubicBezTo>
                  <a:pt x="945543" y="4734683"/>
                  <a:pt x="945543" y="4718494"/>
                  <a:pt x="945543" y="4718494"/>
                </a:cubicBezTo>
                <a:cubicBezTo>
                  <a:pt x="945543" y="4718494"/>
                  <a:pt x="945543" y="4702304"/>
                  <a:pt x="960660" y="4702304"/>
                </a:cubicBezTo>
                <a:cubicBezTo>
                  <a:pt x="960660" y="4686114"/>
                  <a:pt x="976857" y="4686114"/>
                  <a:pt x="960660" y="4686114"/>
                </a:cubicBezTo>
                <a:cubicBezTo>
                  <a:pt x="960660" y="4682337"/>
                  <a:pt x="960660" y="4680448"/>
                  <a:pt x="960424" y="4679740"/>
                </a:cubicBezTo>
                <a:close/>
                <a:moveTo>
                  <a:pt x="7947148" y="110"/>
                </a:moveTo>
                <a:cubicBezTo>
                  <a:pt x="7992802" y="565"/>
                  <a:pt x="8037748" y="2454"/>
                  <a:pt x="8081748" y="6231"/>
                </a:cubicBezTo>
                <a:cubicBezTo>
                  <a:pt x="8113062" y="6231"/>
                  <a:pt x="8128178" y="6231"/>
                  <a:pt x="8145455" y="22421"/>
                </a:cubicBezTo>
                <a:cubicBezTo>
                  <a:pt x="8304181" y="182159"/>
                  <a:pt x="8367887" y="373196"/>
                  <a:pt x="8336574" y="595534"/>
                </a:cubicBezTo>
                <a:cubicBezTo>
                  <a:pt x="8304181" y="818951"/>
                  <a:pt x="8176768" y="993799"/>
                  <a:pt x="8049355" y="1153536"/>
                </a:cubicBezTo>
                <a:cubicBezTo>
                  <a:pt x="7953256" y="1264705"/>
                  <a:pt x="7825843" y="1359684"/>
                  <a:pt x="7730823" y="1471933"/>
                </a:cubicBezTo>
                <a:cubicBezTo>
                  <a:pt x="7667116" y="1519422"/>
                  <a:pt x="7618527" y="1550722"/>
                  <a:pt x="7539703" y="1535612"/>
                </a:cubicBezTo>
                <a:cubicBezTo>
                  <a:pt x="7363701" y="1535612"/>
                  <a:pt x="7204974" y="1550722"/>
                  <a:pt x="7030052" y="1566912"/>
                </a:cubicBezTo>
                <a:cubicBezTo>
                  <a:pt x="6775226" y="1583101"/>
                  <a:pt x="6520400" y="1614401"/>
                  <a:pt x="6265574" y="1646781"/>
                </a:cubicBezTo>
                <a:cubicBezTo>
                  <a:pt x="5771039" y="1710460"/>
                  <a:pt x="5293780" y="1805439"/>
                  <a:pt x="4815442" y="1901498"/>
                </a:cubicBezTo>
                <a:cubicBezTo>
                  <a:pt x="4544419" y="1965177"/>
                  <a:pt x="4289593" y="2028856"/>
                  <a:pt x="4019651" y="2108725"/>
                </a:cubicBezTo>
                <a:cubicBezTo>
                  <a:pt x="3987257" y="2108725"/>
                  <a:pt x="3955944" y="2123835"/>
                  <a:pt x="3923551" y="2140025"/>
                </a:cubicBezTo>
                <a:cubicBezTo>
                  <a:pt x="3907354" y="2140025"/>
                  <a:pt x="3876041" y="2156214"/>
                  <a:pt x="3892238" y="2172404"/>
                </a:cubicBezTo>
                <a:cubicBezTo>
                  <a:pt x="3892238" y="2187514"/>
                  <a:pt x="3907354" y="2203704"/>
                  <a:pt x="3923551" y="2203704"/>
                </a:cubicBezTo>
                <a:cubicBezTo>
                  <a:pt x="4003454" y="2251194"/>
                  <a:pt x="4083357" y="2283573"/>
                  <a:pt x="4162180" y="2314873"/>
                </a:cubicBezTo>
                <a:cubicBezTo>
                  <a:pt x="4480713" y="2410931"/>
                  <a:pt x="4799245" y="2522100"/>
                  <a:pt x="5102661" y="2649458"/>
                </a:cubicBezTo>
                <a:cubicBezTo>
                  <a:pt x="5341290" y="2760627"/>
                  <a:pt x="5579919" y="2871796"/>
                  <a:pt x="5803432" y="2999154"/>
                </a:cubicBezTo>
                <a:cubicBezTo>
                  <a:pt x="5994551" y="3126513"/>
                  <a:pt x="6185671" y="3253871"/>
                  <a:pt x="6344397" y="3428719"/>
                </a:cubicBezTo>
                <a:cubicBezTo>
                  <a:pt x="6520400" y="3603567"/>
                  <a:pt x="6662929" y="3810795"/>
                  <a:pt x="6726636" y="4049322"/>
                </a:cubicBezTo>
                <a:cubicBezTo>
                  <a:pt x="6775226" y="4209060"/>
                  <a:pt x="6790342" y="4383908"/>
                  <a:pt x="6775226" y="4558756"/>
                </a:cubicBezTo>
                <a:cubicBezTo>
                  <a:pt x="6726636" y="4893342"/>
                  <a:pt x="6584106" y="5195548"/>
                  <a:pt x="6392987" y="5482644"/>
                </a:cubicBezTo>
                <a:cubicBezTo>
                  <a:pt x="6296887" y="5626192"/>
                  <a:pt x="6185671" y="5785930"/>
                  <a:pt x="6073375" y="5928399"/>
                </a:cubicBezTo>
                <a:cubicBezTo>
                  <a:pt x="5898452" y="6135626"/>
                  <a:pt x="5723529" y="6341774"/>
                  <a:pt x="5516213" y="6533891"/>
                </a:cubicBezTo>
                <a:cubicBezTo>
                  <a:pt x="5293780" y="6741118"/>
                  <a:pt x="5070268" y="6915966"/>
                  <a:pt x="4831638" y="7059514"/>
                </a:cubicBezTo>
                <a:cubicBezTo>
                  <a:pt x="4465596" y="7298041"/>
                  <a:pt x="4083357" y="7456700"/>
                  <a:pt x="3668725" y="7584058"/>
                </a:cubicBezTo>
                <a:cubicBezTo>
                  <a:pt x="3381506" y="7680117"/>
                  <a:pt x="3095367" y="7743796"/>
                  <a:pt x="2793031" y="7791285"/>
                </a:cubicBezTo>
                <a:cubicBezTo>
                  <a:pt x="2362203" y="7854965"/>
                  <a:pt x="1916257" y="7887344"/>
                  <a:pt x="1455195" y="7854965"/>
                </a:cubicBezTo>
                <a:cubicBezTo>
                  <a:pt x="1104269" y="7838775"/>
                  <a:pt x="785737" y="7743796"/>
                  <a:pt x="498518" y="7505269"/>
                </a:cubicBezTo>
                <a:cubicBezTo>
                  <a:pt x="259889" y="7314231"/>
                  <a:pt x="100083" y="7043325"/>
                  <a:pt x="36376" y="6724928"/>
                </a:cubicBezTo>
                <a:cubicBezTo>
                  <a:pt x="-42447" y="6326664"/>
                  <a:pt x="5063" y="5944588"/>
                  <a:pt x="196182" y="5577623"/>
                </a:cubicBezTo>
                <a:cubicBezTo>
                  <a:pt x="307399" y="5371475"/>
                  <a:pt x="451008" y="5180438"/>
                  <a:pt x="594618" y="4989400"/>
                </a:cubicBezTo>
                <a:cubicBezTo>
                  <a:pt x="769541" y="4749793"/>
                  <a:pt x="945543" y="4511266"/>
                  <a:pt x="1136663" y="4288929"/>
                </a:cubicBezTo>
                <a:cubicBezTo>
                  <a:pt x="1167976" y="4256549"/>
                  <a:pt x="1183093" y="4225249"/>
                  <a:pt x="1215486" y="4209060"/>
                </a:cubicBezTo>
                <a:cubicBezTo>
                  <a:pt x="1231683" y="4225249"/>
                  <a:pt x="1231683" y="4225249"/>
                  <a:pt x="1231683" y="4225249"/>
                </a:cubicBezTo>
                <a:cubicBezTo>
                  <a:pt x="1183093" y="4320229"/>
                  <a:pt x="1104269" y="4416287"/>
                  <a:pt x="1055680" y="4511266"/>
                </a:cubicBezTo>
                <a:cubicBezTo>
                  <a:pt x="1024367" y="4558756"/>
                  <a:pt x="991973" y="4591135"/>
                  <a:pt x="976857" y="4638625"/>
                </a:cubicBezTo>
                <a:cubicBezTo>
                  <a:pt x="976857" y="4654814"/>
                  <a:pt x="976857" y="4654814"/>
                  <a:pt x="976857" y="4654814"/>
                </a:cubicBezTo>
                <a:cubicBezTo>
                  <a:pt x="976857" y="4671004"/>
                  <a:pt x="991973" y="4654814"/>
                  <a:pt x="991973" y="4654814"/>
                </a:cubicBezTo>
                <a:cubicBezTo>
                  <a:pt x="1088073" y="4543645"/>
                  <a:pt x="1167976" y="4400097"/>
                  <a:pt x="1264076" y="4288929"/>
                </a:cubicBezTo>
                <a:cubicBezTo>
                  <a:pt x="1327782" y="4192870"/>
                  <a:pt x="1391488" y="4097891"/>
                  <a:pt x="1470312" y="4001832"/>
                </a:cubicBezTo>
                <a:cubicBezTo>
                  <a:pt x="1486508" y="3985643"/>
                  <a:pt x="1501625" y="3970532"/>
                  <a:pt x="1501625" y="3970532"/>
                </a:cubicBezTo>
                <a:cubicBezTo>
                  <a:pt x="1597725" y="3906853"/>
                  <a:pt x="1677628" y="3858285"/>
                  <a:pt x="1757531" y="3810795"/>
                </a:cubicBezTo>
                <a:cubicBezTo>
                  <a:pt x="1788844" y="3779495"/>
                  <a:pt x="1805041" y="3794605"/>
                  <a:pt x="1805041" y="3826985"/>
                </a:cubicBezTo>
                <a:cubicBezTo>
                  <a:pt x="1805041" y="3874474"/>
                  <a:pt x="1788844" y="3906853"/>
                  <a:pt x="1773727" y="3938153"/>
                </a:cubicBezTo>
                <a:cubicBezTo>
                  <a:pt x="1710021" y="4049322"/>
                  <a:pt x="1646314" y="4145380"/>
                  <a:pt x="1597725" y="4256549"/>
                </a:cubicBezTo>
                <a:cubicBezTo>
                  <a:pt x="1455195" y="4495077"/>
                  <a:pt x="1342899" y="4765983"/>
                  <a:pt x="1310506" y="5053079"/>
                </a:cubicBezTo>
                <a:cubicBezTo>
                  <a:pt x="1279192" y="5307796"/>
                  <a:pt x="1310506" y="5546323"/>
                  <a:pt x="1501625" y="5753551"/>
                </a:cubicBezTo>
                <a:cubicBezTo>
                  <a:pt x="1613921" y="5864719"/>
                  <a:pt x="1757531" y="5944588"/>
                  <a:pt x="1916257" y="6008267"/>
                </a:cubicBezTo>
                <a:cubicBezTo>
                  <a:pt x="2092260" y="6071947"/>
                  <a:pt x="2283379" y="6104326"/>
                  <a:pt x="2474499" y="6119436"/>
                </a:cubicBezTo>
                <a:cubicBezTo>
                  <a:pt x="2585715" y="6119436"/>
                  <a:pt x="2713128" y="6135626"/>
                  <a:pt x="2824344" y="6135626"/>
                </a:cubicBezTo>
                <a:cubicBezTo>
                  <a:pt x="3095367" y="6119436"/>
                  <a:pt x="3366389" y="6087057"/>
                  <a:pt x="3621215" y="6055757"/>
                </a:cubicBezTo>
                <a:cubicBezTo>
                  <a:pt x="3876041" y="6023378"/>
                  <a:pt x="4130867" y="5959699"/>
                  <a:pt x="4369496" y="5896019"/>
                </a:cubicBezTo>
                <a:cubicBezTo>
                  <a:pt x="4640519" y="5832340"/>
                  <a:pt x="4911541" y="5737361"/>
                  <a:pt x="5181484" y="5610003"/>
                </a:cubicBezTo>
                <a:cubicBezTo>
                  <a:pt x="5213877" y="5577623"/>
                  <a:pt x="5245191" y="5562513"/>
                  <a:pt x="5277584" y="5546323"/>
                </a:cubicBezTo>
                <a:cubicBezTo>
                  <a:pt x="5421193" y="5466454"/>
                  <a:pt x="5484900" y="5259227"/>
                  <a:pt x="5325094" y="5100569"/>
                </a:cubicBezTo>
                <a:cubicBezTo>
                  <a:pt x="5230074" y="5020700"/>
                  <a:pt x="5133974" y="4940831"/>
                  <a:pt x="5022758" y="4893342"/>
                </a:cubicBezTo>
                <a:cubicBezTo>
                  <a:pt x="4735539" y="4749793"/>
                  <a:pt x="4433203" y="4638625"/>
                  <a:pt x="4147064" y="4527456"/>
                </a:cubicBezTo>
                <a:cubicBezTo>
                  <a:pt x="3828531" y="4416287"/>
                  <a:pt x="3525116" y="4288929"/>
                  <a:pt x="3222780" y="4161570"/>
                </a:cubicBezTo>
                <a:cubicBezTo>
                  <a:pt x="3015464" y="4081701"/>
                  <a:pt x="2808148" y="3985643"/>
                  <a:pt x="2601912" y="3874474"/>
                </a:cubicBezTo>
                <a:cubicBezTo>
                  <a:pt x="2425909" y="3779495"/>
                  <a:pt x="2250986" y="3667247"/>
                  <a:pt x="2092260" y="3524778"/>
                </a:cubicBezTo>
                <a:cubicBezTo>
                  <a:pt x="1996160" y="3444909"/>
                  <a:pt x="1916257" y="3348851"/>
                  <a:pt x="1868747" y="3237682"/>
                </a:cubicBezTo>
                <a:cubicBezTo>
                  <a:pt x="1757531" y="3014265"/>
                  <a:pt x="1757531" y="2791927"/>
                  <a:pt x="1837434" y="2569589"/>
                </a:cubicBezTo>
                <a:cubicBezTo>
                  <a:pt x="1901140" y="2427121"/>
                  <a:pt x="1996160" y="2299763"/>
                  <a:pt x="2076063" y="2156214"/>
                </a:cubicBezTo>
                <a:cubicBezTo>
                  <a:pt x="2203476" y="1965177"/>
                  <a:pt x="2347086" y="1774139"/>
                  <a:pt x="2505812" y="1583101"/>
                </a:cubicBezTo>
                <a:cubicBezTo>
                  <a:pt x="2522009" y="1550722"/>
                  <a:pt x="2553322" y="1519422"/>
                  <a:pt x="2585715" y="1503232"/>
                </a:cubicBezTo>
                <a:cubicBezTo>
                  <a:pt x="2649421" y="1471933"/>
                  <a:pt x="2696931" y="1408253"/>
                  <a:pt x="2744441" y="1344574"/>
                </a:cubicBezTo>
                <a:cubicBezTo>
                  <a:pt x="2871854" y="1201026"/>
                  <a:pt x="3047857" y="1089857"/>
                  <a:pt x="3222780" y="977609"/>
                </a:cubicBezTo>
                <a:cubicBezTo>
                  <a:pt x="3557508" y="786572"/>
                  <a:pt x="3939748" y="659213"/>
                  <a:pt x="4305790" y="564234"/>
                </a:cubicBezTo>
                <a:cubicBezTo>
                  <a:pt x="4688029" y="453065"/>
                  <a:pt x="5070268" y="357007"/>
                  <a:pt x="5468703" y="293327"/>
                </a:cubicBezTo>
                <a:cubicBezTo>
                  <a:pt x="5707332" y="245838"/>
                  <a:pt x="5962158" y="198348"/>
                  <a:pt x="6201867" y="165969"/>
                </a:cubicBezTo>
                <a:cubicBezTo>
                  <a:pt x="6392987" y="149779"/>
                  <a:pt x="6567910" y="118479"/>
                  <a:pt x="6742833" y="102290"/>
                </a:cubicBezTo>
                <a:cubicBezTo>
                  <a:pt x="6854049" y="86100"/>
                  <a:pt x="6981462" y="70990"/>
                  <a:pt x="7108875" y="70990"/>
                </a:cubicBezTo>
                <a:cubicBezTo>
                  <a:pt x="7236288" y="54800"/>
                  <a:pt x="7379897" y="38611"/>
                  <a:pt x="7523507" y="22421"/>
                </a:cubicBezTo>
                <a:cubicBezTo>
                  <a:pt x="7666846" y="10279"/>
                  <a:pt x="7810186" y="-1256"/>
                  <a:pt x="7947148" y="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345872" y="-581103"/>
            <a:ext cx="11605284" cy="7848466"/>
          </a:xfrm>
          <a:custGeom>
            <a:avLst/>
            <a:gdLst>
              <a:gd name="connsiteX0" fmla="*/ 11031143 w 11605284"/>
              <a:gd name="connsiteY0" fmla="*/ 27 h 7848466"/>
              <a:gd name="connsiteX1" fmla="*/ 11058132 w 11605284"/>
              <a:gd name="connsiteY1" fmla="*/ 38904 h 7848466"/>
              <a:gd name="connsiteX2" fmla="*/ 11105841 w 11605284"/>
              <a:gd name="connsiteY2" fmla="*/ 70345 h 7848466"/>
              <a:gd name="connsiteX3" fmla="*/ 11202343 w 11605284"/>
              <a:gd name="connsiteY3" fmla="*/ 22642 h 7848466"/>
              <a:gd name="connsiteX4" fmla="*/ 11250052 w 11605284"/>
              <a:gd name="connsiteY4" fmla="*/ 54082 h 7848466"/>
              <a:gd name="connsiteX5" fmla="*/ 11250052 w 11605284"/>
              <a:gd name="connsiteY5" fmla="*/ 70345 h 7848466"/>
              <a:gd name="connsiteX6" fmla="*/ 11410527 w 11605284"/>
              <a:gd name="connsiteY6" fmla="*/ 309944 h 7848466"/>
              <a:gd name="connsiteX7" fmla="*/ 11553654 w 11605284"/>
              <a:gd name="connsiteY7" fmla="*/ 390172 h 7848466"/>
              <a:gd name="connsiteX8" fmla="*/ 11602448 w 11605284"/>
              <a:gd name="connsiteY8" fmla="*/ 486663 h 7848466"/>
              <a:gd name="connsiteX9" fmla="*/ 11505945 w 11605284"/>
              <a:gd name="connsiteY9" fmla="*/ 837931 h 7848466"/>
              <a:gd name="connsiteX10" fmla="*/ 11074396 w 11605284"/>
              <a:gd name="connsiteY10" fmla="*/ 1398442 h 7848466"/>
              <a:gd name="connsiteX11" fmla="*/ 10066002 w 11605284"/>
              <a:gd name="connsiteY11" fmla="*/ 2389365 h 7848466"/>
              <a:gd name="connsiteX12" fmla="*/ 9347114 w 11605284"/>
              <a:gd name="connsiteY12" fmla="*/ 3076723 h 7848466"/>
              <a:gd name="connsiteX13" fmla="*/ 8802798 w 11605284"/>
              <a:gd name="connsiteY13" fmla="*/ 3637234 h 7848466"/>
              <a:gd name="connsiteX14" fmla="*/ 8227038 w 11605284"/>
              <a:gd name="connsiteY14" fmla="*/ 4276889 h 7848466"/>
              <a:gd name="connsiteX15" fmla="*/ 7779224 w 11605284"/>
              <a:gd name="connsiteY15" fmla="*/ 4804876 h 7848466"/>
              <a:gd name="connsiteX16" fmla="*/ 7379119 w 11605284"/>
              <a:gd name="connsiteY16" fmla="*/ 5332862 h 7848466"/>
              <a:gd name="connsiteX17" fmla="*/ 7106961 w 11605284"/>
              <a:gd name="connsiteY17" fmla="*/ 5700393 h 7848466"/>
              <a:gd name="connsiteX18" fmla="*/ 6867332 w 11605284"/>
              <a:gd name="connsiteY18" fmla="*/ 6036483 h 7848466"/>
              <a:gd name="connsiteX19" fmla="*/ 6178805 w 11605284"/>
              <a:gd name="connsiteY19" fmla="*/ 7091371 h 7848466"/>
              <a:gd name="connsiteX20" fmla="*/ 5843758 w 11605284"/>
              <a:gd name="connsiteY20" fmla="*/ 7651882 h 7848466"/>
              <a:gd name="connsiteX21" fmla="*/ 5699547 w 11605284"/>
              <a:gd name="connsiteY21" fmla="*/ 7763551 h 7848466"/>
              <a:gd name="connsiteX22" fmla="*/ 4805003 w 11605284"/>
              <a:gd name="connsiteY22" fmla="*/ 7843779 h 7848466"/>
              <a:gd name="connsiteX23" fmla="*/ 4644528 w 11605284"/>
              <a:gd name="connsiteY23" fmla="*/ 7843779 h 7848466"/>
              <a:gd name="connsiteX24" fmla="*/ 4181534 w 11605284"/>
              <a:gd name="connsiteY24" fmla="*/ 7699585 h 7848466"/>
              <a:gd name="connsiteX25" fmla="*/ 4101296 w 11605284"/>
              <a:gd name="connsiteY25" fmla="*/ 7396020 h 7848466"/>
              <a:gd name="connsiteX26" fmla="*/ 4181534 w 11605284"/>
              <a:gd name="connsiteY26" fmla="*/ 6851772 h 7848466"/>
              <a:gd name="connsiteX27" fmla="*/ 4468872 w 11605284"/>
              <a:gd name="connsiteY27" fmla="*/ 5716655 h 7848466"/>
              <a:gd name="connsiteX28" fmla="*/ 4613083 w 11605284"/>
              <a:gd name="connsiteY28" fmla="*/ 5252634 h 7848466"/>
              <a:gd name="connsiteX29" fmla="*/ 4836448 w 11605284"/>
              <a:gd name="connsiteY29" fmla="*/ 4565276 h 7848466"/>
              <a:gd name="connsiteX30" fmla="*/ 5124870 w 11605284"/>
              <a:gd name="connsiteY30" fmla="*/ 3733725 h 7848466"/>
              <a:gd name="connsiteX31" fmla="*/ 5316791 w 11605284"/>
              <a:gd name="connsiteY31" fmla="*/ 3173213 h 7848466"/>
              <a:gd name="connsiteX32" fmla="*/ 5316791 w 11605284"/>
              <a:gd name="connsiteY32" fmla="*/ 3156951 h 7848466"/>
              <a:gd name="connsiteX33" fmla="*/ 5333055 w 11605284"/>
              <a:gd name="connsiteY33" fmla="*/ 3140689 h 7848466"/>
              <a:gd name="connsiteX34" fmla="*/ 5333055 w 11605284"/>
              <a:gd name="connsiteY34" fmla="*/ 3125510 h 7848466"/>
              <a:gd name="connsiteX35" fmla="*/ 5316791 w 11605284"/>
              <a:gd name="connsiteY35" fmla="*/ 3156951 h 7848466"/>
              <a:gd name="connsiteX36" fmla="*/ 5172579 w 11605284"/>
              <a:gd name="connsiteY36" fmla="*/ 3284882 h 7848466"/>
              <a:gd name="connsiteX37" fmla="*/ 4485136 w 11605284"/>
              <a:gd name="connsiteY37" fmla="*/ 4021027 h 7848466"/>
              <a:gd name="connsiteX38" fmla="*/ 3684927 w 11605284"/>
              <a:gd name="connsiteY38" fmla="*/ 4916544 h 7848466"/>
              <a:gd name="connsiteX39" fmla="*/ 3173140 w 11605284"/>
              <a:gd name="connsiteY39" fmla="*/ 5475971 h 7848466"/>
              <a:gd name="connsiteX40" fmla="*/ 2325221 w 11605284"/>
              <a:gd name="connsiteY40" fmla="*/ 6515682 h 7848466"/>
              <a:gd name="connsiteX41" fmla="*/ 1813434 w 11605284"/>
              <a:gd name="connsiteY41" fmla="*/ 7171599 h 7848466"/>
              <a:gd name="connsiteX42" fmla="*/ 1478387 w 11605284"/>
              <a:gd name="connsiteY42" fmla="*/ 7667061 h 7848466"/>
              <a:gd name="connsiteX43" fmla="*/ 1398149 w 11605284"/>
              <a:gd name="connsiteY43" fmla="*/ 7715848 h 7848466"/>
              <a:gd name="connsiteX44" fmla="*/ 789859 w 11605284"/>
              <a:gd name="connsiteY44" fmla="*/ 7794992 h 7848466"/>
              <a:gd name="connsiteX45" fmla="*/ 486257 w 11605284"/>
              <a:gd name="connsiteY45" fmla="*/ 7699585 h 7848466"/>
              <a:gd name="connsiteX46" fmla="*/ 438548 w 11605284"/>
              <a:gd name="connsiteY46" fmla="*/ 7667061 h 7848466"/>
              <a:gd name="connsiteX47" fmla="*/ 374574 w 11605284"/>
              <a:gd name="connsiteY47" fmla="*/ 7667061 h 7848466"/>
              <a:gd name="connsiteX48" fmla="*/ 294337 w 11605284"/>
              <a:gd name="connsiteY48" fmla="*/ 7619358 h 7848466"/>
              <a:gd name="connsiteX49" fmla="*/ 294337 w 11605284"/>
              <a:gd name="connsiteY49" fmla="*/ 7475164 h 7848466"/>
              <a:gd name="connsiteX50" fmla="*/ 294337 w 11605284"/>
              <a:gd name="connsiteY50" fmla="*/ 7443723 h 7848466"/>
              <a:gd name="connsiteX51" fmla="*/ 261808 w 11605284"/>
              <a:gd name="connsiteY51" fmla="*/ 7475164 h 7848466"/>
              <a:gd name="connsiteX52" fmla="*/ 118681 w 11605284"/>
              <a:gd name="connsiteY52" fmla="*/ 7715848 h 7848466"/>
              <a:gd name="connsiteX53" fmla="*/ 38443 w 11605284"/>
              <a:gd name="connsiteY53" fmla="*/ 7763551 h 7848466"/>
              <a:gd name="connsiteX54" fmla="*/ 5914 w 11605284"/>
              <a:gd name="connsiteY54" fmla="*/ 7667061 h 7848466"/>
              <a:gd name="connsiteX55" fmla="*/ 294337 w 11605284"/>
              <a:gd name="connsiteY55" fmla="*/ 6899475 h 7848466"/>
              <a:gd name="connsiteX56" fmla="*/ 486257 w 11605284"/>
              <a:gd name="connsiteY56" fmla="*/ 6371488 h 7848466"/>
              <a:gd name="connsiteX57" fmla="*/ 806124 w 11605284"/>
              <a:gd name="connsiteY57" fmla="*/ 5492234 h 7848466"/>
              <a:gd name="connsiteX58" fmla="*/ 1078282 w 11605284"/>
              <a:gd name="connsiteY58" fmla="*/ 4692123 h 7848466"/>
              <a:gd name="connsiteX59" fmla="*/ 1478387 w 11605284"/>
              <a:gd name="connsiteY59" fmla="*/ 3445338 h 7848466"/>
              <a:gd name="connsiteX60" fmla="*/ 1829698 w 11605284"/>
              <a:gd name="connsiteY60" fmla="*/ 2149766 h 7848466"/>
              <a:gd name="connsiteX61" fmla="*/ 1957645 w 11605284"/>
              <a:gd name="connsiteY61" fmla="*/ 1446145 h 7848466"/>
              <a:gd name="connsiteX62" fmla="*/ 1973909 w 11605284"/>
              <a:gd name="connsiteY62" fmla="*/ 1126318 h 7848466"/>
              <a:gd name="connsiteX63" fmla="*/ 1926200 w 11605284"/>
              <a:gd name="connsiteY63" fmla="*/ 1029827 h 7848466"/>
              <a:gd name="connsiteX64" fmla="*/ 1877407 w 11605284"/>
              <a:gd name="connsiteY64" fmla="*/ 998387 h 7848466"/>
              <a:gd name="connsiteX65" fmla="*/ 1893672 w 11605284"/>
              <a:gd name="connsiteY65" fmla="*/ 710000 h 7848466"/>
              <a:gd name="connsiteX66" fmla="*/ 2405459 w 11605284"/>
              <a:gd name="connsiteY66" fmla="*/ 534366 h 7848466"/>
              <a:gd name="connsiteX67" fmla="*/ 3365060 w 11605284"/>
              <a:gd name="connsiteY67" fmla="*/ 422697 h 7848466"/>
              <a:gd name="connsiteX68" fmla="*/ 3829138 w 11605284"/>
              <a:gd name="connsiteY68" fmla="*/ 550628 h 7848466"/>
              <a:gd name="connsiteX69" fmla="*/ 4117561 w 11605284"/>
              <a:gd name="connsiteY69" fmla="*/ 965862 h 7848466"/>
              <a:gd name="connsiteX70" fmla="*/ 4101296 w 11605284"/>
              <a:gd name="connsiteY70" fmla="*/ 1605517 h 7848466"/>
              <a:gd name="connsiteX71" fmla="*/ 3829138 w 11605284"/>
              <a:gd name="connsiteY71" fmla="*/ 2421890 h 7848466"/>
              <a:gd name="connsiteX72" fmla="*/ 3573245 w 11605284"/>
              <a:gd name="connsiteY72" fmla="*/ 3029020 h 7848466"/>
              <a:gd name="connsiteX73" fmla="*/ 3348795 w 11605284"/>
              <a:gd name="connsiteY73" fmla="*/ 3524481 h 7848466"/>
              <a:gd name="connsiteX74" fmla="*/ 3125431 w 11605284"/>
              <a:gd name="connsiteY74" fmla="*/ 4004765 h 7848466"/>
              <a:gd name="connsiteX75" fmla="*/ 3045193 w 11605284"/>
              <a:gd name="connsiteY75" fmla="*/ 4196662 h 7848466"/>
              <a:gd name="connsiteX76" fmla="*/ 3045193 w 11605284"/>
              <a:gd name="connsiteY76" fmla="*/ 4212924 h 7848466"/>
              <a:gd name="connsiteX77" fmla="*/ 3061457 w 11605284"/>
              <a:gd name="connsiteY77" fmla="*/ 4212924 h 7848466"/>
              <a:gd name="connsiteX78" fmla="*/ 3173140 w 11605284"/>
              <a:gd name="connsiteY78" fmla="*/ 4100171 h 7848466"/>
              <a:gd name="connsiteX79" fmla="*/ 4212978 w 11605284"/>
              <a:gd name="connsiteY79" fmla="*/ 3092985 h 7848466"/>
              <a:gd name="connsiteX80" fmla="*/ 5141135 w 11605284"/>
              <a:gd name="connsiteY80" fmla="*/ 2229994 h 7848466"/>
              <a:gd name="connsiteX81" fmla="*/ 5812313 w 11605284"/>
              <a:gd name="connsiteY81" fmla="*/ 1654304 h 7848466"/>
              <a:gd name="connsiteX82" fmla="*/ 5891467 w 11605284"/>
              <a:gd name="connsiteY82" fmla="*/ 1493848 h 7848466"/>
              <a:gd name="connsiteX83" fmla="*/ 5891467 w 11605284"/>
              <a:gd name="connsiteY83" fmla="*/ 1462407 h 7848466"/>
              <a:gd name="connsiteX84" fmla="*/ 5891467 w 11605284"/>
              <a:gd name="connsiteY84" fmla="*/ 1334476 h 7848466"/>
              <a:gd name="connsiteX85" fmla="*/ 6099651 w 11605284"/>
              <a:gd name="connsiteY85" fmla="*/ 1237986 h 7848466"/>
              <a:gd name="connsiteX86" fmla="*/ 6611439 w 11605284"/>
              <a:gd name="connsiteY86" fmla="*/ 1141496 h 7848466"/>
              <a:gd name="connsiteX87" fmla="*/ 7075517 w 11605284"/>
              <a:gd name="connsiteY87" fmla="*/ 1157758 h 7848466"/>
              <a:gd name="connsiteX88" fmla="*/ 7251173 w 11605284"/>
              <a:gd name="connsiteY88" fmla="*/ 1477586 h 7848466"/>
              <a:gd name="connsiteX89" fmla="*/ 7042988 w 11605284"/>
              <a:gd name="connsiteY89" fmla="*/ 2181206 h 7848466"/>
              <a:gd name="connsiteX90" fmla="*/ 6803359 w 11605284"/>
              <a:gd name="connsiteY90" fmla="*/ 2884827 h 7848466"/>
              <a:gd name="connsiteX91" fmla="*/ 6611439 w 11605284"/>
              <a:gd name="connsiteY91" fmla="*/ 3460516 h 7848466"/>
              <a:gd name="connsiteX92" fmla="*/ 6388074 w 11605284"/>
              <a:gd name="connsiteY92" fmla="*/ 4084993 h 7848466"/>
              <a:gd name="connsiteX93" fmla="*/ 6275307 w 11605284"/>
              <a:gd name="connsiteY93" fmla="*/ 4421083 h 7848466"/>
              <a:gd name="connsiteX94" fmla="*/ 6260127 w 11605284"/>
              <a:gd name="connsiteY94" fmla="*/ 4501311 h 7848466"/>
              <a:gd name="connsiteX95" fmla="*/ 6355545 w 11605284"/>
              <a:gd name="connsiteY95" fmla="*/ 4421083 h 7848466"/>
              <a:gd name="connsiteX96" fmla="*/ 7426828 w 11605284"/>
              <a:gd name="connsiteY96" fmla="*/ 3301144 h 7848466"/>
              <a:gd name="connsiteX97" fmla="*/ 8387513 w 11605284"/>
              <a:gd name="connsiteY97" fmla="*/ 2357925 h 7848466"/>
              <a:gd name="connsiteX98" fmla="*/ 9186639 w 11605284"/>
              <a:gd name="connsiteY98" fmla="*/ 1605517 h 7848466"/>
              <a:gd name="connsiteX99" fmla="*/ 10050822 w 11605284"/>
              <a:gd name="connsiteY99" fmla="*/ 821668 h 7848466"/>
              <a:gd name="connsiteX100" fmla="*/ 10674291 w 11605284"/>
              <a:gd name="connsiteY100" fmla="*/ 294766 h 7848466"/>
              <a:gd name="connsiteX101" fmla="*/ 10977894 w 11605284"/>
              <a:gd name="connsiteY101" fmla="*/ 38904 h 7848466"/>
              <a:gd name="connsiteX102" fmla="*/ 11010423 w 11605284"/>
              <a:gd name="connsiteY102" fmla="*/ 6379 h 7848466"/>
              <a:gd name="connsiteX103" fmla="*/ 11031143 w 11605284"/>
              <a:gd name="connsiteY103" fmla="*/ 27 h 78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605284" h="7848466">
                <a:moveTo>
                  <a:pt x="11031143" y="27"/>
                </a:moveTo>
                <a:cubicBezTo>
                  <a:pt x="11048983" y="-735"/>
                  <a:pt x="11058132" y="14511"/>
                  <a:pt x="11058132" y="38904"/>
                </a:cubicBezTo>
                <a:cubicBezTo>
                  <a:pt x="11041867" y="102870"/>
                  <a:pt x="11074396" y="86607"/>
                  <a:pt x="11105841" y="70345"/>
                </a:cubicBezTo>
                <a:cubicBezTo>
                  <a:pt x="11138369" y="54082"/>
                  <a:pt x="11169814" y="38904"/>
                  <a:pt x="11202343" y="22642"/>
                </a:cubicBezTo>
                <a:cubicBezTo>
                  <a:pt x="11233787" y="6379"/>
                  <a:pt x="11250052" y="22642"/>
                  <a:pt x="11250052" y="54082"/>
                </a:cubicBezTo>
                <a:lnTo>
                  <a:pt x="11250052" y="70345"/>
                </a:lnTo>
                <a:cubicBezTo>
                  <a:pt x="11233787" y="198276"/>
                  <a:pt x="11282581" y="278504"/>
                  <a:pt x="11410527" y="309944"/>
                </a:cubicBezTo>
                <a:cubicBezTo>
                  <a:pt x="11458236" y="326207"/>
                  <a:pt x="11505945" y="358732"/>
                  <a:pt x="11553654" y="390172"/>
                </a:cubicBezTo>
                <a:cubicBezTo>
                  <a:pt x="11586183" y="406435"/>
                  <a:pt x="11602448" y="437875"/>
                  <a:pt x="11602448" y="486663"/>
                </a:cubicBezTo>
                <a:cubicBezTo>
                  <a:pt x="11617628" y="614594"/>
                  <a:pt x="11569919" y="726262"/>
                  <a:pt x="11505945" y="837931"/>
                </a:cubicBezTo>
                <a:cubicBezTo>
                  <a:pt x="11394263" y="1046090"/>
                  <a:pt x="11233787" y="1221724"/>
                  <a:pt x="11074396" y="1398442"/>
                </a:cubicBezTo>
                <a:cubicBezTo>
                  <a:pt x="10754529" y="1749710"/>
                  <a:pt x="10418398" y="2069538"/>
                  <a:pt x="10066002" y="2389365"/>
                </a:cubicBezTo>
                <a:cubicBezTo>
                  <a:pt x="9826373" y="2613787"/>
                  <a:pt x="9586743" y="2837123"/>
                  <a:pt x="9347114" y="3076723"/>
                </a:cubicBezTo>
                <a:cubicBezTo>
                  <a:pt x="9170374" y="3253441"/>
                  <a:pt x="8978454" y="3445338"/>
                  <a:pt x="8802798" y="3637234"/>
                </a:cubicBezTo>
                <a:cubicBezTo>
                  <a:pt x="8610878" y="3844309"/>
                  <a:pt x="8418958" y="4053552"/>
                  <a:pt x="8227038" y="4276889"/>
                </a:cubicBezTo>
                <a:cubicBezTo>
                  <a:pt x="8082827" y="4452524"/>
                  <a:pt x="7923435" y="4629242"/>
                  <a:pt x="7779224" y="4804876"/>
                </a:cubicBezTo>
                <a:cubicBezTo>
                  <a:pt x="7651277" y="4980510"/>
                  <a:pt x="7507066" y="5156144"/>
                  <a:pt x="7379119" y="5332862"/>
                </a:cubicBezTo>
                <a:cubicBezTo>
                  <a:pt x="7283701" y="5460793"/>
                  <a:pt x="7187199" y="5572462"/>
                  <a:pt x="7106961" y="5700393"/>
                </a:cubicBezTo>
                <a:cubicBezTo>
                  <a:pt x="7027808" y="5812061"/>
                  <a:pt x="6947570" y="5923730"/>
                  <a:pt x="6867332" y="6036483"/>
                </a:cubicBezTo>
                <a:cubicBezTo>
                  <a:pt x="6627703" y="6387751"/>
                  <a:pt x="6403254" y="6740103"/>
                  <a:pt x="6178805" y="7091371"/>
                </a:cubicBezTo>
                <a:cubicBezTo>
                  <a:pt x="6050858" y="7283268"/>
                  <a:pt x="5940260" y="7459986"/>
                  <a:pt x="5843758" y="7651882"/>
                </a:cubicBezTo>
                <a:cubicBezTo>
                  <a:pt x="5812313" y="7715848"/>
                  <a:pt x="5763520" y="7747289"/>
                  <a:pt x="5699547" y="7763551"/>
                </a:cubicBezTo>
                <a:cubicBezTo>
                  <a:pt x="5397028" y="7827516"/>
                  <a:pt x="5108606" y="7858957"/>
                  <a:pt x="4805003" y="7843779"/>
                </a:cubicBezTo>
                <a:cubicBezTo>
                  <a:pt x="4757294" y="7827516"/>
                  <a:pt x="4693321" y="7843779"/>
                  <a:pt x="4644528" y="7843779"/>
                </a:cubicBezTo>
                <a:cubicBezTo>
                  <a:pt x="4468872" y="7858957"/>
                  <a:pt x="4309481" y="7843779"/>
                  <a:pt x="4181534" y="7699585"/>
                </a:cubicBezTo>
                <a:cubicBezTo>
                  <a:pt x="4101296" y="7603095"/>
                  <a:pt x="4068767" y="7507689"/>
                  <a:pt x="4101296" y="7396020"/>
                </a:cubicBezTo>
                <a:cubicBezTo>
                  <a:pt x="4132741" y="7219302"/>
                  <a:pt x="4149005" y="7043668"/>
                  <a:pt x="4181534" y="6851772"/>
                </a:cubicBezTo>
                <a:cubicBezTo>
                  <a:pt x="4260687" y="6484241"/>
                  <a:pt x="4357190" y="6100448"/>
                  <a:pt x="4468872" y="5716655"/>
                </a:cubicBezTo>
                <a:cubicBezTo>
                  <a:pt x="4516581" y="5556199"/>
                  <a:pt x="4549110" y="5396828"/>
                  <a:pt x="4613083" y="5252634"/>
                </a:cubicBezTo>
                <a:cubicBezTo>
                  <a:pt x="4677057" y="5013035"/>
                  <a:pt x="4757294" y="4788613"/>
                  <a:pt x="4836448" y="4565276"/>
                </a:cubicBezTo>
                <a:cubicBezTo>
                  <a:pt x="4932950" y="4276889"/>
                  <a:pt x="5028368" y="4004765"/>
                  <a:pt x="5124870" y="3733725"/>
                </a:cubicBezTo>
                <a:cubicBezTo>
                  <a:pt x="5188844" y="3541828"/>
                  <a:pt x="5252817" y="3365110"/>
                  <a:pt x="5316791" y="3173213"/>
                </a:cubicBezTo>
                <a:lnTo>
                  <a:pt x="5316791" y="3156951"/>
                </a:lnTo>
                <a:cubicBezTo>
                  <a:pt x="5333055" y="3156951"/>
                  <a:pt x="5333055" y="3140689"/>
                  <a:pt x="5333055" y="3140689"/>
                </a:cubicBezTo>
                <a:lnTo>
                  <a:pt x="5333055" y="3125510"/>
                </a:lnTo>
                <a:cubicBezTo>
                  <a:pt x="5333055" y="3140689"/>
                  <a:pt x="5316791" y="3140689"/>
                  <a:pt x="5316791" y="3156951"/>
                </a:cubicBezTo>
                <a:cubicBezTo>
                  <a:pt x="5252817" y="3173213"/>
                  <a:pt x="5220288" y="3237179"/>
                  <a:pt x="5172579" y="3284882"/>
                </a:cubicBezTo>
                <a:cubicBezTo>
                  <a:pt x="4932950" y="3524481"/>
                  <a:pt x="4708501" y="3780344"/>
                  <a:pt x="4485136" y="4021027"/>
                </a:cubicBezTo>
                <a:cubicBezTo>
                  <a:pt x="4212978" y="4324593"/>
                  <a:pt x="3940821" y="4612979"/>
                  <a:pt x="3684927" y="4916544"/>
                </a:cubicBezTo>
                <a:cubicBezTo>
                  <a:pt x="3509271" y="5108441"/>
                  <a:pt x="3348795" y="5284075"/>
                  <a:pt x="3173140" y="5475971"/>
                </a:cubicBezTo>
                <a:cubicBezTo>
                  <a:pt x="2885801" y="5828324"/>
                  <a:pt x="2597379" y="6164414"/>
                  <a:pt x="2325221" y="6515682"/>
                </a:cubicBezTo>
                <a:cubicBezTo>
                  <a:pt x="2149565" y="6723841"/>
                  <a:pt x="1973909" y="6948262"/>
                  <a:pt x="1813434" y="7171599"/>
                </a:cubicBezTo>
                <a:cubicBezTo>
                  <a:pt x="1701751" y="7332055"/>
                  <a:pt x="1590069" y="7491427"/>
                  <a:pt x="1478387" y="7667061"/>
                </a:cubicBezTo>
                <a:cubicBezTo>
                  <a:pt x="1445858" y="7699585"/>
                  <a:pt x="1429593" y="7715848"/>
                  <a:pt x="1398149" y="7715848"/>
                </a:cubicBezTo>
                <a:cubicBezTo>
                  <a:pt x="1189964" y="7763551"/>
                  <a:pt x="998044" y="7794992"/>
                  <a:pt x="789859" y="7794992"/>
                </a:cubicBezTo>
                <a:cubicBezTo>
                  <a:pt x="678177" y="7779813"/>
                  <a:pt x="581675" y="7763551"/>
                  <a:pt x="486257" y="7699585"/>
                </a:cubicBezTo>
                <a:cubicBezTo>
                  <a:pt x="469992" y="7699585"/>
                  <a:pt x="453728" y="7683323"/>
                  <a:pt x="438548" y="7667061"/>
                </a:cubicBezTo>
                <a:cubicBezTo>
                  <a:pt x="422283" y="7635620"/>
                  <a:pt x="406019" y="7635620"/>
                  <a:pt x="374574" y="7667061"/>
                </a:cubicBezTo>
                <a:cubicBezTo>
                  <a:pt x="325781" y="7683323"/>
                  <a:pt x="310601" y="7667061"/>
                  <a:pt x="294337" y="7619358"/>
                </a:cubicBezTo>
                <a:cubicBezTo>
                  <a:pt x="294337" y="7571654"/>
                  <a:pt x="294337" y="7523951"/>
                  <a:pt x="294337" y="7475164"/>
                </a:cubicBezTo>
                <a:cubicBezTo>
                  <a:pt x="294337" y="7475164"/>
                  <a:pt x="294337" y="7459986"/>
                  <a:pt x="294337" y="7443723"/>
                </a:cubicBezTo>
                <a:cubicBezTo>
                  <a:pt x="278072" y="7443723"/>
                  <a:pt x="278072" y="7459986"/>
                  <a:pt x="261808" y="7475164"/>
                </a:cubicBezTo>
                <a:cubicBezTo>
                  <a:pt x="214099" y="7555392"/>
                  <a:pt x="182654" y="7635620"/>
                  <a:pt x="118681" y="7715848"/>
                </a:cubicBezTo>
                <a:cubicBezTo>
                  <a:pt x="102416" y="7747289"/>
                  <a:pt x="86152" y="7794992"/>
                  <a:pt x="38443" y="7763551"/>
                </a:cubicBezTo>
                <a:cubicBezTo>
                  <a:pt x="5914" y="7747289"/>
                  <a:pt x="-9266" y="7699585"/>
                  <a:pt x="5914" y="7667061"/>
                </a:cubicBezTo>
                <a:cubicBezTo>
                  <a:pt x="102416" y="7411199"/>
                  <a:pt x="197834" y="7155337"/>
                  <a:pt x="294337" y="6899475"/>
                </a:cubicBezTo>
                <a:cubicBezTo>
                  <a:pt x="358310" y="6723841"/>
                  <a:pt x="422283" y="6548207"/>
                  <a:pt x="486257" y="6371488"/>
                </a:cubicBezTo>
                <a:cubicBezTo>
                  <a:pt x="581675" y="6084186"/>
                  <a:pt x="694441" y="5780621"/>
                  <a:pt x="806124" y="5492234"/>
                </a:cubicBezTo>
                <a:cubicBezTo>
                  <a:pt x="901542" y="5220109"/>
                  <a:pt x="981780" y="4964247"/>
                  <a:pt x="1078282" y="4692123"/>
                </a:cubicBezTo>
                <a:cubicBezTo>
                  <a:pt x="1222493" y="4276889"/>
                  <a:pt x="1350440" y="3861656"/>
                  <a:pt x="1478387" y="3445338"/>
                </a:cubicBezTo>
                <a:cubicBezTo>
                  <a:pt x="1606334" y="3012758"/>
                  <a:pt x="1718016" y="2581262"/>
                  <a:pt x="1829698" y="2149766"/>
                </a:cubicBezTo>
                <a:cubicBezTo>
                  <a:pt x="1877407" y="1925344"/>
                  <a:pt x="1926200" y="1685745"/>
                  <a:pt x="1957645" y="1446145"/>
                </a:cubicBezTo>
                <a:cubicBezTo>
                  <a:pt x="1973909" y="1334476"/>
                  <a:pt x="1957645" y="1237986"/>
                  <a:pt x="1973909" y="1126318"/>
                </a:cubicBezTo>
                <a:cubicBezTo>
                  <a:pt x="1990174" y="1077530"/>
                  <a:pt x="1973909" y="1046090"/>
                  <a:pt x="1926200" y="1029827"/>
                </a:cubicBezTo>
                <a:cubicBezTo>
                  <a:pt x="1909936" y="1013565"/>
                  <a:pt x="1893672" y="1013565"/>
                  <a:pt x="1877407" y="998387"/>
                </a:cubicBezTo>
                <a:cubicBezTo>
                  <a:pt x="1734280" y="918159"/>
                  <a:pt x="1734280" y="773965"/>
                  <a:pt x="1893672" y="710000"/>
                </a:cubicBezTo>
                <a:cubicBezTo>
                  <a:pt x="2054147" y="629772"/>
                  <a:pt x="2229803" y="582069"/>
                  <a:pt x="2405459" y="534366"/>
                </a:cubicBezTo>
                <a:cubicBezTo>
                  <a:pt x="2725326" y="454138"/>
                  <a:pt x="3045193" y="390172"/>
                  <a:pt x="3365060" y="422697"/>
                </a:cubicBezTo>
                <a:cubicBezTo>
                  <a:pt x="3525536" y="422697"/>
                  <a:pt x="3684927" y="454138"/>
                  <a:pt x="3829138" y="550628"/>
                </a:cubicBezTo>
                <a:cubicBezTo>
                  <a:pt x="3989614" y="646034"/>
                  <a:pt x="4085032" y="790228"/>
                  <a:pt x="4117561" y="965862"/>
                </a:cubicBezTo>
                <a:cubicBezTo>
                  <a:pt x="4165270" y="1190283"/>
                  <a:pt x="4149005" y="1398442"/>
                  <a:pt x="4101296" y="1605517"/>
                </a:cubicBezTo>
                <a:cubicBezTo>
                  <a:pt x="4037323" y="1893904"/>
                  <a:pt x="3925640" y="2166028"/>
                  <a:pt x="3829138" y="2421890"/>
                </a:cubicBezTo>
                <a:cubicBezTo>
                  <a:pt x="3748900" y="2628965"/>
                  <a:pt x="3653482" y="2820861"/>
                  <a:pt x="3573245" y="3029020"/>
                </a:cubicBezTo>
                <a:cubicBezTo>
                  <a:pt x="3509271" y="3189476"/>
                  <a:pt x="3429033" y="3365110"/>
                  <a:pt x="3348795" y="3524481"/>
                </a:cubicBezTo>
                <a:cubicBezTo>
                  <a:pt x="3284822" y="3684937"/>
                  <a:pt x="3205668" y="3844309"/>
                  <a:pt x="3125431" y="4004765"/>
                </a:cubicBezTo>
                <a:cubicBezTo>
                  <a:pt x="3109166" y="4068730"/>
                  <a:pt x="3045193" y="4132696"/>
                  <a:pt x="3045193" y="4196662"/>
                </a:cubicBezTo>
                <a:cubicBezTo>
                  <a:pt x="3045193" y="4212924"/>
                  <a:pt x="3028928" y="4212924"/>
                  <a:pt x="3045193" y="4212924"/>
                </a:cubicBezTo>
                <a:cubicBezTo>
                  <a:pt x="3045193" y="4212924"/>
                  <a:pt x="3045193" y="4212924"/>
                  <a:pt x="3061457" y="4212924"/>
                </a:cubicBezTo>
                <a:cubicBezTo>
                  <a:pt x="3109166" y="4181483"/>
                  <a:pt x="3141695" y="4132696"/>
                  <a:pt x="3173140" y="4100171"/>
                </a:cubicBezTo>
                <a:cubicBezTo>
                  <a:pt x="3509271" y="3748903"/>
                  <a:pt x="3861667" y="3412813"/>
                  <a:pt x="4212978" y="3092985"/>
                </a:cubicBezTo>
                <a:cubicBezTo>
                  <a:pt x="4516581" y="2789420"/>
                  <a:pt x="4821268" y="2501034"/>
                  <a:pt x="5141135" y="2229994"/>
                </a:cubicBezTo>
                <a:cubicBezTo>
                  <a:pt x="5364500" y="2038097"/>
                  <a:pt x="5588949" y="1846201"/>
                  <a:pt x="5812313" y="1654304"/>
                </a:cubicBezTo>
                <a:cubicBezTo>
                  <a:pt x="5876287" y="1621779"/>
                  <a:pt x="5891467" y="1557814"/>
                  <a:pt x="5891467" y="1493848"/>
                </a:cubicBezTo>
                <a:cubicBezTo>
                  <a:pt x="5891467" y="1477586"/>
                  <a:pt x="5891467" y="1477586"/>
                  <a:pt x="5891467" y="1462407"/>
                </a:cubicBezTo>
                <a:cubicBezTo>
                  <a:pt x="5843758" y="1413620"/>
                  <a:pt x="5858938" y="1365917"/>
                  <a:pt x="5891467" y="1334476"/>
                </a:cubicBezTo>
                <a:cubicBezTo>
                  <a:pt x="5955440" y="1270511"/>
                  <a:pt x="6019414" y="1254249"/>
                  <a:pt x="6099651" y="1237986"/>
                </a:cubicBezTo>
                <a:cubicBezTo>
                  <a:pt x="6260127" y="1190283"/>
                  <a:pt x="6435783" y="1157758"/>
                  <a:pt x="6611439" y="1141496"/>
                </a:cubicBezTo>
                <a:cubicBezTo>
                  <a:pt x="6755650" y="1126318"/>
                  <a:pt x="6915041" y="1126318"/>
                  <a:pt x="7075517" y="1157758"/>
                </a:cubicBezTo>
                <a:cubicBezTo>
                  <a:pt x="7219728" y="1206545"/>
                  <a:pt x="7283701" y="1349655"/>
                  <a:pt x="7251173" y="1477586"/>
                </a:cubicBezTo>
                <a:cubicBezTo>
                  <a:pt x="7187199" y="1718270"/>
                  <a:pt x="7123226" y="1957869"/>
                  <a:pt x="7042988" y="2181206"/>
                </a:cubicBezTo>
                <a:cubicBezTo>
                  <a:pt x="6963834" y="2421890"/>
                  <a:pt x="6883597" y="2661490"/>
                  <a:pt x="6803359" y="2884827"/>
                </a:cubicBezTo>
                <a:cubicBezTo>
                  <a:pt x="6739385" y="3076723"/>
                  <a:pt x="6675412" y="3268620"/>
                  <a:pt x="6611439" y="3460516"/>
                </a:cubicBezTo>
                <a:cubicBezTo>
                  <a:pt x="6531201" y="3669759"/>
                  <a:pt x="6467227" y="3876834"/>
                  <a:pt x="6388074" y="4084993"/>
                </a:cubicBezTo>
                <a:cubicBezTo>
                  <a:pt x="6355545" y="4196662"/>
                  <a:pt x="6324100" y="4309414"/>
                  <a:pt x="6275307" y="4421083"/>
                </a:cubicBezTo>
                <a:cubicBezTo>
                  <a:pt x="6275307" y="4437345"/>
                  <a:pt x="6260127" y="4468786"/>
                  <a:pt x="6260127" y="4501311"/>
                </a:cubicBezTo>
                <a:cubicBezTo>
                  <a:pt x="6306752" y="4485048"/>
                  <a:pt x="6324100" y="4452524"/>
                  <a:pt x="6355545" y="4421083"/>
                </a:cubicBezTo>
                <a:cubicBezTo>
                  <a:pt x="6707941" y="4053552"/>
                  <a:pt x="7059252" y="3669759"/>
                  <a:pt x="7426828" y="3301144"/>
                </a:cubicBezTo>
                <a:cubicBezTo>
                  <a:pt x="7746695" y="2981317"/>
                  <a:pt x="8066562" y="2677752"/>
                  <a:pt x="8387513" y="2357925"/>
                </a:cubicBezTo>
                <a:cubicBezTo>
                  <a:pt x="8643407" y="2102063"/>
                  <a:pt x="8914481" y="1861379"/>
                  <a:pt x="9186639" y="1605517"/>
                </a:cubicBezTo>
                <a:cubicBezTo>
                  <a:pt x="9475061" y="1349655"/>
                  <a:pt x="9762399" y="1077530"/>
                  <a:pt x="10050822" y="821668"/>
                </a:cubicBezTo>
                <a:cubicBezTo>
                  <a:pt x="10257922" y="646034"/>
                  <a:pt x="10466107" y="470400"/>
                  <a:pt x="10674291" y="294766"/>
                </a:cubicBezTo>
                <a:cubicBezTo>
                  <a:pt x="10769709" y="198276"/>
                  <a:pt x="10882476" y="118048"/>
                  <a:pt x="10977894" y="38904"/>
                </a:cubicBezTo>
                <a:cubicBezTo>
                  <a:pt x="10994158" y="22642"/>
                  <a:pt x="10994158" y="22642"/>
                  <a:pt x="11010423" y="6379"/>
                </a:cubicBezTo>
                <a:cubicBezTo>
                  <a:pt x="11018284" y="2314"/>
                  <a:pt x="11025196" y="281"/>
                  <a:pt x="11031143" y="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01466" y="-281824"/>
            <a:ext cx="7967673" cy="7470724"/>
          </a:xfrm>
          <a:custGeom>
            <a:avLst/>
            <a:gdLst>
              <a:gd name="connsiteX0" fmla="*/ 5261515 w 7967673"/>
              <a:gd name="connsiteY0" fmla="*/ 834474 h 7470724"/>
              <a:gd name="connsiteX1" fmla="*/ 5190087 w 7967673"/>
              <a:gd name="connsiteY1" fmla="*/ 858822 h 7470724"/>
              <a:gd name="connsiteX2" fmla="*/ 4962815 w 7967673"/>
              <a:gd name="connsiteY2" fmla="*/ 1073901 h 7470724"/>
              <a:gd name="connsiteX3" fmla="*/ 4555349 w 7967673"/>
              <a:gd name="connsiteY3" fmla="*/ 1361215 h 7470724"/>
              <a:gd name="connsiteX4" fmla="*/ 3729054 w 7967673"/>
              <a:gd name="connsiteY4" fmla="*/ 2079499 h 7470724"/>
              <a:gd name="connsiteX5" fmla="*/ 3453893 w 7967673"/>
              <a:gd name="connsiteY5" fmla="*/ 2366812 h 7470724"/>
              <a:gd name="connsiteX6" fmla="*/ 3202270 w 7967673"/>
              <a:gd name="connsiteY6" fmla="*/ 2666300 h 7470724"/>
              <a:gd name="connsiteX7" fmla="*/ 2699837 w 7967673"/>
              <a:gd name="connsiteY7" fmla="*/ 3373220 h 7470724"/>
              <a:gd name="connsiteX8" fmla="*/ 2340261 w 7967673"/>
              <a:gd name="connsiteY8" fmla="*/ 3995733 h 7470724"/>
              <a:gd name="connsiteX9" fmla="*/ 2065100 w 7967673"/>
              <a:gd name="connsiteY9" fmla="*/ 4641783 h 7470724"/>
              <a:gd name="connsiteX10" fmla="*/ 1957146 w 7967673"/>
              <a:gd name="connsiteY10" fmla="*/ 4953445 h 7470724"/>
              <a:gd name="connsiteX11" fmla="*/ 1884906 w 7967673"/>
              <a:gd name="connsiteY11" fmla="*/ 5396589 h 7470724"/>
              <a:gd name="connsiteX12" fmla="*/ 1921432 w 7967673"/>
              <a:gd name="connsiteY12" fmla="*/ 5946867 h 7470724"/>
              <a:gd name="connsiteX13" fmla="*/ 1957146 w 7967673"/>
              <a:gd name="connsiteY13" fmla="*/ 6054813 h 7470724"/>
              <a:gd name="connsiteX14" fmla="*/ 2232307 w 7967673"/>
              <a:gd name="connsiteY14" fmla="*/ 6425723 h 7470724"/>
              <a:gd name="connsiteX15" fmla="*/ 2423864 w 7967673"/>
              <a:gd name="connsiteY15" fmla="*/ 6461434 h 7470724"/>
              <a:gd name="connsiteX16" fmla="*/ 2556169 w 7967673"/>
              <a:gd name="connsiteY16" fmla="*/ 6425723 h 7470724"/>
              <a:gd name="connsiteX17" fmla="*/ 3094316 w 7967673"/>
              <a:gd name="connsiteY17" fmla="*/ 6150584 h 7470724"/>
              <a:gd name="connsiteX18" fmla="*/ 3824833 w 7967673"/>
              <a:gd name="connsiteY18" fmla="*/ 5599494 h 7470724"/>
              <a:gd name="connsiteX19" fmla="*/ 4638953 w 7967673"/>
              <a:gd name="connsiteY19" fmla="*/ 4761902 h 7470724"/>
              <a:gd name="connsiteX20" fmla="*/ 5069957 w 7967673"/>
              <a:gd name="connsiteY20" fmla="*/ 4210812 h 7470724"/>
              <a:gd name="connsiteX21" fmla="*/ 5369469 w 7967673"/>
              <a:gd name="connsiteY21" fmla="*/ 3767668 h 7470724"/>
              <a:gd name="connsiteX22" fmla="*/ 5740409 w 7967673"/>
              <a:gd name="connsiteY22" fmla="*/ 3109444 h 7470724"/>
              <a:gd name="connsiteX23" fmla="*/ 5979045 w 7967673"/>
              <a:gd name="connsiteY23" fmla="*/ 2607052 h 7470724"/>
              <a:gd name="connsiteX24" fmla="*/ 6122713 w 7967673"/>
              <a:gd name="connsiteY24" fmla="*/ 2163095 h 7470724"/>
              <a:gd name="connsiteX25" fmla="*/ 6183589 w 7967673"/>
              <a:gd name="connsiteY25" fmla="*/ 1696414 h 7470724"/>
              <a:gd name="connsiteX26" fmla="*/ 6135700 w 7967673"/>
              <a:gd name="connsiteY26" fmla="*/ 1373389 h 7470724"/>
              <a:gd name="connsiteX27" fmla="*/ 5992031 w 7967673"/>
              <a:gd name="connsiteY27" fmla="*/ 1109613 h 7470724"/>
              <a:gd name="connsiteX28" fmla="*/ 5261515 w 7967673"/>
              <a:gd name="connsiteY28" fmla="*/ 834474 h 7470724"/>
              <a:gd name="connsiteX29" fmla="*/ 4447699 w 7967673"/>
              <a:gd name="connsiteY29" fmla="*/ 331 h 7470724"/>
              <a:gd name="connsiteX30" fmla="*/ 4794796 w 7967673"/>
              <a:gd name="connsiteY30" fmla="*/ 56942 h 7470724"/>
              <a:gd name="connsiteX31" fmla="*/ 5237976 w 7967673"/>
              <a:gd name="connsiteY31" fmla="*/ 534986 h 7470724"/>
              <a:gd name="connsiteX32" fmla="*/ 5250151 w 7967673"/>
              <a:gd name="connsiteY32" fmla="*/ 714354 h 7470724"/>
              <a:gd name="connsiteX33" fmla="*/ 5309404 w 7967673"/>
              <a:gd name="connsiteY33" fmla="*/ 750877 h 7470724"/>
              <a:gd name="connsiteX34" fmla="*/ 5345930 w 7967673"/>
              <a:gd name="connsiteY34" fmla="*/ 738702 h 7470724"/>
              <a:gd name="connsiteX35" fmla="*/ 5513137 w 7967673"/>
              <a:gd name="connsiteY35" fmla="*/ 690817 h 7470724"/>
              <a:gd name="connsiteX36" fmla="*/ 6207128 w 7967673"/>
              <a:gd name="connsiteY36" fmla="*/ 858822 h 7470724"/>
              <a:gd name="connsiteX37" fmla="*/ 6410049 w 7967673"/>
              <a:gd name="connsiteY37" fmla="*/ 1061727 h 7470724"/>
              <a:gd name="connsiteX38" fmla="*/ 6423036 w 7967673"/>
              <a:gd name="connsiteY38" fmla="*/ 1086076 h 7470724"/>
              <a:gd name="connsiteX39" fmla="*/ 6423036 w 7967673"/>
              <a:gd name="connsiteY39" fmla="*/ 1061727 h 7470724"/>
              <a:gd name="connsiteX40" fmla="*/ 6327257 w 7967673"/>
              <a:gd name="connsiteY40" fmla="*/ 882359 h 7470724"/>
              <a:gd name="connsiteX41" fmla="*/ 5907616 w 7967673"/>
              <a:gd name="connsiteY41" fmla="*/ 666468 h 7470724"/>
              <a:gd name="connsiteX42" fmla="*/ 5716870 w 7967673"/>
              <a:gd name="connsiteY42" fmla="*/ 618583 h 7470724"/>
              <a:gd name="connsiteX43" fmla="*/ 5429534 w 7967673"/>
              <a:gd name="connsiteY43" fmla="*/ 570697 h 7470724"/>
              <a:gd name="connsiteX44" fmla="*/ 5405183 w 7967673"/>
              <a:gd name="connsiteY44" fmla="*/ 487100 h 7470724"/>
              <a:gd name="connsiteX45" fmla="*/ 5752584 w 7967673"/>
              <a:gd name="connsiteY45" fmla="*/ 272833 h 7470724"/>
              <a:gd name="connsiteX46" fmla="*/ 6111349 w 7967673"/>
              <a:gd name="connsiteY46" fmla="*/ 188424 h 7470724"/>
              <a:gd name="connsiteX47" fmla="*/ 6721736 w 7967673"/>
              <a:gd name="connsiteY47" fmla="*/ 177062 h 7470724"/>
              <a:gd name="connsiteX48" fmla="*/ 6973359 w 7967673"/>
              <a:gd name="connsiteY48" fmla="*/ 212773 h 7470724"/>
              <a:gd name="connsiteX49" fmla="*/ 7416539 w 7967673"/>
              <a:gd name="connsiteY49" fmla="*/ 392141 h 7470724"/>
              <a:gd name="connsiteX50" fmla="*/ 7691700 w 7967673"/>
              <a:gd name="connsiteY50" fmla="*/ 630757 h 7470724"/>
              <a:gd name="connsiteX51" fmla="*/ 7895433 w 7967673"/>
              <a:gd name="connsiteY51" fmla="*/ 990305 h 7470724"/>
              <a:gd name="connsiteX52" fmla="*/ 7967673 w 7967673"/>
              <a:gd name="connsiteY52" fmla="*/ 1456986 h 7470724"/>
              <a:gd name="connsiteX53" fmla="*/ 7931147 w 7967673"/>
              <a:gd name="connsiteY53" fmla="*/ 1852245 h 7470724"/>
              <a:gd name="connsiteX54" fmla="*/ 7895433 w 7967673"/>
              <a:gd name="connsiteY54" fmla="*/ 2067324 h 7470724"/>
              <a:gd name="connsiteX55" fmla="*/ 7823193 w 7967673"/>
              <a:gd name="connsiteY55" fmla="*/ 2318926 h 7470724"/>
              <a:gd name="connsiteX56" fmla="*/ 7608096 w 7967673"/>
              <a:gd name="connsiteY56" fmla="*/ 2870016 h 7470724"/>
              <a:gd name="connsiteX57" fmla="*/ 7260695 w 7967673"/>
              <a:gd name="connsiteY57" fmla="*/ 3516877 h 7470724"/>
              <a:gd name="connsiteX58" fmla="*/ 6985534 w 7967673"/>
              <a:gd name="connsiteY58" fmla="*/ 3959210 h 7470724"/>
              <a:gd name="connsiteX59" fmla="*/ 6698197 w 7967673"/>
              <a:gd name="connsiteY59" fmla="*/ 4366644 h 7470724"/>
              <a:gd name="connsiteX60" fmla="*/ 6482289 w 7967673"/>
              <a:gd name="connsiteY60" fmla="*/ 4653957 h 7470724"/>
              <a:gd name="connsiteX61" fmla="*/ 6111349 w 7967673"/>
              <a:gd name="connsiteY61" fmla="*/ 5084927 h 7470724"/>
              <a:gd name="connsiteX62" fmla="*/ 5633267 w 7967673"/>
              <a:gd name="connsiteY62" fmla="*/ 5588131 h 7470724"/>
              <a:gd name="connsiteX63" fmla="*/ 5142197 w 7967673"/>
              <a:gd name="connsiteY63" fmla="*/ 6019102 h 7470724"/>
              <a:gd name="connsiteX64" fmla="*/ 4686842 w 7967673"/>
              <a:gd name="connsiteY64" fmla="*/ 6377837 h 7470724"/>
              <a:gd name="connsiteX65" fmla="*/ 4243662 w 7967673"/>
              <a:gd name="connsiteY65" fmla="*/ 6677325 h 7470724"/>
              <a:gd name="connsiteX66" fmla="*/ 3753405 w 7967673"/>
              <a:gd name="connsiteY66" fmla="*/ 6964639 h 7470724"/>
              <a:gd name="connsiteX67" fmla="*/ 3154381 w 7967673"/>
              <a:gd name="connsiteY67" fmla="*/ 7251952 h 7470724"/>
              <a:gd name="connsiteX68" fmla="*/ 2651948 w 7967673"/>
              <a:gd name="connsiteY68" fmla="*/ 7419957 h 7470724"/>
              <a:gd name="connsiteX69" fmla="*/ 2148703 w 7967673"/>
              <a:gd name="connsiteY69" fmla="*/ 7467843 h 7470724"/>
              <a:gd name="connsiteX70" fmla="*/ 1645459 w 7967673"/>
              <a:gd name="connsiteY70" fmla="*/ 7431320 h 7470724"/>
              <a:gd name="connsiteX71" fmla="*/ 1370297 w 7967673"/>
              <a:gd name="connsiteY71" fmla="*/ 7383434 h 7470724"/>
              <a:gd name="connsiteX72" fmla="*/ 1059422 w 7967673"/>
              <a:gd name="connsiteY72" fmla="*/ 7287663 h 7470724"/>
              <a:gd name="connsiteX73" fmla="*/ 496113 w 7967673"/>
              <a:gd name="connsiteY73" fmla="*/ 6940290 h 7470724"/>
              <a:gd name="connsiteX74" fmla="*/ 100822 w 7967673"/>
              <a:gd name="connsiteY74" fmla="*/ 6329952 h 7470724"/>
              <a:gd name="connsiteX75" fmla="*/ 17219 w 7967673"/>
              <a:gd name="connsiteY75" fmla="*/ 6006927 h 7470724"/>
              <a:gd name="connsiteX76" fmla="*/ 17219 w 7967673"/>
              <a:gd name="connsiteY76" fmla="*/ 5946867 h 7470724"/>
              <a:gd name="connsiteX77" fmla="*/ 5043 w 7967673"/>
              <a:gd name="connsiteY77" fmla="*/ 5707439 h 7470724"/>
              <a:gd name="connsiteX78" fmla="*/ 29394 w 7967673"/>
              <a:gd name="connsiteY78" fmla="*/ 5252932 h 7470724"/>
              <a:gd name="connsiteX79" fmla="*/ 77283 w 7967673"/>
              <a:gd name="connsiteY79" fmla="*/ 5024867 h 7470724"/>
              <a:gd name="connsiteX80" fmla="*/ 148712 w 7967673"/>
              <a:gd name="connsiteY80" fmla="*/ 4701843 h 7470724"/>
              <a:gd name="connsiteX81" fmla="*/ 292380 w 7967673"/>
              <a:gd name="connsiteY81" fmla="*/ 4306584 h 7470724"/>
              <a:gd name="connsiteX82" fmla="*/ 531827 w 7967673"/>
              <a:gd name="connsiteY82" fmla="*/ 3815553 h 7470724"/>
              <a:gd name="connsiteX83" fmla="*/ 747735 w 7967673"/>
              <a:gd name="connsiteY83" fmla="*/ 3444643 h 7470724"/>
              <a:gd name="connsiteX84" fmla="*/ 927117 w 7967673"/>
              <a:gd name="connsiteY84" fmla="*/ 3145155 h 7470724"/>
              <a:gd name="connsiteX85" fmla="*/ 1226629 w 7967673"/>
              <a:gd name="connsiteY85" fmla="*/ 2702822 h 7470724"/>
              <a:gd name="connsiteX86" fmla="*/ 1526141 w 7967673"/>
              <a:gd name="connsiteY86" fmla="*/ 2295390 h 7470724"/>
              <a:gd name="connsiteX87" fmla="*/ 1741237 w 7967673"/>
              <a:gd name="connsiteY87" fmla="*/ 2008076 h 7470724"/>
              <a:gd name="connsiteX88" fmla="*/ 1980685 w 7967673"/>
              <a:gd name="connsiteY88" fmla="*/ 1744300 h 7470724"/>
              <a:gd name="connsiteX89" fmla="*/ 2747727 w 7967673"/>
              <a:gd name="connsiteY89" fmla="*/ 978130 h 7470724"/>
              <a:gd name="connsiteX90" fmla="*/ 3190095 w 7967673"/>
              <a:gd name="connsiteY90" fmla="*/ 618583 h 7470724"/>
              <a:gd name="connsiteX91" fmla="*/ 3716879 w 7967673"/>
              <a:gd name="connsiteY91" fmla="*/ 260658 h 7470724"/>
              <a:gd name="connsiteX92" fmla="*/ 4099994 w 7967673"/>
              <a:gd name="connsiteY92" fmla="*/ 69116 h 7470724"/>
              <a:gd name="connsiteX93" fmla="*/ 4447699 w 7967673"/>
              <a:gd name="connsiteY93" fmla="*/ 331 h 747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967673" h="7470724">
                <a:moveTo>
                  <a:pt x="5261515" y="834474"/>
                </a:moveTo>
                <a:cubicBezTo>
                  <a:pt x="5237976" y="834474"/>
                  <a:pt x="5202262" y="834474"/>
                  <a:pt x="5190087" y="858822"/>
                </a:cubicBezTo>
                <a:cubicBezTo>
                  <a:pt x="5130022" y="954593"/>
                  <a:pt x="5046419" y="1002479"/>
                  <a:pt x="4962815" y="1073901"/>
                </a:cubicBezTo>
                <a:cubicBezTo>
                  <a:pt x="4830510" y="1169673"/>
                  <a:pt x="4686842" y="1265444"/>
                  <a:pt x="4555349" y="1361215"/>
                </a:cubicBezTo>
                <a:cubicBezTo>
                  <a:pt x="4268013" y="1577106"/>
                  <a:pt x="3980676" y="1816534"/>
                  <a:pt x="3729054" y="2079499"/>
                </a:cubicBezTo>
                <a:cubicBezTo>
                  <a:pt x="3633275" y="2175270"/>
                  <a:pt x="3549671" y="2271041"/>
                  <a:pt x="3453893" y="2366812"/>
                </a:cubicBezTo>
                <a:cubicBezTo>
                  <a:pt x="3358114" y="2462583"/>
                  <a:pt x="3285874" y="2559166"/>
                  <a:pt x="3202270" y="2666300"/>
                </a:cubicBezTo>
                <a:cubicBezTo>
                  <a:pt x="3022888" y="2894365"/>
                  <a:pt x="2854869" y="3133793"/>
                  <a:pt x="2699837" y="3373220"/>
                </a:cubicBezTo>
                <a:cubicBezTo>
                  <a:pt x="2567533" y="3576125"/>
                  <a:pt x="2448215" y="3792017"/>
                  <a:pt x="2340261" y="3995733"/>
                </a:cubicBezTo>
                <a:cubicBezTo>
                  <a:pt x="2232307" y="4210812"/>
                  <a:pt x="2136528" y="4414529"/>
                  <a:pt x="2065100" y="4641783"/>
                </a:cubicBezTo>
                <a:cubicBezTo>
                  <a:pt x="2028574" y="4749728"/>
                  <a:pt x="1980685" y="4845499"/>
                  <a:pt x="1957146" y="4953445"/>
                </a:cubicBezTo>
                <a:cubicBezTo>
                  <a:pt x="1932795" y="5097101"/>
                  <a:pt x="1897081" y="5240758"/>
                  <a:pt x="1884906" y="5396589"/>
                </a:cubicBezTo>
                <a:cubicBezTo>
                  <a:pt x="1873542" y="5575957"/>
                  <a:pt x="1873542" y="5755325"/>
                  <a:pt x="1921432" y="5946867"/>
                </a:cubicBezTo>
                <a:cubicBezTo>
                  <a:pt x="1932795" y="5982579"/>
                  <a:pt x="1944970" y="6019102"/>
                  <a:pt x="1957146" y="6054813"/>
                </a:cubicBezTo>
                <a:cubicBezTo>
                  <a:pt x="2005035" y="6210644"/>
                  <a:pt x="2100814" y="6329952"/>
                  <a:pt x="2232307" y="6425723"/>
                </a:cubicBezTo>
                <a:cubicBezTo>
                  <a:pt x="2292371" y="6473609"/>
                  <a:pt x="2363800" y="6473609"/>
                  <a:pt x="2423864" y="6461434"/>
                </a:cubicBezTo>
                <a:cubicBezTo>
                  <a:pt x="2471754" y="6461434"/>
                  <a:pt x="2519644" y="6450072"/>
                  <a:pt x="2556169" y="6425723"/>
                </a:cubicBezTo>
                <a:cubicBezTo>
                  <a:pt x="2747727" y="6354301"/>
                  <a:pt x="2927109" y="6258529"/>
                  <a:pt x="3094316" y="6150584"/>
                </a:cubicBezTo>
                <a:cubicBezTo>
                  <a:pt x="3345939" y="5982579"/>
                  <a:pt x="3597561" y="5803211"/>
                  <a:pt x="3824833" y="5599494"/>
                </a:cubicBezTo>
                <a:cubicBezTo>
                  <a:pt x="4112169" y="5336529"/>
                  <a:pt x="4387330" y="5061390"/>
                  <a:pt x="4638953" y="4761902"/>
                </a:cubicBezTo>
                <a:cubicBezTo>
                  <a:pt x="4782621" y="4581723"/>
                  <a:pt x="4938464" y="4402355"/>
                  <a:pt x="5069957" y="4210812"/>
                </a:cubicBezTo>
                <a:cubicBezTo>
                  <a:pt x="5177912" y="4054981"/>
                  <a:pt x="5273690" y="3911325"/>
                  <a:pt x="5369469" y="3767668"/>
                </a:cubicBezTo>
                <a:cubicBezTo>
                  <a:pt x="5500962" y="3552588"/>
                  <a:pt x="5633267" y="3336698"/>
                  <a:pt x="5740409" y="3109444"/>
                </a:cubicBezTo>
                <a:cubicBezTo>
                  <a:pt x="5824824" y="2942250"/>
                  <a:pt x="5907616" y="2785608"/>
                  <a:pt x="5979045" y="2607052"/>
                </a:cubicBezTo>
                <a:cubicBezTo>
                  <a:pt x="6026934" y="2462583"/>
                  <a:pt x="6074823" y="2318926"/>
                  <a:pt x="6122713" y="2163095"/>
                </a:cubicBezTo>
                <a:cubicBezTo>
                  <a:pt x="6159239" y="2008076"/>
                  <a:pt x="6170602" y="1852245"/>
                  <a:pt x="6183589" y="1696414"/>
                </a:cubicBezTo>
                <a:cubicBezTo>
                  <a:pt x="6170602" y="1588468"/>
                  <a:pt x="6170602" y="1481335"/>
                  <a:pt x="6135700" y="1373389"/>
                </a:cubicBezTo>
                <a:cubicBezTo>
                  <a:pt x="6099174" y="1277618"/>
                  <a:pt x="6063460" y="1181847"/>
                  <a:pt x="5992031" y="1109613"/>
                </a:cubicBezTo>
                <a:cubicBezTo>
                  <a:pt x="5788299" y="906708"/>
                  <a:pt x="5537488" y="846648"/>
                  <a:pt x="5261515" y="834474"/>
                </a:cubicBezTo>
                <a:close/>
                <a:moveTo>
                  <a:pt x="4447699" y="331"/>
                </a:moveTo>
                <a:cubicBezTo>
                  <a:pt x="4564480" y="-2712"/>
                  <a:pt x="4681160" y="15143"/>
                  <a:pt x="4794796" y="56942"/>
                </a:cubicBezTo>
                <a:cubicBezTo>
                  <a:pt x="5010704" y="152713"/>
                  <a:pt x="5165736" y="308544"/>
                  <a:pt x="5237976" y="534986"/>
                </a:cubicBezTo>
                <a:cubicBezTo>
                  <a:pt x="5250151" y="595046"/>
                  <a:pt x="5250151" y="655106"/>
                  <a:pt x="5250151" y="714354"/>
                </a:cubicBezTo>
                <a:cubicBezTo>
                  <a:pt x="5250151" y="774414"/>
                  <a:pt x="5250151" y="774414"/>
                  <a:pt x="5309404" y="750877"/>
                </a:cubicBezTo>
                <a:cubicBezTo>
                  <a:pt x="5321580" y="750877"/>
                  <a:pt x="5333755" y="750877"/>
                  <a:pt x="5345930" y="738702"/>
                </a:cubicBezTo>
                <a:cubicBezTo>
                  <a:pt x="5381644" y="690817"/>
                  <a:pt x="5441709" y="690817"/>
                  <a:pt x="5513137" y="690817"/>
                </a:cubicBezTo>
                <a:cubicBezTo>
                  <a:pt x="5752584" y="690817"/>
                  <a:pt x="5992031" y="750877"/>
                  <a:pt x="6207128" y="858822"/>
                </a:cubicBezTo>
                <a:cubicBezTo>
                  <a:pt x="6290732" y="906708"/>
                  <a:pt x="6375147" y="965956"/>
                  <a:pt x="6410049" y="1061727"/>
                </a:cubicBezTo>
                <a:cubicBezTo>
                  <a:pt x="6410049" y="1073901"/>
                  <a:pt x="6410049" y="1086076"/>
                  <a:pt x="6423036" y="1086076"/>
                </a:cubicBezTo>
                <a:cubicBezTo>
                  <a:pt x="6423036" y="1086076"/>
                  <a:pt x="6423036" y="1073901"/>
                  <a:pt x="6423036" y="1061727"/>
                </a:cubicBezTo>
                <a:cubicBezTo>
                  <a:pt x="6410049" y="990305"/>
                  <a:pt x="6386510" y="930245"/>
                  <a:pt x="6327257" y="882359"/>
                </a:cubicBezTo>
                <a:cubicBezTo>
                  <a:pt x="6207128" y="774414"/>
                  <a:pt x="6063460" y="714354"/>
                  <a:pt x="5907616" y="666468"/>
                </a:cubicBezTo>
                <a:cubicBezTo>
                  <a:pt x="5848363" y="642931"/>
                  <a:pt x="5776935" y="630757"/>
                  <a:pt x="5716870" y="618583"/>
                </a:cubicBezTo>
                <a:cubicBezTo>
                  <a:pt x="5621091" y="607220"/>
                  <a:pt x="5525313" y="595046"/>
                  <a:pt x="5429534" y="570697"/>
                </a:cubicBezTo>
                <a:cubicBezTo>
                  <a:pt x="5357294" y="559335"/>
                  <a:pt x="5357294" y="547160"/>
                  <a:pt x="5405183" y="487100"/>
                </a:cubicBezTo>
                <a:cubicBezTo>
                  <a:pt x="5500962" y="379967"/>
                  <a:pt x="5621091" y="320718"/>
                  <a:pt x="5752584" y="272833"/>
                </a:cubicBezTo>
                <a:cubicBezTo>
                  <a:pt x="5872714" y="236310"/>
                  <a:pt x="5992031" y="200599"/>
                  <a:pt x="6111349" y="188424"/>
                </a:cubicBezTo>
                <a:cubicBezTo>
                  <a:pt x="6314270" y="164887"/>
                  <a:pt x="6518815" y="117002"/>
                  <a:pt x="6721736" y="177062"/>
                </a:cubicBezTo>
                <a:cubicBezTo>
                  <a:pt x="6806151" y="188424"/>
                  <a:pt x="6889755" y="188424"/>
                  <a:pt x="6973359" y="212773"/>
                </a:cubicBezTo>
                <a:cubicBezTo>
                  <a:pt x="7129202" y="248484"/>
                  <a:pt x="7272870" y="308544"/>
                  <a:pt x="7416539" y="392141"/>
                </a:cubicBezTo>
                <a:cubicBezTo>
                  <a:pt x="7524493" y="451389"/>
                  <a:pt x="7608096" y="534986"/>
                  <a:pt x="7691700" y="630757"/>
                </a:cubicBezTo>
                <a:cubicBezTo>
                  <a:pt x="7787479" y="738702"/>
                  <a:pt x="7847543" y="858822"/>
                  <a:pt x="7895433" y="990305"/>
                </a:cubicBezTo>
                <a:cubicBezTo>
                  <a:pt x="7955497" y="1146136"/>
                  <a:pt x="7967673" y="1301155"/>
                  <a:pt x="7967673" y="1456986"/>
                </a:cubicBezTo>
                <a:cubicBezTo>
                  <a:pt x="7967673" y="1588468"/>
                  <a:pt x="7967673" y="1720763"/>
                  <a:pt x="7931147" y="1852245"/>
                </a:cubicBezTo>
                <a:cubicBezTo>
                  <a:pt x="7919783" y="1923668"/>
                  <a:pt x="7907608" y="1995902"/>
                  <a:pt x="7895433" y="2067324"/>
                </a:cubicBezTo>
                <a:cubicBezTo>
                  <a:pt x="7871894" y="2151733"/>
                  <a:pt x="7847543" y="2235330"/>
                  <a:pt x="7823193" y="2318926"/>
                </a:cubicBezTo>
                <a:cubicBezTo>
                  <a:pt x="7763940" y="2511280"/>
                  <a:pt x="7691700" y="2689837"/>
                  <a:pt x="7608096" y="2870016"/>
                </a:cubicBezTo>
                <a:cubicBezTo>
                  <a:pt x="7500142" y="3085907"/>
                  <a:pt x="7392188" y="3313161"/>
                  <a:pt x="7260695" y="3516877"/>
                </a:cubicBezTo>
                <a:cubicBezTo>
                  <a:pt x="7164916" y="3671897"/>
                  <a:pt x="7081313" y="3815553"/>
                  <a:pt x="6985534" y="3959210"/>
                </a:cubicBezTo>
                <a:cubicBezTo>
                  <a:pt x="6889755" y="4102867"/>
                  <a:pt x="6806151" y="4235161"/>
                  <a:pt x="6698197" y="4366644"/>
                </a:cubicBezTo>
                <a:cubicBezTo>
                  <a:pt x="6625957" y="4462415"/>
                  <a:pt x="6554529" y="4558186"/>
                  <a:pt x="6482289" y="4653957"/>
                </a:cubicBezTo>
                <a:cubicBezTo>
                  <a:pt x="6362160" y="4797614"/>
                  <a:pt x="6242842" y="4941270"/>
                  <a:pt x="6111349" y="5084927"/>
                </a:cubicBezTo>
                <a:cubicBezTo>
                  <a:pt x="5967681" y="5252932"/>
                  <a:pt x="5800474" y="5420126"/>
                  <a:pt x="5633267" y="5588131"/>
                </a:cubicBezTo>
                <a:cubicBezTo>
                  <a:pt x="5477423" y="5731788"/>
                  <a:pt x="5309404" y="5875445"/>
                  <a:pt x="5142197" y="6019102"/>
                </a:cubicBezTo>
                <a:cubicBezTo>
                  <a:pt x="4998529" y="6138410"/>
                  <a:pt x="4842686" y="6258529"/>
                  <a:pt x="4686842" y="6377837"/>
                </a:cubicBezTo>
                <a:cubicBezTo>
                  <a:pt x="4543174" y="6485783"/>
                  <a:pt x="4399506" y="6581554"/>
                  <a:pt x="4243662" y="6677325"/>
                </a:cubicBezTo>
                <a:cubicBezTo>
                  <a:pt x="4088630" y="6785271"/>
                  <a:pt x="3920612" y="6881042"/>
                  <a:pt x="3753405" y="6964639"/>
                </a:cubicBezTo>
                <a:cubicBezTo>
                  <a:pt x="3561847" y="7072584"/>
                  <a:pt x="3358114" y="7168355"/>
                  <a:pt x="3154381" y="7251952"/>
                </a:cubicBezTo>
                <a:cubicBezTo>
                  <a:pt x="2987174" y="7324186"/>
                  <a:pt x="2819155" y="7372072"/>
                  <a:pt x="2651948" y="7419957"/>
                </a:cubicBezTo>
                <a:cubicBezTo>
                  <a:pt x="2496105" y="7455669"/>
                  <a:pt x="2352436" y="7479206"/>
                  <a:pt x="2148703" y="7467843"/>
                </a:cubicBezTo>
                <a:cubicBezTo>
                  <a:pt x="2017210" y="7443494"/>
                  <a:pt x="1825653" y="7467843"/>
                  <a:pt x="1645459" y="7431320"/>
                </a:cubicBezTo>
                <a:cubicBezTo>
                  <a:pt x="1549680" y="7419957"/>
                  <a:pt x="1453901" y="7407783"/>
                  <a:pt x="1370297" y="7383434"/>
                </a:cubicBezTo>
                <a:cubicBezTo>
                  <a:pt x="1262343" y="7372072"/>
                  <a:pt x="1155201" y="7324186"/>
                  <a:pt x="1059422" y="7287663"/>
                </a:cubicBezTo>
                <a:cubicBezTo>
                  <a:pt x="854877" y="7216241"/>
                  <a:pt x="663320" y="7096121"/>
                  <a:pt x="496113" y="6940290"/>
                </a:cubicBezTo>
                <a:cubicBezTo>
                  <a:pt x="316730" y="6773096"/>
                  <a:pt x="184426" y="6569380"/>
                  <a:pt x="100822" y="6329952"/>
                </a:cubicBezTo>
                <a:cubicBezTo>
                  <a:pt x="65108" y="6222006"/>
                  <a:pt x="52933" y="6114873"/>
                  <a:pt x="17219" y="6006927"/>
                </a:cubicBezTo>
                <a:cubicBezTo>
                  <a:pt x="5043" y="5982579"/>
                  <a:pt x="17219" y="5971216"/>
                  <a:pt x="17219" y="5946867"/>
                </a:cubicBezTo>
                <a:cubicBezTo>
                  <a:pt x="5043" y="5863271"/>
                  <a:pt x="-7132" y="5779674"/>
                  <a:pt x="5043" y="5707439"/>
                </a:cubicBezTo>
                <a:cubicBezTo>
                  <a:pt x="5043" y="5551608"/>
                  <a:pt x="-7132" y="5396589"/>
                  <a:pt x="29394" y="5252932"/>
                </a:cubicBezTo>
                <a:cubicBezTo>
                  <a:pt x="52933" y="5180698"/>
                  <a:pt x="52933" y="5097101"/>
                  <a:pt x="77283" y="5024867"/>
                </a:cubicBezTo>
                <a:cubicBezTo>
                  <a:pt x="88647" y="4917733"/>
                  <a:pt x="112997" y="4809788"/>
                  <a:pt x="148712" y="4701843"/>
                </a:cubicBezTo>
                <a:cubicBezTo>
                  <a:pt x="196601" y="4570360"/>
                  <a:pt x="244490" y="4438066"/>
                  <a:pt x="292380" y="4306584"/>
                </a:cubicBezTo>
                <a:cubicBezTo>
                  <a:pt x="364620" y="4139390"/>
                  <a:pt x="436048" y="3971385"/>
                  <a:pt x="531827" y="3815553"/>
                </a:cubicBezTo>
                <a:cubicBezTo>
                  <a:pt x="604067" y="3696245"/>
                  <a:pt x="676307" y="3564763"/>
                  <a:pt x="747735" y="3444643"/>
                </a:cubicBezTo>
                <a:cubicBezTo>
                  <a:pt x="806988" y="3336698"/>
                  <a:pt x="867864" y="3240927"/>
                  <a:pt x="927117" y="3145155"/>
                </a:cubicBezTo>
                <a:cubicBezTo>
                  <a:pt x="1022896" y="2990136"/>
                  <a:pt x="1118675" y="2846479"/>
                  <a:pt x="1226629" y="2702822"/>
                </a:cubicBezTo>
                <a:cubicBezTo>
                  <a:pt x="1322408" y="2570529"/>
                  <a:pt x="1418187" y="2426872"/>
                  <a:pt x="1526141" y="2295390"/>
                </a:cubicBezTo>
                <a:cubicBezTo>
                  <a:pt x="1597569" y="2199618"/>
                  <a:pt x="1669809" y="2103847"/>
                  <a:pt x="1741237" y="2008076"/>
                </a:cubicBezTo>
                <a:cubicBezTo>
                  <a:pt x="1813477" y="1923668"/>
                  <a:pt x="1897081" y="1827896"/>
                  <a:pt x="1980685" y="1744300"/>
                </a:cubicBezTo>
                <a:cubicBezTo>
                  <a:pt x="2220132" y="1481335"/>
                  <a:pt x="2471754" y="1217558"/>
                  <a:pt x="2747727" y="978130"/>
                </a:cubicBezTo>
                <a:cubicBezTo>
                  <a:pt x="2891395" y="858822"/>
                  <a:pt x="3035063" y="726528"/>
                  <a:pt x="3190095" y="618583"/>
                </a:cubicBezTo>
                <a:cubicBezTo>
                  <a:pt x="3358114" y="487100"/>
                  <a:pt x="3537496" y="368604"/>
                  <a:pt x="3716879" y="260658"/>
                </a:cubicBezTo>
                <a:cubicBezTo>
                  <a:pt x="3837008" y="188424"/>
                  <a:pt x="3968501" y="117002"/>
                  <a:pt x="4099994" y="69116"/>
                </a:cubicBezTo>
                <a:cubicBezTo>
                  <a:pt x="4214035" y="27318"/>
                  <a:pt x="4330918" y="3375"/>
                  <a:pt x="4447699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54528" y="-549109"/>
            <a:ext cx="9352717" cy="8022693"/>
          </a:xfrm>
          <a:custGeom>
            <a:avLst/>
            <a:gdLst>
              <a:gd name="connsiteX0" fmla="*/ 4703967 w 9352717"/>
              <a:gd name="connsiteY0" fmla="*/ 1556 h 8022693"/>
              <a:gd name="connsiteX1" fmla="*/ 4931395 w 9352717"/>
              <a:gd name="connsiteY1" fmla="*/ 1556 h 8022693"/>
              <a:gd name="connsiteX2" fmla="*/ 5122403 w 9352717"/>
              <a:gd name="connsiteY2" fmla="*/ 1556 h 8022693"/>
              <a:gd name="connsiteX3" fmla="*/ 5599922 w 9352717"/>
              <a:gd name="connsiteY3" fmla="*/ 144791 h 8022693"/>
              <a:gd name="connsiteX4" fmla="*/ 5647674 w 9352717"/>
              <a:gd name="connsiteY4" fmla="*/ 169068 h 8022693"/>
              <a:gd name="connsiteX5" fmla="*/ 6280589 w 9352717"/>
              <a:gd name="connsiteY5" fmla="*/ 192536 h 8022693"/>
              <a:gd name="connsiteX6" fmla="*/ 7151454 w 9352717"/>
              <a:gd name="connsiteY6" fmla="*/ 240281 h 8022693"/>
              <a:gd name="connsiteX7" fmla="*/ 7653254 w 9352717"/>
              <a:gd name="connsiteY7" fmla="*/ 263749 h 8022693"/>
              <a:gd name="connsiteX8" fmla="*/ 8321780 w 9352717"/>
              <a:gd name="connsiteY8" fmla="*/ 312303 h 8022693"/>
              <a:gd name="connsiteX9" fmla="*/ 8668183 w 9352717"/>
              <a:gd name="connsiteY9" fmla="*/ 323632 h 8022693"/>
              <a:gd name="connsiteX10" fmla="*/ 9313239 w 9352717"/>
              <a:gd name="connsiteY10" fmla="*/ 371377 h 8022693"/>
              <a:gd name="connsiteX11" fmla="*/ 9336710 w 9352717"/>
              <a:gd name="connsiteY11" fmla="*/ 431260 h 8022693"/>
              <a:gd name="connsiteX12" fmla="*/ 9002447 w 9352717"/>
              <a:gd name="connsiteY12" fmla="*/ 789751 h 8022693"/>
              <a:gd name="connsiteX13" fmla="*/ 7879873 w 9352717"/>
              <a:gd name="connsiteY13" fmla="*/ 1517254 h 8022693"/>
              <a:gd name="connsiteX14" fmla="*/ 7486527 w 9352717"/>
              <a:gd name="connsiteY14" fmla="*/ 1684765 h 8022693"/>
              <a:gd name="connsiteX15" fmla="*/ 7115842 w 9352717"/>
              <a:gd name="connsiteY15" fmla="*/ 1792394 h 8022693"/>
              <a:gd name="connsiteX16" fmla="*/ 6889223 w 9352717"/>
              <a:gd name="connsiteY16" fmla="*/ 1815861 h 8022693"/>
              <a:gd name="connsiteX17" fmla="*/ 6316200 w 9352717"/>
              <a:gd name="connsiteY17" fmla="*/ 1851468 h 8022693"/>
              <a:gd name="connsiteX18" fmla="*/ 5384634 w 9352717"/>
              <a:gd name="connsiteY18" fmla="*/ 1887883 h 8022693"/>
              <a:gd name="connsiteX19" fmla="*/ 5205766 w 9352717"/>
              <a:gd name="connsiteY19" fmla="*/ 1994702 h 8022693"/>
              <a:gd name="connsiteX20" fmla="*/ 4811611 w 9352717"/>
              <a:gd name="connsiteY20" fmla="*/ 2616195 h 8022693"/>
              <a:gd name="connsiteX21" fmla="*/ 4417455 w 9352717"/>
              <a:gd name="connsiteY21" fmla="*/ 3260346 h 8022693"/>
              <a:gd name="connsiteX22" fmla="*/ 4071861 w 9352717"/>
              <a:gd name="connsiteY22" fmla="*/ 3773400 h 8022693"/>
              <a:gd name="connsiteX23" fmla="*/ 3761069 w 9352717"/>
              <a:gd name="connsiteY23" fmla="*/ 4250849 h 8022693"/>
              <a:gd name="connsiteX24" fmla="*/ 3474558 w 9352717"/>
              <a:gd name="connsiteY24" fmla="*/ 4679744 h 8022693"/>
              <a:gd name="connsiteX25" fmla="*/ 3175906 w 9352717"/>
              <a:gd name="connsiteY25" fmla="*/ 5133724 h 8022693"/>
              <a:gd name="connsiteX26" fmla="*/ 2937147 w 9352717"/>
              <a:gd name="connsiteY26" fmla="*/ 5480077 h 8022693"/>
              <a:gd name="connsiteX27" fmla="*/ 2721858 w 9352717"/>
              <a:gd name="connsiteY27" fmla="*/ 5802152 h 8022693"/>
              <a:gd name="connsiteX28" fmla="*/ 2530850 w 9352717"/>
              <a:gd name="connsiteY28" fmla="*/ 6065154 h 8022693"/>
              <a:gd name="connsiteX29" fmla="*/ 2233008 w 9352717"/>
              <a:gd name="connsiteY29" fmla="*/ 6494858 h 8022693"/>
              <a:gd name="connsiteX30" fmla="*/ 1922216 w 9352717"/>
              <a:gd name="connsiteY30" fmla="*/ 6805604 h 8022693"/>
              <a:gd name="connsiteX31" fmla="*/ 1635705 w 9352717"/>
              <a:gd name="connsiteY31" fmla="*/ 7067796 h 8022693"/>
              <a:gd name="connsiteX32" fmla="*/ 1575813 w 9352717"/>
              <a:gd name="connsiteY32" fmla="*/ 7092073 h 8022693"/>
              <a:gd name="connsiteX33" fmla="*/ 1492449 w 9352717"/>
              <a:gd name="connsiteY33" fmla="*/ 7115541 h 8022693"/>
              <a:gd name="connsiteX34" fmla="*/ 1158186 w 9352717"/>
              <a:gd name="connsiteY34" fmla="*/ 7414148 h 8022693"/>
              <a:gd name="connsiteX35" fmla="*/ 1062682 w 9352717"/>
              <a:gd name="connsiteY35" fmla="*/ 7449755 h 8022693"/>
              <a:gd name="connsiteX36" fmla="*/ 883815 w 9352717"/>
              <a:gd name="connsiteY36" fmla="*/ 7533106 h 8022693"/>
              <a:gd name="connsiteX37" fmla="*/ 776171 w 9352717"/>
              <a:gd name="connsiteY37" fmla="*/ 7640734 h 8022693"/>
              <a:gd name="connsiteX38" fmla="*/ 632915 w 9352717"/>
              <a:gd name="connsiteY38" fmla="*/ 7712756 h 8022693"/>
              <a:gd name="connsiteX39" fmla="*/ 513131 w 9352717"/>
              <a:gd name="connsiteY39" fmla="*/ 7783969 h 8022693"/>
              <a:gd name="connsiteX40" fmla="*/ 369875 w 9352717"/>
              <a:gd name="connsiteY40" fmla="*/ 7891597 h 8022693"/>
              <a:gd name="connsiteX41" fmla="*/ 322123 w 9352717"/>
              <a:gd name="connsiteY41" fmla="*/ 7903735 h 8022693"/>
              <a:gd name="connsiteX42" fmla="*/ 322123 w 9352717"/>
              <a:gd name="connsiteY42" fmla="*/ 7867320 h 8022693"/>
              <a:gd name="connsiteX43" fmla="*/ 346404 w 9352717"/>
              <a:gd name="connsiteY43" fmla="*/ 7736224 h 8022693"/>
              <a:gd name="connsiteX44" fmla="*/ 334263 w 9352717"/>
              <a:gd name="connsiteY44" fmla="*/ 7712756 h 8022693"/>
              <a:gd name="connsiteX45" fmla="*/ 310792 w 9352717"/>
              <a:gd name="connsiteY45" fmla="*/ 7724085 h 8022693"/>
              <a:gd name="connsiteX46" fmla="*/ 107644 w 9352717"/>
              <a:gd name="connsiteY46" fmla="*/ 7927203 h 8022693"/>
              <a:gd name="connsiteX47" fmla="*/ 0 w 9352717"/>
              <a:gd name="connsiteY47" fmla="*/ 8022693 h 8022693"/>
              <a:gd name="connsiteX48" fmla="*/ 47752 w 9352717"/>
              <a:gd name="connsiteY48" fmla="*/ 7891597 h 8022693"/>
              <a:gd name="connsiteX49" fmla="*/ 465379 w 9352717"/>
              <a:gd name="connsiteY49" fmla="*/ 7115541 h 8022693"/>
              <a:gd name="connsiteX50" fmla="*/ 979318 w 9352717"/>
              <a:gd name="connsiteY50" fmla="*/ 6171973 h 8022693"/>
              <a:gd name="connsiteX51" fmla="*/ 1444697 w 9352717"/>
              <a:gd name="connsiteY51" fmla="*/ 5336842 h 8022693"/>
              <a:gd name="connsiteX52" fmla="*/ 1766820 w 9352717"/>
              <a:gd name="connsiteY52" fmla="*/ 4763904 h 8022693"/>
              <a:gd name="connsiteX53" fmla="*/ 2185256 w 9352717"/>
              <a:gd name="connsiteY53" fmla="*/ 4012125 h 8022693"/>
              <a:gd name="connsiteX54" fmla="*/ 2615024 w 9352717"/>
              <a:gd name="connsiteY54" fmla="*/ 3212601 h 8022693"/>
              <a:gd name="connsiteX55" fmla="*/ 3044790 w 9352717"/>
              <a:gd name="connsiteY55" fmla="*/ 2413077 h 8022693"/>
              <a:gd name="connsiteX56" fmla="*/ 3223658 w 9352717"/>
              <a:gd name="connsiteY56" fmla="*/ 2054586 h 8022693"/>
              <a:gd name="connsiteX57" fmla="*/ 3188046 w 9352717"/>
              <a:gd name="connsiteY57" fmla="*/ 1994702 h 8022693"/>
              <a:gd name="connsiteX58" fmla="*/ 2590743 w 9352717"/>
              <a:gd name="connsiteY58" fmla="*/ 2031118 h 8022693"/>
              <a:gd name="connsiteX59" fmla="*/ 2220868 w 9352717"/>
              <a:gd name="connsiteY59" fmla="*/ 2042447 h 8022693"/>
              <a:gd name="connsiteX60" fmla="*/ 1504589 w 9352717"/>
              <a:gd name="connsiteY60" fmla="*/ 2078863 h 8022693"/>
              <a:gd name="connsiteX61" fmla="*/ 1289301 w 9352717"/>
              <a:gd name="connsiteY61" fmla="*/ 2102330 h 8022693"/>
              <a:gd name="connsiteX62" fmla="*/ 871674 w 9352717"/>
              <a:gd name="connsiteY62" fmla="*/ 1946957 h 8022693"/>
              <a:gd name="connsiteX63" fmla="*/ 799642 w 9352717"/>
              <a:gd name="connsiteY63" fmla="*/ 1612743 h 8022693"/>
              <a:gd name="connsiteX64" fmla="*/ 1241549 w 9352717"/>
              <a:gd name="connsiteY64" fmla="*/ 705591 h 8022693"/>
              <a:gd name="connsiteX65" fmla="*/ 1515920 w 9352717"/>
              <a:gd name="connsiteY65" fmla="*/ 431260 h 8022693"/>
              <a:gd name="connsiteX66" fmla="*/ 1826712 w 9352717"/>
              <a:gd name="connsiteY66" fmla="*/ 263749 h 8022693"/>
              <a:gd name="connsiteX67" fmla="*/ 2065472 w 9352717"/>
              <a:gd name="connsiteY67" fmla="*/ 228142 h 8022693"/>
              <a:gd name="connsiteX68" fmla="*/ 2698387 w 9352717"/>
              <a:gd name="connsiteY68" fmla="*/ 180397 h 8022693"/>
              <a:gd name="connsiteX69" fmla="*/ 2997039 w 9352717"/>
              <a:gd name="connsiteY69" fmla="*/ 169068 h 8022693"/>
              <a:gd name="connsiteX70" fmla="*/ 4107473 w 9352717"/>
              <a:gd name="connsiteY70" fmla="*/ 144791 h 8022693"/>
              <a:gd name="connsiteX71" fmla="*/ 4238588 w 9352717"/>
              <a:gd name="connsiteY71" fmla="*/ 108376 h 8022693"/>
              <a:gd name="connsiteX72" fmla="*/ 4489488 w 9352717"/>
              <a:gd name="connsiteY72" fmla="*/ 37163 h 8022693"/>
              <a:gd name="connsiteX73" fmla="*/ 4703967 w 9352717"/>
              <a:gd name="connsiteY73" fmla="*/ 1556 h 802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352717" h="8022693">
                <a:moveTo>
                  <a:pt x="4703967" y="1556"/>
                </a:moveTo>
                <a:cubicBezTo>
                  <a:pt x="4775999" y="12886"/>
                  <a:pt x="4859363" y="1556"/>
                  <a:pt x="4931395" y="1556"/>
                </a:cubicBezTo>
                <a:cubicBezTo>
                  <a:pt x="4990478" y="1556"/>
                  <a:pt x="5050370" y="1556"/>
                  <a:pt x="5122403" y="1556"/>
                </a:cubicBezTo>
                <a:cubicBezTo>
                  <a:pt x="5301270" y="-10582"/>
                  <a:pt x="5456666" y="49301"/>
                  <a:pt x="5599922" y="144791"/>
                </a:cubicBezTo>
                <a:cubicBezTo>
                  <a:pt x="5612062" y="156120"/>
                  <a:pt x="5623393" y="169068"/>
                  <a:pt x="5647674" y="169068"/>
                </a:cubicBezTo>
                <a:cubicBezTo>
                  <a:pt x="5862153" y="180397"/>
                  <a:pt x="6065301" y="203865"/>
                  <a:pt x="6280589" y="192536"/>
                </a:cubicBezTo>
                <a:cubicBezTo>
                  <a:pt x="6578431" y="192536"/>
                  <a:pt x="6864943" y="228142"/>
                  <a:pt x="7151454" y="240281"/>
                </a:cubicBezTo>
                <a:cubicBezTo>
                  <a:pt x="7318990" y="240281"/>
                  <a:pt x="7486527" y="251610"/>
                  <a:pt x="7653254" y="263749"/>
                </a:cubicBezTo>
                <a:cubicBezTo>
                  <a:pt x="7879873" y="288026"/>
                  <a:pt x="8095161" y="275887"/>
                  <a:pt x="8321780" y="312303"/>
                </a:cubicBezTo>
                <a:cubicBezTo>
                  <a:pt x="8441564" y="323632"/>
                  <a:pt x="8548399" y="312303"/>
                  <a:pt x="8668183" y="323632"/>
                </a:cubicBezTo>
                <a:cubicBezTo>
                  <a:pt x="8882662" y="360048"/>
                  <a:pt x="9097951" y="347100"/>
                  <a:pt x="9313239" y="371377"/>
                </a:cubicBezTo>
                <a:cubicBezTo>
                  <a:pt x="9360991" y="371377"/>
                  <a:pt x="9360991" y="383516"/>
                  <a:pt x="9336710" y="431260"/>
                </a:cubicBezTo>
                <a:cubicBezTo>
                  <a:pt x="9241206" y="562356"/>
                  <a:pt x="9121422" y="682123"/>
                  <a:pt x="9002447" y="789751"/>
                </a:cubicBezTo>
                <a:cubicBezTo>
                  <a:pt x="8668183" y="1099688"/>
                  <a:pt x="8286169" y="1326274"/>
                  <a:pt x="7879873" y="1517254"/>
                </a:cubicBezTo>
                <a:cubicBezTo>
                  <a:pt x="7760898" y="1589275"/>
                  <a:pt x="7629782" y="1649159"/>
                  <a:pt x="7486527" y="1684765"/>
                </a:cubicBezTo>
                <a:cubicBezTo>
                  <a:pt x="7366742" y="1720372"/>
                  <a:pt x="7246958" y="1768116"/>
                  <a:pt x="7115842" y="1792394"/>
                </a:cubicBezTo>
                <a:cubicBezTo>
                  <a:pt x="7044619" y="1803723"/>
                  <a:pt x="6972587" y="1815861"/>
                  <a:pt x="6889223" y="1815861"/>
                </a:cubicBezTo>
                <a:cubicBezTo>
                  <a:pt x="6698216" y="1828000"/>
                  <a:pt x="6507208" y="1851468"/>
                  <a:pt x="6316200" y="1851468"/>
                </a:cubicBezTo>
                <a:cubicBezTo>
                  <a:pt x="6005408" y="1851468"/>
                  <a:pt x="5695426" y="1899213"/>
                  <a:pt x="5384634" y="1887883"/>
                </a:cubicBezTo>
                <a:cubicBezTo>
                  <a:pt x="5313411" y="1887883"/>
                  <a:pt x="5253518" y="1911351"/>
                  <a:pt x="5205766" y="1994702"/>
                </a:cubicBezTo>
                <a:cubicBezTo>
                  <a:pt x="5074651" y="2197820"/>
                  <a:pt x="4954867" y="2413077"/>
                  <a:pt x="4811611" y="2616195"/>
                </a:cubicBezTo>
                <a:cubicBezTo>
                  <a:pt x="4680496" y="2830642"/>
                  <a:pt x="4549380" y="3045898"/>
                  <a:pt x="4417455" y="3260346"/>
                </a:cubicBezTo>
                <a:cubicBezTo>
                  <a:pt x="4310621" y="3439186"/>
                  <a:pt x="4178696" y="3594560"/>
                  <a:pt x="4071861" y="3773400"/>
                </a:cubicBezTo>
                <a:cubicBezTo>
                  <a:pt x="3976357" y="3928774"/>
                  <a:pt x="3867904" y="4096285"/>
                  <a:pt x="3761069" y="4250849"/>
                </a:cubicBezTo>
                <a:cubicBezTo>
                  <a:pt x="3676896" y="4394084"/>
                  <a:pt x="3570061" y="4536509"/>
                  <a:pt x="3474558" y="4679744"/>
                </a:cubicBezTo>
                <a:cubicBezTo>
                  <a:pt x="3379054" y="4835117"/>
                  <a:pt x="3271410" y="4990490"/>
                  <a:pt x="3175906" y="5133724"/>
                </a:cubicBezTo>
                <a:cubicBezTo>
                  <a:pt x="3092543" y="5253491"/>
                  <a:pt x="3020510" y="5360310"/>
                  <a:pt x="2937147" y="5480077"/>
                </a:cubicBezTo>
                <a:cubicBezTo>
                  <a:pt x="2865114" y="5587705"/>
                  <a:pt x="2793891" y="5694524"/>
                  <a:pt x="2721858" y="5802152"/>
                </a:cubicBezTo>
                <a:cubicBezTo>
                  <a:pt x="2662775" y="5885504"/>
                  <a:pt x="2590743" y="5980993"/>
                  <a:pt x="2530850" y="6065154"/>
                </a:cubicBezTo>
                <a:cubicBezTo>
                  <a:pt x="2435347" y="6219718"/>
                  <a:pt x="2339843" y="6351623"/>
                  <a:pt x="2233008" y="6494858"/>
                </a:cubicBezTo>
                <a:cubicBezTo>
                  <a:pt x="2148836" y="6614624"/>
                  <a:pt x="2029860" y="6710114"/>
                  <a:pt x="1922216" y="6805604"/>
                </a:cubicBezTo>
                <a:cubicBezTo>
                  <a:pt x="1826712" y="6901093"/>
                  <a:pt x="1731209" y="6983635"/>
                  <a:pt x="1635705" y="7067796"/>
                </a:cubicBezTo>
                <a:cubicBezTo>
                  <a:pt x="1611424" y="7092073"/>
                  <a:pt x="1600093" y="7103402"/>
                  <a:pt x="1575813" y="7092073"/>
                </a:cubicBezTo>
                <a:cubicBezTo>
                  <a:pt x="1540201" y="7079125"/>
                  <a:pt x="1515920" y="7092073"/>
                  <a:pt x="1492449" y="7115541"/>
                </a:cubicBezTo>
                <a:cubicBezTo>
                  <a:pt x="1372665" y="7211030"/>
                  <a:pt x="1265830" y="7306520"/>
                  <a:pt x="1158186" y="7414148"/>
                </a:cubicBezTo>
                <a:cubicBezTo>
                  <a:pt x="1133905" y="7437616"/>
                  <a:pt x="1110434" y="7461893"/>
                  <a:pt x="1062682" y="7449755"/>
                </a:cubicBezTo>
                <a:cubicBezTo>
                  <a:pt x="990650" y="7437616"/>
                  <a:pt x="942898" y="7485361"/>
                  <a:pt x="883815" y="7533106"/>
                </a:cubicBezTo>
                <a:cubicBezTo>
                  <a:pt x="847394" y="7557383"/>
                  <a:pt x="811782" y="7605128"/>
                  <a:pt x="776171" y="7640734"/>
                </a:cubicBezTo>
                <a:cubicBezTo>
                  <a:pt x="740559" y="7676340"/>
                  <a:pt x="704138" y="7712756"/>
                  <a:pt x="632915" y="7712756"/>
                </a:cubicBezTo>
                <a:cubicBezTo>
                  <a:pt x="585163" y="7712756"/>
                  <a:pt x="549551" y="7748362"/>
                  <a:pt x="513131" y="7783969"/>
                </a:cubicBezTo>
                <a:cubicBezTo>
                  <a:pt x="465379" y="7819575"/>
                  <a:pt x="406296" y="7843852"/>
                  <a:pt x="369875" y="7891597"/>
                </a:cubicBezTo>
                <a:cubicBezTo>
                  <a:pt x="358544" y="7903735"/>
                  <a:pt x="334263" y="7915065"/>
                  <a:pt x="322123" y="7903735"/>
                </a:cubicBezTo>
                <a:cubicBezTo>
                  <a:pt x="310792" y="7891597"/>
                  <a:pt x="310792" y="7879458"/>
                  <a:pt x="322123" y="7867320"/>
                </a:cubicBezTo>
                <a:cubicBezTo>
                  <a:pt x="346404" y="7819575"/>
                  <a:pt x="346404" y="7783969"/>
                  <a:pt x="346404" y="7736224"/>
                </a:cubicBezTo>
                <a:cubicBezTo>
                  <a:pt x="346404" y="7724085"/>
                  <a:pt x="346404" y="7712756"/>
                  <a:pt x="334263" y="7712756"/>
                </a:cubicBezTo>
                <a:cubicBezTo>
                  <a:pt x="322123" y="7712756"/>
                  <a:pt x="310792" y="7724085"/>
                  <a:pt x="310792" y="7724085"/>
                </a:cubicBezTo>
                <a:cubicBezTo>
                  <a:pt x="238759" y="7796107"/>
                  <a:pt x="178867" y="7867320"/>
                  <a:pt x="107644" y="7927203"/>
                </a:cubicBezTo>
                <a:cubicBezTo>
                  <a:pt x="83364" y="7962810"/>
                  <a:pt x="47752" y="7999225"/>
                  <a:pt x="0" y="8022693"/>
                </a:cubicBezTo>
                <a:cubicBezTo>
                  <a:pt x="0" y="7974948"/>
                  <a:pt x="35612" y="7927203"/>
                  <a:pt x="47752" y="7891597"/>
                </a:cubicBezTo>
                <a:cubicBezTo>
                  <a:pt x="178867" y="7628596"/>
                  <a:pt x="322123" y="7366404"/>
                  <a:pt x="465379" y="7115541"/>
                </a:cubicBezTo>
                <a:cubicBezTo>
                  <a:pt x="645055" y="6792656"/>
                  <a:pt x="811782" y="6482719"/>
                  <a:pt x="979318" y="6171973"/>
                </a:cubicBezTo>
                <a:cubicBezTo>
                  <a:pt x="1133905" y="5897642"/>
                  <a:pt x="1289301" y="5611173"/>
                  <a:pt x="1444697" y="5336842"/>
                </a:cubicBezTo>
                <a:cubicBezTo>
                  <a:pt x="1552341" y="5145863"/>
                  <a:pt x="1659176" y="4954884"/>
                  <a:pt x="1766820" y="4763904"/>
                </a:cubicBezTo>
                <a:cubicBezTo>
                  <a:pt x="1897936" y="4513041"/>
                  <a:pt x="2053332" y="4262988"/>
                  <a:pt x="2185256" y="4012125"/>
                </a:cubicBezTo>
                <a:cubicBezTo>
                  <a:pt x="2328512" y="3737794"/>
                  <a:pt x="2471768" y="3475602"/>
                  <a:pt x="2615024" y="3212601"/>
                </a:cubicBezTo>
                <a:cubicBezTo>
                  <a:pt x="2758279" y="2950409"/>
                  <a:pt x="2901535" y="2675269"/>
                  <a:pt x="3044790" y="2413077"/>
                </a:cubicBezTo>
                <a:cubicBezTo>
                  <a:pt x="3103873" y="2293310"/>
                  <a:pt x="3163766" y="2174352"/>
                  <a:pt x="3223658" y="2054586"/>
                </a:cubicBezTo>
                <a:cubicBezTo>
                  <a:pt x="3247129" y="2006841"/>
                  <a:pt x="3247129" y="1983373"/>
                  <a:pt x="3188046" y="1994702"/>
                </a:cubicBezTo>
                <a:cubicBezTo>
                  <a:pt x="2984898" y="2018979"/>
                  <a:pt x="2781751" y="1994702"/>
                  <a:pt x="2590743" y="2031118"/>
                </a:cubicBezTo>
                <a:cubicBezTo>
                  <a:pt x="2459628" y="2042447"/>
                  <a:pt x="2339843" y="2031118"/>
                  <a:pt x="2220868" y="2042447"/>
                </a:cubicBezTo>
                <a:cubicBezTo>
                  <a:pt x="1982108" y="2054586"/>
                  <a:pt x="1743349" y="2078863"/>
                  <a:pt x="1504589" y="2078863"/>
                </a:cubicBezTo>
                <a:cubicBezTo>
                  <a:pt x="1432557" y="2078863"/>
                  <a:pt x="1361334" y="2090192"/>
                  <a:pt x="1289301" y="2102330"/>
                </a:cubicBezTo>
                <a:cubicBezTo>
                  <a:pt x="1133905" y="2102330"/>
                  <a:pt x="979318" y="2090192"/>
                  <a:pt x="871674" y="1946957"/>
                </a:cubicBezTo>
                <a:cubicBezTo>
                  <a:pt x="799642" y="1851468"/>
                  <a:pt x="776171" y="1732510"/>
                  <a:pt x="799642" y="1612743"/>
                </a:cubicBezTo>
                <a:cubicBezTo>
                  <a:pt x="847394" y="1267200"/>
                  <a:pt x="1027070" y="968592"/>
                  <a:pt x="1241549" y="705591"/>
                </a:cubicBezTo>
                <a:cubicBezTo>
                  <a:pt x="1324913" y="597963"/>
                  <a:pt x="1420417" y="514612"/>
                  <a:pt x="1515920" y="431260"/>
                </a:cubicBezTo>
                <a:cubicBezTo>
                  <a:pt x="1611424" y="360048"/>
                  <a:pt x="1719068" y="299355"/>
                  <a:pt x="1826712" y="263749"/>
                </a:cubicBezTo>
                <a:cubicBezTo>
                  <a:pt x="1897936" y="240281"/>
                  <a:pt x="1982108" y="228142"/>
                  <a:pt x="2065472" y="228142"/>
                </a:cubicBezTo>
                <a:cubicBezTo>
                  <a:pt x="2280760" y="216813"/>
                  <a:pt x="2483099" y="192536"/>
                  <a:pt x="2698387" y="180397"/>
                </a:cubicBezTo>
                <a:cubicBezTo>
                  <a:pt x="2793891" y="169068"/>
                  <a:pt x="2901535" y="169068"/>
                  <a:pt x="2997039" y="169068"/>
                </a:cubicBezTo>
                <a:cubicBezTo>
                  <a:pt x="3366913" y="169068"/>
                  <a:pt x="3737598" y="132653"/>
                  <a:pt x="4107473" y="144791"/>
                </a:cubicBezTo>
                <a:cubicBezTo>
                  <a:pt x="4155225" y="144791"/>
                  <a:pt x="4202977" y="132653"/>
                  <a:pt x="4238588" y="108376"/>
                </a:cubicBezTo>
                <a:cubicBezTo>
                  <a:pt x="4310621" y="60631"/>
                  <a:pt x="4406125" y="49301"/>
                  <a:pt x="4489488" y="37163"/>
                </a:cubicBezTo>
                <a:cubicBezTo>
                  <a:pt x="4560711" y="25834"/>
                  <a:pt x="4632744" y="1556"/>
                  <a:pt x="4703967" y="15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9" Type="http://schemas.openxmlformats.org/officeDocument/2006/relationships/theme" Target="../theme/theme1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3.xml"/><Relationship Id="rId5" Type="http://schemas.openxmlformats.org/officeDocument/2006/relationships/image" Target="../media/image9.png"/><Relationship Id="rId4" Type="http://schemas.openxmlformats.org/officeDocument/2006/relationships/image" Target="../media/image8.emf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4.xml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5.xml"/><Relationship Id="rId4" Type="http://schemas.openxmlformats.org/officeDocument/2006/relationships/image" Target="../media/image10.jpe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hemeOverride" Target="../theme/themeOverride6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8.xml"/><Relationship Id="rId4" Type="http://schemas.openxmlformats.org/officeDocument/2006/relationships/image" Target="../media/image17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9.xml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0.xml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1.xml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2.xml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hemeOverride" Target="../theme/themeOverride13.xml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4.xml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6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7" b="27817"/>
          <a:stretch>
            <a:fillRect/>
          </a:stretch>
        </p:blipFill>
        <p:spPr>
          <a:xfrm>
            <a:off x="1042219" y="-1"/>
            <a:ext cx="10107562" cy="685800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800" y="558800"/>
            <a:ext cx="5740400" cy="57404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780639" y="2397948"/>
            <a:ext cx="263072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endParaRPr lang="en-US" altLang="zh-CN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REPORTS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5169031" y="3988314"/>
            <a:ext cx="1853938" cy="275590"/>
          </a:xfrm>
          <a:prstGeom prst="rect">
            <a:avLst/>
          </a:prstGeom>
          <a:solidFill>
            <a:srgbClr val="405B6B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管理资源吧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20180828"/>
          <p:cNvSpPr/>
          <p:nvPr/>
        </p:nvSpPr>
        <p:spPr>
          <a:xfrm>
            <a:off x="4315360" y="2006772"/>
            <a:ext cx="3587810" cy="2163546"/>
          </a:xfrm>
          <a:prstGeom prst="rect">
            <a:avLst/>
          </a:prstGeom>
          <a:solidFill>
            <a:srgbClr val="4EB4B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方正书宋简体" panose="03000509000000000000" pitchFamily="65" charset="-122"/>
              <a:ea typeface="方正仿宋简体" panose="02010601030101010101" pitchFamily="2" charset="-122"/>
              <a:sym typeface="方正书宋简体" panose="03000509000000000000" pitchFamily="65" charset="-122"/>
            </a:endParaRPr>
          </a:p>
        </p:txBody>
      </p:sp>
      <p:sp>
        <p:nvSpPr>
          <p:cNvPr id="15" name="20215"/>
          <p:cNvSpPr/>
          <p:nvPr/>
        </p:nvSpPr>
        <p:spPr bwMode="auto">
          <a:xfrm>
            <a:off x="5606493" y="2569230"/>
            <a:ext cx="979014" cy="982200"/>
          </a:xfrm>
          <a:custGeom>
            <a:avLst/>
            <a:gdLst>
              <a:gd name="connsiteX0" fmla="*/ 171672 w 343326"/>
              <a:gd name="connsiteY0" fmla="*/ 138399 h 344444"/>
              <a:gd name="connsiteX1" fmla="*/ 139375 w 343326"/>
              <a:gd name="connsiteY1" fmla="*/ 171112 h 344444"/>
              <a:gd name="connsiteX2" fmla="*/ 171672 w 343326"/>
              <a:gd name="connsiteY2" fmla="*/ 203824 h 344444"/>
              <a:gd name="connsiteX3" fmla="*/ 203961 w 343326"/>
              <a:gd name="connsiteY3" fmla="*/ 171112 h 344444"/>
              <a:gd name="connsiteX4" fmla="*/ 171672 w 343326"/>
              <a:gd name="connsiteY4" fmla="*/ 138399 h 344444"/>
              <a:gd name="connsiteX5" fmla="*/ 171672 w 343326"/>
              <a:gd name="connsiteY5" fmla="*/ 127495 h 344444"/>
              <a:gd name="connsiteX6" fmla="*/ 214729 w 343326"/>
              <a:gd name="connsiteY6" fmla="*/ 171112 h 344444"/>
              <a:gd name="connsiteX7" fmla="*/ 171672 w 343326"/>
              <a:gd name="connsiteY7" fmla="*/ 214724 h 344444"/>
              <a:gd name="connsiteX8" fmla="*/ 128614 w 343326"/>
              <a:gd name="connsiteY8" fmla="*/ 171112 h 344444"/>
              <a:gd name="connsiteX9" fmla="*/ 171672 w 343326"/>
              <a:gd name="connsiteY9" fmla="*/ 127495 h 344444"/>
              <a:gd name="connsiteX10" fmla="*/ 171672 w 343326"/>
              <a:gd name="connsiteY10" fmla="*/ 105540 h 344444"/>
              <a:gd name="connsiteX11" fmla="*/ 105617 w 343326"/>
              <a:gd name="connsiteY11" fmla="*/ 171113 h 344444"/>
              <a:gd name="connsiteX12" fmla="*/ 171672 w 343326"/>
              <a:gd name="connsiteY12" fmla="*/ 236678 h 344444"/>
              <a:gd name="connsiteX13" fmla="*/ 237726 w 343326"/>
              <a:gd name="connsiteY13" fmla="*/ 171113 h 344444"/>
              <a:gd name="connsiteX14" fmla="*/ 171672 w 343326"/>
              <a:gd name="connsiteY14" fmla="*/ 105540 h 344444"/>
              <a:gd name="connsiteX15" fmla="*/ 171672 w 343326"/>
              <a:gd name="connsiteY15" fmla="*/ 96181 h 344444"/>
              <a:gd name="connsiteX16" fmla="*/ 247155 w 343326"/>
              <a:gd name="connsiteY16" fmla="*/ 171113 h 344444"/>
              <a:gd name="connsiteX17" fmla="*/ 171672 w 343326"/>
              <a:gd name="connsiteY17" fmla="*/ 246044 h 344444"/>
              <a:gd name="connsiteX18" fmla="*/ 96181 w 343326"/>
              <a:gd name="connsiteY18" fmla="*/ 171113 h 344444"/>
              <a:gd name="connsiteX19" fmla="*/ 171672 w 343326"/>
              <a:gd name="connsiteY19" fmla="*/ 96181 h 344444"/>
              <a:gd name="connsiteX20" fmla="*/ 157063 w 343326"/>
              <a:gd name="connsiteY20" fmla="*/ 21529 h 344444"/>
              <a:gd name="connsiteX21" fmla="*/ 150483 w 343326"/>
              <a:gd name="connsiteY21" fmla="*/ 54539 h 344444"/>
              <a:gd name="connsiteX22" fmla="*/ 136479 w 343326"/>
              <a:gd name="connsiteY22" fmla="*/ 70646 h 344444"/>
              <a:gd name="connsiteX23" fmla="*/ 124954 w 343326"/>
              <a:gd name="connsiteY23" fmla="*/ 75462 h 344444"/>
              <a:gd name="connsiteX24" fmla="*/ 115607 w 343326"/>
              <a:gd name="connsiteY24" fmla="*/ 77599 h 344444"/>
              <a:gd name="connsiteX25" fmla="*/ 103718 w 343326"/>
              <a:gd name="connsiteY25" fmla="*/ 73979 h 344444"/>
              <a:gd name="connsiteX26" fmla="*/ 75773 w 343326"/>
              <a:gd name="connsiteY26" fmla="*/ 55305 h 344444"/>
              <a:gd name="connsiteX27" fmla="*/ 55125 w 343326"/>
              <a:gd name="connsiteY27" fmla="*/ 76020 h 344444"/>
              <a:gd name="connsiteX28" fmla="*/ 73739 w 343326"/>
              <a:gd name="connsiteY28" fmla="*/ 104040 h 344444"/>
              <a:gd name="connsiteX29" fmla="*/ 75201 w 343326"/>
              <a:gd name="connsiteY29" fmla="*/ 125377 h 344444"/>
              <a:gd name="connsiteX30" fmla="*/ 70401 w 343326"/>
              <a:gd name="connsiteY30" fmla="*/ 136955 h 344444"/>
              <a:gd name="connsiteX31" fmla="*/ 54346 w 343326"/>
              <a:gd name="connsiteY31" fmla="*/ 150988 h 344444"/>
              <a:gd name="connsiteX32" fmla="*/ 21443 w 343326"/>
              <a:gd name="connsiteY32" fmla="*/ 157591 h 344444"/>
              <a:gd name="connsiteX33" fmla="*/ 21459 w 343326"/>
              <a:gd name="connsiteY33" fmla="*/ 186870 h 344444"/>
              <a:gd name="connsiteX34" fmla="*/ 54346 w 343326"/>
              <a:gd name="connsiteY34" fmla="*/ 193488 h 344444"/>
              <a:gd name="connsiteX35" fmla="*/ 70401 w 343326"/>
              <a:gd name="connsiteY35" fmla="*/ 207521 h 344444"/>
              <a:gd name="connsiteX36" fmla="*/ 75217 w 343326"/>
              <a:gd name="connsiteY36" fmla="*/ 219083 h 344444"/>
              <a:gd name="connsiteX37" fmla="*/ 73739 w 343326"/>
              <a:gd name="connsiteY37" fmla="*/ 240405 h 344444"/>
              <a:gd name="connsiteX38" fmla="*/ 55125 w 343326"/>
              <a:gd name="connsiteY38" fmla="*/ 268440 h 344444"/>
              <a:gd name="connsiteX39" fmla="*/ 75773 w 343326"/>
              <a:gd name="connsiteY39" fmla="*/ 289155 h 344444"/>
              <a:gd name="connsiteX40" fmla="*/ 103718 w 343326"/>
              <a:gd name="connsiteY40" fmla="*/ 270465 h 344444"/>
              <a:gd name="connsiteX41" fmla="*/ 115607 w 343326"/>
              <a:gd name="connsiteY41" fmla="*/ 266845 h 344444"/>
              <a:gd name="connsiteX42" fmla="*/ 124954 w 343326"/>
              <a:gd name="connsiteY42" fmla="*/ 269014 h 344444"/>
              <a:gd name="connsiteX43" fmla="*/ 136510 w 343326"/>
              <a:gd name="connsiteY43" fmla="*/ 273814 h 344444"/>
              <a:gd name="connsiteX44" fmla="*/ 150483 w 343326"/>
              <a:gd name="connsiteY44" fmla="*/ 289921 h 344444"/>
              <a:gd name="connsiteX45" fmla="*/ 157063 w 343326"/>
              <a:gd name="connsiteY45" fmla="*/ 322915 h 344444"/>
              <a:gd name="connsiteX46" fmla="*/ 186247 w 343326"/>
              <a:gd name="connsiteY46" fmla="*/ 322915 h 344444"/>
              <a:gd name="connsiteX47" fmla="*/ 192860 w 343326"/>
              <a:gd name="connsiteY47" fmla="*/ 289921 h 344444"/>
              <a:gd name="connsiteX48" fmla="*/ 206832 w 343326"/>
              <a:gd name="connsiteY48" fmla="*/ 273814 h 344444"/>
              <a:gd name="connsiteX49" fmla="*/ 218372 w 343326"/>
              <a:gd name="connsiteY49" fmla="*/ 268998 h 344444"/>
              <a:gd name="connsiteX50" fmla="*/ 227719 w 343326"/>
              <a:gd name="connsiteY50" fmla="*/ 266845 h 344444"/>
              <a:gd name="connsiteX51" fmla="*/ 239624 w 343326"/>
              <a:gd name="connsiteY51" fmla="*/ 270465 h 344444"/>
              <a:gd name="connsiteX52" fmla="*/ 267553 w 343326"/>
              <a:gd name="connsiteY52" fmla="*/ 289155 h 344444"/>
              <a:gd name="connsiteX53" fmla="*/ 288201 w 343326"/>
              <a:gd name="connsiteY53" fmla="*/ 268440 h 344444"/>
              <a:gd name="connsiteX54" fmla="*/ 269571 w 343326"/>
              <a:gd name="connsiteY54" fmla="*/ 240405 h 344444"/>
              <a:gd name="connsiteX55" fmla="*/ 268125 w 343326"/>
              <a:gd name="connsiteY55" fmla="*/ 219083 h 344444"/>
              <a:gd name="connsiteX56" fmla="*/ 272925 w 343326"/>
              <a:gd name="connsiteY56" fmla="*/ 207505 h 344444"/>
              <a:gd name="connsiteX57" fmla="*/ 288980 w 343326"/>
              <a:gd name="connsiteY57" fmla="*/ 193472 h 344444"/>
              <a:gd name="connsiteX58" fmla="*/ 321883 w 343326"/>
              <a:gd name="connsiteY58" fmla="*/ 186870 h 344444"/>
              <a:gd name="connsiteX59" fmla="*/ 321852 w 343326"/>
              <a:gd name="connsiteY59" fmla="*/ 157591 h 344444"/>
              <a:gd name="connsiteX60" fmla="*/ 288980 w 343326"/>
              <a:gd name="connsiteY60" fmla="*/ 150972 h 344444"/>
              <a:gd name="connsiteX61" fmla="*/ 272925 w 343326"/>
              <a:gd name="connsiteY61" fmla="*/ 136939 h 344444"/>
              <a:gd name="connsiteX62" fmla="*/ 268109 w 343326"/>
              <a:gd name="connsiteY62" fmla="*/ 125361 h 344444"/>
              <a:gd name="connsiteX63" fmla="*/ 269571 w 343326"/>
              <a:gd name="connsiteY63" fmla="*/ 104040 h 344444"/>
              <a:gd name="connsiteX64" fmla="*/ 288201 w 343326"/>
              <a:gd name="connsiteY64" fmla="*/ 76020 h 344444"/>
              <a:gd name="connsiteX65" fmla="*/ 267553 w 343326"/>
              <a:gd name="connsiteY65" fmla="*/ 55305 h 344444"/>
              <a:gd name="connsiteX66" fmla="*/ 239624 w 343326"/>
              <a:gd name="connsiteY66" fmla="*/ 73979 h 344444"/>
              <a:gd name="connsiteX67" fmla="*/ 227719 w 343326"/>
              <a:gd name="connsiteY67" fmla="*/ 77599 h 344444"/>
              <a:gd name="connsiteX68" fmla="*/ 218356 w 343326"/>
              <a:gd name="connsiteY68" fmla="*/ 75446 h 344444"/>
              <a:gd name="connsiteX69" fmla="*/ 206832 w 343326"/>
              <a:gd name="connsiteY69" fmla="*/ 70646 h 344444"/>
              <a:gd name="connsiteX70" fmla="*/ 192828 w 343326"/>
              <a:gd name="connsiteY70" fmla="*/ 54539 h 344444"/>
              <a:gd name="connsiteX71" fmla="*/ 186247 w 343326"/>
              <a:gd name="connsiteY71" fmla="*/ 21529 h 344444"/>
              <a:gd name="connsiteX72" fmla="*/ 157063 w 343326"/>
              <a:gd name="connsiteY72" fmla="*/ 0 h 344444"/>
              <a:gd name="connsiteX73" fmla="*/ 186247 w 343326"/>
              <a:gd name="connsiteY73" fmla="*/ 0 h 344444"/>
              <a:gd name="connsiteX74" fmla="*/ 207293 w 343326"/>
              <a:gd name="connsiteY74" fmla="*/ 17303 h 344444"/>
              <a:gd name="connsiteX75" fmla="*/ 213874 w 343326"/>
              <a:gd name="connsiteY75" fmla="*/ 50313 h 344444"/>
              <a:gd name="connsiteX76" fmla="*/ 227719 w 343326"/>
              <a:gd name="connsiteY76" fmla="*/ 56070 h 344444"/>
              <a:gd name="connsiteX77" fmla="*/ 255663 w 343326"/>
              <a:gd name="connsiteY77" fmla="*/ 37396 h 344444"/>
              <a:gd name="connsiteX78" fmla="*/ 267537 w 343326"/>
              <a:gd name="connsiteY78" fmla="*/ 33776 h 344444"/>
              <a:gd name="connsiteX79" fmla="*/ 282733 w 343326"/>
              <a:gd name="connsiteY79" fmla="*/ 40091 h 344444"/>
              <a:gd name="connsiteX80" fmla="*/ 303365 w 343326"/>
              <a:gd name="connsiteY80" fmla="*/ 60807 h 344444"/>
              <a:gd name="connsiteX81" fmla="*/ 306051 w 343326"/>
              <a:gd name="connsiteY81" fmla="*/ 87965 h 344444"/>
              <a:gd name="connsiteX82" fmla="*/ 287422 w 343326"/>
              <a:gd name="connsiteY82" fmla="*/ 115984 h 344444"/>
              <a:gd name="connsiteX83" fmla="*/ 293192 w 343326"/>
              <a:gd name="connsiteY83" fmla="*/ 129858 h 344444"/>
              <a:gd name="connsiteX84" fmla="*/ 326064 w 343326"/>
              <a:gd name="connsiteY84" fmla="*/ 136476 h 344444"/>
              <a:gd name="connsiteX85" fmla="*/ 343326 w 343326"/>
              <a:gd name="connsiteY85" fmla="*/ 157591 h 344444"/>
              <a:gd name="connsiteX86" fmla="*/ 343326 w 343326"/>
              <a:gd name="connsiteY86" fmla="*/ 186870 h 344444"/>
              <a:gd name="connsiteX87" fmla="*/ 326064 w 343326"/>
              <a:gd name="connsiteY87" fmla="*/ 207984 h 344444"/>
              <a:gd name="connsiteX88" fmla="*/ 293192 w 343326"/>
              <a:gd name="connsiteY88" fmla="*/ 214586 h 344444"/>
              <a:gd name="connsiteX89" fmla="*/ 287422 w 343326"/>
              <a:gd name="connsiteY89" fmla="*/ 228460 h 344444"/>
              <a:gd name="connsiteX90" fmla="*/ 306051 w 343326"/>
              <a:gd name="connsiteY90" fmla="*/ 256479 h 344444"/>
              <a:gd name="connsiteX91" fmla="*/ 303365 w 343326"/>
              <a:gd name="connsiteY91" fmla="*/ 283653 h 344444"/>
              <a:gd name="connsiteX92" fmla="*/ 282733 w 343326"/>
              <a:gd name="connsiteY92" fmla="*/ 304369 h 344444"/>
              <a:gd name="connsiteX93" fmla="*/ 267537 w 343326"/>
              <a:gd name="connsiteY93" fmla="*/ 310684 h 344444"/>
              <a:gd name="connsiteX94" fmla="*/ 255663 w 343326"/>
              <a:gd name="connsiteY94" fmla="*/ 307048 h 344444"/>
              <a:gd name="connsiteX95" fmla="*/ 227719 w 343326"/>
              <a:gd name="connsiteY95" fmla="*/ 288374 h 344444"/>
              <a:gd name="connsiteX96" fmla="*/ 213890 w 343326"/>
              <a:gd name="connsiteY96" fmla="*/ 294147 h 344444"/>
              <a:gd name="connsiteX97" fmla="*/ 207293 w 343326"/>
              <a:gd name="connsiteY97" fmla="*/ 327141 h 344444"/>
              <a:gd name="connsiteX98" fmla="*/ 186247 w 343326"/>
              <a:gd name="connsiteY98" fmla="*/ 344444 h 344444"/>
              <a:gd name="connsiteX99" fmla="*/ 157063 w 343326"/>
              <a:gd name="connsiteY99" fmla="*/ 344444 h 344444"/>
              <a:gd name="connsiteX100" fmla="*/ 136018 w 343326"/>
              <a:gd name="connsiteY100" fmla="*/ 327141 h 344444"/>
              <a:gd name="connsiteX101" fmla="*/ 129437 w 343326"/>
              <a:gd name="connsiteY101" fmla="*/ 294147 h 344444"/>
              <a:gd name="connsiteX102" fmla="*/ 115607 w 343326"/>
              <a:gd name="connsiteY102" fmla="*/ 288374 h 344444"/>
              <a:gd name="connsiteX103" fmla="*/ 87679 w 343326"/>
              <a:gd name="connsiteY103" fmla="*/ 307048 h 344444"/>
              <a:gd name="connsiteX104" fmla="*/ 75773 w 343326"/>
              <a:gd name="connsiteY104" fmla="*/ 310684 h 344444"/>
              <a:gd name="connsiteX105" fmla="*/ 60593 w 343326"/>
              <a:gd name="connsiteY105" fmla="*/ 304369 h 344444"/>
              <a:gd name="connsiteX106" fmla="*/ 39961 w 343326"/>
              <a:gd name="connsiteY106" fmla="*/ 283653 h 344444"/>
              <a:gd name="connsiteX107" fmla="*/ 37275 w 343326"/>
              <a:gd name="connsiteY107" fmla="*/ 256479 h 344444"/>
              <a:gd name="connsiteX108" fmla="*/ 55888 w 343326"/>
              <a:gd name="connsiteY108" fmla="*/ 228460 h 344444"/>
              <a:gd name="connsiteX109" fmla="*/ 50134 w 343326"/>
              <a:gd name="connsiteY109" fmla="*/ 214586 h 344444"/>
              <a:gd name="connsiteX110" fmla="*/ 17246 w 343326"/>
              <a:gd name="connsiteY110" fmla="*/ 207984 h 344444"/>
              <a:gd name="connsiteX111" fmla="*/ 0 w 343326"/>
              <a:gd name="connsiteY111" fmla="*/ 186870 h 344444"/>
              <a:gd name="connsiteX112" fmla="*/ 0 w 343326"/>
              <a:gd name="connsiteY112" fmla="*/ 157591 h 344444"/>
              <a:gd name="connsiteX113" fmla="*/ 17246 w 343326"/>
              <a:gd name="connsiteY113" fmla="*/ 136476 h 344444"/>
              <a:gd name="connsiteX114" fmla="*/ 50134 w 343326"/>
              <a:gd name="connsiteY114" fmla="*/ 129874 h 344444"/>
              <a:gd name="connsiteX115" fmla="*/ 55888 w 343326"/>
              <a:gd name="connsiteY115" fmla="*/ 115984 h 344444"/>
              <a:gd name="connsiteX116" fmla="*/ 37275 w 343326"/>
              <a:gd name="connsiteY116" fmla="*/ 87965 h 344444"/>
              <a:gd name="connsiteX117" fmla="*/ 39961 w 343326"/>
              <a:gd name="connsiteY117" fmla="*/ 60807 h 344444"/>
              <a:gd name="connsiteX118" fmla="*/ 60593 w 343326"/>
              <a:gd name="connsiteY118" fmla="*/ 40091 h 344444"/>
              <a:gd name="connsiteX119" fmla="*/ 75773 w 343326"/>
              <a:gd name="connsiteY119" fmla="*/ 33776 h 344444"/>
              <a:gd name="connsiteX120" fmla="*/ 87679 w 343326"/>
              <a:gd name="connsiteY120" fmla="*/ 37396 h 344444"/>
              <a:gd name="connsiteX121" fmla="*/ 115607 w 343326"/>
              <a:gd name="connsiteY121" fmla="*/ 56070 h 344444"/>
              <a:gd name="connsiteX122" fmla="*/ 129437 w 343326"/>
              <a:gd name="connsiteY122" fmla="*/ 50313 h 344444"/>
              <a:gd name="connsiteX123" fmla="*/ 136018 w 343326"/>
              <a:gd name="connsiteY123" fmla="*/ 17303 h 344444"/>
              <a:gd name="connsiteX124" fmla="*/ 157063 w 343326"/>
              <a:gd name="connsiteY124" fmla="*/ 0 h 34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43326" h="344444">
                <a:moveTo>
                  <a:pt x="171672" y="138399"/>
                </a:moveTo>
                <a:cubicBezTo>
                  <a:pt x="153843" y="138399"/>
                  <a:pt x="139375" y="153055"/>
                  <a:pt x="139375" y="171112"/>
                </a:cubicBezTo>
                <a:cubicBezTo>
                  <a:pt x="139375" y="189168"/>
                  <a:pt x="153843" y="203824"/>
                  <a:pt x="171672" y="203824"/>
                </a:cubicBezTo>
                <a:cubicBezTo>
                  <a:pt x="189497" y="203824"/>
                  <a:pt x="203961" y="189168"/>
                  <a:pt x="203961" y="171112"/>
                </a:cubicBezTo>
                <a:cubicBezTo>
                  <a:pt x="203961" y="153055"/>
                  <a:pt x="189497" y="138399"/>
                  <a:pt x="171672" y="138399"/>
                </a:cubicBezTo>
                <a:close/>
                <a:moveTo>
                  <a:pt x="171672" y="127495"/>
                </a:moveTo>
                <a:cubicBezTo>
                  <a:pt x="195449" y="127495"/>
                  <a:pt x="214729" y="147014"/>
                  <a:pt x="214729" y="171112"/>
                </a:cubicBezTo>
                <a:cubicBezTo>
                  <a:pt x="214729" y="195206"/>
                  <a:pt x="195449" y="214724"/>
                  <a:pt x="171672" y="214724"/>
                </a:cubicBezTo>
                <a:cubicBezTo>
                  <a:pt x="147871" y="214724"/>
                  <a:pt x="128614" y="195206"/>
                  <a:pt x="128614" y="171112"/>
                </a:cubicBezTo>
                <a:cubicBezTo>
                  <a:pt x="128614" y="147014"/>
                  <a:pt x="147871" y="127495"/>
                  <a:pt x="171672" y="127495"/>
                </a:cubicBezTo>
                <a:close/>
                <a:moveTo>
                  <a:pt x="171672" y="105540"/>
                </a:moveTo>
                <a:cubicBezTo>
                  <a:pt x="135185" y="105540"/>
                  <a:pt x="105617" y="134910"/>
                  <a:pt x="105617" y="171113"/>
                </a:cubicBezTo>
                <a:cubicBezTo>
                  <a:pt x="105617" y="207309"/>
                  <a:pt x="135185" y="236678"/>
                  <a:pt x="171672" y="236678"/>
                </a:cubicBezTo>
                <a:cubicBezTo>
                  <a:pt x="208131" y="236678"/>
                  <a:pt x="237726" y="207309"/>
                  <a:pt x="237726" y="171113"/>
                </a:cubicBezTo>
                <a:cubicBezTo>
                  <a:pt x="237726" y="134910"/>
                  <a:pt x="208131" y="105540"/>
                  <a:pt x="171672" y="105540"/>
                </a:cubicBezTo>
                <a:close/>
                <a:moveTo>
                  <a:pt x="171672" y="96181"/>
                </a:moveTo>
                <a:cubicBezTo>
                  <a:pt x="213352" y="96181"/>
                  <a:pt x="247155" y="129734"/>
                  <a:pt x="247155" y="171113"/>
                </a:cubicBezTo>
                <a:cubicBezTo>
                  <a:pt x="247155" y="212485"/>
                  <a:pt x="213352" y="246044"/>
                  <a:pt x="171672" y="246044"/>
                </a:cubicBezTo>
                <a:cubicBezTo>
                  <a:pt x="129984" y="246044"/>
                  <a:pt x="96181" y="212485"/>
                  <a:pt x="96181" y="171113"/>
                </a:cubicBezTo>
                <a:cubicBezTo>
                  <a:pt x="96181" y="129734"/>
                  <a:pt x="129984" y="96181"/>
                  <a:pt x="171672" y="96181"/>
                </a:cubicBezTo>
                <a:close/>
                <a:moveTo>
                  <a:pt x="157063" y="21529"/>
                </a:moveTo>
                <a:lnTo>
                  <a:pt x="150483" y="54539"/>
                </a:lnTo>
                <a:cubicBezTo>
                  <a:pt x="148988" y="62003"/>
                  <a:pt x="143679" y="68126"/>
                  <a:pt x="136479" y="70646"/>
                </a:cubicBezTo>
                <a:cubicBezTo>
                  <a:pt x="132521" y="72033"/>
                  <a:pt x="128674" y="73660"/>
                  <a:pt x="124954" y="75462"/>
                </a:cubicBezTo>
                <a:cubicBezTo>
                  <a:pt x="121982" y="76897"/>
                  <a:pt x="118802" y="77599"/>
                  <a:pt x="115607" y="77599"/>
                </a:cubicBezTo>
                <a:cubicBezTo>
                  <a:pt x="111443" y="77599"/>
                  <a:pt x="107294" y="76387"/>
                  <a:pt x="103718" y="73979"/>
                </a:cubicBezTo>
                <a:lnTo>
                  <a:pt x="75773" y="55305"/>
                </a:lnTo>
                <a:lnTo>
                  <a:pt x="55125" y="76020"/>
                </a:lnTo>
                <a:lnTo>
                  <a:pt x="73739" y="104040"/>
                </a:lnTo>
                <a:cubicBezTo>
                  <a:pt x="77967" y="110402"/>
                  <a:pt x="78523" y="118504"/>
                  <a:pt x="75201" y="125377"/>
                </a:cubicBezTo>
                <a:cubicBezTo>
                  <a:pt x="73389" y="129109"/>
                  <a:pt x="71784" y="132968"/>
                  <a:pt x="70401" y="136955"/>
                </a:cubicBezTo>
                <a:cubicBezTo>
                  <a:pt x="67921" y="144147"/>
                  <a:pt x="61801" y="149489"/>
                  <a:pt x="54346" y="150988"/>
                </a:cubicBezTo>
                <a:lnTo>
                  <a:pt x="21443" y="157591"/>
                </a:lnTo>
                <a:lnTo>
                  <a:pt x="21459" y="186870"/>
                </a:lnTo>
                <a:lnTo>
                  <a:pt x="54346" y="193488"/>
                </a:lnTo>
                <a:cubicBezTo>
                  <a:pt x="61801" y="194987"/>
                  <a:pt x="67921" y="200313"/>
                  <a:pt x="70401" y="207521"/>
                </a:cubicBezTo>
                <a:cubicBezTo>
                  <a:pt x="71784" y="211508"/>
                  <a:pt x="73405" y="215351"/>
                  <a:pt x="75217" y="219083"/>
                </a:cubicBezTo>
                <a:cubicBezTo>
                  <a:pt x="78507" y="225956"/>
                  <a:pt x="77951" y="234058"/>
                  <a:pt x="73739" y="240405"/>
                </a:cubicBezTo>
                <a:lnTo>
                  <a:pt x="55125" y="268440"/>
                </a:lnTo>
                <a:lnTo>
                  <a:pt x="75773" y="289155"/>
                </a:lnTo>
                <a:lnTo>
                  <a:pt x="103718" y="270465"/>
                </a:lnTo>
                <a:cubicBezTo>
                  <a:pt x="107294" y="268073"/>
                  <a:pt x="111443" y="266845"/>
                  <a:pt x="115607" y="266845"/>
                </a:cubicBezTo>
                <a:cubicBezTo>
                  <a:pt x="118802" y="266845"/>
                  <a:pt x="121997" y="267563"/>
                  <a:pt x="124954" y="269014"/>
                </a:cubicBezTo>
                <a:cubicBezTo>
                  <a:pt x="128690" y="270832"/>
                  <a:pt x="132553" y="272427"/>
                  <a:pt x="136510" y="273814"/>
                </a:cubicBezTo>
                <a:cubicBezTo>
                  <a:pt x="143679" y="276318"/>
                  <a:pt x="148988" y="282457"/>
                  <a:pt x="150483" y="289921"/>
                </a:cubicBezTo>
                <a:lnTo>
                  <a:pt x="157063" y="322915"/>
                </a:lnTo>
                <a:lnTo>
                  <a:pt x="186247" y="322915"/>
                </a:lnTo>
                <a:lnTo>
                  <a:pt x="192860" y="289921"/>
                </a:lnTo>
                <a:cubicBezTo>
                  <a:pt x="194338" y="282457"/>
                  <a:pt x="199663" y="276318"/>
                  <a:pt x="206832" y="273814"/>
                </a:cubicBezTo>
                <a:cubicBezTo>
                  <a:pt x="210806" y="272427"/>
                  <a:pt x="214653" y="270800"/>
                  <a:pt x="218372" y="268998"/>
                </a:cubicBezTo>
                <a:cubicBezTo>
                  <a:pt x="221329" y="267563"/>
                  <a:pt x="224540" y="266845"/>
                  <a:pt x="227719" y="266845"/>
                </a:cubicBezTo>
                <a:cubicBezTo>
                  <a:pt x="231899" y="266845"/>
                  <a:pt x="236048" y="268073"/>
                  <a:pt x="239624" y="270465"/>
                </a:cubicBezTo>
                <a:lnTo>
                  <a:pt x="267553" y="289155"/>
                </a:lnTo>
                <a:lnTo>
                  <a:pt x="288201" y="268440"/>
                </a:lnTo>
                <a:lnTo>
                  <a:pt x="269571" y="240405"/>
                </a:lnTo>
                <a:cubicBezTo>
                  <a:pt x="265359" y="234058"/>
                  <a:pt x="264787" y="225956"/>
                  <a:pt x="268125" y="219083"/>
                </a:cubicBezTo>
                <a:cubicBezTo>
                  <a:pt x="269921" y="215335"/>
                  <a:pt x="271542" y="211476"/>
                  <a:pt x="272925" y="207505"/>
                </a:cubicBezTo>
                <a:cubicBezTo>
                  <a:pt x="275421" y="200313"/>
                  <a:pt x="281509" y="194971"/>
                  <a:pt x="288980" y="193472"/>
                </a:cubicBezTo>
                <a:cubicBezTo>
                  <a:pt x="288980" y="193472"/>
                  <a:pt x="321883" y="186870"/>
                  <a:pt x="321883" y="186870"/>
                </a:cubicBezTo>
                <a:lnTo>
                  <a:pt x="321852" y="157591"/>
                </a:lnTo>
                <a:lnTo>
                  <a:pt x="288980" y="150972"/>
                </a:lnTo>
                <a:cubicBezTo>
                  <a:pt x="281509" y="149473"/>
                  <a:pt x="275421" y="144147"/>
                  <a:pt x="272925" y="136939"/>
                </a:cubicBezTo>
                <a:cubicBezTo>
                  <a:pt x="271542" y="132952"/>
                  <a:pt x="269905" y="129109"/>
                  <a:pt x="268109" y="125361"/>
                </a:cubicBezTo>
                <a:cubicBezTo>
                  <a:pt x="264819" y="118504"/>
                  <a:pt x="265359" y="110402"/>
                  <a:pt x="269571" y="104040"/>
                </a:cubicBezTo>
                <a:lnTo>
                  <a:pt x="288201" y="76020"/>
                </a:lnTo>
                <a:lnTo>
                  <a:pt x="267553" y="55305"/>
                </a:lnTo>
                <a:lnTo>
                  <a:pt x="239624" y="73979"/>
                </a:lnTo>
                <a:cubicBezTo>
                  <a:pt x="236048" y="76387"/>
                  <a:pt x="231899" y="77599"/>
                  <a:pt x="227719" y="77599"/>
                </a:cubicBezTo>
                <a:cubicBezTo>
                  <a:pt x="224524" y="77599"/>
                  <a:pt x="221329" y="76897"/>
                  <a:pt x="218356" y="75446"/>
                </a:cubicBezTo>
                <a:cubicBezTo>
                  <a:pt x="214621" y="73628"/>
                  <a:pt x="210790" y="72033"/>
                  <a:pt x="206832" y="70646"/>
                </a:cubicBezTo>
                <a:cubicBezTo>
                  <a:pt x="199647" y="68126"/>
                  <a:pt x="194322" y="62003"/>
                  <a:pt x="192828" y="54539"/>
                </a:cubicBezTo>
                <a:lnTo>
                  <a:pt x="186247" y="21529"/>
                </a:lnTo>
                <a:close/>
                <a:moveTo>
                  <a:pt x="157063" y="0"/>
                </a:moveTo>
                <a:lnTo>
                  <a:pt x="186247" y="0"/>
                </a:lnTo>
                <a:cubicBezTo>
                  <a:pt x="196484" y="0"/>
                  <a:pt x="205306" y="7240"/>
                  <a:pt x="207293" y="17303"/>
                </a:cubicBezTo>
                <a:lnTo>
                  <a:pt x="213874" y="50313"/>
                </a:lnTo>
                <a:cubicBezTo>
                  <a:pt x="218626" y="51956"/>
                  <a:pt x="223236" y="53901"/>
                  <a:pt x="227719" y="56070"/>
                </a:cubicBezTo>
                <a:lnTo>
                  <a:pt x="255663" y="37396"/>
                </a:lnTo>
                <a:cubicBezTo>
                  <a:pt x="259287" y="34972"/>
                  <a:pt x="263436" y="33776"/>
                  <a:pt x="267537" y="33776"/>
                </a:cubicBezTo>
                <a:cubicBezTo>
                  <a:pt x="273100" y="33776"/>
                  <a:pt x="278584" y="35929"/>
                  <a:pt x="282733" y="40091"/>
                </a:cubicBezTo>
                <a:lnTo>
                  <a:pt x="303365" y="60807"/>
                </a:lnTo>
                <a:cubicBezTo>
                  <a:pt x="310598" y="68063"/>
                  <a:pt x="311726" y="79417"/>
                  <a:pt x="306051" y="87965"/>
                </a:cubicBezTo>
                <a:lnTo>
                  <a:pt x="287422" y="115984"/>
                </a:lnTo>
                <a:cubicBezTo>
                  <a:pt x="289584" y="120465"/>
                  <a:pt x="291539" y="125090"/>
                  <a:pt x="293192" y="129858"/>
                </a:cubicBezTo>
                <a:lnTo>
                  <a:pt x="326064" y="136476"/>
                </a:lnTo>
                <a:cubicBezTo>
                  <a:pt x="336110" y="138486"/>
                  <a:pt x="343326" y="147321"/>
                  <a:pt x="343326" y="157591"/>
                </a:cubicBezTo>
                <a:lnTo>
                  <a:pt x="343326" y="186870"/>
                </a:lnTo>
                <a:cubicBezTo>
                  <a:pt x="343326" y="197124"/>
                  <a:pt x="336110" y="205974"/>
                  <a:pt x="326064" y="207984"/>
                </a:cubicBezTo>
                <a:lnTo>
                  <a:pt x="293192" y="214586"/>
                </a:lnTo>
                <a:cubicBezTo>
                  <a:pt x="291539" y="219354"/>
                  <a:pt x="289600" y="223979"/>
                  <a:pt x="287422" y="228460"/>
                </a:cubicBezTo>
                <a:lnTo>
                  <a:pt x="306051" y="256479"/>
                </a:lnTo>
                <a:cubicBezTo>
                  <a:pt x="311726" y="265027"/>
                  <a:pt x="310598" y="276397"/>
                  <a:pt x="303365" y="283653"/>
                </a:cubicBezTo>
                <a:lnTo>
                  <a:pt x="282733" y="304369"/>
                </a:lnTo>
                <a:cubicBezTo>
                  <a:pt x="278584" y="308515"/>
                  <a:pt x="273100" y="310684"/>
                  <a:pt x="267537" y="310684"/>
                </a:cubicBezTo>
                <a:cubicBezTo>
                  <a:pt x="263436" y="310684"/>
                  <a:pt x="259287" y="309472"/>
                  <a:pt x="255663" y="307048"/>
                </a:cubicBezTo>
                <a:lnTo>
                  <a:pt x="227719" y="288374"/>
                </a:lnTo>
                <a:cubicBezTo>
                  <a:pt x="223268" y="290543"/>
                  <a:pt x="218642" y="292488"/>
                  <a:pt x="213890" y="294147"/>
                </a:cubicBezTo>
                <a:lnTo>
                  <a:pt x="207293" y="327141"/>
                </a:lnTo>
                <a:cubicBezTo>
                  <a:pt x="205306" y="337220"/>
                  <a:pt x="196484" y="344444"/>
                  <a:pt x="186247" y="344444"/>
                </a:cubicBezTo>
                <a:lnTo>
                  <a:pt x="157063" y="344444"/>
                </a:lnTo>
                <a:cubicBezTo>
                  <a:pt x="146843" y="344444"/>
                  <a:pt x="138036" y="337220"/>
                  <a:pt x="136018" y="327141"/>
                </a:cubicBezTo>
                <a:lnTo>
                  <a:pt x="129437" y="294147"/>
                </a:lnTo>
                <a:cubicBezTo>
                  <a:pt x="124668" y="292488"/>
                  <a:pt x="120074" y="290559"/>
                  <a:pt x="115607" y="288374"/>
                </a:cubicBezTo>
                <a:lnTo>
                  <a:pt x="87679" y="307048"/>
                </a:lnTo>
                <a:cubicBezTo>
                  <a:pt x="84039" y="309472"/>
                  <a:pt x="79890" y="310684"/>
                  <a:pt x="75773" y="310684"/>
                </a:cubicBezTo>
                <a:cubicBezTo>
                  <a:pt x="70242" y="310684"/>
                  <a:pt x="64742" y="308515"/>
                  <a:pt x="60593" y="304369"/>
                </a:cubicBezTo>
                <a:lnTo>
                  <a:pt x="39961" y="283653"/>
                </a:lnTo>
                <a:cubicBezTo>
                  <a:pt x="32729" y="276397"/>
                  <a:pt x="31600" y="265027"/>
                  <a:pt x="37275" y="256479"/>
                </a:cubicBezTo>
                <a:lnTo>
                  <a:pt x="55888" y="228460"/>
                </a:lnTo>
                <a:cubicBezTo>
                  <a:pt x="53726" y="223995"/>
                  <a:pt x="51787" y="219354"/>
                  <a:pt x="50134" y="214586"/>
                </a:cubicBezTo>
                <a:lnTo>
                  <a:pt x="17246" y="207984"/>
                </a:lnTo>
                <a:cubicBezTo>
                  <a:pt x="7216" y="205974"/>
                  <a:pt x="0" y="197124"/>
                  <a:pt x="0" y="186870"/>
                </a:cubicBezTo>
                <a:lnTo>
                  <a:pt x="0" y="157591"/>
                </a:lnTo>
                <a:cubicBezTo>
                  <a:pt x="0" y="147321"/>
                  <a:pt x="7216" y="138486"/>
                  <a:pt x="17246" y="136476"/>
                </a:cubicBezTo>
                <a:lnTo>
                  <a:pt x="50134" y="129874"/>
                </a:lnTo>
                <a:cubicBezTo>
                  <a:pt x="51787" y="125090"/>
                  <a:pt x="53726" y="120481"/>
                  <a:pt x="55888" y="115984"/>
                </a:cubicBezTo>
                <a:lnTo>
                  <a:pt x="37275" y="87965"/>
                </a:lnTo>
                <a:cubicBezTo>
                  <a:pt x="31600" y="79417"/>
                  <a:pt x="32729" y="68063"/>
                  <a:pt x="39961" y="60807"/>
                </a:cubicBezTo>
                <a:lnTo>
                  <a:pt x="60593" y="40091"/>
                </a:lnTo>
                <a:cubicBezTo>
                  <a:pt x="64742" y="35929"/>
                  <a:pt x="70242" y="33776"/>
                  <a:pt x="75773" y="33776"/>
                </a:cubicBezTo>
                <a:cubicBezTo>
                  <a:pt x="79890" y="33776"/>
                  <a:pt x="84039" y="34972"/>
                  <a:pt x="87679" y="37396"/>
                </a:cubicBezTo>
                <a:lnTo>
                  <a:pt x="115607" y="56070"/>
                </a:lnTo>
                <a:cubicBezTo>
                  <a:pt x="120074" y="53917"/>
                  <a:pt x="124668" y="51956"/>
                  <a:pt x="129437" y="50313"/>
                </a:cubicBezTo>
                <a:lnTo>
                  <a:pt x="136018" y="17303"/>
                </a:lnTo>
                <a:cubicBezTo>
                  <a:pt x="138036" y="7240"/>
                  <a:pt x="146843" y="0"/>
                  <a:pt x="1570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50800" tIns="50800" rIns="50800" bIns="50800" anchor="ctr">
            <a:noAutofit/>
          </a:bodyPr>
          <a:lstStyle/>
          <a:p>
            <a:pPr defTabSz="608965">
              <a:lnSpc>
                <a:spcPct val="150000"/>
              </a:lnSpc>
              <a:defRPr/>
            </a:pP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方正书宋简体" panose="03000509000000000000" pitchFamily="65" charset="-122"/>
              <a:ea typeface="方正仿宋简体" panose="02010601030101010101" pitchFamily="2" charset="-122"/>
              <a:cs typeface="+mn-ea"/>
              <a:sym typeface="方正书宋简体" panose="03000509000000000000" pitchFamily="65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3"/>
          <a:stretch>
            <a:fillRect/>
          </a:stretch>
        </p:blipFill>
        <p:spPr>
          <a:xfrm>
            <a:off x="674490" y="2006772"/>
            <a:ext cx="3640871" cy="216354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6"/>
          <a:stretch>
            <a:fillRect/>
          </a:stretch>
        </p:blipFill>
        <p:spPr>
          <a:xfrm>
            <a:off x="7903170" y="2011974"/>
            <a:ext cx="3640870" cy="2163546"/>
          </a:xfrm>
          <a:prstGeom prst="rect">
            <a:avLst/>
          </a:prstGeom>
        </p:spPr>
      </p:pic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674490" y="4435348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文本框 2"/>
          <p:cNvSpPr txBox="1"/>
          <p:nvPr/>
        </p:nvSpPr>
        <p:spPr>
          <a:xfrm>
            <a:off x="674490" y="4845682"/>
            <a:ext cx="3357911" cy="8906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4315360" y="4435348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4315360" y="4845682"/>
            <a:ext cx="3357911" cy="8906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7903170" y="4435348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7903170" y="4845682"/>
            <a:ext cx="3357911" cy="8906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54"/>
          <p:cNvSpPr/>
          <p:nvPr/>
        </p:nvSpPr>
        <p:spPr bwMode="auto">
          <a:xfrm>
            <a:off x="9025735" y="2371357"/>
            <a:ext cx="1344466" cy="134446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79262" tIns="143409" rIns="179262" bIns="143409" numCol="1" spcCol="0" rtlCol="0" fromWordArt="0" anchor="t" anchorCtr="0" forceAA="0" compatLnSpc="1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355" b="0" i="0" u="none" strike="noStrike" kern="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Oval 32"/>
          <p:cNvSpPr/>
          <p:nvPr/>
        </p:nvSpPr>
        <p:spPr bwMode="auto">
          <a:xfrm>
            <a:off x="6636003" y="2371357"/>
            <a:ext cx="1344466" cy="1344466"/>
          </a:xfrm>
          <a:prstGeom prst="ellipse">
            <a:avLst/>
          </a:prstGeom>
          <a:solidFill>
            <a:srgbClr val="2EC4B6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79262" tIns="143409" rIns="179262" bIns="143409" numCol="1" spcCol="0" rtlCol="0" fromWordArt="0" anchor="t" anchorCtr="0" forceAA="0" compatLnSpc="1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355" b="0" i="0" u="none" strike="noStrike" kern="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val 36"/>
          <p:cNvSpPr/>
          <p:nvPr/>
        </p:nvSpPr>
        <p:spPr bwMode="auto">
          <a:xfrm>
            <a:off x="1856539" y="2371357"/>
            <a:ext cx="1344466" cy="1344466"/>
          </a:xfrm>
          <a:prstGeom prst="ellipse">
            <a:avLst/>
          </a:prstGeom>
          <a:solidFill>
            <a:srgbClr val="2EC4B6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79262" tIns="143409" rIns="179262" bIns="143409" numCol="1" spcCol="0" rtlCol="0" fromWordArt="0" anchor="t" anchorCtr="0" forceAA="0" compatLnSpc="1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355" b="0" i="0" u="none" strike="noStrike" kern="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Oval 50"/>
          <p:cNvSpPr/>
          <p:nvPr/>
        </p:nvSpPr>
        <p:spPr bwMode="auto">
          <a:xfrm>
            <a:off x="4246271" y="2371357"/>
            <a:ext cx="1344466" cy="134446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79262" tIns="143409" rIns="179262" bIns="143409" numCol="1" spcCol="0" rtlCol="0" fromWordArt="0" anchor="t" anchorCtr="0" forceAA="0" compatLnSpc="1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355" b="0" i="0" u="none" strike="noStrike" kern="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Freeform 19"/>
          <p:cNvSpPr>
            <a:spLocks noEditPoints="1"/>
          </p:cNvSpPr>
          <p:nvPr/>
        </p:nvSpPr>
        <p:spPr bwMode="auto">
          <a:xfrm>
            <a:off x="2103825" y="2648101"/>
            <a:ext cx="849895" cy="790978"/>
          </a:xfrm>
          <a:custGeom>
            <a:avLst/>
            <a:gdLst>
              <a:gd name="T0" fmla="*/ 1446 w 2030"/>
              <a:gd name="T1" fmla="*/ 1047 h 1877"/>
              <a:gd name="T2" fmla="*/ 1218 w 2030"/>
              <a:gd name="T3" fmla="*/ 583 h 1877"/>
              <a:gd name="T4" fmla="*/ 901 w 2030"/>
              <a:gd name="T5" fmla="*/ 375 h 1877"/>
              <a:gd name="T6" fmla="*/ 773 w 2030"/>
              <a:gd name="T7" fmla="*/ 109 h 1877"/>
              <a:gd name="T8" fmla="*/ 555 w 2030"/>
              <a:gd name="T9" fmla="*/ 109 h 1877"/>
              <a:gd name="T10" fmla="*/ 317 w 2030"/>
              <a:gd name="T11" fmla="*/ 593 h 1877"/>
              <a:gd name="T12" fmla="*/ 0 w 2030"/>
              <a:gd name="T13" fmla="*/ 810 h 1877"/>
              <a:gd name="T14" fmla="*/ 317 w 2030"/>
              <a:gd name="T15" fmla="*/ 1027 h 1877"/>
              <a:gd name="T16" fmla="*/ 327 w 2030"/>
              <a:gd name="T17" fmla="*/ 1531 h 1877"/>
              <a:gd name="T18" fmla="*/ 1010 w 2030"/>
              <a:gd name="T19" fmla="*/ 1531 h 1877"/>
              <a:gd name="T20" fmla="*/ 1297 w 2030"/>
              <a:gd name="T21" fmla="*/ 1462 h 1877"/>
              <a:gd name="T22" fmla="*/ 2030 w 2030"/>
              <a:gd name="T23" fmla="*/ 1353 h 1877"/>
              <a:gd name="T24" fmla="*/ 703 w 2030"/>
              <a:gd name="T25" fmla="*/ 1195 h 1877"/>
              <a:gd name="T26" fmla="*/ 783 w 2030"/>
              <a:gd name="T27" fmla="*/ 1067 h 1877"/>
              <a:gd name="T28" fmla="*/ 703 w 2030"/>
              <a:gd name="T29" fmla="*/ 1195 h 1877"/>
              <a:gd name="T30" fmla="*/ 703 w 2030"/>
              <a:gd name="T31" fmla="*/ 711 h 1877"/>
              <a:gd name="T32" fmla="*/ 882 w 2030"/>
              <a:gd name="T33" fmla="*/ 770 h 1877"/>
              <a:gd name="T34" fmla="*/ 703 w 2030"/>
              <a:gd name="T35" fmla="*/ 948 h 1877"/>
              <a:gd name="T36" fmla="*/ 466 w 2030"/>
              <a:gd name="T37" fmla="*/ 780 h 1877"/>
              <a:gd name="T38" fmla="*/ 624 w 2030"/>
              <a:gd name="T39" fmla="*/ 919 h 1877"/>
              <a:gd name="T40" fmla="*/ 466 w 2030"/>
              <a:gd name="T41" fmla="*/ 810 h 1877"/>
              <a:gd name="T42" fmla="*/ 703 w 2030"/>
              <a:gd name="T43" fmla="*/ 227 h 1877"/>
              <a:gd name="T44" fmla="*/ 773 w 2030"/>
              <a:gd name="T45" fmla="*/ 583 h 1877"/>
              <a:gd name="T46" fmla="*/ 703 w 2030"/>
              <a:gd name="T47" fmla="*/ 632 h 1877"/>
              <a:gd name="T48" fmla="*/ 703 w 2030"/>
              <a:gd name="T49" fmla="*/ 227 h 1877"/>
              <a:gd name="T50" fmla="*/ 1000 w 2030"/>
              <a:gd name="T51" fmla="*/ 800 h 1877"/>
              <a:gd name="T52" fmla="*/ 1387 w 2030"/>
              <a:gd name="T53" fmla="*/ 1096 h 1877"/>
              <a:gd name="T54" fmla="*/ 882 w 2030"/>
              <a:gd name="T55" fmla="*/ 1017 h 1877"/>
              <a:gd name="T56" fmla="*/ 961 w 2030"/>
              <a:gd name="T57" fmla="*/ 800 h 1877"/>
              <a:gd name="T58" fmla="*/ 624 w 2030"/>
              <a:gd name="T59" fmla="*/ 652 h 1877"/>
              <a:gd name="T60" fmla="*/ 387 w 2030"/>
              <a:gd name="T61" fmla="*/ 642 h 1877"/>
              <a:gd name="T62" fmla="*/ 624 w 2030"/>
              <a:gd name="T63" fmla="*/ 247 h 1877"/>
              <a:gd name="T64" fmla="*/ 436 w 2030"/>
              <a:gd name="T65" fmla="*/ 928 h 1877"/>
              <a:gd name="T66" fmla="*/ 624 w 2030"/>
              <a:gd name="T67" fmla="*/ 1195 h 1877"/>
              <a:gd name="T68" fmla="*/ 387 w 2030"/>
              <a:gd name="T69" fmla="*/ 988 h 1877"/>
              <a:gd name="T70" fmla="*/ 990 w 2030"/>
              <a:gd name="T71" fmla="*/ 1432 h 1877"/>
              <a:gd name="T72" fmla="*/ 862 w 2030"/>
              <a:gd name="T73" fmla="*/ 1096 h 1877"/>
              <a:gd name="T74" fmla="*/ 1278 w 2030"/>
              <a:gd name="T75" fmla="*/ 1353 h 1877"/>
              <a:gd name="T76" fmla="*/ 990 w 2030"/>
              <a:gd name="T77" fmla="*/ 1432 h 18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030" h="1877">
                <a:moveTo>
                  <a:pt x="1654" y="978"/>
                </a:moveTo>
                <a:cubicBezTo>
                  <a:pt x="1575" y="978"/>
                  <a:pt x="1505" y="1007"/>
                  <a:pt x="1446" y="1047"/>
                </a:cubicBezTo>
                <a:cubicBezTo>
                  <a:pt x="1169" y="721"/>
                  <a:pt x="1169" y="721"/>
                  <a:pt x="1169" y="721"/>
                </a:cubicBezTo>
                <a:cubicBezTo>
                  <a:pt x="1198" y="681"/>
                  <a:pt x="1218" y="632"/>
                  <a:pt x="1218" y="583"/>
                </a:cubicBezTo>
                <a:cubicBezTo>
                  <a:pt x="1218" y="454"/>
                  <a:pt x="1119" y="355"/>
                  <a:pt x="1000" y="355"/>
                </a:cubicBezTo>
                <a:cubicBezTo>
                  <a:pt x="961" y="355"/>
                  <a:pt x="931" y="365"/>
                  <a:pt x="901" y="375"/>
                </a:cubicBezTo>
                <a:cubicBezTo>
                  <a:pt x="753" y="168"/>
                  <a:pt x="753" y="168"/>
                  <a:pt x="753" y="168"/>
                </a:cubicBezTo>
                <a:cubicBezTo>
                  <a:pt x="763" y="148"/>
                  <a:pt x="773" y="128"/>
                  <a:pt x="773" y="109"/>
                </a:cubicBezTo>
                <a:cubicBezTo>
                  <a:pt x="773" y="49"/>
                  <a:pt x="723" y="0"/>
                  <a:pt x="664" y="0"/>
                </a:cubicBezTo>
                <a:cubicBezTo>
                  <a:pt x="604" y="0"/>
                  <a:pt x="555" y="49"/>
                  <a:pt x="555" y="109"/>
                </a:cubicBezTo>
                <a:cubicBezTo>
                  <a:pt x="555" y="128"/>
                  <a:pt x="565" y="158"/>
                  <a:pt x="575" y="168"/>
                </a:cubicBezTo>
                <a:cubicBezTo>
                  <a:pt x="317" y="593"/>
                  <a:pt x="317" y="593"/>
                  <a:pt x="317" y="593"/>
                </a:cubicBezTo>
                <a:cubicBezTo>
                  <a:pt x="287" y="583"/>
                  <a:pt x="268" y="583"/>
                  <a:pt x="238" y="583"/>
                </a:cubicBezTo>
                <a:cubicBezTo>
                  <a:pt x="109" y="583"/>
                  <a:pt x="0" y="681"/>
                  <a:pt x="0" y="810"/>
                </a:cubicBezTo>
                <a:cubicBezTo>
                  <a:pt x="0" y="938"/>
                  <a:pt x="109" y="1047"/>
                  <a:pt x="238" y="1047"/>
                </a:cubicBezTo>
                <a:cubicBezTo>
                  <a:pt x="258" y="1047"/>
                  <a:pt x="287" y="1037"/>
                  <a:pt x="317" y="1027"/>
                </a:cubicBezTo>
                <a:cubicBezTo>
                  <a:pt x="456" y="1264"/>
                  <a:pt x="456" y="1264"/>
                  <a:pt x="456" y="1264"/>
                </a:cubicBezTo>
                <a:cubicBezTo>
                  <a:pt x="377" y="1323"/>
                  <a:pt x="327" y="1422"/>
                  <a:pt x="327" y="1531"/>
                </a:cubicBezTo>
                <a:cubicBezTo>
                  <a:pt x="327" y="1719"/>
                  <a:pt x="476" y="1877"/>
                  <a:pt x="664" y="1877"/>
                </a:cubicBezTo>
                <a:cubicBezTo>
                  <a:pt x="852" y="1877"/>
                  <a:pt x="1010" y="1719"/>
                  <a:pt x="1010" y="1531"/>
                </a:cubicBezTo>
                <a:cubicBezTo>
                  <a:pt x="1010" y="1531"/>
                  <a:pt x="1000" y="1521"/>
                  <a:pt x="1000" y="1511"/>
                </a:cubicBezTo>
                <a:cubicBezTo>
                  <a:pt x="1297" y="1462"/>
                  <a:pt x="1297" y="1462"/>
                  <a:pt x="1297" y="1462"/>
                </a:cubicBezTo>
                <a:cubicBezTo>
                  <a:pt x="1337" y="1620"/>
                  <a:pt x="1486" y="1728"/>
                  <a:pt x="1654" y="1728"/>
                </a:cubicBezTo>
                <a:cubicBezTo>
                  <a:pt x="1862" y="1728"/>
                  <a:pt x="2030" y="1561"/>
                  <a:pt x="2030" y="1353"/>
                </a:cubicBezTo>
                <a:cubicBezTo>
                  <a:pt x="2030" y="1146"/>
                  <a:pt x="1862" y="978"/>
                  <a:pt x="1654" y="978"/>
                </a:cubicBezTo>
                <a:close/>
                <a:moveTo>
                  <a:pt x="703" y="1195"/>
                </a:moveTo>
                <a:cubicBezTo>
                  <a:pt x="703" y="1037"/>
                  <a:pt x="703" y="1037"/>
                  <a:pt x="703" y="1037"/>
                </a:cubicBezTo>
                <a:cubicBezTo>
                  <a:pt x="783" y="1067"/>
                  <a:pt x="783" y="1067"/>
                  <a:pt x="783" y="1067"/>
                </a:cubicBezTo>
                <a:cubicBezTo>
                  <a:pt x="733" y="1205"/>
                  <a:pt x="733" y="1205"/>
                  <a:pt x="733" y="1205"/>
                </a:cubicBezTo>
                <a:cubicBezTo>
                  <a:pt x="723" y="1195"/>
                  <a:pt x="713" y="1195"/>
                  <a:pt x="703" y="1195"/>
                </a:cubicBezTo>
                <a:close/>
                <a:moveTo>
                  <a:pt x="703" y="948"/>
                </a:moveTo>
                <a:cubicBezTo>
                  <a:pt x="703" y="711"/>
                  <a:pt x="703" y="711"/>
                  <a:pt x="703" y="711"/>
                </a:cubicBezTo>
                <a:cubicBezTo>
                  <a:pt x="802" y="681"/>
                  <a:pt x="802" y="681"/>
                  <a:pt x="802" y="681"/>
                </a:cubicBezTo>
                <a:cubicBezTo>
                  <a:pt x="822" y="721"/>
                  <a:pt x="852" y="751"/>
                  <a:pt x="882" y="770"/>
                </a:cubicBezTo>
                <a:cubicBezTo>
                  <a:pt x="812" y="988"/>
                  <a:pt x="812" y="988"/>
                  <a:pt x="812" y="988"/>
                </a:cubicBezTo>
                <a:cubicBezTo>
                  <a:pt x="703" y="948"/>
                  <a:pt x="703" y="948"/>
                  <a:pt x="703" y="948"/>
                </a:cubicBezTo>
                <a:cubicBezTo>
                  <a:pt x="703" y="948"/>
                  <a:pt x="703" y="948"/>
                  <a:pt x="703" y="948"/>
                </a:cubicBezTo>
                <a:close/>
                <a:moveTo>
                  <a:pt x="466" y="780"/>
                </a:moveTo>
                <a:cubicBezTo>
                  <a:pt x="624" y="731"/>
                  <a:pt x="624" y="731"/>
                  <a:pt x="624" y="731"/>
                </a:cubicBezTo>
                <a:cubicBezTo>
                  <a:pt x="624" y="919"/>
                  <a:pt x="624" y="919"/>
                  <a:pt x="624" y="919"/>
                </a:cubicBezTo>
                <a:cubicBezTo>
                  <a:pt x="466" y="859"/>
                  <a:pt x="466" y="859"/>
                  <a:pt x="466" y="859"/>
                </a:cubicBezTo>
                <a:cubicBezTo>
                  <a:pt x="466" y="839"/>
                  <a:pt x="466" y="830"/>
                  <a:pt x="466" y="810"/>
                </a:cubicBezTo>
                <a:cubicBezTo>
                  <a:pt x="466" y="800"/>
                  <a:pt x="466" y="790"/>
                  <a:pt x="466" y="780"/>
                </a:cubicBezTo>
                <a:close/>
                <a:moveTo>
                  <a:pt x="703" y="227"/>
                </a:moveTo>
                <a:cubicBezTo>
                  <a:pt x="842" y="425"/>
                  <a:pt x="842" y="425"/>
                  <a:pt x="842" y="425"/>
                </a:cubicBezTo>
                <a:cubicBezTo>
                  <a:pt x="802" y="464"/>
                  <a:pt x="773" y="523"/>
                  <a:pt x="773" y="583"/>
                </a:cubicBezTo>
                <a:cubicBezTo>
                  <a:pt x="773" y="593"/>
                  <a:pt x="773" y="602"/>
                  <a:pt x="773" y="602"/>
                </a:cubicBezTo>
                <a:cubicBezTo>
                  <a:pt x="703" y="632"/>
                  <a:pt x="703" y="632"/>
                  <a:pt x="703" y="632"/>
                </a:cubicBezTo>
                <a:cubicBezTo>
                  <a:pt x="703" y="227"/>
                  <a:pt x="703" y="227"/>
                  <a:pt x="703" y="227"/>
                </a:cubicBezTo>
                <a:cubicBezTo>
                  <a:pt x="703" y="227"/>
                  <a:pt x="703" y="227"/>
                  <a:pt x="703" y="227"/>
                </a:cubicBezTo>
                <a:close/>
                <a:moveTo>
                  <a:pt x="961" y="800"/>
                </a:moveTo>
                <a:cubicBezTo>
                  <a:pt x="971" y="800"/>
                  <a:pt x="981" y="800"/>
                  <a:pt x="1000" y="800"/>
                </a:cubicBezTo>
                <a:cubicBezTo>
                  <a:pt x="1040" y="800"/>
                  <a:pt x="1070" y="790"/>
                  <a:pt x="1109" y="770"/>
                </a:cubicBezTo>
                <a:cubicBezTo>
                  <a:pt x="1387" y="1096"/>
                  <a:pt x="1387" y="1096"/>
                  <a:pt x="1387" y="1096"/>
                </a:cubicBezTo>
                <a:cubicBezTo>
                  <a:pt x="1357" y="1126"/>
                  <a:pt x="1337" y="1156"/>
                  <a:pt x="1317" y="1185"/>
                </a:cubicBezTo>
                <a:cubicBezTo>
                  <a:pt x="882" y="1017"/>
                  <a:pt x="882" y="1017"/>
                  <a:pt x="882" y="1017"/>
                </a:cubicBezTo>
                <a:cubicBezTo>
                  <a:pt x="961" y="800"/>
                  <a:pt x="961" y="800"/>
                  <a:pt x="961" y="800"/>
                </a:cubicBezTo>
                <a:cubicBezTo>
                  <a:pt x="961" y="800"/>
                  <a:pt x="961" y="800"/>
                  <a:pt x="961" y="800"/>
                </a:cubicBezTo>
                <a:close/>
                <a:moveTo>
                  <a:pt x="624" y="247"/>
                </a:moveTo>
                <a:cubicBezTo>
                  <a:pt x="624" y="652"/>
                  <a:pt x="624" y="652"/>
                  <a:pt x="624" y="652"/>
                </a:cubicBezTo>
                <a:cubicBezTo>
                  <a:pt x="436" y="711"/>
                  <a:pt x="436" y="711"/>
                  <a:pt x="436" y="711"/>
                </a:cubicBezTo>
                <a:cubicBezTo>
                  <a:pt x="426" y="681"/>
                  <a:pt x="406" y="662"/>
                  <a:pt x="387" y="642"/>
                </a:cubicBezTo>
                <a:cubicBezTo>
                  <a:pt x="624" y="247"/>
                  <a:pt x="624" y="247"/>
                  <a:pt x="624" y="247"/>
                </a:cubicBezTo>
                <a:cubicBezTo>
                  <a:pt x="624" y="247"/>
                  <a:pt x="624" y="247"/>
                  <a:pt x="624" y="247"/>
                </a:cubicBezTo>
                <a:close/>
                <a:moveTo>
                  <a:pt x="387" y="988"/>
                </a:moveTo>
                <a:cubicBezTo>
                  <a:pt x="406" y="968"/>
                  <a:pt x="416" y="948"/>
                  <a:pt x="436" y="928"/>
                </a:cubicBezTo>
                <a:cubicBezTo>
                  <a:pt x="624" y="1007"/>
                  <a:pt x="624" y="1007"/>
                  <a:pt x="624" y="1007"/>
                </a:cubicBezTo>
                <a:cubicBezTo>
                  <a:pt x="624" y="1195"/>
                  <a:pt x="624" y="1195"/>
                  <a:pt x="624" y="1195"/>
                </a:cubicBezTo>
                <a:cubicBezTo>
                  <a:pt x="585" y="1195"/>
                  <a:pt x="555" y="1205"/>
                  <a:pt x="525" y="1225"/>
                </a:cubicBezTo>
                <a:cubicBezTo>
                  <a:pt x="387" y="988"/>
                  <a:pt x="387" y="988"/>
                  <a:pt x="387" y="988"/>
                </a:cubicBezTo>
                <a:cubicBezTo>
                  <a:pt x="387" y="988"/>
                  <a:pt x="387" y="988"/>
                  <a:pt x="387" y="988"/>
                </a:cubicBezTo>
                <a:close/>
                <a:moveTo>
                  <a:pt x="990" y="1432"/>
                </a:moveTo>
                <a:cubicBezTo>
                  <a:pt x="961" y="1343"/>
                  <a:pt x="901" y="1264"/>
                  <a:pt x="812" y="1225"/>
                </a:cubicBezTo>
                <a:cubicBezTo>
                  <a:pt x="862" y="1096"/>
                  <a:pt x="862" y="1096"/>
                  <a:pt x="862" y="1096"/>
                </a:cubicBezTo>
                <a:cubicBezTo>
                  <a:pt x="1288" y="1254"/>
                  <a:pt x="1288" y="1254"/>
                  <a:pt x="1288" y="1254"/>
                </a:cubicBezTo>
                <a:cubicBezTo>
                  <a:pt x="1278" y="1294"/>
                  <a:pt x="1278" y="1323"/>
                  <a:pt x="1278" y="1353"/>
                </a:cubicBezTo>
                <a:cubicBezTo>
                  <a:pt x="1278" y="1363"/>
                  <a:pt x="1278" y="1373"/>
                  <a:pt x="1278" y="1383"/>
                </a:cubicBezTo>
                <a:cubicBezTo>
                  <a:pt x="990" y="1432"/>
                  <a:pt x="990" y="1432"/>
                  <a:pt x="990" y="1432"/>
                </a:cubicBezTo>
                <a:cubicBezTo>
                  <a:pt x="990" y="1432"/>
                  <a:pt x="990" y="1432"/>
                  <a:pt x="990" y="14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7880" tIns="43940" rIns="87880" bIns="4394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959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7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/>
              <a:ea typeface="+mn-ea"/>
              <a:cs typeface="+mn-cs"/>
            </a:endParaRPr>
          </a:p>
        </p:txBody>
      </p:sp>
      <p:pic>
        <p:nvPicPr>
          <p:cNvPr id="16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10" y="2701752"/>
            <a:ext cx="627386" cy="683673"/>
          </a:xfrm>
          <a:prstGeom prst="rect">
            <a:avLst/>
          </a:prstGeom>
        </p:spPr>
      </p:pic>
      <p:pic>
        <p:nvPicPr>
          <p:cNvPr id="17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1594" y="2721989"/>
            <a:ext cx="793281" cy="643201"/>
          </a:xfrm>
          <a:prstGeom prst="rect">
            <a:avLst/>
          </a:prstGeom>
        </p:spPr>
      </p:pic>
      <p:sp>
        <p:nvSpPr>
          <p:cNvPr id="18" name="Freeform 15"/>
          <p:cNvSpPr>
            <a:spLocks noChangeAspect="1" noEditPoints="1"/>
          </p:cNvSpPr>
          <p:nvPr/>
        </p:nvSpPr>
        <p:spPr bwMode="auto">
          <a:xfrm>
            <a:off x="9434025" y="2685019"/>
            <a:ext cx="527886" cy="717140"/>
          </a:xfrm>
          <a:custGeom>
            <a:avLst/>
            <a:gdLst>
              <a:gd name="T0" fmla="*/ 114 w 214"/>
              <a:gd name="T1" fmla="*/ 53 h 268"/>
              <a:gd name="T2" fmla="*/ 114 w 214"/>
              <a:gd name="T3" fmla="*/ 0 h 268"/>
              <a:gd name="T4" fmla="*/ 95 w 214"/>
              <a:gd name="T5" fmla="*/ 0 h 268"/>
              <a:gd name="T6" fmla="*/ 95 w 214"/>
              <a:gd name="T7" fmla="*/ 53 h 268"/>
              <a:gd name="T8" fmla="*/ 0 w 214"/>
              <a:gd name="T9" fmla="*/ 53 h 268"/>
              <a:gd name="T10" fmla="*/ 0 w 214"/>
              <a:gd name="T11" fmla="*/ 268 h 268"/>
              <a:gd name="T12" fmla="*/ 214 w 214"/>
              <a:gd name="T13" fmla="*/ 268 h 268"/>
              <a:gd name="T14" fmla="*/ 214 w 214"/>
              <a:gd name="T15" fmla="*/ 53 h 268"/>
              <a:gd name="T16" fmla="*/ 114 w 214"/>
              <a:gd name="T17" fmla="*/ 53 h 268"/>
              <a:gd name="T18" fmla="*/ 195 w 214"/>
              <a:gd name="T19" fmla="*/ 248 h 268"/>
              <a:gd name="T20" fmla="*/ 19 w 214"/>
              <a:gd name="T21" fmla="*/ 248 h 268"/>
              <a:gd name="T22" fmla="*/ 19 w 214"/>
              <a:gd name="T23" fmla="*/ 71 h 268"/>
              <a:gd name="T24" fmla="*/ 95 w 214"/>
              <a:gd name="T25" fmla="*/ 71 h 268"/>
              <a:gd name="T26" fmla="*/ 95 w 214"/>
              <a:gd name="T27" fmla="*/ 182 h 268"/>
              <a:gd name="T28" fmla="*/ 63 w 214"/>
              <a:gd name="T29" fmla="*/ 151 h 268"/>
              <a:gd name="T30" fmla="*/ 51 w 214"/>
              <a:gd name="T31" fmla="*/ 165 h 268"/>
              <a:gd name="T32" fmla="*/ 105 w 214"/>
              <a:gd name="T33" fmla="*/ 221 h 268"/>
              <a:gd name="T34" fmla="*/ 161 w 214"/>
              <a:gd name="T35" fmla="*/ 165 h 268"/>
              <a:gd name="T36" fmla="*/ 149 w 214"/>
              <a:gd name="T37" fmla="*/ 151 h 268"/>
              <a:gd name="T38" fmla="*/ 114 w 214"/>
              <a:gd name="T39" fmla="*/ 182 h 268"/>
              <a:gd name="T40" fmla="*/ 114 w 214"/>
              <a:gd name="T41" fmla="*/ 71 h 268"/>
              <a:gd name="T42" fmla="*/ 195 w 214"/>
              <a:gd name="T43" fmla="*/ 71 h 268"/>
              <a:gd name="T44" fmla="*/ 195 w 214"/>
              <a:gd name="T45" fmla="*/ 24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4" h="268">
                <a:moveTo>
                  <a:pt x="114" y="53"/>
                </a:moveTo>
                <a:lnTo>
                  <a:pt x="114" y="0"/>
                </a:lnTo>
                <a:lnTo>
                  <a:pt x="95" y="0"/>
                </a:lnTo>
                <a:lnTo>
                  <a:pt x="95" y="53"/>
                </a:lnTo>
                <a:lnTo>
                  <a:pt x="0" y="53"/>
                </a:lnTo>
                <a:lnTo>
                  <a:pt x="0" y="268"/>
                </a:lnTo>
                <a:lnTo>
                  <a:pt x="214" y="268"/>
                </a:lnTo>
                <a:lnTo>
                  <a:pt x="214" y="53"/>
                </a:lnTo>
                <a:lnTo>
                  <a:pt x="114" y="53"/>
                </a:lnTo>
                <a:close/>
                <a:moveTo>
                  <a:pt x="195" y="248"/>
                </a:moveTo>
                <a:lnTo>
                  <a:pt x="19" y="248"/>
                </a:lnTo>
                <a:lnTo>
                  <a:pt x="19" y="71"/>
                </a:lnTo>
                <a:lnTo>
                  <a:pt x="95" y="71"/>
                </a:lnTo>
                <a:lnTo>
                  <a:pt x="95" y="182"/>
                </a:lnTo>
                <a:lnTo>
                  <a:pt x="63" y="151"/>
                </a:lnTo>
                <a:lnTo>
                  <a:pt x="51" y="165"/>
                </a:lnTo>
                <a:lnTo>
                  <a:pt x="105" y="221"/>
                </a:lnTo>
                <a:lnTo>
                  <a:pt x="161" y="165"/>
                </a:lnTo>
                <a:lnTo>
                  <a:pt x="149" y="151"/>
                </a:lnTo>
                <a:lnTo>
                  <a:pt x="114" y="182"/>
                </a:lnTo>
                <a:lnTo>
                  <a:pt x="114" y="71"/>
                </a:lnTo>
                <a:lnTo>
                  <a:pt x="195" y="71"/>
                </a:lnTo>
                <a:lnTo>
                  <a:pt x="195" y="24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89642" tIns="44821" rIns="89642" bIns="44821" numCol="1" anchor="t" anchorCtr="0" compatLnSpc="1"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65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630382" y="401864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文本框 40"/>
          <p:cNvSpPr txBox="1"/>
          <p:nvPr/>
        </p:nvSpPr>
        <p:spPr>
          <a:xfrm>
            <a:off x="1464798" y="4357194"/>
            <a:ext cx="212879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020014" y="401864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文本框 40"/>
          <p:cNvSpPr txBox="1"/>
          <p:nvPr/>
        </p:nvSpPr>
        <p:spPr>
          <a:xfrm>
            <a:off x="3854430" y="4357194"/>
            <a:ext cx="212879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409646" y="401864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6244062" y="4357194"/>
            <a:ext cx="212879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8799278" y="401864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文本框 40"/>
          <p:cNvSpPr txBox="1"/>
          <p:nvPr/>
        </p:nvSpPr>
        <p:spPr>
          <a:xfrm>
            <a:off x="8633694" y="4357194"/>
            <a:ext cx="212879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1081314" y="3767393"/>
            <a:ext cx="1853565" cy="961382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Box 28"/>
          <p:cNvSpPr txBox="1"/>
          <p:nvPr/>
        </p:nvSpPr>
        <p:spPr>
          <a:xfrm>
            <a:off x="1625542" y="212597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Straight Connector 29"/>
          <p:cNvCxnSpPr/>
          <p:nvPr/>
        </p:nvCxnSpPr>
        <p:spPr>
          <a:xfrm rot="5400000" flipV="1">
            <a:off x="1509676" y="3061604"/>
            <a:ext cx="1017096" cy="5318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7"/>
          <p:cNvSpPr/>
          <p:nvPr/>
        </p:nvSpPr>
        <p:spPr bwMode="auto">
          <a:xfrm>
            <a:off x="2338514" y="3291100"/>
            <a:ext cx="1853565" cy="143767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2EC4B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Box 35"/>
          <p:cNvSpPr txBox="1"/>
          <p:nvPr/>
        </p:nvSpPr>
        <p:spPr>
          <a:xfrm>
            <a:off x="2877075" y="212597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Straight Connector 36"/>
          <p:cNvCxnSpPr/>
          <p:nvPr/>
        </p:nvCxnSpPr>
        <p:spPr>
          <a:xfrm rot="5400000" flipV="1">
            <a:off x="2965853" y="2823858"/>
            <a:ext cx="540000" cy="5318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7"/>
          <p:cNvSpPr/>
          <p:nvPr/>
        </p:nvSpPr>
        <p:spPr bwMode="auto">
          <a:xfrm>
            <a:off x="3774021" y="2986937"/>
            <a:ext cx="1853565" cy="174183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extBox 40"/>
          <p:cNvSpPr txBox="1"/>
          <p:nvPr/>
        </p:nvSpPr>
        <p:spPr>
          <a:xfrm>
            <a:off x="4308833" y="212597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Straight Connector 41"/>
          <p:cNvCxnSpPr/>
          <p:nvPr/>
        </p:nvCxnSpPr>
        <p:spPr>
          <a:xfrm rot="5400000" flipV="1">
            <a:off x="4577463" y="2694920"/>
            <a:ext cx="252000" cy="5318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43"/>
          <p:cNvSpPr/>
          <p:nvPr/>
        </p:nvSpPr>
        <p:spPr bwMode="auto">
          <a:xfrm>
            <a:off x="5223163" y="3549420"/>
            <a:ext cx="1853565" cy="117935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2EC4B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TextBox 45"/>
          <p:cNvSpPr txBox="1"/>
          <p:nvPr/>
        </p:nvSpPr>
        <p:spPr>
          <a:xfrm>
            <a:off x="5760753" y="212597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Straight Connector 46"/>
          <p:cNvCxnSpPr/>
          <p:nvPr/>
        </p:nvCxnSpPr>
        <p:spPr>
          <a:xfrm rot="5400000" flipV="1">
            <a:off x="5718544" y="2972622"/>
            <a:ext cx="828000" cy="5318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7"/>
          <p:cNvSpPr/>
          <p:nvPr/>
        </p:nvSpPr>
        <p:spPr bwMode="auto">
          <a:xfrm>
            <a:off x="6619764" y="3291100"/>
            <a:ext cx="1853565" cy="143767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TextBox 50"/>
          <p:cNvSpPr txBox="1"/>
          <p:nvPr/>
        </p:nvSpPr>
        <p:spPr>
          <a:xfrm>
            <a:off x="7157474" y="212597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Straight Connector 51"/>
          <p:cNvCxnSpPr/>
          <p:nvPr/>
        </p:nvCxnSpPr>
        <p:spPr>
          <a:xfrm rot="5400000" flipV="1">
            <a:off x="7219887" y="2858402"/>
            <a:ext cx="648000" cy="5318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7"/>
          <p:cNvSpPr/>
          <p:nvPr/>
        </p:nvSpPr>
        <p:spPr bwMode="auto">
          <a:xfrm>
            <a:off x="8026354" y="3696440"/>
            <a:ext cx="1853565" cy="103233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2EC4B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TextBox 55"/>
          <p:cNvSpPr txBox="1"/>
          <p:nvPr/>
        </p:nvSpPr>
        <p:spPr>
          <a:xfrm>
            <a:off x="8566498" y="212597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Straight Connector 56"/>
          <p:cNvCxnSpPr/>
          <p:nvPr/>
        </p:nvCxnSpPr>
        <p:spPr>
          <a:xfrm rot="5400000" flipV="1">
            <a:off x="8424392" y="3050990"/>
            <a:ext cx="1044000" cy="5318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7"/>
          <p:cNvSpPr/>
          <p:nvPr/>
        </p:nvSpPr>
        <p:spPr bwMode="auto">
          <a:xfrm>
            <a:off x="9257120" y="3950347"/>
            <a:ext cx="1853565" cy="77842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TextBox 60"/>
          <p:cNvSpPr txBox="1"/>
          <p:nvPr/>
        </p:nvSpPr>
        <p:spPr>
          <a:xfrm>
            <a:off x="9801348" y="212597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Straight Connector 61"/>
          <p:cNvCxnSpPr/>
          <p:nvPr/>
        </p:nvCxnSpPr>
        <p:spPr>
          <a:xfrm rot="5400000" flipV="1">
            <a:off x="9567126" y="3178238"/>
            <a:ext cx="1224000" cy="5318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57"/>
          <p:cNvSpPr>
            <a:spLocks noChangeArrowheads="1"/>
          </p:cNvSpPr>
          <p:nvPr/>
        </p:nvSpPr>
        <p:spPr bwMode="auto">
          <a:xfrm>
            <a:off x="1081314" y="4983834"/>
            <a:ext cx="100293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无止无尽，内页均采用最合理逻辑，用户可根据自行需要修改顺序，或者添加内页。乐配视觉，年度优秀设计师，提供精美模板，对画面的美感要求极高，而且可操作性非常强！在此感谢购买与使用，恭祝商祺！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2" t="1136" r="8182"/>
          <a:stretch>
            <a:fillRect/>
          </a:stretch>
        </p:blipFill>
        <p:spPr>
          <a:xfrm>
            <a:off x="7163921" y="1579093"/>
            <a:ext cx="4426857" cy="4584961"/>
          </a:xfrm>
          <a:prstGeom prst="rect">
            <a:avLst/>
          </a:prstGeom>
        </p:spPr>
      </p:pic>
      <p:sp>
        <p:nvSpPr>
          <p:cNvPr id="12" name="Rectangle 24"/>
          <p:cNvSpPr/>
          <p:nvPr/>
        </p:nvSpPr>
        <p:spPr>
          <a:xfrm>
            <a:off x="545408" y="1579093"/>
            <a:ext cx="6423691" cy="2298700"/>
          </a:xfrm>
          <a:prstGeom prst="rect">
            <a:avLst/>
          </a:prstGeom>
          <a:solidFill>
            <a:srgbClr val="4EB4B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1069236" y="2403386"/>
            <a:ext cx="2313715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1061748" y="1953005"/>
            <a:ext cx="23137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4139026" y="2403386"/>
            <a:ext cx="2313715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4131538" y="1953005"/>
            <a:ext cx="23137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1069236" y="4702086"/>
            <a:ext cx="2313715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1061748" y="4251705"/>
            <a:ext cx="23137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4139026" y="4702086"/>
            <a:ext cx="2313715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0" name="矩形 57"/>
          <p:cNvSpPr>
            <a:spLocks noChangeArrowheads="1"/>
          </p:cNvSpPr>
          <p:nvPr/>
        </p:nvSpPr>
        <p:spPr bwMode="auto">
          <a:xfrm>
            <a:off x="4131538" y="4251705"/>
            <a:ext cx="23137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217075" y="1726911"/>
            <a:ext cx="1911684" cy="2763342"/>
            <a:chOff x="1884674" y="1364565"/>
            <a:chExt cx="2909000" cy="420496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49402" b="50716"/>
            <a:stretch>
              <a:fillRect/>
            </a:stretch>
          </p:blipFill>
          <p:spPr>
            <a:xfrm>
              <a:off x="1884674" y="1364565"/>
              <a:ext cx="2909000" cy="4204961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2778113" y="2596896"/>
              <a:ext cx="1440000" cy="182880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817827" y="1739475"/>
            <a:ext cx="1725056" cy="2839822"/>
            <a:chOff x="7298576" y="1397819"/>
            <a:chExt cx="2625008" cy="4321341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44" t="48909" r="4098" b="443"/>
            <a:stretch>
              <a:fillRect/>
            </a:stretch>
          </p:blipFill>
          <p:spPr>
            <a:xfrm>
              <a:off x="7298576" y="1397819"/>
              <a:ext cx="2625008" cy="4321341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7863370" y="2595321"/>
              <a:ext cx="1440000" cy="1828800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80557" y="1698445"/>
            <a:ext cx="1707198" cy="2752954"/>
            <a:chOff x="4835239" y="1338808"/>
            <a:chExt cx="2597834" cy="4189155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8" r="4677" b="50902"/>
            <a:stretch>
              <a:fillRect/>
            </a:stretch>
          </p:blipFill>
          <p:spPr>
            <a:xfrm>
              <a:off x="4835239" y="1338808"/>
              <a:ext cx="2597834" cy="4189155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5319570" y="2596896"/>
              <a:ext cx="1440000" cy="1828800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2"/>
          <p:cNvSpPr txBox="1"/>
          <p:nvPr/>
        </p:nvSpPr>
        <p:spPr>
          <a:xfrm>
            <a:off x="2109785" y="5121372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2217075" y="4782818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4920789" y="5121372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5028079" y="4782818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7559141" y="5121372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7666431" y="4782818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5855485" y="1487490"/>
            <a:ext cx="5526093" cy="2224216"/>
          </a:xfrm>
          <a:prstGeom prst="parallelogram">
            <a:avLst>
              <a:gd name="adj" fmla="val 58099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830718" y="3852873"/>
            <a:ext cx="5526093" cy="2224216"/>
          </a:xfrm>
          <a:prstGeom prst="parallelogram">
            <a:avLst>
              <a:gd name="adj" fmla="val 58099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6658783" y="4635035"/>
            <a:ext cx="2210411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6658783" y="429648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3537784" y="2431319"/>
            <a:ext cx="2210411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3537784" y="2092765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830718" y="2431319"/>
            <a:ext cx="2210411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830718" y="2092765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9171167" y="4635035"/>
            <a:ext cx="2210411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0" name="矩形 57"/>
          <p:cNvSpPr>
            <a:spLocks noChangeArrowheads="1"/>
          </p:cNvSpPr>
          <p:nvPr/>
        </p:nvSpPr>
        <p:spPr bwMode="auto">
          <a:xfrm>
            <a:off x="9171167" y="429648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5894832" y="2585317"/>
            <a:ext cx="5563837" cy="2291767"/>
          </a:xfrm>
          <a:prstGeom prst="parallelogram">
            <a:avLst>
              <a:gd name="adj" fmla="val 58099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5894832" y="1622478"/>
            <a:ext cx="5368765" cy="4498190"/>
          </a:xfrm>
          <a:prstGeom prst="parallelogram">
            <a:avLst>
              <a:gd name="adj" fmla="val 58099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90908" y="1885072"/>
            <a:ext cx="665888" cy="66588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511571" y="1885072"/>
            <a:ext cx="665888" cy="66588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532234" y="1885072"/>
            <a:ext cx="665888" cy="66588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552897" y="1885072"/>
            <a:ext cx="665888" cy="66588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139"/>
          <p:cNvSpPr>
            <a:spLocks noEditPoints="1"/>
          </p:cNvSpPr>
          <p:nvPr/>
        </p:nvSpPr>
        <p:spPr>
          <a:xfrm>
            <a:off x="1683969" y="2079427"/>
            <a:ext cx="279766" cy="277178"/>
          </a:xfrm>
          <a:custGeom>
            <a:avLst/>
            <a:gdLst/>
            <a:ahLst/>
            <a:cxnLst>
              <a:cxn ang="0">
                <a:pos x="73686" y="24653"/>
              </a:cxn>
              <a:cxn ang="0">
                <a:pos x="96493" y="24653"/>
              </a:cxn>
              <a:cxn ang="0">
                <a:pos x="84212" y="0"/>
              </a:cxn>
              <a:cxn ang="0">
                <a:pos x="73686" y="24653"/>
              </a:cxn>
              <a:cxn ang="0">
                <a:pos x="85967" y="31697"/>
              </a:cxn>
              <a:cxn ang="0">
                <a:pos x="138600" y="84527"/>
              </a:cxn>
              <a:cxn ang="0">
                <a:pos x="85967" y="139117"/>
              </a:cxn>
              <a:cxn ang="0">
                <a:pos x="31579" y="84527"/>
              </a:cxn>
              <a:cxn ang="0">
                <a:pos x="85967" y="31697"/>
              </a:cxn>
              <a:cxn ang="0">
                <a:pos x="105265" y="26414"/>
              </a:cxn>
              <a:cxn ang="0">
                <a:pos x="124564" y="38741"/>
              </a:cxn>
              <a:cxn ang="0">
                <a:pos x="128073" y="10565"/>
              </a:cxn>
              <a:cxn ang="0">
                <a:pos x="105265" y="26414"/>
              </a:cxn>
              <a:cxn ang="0">
                <a:pos x="131582" y="44024"/>
              </a:cxn>
              <a:cxn ang="0">
                <a:pos x="142109" y="63395"/>
              </a:cxn>
              <a:cxn ang="0">
                <a:pos x="159653" y="42263"/>
              </a:cxn>
              <a:cxn ang="0">
                <a:pos x="131582" y="44024"/>
              </a:cxn>
              <a:cxn ang="0">
                <a:pos x="145617" y="73961"/>
              </a:cxn>
              <a:cxn ang="0">
                <a:pos x="145617" y="95092"/>
              </a:cxn>
              <a:cxn ang="0">
                <a:pos x="170180" y="84527"/>
              </a:cxn>
              <a:cxn ang="0">
                <a:pos x="145617" y="73961"/>
              </a:cxn>
              <a:cxn ang="0">
                <a:pos x="143863" y="105658"/>
              </a:cxn>
              <a:cxn ang="0">
                <a:pos x="131582" y="125029"/>
              </a:cxn>
              <a:cxn ang="0">
                <a:pos x="159653" y="126790"/>
              </a:cxn>
              <a:cxn ang="0">
                <a:pos x="143863" y="105658"/>
              </a:cxn>
              <a:cxn ang="0">
                <a:pos x="126319" y="132073"/>
              </a:cxn>
              <a:cxn ang="0">
                <a:pos x="107020" y="142639"/>
              </a:cxn>
              <a:cxn ang="0">
                <a:pos x="128073" y="158488"/>
              </a:cxn>
              <a:cxn ang="0">
                <a:pos x="126319" y="132073"/>
              </a:cxn>
              <a:cxn ang="0">
                <a:pos x="96493" y="146161"/>
              </a:cxn>
              <a:cxn ang="0">
                <a:pos x="75440" y="146161"/>
              </a:cxn>
              <a:cxn ang="0">
                <a:pos x="85967" y="170815"/>
              </a:cxn>
              <a:cxn ang="0">
                <a:pos x="96493" y="146161"/>
              </a:cxn>
              <a:cxn ang="0">
                <a:pos x="64914" y="142639"/>
              </a:cxn>
              <a:cxn ang="0">
                <a:pos x="45615" y="132073"/>
              </a:cxn>
              <a:cxn ang="0">
                <a:pos x="43860" y="160249"/>
              </a:cxn>
              <a:cxn ang="0">
                <a:pos x="64914" y="142639"/>
              </a:cxn>
              <a:cxn ang="0">
                <a:pos x="38597" y="125029"/>
              </a:cxn>
              <a:cxn ang="0">
                <a:pos x="28070" y="105658"/>
              </a:cxn>
              <a:cxn ang="0">
                <a:pos x="12281" y="128551"/>
              </a:cxn>
              <a:cxn ang="0">
                <a:pos x="38597" y="125029"/>
              </a:cxn>
              <a:cxn ang="0">
                <a:pos x="24562" y="96853"/>
              </a:cxn>
              <a:cxn ang="0">
                <a:pos x="24562" y="73961"/>
              </a:cxn>
              <a:cxn ang="0">
                <a:pos x="0" y="86287"/>
              </a:cxn>
              <a:cxn ang="0">
                <a:pos x="24562" y="96853"/>
              </a:cxn>
              <a:cxn ang="0">
                <a:pos x="26316" y="65156"/>
              </a:cxn>
              <a:cxn ang="0">
                <a:pos x="38597" y="45785"/>
              </a:cxn>
              <a:cxn ang="0">
                <a:pos x="10526" y="42263"/>
              </a:cxn>
              <a:cxn ang="0">
                <a:pos x="26316" y="65156"/>
              </a:cxn>
              <a:cxn ang="0">
                <a:pos x="45615" y="38741"/>
              </a:cxn>
              <a:cxn ang="0">
                <a:pos x="64914" y="28175"/>
              </a:cxn>
              <a:cxn ang="0">
                <a:pos x="42106" y="10565"/>
              </a:cxn>
              <a:cxn ang="0">
                <a:pos x="45615" y="38741"/>
              </a:cxn>
            </a:cxnLst>
            <a:rect l="0" t="0" r="0" b="0"/>
            <a:pathLst>
              <a:path w="97" h="97">
                <a:moveTo>
                  <a:pt x="4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48" y="0"/>
                  <a:pt x="48" y="0"/>
                  <a:pt x="48" y="0"/>
                </a:cubicBezTo>
                <a:cubicBezTo>
                  <a:pt x="42" y="14"/>
                  <a:pt x="42" y="14"/>
                  <a:pt x="42" y="14"/>
                </a:cubicBezTo>
                <a:close/>
                <a:moveTo>
                  <a:pt x="49" y="18"/>
                </a:moveTo>
                <a:cubicBezTo>
                  <a:pt x="65" y="18"/>
                  <a:pt x="79" y="31"/>
                  <a:pt x="79" y="48"/>
                </a:cubicBezTo>
                <a:cubicBezTo>
                  <a:pt x="79" y="65"/>
                  <a:pt x="65" y="79"/>
                  <a:pt x="49" y="79"/>
                </a:cubicBezTo>
                <a:cubicBezTo>
                  <a:pt x="32" y="79"/>
                  <a:pt x="18" y="65"/>
                  <a:pt x="18" y="48"/>
                </a:cubicBezTo>
                <a:cubicBezTo>
                  <a:pt x="18" y="31"/>
                  <a:pt x="32" y="18"/>
                  <a:pt x="49" y="18"/>
                </a:cubicBezTo>
                <a:close/>
                <a:moveTo>
                  <a:pt x="60" y="15"/>
                </a:moveTo>
                <a:cubicBezTo>
                  <a:pt x="71" y="22"/>
                  <a:pt x="71" y="22"/>
                  <a:pt x="71" y="22"/>
                </a:cubicBezTo>
                <a:cubicBezTo>
                  <a:pt x="73" y="6"/>
                  <a:pt x="73" y="6"/>
                  <a:pt x="73" y="6"/>
                </a:cubicBezTo>
                <a:cubicBezTo>
                  <a:pt x="60" y="15"/>
                  <a:pt x="60" y="15"/>
                  <a:pt x="60" y="15"/>
                </a:cubicBezTo>
                <a:close/>
                <a:moveTo>
                  <a:pt x="75" y="25"/>
                </a:moveTo>
                <a:cubicBezTo>
                  <a:pt x="81" y="36"/>
                  <a:pt x="81" y="36"/>
                  <a:pt x="81" y="36"/>
                </a:cubicBezTo>
                <a:cubicBezTo>
                  <a:pt x="91" y="24"/>
                  <a:pt x="91" y="24"/>
                  <a:pt x="91" y="24"/>
                </a:cubicBezTo>
                <a:cubicBezTo>
                  <a:pt x="75" y="25"/>
                  <a:pt x="75" y="25"/>
                  <a:pt x="75" y="25"/>
                </a:cubicBezTo>
                <a:close/>
                <a:moveTo>
                  <a:pt x="83" y="42"/>
                </a:moveTo>
                <a:cubicBezTo>
                  <a:pt x="83" y="54"/>
                  <a:pt x="83" y="54"/>
                  <a:pt x="83" y="54"/>
                </a:cubicBezTo>
                <a:cubicBezTo>
                  <a:pt x="97" y="48"/>
                  <a:pt x="97" y="48"/>
                  <a:pt x="97" y="48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82" y="60"/>
                </a:moveTo>
                <a:cubicBezTo>
                  <a:pt x="75" y="71"/>
                  <a:pt x="75" y="71"/>
                  <a:pt x="75" y="71"/>
                </a:cubicBezTo>
                <a:cubicBezTo>
                  <a:pt x="91" y="72"/>
                  <a:pt x="91" y="72"/>
                  <a:pt x="91" y="72"/>
                </a:cubicBezTo>
                <a:cubicBezTo>
                  <a:pt x="82" y="60"/>
                  <a:pt x="82" y="60"/>
                  <a:pt x="82" y="60"/>
                </a:cubicBezTo>
                <a:close/>
                <a:moveTo>
                  <a:pt x="72" y="75"/>
                </a:moveTo>
                <a:cubicBezTo>
                  <a:pt x="61" y="81"/>
                  <a:pt x="61" y="81"/>
                  <a:pt x="61" y="81"/>
                </a:cubicBezTo>
                <a:cubicBezTo>
                  <a:pt x="73" y="90"/>
                  <a:pt x="73" y="90"/>
                  <a:pt x="73" y="90"/>
                </a:cubicBezTo>
                <a:cubicBezTo>
                  <a:pt x="72" y="75"/>
                  <a:pt x="72" y="75"/>
                  <a:pt x="72" y="75"/>
                </a:cubicBezTo>
                <a:close/>
                <a:moveTo>
                  <a:pt x="55" y="83"/>
                </a:moveTo>
                <a:cubicBezTo>
                  <a:pt x="43" y="83"/>
                  <a:pt x="43" y="83"/>
                  <a:pt x="43" y="83"/>
                </a:cubicBezTo>
                <a:cubicBezTo>
                  <a:pt x="49" y="97"/>
                  <a:pt x="49" y="97"/>
                  <a:pt x="49" y="97"/>
                </a:cubicBezTo>
                <a:cubicBezTo>
                  <a:pt x="55" y="83"/>
                  <a:pt x="55" y="83"/>
                  <a:pt x="55" y="83"/>
                </a:cubicBezTo>
                <a:close/>
                <a:moveTo>
                  <a:pt x="37" y="81"/>
                </a:moveTo>
                <a:cubicBezTo>
                  <a:pt x="26" y="75"/>
                  <a:pt x="26" y="75"/>
                  <a:pt x="26" y="75"/>
                </a:cubicBezTo>
                <a:cubicBezTo>
                  <a:pt x="25" y="91"/>
                  <a:pt x="25" y="91"/>
                  <a:pt x="25" y="91"/>
                </a:cubicBezTo>
                <a:cubicBezTo>
                  <a:pt x="37" y="81"/>
                  <a:pt x="37" y="81"/>
                  <a:pt x="37" y="81"/>
                </a:cubicBezTo>
                <a:close/>
                <a:moveTo>
                  <a:pt x="22" y="71"/>
                </a:moveTo>
                <a:cubicBezTo>
                  <a:pt x="16" y="60"/>
                  <a:pt x="16" y="60"/>
                  <a:pt x="16" y="60"/>
                </a:cubicBezTo>
                <a:cubicBezTo>
                  <a:pt x="7" y="73"/>
                  <a:pt x="7" y="73"/>
                  <a:pt x="7" y="73"/>
                </a:cubicBezTo>
                <a:cubicBezTo>
                  <a:pt x="22" y="71"/>
                  <a:pt x="22" y="71"/>
                  <a:pt x="22" y="71"/>
                </a:cubicBezTo>
                <a:close/>
                <a:moveTo>
                  <a:pt x="14" y="55"/>
                </a:moveTo>
                <a:cubicBezTo>
                  <a:pt x="14" y="42"/>
                  <a:pt x="14" y="42"/>
                  <a:pt x="14" y="42"/>
                </a:cubicBezTo>
                <a:cubicBezTo>
                  <a:pt x="0" y="49"/>
                  <a:pt x="0" y="49"/>
                  <a:pt x="0" y="49"/>
                </a:cubicBezTo>
                <a:cubicBezTo>
                  <a:pt x="14" y="55"/>
                  <a:pt x="14" y="55"/>
                  <a:pt x="14" y="55"/>
                </a:cubicBezTo>
                <a:close/>
                <a:moveTo>
                  <a:pt x="15" y="37"/>
                </a:moveTo>
                <a:cubicBezTo>
                  <a:pt x="22" y="26"/>
                  <a:pt x="22" y="26"/>
                  <a:pt x="22" y="26"/>
                </a:cubicBezTo>
                <a:cubicBezTo>
                  <a:pt x="6" y="24"/>
                  <a:pt x="6" y="24"/>
                  <a:pt x="6" y="24"/>
                </a:cubicBezTo>
                <a:cubicBezTo>
                  <a:pt x="15" y="37"/>
                  <a:pt x="15" y="37"/>
                  <a:pt x="15" y="37"/>
                </a:cubicBezTo>
                <a:close/>
                <a:moveTo>
                  <a:pt x="26" y="22"/>
                </a:moveTo>
                <a:cubicBezTo>
                  <a:pt x="37" y="16"/>
                  <a:pt x="37" y="16"/>
                  <a:pt x="37" y="16"/>
                </a:cubicBezTo>
                <a:cubicBezTo>
                  <a:pt x="24" y="6"/>
                  <a:pt x="24" y="6"/>
                  <a:pt x="24" y="6"/>
                </a:cubicBezTo>
                <a:lnTo>
                  <a:pt x="26" y="22"/>
                </a:lnTo>
                <a:close/>
              </a:path>
            </a:pathLst>
          </a:custGeom>
          <a:solidFill>
            <a:srgbClr val="4EB4B7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Freeform 144"/>
          <p:cNvSpPr>
            <a:spLocks noEditPoints="1"/>
          </p:cNvSpPr>
          <p:nvPr/>
        </p:nvSpPr>
        <p:spPr>
          <a:xfrm>
            <a:off x="3778967" y="2082017"/>
            <a:ext cx="168380" cy="271998"/>
          </a:xfrm>
          <a:custGeom>
            <a:avLst/>
            <a:gdLst/>
            <a:ahLst/>
            <a:cxnLst>
              <a:cxn ang="0">
                <a:pos x="33127" y="10507"/>
              </a:cxn>
              <a:cxn ang="0">
                <a:pos x="69742" y="0"/>
              </a:cxn>
              <a:cxn ang="0">
                <a:pos x="78460" y="10507"/>
              </a:cxn>
              <a:cxn ang="0">
                <a:pos x="102870" y="33274"/>
              </a:cxn>
              <a:cxn ang="0">
                <a:pos x="95895" y="159364"/>
              </a:cxn>
              <a:cxn ang="0">
                <a:pos x="78460" y="166370"/>
              </a:cxn>
              <a:cxn ang="0">
                <a:pos x="6974" y="159364"/>
              </a:cxn>
              <a:cxn ang="0">
                <a:pos x="0" y="33274"/>
              </a:cxn>
              <a:cxn ang="0">
                <a:pos x="6974" y="17512"/>
              </a:cxn>
              <a:cxn ang="0">
                <a:pos x="24409" y="10507"/>
              </a:cxn>
              <a:cxn ang="0">
                <a:pos x="33127" y="49035"/>
              </a:cxn>
              <a:cxn ang="0">
                <a:pos x="47076" y="63045"/>
              </a:cxn>
              <a:cxn ang="0">
                <a:pos x="54050" y="49035"/>
              </a:cxn>
              <a:cxn ang="0">
                <a:pos x="67998" y="40279"/>
              </a:cxn>
              <a:cxn ang="0">
                <a:pos x="54050" y="26268"/>
              </a:cxn>
              <a:cxn ang="0">
                <a:pos x="47076" y="40279"/>
              </a:cxn>
              <a:cxn ang="0">
                <a:pos x="22666" y="66548"/>
              </a:cxn>
              <a:cxn ang="0">
                <a:pos x="78460" y="77055"/>
              </a:cxn>
              <a:cxn ang="0">
                <a:pos x="22666" y="66548"/>
              </a:cxn>
              <a:cxn ang="0">
                <a:pos x="22666" y="92816"/>
              </a:cxn>
              <a:cxn ang="0">
                <a:pos x="78460" y="80558"/>
              </a:cxn>
              <a:cxn ang="0">
                <a:pos x="22666" y="96319"/>
              </a:cxn>
              <a:cxn ang="0">
                <a:pos x="78460" y="108578"/>
              </a:cxn>
              <a:cxn ang="0">
                <a:pos x="22666" y="96319"/>
              </a:cxn>
              <a:cxn ang="0">
                <a:pos x="22666" y="124339"/>
              </a:cxn>
              <a:cxn ang="0">
                <a:pos x="78460" y="113832"/>
              </a:cxn>
              <a:cxn ang="0">
                <a:pos x="22666" y="129593"/>
              </a:cxn>
              <a:cxn ang="0">
                <a:pos x="78460" y="140101"/>
              </a:cxn>
              <a:cxn ang="0">
                <a:pos x="22666" y="129593"/>
              </a:cxn>
              <a:cxn ang="0">
                <a:pos x="24409" y="24517"/>
              </a:cxn>
              <a:cxn ang="0">
                <a:pos x="17435" y="26268"/>
              </a:cxn>
              <a:cxn ang="0">
                <a:pos x="13948" y="141852"/>
              </a:cxn>
              <a:cxn ang="0">
                <a:pos x="24409" y="152359"/>
              </a:cxn>
              <a:cxn ang="0">
                <a:pos x="85434" y="148857"/>
              </a:cxn>
              <a:cxn ang="0">
                <a:pos x="88921" y="33274"/>
              </a:cxn>
              <a:cxn ang="0">
                <a:pos x="78460" y="24517"/>
              </a:cxn>
            </a:cxnLst>
            <a:rect l="0" t="0" r="0" b="0"/>
            <a:pathLst>
              <a:path w="59" h="95">
                <a:moveTo>
                  <a:pt x="14" y="6"/>
                </a:moveTo>
                <a:cubicBezTo>
                  <a:pt x="19" y="6"/>
                  <a:pt x="19" y="6"/>
                  <a:pt x="19" y="6"/>
                </a:cubicBezTo>
                <a:cubicBezTo>
                  <a:pt x="19" y="0"/>
                  <a:pt x="19" y="0"/>
                  <a:pt x="1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6"/>
                  <a:pt x="40" y="6"/>
                  <a:pt x="40" y="6"/>
                </a:cubicBezTo>
                <a:cubicBezTo>
                  <a:pt x="45" y="6"/>
                  <a:pt x="45" y="6"/>
                  <a:pt x="45" y="6"/>
                </a:cubicBezTo>
                <a:cubicBezTo>
                  <a:pt x="49" y="6"/>
                  <a:pt x="52" y="7"/>
                  <a:pt x="55" y="10"/>
                </a:cubicBezTo>
                <a:cubicBezTo>
                  <a:pt x="57" y="12"/>
                  <a:pt x="59" y="15"/>
                  <a:pt x="59" y="19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85"/>
                  <a:pt x="57" y="88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2" y="93"/>
                  <a:pt x="49" y="95"/>
                  <a:pt x="45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0" y="95"/>
                  <a:pt x="7" y="93"/>
                  <a:pt x="4" y="91"/>
                </a:cubicBezTo>
                <a:cubicBezTo>
                  <a:pt x="2" y="88"/>
                  <a:pt x="0" y="85"/>
                  <a:pt x="0" y="8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5"/>
                  <a:pt x="2" y="12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7" y="7"/>
                  <a:pt x="10" y="6"/>
                  <a:pt x="14" y="6"/>
                </a:cubicBezTo>
                <a:close/>
                <a:moveTo>
                  <a:pt x="19" y="23"/>
                </a:moveTo>
                <a:cubicBezTo>
                  <a:pt x="19" y="28"/>
                  <a:pt x="19" y="28"/>
                  <a:pt x="19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6"/>
                  <a:pt x="27" y="36"/>
                  <a:pt x="27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28"/>
                  <a:pt x="31" y="28"/>
                  <a:pt x="31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3"/>
                  <a:pt x="39" y="23"/>
                  <a:pt x="39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23"/>
                  <a:pt x="27" y="23"/>
                  <a:pt x="27" y="23"/>
                </a:cubicBezTo>
                <a:cubicBezTo>
                  <a:pt x="19" y="23"/>
                  <a:pt x="19" y="23"/>
                  <a:pt x="19" y="23"/>
                </a:cubicBezTo>
                <a:close/>
                <a:moveTo>
                  <a:pt x="13" y="38"/>
                </a:moveTo>
                <a:cubicBezTo>
                  <a:pt x="13" y="44"/>
                  <a:pt x="13" y="44"/>
                  <a:pt x="13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38"/>
                  <a:pt x="45" y="38"/>
                  <a:pt x="45" y="38"/>
                </a:cubicBezTo>
                <a:cubicBezTo>
                  <a:pt x="13" y="38"/>
                  <a:pt x="13" y="38"/>
                  <a:pt x="13" y="38"/>
                </a:cubicBezTo>
                <a:close/>
                <a:moveTo>
                  <a:pt x="13" y="46"/>
                </a:moveTo>
                <a:cubicBezTo>
                  <a:pt x="13" y="53"/>
                  <a:pt x="13" y="53"/>
                  <a:pt x="13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46"/>
                  <a:pt x="45" y="46"/>
                  <a:pt x="45" y="46"/>
                </a:cubicBezTo>
                <a:cubicBezTo>
                  <a:pt x="13" y="46"/>
                  <a:pt x="13" y="46"/>
                  <a:pt x="13" y="46"/>
                </a:cubicBezTo>
                <a:close/>
                <a:moveTo>
                  <a:pt x="13" y="55"/>
                </a:moveTo>
                <a:cubicBezTo>
                  <a:pt x="13" y="62"/>
                  <a:pt x="13" y="62"/>
                  <a:pt x="13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55"/>
                  <a:pt x="45" y="55"/>
                  <a:pt x="45" y="55"/>
                </a:cubicBezTo>
                <a:cubicBezTo>
                  <a:pt x="13" y="55"/>
                  <a:pt x="13" y="55"/>
                  <a:pt x="13" y="55"/>
                </a:cubicBezTo>
                <a:close/>
                <a:moveTo>
                  <a:pt x="13" y="65"/>
                </a:moveTo>
                <a:cubicBezTo>
                  <a:pt x="13" y="71"/>
                  <a:pt x="13" y="71"/>
                  <a:pt x="13" y="71"/>
                </a:cubicBezTo>
                <a:cubicBezTo>
                  <a:pt x="45" y="71"/>
                  <a:pt x="45" y="71"/>
                  <a:pt x="45" y="71"/>
                </a:cubicBezTo>
                <a:cubicBezTo>
                  <a:pt x="45" y="65"/>
                  <a:pt x="45" y="65"/>
                  <a:pt x="45" y="65"/>
                </a:cubicBezTo>
                <a:cubicBezTo>
                  <a:pt x="13" y="65"/>
                  <a:pt x="13" y="65"/>
                  <a:pt x="13" y="65"/>
                </a:cubicBezTo>
                <a:close/>
                <a:moveTo>
                  <a:pt x="13" y="74"/>
                </a:moveTo>
                <a:cubicBezTo>
                  <a:pt x="13" y="80"/>
                  <a:pt x="13" y="80"/>
                  <a:pt x="13" y="80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74"/>
                  <a:pt x="45" y="74"/>
                  <a:pt x="45" y="74"/>
                </a:cubicBezTo>
                <a:cubicBezTo>
                  <a:pt x="13" y="74"/>
                  <a:pt x="13" y="74"/>
                  <a:pt x="13" y="74"/>
                </a:cubicBezTo>
                <a:close/>
                <a:moveTo>
                  <a:pt x="45" y="14"/>
                </a:moveTo>
                <a:cubicBezTo>
                  <a:pt x="14" y="14"/>
                  <a:pt x="14" y="14"/>
                  <a:pt x="14" y="14"/>
                </a:cubicBezTo>
                <a:cubicBezTo>
                  <a:pt x="12" y="14"/>
                  <a:pt x="11" y="14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9" y="16"/>
                  <a:pt x="8" y="18"/>
                  <a:pt x="8" y="19"/>
                </a:cubicBezTo>
                <a:cubicBezTo>
                  <a:pt x="8" y="81"/>
                  <a:pt x="8" y="81"/>
                  <a:pt x="8" y="81"/>
                </a:cubicBezTo>
                <a:cubicBezTo>
                  <a:pt x="8" y="83"/>
                  <a:pt x="9" y="84"/>
                  <a:pt x="10" y="85"/>
                </a:cubicBezTo>
                <a:cubicBezTo>
                  <a:pt x="11" y="86"/>
                  <a:pt x="12" y="87"/>
                  <a:pt x="14" y="87"/>
                </a:cubicBezTo>
                <a:cubicBezTo>
                  <a:pt x="45" y="87"/>
                  <a:pt x="45" y="87"/>
                  <a:pt x="45" y="87"/>
                </a:cubicBezTo>
                <a:cubicBezTo>
                  <a:pt x="47" y="87"/>
                  <a:pt x="48" y="86"/>
                  <a:pt x="49" y="85"/>
                </a:cubicBezTo>
                <a:cubicBezTo>
                  <a:pt x="50" y="84"/>
                  <a:pt x="51" y="83"/>
                  <a:pt x="51" y="81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8"/>
                  <a:pt x="50" y="16"/>
                  <a:pt x="49" y="15"/>
                </a:cubicBezTo>
                <a:cubicBezTo>
                  <a:pt x="48" y="14"/>
                  <a:pt x="47" y="14"/>
                  <a:pt x="45" y="14"/>
                </a:cubicBezTo>
                <a:close/>
              </a:path>
            </a:pathLst>
          </a:custGeom>
          <a:solidFill>
            <a:srgbClr val="4EB4B7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Freeform 145"/>
          <p:cNvSpPr>
            <a:spLocks noEditPoints="1"/>
          </p:cNvSpPr>
          <p:nvPr/>
        </p:nvSpPr>
        <p:spPr>
          <a:xfrm>
            <a:off x="2703335" y="2075541"/>
            <a:ext cx="282360" cy="284950"/>
          </a:xfrm>
          <a:custGeom>
            <a:avLst/>
            <a:gdLst/>
            <a:ahLst/>
            <a:cxnLst>
              <a:cxn ang="0">
                <a:pos x="75785" y="134055"/>
              </a:cxn>
              <a:cxn ang="0">
                <a:pos x="70497" y="123472"/>
              </a:cxn>
              <a:cxn ang="0">
                <a:pos x="65210" y="130527"/>
              </a:cxn>
              <a:cxn ang="0">
                <a:pos x="61685" y="134055"/>
              </a:cxn>
              <a:cxn ang="0">
                <a:pos x="56398" y="132291"/>
              </a:cxn>
              <a:cxn ang="0">
                <a:pos x="3524" y="79375"/>
              </a:cxn>
              <a:cxn ang="0">
                <a:pos x="12337" y="17638"/>
              </a:cxn>
              <a:cxn ang="0">
                <a:pos x="70497" y="45861"/>
              </a:cxn>
              <a:cxn ang="0">
                <a:pos x="125133" y="0"/>
              </a:cxn>
              <a:cxn ang="0">
                <a:pos x="84597" y="139347"/>
              </a:cxn>
              <a:cxn ang="0">
                <a:pos x="61685" y="174625"/>
              </a:cxn>
              <a:cxn ang="0">
                <a:pos x="51111" y="167569"/>
              </a:cxn>
              <a:cxn ang="0">
                <a:pos x="75785" y="134055"/>
              </a:cxn>
              <a:cxn ang="0">
                <a:pos x="82835" y="100541"/>
              </a:cxn>
              <a:cxn ang="0">
                <a:pos x="88122" y="111125"/>
              </a:cxn>
              <a:cxn ang="0">
                <a:pos x="114559" y="31750"/>
              </a:cxn>
              <a:cxn ang="0">
                <a:pos x="82835" y="56444"/>
              </a:cxn>
              <a:cxn ang="0">
                <a:pos x="81072" y="59972"/>
              </a:cxn>
              <a:cxn ang="0">
                <a:pos x="82835" y="100541"/>
              </a:cxn>
              <a:cxn ang="0">
                <a:pos x="49348" y="111125"/>
              </a:cxn>
              <a:cxn ang="0">
                <a:pos x="28199" y="42333"/>
              </a:cxn>
              <a:cxn ang="0">
                <a:pos x="28199" y="42333"/>
              </a:cxn>
              <a:cxn ang="0">
                <a:pos x="58160" y="107597"/>
              </a:cxn>
              <a:cxn ang="0">
                <a:pos x="22911" y="37041"/>
              </a:cxn>
              <a:cxn ang="0">
                <a:pos x="17624" y="77611"/>
              </a:cxn>
              <a:cxn ang="0">
                <a:pos x="49348" y="111125"/>
              </a:cxn>
              <a:cxn ang="0">
                <a:pos x="96934" y="112888"/>
              </a:cxn>
              <a:cxn ang="0">
                <a:pos x="119846" y="31750"/>
              </a:cxn>
              <a:cxn ang="0">
                <a:pos x="96934" y="112888"/>
              </a:cxn>
            </a:cxnLst>
            <a:rect l="0" t="0" r="0" b="0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rgbClr val="4EB4B7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203"/>
          <p:cNvSpPr>
            <a:spLocks noEditPoints="1"/>
          </p:cNvSpPr>
          <p:nvPr/>
        </p:nvSpPr>
        <p:spPr>
          <a:xfrm>
            <a:off x="4767975" y="2104036"/>
            <a:ext cx="235732" cy="227960"/>
          </a:xfrm>
          <a:custGeom>
            <a:avLst/>
            <a:gdLst/>
            <a:ahLst/>
            <a:cxnLst>
              <a:cxn ang="0">
                <a:pos x="129509" y="10525"/>
              </a:cxn>
              <a:cxn ang="0">
                <a:pos x="117258" y="47363"/>
              </a:cxn>
              <a:cxn ang="0">
                <a:pos x="113757" y="52625"/>
              </a:cxn>
              <a:cxn ang="0">
                <a:pos x="131259" y="124547"/>
              </a:cxn>
              <a:cxn ang="0">
                <a:pos x="115508" y="140335"/>
              </a:cxn>
              <a:cxn ang="0">
                <a:pos x="77005" y="87709"/>
              </a:cxn>
              <a:cxn ang="0">
                <a:pos x="63004" y="99988"/>
              </a:cxn>
              <a:cxn ang="0">
                <a:pos x="68254" y="122793"/>
              </a:cxn>
              <a:cxn ang="0">
                <a:pos x="59504" y="131564"/>
              </a:cxn>
              <a:cxn ang="0">
                <a:pos x="45503" y="107005"/>
              </a:cxn>
              <a:cxn ang="0">
                <a:pos x="36752" y="117530"/>
              </a:cxn>
              <a:cxn ang="0">
                <a:pos x="28001" y="108759"/>
              </a:cxn>
              <a:cxn ang="0">
                <a:pos x="36752" y="99988"/>
              </a:cxn>
              <a:cxn ang="0">
                <a:pos x="12250" y="87709"/>
              </a:cxn>
              <a:cxn ang="0">
                <a:pos x="21001" y="77184"/>
              </a:cxn>
              <a:cxn ang="0">
                <a:pos x="43753" y="82446"/>
              </a:cxn>
              <a:cxn ang="0">
                <a:pos x="56003" y="68413"/>
              </a:cxn>
              <a:cxn ang="0">
                <a:pos x="0" y="31575"/>
              </a:cxn>
              <a:cxn ang="0">
                <a:pos x="15751" y="14033"/>
              </a:cxn>
              <a:cxn ang="0">
                <a:pos x="89256" y="28067"/>
              </a:cxn>
              <a:cxn ang="0">
                <a:pos x="92756" y="22804"/>
              </a:cxn>
              <a:cxn ang="0">
                <a:pos x="129509" y="10525"/>
              </a:cxn>
              <a:cxn ang="0">
                <a:pos x="143510" y="87709"/>
              </a:cxn>
              <a:cxn ang="0">
                <a:pos x="129509" y="73675"/>
              </a:cxn>
              <a:cxn ang="0">
                <a:pos x="126008" y="77184"/>
              </a:cxn>
              <a:cxn ang="0">
                <a:pos x="133009" y="99988"/>
              </a:cxn>
              <a:cxn ang="0">
                <a:pos x="143510" y="87709"/>
              </a:cxn>
              <a:cxn ang="0">
                <a:pos x="50753" y="0"/>
              </a:cxn>
              <a:cxn ang="0">
                <a:pos x="40252" y="12279"/>
              </a:cxn>
              <a:cxn ang="0">
                <a:pos x="63004" y="17541"/>
              </a:cxn>
              <a:cxn ang="0">
                <a:pos x="64754" y="14033"/>
              </a:cxn>
              <a:cxn ang="0">
                <a:pos x="50753" y="0"/>
              </a:cxn>
            </a:cxnLst>
            <a:rect l="0" t="0" r="0" b="0"/>
            <a:pathLst>
              <a:path w="82" h="80">
                <a:moveTo>
                  <a:pt x="74" y="6"/>
                </a:moveTo>
                <a:cubicBezTo>
                  <a:pt x="76" y="15"/>
                  <a:pt x="74" y="21"/>
                  <a:pt x="67" y="27"/>
                </a:cubicBezTo>
                <a:cubicBezTo>
                  <a:pt x="65" y="30"/>
                  <a:pt x="65" y="30"/>
                  <a:pt x="65" y="30"/>
                </a:cubicBezTo>
                <a:cubicBezTo>
                  <a:pt x="75" y="71"/>
                  <a:pt x="75" y="71"/>
                  <a:pt x="75" y="71"/>
                </a:cubicBezTo>
                <a:cubicBezTo>
                  <a:pt x="66" y="80"/>
                  <a:pt x="66" y="80"/>
                  <a:pt x="66" y="80"/>
                </a:cubicBezTo>
                <a:cubicBezTo>
                  <a:pt x="44" y="50"/>
                  <a:pt x="44" y="50"/>
                  <a:pt x="44" y="50"/>
                </a:cubicBezTo>
                <a:cubicBezTo>
                  <a:pt x="36" y="57"/>
                  <a:pt x="36" y="57"/>
                  <a:pt x="36" y="57"/>
                </a:cubicBezTo>
                <a:cubicBezTo>
                  <a:pt x="39" y="70"/>
                  <a:pt x="39" y="70"/>
                  <a:pt x="39" y="70"/>
                </a:cubicBezTo>
                <a:cubicBezTo>
                  <a:pt x="34" y="75"/>
                  <a:pt x="34" y="75"/>
                  <a:pt x="34" y="75"/>
                </a:cubicBezTo>
                <a:cubicBezTo>
                  <a:pt x="26" y="61"/>
                  <a:pt x="26" y="61"/>
                  <a:pt x="26" y="61"/>
                </a:cubicBezTo>
                <a:cubicBezTo>
                  <a:pt x="21" y="67"/>
                  <a:pt x="21" y="67"/>
                  <a:pt x="21" y="67"/>
                </a:cubicBezTo>
                <a:cubicBezTo>
                  <a:pt x="16" y="62"/>
                  <a:pt x="16" y="62"/>
                  <a:pt x="16" y="62"/>
                </a:cubicBezTo>
                <a:cubicBezTo>
                  <a:pt x="21" y="57"/>
                  <a:pt x="21" y="57"/>
                  <a:pt x="21" y="57"/>
                </a:cubicBezTo>
                <a:cubicBezTo>
                  <a:pt x="7" y="50"/>
                  <a:pt x="7" y="50"/>
                  <a:pt x="7" y="50"/>
                </a:cubicBezTo>
                <a:cubicBezTo>
                  <a:pt x="12" y="44"/>
                  <a:pt x="12" y="44"/>
                  <a:pt x="12" y="44"/>
                </a:cubicBezTo>
                <a:cubicBezTo>
                  <a:pt x="25" y="47"/>
                  <a:pt x="25" y="47"/>
                  <a:pt x="25" y="47"/>
                </a:cubicBezTo>
                <a:cubicBezTo>
                  <a:pt x="32" y="39"/>
                  <a:pt x="32" y="39"/>
                  <a:pt x="32" y="39"/>
                </a:cubicBezTo>
                <a:cubicBezTo>
                  <a:pt x="0" y="18"/>
                  <a:pt x="0" y="18"/>
                  <a:pt x="0" y="18"/>
                </a:cubicBezTo>
                <a:cubicBezTo>
                  <a:pt x="9" y="8"/>
                  <a:pt x="9" y="8"/>
                  <a:pt x="9" y="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3"/>
                  <a:pt x="53" y="13"/>
                  <a:pt x="53" y="13"/>
                </a:cubicBezTo>
                <a:cubicBezTo>
                  <a:pt x="60" y="5"/>
                  <a:pt x="67" y="4"/>
                  <a:pt x="74" y="6"/>
                </a:cubicBezTo>
                <a:close/>
                <a:moveTo>
                  <a:pt x="82" y="50"/>
                </a:moveTo>
                <a:cubicBezTo>
                  <a:pt x="74" y="42"/>
                  <a:pt x="74" y="42"/>
                  <a:pt x="74" y="42"/>
                </a:cubicBezTo>
                <a:cubicBezTo>
                  <a:pt x="72" y="44"/>
                  <a:pt x="72" y="44"/>
                  <a:pt x="72" y="44"/>
                </a:cubicBezTo>
                <a:cubicBezTo>
                  <a:pt x="76" y="57"/>
                  <a:pt x="76" y="57"/>
                  <a:pt x="76" y="57"/>
                </a:cubicBezTo>
                <a:cubicBezTo>
                  <a:pt x="82" y="50"/>
                  <a:pt x="82" y="50"/>
                  <a:pt x="82" y="50"/>
                </a:cubicBezTo>
                <a:close/>
                <a:moveTo>
                  <a:pt x="29" y="0"/>
                </a:moveTo>
                <a:cubicBezTo>
                  <a:pt x="23" y="7"/>
                  <a:pt x="23" y="7"/>
                  <a:pt x="23" y="7"/>
                </a:cubicBezTo>
                <a:cubicBezTo>
                  <a:pt x="36" y="10"/>
                  <a:pt x="36" y="10"/>
                  <a:pt x="36" y="10"/>
                </a:cubicBezTo>
                <a:cubicBezTo>
                  <a:pt x="37" y="8"/>
                  <a:pt x="37" y="8"/>
                  <a:pt x="37" y="8"/>
                </a:cubicBezTo>
                <a:lnTo>
                  <a:pt x="29" y="0"/>
                </a:lnTo>
                <a:close/>
              </a:path>
            </a:pathLst>
          </a:custGeom>
          <a:solidFill>
            <a:srgbClr val="4EB4B7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文本框 40"/>
          <p:cNvSpPr txBox="1"/>
          <p:nvPr/>
        </p:nvSpPr>
        <p:spPr>
          <a:xfrm>
            <a:off x="1532359" y="2669581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40"/>
          <p:cNvSpPr txBox="1"/>
          <p:nvPr/>
        </p:nvSpPr>
        <p:spPr>
          <a:xfrm>
            <a:off x="2553022" y="2669581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40"/>
          <p:cNvSpPr txBox="1"/>
          <p:nvPr/>
        </p:nvSpPr>
        <p:spPr>
          <a:xfrm>
            <a:off x="3573685" y="2669581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4594348" y="2669581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1183499" y="3188269"/>
            <a:ext cx="4342696" cy="22526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r>
              <a:rPr lang="en-US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r>
              <a:rPr lang="en-US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lang="en-US" altLang="en-US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44"/>
          <p:cNvSpPr/>
          <p:nvPr/>
        </p:nvSpPr>
        <p:spPr>
          <a:xfrm rot="16200000">
            <a:off x="1480110" y="245954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44"/>
          <p:cNvSpPr/>
          <p:nvPr/>
        </p:nvSpPr>
        <p:spPr>
          <a:xfrm rot="16200000">
            <a:off x="4019704" y="245954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44"/>
          <p:cNvSpPr/>
          <p:nvPr/>
        </p:nvSpPr>
        <p:spPr>
          <a:xfrm rot="16200000">
            <a:off x="6559298" y="245954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44"/>
          <p:cNvSpPr/>
          <p:nvPr/>
        </p:nvSpPr>
        <p:spPr>
          <a:xfrm rot="16200000">
            <a:off x="9098893" y="245954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Freeform 44"/>
          <p:cNvSpPr/>
          <p:nvPr/>
        </p:nvSpPr>
        <p:spPr>
          <a:xfrm rot="16200000">
            <a:off x="1480110" y="238110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2EC4B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44"/>
          <p:cNvSpPr/>
          <p:nvPr/>
        </p:nvSpPr>
        <p:spPr>
          <a:xfrm rot="16200000">
            <a:off x="4019704" y="238110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Freeform 44"/>
          <p:cNvSpPr/>
          <p:nvPr/>
        </p:nvSpPr>
        <p:spPr>
          <a:xfrm rot="16200000">
            <a:off x="6559298" y="238110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2EC4B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Freeform 44"/>
          <p:cNvSpPr/>
          <p:nvPr/>
        </p:nvSpPr>
        <p:spPr>
          <a:xfrm rot="16200000">
            <a:off x="9098893" y="238110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47"/>
          <p:cNvSpPr/>
          <p:nvPr/>
        </p:nvSpPr>
        <p:spPr>
          <a:xfrm>
            <a:off x="1966647" y="2526016"/>
            <a:ext cx="6399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01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4506242" y="2526016"/>
            <a:ext cx="6399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02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Rectangle 47"/>
          <p:cNvSpPr/>
          <p:nvPr/>
        </p:nvSpPr>
        <p:spPr>
          <a:xfrm>
            <a:off x="7045835" y="2526016"/>
            <a:ext cx="6399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03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47"/>
          <p:cNvSpPr/>
          <p:nvPr/>
        </p:nvSpPr>
        <p:spPr>
          <a:xfrm>
            <a:off x="9585430" y="2526016"/>
            <a:ext cx="6399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04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1127755" y="4549285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1235045" y="421073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3667350" y="4549285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3774640" y="421073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6206943" y="4549285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6314233" y="421073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2"/>
          <p:cNvSpPr txBox="1"/>
          <p:nvPr/>
        </p:nvSpPr>
        <p:spPr>
          <a:xfrm>
            <a:off x="8746538" y="4549285"/>
            <a:ext cx="231770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8853828" y="4210731"/>
            <a:ext cx="2103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30"/>
          <p:cNvSpPr/>
          <p:nvPr/>
        </p:nvSpPr>
        <p:spPr bwMode="auto">
          <a:xfrm>
            <a:off x="6922145" y="1737557"/>
            <a:ext cx="4078085" cy="901665"/>
          </a:xfrm>
          <a:custGeom>
            <a:avLst/>
            <a:gdLst/>
            <a:ahLst/>
            <a:cxnLst>
              <a:cxn ang="0">
                <a:pos x="2677" y="296"/>
              </a:cxn>
              <a:cxn ang="0">
                <a:pos x="2324" y="590"/>
              </a:cxn>
              <a:cxn ang="0">
                <a:pos x="487" y="592"/>
              </a:cxn>
              <a:cxn ang="0">
                <a:pos x="487" y="590"/>
              </a:cxn>
              <a:cxn ang="0">
                <a:pos x="488" y="590"/>
              </a:cxn>
              <a:cxn ang="0">
                <a:pos x="275" y="218"/>
              </a:cxn>
              <a:cxn ang="0">
                <a:pos x="0" y="0"/>
              </a:cxn>
              <a:cxn ang="0">
                <a:pos x="2324" y="3"/>
              </a:cxn>
              <a:cxn ang="0">
                <a:pos x="2677" y="296"/>
              </a:cxn>
            </a:cxnLst>
            <a:rect l="0" t="0" r="r" b="b"/>
            <a:pathLst>
              <a:path w="2677" h="592">
                <a:moveTo>
                  <a:pt x="2677" y="296"/>
                </a:moveTo>
                <a:cubicBezTo>
                  <a:pt x="2324" y="590"/>
                  <a:pt x="2324" y="590"/>
                  <a:pt x="2324" y="590"/>
                </a:cubicBezTo>
                <a:cubicBezTo>
                  <a:pt x="487" y="592"/>
                  <a:pt x="487" y="592"/>
                  <a:pt x="487" y="592"/>
                </a:cubicBezTo>
                <a:cubicBezTo>
                  <a:pt x="487" y="591"/>
                  <a:pt x="487" y="591"/>
                  <a:pt x="487" y="590"/>
                </a:cubicBezTo>
                <a:cubicBezTo>
                  <a:pt x="488" y="590"/>
                  <a:pt x="488" y="590"/>
                  <a:pt x="488" y="590"/>
                </a:cubicBezTo>
                <a:cubicBezTo>
                  <a:pt x="444" y="453"/>
                  <a:pt x="373" y="329"/>
                  <a:pt x="275" y="218"/>
                </a:cubicBezTo>
                <a:cubicBezTo>
                  <a:pt x="192" y="123"/>
                  <a:pt x="100" y="50"/>
                  <a:pt x="0" y="0"/>
                </a:cubicBezTo>
                <a:cubicBezTo>
                  <a:pt x="2324" y="3"/>
                  <a:pt x="2324" y="3"/>
                  <a:pt x="2324" y="3"/>
                </a:cubicBezTo>
                <a:lnTo>
                  <a:pt x="2677" y="29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31"/>
          <p:cNvSpPr/>
          <p:nvPr/>
        </p:nvSpPr>
        <p:spPr bwMode="auto">
          <a:xfrm>
            <a:off x="7009108" y="3808638"/>
            <a:ext cx="3991123" cy="899377"/>
          </a:xfrm>
          <a:custGeom>
            <a:avLst/>
            <a:gdLst/>
            <a:ahLst/>
            <a:cxnLst>
              <a:cxn ang="0">
                <a:pos x="1557" y="0"/>
              </a:cxn>
              <a:cxn ang="0">
                <a:pos x="1557" y="0"/>
              </a:cxn>
              <a:cxn ang="0">
                <a:pos x="2267" y="1"/>
              </a:cxn>
              <a:cxn ang="0">
                <a:pos x="2620" y="294"/>
              </a:cxn>
              <a:cxn ang="0">
                <a:pos x="2267" y="588"/>
              </a:cxn>
              <a:cxn ang="0">
                <a:pos x="1557" y="589"/>
              </a:cxn>
              <a:cxn ang="0">
                <a:pos x="1557" y="590"/>
              </a:cxn>
              <a:cxn ang="0">
                <a:pos x="0" y="590"/>
              </a:cxn>
              <a:cxn ang="0">
                <a:pos x="127" y="320"/>
              </a:cxn>
              <a:cxn ang="0">
                <a:pos x="298" y="82"/>
              </a:cxn>
              <a:cxn ang="0">
                <a:pos x="306" y="74"/>
              </a:cxn>
              <a:cxn ang="0">
                <a:pos x="364" y="0"/>
              </a:cxn>
              <a:cxn ang="0">
                <a:pos x="1557" y="0"/>
              </a:cxn>
            </a:cxnLst>
            <a:rect l="0" t="0" r="r" b="b"/>
            <a:pathLst>
              <a:path w="2620" h="590">
                <a:moveTo>
                  <a:pt x="1557" y="0"/>
                </a:moveTo>
                <a:cubicBezTo>
                  <a:pt x="1557" y="0"/>
                  <a:pt x="1557" y="0"/>
                  <a:pt x="1557" y="0"/>
                </a:cubicBezTo>
                <a:cubicBezTo>
                  <a:pt x="2267" y="1"/>
                  <a:pt x="2267" y="1"/>
                  <a:pt x="2267" y="1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267" y="588"/>
                  <a:pt x="2267" y="588"/>
                  <a:pt x="2267" y="588"/>
                </a:cubicBezTo>
                <a:cubicBezTo>
                  <a:pt x="1557" y="589"/>
                  <a:pt x="1557" y="589"/>
                  <a:pt x="1557" y="589"/>
                </a:cubicBezTo>
                <a:cubicBezTo>
                  <a:pt x="1557" y="590"/>
                  <a:pt x="1557" y="590"/>
                  <a:pt x="1557" y="590"/>
                </a:cubicBezTo>
                <a:cubicBezTo>
                  <a:pt x="0" y="590"/>
                  <a:pt x="0" y="590"/>
                  <a:pt x="0" y="590"/>
                </a:cubicBezTo>
                <a:cubicBezTo>
                  <a:pt x="21" y="511"/>
                  <a:pt x="63" y="421"/>
                  <a:pt x="127" y="320"/>
                </a:cubicBezTo>
                <a:cubicBezTo>
                  <a:pt x="172" y="247"/>
                  <a:pt x="230" y="167"/>
                  <a:pt x="298" y="82"/>
                </a:cubicBezTo>
                <a:cubicBezTo>
                  <a:pt x="301" y="79"/>
                  <a:pt x="303" y="76"/>
                  <a:pt x="306" y="74"/>
                </a:cubicBezTo>
                <a:cubicBezTo>
                  <a:pt x="326" y="49"/>
                  <a:pt x="345" y="25"/>
                  <a:pt x="364" y="0"/>
                </a:cubicBezTo>
                <a:lnTo>
                  <a:pt x="1557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32"/>
          <p:cNvSpPr/>
          <p:nvPr/>
        </p:nvSpPr>
        <p:spPr bwMode="auto">
          <a:xfrm>
            <a:off x="7652173" y="2758223"/>
            <a:ext cx="3348059" cy="899377"/>
          </a:xfrm>
          <a:custGeom>
            <a:avLst/>
            <a:gdLst/>
            <a:ahLst/>
            <a:cxnLst>
              <a:cxn ang="0">
                <a:pos x="2198" y="295"/>
              </a:cxn>
              <a:cxn ang="0">
                <a:pos x="1845" y="589"/>
              </a:cxn>
              <a:cxn ang="0">
                <a:pos x="323" y="591"/>
              </a:cxn>
              <a:cxn ang="0">
                <a:pos x="323" y="591"/>
              </a:cxn>
              <a:cxn ang="0">
                <a:pos x="0" y="591"/>
              </a:cxn>
              <a:cxn ang="0">
                <a:pos x="60" y="226"/>
              </a:cxn>
              <a:cxn ang="0">
                <a:pos x="39" y="0"/>
              </a:cxn>
              <a:cxn ang="0">
                <a:pos x="323" y="0"/>
              </a:cxn>
              <a:cxn ang="0">
                <a:pos x="323" y="0"/>
              </a:cxn>
              <a:cxn ang="0">
                <a:pos x="1845" y="2"/>
              </a:cxn>
              <a:cxn ang="0">
                <a:pos x="2198" y="295"/>
              </a:cxn>
            </a:cxnLst>
            <a:rect l="0" t="0" r="r" b="b"/>
            <a:pathLst>
              <a:path w="2198" h="591">
                <a:moveTo>
                  <a:pt x="2198" y="295"/>
                </a:moveTo>
                <a:cubicBezTo>
                  <a:pt x="1845" y="589"/>
                  <a:pt x="1845" y="589"/>
                  <a:pt x="1845" y="589"/>
                </a:cubicBezTo>
                <a:cubicBezTo>
                  <a:pt x="323" y="591"/>
                  <a:pt x="323" y="591"/>
                  <a:pt x="323" y="591"/>
                </a:cubicBezTo>
                <a:cubicBezTo>
                  <a:pt x="323" y="591"/>
                  <a:pt x="323" y="591"/>
                  <a:pt x="323" y="591"/>
                </a:cubicBezTo>
                <a:cubicBezTo>
                  <a:pt x="0" y="591"/>
                  <a:pt x="0" y="591"/>
                  <a:pt x="0" y="591"/>
                </a:cubicBezTo>
                <a:cubicBezTo>
                  <a:pt x="40" y="478"/>
                  <a:pt x="60" y="356"/>
                  <a:pt x="60" y="226"/>
                </a:cubicBezTo>
                <a:cubicBezTo>
                  <a:pt x="60" y="147"/>
                  <a:pt x="53" y="72"/>
                  <a:pt x="39" y="0"/>
                </a:cubicBezTo>
                <a:cubicBezTo>
                  <a:pt x="323" y="0"/>
                  <a:pt x="323" y="0"/>
                  <a:pt x="323" y="0"/>
                </a:cubicBezTo>
                <a:cubicBezTo>
                  <a:pt x="323" y="0"/>
                  <a:pt x="323" y="0"/>
                  <a:pt x="323" y="0"/>
                </a:cubicBezTo>
                <a:cubicBezTo>
                  <a:pt x="1845" y="2"/>
                  <a:pt x="1845" y="2"/>
                  <a:pt x="1845" y="2"/>
                </a:cubicBezTo>
                <a:lnTo>
                  <a:pt x="2198" y="295"/>
                </a:lnTo>
                <a:close/>
              </a:path>
            </a:pathLst>
          </a:custGeom>
          <a:solidFill>
            <a:srgbClr val="2EC4B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33"/>
          <p:cNvSpPr/>
          <p:nvPr/>
        </p:nvSpPr>
        <p:spPr bwMode="auto">
          <a:xfrm>
            <a:off x="1191772" y="1737557"/>
            <a:ext cx="4078085" cy="901665"/>
          </a:xfrm>
          <a:custGeom>
            <a:avLst/>
            <a:gdLst/>
            <a:ahLst/>
            <a:cxnLst>
              <a:cxn ang="0">
                <a:pos x="2190" y="592"/>
              </a:cxn>
              <a:cxn ang="0">
                <a:pos x="353" y="590"/>
              </a:cxn>
              <a:cxn ang="0">
                <a:pos x="0" y="296"/>
              </a:cxn>
              <a:cxn ang="0">
                <a:pos x="353" y="3"/>
              </a:cxn>
              <a:cxn ang="0">
                <a:pos x="2677" y="0"/>
              </a:cxn>
              <a:cxn ang="0">
                <a:pos x="2402" y="218"/>
              </a:cxn>
              <a:cxn ang="0">
                <a:pos x="2189" y="590"/>
              </a:cxn>
              <a:cxn ang="0">
                <a:pos x="2191" y="590"/>
              </a:cxn>
              <a:cxn ang="0">
                <a:pos x="2190" y="592"/>
              </a:cxn>
            </a:cxnLst>
            <a:rect l="0" t="0" r="r" b="b"/>
            <a:pathLst>
              <a:path w="2677" h="592">
                <a:moveTo>
                  <a:pt x="2190" y="592"/>
                </a:moveTo>
                <a:cubicBezTo>
                  <a:pt x="353" y="590"/>
                  <a:pt x="353" y="590"/>
                  <a:pt x="353" y="590"/>
                </a:cubicBezTo>
                <a:cubicBezTo>
                  <a:pt x="0" y="296"/>
                  <a:pt x="0" y="296"/>
                  <a:pt x="0" y="296"/>
                </a:cubicBezTo>
                <a:cubicBezTo>
                  <a:pt x="353" y="3"/>
                  <a:pt x="353" y="3"/>
                  <a:pt x="353" y="3"/>
                </a:cubicBezTo>
                <a:cubicBezTo>
                  <a:pt x="2677" y="0"/>
                  <a:pt x="2677" y="0"/>
                  <a:pt x="2677" y="0"/>
                </a:cubicBezTo>
                <a:cubicBezTo>
                  <a:pt x="2577" y="50"/>
                  <a:pt x="2485" y="123"/>
                  <a:pt x="2402" y="218"/>
                </a:cubicBezTo>
                <a:cubicBezTo>
                  <a:pt x="2304" y="329"/>
                  <a:pt x="2233" y="453"/>
                  <a:pt x="2189" y="590"/>
                </a:cubicBezTo>
                <a:cubicBezTo>
                  <a:pt x="2191" y="590"/>
                  <a:pt x="2191" y="590"/>
                  <a:pt x="2191" y="590"/>
                </a:cubicBezTo>
                <a:cubicBezTo>
                  <a:pt x="2190" y="591"/>
                  <a:pt x="2190" y="591"/>
                  <a:pt x="2190" y="59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Freeform 34"/>
          <p:cNvSpPr/>
          <p:nvPr/>
        </p:nvSpPr>
        <p:spPr bwMode="auto">
          <a:xfrm>
            <a:off x="1191772" y="2758223"/>
            <a:ext cx="3336615" cy="899377"/>
          </a:xfrm>
          <a:custGeom>
            <a:avLst/>
            <a:gdLst/>
            <a:ahLst/>
            <a:cxnLst>
              <a:cxn ang="0">
                <a:pos x="2130" y="226"/>
              </a:cxn>
              <a:cxn ang="0">
                <a:pos x="2190" y="591"/>
              </a:cxn>
              <a:cxn ang="0">
                <a:pos x="353" y="589"/>
              </a:cxn>
              <a:cxn ang="0">
                <a:pos x="0" y="295"/>
              </a:cxn>
              <a:cxn ang="0">
                <a:pos x="353" y="2"/>
              </a:cxn>
              <a:cxn ang="0">
                <a:pos x="2152" y="0"/>
              </a:cxn>
              <a:cxn ang="0">
                <a:pos x="2130" y="226"/>
              </a:cxn>
            </a:cxnLst>
            <a:rect l="0" t="0" r="r" b="b"/>
            <a:pathLst>
              <a:path w="2190" h="591">
                <a:moveTo>
                  <a:pt x="2130" y="226"/>
                </a:moveTo>
                <a:cubicBezTo>
                  <a:pt x="2130" y="356"/>
                  <a:pt x="2150" y="478"/>
                  <a:pt x="2190" y="591"/>
                </a:cubicBezTo>
                <a:cubicBezTo>
                  <a:pt x="353" y="589"/>
                  <a:pt x="353" y="589"/>
                  <a:pt x="353" y="589"/>
                </a:cubicBezTo>
                <a:cubicBezTo>
                  <a:pt x="0" y="295"/>
                  <a:pt x="0" y="295"/>
                  <a:pt x="0" y="295"/>
                </a:cubicBezTo>
                <a:cubicBezTo>
                  <a:pt x="353" y="2"/>
                  <a:pt x="353" y="2"/>
                  <a:pt x="353" y="2"/>
                </a:cubicBezTo>
                <a:cubicBezTo>
                  <a:pt x="2152" y="0"/>
                  <a:pt x="2152" y="0"/>
                  <a:pt x="2152" y="0"/>
                </a:cubicBezTo>
                <a:cubicBezTo>
                  <a:pt x="2137" y="72"/>
                  <a:pt x="2130" y="147"/>
                  <a:pt x="2130" y="226"/>
                </a:cubicBezTo>
                <a:close/>
              </a:path>
            </a:pathLst>
          </a:custGeom>
          <a:solidFill>
            <a:srgbClr val="1E807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35"/>
          <p:cNvSpPr/>
          <p:nvPr/>
        </p:nvSpPr>
        <p:spPr bwMode="auto">
          <a:xfrm>
            <a:off x="1191772" y="3808638"/>
            <a:ext cx="3977392" cy="899377"/>
          </a:xfrm>
          <a:custGeom>
            <a:avLst/>
            <a:gdLst/>
            <a:ahLst/>
            <a:cxnLst>
              <a:cxn ang="0">
                <a:pos x="2305" y="73"/>
              </a:cxn>
              <a:cxn ang="0">
                <a:pos x="2611" y="590"/>
              </a:cxn>
              <a:cxn ang="0">
                <a:pos x="1546" y="589"/>
              </a:cxn>
              <a:cxn ang="0">
                <a:pos x="1546" y="589"/>
              </a:cxn>
              <a:cxn ang="0">
                <a:pos x="353" y="588"/>
              </a:cxn>
              <a:cxn ang="0">
                <a:pos x="0" y="294"/>
              </a:cxn>
              <a:cxn ang="0">
                <a:pos x="353" y="1"/>
              </a:cxn>
              <a:cxn ang="0">
                <a:pos x="1546" y="0"/>
              </a:cxn>
              <a:cxn ang="0">
                <a:pos x="1546" y="0"/>
              </a:cxn>
              <a:cxn ang="0">
                <a:pos x="2248" y="0"/>
              </a:cxn>
              <a:cxn ang="0">
                <a:pos x="2295" y="61"/>
              </a:cxn>
              <a:cxn ang="0">
                <a:pos x="2305" y="73"/>
              </a:cxn>
            </a:cxnLst>
            <a:rect l="0" t="0" r="r" b="b"/>
            <a:pathLst>
              <a:path w="2611" h="590">
                <a:moveTo>
                  <a:pt x="2305" y="73"/>
                </a:moveTo>
                <a:cubicBezTo>
                  <a:pt x="2471" y="278"/>
                  <a:pt x="2573" y="450"/>
                  <a:pt x="2611" y="590"/>
                </a:cubicBezTo>
                <a:cubicBezTo>
                  <a:pt x="1546" y="589"/>
                  <a:pt x="1546" y="589"/>
                  <a:pt x="1546" y="589"/>
                </a:cubicBezTo>
                <a:cubicBezTo>
                  <a:pt x="1546" y="589"/>
                  <a:pt x="1546" y="589"/>
                  <a:pt x="1546" y="589"/>
                </a:cubicBezTo>
                <a:cubicBezTo>
                  <a:pt x="353" y="588"/>
                  <a:pt x="353" y="588"/>
                  <a:pt x="353" y="588"/>
                </a:cubicBezTo>
                <a:cubicBezTo>
                  <a:pt x="0" y="294"/>
                  <a:pt x="0" y="294"/>
                  <a:pt x="0" y="294"/>
                </a:cubicBezTo>
                <a:cubicBezTo>
                  <a:pt x="353" y="1"/>
                  <a:pt x="353" y="1"/>
                  <a:pt x="353" y="1"/>
                </a:cubicBezTo>
                <a:cubicBezTo>
                  <a:pt x="1546" y="0"/>
                  <a:pt x="1546" y="0"/>
                  <a:pt x="1546" y="0"/>
                </a:cubicBezTo>
                <a:cubicBezTo>
                  <a:pt x="1546" y="0"/>
                  <a:pt x="1546" y="0"/>
                  <a:pt x="1546" y="0"/>
                </a:cubicBezTo>
                <a:cubicBezTo>
                  <a:pt x="2248" y="0"/>
                  <a:pt x="2248" y="0"/>
                  <a:pt x="2248" y="0"/>
                </a:cubicBezTo>
                <a:cubicBezTo>
                  <a:pt x="2263" y="21"/>
                  <a:pt x="2279" y="41"/>
                  <a:pt x="2295" y="61"/>
                </a:cubicBezTo>
                <a:lnTo>
                  <a:pt x="2305" y="7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Freeform 37"/>
          <p:cNvSpPr/>
          <p:nvPr/>
        </p:nvSpPr>
        <p:spPr bwMode="auto">
          <a:xfrm>
            <a:off x="6116599" y="1730692"/>
            <a:ext cx="1276977" cy="906241"/>
          </a:xfrm>
          <a:custGeom>
            <a:avLst/>
            <a:gdLst/>
            <a:ahLst/>
            <a:cxnLst>
              <a:cxn ang="0">
                <a:pos x="626" y="266"/>
              </a:cxn>
              <a:cxn ang="0">
                <a:pos x="839" y="594"/>
              </a:cxn>
              <a:cxn ang="0">
                <a:pos x="0" y="594"/>
              </a:cxn>
              <a:cxn ang="0">
                <a:pos x="0" y="0"/>
              </a:cxn>
              <a:cxn ang="0">
                <a:pos x="626" y="266"/>
              </a:cxn>
            </a:cxnLst>
            <a:rect l="0" t="0" r="r" b="b"/>
            <a:pathLst>
              <a:path w="839" h="594">
                <a:moveTo>
                  <a:pt x="626" y="266"/>
                </a:moveTo>
                <a:cubicBezTo>
                  <a:pt x="724" y="364"/>
                  <a:pt x="795" y="473"/>
                  <a:pt x="839" y="594"/>
                </a:cubicBezTo>
                <a:cubicBezTo>
                  <a:pt x="0" y="594"/>
                  <a:pt x="0" y="594"/>
                  <a:pt x="0" y="594"/>
                </a:cubicBezTo>
                <a:cubicBezTo>
                  <a:pt x="0" y="0"/>
                  <a:pt x="0" y="0"/>
                  <a:pt x="0" y="0"/>
                </a:cubicBezTo>
                <a:cubicBezTo>
                  <a:pt x="244" y="4"/>
                  <a:pt x="452" y="92"/>
                  <a:pt x="626" y="2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8" name="Group 104"/>
          <p:cNvGrpSpPr/>
          <p:nvPr/>
        </p:nvGrpSpPr>
        <p:grpSpPr>
          <a:xfrm>
            <a:off x="5400302" y="4799555"/>
            <a:ext cx="1389112" cy="1212899"/>
            <a:chOff x="4089401" y="2825751"/>
            <a:chExt cx="963612" cy="841375"/>
          </a:xfrm>
          <a:solidFill>
            <a:srgbClr val="262626">
              <a:lumMod val="65000"/>
              <a:lumOff val="35000"/>
            </a:srgb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19" name="Freeform 36"/>
            <p:cNvSpPr/>
            <p:nvPr/>
          </p:nvSpPr>
          <p:spPr bwMode="auto">
            <a:xfrm>
              <a:off x="4203703" y="3382963"/>
              <a:ext cx="736600" cy="284163"/>
            </a:xfrm>
            <a:custGeom>
              <a:avLst/>
              <a:gdLst/>
              <a:ahLst/>
              <a:cxnLst>
                <a:cxn ang="0">
                  <a:pos x="682" y="13"/>
                </a:cxn>
                <a:cxn ang="0">
                  <a:pos x="696" y="47"/>
                </a:cxn>
                <a:cxn ang="0">
                  <a:pos x="682" y="80"/>
                </a:cxn>
                <a:cxn ang="0">
                  <a:pos x="649" y="94"/>
                </a:cxn>
                <a:cxn ang="0">
                  <a:pos x="596" y="94"/>
                </a:cxn>
                <a:cxn ang="0">
                  <a:pos x="446" y="194"/>
                </a:cxn>
                <a:cxn ang="0">
                  <a:pos x="410" y="213"/>
                </a:cxn>
                <a:cxn ang="0">
                  <a:pos x="411" y="221"/>
                </a:cxn>
                <a:cxn ang="0">
                  <a:pos x="411" y="249"/>
                </a:cxn>
                <a:cxn ang="0">
                  <a:pos x="349" y="268"/>
                </a:cxn>
                <a:cxn ang="0">
                  <a:pos x="285" y="249"/>
                </a:cxn>
                <a:cxn ang="0">
                  <a:pos x="285" y="221"/>
                </a:cxn>
                <a:cxn ang="0">
                  <a:pos x="286" y="212"/>
                </a:cxn>
                <a:cxn ang="0">
                  <a:pos x="245" y="194"/>
                </a:cxn>
                <a:cxn ang="0">
                  <a:pos x="89" y="94"/>
                </a:cxn>
                <a:cxn ang="0">
                  <a:pos x="47" y="94"/>
                </a:cxn>
                <a:cxn ang="0">
                  <a:pos x="14" y="80"/>
                </a:cxn>
                <a:cxn ang="0">
                  <a:pos x="0" y="47"/>
                </a:cxn>
                <a:cxn ang="0">
                  <a:pos x="14" y="13"/>
                </a:cxn>
                <a:cxn ang="0">
                  <a:pos x="47" y="0"/>
                </a:cxn>
                <a:cxn ang="0">
                  <a:pos x="649" y="0"/>
                </a:cxn>
                <a:cxn ang="0">
                  <a:pos x="682" y="13"/>
                </a:cxn>
              </a:cxnLst>
              <a:rect l="0" t="0" r="r" b="b"/>
              <a:pathLst>
                <a:path w="696" h="268">
                  <a:moveTo>
                    <a:pt x="682" y="13"/>
                  </a:moveTo>
                  <a:cubicBezTo>
                    <a:pt x="691" y="23"/>
                    <a:pt x="696" y="34"/>
                    <a:pt x="696" y="47"/>
                  </a:cubicBezTo>
                  <a:cubicBezTo>
                    <a:pt x="696" y="60"/>
                    <a:pt x="691" y="71"/>
                    <a:pt x="682" y="80"/>
                  </a:cubicBezTo>
                  <a:cubicBezTo>
                    <a:pt x="673" y="89"/>
                    <a:pt x="662" y="94"/>
                    <a:pt x="649" y="94"/>
                  </a:cubicBezTo>
                  <a:cubicBezTo>
                    <a:pt x="596" y="94"/>
                    <a:pt x="596" y="94"/>
                    <a:pt x="596" y="94"/>
                  </a:cubicBezTo>
                  <a:cubicBezTo>
                    <a:pt x="555" y="128"/>
                    <a:pt x="505" y="161"/>
                    <a:pt x="446" y="194"/>
                  </a:cubicBezTo>
                  <a:cubicBezTo>
                    <a:pt x="434" y="200"/>
                    <a:pt x="423" y="206"/>
                    <a:pt x="410" y="213"/>
                  </a:cubicBezTo>
                  <a:cubicBezTo>
                    <a:pt x="411" y="215"/>
                    <a:pt x="411" y="218"/>
                    <a:pt x="411" y="221"/>
                  </a:cubicBezTo>
                  <a:cubicBezTo>
                    <a:pt x="411" y="249"/>
                    <a:pt x="411" y="249"/>
                    <a:pt x="411" y="249"/>
                  </a:cubicBezTo>
                  <a:cubicBezTo>
                    <a:pt x="390" y="262"/>
                    <a:pt x="370" y="268"/>
                    <a:pt x="349" y="268"/>
                  </a:cubicBezTo>
                  <a:cubicBezTo>
                    <a:pt x="328" y="268"/>
                    <a:pt x="306" y="262"/>
                    <a:pt x="285" y="249"/>
                  </a:cubicBezTo>
                  <a:cubicBezTo>
                    <a:pt x="285" y="221"/>
                    <a:pt x="285" y="221"/>
                    <a:pt x="285" y="221"/>
                  </a:cubicBezTo>
                  <a:cubicBezTo>
                    <a:pt x="285" y="218"/>
                    <a:pt x="285" y="215"/>
                    <a:pt x="286" y="212"/>
                  </a:cubicBezTo>
                  <a:cubicBezTo>
                    <a:pt x="272" y="206"/>
                    <a:pt x="258" y="200"/>
                    <a:pt x="245" y="194"/>
                  </a:cubicBezTo>
                  <a:cubicBezTo>
                    <a:pt x="189" y="166"/>
                    <a:pt x="137" y="133"/>
                    <a:pt x="89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34" y="94"/>
                    <a:pt x="23" y="89"/>
                    <a:pt x="14" y="80"/>
                  </a:cubicBezTo>
                  <a:cubicBezTo>
                    <a:pt x="5" y="71"/>
                    <a:pt x="0" y="60"/>
                    <a:pt x="0" y="47"/>
                  </a:cubicBezTo>
                  <a:cubicBezTo>
                    <a:pt x="0" y="34"/>
                    <a:pt x="5" y="23"/>
                    <a:pt x="14" y="13"/>
                  </a:cubicBezTo>
                  <a:cubicBezTo>
                    <a:pt x="23" y="4"/>
                    <a:pt x="34" y="0"/>
                    <a:pt x="47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662" y="0"/>
                    <a:pt x="673" y="4"/>
                    <a:pt x="68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4089401" y="2825751"/>
              <a:ext cx="496888" cy="500063"/>
            </a:xfrm>
            <a:custGeom>
              <a:avLst/>
              <a:gdLst/>
              <a:ahLst/>
              <a:cxnLst>
                <a:cxn ang="0">
                  <a:pos x="471" y="0"/>
                </a:cxn>
                <a:cxn ang="0">
                  <a:pos x="471" y="126"/>
                </a:cxn>
                <a:cxn ang="0">
                  <a:pos x="64" y="126"/>
                </a:cxn>
                <a:cxn ang="0">
                  <a:pos x="19" y="107"/>
                </a:cxn>
                <a:cxn ang="0">
                  <a:pos x="1" y="63"/>
                </a:cxn>
                <a:cxn ang="0">
                  <a:pos x="19" y="18"/>
                </a:cxn>
                <a:cxn ang="0">
                  <a:pos x="64" y="0"/>
                </a:cxn>
                <a:cxn ang="0">
                  <a:pos x="471" y="0"/>
                </a:cxn>
                <a:cxn ang="0">
                  <a:pos x="471" y="175"/>
                </a:cxn>
                <a:cxn ang="0">
                  <a:pos x="471" y="301"/>
                </a:cxn>
                <a:cxn ang="0">
                  <a:pos x="63" y="301"/>
                </a:cxn>
                <a:cxn ang="0">
                  <a:pos x="18" y="282"/>
                </a:cxn>
                <a:cxn ang="0">
                  <a:pos x="0" y="238"/>
                </a:cxn>
                <a:cxn ang="0">
                  <a:pos x="0" y="237"/>
                </a:cxn>
                <a:cxn ang="0">
                  <a:pos x="18" y="193"/>
                </a:cxn>
                <a:cxn ang="0">
                  <a:pos x="63" y="175"/>
                </a:cxn>
                <a:cxn ang="0">
                  <a:pos x="471" y="175"/>
                </a:cxn>
                <a:cxn ang="0">
                  <a:pos x="471" y="347"/>
                </a:cxn>
                <a:cxn ang="0">
                  <a:pos x="471" y="473"/>
                </a:cxn>
                <a:cxn ang="0">
                  <a:pos x="64" y="473"/>
                </a:cxn>
                <a:cxn ang="0">
                  <a:pos x="20" y="455"/>
                </a:cxn>
                <a:cxn ang="0">
                  <a:pos x="1" y="410"/>
                </a:cxn>
                <a:cxn ang="0">
                  <a:pos x="20" y="365"/>
                </a:cxn>
                <a:cxn ang="0">
                  <a:pos x="64" y="347"/>
                </a:cxn>
                <a:cxn ang="0">
                  <a:pos x="471" y="347"/>
                </a:cxn>
              </a:cxnLst>
              <a:rect l="0" t="0" r="r" b="b"/>
              <a:pathLst>
                <a:path w="471" h="473">
                  <a:moveTo>
                    <a:pt x="471" y="0"/>
                  </a:moveTo>
                  <a:cubicBezTo>
                    <a:pt x="471" y="126"/>
                    <a:pt x="471" y="126"/>
                    <a:pt x="471" y="126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46" y="126"/>
                    <a:pt x="32" y="120"/>
                    <a:pt x="19" y="107"/>
                  </a:cubicBezTo>
                  <a:cubicBezTo>
                    <a:pt x="7" y="95"/>
                    <a:pt x="1" y="80"/>
                    <a:pt x="1" y="63"/>
                  </a:cubicBezTo>
                  <a:cubicBezTo>
                    <a:pt x="1" y="45"/>
                    <a:pt x="7" y="30"/>
                    <a:pt x="19" y="18"/>
                  </a:cubicBezTo>
                  <a:cubicBezTo>
                    <a:pt x="32" y="6"/>
                    <a:pt x="46" y="0"/>
                    <a:pt x="64" y="0"/>
                  </a:cubicBezTo>
                  <a:lnTo>
                    <a:pt x="471" y="0"/>
                  </a:lnTo>
                  <a:close/>
                  <a:moveTo>
                    <a:pt x="471" y="175"/>
                  </a:moveTo>
                  <a:cubicBezTo>
                    <a:pt x="471" y="301"/>
                    <a:pt x="471" y="301"/>
                    <a:pt x="471" y="301"/>
                  </a:cubicBezTo>
                  <a:cubicBezTo>
                    <a:pt x="63" y="301"/>
                    <a:pt x="63" y="301"/>
                    <a:pt x="63" y="301"/>
                  </a:cubicBezTo>
                  <a:cubicBezTo>
                    <a:pt x="46" y="301"/>
                    <a:pt x="31" y="295"/>
                    <a:pt x="18" y="282"/>
                  </a:cubicBezTo>
                  <a:cubicBezTo>
                    <a:pt x="6" y="270"/>
                    <a:pt x="0" y="255"/>
                    <a:pt x="0" y="238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20"/>
                    <a:pt x="6" y="206"/>
                    <a:pt x="18" y="193"/>
                  </a:cubicBezTo>
                  <a:cubicBezTo>
                    <a:pt x="31" y="181"/>
                    <a:pt x="46" y="175"/>
                    <a:pt x="63" y="175"/>
                  </a:cubicBezTo>
                  <a:lnTo>
                    <a:pt x="471" y="175"/>
                  </a:lnTo>
                  <a:close/>
                  <a:moveTo>
                    <a:pt x="471" y="347"/>
                  </a:moveTo>
                  <a:cubicBezTo>
                    <a:pt x="471" y="473"/>
                    <a:pt x="471" y="473"/>
                    <a:pt x="471" y="473"/>
                  </a:cubicBezTo>
                  <a:cubicBezTo>
                    <a:pt x="64" y="473"/>
                    <a:pt x="64" y="473"/>
                    <a:pt x="64" y="473"/>
                  </a:cubicBezTo>
                  <a:cubicBezTo>
                    <a:pt x="47" y="473"/>
                    <a:pt x="32" y="467"/>
                    <a:pt x="20" y="455"/>
                  </a:cubicBezTo>
                  <a:cubicBezTo>
                    <a:pt x="7" y="442"/>
                    <a:pt x="1" y="428"/>
                    <a:pt x="1" y="410"/>
                  </a:cubicBezTo>
                  <a:cubicBezTo>
                    <a:pt x="1" y="393"/>
                    <a:pt x="7" y="378"/>
                    <a:pt x="20" y="365"/>
                  </a:cubicBezTo>
                  <a:cubicBezTo>
                    <a:pt x="32" y="353"/>
                    <a:pt x="47" y="347"/>
                    <a:pt x="64" y="347"/>
                  </a:cubicBezTo>
                  <a:lnTo>
                    <a:pt x="471" y="3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4586288" y="2825751"/>
              <a:ext cx="466725" cy="500063"/>
            </a:xfrm>
            <a:custGeom>
              <a:avLst/>
              <a:gdLst/>
              <a:ahLst/>
              <a:cxnLst>
                <a:cxn ang="0">
                  <a:pos x="0" y="473"/>
                </a:cxn>
                <a:cxn ang="0">
                  <a:pos x="0" y="347"/>
                </a:cxn>
                <a:cxn ang="0">
                  <a:pos x="378" y="347"/>
                </a:cxn>
                <a:cxn ang="0">
                  <a:pos x="422" y="365"/>
                </a:cxn>
                <a:cxn ang="0">
                  <a:pos x="441" y="410"/>
                </a:cxn>
                <a:cxn ang="0">
                  <a:pos x="422" y="455"/>
                </a:cxn>
                <a:cxn ang="0">
                  <a:pos x="378" y="473"/>
                </a:cxn>
                <a:cxn ang="0">
                  <a:pos x="0" y="473"/>
                </a:cxn>
                <a:cxn ang="0">
                  <a:pos x="0" y="175"/>
                </a:cxn>
                <a:cxn ang="0">
                  <a:pos x="376" y="175"/>
                </a:cxn>
                <a:cxn ang="0">
                  <a:pos x="421" y="193"/>
                </a:cxn>
                <a:cxn ang="0">
                  <a:pos x="440" y="237"/>
                </a:cxn>
                <a:cxn ang="0">
                  <a:pos x="440" y="238"/>
                </a:cxn>
                <a:cxn ang="0">
                  <a:pos x="421" y="282"/>
                </a:cxn>
                <a:cxn ang="0">
                  <a:pos x="376" y="301"/>
                </a:cxn>
                <a:cxn ang="0">
                  <a:pos x="0" y="301"/>
                </a:cxn>
                <a:cxn ang="0">
                  <a:pos x="0" y="175"/>
                </a:cxn>
                <a:cxn ang="0">
                  <a:pos x="0" y="0"/>
                </a:cxn>
                <a:cxn ang="0">
                  <a:pos x="377" y="0"/>
                </a:cxn>
                <a:cxn ang="0">
                  <a:pos x="422" y="18"/>
                </a:cxn>
                <a:cxn ang="0">
                  <a:pos x="440" y="63"/>
                </a:cxn>
                <a:cxn ang="0">
                  <a:pos x="422" y="107"/>
                </a:cxn>
                <a:cxn ang="0">
                  <a:pos x="377" y="126"/>
                </a:cxn>
                <a:cxn ang="0">
                  <a:pos x="0" y="126"/>
                </a:cxn>
                <a:cxn ang="0">
                  <a:pos x="0" y="0"/>
                </a:cxn>
              </a:cxnLst>
              <a:rect l="0" t="0" r="r" b="b"/>
              <a:pathLst>
                <a:path w="441" h="473">
                  <a:moveTo>
                    <a:pt x="0" y="473"/>
                  </a:moveTo>
                  <a:cubicBezTo>
                    <a:pt x="0" y="347"/>
                    <a:pt x="0" y="347"/>
                    <a:pt x="0" y="347"/>
                  </a:cubicBezTo>
                  <a:cubicBezTo>
                    <a:pt x="378" y="347"/>
                    <a:pt x="378" y="347"/>
                    <a:pt x="378" y="347"/>
                  </a:cubicBezTo>
                  <a:cubicBezTo>
                    <a:pt x="395" y="347"/>
                    <a:pt x="410" y="353"/>
                    <a:pt x="422" y="365"/>
                  </a:cubicBezTo>
                  <a:cubicBezTo>
                    <a:pt x="434" y="378"/>
                    <a:pt x="441" y="393"/>
                    <a:pt x="441" y="410"/>
                  </a:cubicBezTo>
                  <a:cubicBezTo>
                    <a:pt x="441" y="428"/>
                    <a:pt x="434" y="442"/>
                    <a:pt x="422" y="455"/>
                  </a:cubicBezTo>
                  <a:cubicBezTo>
                    <a:pt x="410" y="467"/>
                    <a:pt x="395" y="473"/>
                    <a:pt x="378" y="473"/>
                  </a:cubicBezTo>
                  <a:lnTo>
                    <a:pt x="0" y="473"/>
                  </a:lnTo>
                  <a:close/>
                  <a:moveTo>
                    <a:pt x="0" y="175"/>
                  </a:moveTo>
                  <a:cubicBezTo>
                    <a:pt x="376" y="175"/>
                    <a:pt x="376" y="175"/>
                    <a:pt x="376" y="175"/>
                  </a:cubicBezTo>
                  <a:cubicBezTo>
                    <a:pt x="394" y="175"/>
                    <a:pt x="409" y="181"/>
                    <a:pt x="421" y="193"/>
                  </a:cubicBezTo>
                  <a:cubicBezTo>
                    <a:pt x="433" y="206"/>
                    <a:pt x="440" y="220"/>
                    <a:pt x="440" y="237"/>
                  </a:cubicBezTo>
                  <a:cubicBezTo>
                    <a:pt x="440" y="238"/>
                    <a:pt x="440" y="238"/>
                    <a:pt x="440" y="238"/>
                  </a:cubicBezTo>
                  <a:cubicBezTo>
                    <a:pt x="440" y="255"/>
                    <a:pt x="433" y="270"/>
                    <a:pt x="421" y="282"/>
                  </a:cubicBezTo>
                  <a:cubicBezTo>
                    <a:pt x="409" y="295"/>
                    <a:pt x="394" y="301"/>
                    <a:pt x="376" y="301"/>
                  </a:cubicBezTo>
                  <a:cubicBezTo>
                    <a:pt x="0" y="301"/>
                    <a:pt x="0" y="301"/>
                    <a:pt x="0" y="301"/>
                  </a:cubicBezTo>
                  <a:lnTo>
                    <a:pt x="0" y="175"/>
                  </a:lnTo>
                  <a:close/>
                  <a:moveTo>
                    <a:pt x="0" y="0"/>
                  </a:moveTo>
                  <a:cubicBezTo>
                    <a:pt x="377" y="0"/>
                    <a:pt x="377" y="0"/>
                    <a:pt x="377" y="0"/>
                  </a:cubicBezTo>
                  <a:cubicBezTo>
                    <a:pt x="395" y="0"/>
                    <a:pt x="409" y="6"/>
                    <a:pt x="422" y="18"/>
                  </a:cubicBezTo>
                  <a:cubicBezTo>
                    <a:pt x="434" y="30"/>
                    <a:pt x="440" y="45"/>
                    <a:pt x="440" y="63"/>
                  </a:cubicBezTo>
                  <a:cubicBezTo>
                    <a:pt x="440" y="80"/>
                    <a:pt x="434" y="95"/>
                    <a:pt x="422" y="107"/>
                  </a:cubicBezTo>
                  <a:cubicBezTo>
                    <a:pt x="409" y="120"/>
                    <a:pt x="395" y="126"/>
                    <a:pt x="377" y="126"/>
                  </a:cubicBezTo>
                  <a:cubicBezTo>
                    <a:pt x="0" y="126"/>
                    <a:pt x="0" y="126"/>
                    <a:pt x="0" y="12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2" name="Freeform 40"/>
          <p:cNvSpPr/>
          <p:nvPr/>
        </p:nvSpPr>
        <p:spPr bwMode="auto">
          <a:xfrm>
            <a:off x="4784698" y="1730692"/>
            <a:ext cx="1331900" cy="906241"/>
          </a:xfrm>
          <a:custGeom>
            <a:avLst/>
            <a:gdLst/>
            <a:ahLst/>
            <a:cxnLst>
              <a:cxn ang="0">
                <a:pos x="856" y="0"/>
              </a:cxn>
              <a:cxn ang="0">
                <a:pos x="873" y="0"/>
              </a:cxn>
              <a:cxn ang="0">
                <a:pos x="873" y="594"/>
              </a:cxn>
              <a:cxn ang="0">
                <a:pos x="0" y="594"/>
              </a:cxn>
              <a:cxn ang="0">
                <a:pos x="213" y="266"/>
              </a:cxn>
              <a:cxn ang="0">
                <a:pos x="856" y="0"/>
              </a:cxn>
            </a:cxnLst>
            <a:rect l="0" t="0" r="r" b="b"/>
            <a:pathLst>
              <a:path w="873" h="594">
                <a:moveTo>
                  <a:pt x="856" y="0"/>
                </a:moveTo>
                <a:cubicBezTo>
                  <a:pt x="862" y="0"/>
                  <a:pt x="868" y="0"/>
                  <a:pt x="873" y="0"/>
                </a:cubicBezTo>
                <a:cubicBezTo>
                  <a:pt x="873" y="594"/>
                  <a:pt x="873" y="594"/>
                  <a:pt x="873" y="594"/>
                </a:cubicBezTo>
                <a:cubicBezTo>
                  <a:pt x="0" y="594"/>
                  <a:pt x="0" y="594"/>
                  <a:pt x="0" y="594"/>
                </a:cubicBezTo>
                <a:cubicBezTo>
                  <a:pt x="44" y="473"/>
                  <a:pt x="115" y="364"/>
                  <a:pt x="213" y="266"/>
                </a:cubicBezTo>
                <a:cubicBezTo>
                  <a:pt x="391" y="88"/>
                  <a:pt x="605" y="0"/>
                  <a:pt x="85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Freeform 41"/>
          <p:cNvSpPr/>
          <p:nvPr/>
        </p:nvSpPr>
        <p:spPr bwMode="auto">
          <a:xfrm>
            <a:off x="6116599" y="2758224"/>
            <a:ext cx="1357074" cy="922261"/>
          </a:xfrm>
          <a:custGeom>
            <a:avLst/>
            <a:gdLst/>
            <a:ahLst/>
            <a:cxnLst>
              <a:cxn ang="0">
                <a:pos x="0" y="606"/>
              </a:cxn>
              <a:cxn ang="0">
                <a:pos x="0" y="0"/>
              </a:cxn>
              <a:cxn ang="0">
                <a:pos x="864" y="0"/>
              </a:cxn>
              <a:cxn ang="0">
                <a:pos x="892" y="235"/>
              </a:cxn>
              <a:cxn ang="0">
                <a:pos x="816" y="606"/>
              </a:cxn>
              <a:cxn ang="0">
                <a:pos x="0" y="606"/>
              </a:cxn>
            </a:cxnLst>
            <a:rect l="0" t="0" r="r" b="b"/>
            <a:pathLst>
              <a:path w="892" h="606">
                <a:moveTo>
                  <a:pt x="0" y="606"/>
                </a:moveTo>
                <a:cubicBezTo>
                  <a:pt x="0" y="0"/>
                  <a:pt x="0" y="0"/>
                  <a:pt x="0" y="0"/>
                </a:cubicBezTo>
                <a:cubicBezTo>
                  <a:pt x="864" y="0"/>
                  <a:pt x="864" y="0"/>
                  <a:pt x="864" y="0"/>
                </a:cubicBezTo>
                <a:cubicBezTo>
                  <a:pt x="883" y="74"/>
                  <a:pt x="892" y="153"/>
                  <a:pt x="892" y="235"/>
                </a:cubicBezTo>
                <a:cubicBezTo>
                  <a:pt x="892" y="369"/>
                  <a:pt x="867" y="493"/>
                  <a:pt x="816" y="606"/>
                </a:cubicBezTo>
                <a:lnTo>
                  <a:pt x="0" y="606"/>
                </a:lnTo>
                <a:close/>
              </a:path>
            </a:pathLst>
          </a:custGeom>
          <a:solidFill>
            <a:srgbClr val="2EC4B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Freeform 42"/>
          <p:cNvSpPr/>
          <p:nvPr/>
        </p:nvSpPr>
        <p:spPr bwMode="auto">
          <a:xfrm>
            <a:off x="4704602" y="2758224"/>
            <a:ext cx="1411998" cy="922261"/>
          </a:xfrm>
          <a:custGeom>
            <a:avLst/>
            <a:gdLst/>
            <a:ahLst/>
            <a:cxnLst>
              <a:cxn ang="0">
                <a:pos x="926" y="606"/>
              </a:cxn>
              <a:cxn ang="0">
                <a:pos x="76" y="606"/>
              </a:cxn>
              <a:cxn ang="0">
                <a:pos x="0" y="235"/>
              </a:cxn>
              <a:cxn ang="0">
                <a:pos x="29" y="0"/>
              </a:cxn>
              <a:cxn ang="0">
                <a:pos x="926" y="0"/>
              </a:cxn>
              <a:cxn ang="0">
                <a:pos x="926" y="606"/>
              </a:cxn>
            </a:cxnLst>
            <a:rect l="0" t="0" r="r" b="b"/>
            <a:pathLst>
              <a:path w="926" h="606">
                <a:moveTo>
                  <a:pt x="926" y="606"/>
                </a:moveTo>
                <a:cubicBezTo>
                  <a:pt x="76" y="606"/>
                  <a:pt x="76" y="606"/>
                  <a:pt x="76" y="606"/>
                </a:cubicBezTo>
                <a:cubicBezTo>
                  <a:pt x="25" y="493"/>
                  <a:pt x="0" y="369"/>
                  <a:pt x="0" y="235"/>
                </a:cubicBezTo>
                <a:cubicBezTo>
                  <a:pt x="0" y="153"/>
                  <a:pt x="10" y="74"/>
                  <a:pt x="29" y="0"/>
                </a:cubicBezTo>
                <a:cubicBezTo>
                  <a:pt x="926" y="0"/>
                  <a:pt x="926" y="0"/>
                  <a:pt x="926" y="0"/>
                </a:cubicBezTo>
                <a:lnTo>
                  <a:pt x="926" y="606"/>
                </a:lnTo>
                <a:close/>
              </a:path>
            </a:pathLst>
          </a:custGeom>
          <a:solidFill>
            <a:srgbClr val="1E807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Freeform 43"/>
          <p:cNvSpPr/>
          <p:nvPr/>
        </p:nvSpPr>
        <p:spPr bwMode="auto">
          <a:xfrm>
            <a:off x="4883104" y="3804062"/>
            <a:ext cx="1233496" cy="924549"/>
          </a:xfrm>
          <a:custGeom>
            <a:avLst/>
            <a:gdLst/>
            <a:ahLst/>
            <a:cxnLst>
              <a:cxn ang="0">
                <a:pos x="809" y="0"/>
              </a:cxn>
              <a:cxn ang="0">
                <a:pos x="809" y="607"/>
              </a:cxn>
              <a:cxn ang="0">
                <a:pos x="339" y="607"/>
              </a:cxn>
              <a:cxn ang="0">
                <a:pos x="339" y="607"/>
              </a:cxn>
              <a:cxn ang="0">
                <a:pos x="91" y="129"/>
              </a:cxn>
              <a:cxn ang="0">
                <a:pos x="84" y="120"/>
              </a:cxn>
              <a:cxn ang="0">
                <a:pos x="0" y="0"/>
              </a:cxn>
              <a:cxn ang="0">
                <a:pos x="809" y="0"/>
              </a:cxn>
            </a:cxnLst>
            <a:rect l="0" t="0" r="r" b="b"/>
            <a:pathLst>
              <a:path w="809" h="607">
                <a:moveTo>
                  <a:pt x="809" y="0"/>
                </a:moveTo>
                <a:cubicBezTo>
                  <a:pt x="809" y="607"/>
                  <a:pt x="809" y="607"/>
                  <a:pt x="809" y="607"/>
                </a:cubicBezTo>
                <a:cubicBezTo>
                  <a:pt x="339" y="607"/>
                  <a:pt x="339" y="607"/>
                  <a:pt x="339" y="607"/>
                </a:cubicBezTo>
                <a:cubicBezTo>
                  <a:pt x="339" y="607"/>
                  <a:pt x="339" y="607"/>
                  <a:pt x="339" y="607"/>
                </a:cubicBezTo>
                <a:cubicBezTo>
                  <a:pt x="336" y="488"/>
                  <a:pt x="253" y="329"/>
                  <a:pt x="91" y="129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52" y="82"/>
                  <a:pt x="24" y="42"/>
                  <a:pt x="0" y="0"/>
                </a:cubicBezTo>
                <a:lnTo>
                  <a:pt x="80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Freeform 44"/>
          <p:cNvSpPr/>
          <p:nvPr/>
        </p:nvSpPr>
        <p:spPr bwMode="auto">
          <a:xfrm>
            <a:off x="6116599" y="3804062"/>
            <a:ext cx="1180860" cy="92454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75" y="0"/>
              </a:cxn>
              <a:cxn ang="0">
                <a:pos x="683" y="130"/>
              </a:cxn>
              <a:cxn ang="0">
                <a:pos x="677" y="136"/>
              </a:cxn>
              <a:cxn ang="0">
                <a:pos x="545" y="319"/>
              </a:cxn>
              <a:cxn ang="0">
                <a:pos x="435" y="607"/>
              </a:cxn>
              <a:cxn ang="0">
                <a:pos x="435" y="607"/>
              </a:cxn>
              <a:cxn ang="0">
                <a:pos x="0" y="607"/>
              </a:cxn>
              <a:cxn ang="0">
                <a:pos x="0" y="0"/>
              </a:cxn>
            </a:cxnLst>
            <a:rect l="0" t="0" r="r" b="b"/>
            <a:pathLst>
              <a:path w="775" h="607">
                <a:moveTo>
                  <a:pt x="0" y="0"/>
                </a:moveTo>
                <a:cubicBezTo>
                  <a:pt x="775" y="0"/>
                  <a:pt x="775" y="0"/>
                  <a:pt x="775" y="0"/>
                </a:cubicBezTo>
                <a:cubicBezTo>
                  <a:pt x="748" y="45"/>
                  <a:pt x="718" y="88"/>
                  <a:pt x="683" y="130"/>
                </a:cubicBezTo>
                <a:cubicBezTo>
                  <a:pt x="681" y="132"/>
                  <a:pt x="679" y="134"/>
                  <a:pt x="677" y="136"/>
                </a:cubicBezTo>
                <a:cubicBezTo>
                  <a:pt x="624" y="202"/>
                  <a:pt x="580" y="263"/>
                  <a:pt x="545" y="319"/>
                </a:cubicBezTo>
                <a:cubicBezTo>
                  <a:pt x="473" y="433"/>
                  <a:pt x="437" y="529"/>
                  <a:pt x="435" y="607"/>
                </a:cubicBezTo>
                <a:cubicBezTo>
                  <a:pt x="435" y="607"/>
                  <a:pt x="435" y="607"/>
                  <a:pt x="435" y="607"/>
                </a:cubicBezTo>
                <a:cubicBezTo>
                  <a:pt x="0" y="607"/>
                  <a:pt x="0" y="607"/>
                  <a:pt x="0" y="6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839885" y="1847458"/>
            <a:ext cx="711226" cy="690864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bIns="121920"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ontAwesome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Freeform 64"/>
          <p:cNvSpPr>
            <a:spLocks noEditPoints="1"/>
          </p:cNvSpPr>
          <p:nvPr/>
        </p:nvSpPr>
        <p:spPr bwMode="auto">
          <a:xfrm>
            <a:off x="4004410" y="2033840"/>
            <a:ext cx="382178" cy="318101"/>
          </a:xfrm>
          <a:custGeom>
            <a:avLst/>
            <a:gdLst/>
            <a:ahLst/>
            <a:cxnLst>
              <a:cxn ang="0">
                <a:pos x="77" y="51"/>
              </a:cxn>
              <a:cxn ang="0">
                <a:pos x="75" y="55"/>
              </a:cxn>
              <a:cxn ang="0">
                <a:pos x="59" y="63"/>
              </a:cxn>
              <a:cxn ang="0">
                <a:pos x="57" y="64"/>
              </a:cxn>
              <a:cxn ang="0">
                <a:pos x="55" y="63"/>
              </a:cxn>
              <a:cxn ang="0">
                <a:pos x="39" y="55"/>
              </a:cxn>
              <a:cxn ang="0">
                <a:pos x="39" y="55"/>
              </a:cxn>
              <a:cxn ang="0">
                <a:pos x="38" y="55"/>
              </a:cxn>
              <a:cxn ang="0">
                <a:pos x="22" y="63"/>
              </a:cxn>
              <a:cxn ang="0">
                <a:pos x="20" y="64"/>
              </a:cxn>
              <a:cxn ang="0">
                <a:pos x="18" y="63"/>
              </a:cxn>
              <a:cxn ang="0">
                <a:pos x="2" y="55"/>
              </a:cxn>
              <a:cxn ang="0">
                <a:pos x="0" y="51"/>
              </a:cxn>
              <a:cxn ang="0">
                <a:pos x="0" y="37"/>
              </a:cxn>
              <a:cxn ang="0">
                <a:pos x="3" y="32"/>
              </a:cxn>
              <a:cxn ang="0">
                <a:pos x="18" y="26"/>
              </a:cxn>
              <a:cxn ang="0">
                <a:pos x="18" y="11"/>
              </a:cxn>
              <a:cxn ang="0">
                <a:pos x="21" y="7"/>
              </a:cxn>
              <a:cxn ang="0">
                <a:pos x="37" y="0"/>
              </a:cxn>
              <a:cxn ang="0">
                <a:pos x="39" y="0"/>
              </a:cxn>
              <a:cxn ang="0">
                <a:pos x="40" y="0"/>
              </a:cxn>
              <a:cxn ang="0">
                <a:pos x="56" y="7"/>
              </a:cxn>
              <a:cxn ang="0">
                <a:pos x="59" y="11"/>
              </a:cxn>
              <a:cxn ang="0">
                <a:pos x="59" y="26"/>
              </a:cxn>
              <a:cxn ang="0">
                <a:pos x="75" y="32"/>
              </a:cxn>
              <a:cxn ang="0">
                <a:pos x="77" y="37"/>
              </a:cxn>
              <a:cxn ang="0">
                <a:pos x="77" y="51"/>
              </a:cxn>
              <a:cxn ang="0">
                <a:pos x="35" y="36"/>
              </a:cxn>
              <a:cxn ang="0">
                <a:pos x="20" y="30"/>
              </a:cxn>
              <a:cxn ang="0">
                <a:pos x="6" y="36"/>
              </a:cxn>
              <a:cxn ang="0">
                <a:pos x="20" y="42"/>
              </a:cxn>
              <a:cxn ang="0">
                <a:pos x="35" y="36"/>
              </a:cxn>
              <a:cxn ang="0">
                <a:pos x="36" y="51"/>
              </a:cxn>
              <a:cxn ang="0">
                <a:pos x="36" y="40"/>
              </a:cxn>
              <a:cxn ang="0">
                <a:pos x="23" y="46"/>
              </a:cxn>
              <a:cxn ang="0">
                <a:pos x="23" y="58"/>
              </a:cxn>
              <a:cxn ang="0">
                <a:pos x="36" y="51"/>
              </a:cxn>
              <a:cxn ang="0">
                <a:pos x="54" y="11"/>
              </a:cxn>
              <a:cxn ang="0">
                <a:pos x="39" y="5"/>
              </a:cxn>
              <a:cxn ang="0">
                <a:pos x="23" y="11"/>
              </a:cxn>
              <a:cxn ang="0">
                <a:pos x="39" y="18"/>
              </a:cxn>
              <a:cxn ang="0">
                <a:pos x="54" y="11"/>
              </a:cxn>
              <a:cxn ang="0">
                <a:pos x="55" y="26"/>
              </a:cxn>
              <a:cxn ang="0">
                <a:pos x="55" y="16"/>
              </a:cxn>
              <a:cxn ang="0">
                <a:pos x="41" y="22"/>
              </a:cxn>
              <a:cxn ang="0">
                <a:pos x="41" y="32"/>
              </a:cxn>
              <a:cxn ang="0">
                <a:pos x="55" y="26"/>
              </a:cxn>
              <a:cxn ang="0">
                <a:pos x="71" y="36"/>
              </a:cxn>
              <a:cxn ang="0">
                <a:pos x="57" y="30"/>
              </a:cxn>
              <a:cxn ang="0">
                <a:pos x="42" y="36"/>
              </a:cxn>
              <a:cxn ang="0">
                <a:pos x="57" y="42"/>
              </a:cxn>
              <a:cxn ang="0">
                <a:pos x="71" y="36"/>
              </a:cxn>
              <a:cxn ang="0">
                <a:pos x="73" y="51"/>
              </a:cxn>
              <a:cxn ang="0">
                <a:pos x="73" y="40"/>
              </a:cxn>
              <a:cxn ang="0">
                <a:pos x="59" y="46"/>
              </a:cxn>
              <a:cxn ang="0">
                <a:pos x="59" y="58"/>
              </a:cxn>
              <a:cxn ang="0">
                <a:pos x="73" y="51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1E807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Oval 32"/>
          <p:cNvSpPr/>
          <p:nvPr/>
        </p:nvSpPr>
        <p:spPr>
          <a:xfrm>
            <a:off x="3617406" y="2863867"/>
            <a:ext cx="711226" cy="690864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ontAwesome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Freeform 115"/>
          <p:cNvSpPr>
            <a:spLocks noEditPoints="1"/>
          </p:cNvSpPr>
          <p:nvPr/>
        </p:nvSpPr>
        <p:spPr bwMode="auto">
          <a:xfrm>
            <a:off x="3815114" y="3050249"/>
            <a:ext cx="315811" cy="318101"/>
          </a:xfrm>
          <a:custGeom>
            <a:avLst/>
            <a:gdLst/>
            <a:ahLst/>
            <a:cxnLst>
              <a:cxn ang="0">
                <a:pos x="64" y="32"/>
              </a:cxn>
              <a:cxn ang="0">
                <a:pos x="32" y="64"/>
              </a:cxn>
              <a:cxn ang="0">
                <a:pos x="0" y="32"/>
              </a:cxn>
              <a:cxn ang="0">
                <a:pos x="32" y="0"/>
              </a:cxn>
              <a:cxn ang="0">
                <a:pos x="64" y="32"/>
              </a:cxn>
              <a:cxn ang="0">
                <a:pos x="14" y="38"/>
              </a:cxn>
              <a:cxn ang="0">
                <a:pos x="13" y="32"/>
              </a:cxn>
              <a:cxn ang="0">
                <a:pos x="14" y="26"/>
              </a:cxn>
              <a:cxn ang="0">
                <a:pos x="8" y="19"/>
              </a:cxn>
              <a:cxn ang="0">
                <a:pos x="4" y="32"/>
              </a:cxn>
              <a:cxn ang="0">
                <a:pos x="8" y="45"/>
              </a:cxn>
              <a:cxn ang="0">
                <a:pos x="14" y="38"/>
              </a:cxn>
              <a:cxn ang="0">
                <a:pos x="45" y="32"/>
              </a:cxn>
              <a:cxn ang="0">
                <a:pos x="32" y="18"/>
              </a:cxn>
              <a:cxn ang="0">
                <a:pos x="18" y="32"/>
              </a:cxn>
              <a:cxn ang="0">
                <a:pos x="32" y="46"/>
              </a:cxn>
              <a:cxn ang="0">
                <a:pos x="45" y="32"/>
              </a:cxn>
              <a:cxn ang="0">
                <a:pos x="19" y="8"/>
              </a:cxn>
              <a:cxn ang="0">
                <a:pos x="26" y="15"/>
              </a:cxn>
              <a:cxn ang="0">
                <a:pos x="32" y="14"/>
              </a:cxn>
              <a:cxn ang="0">
                <a:pos x="38" y="15"/>
              </a:cxn>
              <a:cxn ang="0">
                <a:pos x="45" y="8"/>
              </a:cxn>
              <a:cxn ang="0">
                <a:pos x="32" y="5"/>
              </a:cxn>
              <a:cxn ang="0">
                <a:pos x="19" y="8"/>
              </a:cxn>
              <a:cxn ang="0">
                <a:pos x="45" y="56"/>
              </a:cxn>
              <a:cxn ang="0">
                <a:pos x="38" y="49"/>
              </a:cxn>
              <a:cxn ang="0">
                <a:pos x="32" y="50"/>
              </a:cxn>
              <a:cxn ang="0">
                <a:pos x="26" y="49"/>
              </a:cxn>
              <a:cxn ang="0">
                <a:pos x="19" y="56"/>
              </a:cxn>
              <a:cxn ang="0">
                <a:pos x="32" y="60"/>
              </a:cxn>
              <a:cxn ang="0">
                <a:pos x="45" y="56"/>
              </a:cxn>
              <a:cxn ang="0">
                <a:pos x="56" y="45"/>
              </a:cxn>
              <a:cxn ang="0">
                <a:pos x="59" y="32"/>
              </a:cxn>
              <a:cxn ang="0">
                <a:pos x="56" y="19"/>
              </a:cxn>
              <a:cxn ang="0">
                <a:pos x="49" y="26"/>
              </a:cxn>
              <a:cxn ang="0">
                <a:pos x="50" y="32"/>
              </a:cxn>
              <a:cxn ang="0">
                <a:pos x="49" y="38"/>
              </a:cxn>
              <a:cxn ang="0">
                <a:pos x="56" y="45"/>
              </a:cxn>
            </a:cxnLst>
            <a:rect l="0" t="0" r="r" b="b"/>
            <a:pathLst>
              <a:path w="64" h="64">
                <a:moveTo>
                  <a:pt x="64" y="32"/>
                </a:moveTo>
                <a:cubicBezTo>
                  <a:pt x="64" y="50"/>
                  <a:pt x="49" y="64"/>
                  <a:pt x="32" y="64"/>
                </a:cubicBez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49" y="0"/>
                  <a:pt x="64" y="14"/>
                  <a:pt x="64" y="32"/>
                </a:cubicBezTo>
                <a:close/>
                <a:moveTo>
                  <a:pt x="14" y="38"/>
                </a:moveTo>
                <a:cubicBezTo>
                  <a:pt x="14" y="36"/>
                  <a:pt x="13" y="34"/>
                  <a:pt x="13" y="32"/>
                </a:cubicBezTo>
                <a:cubicBezTo>
                  <a:pt x="13" y="30"/>
                  <a:pt x="14" y="28"/>
                  <a:pt x="14" y="26"/>
                </a:cubicBezTo>
                <a:cubicBezTo>
                  <a:pt x="8" y="19"/>
                  <a:pt x="8" y="19"/>
                  <a:pt x="8" y="19"/>
                </a:cubicBezTo>
                <a:cubicBezTo>
                  <a:pt x="6" y="23"/>
                  <a:pt x="4" y="28"/>
                  <a:pt x="4" y="32"/>
                </a:cubicBezTo>
                <a:cubicBezTo>
                  <a:pt x="4" y="37"/>
                  <a:pt x="6" y="41"/>
                  <a:pt x="8" y="45"/>
                </a:cubicBezTo>
                <a:lnTo>
                  <a:pt x="14" y="38"/>
                </a:lnTo>
                <a:close/>
                <a:moveTo>
                  <a:pt x="45" y="32"/>
                </a:moveTo>
                <a:cubicBezTo>
                  <a:pt x="45" y="25"/>
                  <a:pt x="39" y="18"/>
                  <a:pt x="32" y="18"/>
                </a:cubicBezTo>
                <a:cubicBezTo>
                  <a:pt x="24" y="18"/>
                  <a:pt x="18" y="25"/>
                  <a:pt x="18" y="32"/>
                </a:cubicBezTo>
                <a:cubicBezTo>
                  <a:pt x="18" y="40"/>
                  <a:pt x="24" y="46"/>
                  <a:pt x="32" y="46"/>
                </a:cubicBezTo>
                <a:cubicBezTo>
                  <a:pt x="39" y="46"/>
                  <a:pt x="45" y="40"/>
                  <a:pt x="45" y="32"/>
                </a:cubicBezTo>
                <a:close/>
                <a:moveTo>
                  <a:pt x="19" y="8"/>
                </a:moveTo>
                <a:cubicBezTo>
                  <a:pt x="26" y="15"/>
                  <a:pt x="26" y="15"/>
                  <a:pt x="26" y="15"/>
                </a:cubicBezTo>
                <a:cubicBezTo>
                  <a:pt x="28" y="14"/>
                  <a:pt x="30" y="14"/>
                  <a:pt x="32" y="14"/>
                </a:cubicBezTo>
                <a:cubicBezTo>
                  <a:pt x="34" y="14"/>
                  <a:pt x="36" y="14"/>
                  <a:pt x="38" y="15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36" y="5"/>
                  <a:pt x="32" y="5"/>
                </a:cubicBezTo>
                <a:cubicBezTo>
                  <a:pt x="27" y="5"/>
                  <a:pt x="23" y="6"/>
                  <a:pt x="19" y="8"/>
                </a:cubicBezTo>
                <a:close/>
                <a:moveTo>
                  <a:pt x="45" y="56"/>
                </a:moveTo>
                <a:cubicBezTo>
                  <a:pt x="38" y="49"/>
                  <a:pt x="38" y="49"/>
                  <a:pt x="38" y="49"/>
                </a:cubicBezTo>
                <a:cubicBezTo>
                  <a:pt x="36" y="50"/>
                  <a:pt x="34" y="50"/>
                  <a:pt x="32" y="50"/>
                </a:cubicBezTo>
                <a:cubicBezTo>
                  <a:pt x="30" y="50"/>
                  <a:pt x="28" y="50"/>
                  <a:pt x="26" y="49"/>
                </a:cubicBezTo>
                <a:cubicBezTo>
                  <a:pt x="19" y="56"/>
                  <a:pt x="19" y="56"/>
                  <a:pt x="19" y="56"/>
                </a:cubicBezTo>
                <a:cubicBezTo>
                  <a:pt x="23" y="58"/>
                  <a:pt x="27" y="60"/>
                  <a:pt x="32" y="60"/>
                </a:cubicBezTo>
                <a:cubicBezTo>
                  <a:pt x="36" y="60"/>
                  <a:pt x="41" y="58"/>
                  <a:pt x="45" y="56"/>
                </a:cubicBezTo>
                <a:close/>
                <a:moveTo>
                  <a:pt x="56" y="45"/>
                </a:moveTo>
                <a:cubicBezTo>
                  <a:pt x="58" y="41"/>
                  <a:pt x="59" y="37"/>
                  <a:pt x="59" y="32"/>
                </a:cubicBezTo>
                <a:cubicBezTo>
                  <a:pt x="59" y="28"/>
                  <a:pt x="58" y="23"/>
                  <a:pt x="56" y="19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8"/>
                  <a:pt x="50" y="30"/>
                  <a:pt x="50" y="32"/>
                </a:cubicBezTo>
                <a:cubicBezTo>
                  <a:pt x="50" y="34"/>
                  <a:pt x="50" y="36"/>
                  <a:pt x="49" y="38"/>
                </a:cubicBezTo>
                <a:lnTo>
                  <a:pt x="56" y="4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Oval 38"/>
          <p:cNvSpPr/>
          <p:nvPr/>
        </p:nvSpPr>
        <p:spPr>
          <a:xfrm>
            <a:off x="3973020" y="3903521"/>
            <a:ext cx="711226" cy="690864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ontAwesome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171"/>
          <p:cNvSpPr/>
          <p:nvPr/>
        </p:nvSpPr>
        <p:spPr bwMode="auto">
          <a:xfrm>
            <a:off x="4170728" y="4134528"/>
            <a:ext cx="315811" cy="22884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2" y="44"/>
              </a:cxn>
              <a:cxn ang="0">
                <a:pos x="61" y="45"/>
              </a:cxn>
              <a:cxn ang="0">
                <a:pos x="60" y="44"/>
              </a:cxn>
              <a:cxn ang="0">
                <a:pos x="45" y="30"/>
              </a:cxn>
              <a:cxn ang="0">
                <a:pos x="45" y="36"/>
              </a:cxn>
              <a:cxn ang="0">
                <a:pos x="35" y="46"/>
              </a:cxn>
              <a:cxn ang="0">
                <a:pos x="10" y="46"/>
              </a:cxn>
              <a:cxn ang="0">
                <a:pos x="0" y="36"/>
              </a:cxn>
              <a:cxn ang="0">
                <a:pos x="0" y="10"/>
              </a:cxn>
              <a:cxn ang="0">
                <a:pos x="10" y="0"/>
              </a:cxn>
              <a:cxn ang="0">
                <a:pos x="35" y="0"/>
              </a:cxn>
              <a:cxn ang="0">
                <a:pos x="45" y="10"/>
              </a:cxn>
              <a:cxn ang="0">
                <a:pos x="45" y="16"/>
              </a:cxn>
              <a:cxn ang="0">
                <a:pos x="60" y="2"/>
              </a:cxn>
              <a:cxn ang="0">
                <a:pos x="61" y="1"/>
              </a:cxn>
              <a:cxn ang="0">
                <a:pos x="62" y="1"/>
              </a:cxn>
              <a:cxn ang="0">
                <a:pos x="64" y="4"/>
              </a:cxn>
              <a:cxn ang="0">
                <a:pos x="64" y="42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rgbClr val="1E807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Oval 50"/>
          <p:cNvSpPr/>
          <p:nvPr/>
        </p:nvSpPr>
        <p:spPr>
          <a:xfrm>
            <a:off x="7613421" y="1868836"/>
            <a:ext cx="711226" cy="690864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ontAwesome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Freeform 100"/>
          <p:cNvSpPr>
            <a:spLocks noEditPoints="1"/>
          </p:cNvSpPr>
          <p:nvPr/>
        </p:nvSpPr>
        <p:spPr bwMode="auto">
          <a:xfrm>
            <a:off x="7803118" y="2055218"/>
            <a:ext cx="331831" cy="318101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Oval 53"/>
          <p:cNvSpPr/>
          <p:nvPr/>
        </p:nvSpPr>
        <p:spPr>
          <a:xfrm>
            <a:off x="7839963" y="2840346"/>
            <a:ext cx="711226" cy="690864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ontAwesome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Freeform 131"/>
          <p:cNvSpPr/>
          <p:nvPr/>
        </p:nvSpPr>
        <p:spPr bwMode="auto">
          <a:xfrm>
            <a:off x="8044536" y="3032449"/>
            <a:ext cx="302080" cy="306657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Oval 56"/>
          <p:cNvSpPr/>
          <p:nvPr/>
        </p:nvSpPr>
        <p:spPr>
          <a:xfrm>
            <a:off x="7473671" y="3909836"/>
            <a:ext cx="711226" cy="690864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ontAwesome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Freeform 66"/>
          <p:cNvSpPr>
            <a:spLocks noEditPoints="1"/>
          </p:cNvSpPr>
          <p:nvPr/>
        </p:nvSpPr>
        <p:spPr bwMode="auto">
          <a:xfrm>
            <a:off x="7650782" y="4116813"/>
            <a:ext cx="357004" cy="27690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文本框 2"/>
          <p:cNvSpPr txBox="1"/>
          <p:nvPr/>
        </p:nvSpPr>
        <p:spPr>
          <a:xfrm>
            <a:off x="8346616" y="1892107"/>
            <a:ext cx="2075497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文本框 2"/>
          <p:cNvSpPr txBox="1"/>
          <p:nvPr/>
        </p:nvSpPr>
        <p:spPr>
          <a:xfrm>
            <a:off x="8551189" y="2907829"/>
            <a:ext cx="2075497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1" name="文本框 2"/>
          <p:cNvSpPr txBox="1"/>
          <p:nvPr/>
        </p:nvSpPr>
        <p:spPr>
          <a:xfrm>
            <a:off x="8184897" y="3981194"/>
            <a:ext cx="2075497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2" name="文本框 2"/>
          <p:cNvSpPr txBox="1"/>
          <p:nvPr/>
        </p:nvSpPr>
        <p:spPr>
          <a:xfrm>
            <a:off x="1897522" y="3981194"/>
            <a:ext cx="2075497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3" name="文本框 2"/>
          <p:cNvSpPr txBox="1"/>
          <p:nvPr/>
        </p:nvSpPr>
        <p:spPr>
          <a:xfrm>
            <a:off x="1548278" y="2907829"/>
            <a:ext cx="2075497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4" name="文本框 2"/>
          <p:cNvSpPr txBox="1"/>
          <p:nvPr/>
        </p:nvSpPr>
        <p:spPr>
          <a:xfrm>
            <a:off x="1742980" y="1892107"/>
            <a:ext cx="2075497" cy="6001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5742182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6395064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7047946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7700828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8353710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矩形: 圆角 15"/>
          <p:cNvSpPr/>
          <p:nvPr/>
        </p:nvSpPr>
        <p:spPr>
          <a:xfrm rot="10800000">
            <a:off x="5742182" y="3634659"/>
            <a:ext cx="316176" cy="1261872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矩形: 圆角 16"/>
          <p:cNvSpPr/>
          <p:nvPr/>
        </p:nvSpPr>
        <p:spPr>
          <a:xfrm rot="10800000">
            <a:off x="6395064" y="3984671"/>
            <a:ext cx="316176" cy="91186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矩形: 圆角 17"/>
          <p:cNvSpPr/>
          <p:nvPr/>
        </p:nvSpPr>
        <p:spPr>
          <a:xfrm rot="10800000">
            <a:off x="7047946" y="3093131"/>
            <a:ext cx="316176" cy="1803400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矩形: 圆角 18"/>
          <p:cNvSpPr/>
          <p:nvPr/>
        </p:nvSpPr>
        <p:spPr>
          <a:xfrm rot="10800000">
            <a:off x="7700828" y="3237911"/>
            <a:ext cx="316176" cy="165862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矩形: 圆角 19"/>
          <p:cNvSpPr/>
          <p:nvPr/>
        </p:nvSpPr>
        <p:spPr>
          <a:xfrm rot="10800000">
            <a:off x="8353710" y="3427395"/>
            <a:ext cx="316176" cy="1469136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9006592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矩形: 圆角 21"/>
          <p:cNvSpPr/>
          <p:nvPr/>
        </p:nvSpPr>
        <p:spPr>
          <a:xfrm rot="10800000">
            <a:off x="9006592" y="3237911"/>
            <a:ext cx="316176" cy="165862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9659474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矩形: 圆角 23"/>
          <p:cNvSpPr/>
          <p:nvPr/>
        </p:nvSpPr>
        <p:spPr>
          <a:xfrm rot="10800000">
            <a:off x="9659474" y="3093131"/>
            <a:ext cx="316176" cy="1803400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10312356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矩形: 圆角 25"/>
          <p:cNvSpPr/>
          <p:nvPr/>
        </p:nvSpPr>
        <p:spPr>
          <a:xfrm rot="10800000">
            <a:off x="10312356" y="2917871"/>
            <a:ext cx="316176" cy="197866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10965238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矩形: 圆角 27"/>
          <p:cNvSpPr/>
          <p:nvPr/>
        </p:nvSpPr>
        <p:spPr>
          <a:xfrm rot="10800000">
            <a:off x="10965238" y="2701971"/>
            <a:ext cx="316176" cy="2194560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350461" y="5124623"/>
            <a:ext cx="6322672" cy="0"/>
          </a:xfrm>
          <a:prstGeom prst="line">
            <a:avLst/>
          </a:prstGeom>
          <a:ln>
            <a:solidFill>
              <a:schemeClr val="bg1"/>
            </a:solidFill>
            <a:prstDash val="dash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5849596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02479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55362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808245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461128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114011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769916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1072652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0425821" y="5073950"/>
            <a:ext cx="101346" cy="10134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文本框 40"/>
          <p:cNvSpPr txBox="1"/>
          <p:nvPr/>
        </p:nvSpPr>
        <p:spPr>
          <a:xfrm>
            <a:off x="5608776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40"/>
          <p:cNvSpPr txBox="1"/>
          <p:nvPr/>
        </p:nvSpPr>
        <p:spPr>
          <a:xfrm>
            <a:off x="6261659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14540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40"/>
          <p:cNvSpPr txBox="1"/>
          <p:nvPr/>
        </p:nvSpPr>
        <p:spPr>
          <a:xfrm>
            <a:off x="7567421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文本框 40"/>
          <p:cNvSpPr txBox="1"/>
          <p:nvPr/>
        </p:nvSpPr>
        <p:spPr>
          <a:xfrm>
            <a:off x="8220304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0"/>
          <p:cNvSpPr txBox="1"/>
          <p:nvPr/>
        </p:nvSpPr>
        <p:spPr>
          <a:xfrm>
            <a:off x="8873186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文本框 40"/>
          <p:cNvSpPr txBox="1"/>
          <p:nvPr/>
        </p:nvSpPr>
        <p:spPr>
          <a:xfrm>
            <a:off x="9526068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0"/>
          <p:cNvSpPr txBox="1"/>
          <p:nvPr/>
        </p:nvSpPr>
        <p:spPr>
          <a:xfrm>
            <a:off x="10178950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40"/>
          <p:cNvSpPr txBox="1"/>
          <p:nvPr/>
        </p:nvSpPr>
        <p:spPr>
          <a:xfrm>
            <a:off x="10831832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0"/>
          <p:cNvSpPr txBox="1"/>
          <p:nvPr/>
        </p:nvSpPr>
        <p:spPr>
          <a:xfrm>
            <a:off x="5666180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34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文本框 40"/>
          <p:cNvSpPr txBox="1"/>
          <p:nvPr/>
        </p:nvSpPr>
        <p:spPr>
          <a:xfrm>
            <a:off x="6319062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26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0"/>
          <p:cNvSpPr txBox="1"/>
          <p:nvPr/>
        </p:nvSpPr>
        <p:spPr>
          <a:xfrm>
            <a:off x="6968971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54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40"/>
          <p:cNvSpPr txBox="1"/>
          <p:nvPr/>
        </p:nvSpPr>
        <p:spPr>
          <a:xfrm>
            <a:off x="7618880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52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40"/>
          <p:cNvSpPr txBox="1"/>
          <p:nvPr/>
        </p:nvSpPr>
        <p:spPr>
          <a:xfrm>
            <a:off x="8268789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40"/>
          <p:cNvSpPr txBox="1"/>
          <p:nvPr/>
        </p:nvSpPr>
        <p:spPr>
          <a:xfrm>
            <a:off x="8924689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52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40"/>
          <p:cNvSpPr txBox="1"/>
          <p:nvPr/>
        </p:nvSpPr>
        <p:spPr>
          <a:xfrm>
            <a:off x="9583472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54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文本框 40"/>
          <p:cNvSpPr txBox="1"/>
          <p:nvPr/>
        </p:nvSpPr>
        <p:spPr>
          <a:xfrm>
            <a:off x="10236354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文本框 40"/>
          <p:cNvSpPr txBox="1"/>
          <p:nvPr/>
        </p:nvSpPr>
        <p:spPr>
          <a:xfrm>
            <a:off x="10889236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826276" y="2058524"/>
            <a:ext cx="665888" cy="66588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846939" y="2058524"/>
            <a:ext cx="665888" cy="66588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2867602" y="2058524"/>
            <a:ext cx="665888" cy="66588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888265" y="2058524"/>
            <a:ext cx="665888" cy="66588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" name="Freeform 139"/>
          <p:cNvSpPr>
            <a:spLocks noEditPoints="1"/>
          </p:cNvSpPr>
          <p:nvPr/>
        </p:nvSpPr>
        <p:spPr>
          <a:xfrm>
            <a:off x="1019337" y="2252879"/>
            <a:ext cx="279766" cy="277178"/>
          </a:xfrm>
          <a:custGeom>
            <a:avLst/>
            <a:gdLst/>
            <a:ahLst/>
            <a:cxnLst>
              <a:cxn ang="0">
                <a:pos x="73686" y="24653"/>
              </a:cxn>
              <a:cxn ang="0">
                <a:pos x="96493" y="24653"/>
              </a:cxn>
              <a:cxn ang="0">
                <a:pos x="84212" y="0"/>
              </a:cxn>
              <a:cxn ang="0">
                <a:pos x="73686" y="24653"/>
              </a:cxn>
              <a:cxn ang="0">
                <a:pos x="85967" y="31697"/>
              </a:cxn>
              <a:cxn ang="0">
                <a:pos x="138600" y="84527"/>
              </a:cxn>
              <a:cxn ang="0">
                <a:pos x="85967" y="139117"/>
              </a:cxn>
              <a:cxn ang="0">
                <a:pos x="31579" y="84527"/>
              </a:cxn>
              <a:cxn ang="0">
                <a:pos x="85967" y="31697"/>
              </a:cxn>
              <a:cxn ang="0">
                <a:pos x="105265" y="26414"/>
              </a:cxn>
              <a:cxn ang="0">
                <a:pos x="124564" y="38741"/>
              </a:cxn>
              <a:cxn ang="0">
                <a:pos x="128073" y="10565"/>
              </a:cxn>
              <a:cxn ang="0">
                <a:pos x="105265" y="26414"/>
              </a:cxn>
              <a:cxn ang="0">
                <a:pos x="131582" y="44024"/>
              </a:cxn>
              <a:cxn ang="0">
                <a:pos x="142109" y="63395"/>
              </a:cxn>
              <a:cxn ang="0">
                <a:pos x="159653" y="42263"/>
              </a:cxn>
              <a:cxn ang="0">
                <a:pos x="131582" y="44024"/>
              </a:cxn>
              <a:cxn ang="0">
                <a:pos x="145617" y="73961"/>
              </a:cxn>
              <a:cxn ang="0">
                <a:pos x="145617" y="95092"/>
              </a:cxn>
              <a:cxn ang="0">
                <a:pos x="170180" y="84527"/>
              </a:cxn>
              <a:cxn ang="0">
                <a:pos x="145617" y="73961"/>
              </a:cxn>
              <a:cxn ang="0">
                <a:pos x="143863" y="105658"/>
              </a:cxn>
              <a:cxn ang="0">
                <a:pos x="131582" y="125029"/>
              </a:cxn>
              <a:cxn ang="0">
                <a:pos x="159653" y="126790"/>
              </a:cxn>
              <a:cxn ang="0">
                <a:pos x="143863" y="105658"/>
              </a:cxn>
              <a:cxn ang="0">
                <a:pos x="126319" y="132073"/>
              </a:cxn>
              <a:cxn ang="0">
                <a:pos x="107020" y="142639"/>
              </a:cxn>
              <a:cxn ang="0">
                <a:pos x="128073" y="158488"/>
              </a:cxn>
              <a:cxn ang="0">
                <a:pos x="126319" y="132073"/>
              </a:cxn>
              <a:cxn ang="0">
                <a:pos x="96493" y="146161"/>
              </a:cxn>
              <a:cxn ang="0">
                <a:pos x="75440" y="146161"/>
              </a:cxn>
              <a:cxn ang="0">
                <a:pos x="85967" y="170815"/>
              </a:cxn>
              <a:cxn ang="0">
                <a:pos x="96493" y="146161"/>
              </a:cxn>
              <a:cxn ang="0">
                <a:pos x="64914" y="142639"/>
              </a:cxn>
              <a:cxn ang="0">
                <a:pos x="45615" y="132073"/>
              </a:cxn>
              <a:cxn ang="0">
                <a:pos x="43860" y="160249"/>
              </a:cxn>
              <a:cxn ang="0">
                <a:pos x="64914" y="142639"/>
              </a:cxn>
              <a:cxn ang="0">
                <a:pos x="38597" y="125029"/>
              </a:cxn>
              <a:cxn ang="0">
                <a:pos x="28070" y="105658"/>
              </a:cxn>
              <a:cxn ang="0">
                <a:pos x="12281" y="128551"/>
              </a:cxn>
              <a:cxn ang="0">
                <a:pos x="38597" y="125029"/>
              </a:cxn>
              <a:cxn ang="0">
                <a:pos x="24562" y="96853"/>
              </a:cxn>
              <a:cxn ang="0">
                <a:pos x="24562" y="73961"/>
              </a:cxn>
              <a:cxn ang="0">
                <a:pos x="0" y="86287"/>
              </a:cxn>
              <a:cxn ang="0">
                <a:pos x="24562" y="96853"/>
              </a:cxn>
              <a:cxn ang="0">
                <a:pos x="26316" y="65156"/>
              </a:cxn>
              <a:cxn ang="0">
                <a:pos x="38597" y="45785"/>
              </a:cxn>
              <a:cxn ang="0">
                <a:pos x="10526" y="42263"/>
              </a:cxn>
              <a:cxn ang="0">
                <a:pos x="26316" y="65156"/>
              </a:cxn>
              <a:cxn ang="0">
                <a:pos x="45615" y="38741"/>
              </a:cxn>
              <a:cxn ang="0">
                <a:pos x="64914" y="28175"/>
              </a:cxn>
              <a:cxn ang="0">
                <a:pos x="42106" y="10565"/>
              </a:cxn>
              <a:cxn ang="0">
                <a:pos x="45615" y="38741"/>
              </a:cxn>
            </a:cxnLst>
            <a:rect l="0" t="0" r="0" b="0"/>
            <a:pathLst>
              <a:path w="97" h="97">
                <a:moveTo>
                  <a:pt x="4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48" y="0"/>
                  <a:pt x="48" y="0"/>
                  <a:pt x="48" y="0"/>
                </a:cubicBezTo>
                <a:cubicBezTo>
                  <a:pt x="42" y="14"/>
                  <a:pt x="42" y="14"/>
                  <a:pt x="42" y="14"/>
                </a:cubicBezTo>
                <a:close/>
                <a:moveTo>
                  <a:pt x="49" y="18"/>
                </a:moveTo>
                <a:cubicBezTo>
                  <a:pt x="65" y="18"/>
                  <a:pt x="79" y="31"/>
                  <a:pt x="79" y="48"/>
                </a:cubicBezTo>
                <a:cubicBezTo>
                  <a:pt x="79" y="65"/>
                  <a:pt x="65" y="79"/>
                  <a:pt x="49" y="79"/>
                </a:cubicBezTo>
                <a:cubicBezTo>
                  <a:pt x="32" y="79"/>
                  <a:pt x="18" y="65"/>
                  <a:pt x="18" y="48"/>
                </a:cubicBezTo>
                <a:cubicBezTo>
                  <a:pt x="18" y="31"/>
                  <a:pt x="32" y="18"/>
                  <a:pt x="49" y="18"/>
                </a:cubicBezTo>
                <a:close/>
                <a:moveTo>
                  <a:pt x="60" y="15"/>
                </a:moveTo>
                <a:cubicBezTo>
                  <a:pt x="71" y="22"/>
                  <a:pt x="71" y="22"/>
                  <a:pt x="71" y="22"/>
                </a:cubicBezTo>
                <a:cubicBezTo>
                  <a:pt x="73" y="6"/>
                  <a:pt x="73" y="6"/>
                  <a:pt x="73" y="6"/>
                </a:cubicBezTo>
                <a:cubicBezTo>
                  <a:pt x="60" y="15"/>
                  <a:pt x="60" y="15"/>
                  <a:pt x="60" y="15"/>
                </a:cubicBezTo>
                <a:close/>
                <a:moveTo>
                  <a:pt x="75" y="25"/>
                </a:moveTo>
                <a:cubicBezTo>
                  <a:pt x="81" y="36"/>
                  <a:pt x="81" y="36"/>
                  <a:pt x="81" y="36"/>
                </a:cubicBezTo>
                <a:cubicBezTo>
                  <a:pt x="91" y="24"/>
                  <a:pt x="91" y="24"/>
                  <a:pt x="91" y="24"/>
                </a:cubicBezTo>
                <a:cubicBezTo>
                  <a:pt x="75" y="25"/>
                  <a:pt x="75" y="25"/>
                  <a:pt x="75" y="25"/>
                </a:cubicBezTo>
                <a:close/>
                <a:moveTo>
                  <a:pt x="83" y="42"/>
                </a:moveTo>
                <a:cubicBezTo>
                  <a:pt x="83" y="54"/>
                  <a:pt x="83" y="54"/>
                  <a:pt x="83" y="54"/>
                </a:cubicBezTo>
                <a:cubicBezTo>
                  <a:pt x="97" y="48"/>
                  <a:pt x="97" y="48"/>
                  <a:pt x="97" y="48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82" y="60"/>
                </a:moveTo>
                <a:cubicBezTo>
                  <a:pt x="75" y="71"/>
                  <a:pt x="75" y="71"/>
                  <a:pt x="75" y="71"/>
                </a:cubicBezTo>
                <a:cubicBezTo>
                  <a:pt x="91" y="72"/>
                  <a:pt x="91" y="72"/>
                  <a:pt x="91" y="72"/>
                </a:cubicBezTo>
                <a:cubicBezTo>
                  <a:pt x="82" y="60"/>
                  <a:pt x="82" y="60"/>
                  <a:pt x="82" y="60"/>
                </a:cubicBezTo>
                <a:close/>
                <a:moveTo>
                  <a:pt x="72" y="75"/>
                </a:moveTo>
                <a:cubicBezTo>
                  <a:pt x="61" y="81"/>
                  <a:pt x="61" y="81"/>
                  <a:pt x="61" y="81"/>
                </a:cubicBezTo>
                <a:cubicBezTo>
                  <a:pt x="73" y="90"/>
                  <a:pt x="73" y="90"/>
                  <a:pt x="73" y="90"/>
                </a:cubicBezTo>
                <a:cubicBezTo>
                  <a:pt x="72" y="75"/>
                  <a:pt x="72" y="75"/>
                  <a:pt x="72" y="75"/>
                </a:cubicBezTo>
                <a:close/>
                <a:moveTo>
                  <a:pt x="55" y="83"/>
                </a:moveTo>
                <a:cubicBezTo>
                  <a:pt x="43" y="83"/>
                  <a:pt x="43" y="83"/>
                  <a:pt x="43" y="83"/>
                </a:cubicBezTo>
                <a:cubicBezTo>
                  <a:pt x="49" y="97"/>
                  <a:pt x="49" y="97"/>
                  <a:pt x="49" y="97"/>
                </a:cubicBezTo>
                <a:cubicBezTo>
                  <a:pt x="55" y="83"/>
                  <a:pt x="55" y="83"/>
                  <a:pt x="55" y="83"/>
                </a:cubicBezTo>
                <a:close/>
                <a:moveTo>
                  <a:pt x="37" y="81"/>
                </a:moveTo>
                <a:cubicBezTo>
                  <a:pt x="26" y="75"/>
                  <a:pt x="26" y="75"/>
                  <a:pt x="26" y="75"/>
                </a:cubicBezTo>
                <a:cubicBezTo>
                  <a:pt x="25" y="91"/>
                  <a:pt x="25" y="91"/>
                  <a:pt x="25" y="91"/>
                </a:cubicBezTo>
                <a:cubicBezTo>
                  <a:pt x="37" y="81"/>
                  <a:pt x="37" y="81"/>
                  <a:pt x="37" y="81"/>
                </a:cubicBezTo>
                <a:close/>
                <a:moveTo>
                  <a:pt x="22" y="71"/>
                </a:moveTo>
                <a:cubicBezTo>
                  <a:pt x="16" y="60"/>
                  <a:pt x="16" y="60"/>
                  <a:pt x="16" y="60"/>
                </a:cubicBezTo>
                <a:cubicBezTo>
                  <a:pt x="7" y="73"/>
                  <a:pt x="7" y="73"/>
                  <a:pt x="7" y="73"/>
                </a:cubicBezTo>
                <a:cubicBezTo>
                  <a:pt x="22" y="71"/>
                  <a:pt x="22" y="71"/>
                  <a:pt x="22" y="71"/>
                </a:cubicBezTo>
                <a:close/>
                <a:moveTo>
                  <a:pt x="14" y="55"/>
                </a:moveTo>
                <a:cubicBezTo>
                  <a:pt x="14" y="42"/>
                  <a:pt x="14" y="42"/>
                  <a:pt x="14" y="42"/>
                </a:cubicBezTo>
                <a:cubicBezTo>
                  <a:pt x="0" y="49"/>
                  <a:pt x="0" y="49"/>
                  <a:pt x="0" y="49"/>
                </a:cubicBezTo>
                <a:cubicBezTo>
                  <a:pt x="14" y="55"/>
                  <a:pt x="14" y="55"/>
                  <a:pt x="14" y="55"/>
                </a:cubicBezTo>
                <a:close/>
                <a:moveTo>
                  <a:pt x="15" y="37"/>
                </a:moveTo>
                <a:cubicBezTo>
                  <a:pt x="22" y="26"/>
                  <a:pt x="22" y="26"/>
                  <a:pt x="22" y="26"/>
                </a:cubicBezTo>
                <a:cubicBezTo>
                  <a:pt x="6" y="24"/>
                  <a:pt x="6" y="24"/>
                  <a:pt x="6" y="24"/>
                </a:cubicBezTo>
                <a:cubicBezTo>
                  <a:pt x="15" y="37"/>
                  <a:pt x="15" y="37"/>
                  <a:pt x="15" y="37"/>
                </a:cubicBezTo>
                <a:close/>
                <a:moveTo>
                  <a:pt x="26" y="22"/>
                </a:moveTo>
                <a:cubicBezTo>
                  <a:pt x="37" y="16"/>
                  <a:pt x="37" y="16"/>
                  <a:pt x="37" y="16"/>
                </a:cubicBezTo>
                <a:cubicBezTo>
                  <a:pt x="24" y="6"/>
                  <a:pt x="24" y="6"/>
                  <a:pt x="24" y="6"/>
                </a:cubicBezTo>
                <a:lnTo>
                  <a:pt x="26" y="22"/>
                </a:ln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Freeform 144"/>
          <p:cNvSpPr>
            <a:spLocks noEditPoints="1"/>
          </p:cNvSpPr>
          <p:nvPr/>
        </p:nvSpPr>
        <p:spPr>
          <a:xfrm>
            <a:off x="3114335" y="2255469"/>
            <a:ext cx="168380" cy="271998"/>
          </a:xfrm>
          <a:custGeom>
            <a:avLst/>
            <a:gdLst/>
            <a:ahLst/>
            <a:cxnLst>
              <a:cxn ang="0">
                <a:pos x="33127" y="10507"/>
              </a:cxn>
              <a:cxn ang="0">
                <a:pos x="69742" y="0"/>
              </a:cxn>
              <a:cxn ang="0">
                <a:pos x="78460" y="10507"/>
              </a:cxn>
              <a:cxn ang="0">
                <a:pos x="102870" y="33274"/>
              </a:cxn>
              <a:cxn ang="0">
                <a:pos x="95895" y="159364"/>
              </a:cxn>
              <a:cxn ang="0">
                <a:pos x="78460" y="166370"/>
              </a:cxn>
              <a:cxn ang="0">
                <a:pos x="6974" y="159364"/>
              </a:cxn>
              <a:cxn ang="0">
                <a:pos x="0" y="33274"/>
              </a:cxn>
              <a:cxn ang="0">
                <a:pos x="6974" y="17512"/>
              </a:cxn>
              <a:cxn ang="0">
                <a:pos x="24409" y="10507"/>
              </a:cxn>
              <a:cxn ang="0">
                <a:pos x="33127" y="49035"/>
              </a:cxn>
              <a:cxn ang="0">
                <a:pos x="47076" y="63045"/>
              </a:cxn>
              <a:cxn ang="0">
                <a:pos x="54050" y="49035"/>
              </a:cxn>
              <a:cxn ang="0">
                <a:pos x="67998" y="40279"/>
              </a:cxn>
              <a:cxn ang="0">
                <a:pos x="54050" y="26268"/>
              </a:cxn>
              <a:cxn ang="0">
                <a:pos x="47076" y="40279"/>
              </a:cxn>
              <a:cxn ang="0">
                <a:pos x="22666" y="66548"/>
              </a:cxn>
              <a:cxn ang="0">
                <a:pos x="78460" y="77055"/>
              </a:cxn>
              <a:cxn ang="0">
                <a:pos x="22666" y="66548"/>
              </a:cxn>
              <a:cxn ang="0">
                <a:pos x="22666" y="92816"/>
              </a:cxn>
              <a:cxn ang="0">
                <a:pos x="78460" y="80558"/>
              </a:cxn>
              <a:cxn ang="0">
                <a:pos x="22666" y="96319"/>
              </a:cxn>
              <a:cxn ang="0">
                <a:pos x="78460" y="108578"/>
              </a:cxn>
              <a:cxn ang="0">
                <a:pos x="22666" y="96319"/>
              </a:cxn>
              <a:cxn ang="0">
                <a:pos x="22666" y="124339"/>
              </a:cxn>
              <a:cxn ang="0">
                <a:pos x="78460" y="113832"/>
              </a:cxn>
              <a:cxn ang="0">
                <a:pos x="22666" y="129593"/>
              </a:cxn>
              <a:cxn ang="0">
                <a:pos x="78460" y="140101"/>
              </a:cxn>
              <a:cxn ang="0">
                <a:pos x="22666" y="129593"/>
              </a:cxn>
              <a:cxn ang="0">
                <a:pos x="24409" y="24517"/>
              </a:cxn>
              <a:cxn ang="0">
                <a:pos x="17435" y="26268"/>
              </a:cxn>
              <a:cxn ang="0">
                <a:pos x="13948" y="141852"/>
              </a:cxn>
              <a:cxn ang="0">
                <a:pos x="24409" y="152359"/>
              </a:cxn>
              <a:cxn ang="0">
                <a:pos x="85434" y="148857"/>
              </a:cxn>
              <a:cxn ang="0">
                <a:pos x="88921" y="33274"/>
              </a:cxn>
              <a:cxn ang="0">
                <a:pos x="78460" y="24517"/>
              </a:cxn>
            </a:cxnLst>
            <a:rect l="0" t="0" r="0" b="0"/>
            <a:pathLst>
              <a:path w="59" h="95">
                <a:moveTo>
                  <a:pt x="14" y="6"/>
                </a:moveTo>
                <a:cubicBezTo>
                  <a:pt x="19" y="6"/>
                  <a:pt x="19" y="6"/>
                  <a:pt x="19" y="6"/>
                </a:cubicBezTo>
                <a:cubicBezTo>
                  <a:pt x="19" y="0"/>
                  <a:pt x="19" y="0"/>
                  <a:pt x="1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6"/>
                  <a:pt x="40" y="6"/>
                  <a:pt x="40" y="6"/>
                </a:cubicBezTo>
                <a:cubicBezTo>
                  <a:pt x="45" y="6"/>
                  <a:pt x="45" y="6"/>
                  <a:pt x="45" y="6"/>
                </a:cubicBezTo>
                <a:cubicBezTo>
                  <a:pt x="49" y="6"/>
                  <a:pt x="52" y="7"/>
                  <a:pt x="55" y="10"/>
                </a:cubicBezTo>
                <a:cubicBezTo>
                  <a:pt x="57" y="12"/>
                  <a:pt x="59" y="15"/>
                  <a:pt x="59" y="19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85"/>
                  <a:pt x="57" y="88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2" y="93"/>
                  <a:pt x="49" y="95"/>
                  <a:pt x="45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0" y="95"/>
                  <a:pt x="7" y="93"/>
                  <a:pt x="4" y="91"/>
                </a:cubicBezTo>
                <a:cubicBezTo>
                  <a:pt x="2" y="88"/>
                  <a:pt x="0" y="85"/>
                  <a:pt x="0" y="8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5"/>
                  <a:pt x="2" y="12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7" y="7"/>
                  <a:pt x="10" y="6"/>
                  <a:pt x="14" y="6"/>
                </a:cubicBezTo>
                <a:close/>
                <a:moveTo>
                  <a:pt x="19" y="23"/>
                </a:moveTo>
                <a:cubicBezTo>
                  <a:pt x="19" y="28"/>
                  <a:pt x="19" y="28"/>
                  <a:pt x="19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6"/>
                  <a:pt x="27" y="36"/>
                  <a:pt x="27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28"/>
                  <a:pt x="31" y="28"/>
                  <a:pt x="31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3"/>
                  <a:pt x="39" y="23"/>
                  <a:pt x="39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23"/>
                  <a:pt x="27" y="23"/>
                  <a:pt x="27" y="23"/>
                </a:cubicBezTo>
                <a:cubicBezTo>
                  <a:pt x="19" y="23"/>
                  <a:pt x="19" y="23"/>
                  <a:pt x="19" y="23"/>
                </a:cubicBezTo>
                <a:close/>
                <a:moveTo>
                  <a:pt x="13" y="38"/>
                </a:moveTo>
                <a:cubicBezTo>
                  <a:pt x="13" y="44"/>
                  <a:pt x="13" y="44"/>
                  <a:pt x="13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38"/>
                  <a:pt x="45" y="38"/>
                  <a:pt x="45" y="38"/>
                </a:cubicBezTo>
                <a:cubicBezTo>
                  <a:pt x="13" y="38"/>
                  <a:pt x="13" y="38"/>
                  <a:pt x="13" y="38"/>
                </a:cubicBezTo>
                <a:close/>
                <a:moveTo>
                  <a:pt x="13" y="46"/>
                </a:moveTo>
                <a:cubicBezTo>
                  <a:pt x="13" y="53"/>
                  <a:pt x="13" y="53"/>
                  <a:pt x="13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46"/>
                  <a:pt x="45" y="46"/>
                  <a:pt x="45" y="46"/>
                </a:cubicBezTo>
                <a:cubicBezTo>
                  <a:pt x="13" y="46"/>
                  <a:pt x="13" y="46"/>
                  <a:pt x="13" y="46"/>
                </a:cubicBezTo>
                <a:close/>
                <a:moveTo>
                  <a:pt x="13" y="55"/>
                </a:moveTo>
                <a:cubicBezTo>
                  <a:pt x="13" y="62"/>
                  <a:pt x="13" y="62"/>
                  <a:pt x="13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55"/>
                  <a:pt x="45" y="55"/>
                  <a:pt x="45" y="55"/>
                </a:cubicBezTo>
                <a:cubicBezTo>
                  <a:pt x="13" y="55"/>
                  <a:pt x="13" y="55"/>
                  <a:pt x="13" y="55"/>
                </a:cubicBezTo>
                <a:close/>
                <a:moveTo>
                  <a:pt x="13" y="65"/>
                </a:moveTo>
                <a:cubicBezTo>
                  <a:pt x="13" y="71"/>
                  <a:pt x="13" y="71"/>
                  <a:pt x="13" y="71"/>
                </a:cubicBezTo>
                <a:cubicBezTo>
                  <a:pt x="45" y="71"/>
                  <a:pt x="45" y="71"/>
                  <a:pt x="45" y="71"/>
                </a:cubicBezTo>
                <a:cubicBezTo>
                  <a:pt x="45" y="65"/>
                  <a:pt x="45" y="65"/>
                  <a:pt x="45" y="65"/>
                </a:cubicBezTo>
                <a:cubicBezTo>
                  <a:pt x="13" y="65"/>
                  <a:pt x="13" y="65"/>
                  <a:pt x="13" y="65"/>
                </a:cubicBezTo>
                <a:close/>
                <a:moveTo>
                  <a:pt x="13" y="74"/>
                </a:moveTo>
                <a:cubicBezTo>
                  <a:pt x="13" y="80"/>
                  <a:pt x="13" y="80"/>
                  <a:pt x="13" y="80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74"/>
                  <a:pt x="45" y="74"/>
                  <a:pt x="45" y="74"/>
                </a:cubicBezTo>
                <a:cubicBezTo>
                  <a:pt x="13" y="74"/>
                  <a:pt x="13" y="74"/>
                  <a:pt x="13" y="74"/>
                </a:cubicBezTo>
                <a:close/>
                <a:moveTo>
                  <a:pt x="45" y="14"/>
                </a:moveTo>
                <a:cubicBezTo>
                  <a:pt x="14" y="14"/>
                  <a:pt x="14" y="14"/>
                  <a:pt x="14" y="14"/>
                </a:cubicBezTo>
                <a:cubicBezTo>
                  <a:pt x="12" y="14"/>
                  <a:pt x="11" y="14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9" y="16"/>
                  <a:pt x="8" y="18"/>
                  <a:pt x="8" y="19"/>
                </a:cubicBezTo>
                <a:cubicBezTo>
                  <a:pt x="8" y="81"/>
                  <a:pt x="8" y="81"/>
                  <a:pt x="8" y="81"/>
                </a:cubicBezTo>
                <a:cubicBezTo>
                  <a:pt x="8" y="83"/>
                  <a:pt x="9" y="84"/>
                  <a:pt x="10" y="85"/>
                </a:cubicBezTo>
                <a:cubicBezTo>
                  <a:pt x="11" y="86"/>
                  <a:pt x="12" y="87"/>
                  <a:pt x="14" y="87"/>
                </a:cubicBezTo>
                <a:cubicBezTo>
                  <a:pt x="45" y="87"/>
                  <a:pt x="45" y="87"/>
                  <a:pt x="45" y="87"/>
                </a:cubicBezTo>
                <a:cubicBezTo>
                  <a:pt x="47" y="87"/>
                  <a:pt x="48" y="86"/>
                  <a:pt x="49" y="85"/>
                </a:cubicBezTo>
                <a:cubicBezTo>
                  <a:pt x="50" y="84"/>
                  <a:pt x="51" y="83"/>
                  <a:pt x="51" y="81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8"/>
                  <a:pt x="50" y="16"/>
                  <a:pt x="49" y="15"/>
                </a:cubicBezTo>
                <a:cubicBezTo>
                  <a:pt x="48" y="14"/>
                  <a:pt x="47" y="14"/>
                  <a:pt x="45" y="14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Freeform 145"/>
          <p:cNvSpPr>
            <a:spLocks noEditPoints="1"/>
          </p:cNvSpPr>
          <p:nvPr/>
        </p:nvSpPr>
        <p:spPr>
          <a:xfrm>
            <a:off x="2038703" y="2248993"/>
            <a:ext cx="282360" cy="284950"/>
          </a:xfrm>
          <a:custGeom>
            <a:avLst/>
            <a:gdLst/>
            <a:ahLst/>
            <a:cxnLst>
              <a:cxn ang="0">
                <a:pos x="75785" y="134055"/>
              </a:cxn>
              <a:cxn ang="0">
                <a:pos x="70497" y="123472"/>
              </a:cxn>
              <a:cxn ang="0">
                <a:pos x="65210" y="130527"/>
              </a:cxn>
              <a:cxn ang="0">
                <a:pos x="61685" y="134055"/>
              </a:cxn>
              <a:cxn ang="0">
                <a:pos x="56398" y="132291"/>
              </a:cxn>
              <a:cxn ang="0">
                <a:pos x="3524" y="79375"/>
              </a:cxn>
              <a:cxn ang="0">
                <a:pos x="12337" y="17638"/>
              </a:cxn>
              <a:cxn ang="0">
                <a:pos x="70497" y="45861"/>
              </a:cxn>
              <a:cxn ang="0">
                <a:pos x="125133" y="0"/>
              </a:cxn>
              <a:cxn ang="0">
                <a:pos x="84597" y="139347"/>
              </a:cxn>
              <a:cxn ang="0">
                <a:pos x="61685" y="174625"/>
              </a:cxn>
              <a:cxn ang="0">
                <a:pos x="51111" y="167569"/>
              </a:cxn>
              <a:cxn ang="0">
                <a:pos x="75785" y="134055"/>
              </a:cxn>
              <a:cxn ang="0">
                <a:pos x="82835" y="100541"/>
              </a:cxn>
              <a:cxn ang="0">
                <a:pos x="88122" y="111125"/>
              </a:cxn>
              <a:cxn ang="0">
                <a:pos x="114559" y="31750"/>
              </a:cxn>
              <a:cxn ang="0">
                <a:pos x="82835" y="56444"/>
              </a:cxn>
              <a:cxn ang="0">
                <a:pos x="81072" y="59972"/>
              </a:cxn>
              <a:cxn ang="0">
                <a:pos x="82835" y="100541"/>
              </a:cxn>
              <a:cxn ang="0">
                <a:pos x="49348" y="111125"/>
              </a:cxn>
              <a:cxn ang="0">
                <a:pos x="28199" y="42333"/>
              </a:cxn>
              <a:cxn ang="0">
                <a:pos x="28199" y="42333"/>
              </a:cxn>
              <a:cxn ang="0">
                <a:pos x="58160" y="107597"/>
              </a:cxn>
              <a:cxn ang="0">
                <a:pos x="22911" y="37041"/>
              </a:cxn>
              <a:cxn ang="0">
                <a:pos x="17624" y="77611"/>
              </a:cxn>
              <a:cxn ang="0">
                <a:pos x="49348" y="111125"/>
              </a:cxn>
              <a:cxn ang="0">
                <a:pos x="96934" y="112888"/>
              </a:cxn>
              <a:cxn ang="0">
                <a:pos x="119846" y="31750"/>
              </a:cxn>
              <a:cxn ang="0">
                <a:pos x="96934" y="112888"/>
              </a:cxn>
            </a:cxnLst>
            <a:rect l="0" t="0" r="0" b="0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Freeform 203"/>
          <p:cNvSpPr>
            <a:spLocks noEditPoints="1"/>
          </p:cNvSpPr>
          <p:nvPr/>
        </p:nvSpPr>
        <p:spPr>
          <a:xfrm>
            <a:off x="4103343" y="2277488"/>
            <a:ext cx="235732" cy="227960"/>
          </a:xfrm>
          <a:custGeom>
            <a:avLst/>
            <a:gdLst/>
            <a:ahLst/>
            <a:cxnLst>
              <a:cxn ang="0">
                <a:pos x="129509" y="10525"/>
              </a:cxn>
              <a:cxn ang="0">
                <a:pos x="117258" y="47363"/>
              </a:cxn>
              <a:cxn ang="0">
                <a:pos x="113757" y="52625"/>
              </a:cxn>
              <a:cxn ang="0">
                <a:pos x="131259" y="124547"/>
              </a:cxn>
              <a:cxn ang="0">
                <a:pos x="115508" y="140335"/>
              </a:cxn>
              <a:cxn ang="0">
                <a:pos x="77005" y="87709"/>
              </a:cxn>
              <a:cxn ang="0">
                <a:pos x="63004" y="99988"/>
              </a:cxn>
              <a:cxn ang="0">
                <a:pos x="68254" y="122793"/>
              </a:cxn>
              <a:cxn ang="0">
                <a:pos x="59504" y="131564"/>
              </a:cxn>
              <a:cxn ang="0">
                <a:pos x="45503" y="107005"/>
              </a:cxn>
              <a:cxn ang="0">
                <a:pos x="36752" y="117530"/>
              </a:cxn>
              <a:cxn ang="0">
                <a:pos x="28001" y="108759"/>
              </a:cxn>
              <a:cxn ang="0">
                <a:pos x="36752" y="99988"/>
              </a:cxn>
              <a:cxn ang="0">
                <a:pos x="12250" y="87709"/>
              </a:cxn>
              <a:cxn ang="0">
                <a:pos x="21001" y="77184"/>
              </a:cxn>
              <a:cxn ang="0">
                <a:pos x="43753" y="82446"/>
              </a:cxn>
              <a:cxn ang="0">
                <a:pos x="56003" y="68413"/>
              </a:cxn>
              <a:cxn ang="0">
                <a:pos x="0" y="31575"/>
              </a:cxn>
              <a:cxn ang="0">
                <a:pos x="15751" y="14033"/>
              </a:cxn>
              <a:cxn ang="0">
                <a:pos x="89256" y="28067"/>
              </a:cxn>
              <a:cxn ang="0">
                <a:pos x="92756" y="22804"/>
              </a:cxn>
              <a:cxn ang="0">
                <a:pos x="129509" y="10525"/>
              </a:cxn>
              <a:cxn ang="0">
                <a:pos x="143510" y="87709"/>
              </a:cxn>
              <a:cxn ang="0">
                <a:pos x="129509" y="73675"/>
              </a:cxn>
              <a:cxn ang="0">
                <a:pos x="126008" y="77184"/>
              </a:cxn>
              <a:cxn ang="0">
                <a:pos x="133009" y="99988"/>
              </a:cxn>
              <a:cxn ang="0">
                <a:pos x="143510" y="87709"/>
              </a:cxn>
              <a:cxn ang="0">
                <a:pos x="50753" y="0"/>
              </a:cxn>
              <a:cxn ang="0">
                <a:pos x="40252" y="12279"/>
              </a:cxn>
              <a:cxn ang="0">
                <a:pos x="63004" y="17541"/>
              </a:cxn>
              <a:cxn ang="0">
                <a:pos x="64754" y="14033"/>
              </a:cxn>
              <a:cxn ang="0">
                <a:pos x="50753" y="0"/>
              </a:cxn>
            </a:cxnLst>
            <a:rect l="0" t="0" r="0" b="0"/>
            <a:pathLst>
              <a:path w="82" h="80">
                <a:moveTo>
                  <a:pt x="74" y="6"/>
                </a:moveTo>
                <a:cubicBezTo>
                  <a:pt x="76" y="15"/>
                  <a:pt x="74" y="21"/>
                  <a:pt x="67" y="27"/>
                </a:cubicBezTo>
                <a:cubicBezTo>
                  <a:pt x="65" y="30"/>
                  <a:pt x="65" y="30"/>
                  <a:pt x="65" y="30"/>
                </a:cubicBezTo>
                <a:cubicBezTo>
                  <a:pt x="75" y="71"/>
                  <a:pt x="75" y="71"/>
                  <a:pt x="75" y="71"/>
                </a:cubicBezTo>
                <a:cubicBezTo>
                  <a:pt x="66" y="80"/>
                  <a:pt x="66" y="80"/>
                  <a:pt x="66" y="80"/>
                </a:cubicBezTo>
                <a:cubicBezTo>
                  <a:pt x="44" y="50"/>
                  <a:pt x="44" y="50"/>
                  <a:pt x="44" y="50"/>
                </a:cubicBezTo>
                <a:cubicBezTo>
                  <a:pt x="36" y="57"/>
                  <a:pt x="36" y="57"/>
                  <a:pt x="36" y="57"/>
                </a:cubicBezTo>
                <a:cubicBezTo>
                  <a:pt x="39" y="70"/>
                  <a:pt x="39" y="70"/>
                  <a:pt x="39" y="70"/>
                </a:cubicBezTo>
                <a:cubicBezTo>
                  <a:pt x="34" y="75"/>
                  <a:pt x="34" y="75"/>
                  <a:pt x="34" y="75"/>
                </a:cubicBezTo>
                <a:cubicBezTo>
                  <a:pt x="26" y="61"/>
                  <a:pt x="26" y="61"/>
                  <a:pt x="26" y="61"/>
                </a:cubicBezTo>
                <a:cubicBezTo>
                  <a:pt x="21" y="67"/>
                  <a:pt x="21" y="67"/>
                  <a:pt x="21" y="67"/>
                </a:cubicBezTo>
                <a:cubicBezTo>
                  <a:pt x="16" y="62"/>
                  <a:pt x="16" y="62"/>
                  <a:pt x="16" y="62"/>
                </a:cubicBezTo>
                <a:cubicBezTo>
                  <a:pt x="21" y="57"/>
                  <a:pt x="21" y="57"/>
                  <a:pt x="21" y="57"/>
                </a:cubicBezTo>
                <a:cubicBezTo>
                  <a:pt x="7" y="50"/>
                  <a:pt x="7" y="50"/>
                  <a:pt x="7" y="50"/>
                </a:cubicBezTo>
                <a:cubicBezTo>
                  <a:pt x="12" y="44"/>
                  <a:pt x="12" y="44"/>
                  <a:pt x="12" y="44"/>
                </a:cubicBezTo>
                <a:cubicBezTo>
                  <a:pt x="25" y="47"/>
                  <a:pt x="25" y="47"/>
                  <a:pt x="25" y="47"/>
                </a:cubicBezTo>
                <a:cubicBezTo>
                  <a:pt x="32" y="39"/>
                  <a:pt x="32" y="39"/>
                  <a:pt x="32" y="39"/>
                </a:cubicBezTo>
                <a:cubicBezTo>
                  <a:pt x="0" y="18"/>
                  <a:pt x="0" y="18"/>
                  <a:pt x="0" y="18"/>
                </a:cubicBezTo>
                <a:cubicBezTo>
                  <a:pt x="9" y="8"/>
                  <a:pt x="9" y="8"/>
                  <a:pt x="9" y="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3"/>
                  <a:pt x="53" y="13"/>
                  <a:pt x="53" y="13"/>
                </a:cubicBezTo>
                <a:cubicBezTo>
                  <a:pt x="60" y="5"/>
                  <a:pt x="67" y="4"/>
                  <a:pt x="74" y="6"/>
                </a:cubicBezTo>
                <a:close/>
                <a:moveTo>
                  <a:pt x="82" y="50"/>
                </a:moveTo>
                <a:cubicBezTo>
                  <a:pt x="74" y="42"/>
                  <a:pt x="74" y="42"/>
                  <a:pt x="74" y="42"/>
                </a:cubicBezTo>
                <a:cubicBezTo>
                  <a:pt x="72" y="44"/>
                  <a:pt x="72" y="44"/>
                  <a:pt x="72" y="44"/>
                </a:cubicBezTo>
                <a:cubicBezTo>
                  <a:pt x="76" y="57"/>
                  <a:pt x="76" y="57"/>
                  <a:pt x="76" y="57"/>
                </a:cubicBezTo>
                <a:cubicBezTo>
                  <a:pt x="82" y="50"/>
                  <a:pt x="82" y="50"/>
                  <a:pt x="82" y="50"/>
                </a:cubicBezTo>
                <a:close/>
                <a:moveTo>
                  <a:pt x="29" y="0"/>
                </a:moveTo>
                <a:cubicBezTo>
                  <a:pt x="23" y="7"/>
                  <a:pt x="23" y="7"/>
                  <a:pt x="23" y="7"/>
                </a:cubicBezTo>
                <a:cubicBezTo>
                  <a:pt x="36" y="10"/>
                  <a:pt x="36" y="10"/>
                  <a:pt x="36" y="10"/>
                </a:cubicBezTo>
                <a:cubicBezTo>
                  <a:pt x="37" y="8"/>
                  <a:pt x="37" y="8"/>
                  <a:pt x="37" y="8"/>
                </a:cubicBezTo>
                <a:lnTo>
                  <a:pt x="29" y="0"/>
                </a:ln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文本框 40"/>
          <p:cNvSpPr txBox="1"/>
          <p:nvPr/>
        </p:nvSpPr>
        <p:spPr>
          <a:xfrm>
            <a:off x="867727" y="2843033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文本框 40"/>
          <p:cNvSpPr txBox="1"/>
          <p:nvPr/>
        </p:nvSpPr>
        <p:spPr>
          <a:xfrm>
            <a:off x="1888390" y="2843033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文本框 40"/>
          <p:cNvSpPr txBox="1"/>
          <p:nvPr/>
        </p:nvSpPr>
        <p:spPr>
          <a:xfrm>
            <a:off x="2909053" y="2843033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文本框 40"/>
          <p:cNvSpPr txBox="1"/>
          <p:nvPr/>
        </p:nvSpPr>
        <p:spPr>
          <a:xfrm>
            <a:off x="3929716" y="2843033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文本框 2"/>
          <p:cNvSpPr txBox="1"/>
          <p:nvPr/>
        </p:nvSpPr>
        <p:spPr>
          <a:xfrm>
            <a:off x="518867" y="3361721"/>
            <a:ext cx="4342696" cy="22526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r>
              <a:rPr lang="en-US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r>
              <a:rPr lang="en-US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lang="en-US" altLang="en-US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66"/>
          <p:cNvSpPr>
            <a:spLocks noChangeArrowheads="1"/>
          </p:cNvSpPr>
          <p:nvPr/>
        </p:nvSpPr>
        <p:spPr bwMode="auto">
          <a:xfrm>
            <a:off x="8752020" y="2527406"/>
            <a:ext cx="894900" cy="712276"/>
          </a:xfrm>
          <a:custGeom>
            <a:avLst/>
            <a:gdLst>
              <a:gd name="T0" fmla="*/ 205 w 216"/>
              <a:gd name="T1" fmla="*/ 0 h 173"/>
              <a:gd name="T2" fmla="*/ 9 w 216"/>
              <a:gd name="T3" fmla="*/ 0 h 173"/>
              <a:gd name="T4" fmla="*/ 9 w 216"/>
              <a:gd name="T5" fmla="*/ 0 h 173"/>
              <a:gd name="T6" fmla="*/ 0 w 216"/>
              <a:gd name="T7" fmla="*/ 10 h 173"/>
              <a:gd name="T8" fmla="*/ 0 w 216"/>
              <a:gd name="T9" fmla="*/ 130 h 173"/>
              <a:gd name="T10" fmla="*/ 0 w 216"/>
              <a:gd name="T11" fmla="*/ 130 h 173"/>
              <a:gd name="T12" fmla="*/ 9 w 216"/>
              <a:gd name="T13" fmla="*/ 140 h 173"/>
              <a:gd name="T14" fmla="*/ 84 w 216"/>
              <a:gd name="T15" fmla="*/ 140 h 173"/>
              <a:gd name="T16" fmla="*/ 84 w 216"/>
              <a:gd name="T17" fmla="*/ 162 h 173"/>
              <a:gd name="T18" fmla="*/ 62 w 216"/>
              <a:gd name="T19" fmla="*/ 162 h 173"/>
              <a:gd name="T20" fmla="*/ 62 w 216"/>
              <a:gd name="T21" fmla="*/ 172 h 173"/>
              <a:gd name="T22" fmla="*/ 153 w 216"/>
              <a:gd name="T23" fmla="*/ 172 h 173"/>
              <a:gd name="T24" fmla="*/ 153 w 216"/>
              <a:gd name="T25" fmla="*/ 162 h 173"/>
              <a:gd name="T26" fmla="*/ 131 w 216"/>
              <a:gd name="T27" fmla="*/ 162 h 173"/>
              <a:gd name="T28" fmla="*/ 131 w 216"/>
              <a:gd name="T29" fmla="*/ 140 h 173"/>
              <a:gd name="T30" fmla="*/ 205 w 216"/>
              <a:gd name="T31" fmla="*/ 140 h 173"/>
              <a:gd name="T32" fmla="*/ 205 w 216"/>
              <a:gd name="T33" fmla="*/ 140 h 173"/>
              <a:gd name="T34" fmla="*/ 215 w 216"/>
              <a:gd name="T35" fmla="*/ 130 h 173"/>
              <a:gd name="T36" fmla="*/ 215 w 216"/>
              <a:gd name="T37" fmla="*/ 10 h 173"/>
              <a:gd name="T38" fmla="*/ 215 w 216"/>
              <a:gd name="T39" fmla="*/ 10 h 173"/>
              <a:gd name="T40" fmla="*/ 205 w 216"/>
              <a:gd name="T41" fmla="*/ 0 h 173"/>
              <a:gd name="T42" fmla="*/ 207 w 216"/>
              <a:gd name="T43" fmla="*/ 130 h 173"/>
              <a:gd name="T44" fmla="*/ 207 w 216"/>
              <a:gd name="T45" fmla="*/ 130 h 173"/>
              <a:gd name="T46" fmla="*/ 205 w 216"/>
              <a:gd name="T47" fmla="*/ 132 h 173"/>
              <a:gd name="T48" fmla="*/ 9 w 216"/>
              <a:gd name="T49" fmla="*/ 132 h 173"/>
              <a:gd name="T50" fmla="*/ 9 w 216"/>
              <a:gd name="T51" fmla="*/ 132 h 173"/>
              <a:gd name="T52" fmla="*/ 8 w 216"/>
              <a:gd name="T53" fmla="*/ 130 h 173"/>
              <a:gd name="T54" fmla="*/ 8 w 216"/>
              <a:gd name="T55" fmla="*/ 10 h 173"/>
              <a:gd name="T56" fmla="*/ 8 w 216"/>
              <a:gd name="T57" fmla="*/ 10 h 173"/>
              <a:gd name="T58" fmla="*/ 9 w 216"/>
              <a:gd name="T59" fmla="*/ 8 h 173"/>
              <a:gd name="T60" fmla="*/ 205 w 216"/>
              <a:gd name="T61" fmla="*/ 8 h 173"/>
              <a:gd name="T62" fmla="*/ 205 w 216"/>
              <a:gd name="T63" fmla="*/ 8 h 173"/>
              <a:gd name="T64" fmla="*/ 207 w 216"/>
              <a:gd name="T65" fmla="*/ 10 h 173"/>
              <a:gd name="T66" fmla="*/ 207 w 216"/>
              <a:gd name="T67" fmla="*/ 13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16" h="173">
                <a:moveTo>
                  <a:pt x="205" y="0"/>
                </a:moveTo>
                <a:lnTo>
                  <a:pt x="9" y="0"/>
                </a:lnTo>
                <a:lnTo>
                  <a:pt x="9" y="0"/>
                </a:lnTo>
                <a:cubicBezTo>
                  <a:pt x="4" y="0"/>
                  <a:pt x="0" y="4"/>
                  <a:pt x="0" y="10"/>
                </a:cubicBezTo>
                <a:lnTo>
                  <a:pt x="0" y="130"/>
                </a:lnTo>
                <a:lnTo>
                  <a:pt x="0" y="130"/>
                </a:lnTo>
                <a:cubicBezTo>
                  <a:pt x="0" y="135"/>
                  <a:pt x="4" y="140"/>
                  <a:pt x="9" y="140"/>
                </a:cubicBezTo>
                <a:lnTo>
                  <a:pt x="84" y="140"/>
                </a:lnTo>
                <a:lnTo>
                  <a:pt x="84" y="162"/>
                </a:lnTo>
                <a:lnTo>
                  <a:pt x="62" y="162"/>
                </a:lnTo>
                <a:lnTo>
                  <a:pt x="62" y="172"/>
                </a:lnTo>
                <a:lnTo>
                  <a:pt x="153" y="172"/>
                </a:lnTo>
                <a:lnTo>
                  <a:pt x="153" y="162"/>
                </a:lnTo>
                <a:lnTo>
                  <a:pt x="131" y="162"/>
                </a:lnTo>
                <a:lnTo>
                  <a:pt x="131" y="140"/>
                </a:lnTo>
                <a:lnTo>
                  <a:pt x="205" y="140"/>
                </a:lnTo>
                <a:lnTo>
                  <a:pt x="205" y="140"/>
                </a:lnTo>
                <a:cubicBezTo>
                  <a:pt x="211" y="140"/>
                  <a:pt x="215" y="135"/>
                  <a:pt x="215" y="130"/>
                </a:cubicBezTo>
                <a:lnTo>
                  <a:pt x="215" y="10"/>
                </a:lnTo>
                <a:lnTo>
                  <a:pt x="215" y="10"/>
                </a:lnTo>
                <a:cubicBezTo>
                  <a:pt x="215" y="4"/>
                  <a:pt x="211" y="0"/>
                  <a:pt x="205" y="0"/>
                </a:cubicBezTo>
                <a:close/>
                <a:moveTo>
                  <a:pt x="207" y="130"/>
                </a:moveTo>
                <a:lnTo>
                  <a:pt x="207" y="130"/>
                </a:lnTo>
                <a:cubicBezTo>
                  <a:pt x="207" y="131"/>
                  <a:pt x="206" y="132"/>
                  <a:pt x="205" y="132"/>
                </a:cubicBezTo>
                <a:lnTo>
                  <a:pt x="9" y="132"/>
                </a:lnTo>
                <a:lnTo>
                  <a:pt x="9" y="132"/>
                </a:lnTo>
                <a:cubicBezTo>
                  <a:pt x="9" y="132"/>
                  <a:pt x="8" y="131"/>
                  <a:pt x="8" y="130"/>
                </a:cubicBezTo>
                <a:lnTo>
                  <a:pt x="8" y="10"/>
                </a:lnTo>
                <a:lnTo>
                  <a:pt x="8" y="10"/>
                </a:lnTo>
                <a:cubicBezTo>
                  <a:pt x="8" y="9"/>
                  <a:pt x="9" y="8"/>
                  <a:pt x="9" y="8"/>
                </a:cubicBezTo>
                <a:lnTo>
                  <a:pt x="205" y="8"/>
                </a:lnTo>
                <a:lnTo>
                  <a:pt x="205" y="8"/>
                </a:lnTo>
                <a:cubicBezTo>
                  <a:pt x="206" y="8"/>
                  <a:pt x="207" y="9"/>
                  <a:pt x="207" y="10"/>
                </a:cubicBezTo>
                <a:lnTo>
                  <a:pt x="207" y="130"/>
                </a:lnTo>
                <a:close/>
              </a:path>
            </a:pathLst>
          </a:custGeom>
          <a:solidFill>
            <a:srgbClr val="4EB4B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267"/>
          <p:cNvSpPr>
            <a:spLocks noChangeArrowheads="1"/>
          </p:cNvSpPr>
          <p:nvPr/>
        </p:nvSpPr>
        <p:spPr bwMode="auto">
          <a:xfrm>
            <a:off x="2545078" y="2495637"/>
            <a:ext cx="894914" cy="748792"/>
          </a:xfrm>
          <a:custGeom>
            <a:avLst/>
            <a:gdLst>
              <a:gd name="T0" fmla="*/ 199 w 217"/>
              <a:gd name="T1" fmla="*/ 0 h 182"/>
              <a:gd name="T2" fmla="*/ 16 w 217"/>
              <a:gd name="T3" fmla="*/ 0 h 182"/>
              <a:gd name="T4" fmla="*/ 16 w 217"/>
              <a:gd name="T5" fmla="*/ 0 h 182"/>
              <a:gd name="T6" fmla="*/ 0 w 217"/>
              <a:gd name="T7" fmla="*/ 16 h 182"/>
              <a:gd name="T8" fmla="*/ 0 w 217"/>
              <a:gd name="T9" fmla="*/ 137 h 182"/>
              <a:gd name="T10" fmla="*/ 0 w 217"/>
              <a:gd name="T11" fmla="*/ 137 h 182"/>
              <a:gd name="T12" fmla="*/ 16 w 217"/>
              <a:gd name="T13" fmla="*/ 152 h 182"/>
              <a:gd name="T14" fmla="*/ 89 w 217"/>
              <a:gd name="T15" fmla="*/ 152 h 182"/>
              <a:gd name="T16" fmla="*/ 89 w 217"/>
              <a:gd name="T17" fmla="*/ 152 h 182"/>
              <a:gd name="T18" fmla="*/ 86 w 217"/>
              <a:gd name="T19" fmla="*/ 170 h 182"/>
              <a:gd name="T20" fmla="*/ 73 w 217"/>
              <a:gd name="T21" fmla="*/ 170 h 182"/>
              <a:gd name="T22" fmla="*/ 73 w 217"/>
              <a:gd name="T23" fmla="*/ 170 h 182"/>
              <a:gd name="T24" fmla="*/ 73 w 217"/>
              <a:gd name="T25" fmla="*/ 181 h 182"/>
              <a:gd name="T26" fmla="*/ 142 w 217"/>
              <a:gd name="T27" fmla="*/ 181 h 182"/>
              <a:gd name="T28" fmla="*/ 142 w 217"/>
              <a:gd name="T29" fmla="*/ 181 h 182"/>
              <a:gd name="T30" fmla="*/ 142 w 217"/>
              <a:gd name="T31" fmla="*/ 170 h 182"/>
              <a:gd name="T32" fmla="*/ 130 w 217"/>
              <a:gd name="T33" fmla="*/ 170 h 182"/>
              <a:gd name="T34" fmla="*/ 130 w 217"/>
              <a:gd name="T35" fmla="*/ 170 h 182"/>
              <a:gd name="T36" fmla="*/ 127 w 217"/>
              <a:gd name="T37" fmla="*/ 152 h 182"/>
              <a:gd name="T38" fmla="*/ 199 w 217"/>
              <a:gd name="T39" fmla="*/ 152 h 182"/>
              <a:gd name="T40" fmla="*/ 199 w 217"/>
              <a:gd name="T41" fmla="*/ 152 h 182"/>
              <a:gd name="T42" fmla="*/ 216 w 217"/>
              <a:gd name="T43" fmla="*/ 137 h 182"/>
              <a:gd name="T44" fmla="*/ 216 w 217"/>
              <a:gd name="T45" fmla="*/ 16 h 182"/>
              <a:gd name="T46" fmla="*/ 216 w 217"/>
              <a:gd name="T47" fmla="*/ 16 h 182"/>
              <a:gd name="T48" fmla="*/ 199 w 217"/>
              <a:gd name="T49" fmla="*/ 0 h 182"/>
              <a:gd name="T50" fmla="*/ 207 w 217"/>
              <a:gd name="T51" fmla="*/ 137 h 182"/>
              <a:gd name="T52" fmla="*/ 207 w 217"/>
              <a:gd name="T53" fmla="*/ 137 h 182"/>
              <a:gd name="T54" fmla="*/ 199 w 217"/>
              <a:gd name="T55" fmla="*/ 144 h 182"/>
              <a:gd name="T56" fmla="*/ 16 w 217"/>
              <a:gd name="T57" fmla="*/ 144 h 182"/>
              <a:gd name="T58" fmla="*/ 16 w 217"/>
              <a:gd name="T59" fmla="*/ 144 h 182"/>
              <a:gd name="T60" fmla="*/ 9 w 217"/>
              <a:gd name="T61" fmla="*/ 137 h 182"/>
              <a:gd name="T62" fmla="*/ 9 w 217"/>
              <a:gd name="T63" fmla="*/ 126 h 182"/>
              <a:gd name="T64" fmla="*/ 207 w 217"/>
              <a:gd name="T65" fmla="*/ 126 h 182"/>
              <a:gd name="T66" fmla="*/ 207 w 217"/>
              <a:gd name="T67" fmla="*/ 137 h 182"/>
              <a:gd name="T68" fmla="*/ 9 w 217"/>
              <a:gd name="T69" fmla="*/ 118 h 182"/>
              <a:gd name="T70" fmla="*/ 9 w 217"/>
              <a:gd name="T71" fmla="*/ 16 h 182"/>
              <a:gd name="T72" fmla="*/ 9 w 217"/>
              <a:gd name="T73" fmla="*/ 16 h 182"/>
              <a:gd name="T74" fmla="*/ 16 w 217"/>
              <a:gd name="T75" fmla="*/ 9 h 182"/>
              <a:gd name="T76" fmla="*/ 199 w 217"/>
              <a:gd name="T77" fmla="*/ 9 h 182"/>
              <a:gd name="T78" fmla="*/ 199 w 217"/>
              <a:gd name="T79" fmla="*/ 9 h 182"/>
              <a:gd name="T80" fmla="*/ 207 w 217"/>
              <a:gd name="T81" fmla="*/ 16 h 182"/>
              <a:gd name="T82" fmla="*/ 207 w 217"/>
              <a:gd name="T83" fmla="*/ 118 h 182"/>
              <a:gd name="T84" fmla="*/ 9 w 217"/>
              <a:gd name="T85" fmla="*/ 118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7" h="182">
                <a:moveTo>
                  <a:pt x="199" y="0"/>
                </a:moveTo>
                <a:lnTo>
                  <a:pt x="16" y="0"/>
                </a:lnTo>
                <a:lnTo>
                  <a:pt x="16" y="0"/>
                </a:lnTo>
                <a:cubicBezTo>
                  <a:pt x="7" y="0"/>
                  <a:pt x="0" y="7"/>
                  <a:pt x="0" y="16"/>
                </a:cubicBezTo>
                <a:lnTo>
                  <a:pt x="0" y="137"/>
                </a:lnTo>
                <a:lnTo>
                  <a:pt x="0" y="137"/>
                </a:lnTo>
                <a:cubicBezTo>
                  <a:pt x="0" y="146"/>
                  <a:pt x="7" y="152"/>
                  <a:pt x="16" y="152"/>
                </a:cubicBezTo>
                <a:lnTo>
                  <a:pt x="89" y="152"/>
                </a:lnTo>
                <a:lnTo>
                  <a:pt x="89" y="152"/>
                </a:lnTo>
                <a:cubicBezTo>
                  <a:pt x="89" y="159"/>
                  <a:pt x="88" y="165"/>
                  <a:pt x="86" y="170"/>
                </a:cubicBezTo>
                <a:lnTo>
                  <a:pt x="73" y="170"/>
                </a:lnTo>
                <a:lnTo>
                  <a:pt x="73" y="170"/>
                </a:lnTo>
                <a:cubicBezTo>
                  <a:pt x="66" y="170"/>
                  <a:pt x="66" y="181"/>
                  <a:pt x="73" y="181"/>
                </a:cubicBezTo>
                <a:lnTo>
                  <a:pt x="142" y="181"/>
                </a:lnTo>
                <a:lnTo>
                  <a:pt x="142" y="181"/>
                </a:lnTo>
                <a:cubicBezTo>
                  <a:pt x="150" y="181"/>
                  <a:pt x="150" y="170"/>
                  <a:pt x="142" y="170"/>
                </a:cubicBezTo>
                <a:lnTo>
                  <a:pt x="130" y="170"/>
                </a:lnTo>
                <a:lnTo>
                  <a:pt x="130" y="170"/>
                </a:lnTo>
                <a:cubicBezTo>
                  <a:pt x="128" y="165"/>
                  <a:pt x="127" y="159"/>
                  <a:pt x="127" y="152"/>
                </a:cubicBezTo>
                <a:lnTo>
                  <a:pt x="199" y="152"/>
                </a:lnTo>
                <a:lnTo>
                  <a:pt x="199" y="152"/>
                </a:lnTo>
                <a:cubicBezTo>
                  <a:pt x="208" y="152"/>
                  <a:pt x="216" y="146"/>
                  <a:pt x="216" y="137"/>
                </a:cubicBezTo>
                <a:lnTo>
                  <a:pt x="216" y="16"/>
                </a:lnTo>
                <a:lnTo>
                  <a:pt x="216" y="16"/>
                </a:lnTo>
                <a:cubicBezTo>
                  <a:pt x="216" y="7"/>
                  <a:pt x="208" y="0"/>
                  <a:pt x="199" y="0"/>
                </a:cubicBezTo>
                <a:close/>
                <a:moveTo>
                  <a:pt x="207" y="137"/>
                </a:moveTo>
                <a:lnTo>
                  <a:pt x="207" y="137"/>
                </a:lnTo>
                <a:cubicBezTo>
                  <a:pt x="207" y="141"/>
                  <a:pt x="204" y="144"/>
                  <a:pt x="199" y="144"/>
                </a:cubicBezTo>
                <a:lnTo>
                  <a:pt x="16" y="144"/>
                </a:lnTo>
                <a:lnTo>
                  <a:pt x="16" y="144"/>
                </a:lnTo>
                <a:cubicBezTo>
                  <a:pt x="12" y="144"/>
                  <a:pt x="9" y="141"/>
                  <a:pt x="9" y="137"/>
                </a:cubicBezTo>
                <a:lnTo>
                  <a:pt x="9" y="126"/>
                </a:lnTo>
                <a:lnTo>
                  <a:pt x="207" y="126"/>
                </a:lnTo>
                <a:lnTo>
                  <a:pt x="207" y="137"/>
                </a:lnTo>
                <a:close/>
                <a:moveTo>
                  <a:pt x="9" y="118"/>
                </a:moveTo>
                <a:lnTo>
                  <a:pt x="9" y="16"/>
                </a:lnTo>
                <a:lnTo>
                  <a:pt x="9" y="16"/>
                </a:lnTo>
                <a:cubicBezTo>
                  <a:pt x="9" y="12"/>
                  <a:pt x="12" y="9"/>
                  <a:pt x="16" y="9"/>
                </a:cubicBezTo>
                <a:lnTo>
                  <a:pt x="199" y="9"/>
                </a:lnTo>
                <a:lnTo>
                  <a:pt x="199" y="9"/>
                </a:lnTo>
                <a:cubicBezTo>
                  <a:pt x="204" y="9"/>
                  <a:pt x="207" y="12"/>
                  <a:pt x="207" y="16"/>
                </a:cubicBezTo>
                <a:lnTo>
                  <a:pt x="207" y="118"/>
                </a:lnTo>
                <a:lnTo>
                  <a:pt x="9" y="118"/>
                </a:lnTo>
                <a:close/>
              </a:path>
            </a:pathLst>
          </a:custGeom>
          <a:solidFill>
            <a:srgbClr val="4EB4B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270"/>
          <p:cNvSpPr>
            <a:spLocks noChangeArrowheads="1"/>
          </p:cNvSpPr>
          <p:nvPr/>
        </p:nvSpPr>
        <p:spPr bwMode="auto">
          <a:xfrm>
            <a:off x="5648548" y="2590973"/>
            <a:ext cx="894914" cy="639212"/>
          </a:xfrm>
          <a:custGeom>
            <a:avLst/>
            <a:gdLst>
              <a:gd name="T0" fmla="*/ 199 w 216"/>
              <a:gd name="T1" fmla="*/ 117 h 153"/>
              <a:gd name="T2" fmla="*/ 199 w 216"/>
              <a:gd name="T3" fmla="*/ 16 h 153"/>
              <a:gd name="T4" fmla="*/ 199 w 216"/>
              <a:gd name="T5" fmla="*/ 16 h 153"/>
              <a:gd name="T6" fmla="*/ 183 w 216"/>
              <a:gd name="T7" fmla="*/ 0 h 153"/>
              <a:gd name="T8" fmla="*/ 33 w 216"/>
              <a:gd name="T9" fmla="*/ 0 h 153"/>
              <a:gd name="T10" fmla="*/ 33 w 216"/>
              <a:gd name="T11" fmla="*/ 0 h 153"/>
              <a:gd name="T12" fmla="*/ 16 w 216"/>
              <a:gd name="T13" fmla="*/ 16 h 153"/>
              <a:gd name="T14" fmla="*/ 16 w 216"/>
              <a:gd name="T15" fmla="*/ 117 h 153"/>
              <a:gd name="T16" fmla="*/ 0 w 216"/>
              <a:gd name="T17" fmla="*/ 117 h 153"/>
              <a:gd name="T18" fmla="*/ 0 w 216"/>
              <a:gd name="T19" fmla="*/ 136 h 153"/>
              <a:gd name="T20" fmla="*/ 0 w 216"/>
              <a:gd name="T21" fmla="*/ 136 h 153"/>
              <a:gd name="T22" fmla="*/ 16 w 216"/>
              <a:gd name="T23" fmla="*/ 152 h 153"/>
              <a:gd name="T24" fmla="*/ 199 w 216"/>
              <a:gd name="T25" fmla="*/ 152 h 153"/>
              <a:gd name="T26" fmla="*/ 199 w 216"/>
              <a:gd name="T27" fmla="*/ 152 h 153"/>
              <a:gd name="T28" fmla="*/ 215 w 216"/>
              <a:gd name="T29" fmla="*/ 136 h 153"/>
              <a:gd name="T30" fmla="*/ 215 w 216"/>
              <a:gd name="T31" fmla="*/ 117 h 153"/>
              <a:gd name="T32" fmla="*/ 199 w 216"/>
              <a:gd name="T33" fmla="*/ 117 h 153"/>
              <a:gd name="T34" fmla="*/ 25 w 216"/>
              <a:gd name="T35" fmla="*/ 16 h 153"/>
              <a:gd name="T36" fmla="*/ 25 w 216"/>
              <a:gd name="T37" fmla="*/ 16 h 153"/>
              <a:gd name="T38" fmla="*/ 33 w 216"/>
              <a:gd name="T39" fmla="*/ 8 h 153"/>
              <a:gd name="T40" fmla="*/ 183 w 216"/>
              <a:gd name="T41" fmla="*/ 8 h 153"/>
              <a:gd name="T42" fmla="*/ 183 w 216"/>
              <a:gd name="T43" fmla="*/ 8 h 153"/>
              <a:gd name="T44" fmla="*/ 191 w 216"/>
              <a:gd name="T45" fmla="*/ 16 h 153"/>
              <a:gd name="T46" fmla="*/ 191 w 216"/>
              <a:gd name="T47" fmla="*/ 117 h 153"/>
              <a:gd name="T48" fmla="*/ 25 w 216"/>
              <a:gd name="T49" fmla="*/ 117 h 153"/>
              <a:gd name="T50" fmla="*/ 25 w 216"/>
              <a:gd name="T51" fmla="*/ 16 h 153"/>
              <a:gd name="T52" fmla="*/ 207 w 216"/>
              <a:gd name="T53" fmla="*/ 136 h 153"/>
              <a:gd name="T54" fmla="*/ 207 w 216"/>
              <a:gd name="T55" fmla="*/ 136 h 153"/>
              <a:gd name="T56" fmla="*/ 199 w 216"/>
              <a:gd name="T57" fmla="*/ 143 h 153"/>
              <a:gd name="T58" fmla="*/ 16 w 216"/>
              <a:gd name="T59" fmla="*/ 143 h 153"/>
              <a:gd name="T60" fmla="*/ 16 w 216"/>
              <a:gd name="T61" fmla="*/ 143 h 153"/>
              <a:gd name="T62" fmla="*/ 9 w 216"/>
              <a:gd name="T63" fmla="*/ 136 h 153"/>
              <a:gd name="T64" fmla="*/ 9 w 216"/>
              <a:gd name="T65" fmla="*/ 125 h 153"/>
              <a:gd name="T66" fmla="*/ 68 w 216"/>
              <a:gd name="T67" fmla="*/ 125 h 153"/>
              <a:gd name="T68" fmla="*/ 68 w 216"/>
              <a:gd name="T69" fmla="*/ 125 h 153"/>
              <a:gd name="T70" fmla="*/ 78 w 216"/>
              <a:gd name="T71" fmla="*/ 132 h 153"/>
              <a:gd name="T72" fmla="*/ 137 w 216"/>
              <a:gd name="T73" fmla="*/ 132 h 153"/>
              <a:gd name="T74" fmla="*/ 137 w 216"/>
              <a:gd name="T75" fmla="*/ 132 h 153"/>
              <a:gd name="T76" fmla="*/ 147 w 216"/>
              <a:gd name="T77" fmla="*/ 125 h 153"/>
              <a:gd name="T78" fmla="*/ 207 w 216"/>
              <a:gd name="T79" fmla="*/ 125 h 153"/>
              <a:gd name="T80" fmla="*/ 207 w 216"/>
              <a:gd name="T81" fmla="*/ 13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16" h="153">
                <a:moveTo>
                  <a:pt x="199" y="117"/>
                </a:moveTo>
                <a:lnTo>
                  <a:pt x="199" y="16"/>
                </a:lnTo>
                <a:lnTo>
                  <a:pt x="199" y="16"/>
                </a:lnTo>
                <a:cubicBezTo>
                  <a:pt x="199" y="7"/>
                  <a:pt x="192" y="0"/>
                  <a:pt x="183" y="0"/>
                </a:cubicBezTo>
                <a:lnTo>
                  <a:pt x="33" y="0"/>
                </a:lnTo>
                <a:lnTo>
                  <a:pt x="33" y="0"/>
                </a:lnTo>
                <a:cubicBezTo>
                  <a:pt x="24" y="0"/>
                  <a:pt x="16" y="7"/>
                  <a:pt x="16" y="16"/>
                </a:cubicBezTo>
                <a:lnTo>
                  <a:pt x="16" y="117"/>
                </a:lnTo>
                <a:lnTo>
                  <a:pt x="0" y="117"/>
                </a:lnTo>
                <a:lnTo>
                  <a:pt x="0" y="136"/>
                </a:lnTo>
                <a:lnTo>
                  <a:pt x="0" y="136"/>
                </a:lnTo>
                <a:cubicBezTo>
                  <a:pt x="0" y="145"/>
                  <a:pt x="7" y="152"/>
                  <a:pt x="16" y="152"/>
                </a:cubicBezTo>
                <a:lnTo>
                  <a:pt x="199" y="152"/>
                </a:lnTo>
                <a:lnTo>
                  <a:pt x="199" y="152"/>
                </a:lnTo>
                <a:cubicBezTo>
                  <a:pt x="208" y="152"/>
                  <a:pt x="215" y="145"/>
                  <a:pt x="215" y="136"/>
                </a:cubicBezTo>
                <a:lnTo>
                  <a:pt x="215" y="117"/>
                </a:lnTo>
                <a:lnTo>
                  <a:pt x="199" y="117"/>
                </a:lnTo>
                <a:close/>
                <a:moveTo>
                  <a:pt x="25" y="16"/>
                </a:moveTo>
                <a:lnTo>
                  <a:pt x="25" y="16"/>
                </a:lnTo>
                <a:cubicBezTo>
                  <a:pt x="25" y="12"/>
                  <a:pt x="28" y="8"/>
                  <a:pt x="33" y="8"/>
                </a:cubicBezTo>
                <a:lnTo>
                  <a:pt x="183" y="8"/>
                </a:lnTo>
                <a:lnTo>
                  <a:pt x="183" y="8"/>
                </a:lnTo>
                <a:cubicBezTo>
                  <a:pt x="187" y="8"/>
                  <a:pt x="191" y="12"/>
                  <a:pt x="191" y="16"/>
                </a:cubicBezTo>
                <a:lnTo>
                  <a:pt x="191" y="117"/>
                </a:lnTo>
                <a:lnTo>
                  <a:pt x="25" y="117"/>
                </a:lnTo>
                <a:lnTo>
                  <a:pt x="25" y="16"/>
                </a:lnTo>
                <a:close/>
                <a:moveTo>
                  <a:pt x="207" y="136"/>
                </a:moveTo>
                <a:lnTo>
                  <a:pt x="207" y="136"/>
                </a:lnTo>
                <a:cubicBezTo>
                  <a:pt x="207" y="140"/>
                  <a:pt x="204" y="143"/>
                  <a:pt x="199" y="143"/>
                </a:cubicBezTo>
                <a:lnTo>
                  <a:pt x="16" y="143"/>
                </a:lnTo>
                <a:lnTo>
                  <a:pt x="16" y="143"/>
                </a:lnTo>
                <a:cubicBezTo>
                  <a:pt x="12" y="143"/>
                  <a:pt x="9" y="140"/>
                  <a:pt x="9" y="136"/>
                </a:cubicBezTo>
                <a:lnTo>
                  <a:pt x="9" y="125"/>
                </a:lnTo>
                <a:lnTo>
                  <a:pt x="68" y="125"/>
                </a:lnTo>
                <a:lnTo>
                  <a:pt x="68" y="125"/>
                </a:lnTo>
                <a:cubicBezTo>
                  <a:pt x="70" y="129"/>
                  <a:pt x="74" y="132"/>
                  <a:pt x="78" y="132"/>
                </a:cubicBezTo>
                <a:lnTo>
                  <a:pt x="137" y="132"/>
                </a:lnTo>
                <a:lnTo>
                  <a:pt x="137" y="132"/>
                </a:lnTo>
                <a:cubicBezTo>
                  <a:pt x="142" y="132"/>
                  <a:pt x="146" y="129"/>
                  <a:pt x="147" y="125"/>
                </a:cubicBezTo>
                <a:lnTo>
                  <a:pt x="207" y="125"/>
                </a:lnTo>
                <a:lnTo>
                  <a:pt x="207" y="136"/>
                </a:lnTo>
                <a:close/>
              </a:path>
            </a:pathLst>
          </a:custGeom>
          <a:solidFill>
            <a:srgbClr val="4EB4B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1972639" y="354745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1622876" y="3980799"/>
            <a:ext cx="2739316" cy="11446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5076104" y="354745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4726341" y="3980799"/>
            <a:ext cx="2739316" cy="11446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8179575" y="354745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7829812" y="3980799"/>
            <a:ext cx="2739316" cy="11446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4" r="16794"/>
          <a:stretch>
            <a:fillRect/>
          </a:stretch>
        </p:blipFill>
        <p:spPr>
          <a:xfrm>
            <a:off x="4131662" y="1924731"/>
            <a:ext cx="1874263" cy="18817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16798"/>
          <a:stretch>
            <a:fillRect/>
          </a:stretch>
        </p:blipFill>
        <p:spPr>
          <a:xfrm>
            <a:off x="6186075" y="3985110"/>
            <a:ext cx="1874263" cy="188170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0" r="16810"/>
          <a:stretch>
            <a:fillRect/>
          </a:stretch>
        </p:blipFill>
        <p:spPr>
          <a:xfrm>
            <a:off x="4132320" y="3985110"/>
            <a:ext cx="1873605" cy="18817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16798"/>
          <a:stretch>
            <a:fillRect/>
          </a:stretch>
        </p:blipFill>
        <p:spPr>
          <a:xfrm>
            <a:off x="6186075" y="1924731"/>
            <a:ext cx="1874263" cy="1881701"/>
          </a:xfrm>
          <a:prstGeom prst="rect">
            <a:avLst/>
          </a:prstGeom>
        </p:spPr>
      </p:pic>
      <p:sp>
        <p:nvSpPr>
          <p:cNvPr id="15" name="Freeform 145"/>
          <p:cNvSpPr>
            <a:spLocks noEditPoints="1"/>
          </p:cNvSpPr>
          <p:nvPr/>
        </p:nvSpPr>
        <p:spPr>
          <a:xfrm>
            <a:off x="8213979" y="4026719"/>
            <a:ext cx="361176" cy="364488"/>
          </a:xfrm>
          <a:custGeom>
            <a:avLst/>
            <a:gdLst/>
            <a:ahLst/>
            <a:cxnLst>
              <a:cxn ang="0">
                <a:pos x="75785" y="134055"/>
              </a:cxn>
              <a:cxn ang="0">
                <a:pos x="70497" y="123472"/>
              </a:cxn>
              <a:cxn ang="0">
                <a:pos x="65210" y="130527"/>
              </a:cxn>
              <a:cxn ang="0">
                <a:pos x="61685" y="134055"/>
              </a:cxn>
              <a:cxn ang="0">
                <a:pos x="56398" y="132291"/>
              </a:cxn>
              <a:cxn ang="0">
                <a:pos x="3524" y="79375"/>
              </a:cxn>
              <a:cxn ang="0">
                <a:pos x="12337" y="17638"/>
              </a:cxn>
              <a:cxn ang="0">
                <a:pos x="70497" y="45861"/>
              </a:cxn>
              <a:cxn ang="0">
                <a:pos x="125133" y="0"/>
              </a:cxn>
              <a:cxn ang="0">
                <a:pos x="84597" y="139347"/>
              </a:cxn>
              <a:cxn ang="0">
                <a:pos x="61685" y="174625"/>
              </a:cxn>
              <a:cxn ang="0">
                <a:pos x="51111" y="167569"/>
              </a:cxn>
              <a:cxn ang="0">
                <a:pos x="75785" y="134055"/>
              </a:cxn>
              <a:cxn ang="0">
                <a:pos x="82835" y="100541"/>
              </a:cxn>
              <a:cxn ang="0">
                <a:pos x="88122" y="111125"/>
              </a:cxn>
              <a:cxn ang="0">
                <a:pos x="114559" y="31750"/>
              </a:cxn>
              <a:cxn ang="0">
                <a:pos x="82835" y="56444"/>
              </a:cxn>
              <a:cxn ang="0">
                <a:pos x="81072" y="59972"/>
              </a:cxn>
              <a:cxn ang="0">
                <a:pos x="82835" y="100541"/>
              </a:cxn>
              <a:cxn ang="0">
                <a:pos x="49348" y="111125"/>
              </a:cxn>
              <a:cxn ang="0">
                <a:pos x="28199" y="42333"/>
              </a:cxn>
              <a:cxn ang="0">
                <a:pos x="28199" y="42333"/>
              </a:cxn>
              <a:cxn ang="0">
                <a:pos x="58160" y="107597"/>
              </a:cxn>
              <a:cxn ang="0">
                <a:pos x="22911" y="37041"/>
              </a:cxn>
              <a:cxn ang="0">
                <a:pos x="17624" y="77611"/>
              </a:cxn>
              <a:cxn ang="0">
                <a:pos x="49348" y="111125"/>
              </a:cxn>
              <a:cxn ang="0">
                <a:pos x="96934" y="112888"/>
              </a:cxn>
              <a:cxn ang="0">
                <a:pos x="119846" y="31750"/>
              </a:cxn>
              <a:cxn ang="0">
                <a:pos x="96934" y="112888"/>
              </a:cxn>
            </a:cxnLst>
            <a:rect l="0" t="0" r="0" b="0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161"/>
          <p:cNvSpPr>
            <a:spLocks noEditPoints="1"/>
          </p:cNvSpPr>
          <p:nvPr/>
        </p:nvSpPr>
        <p:spPr>
          <a:xfrm>
            <a:off x="8240488" y="1966340"/>
            <a:ext cx="308159" cy="344607"/>
          </a:xfrm>
          <a:custGeom>
            <a:avLst/>
            <a:gdLst/>
            <a:ahLst/>
            <a:cxnLst>
              <a:cxn ang="0">
                <a:pos x="128028" y="152217"/>
              </a:cxn>
              <a:cxn ang="0">
                <a:pos x="103474" y="143469"/>
              </a:cxn>
              <a:cxn ang="0">
                <a:pos x="98213" y="117225"/>
              </a:cxn>
              <a:cxn ang="0">
                <a:pos x="98213" y="94479"/>
              </a:cxn>
              <a:cxn ang="0">
                <a:pos x="110490" y="122473"/>
              </a:cxn>
              <a:cxn ang="0">
                <a:pos x="119259" y="122473"/>
              </a:cxn>
              <a:cxn ang="0">
                <a:pos x="115751" y="99728"/>
              </a:cxn>
              <a:cxn ang="0">
                <a:pos x="98213" y="61236"/>
              </a:cxn>
              <a:cxn ang="0">
                <a:pos x="98213" y="22745"/>
              </a:cxn>
              <a:cxn ang="0">
                <a:pos x="103474" y="12247"/>
              </a:cxn>
              <a:cxn ang="0">
                <a:pos x="128028" y="20995"/>
              </a:cxn>
              <a:cxn ang="0">
                <a:pos x="143812" y="62986"/>
              </a:cxn>
              <a:cxn ang="0">
                <a:pos x="119259" y="40241"/>
              </a:cxn>
              <a:cxn ang="0">
                <a:pos x="112243" y="43740"/>
              </a:cxn>
              <a:cxn ang="0">
                <a:pos x="121012" y="68235"/>
              </a:cxn>
              <a:cxn ang="0">
                <a:pos x="147320" y="104977"/>
              </a:cxn>
              <a:cxn ang="0">
                <a:pos x="128028" y="143469"/>
              </a:cxn>
              <a:cxn ang="0">
                <a:pos x="87690" y="1749"/>
              </a:cxn>
              <a:cxn ang="0">
                <a:pos x="87690" y="48989"/>
              </a:cxn>
              <a:cxn ang="0">
                <a:pos x="87690" y="104977"/>
              </a:cxn>
              <a:cxn ang="0">
                <a:pos x="87690" y="145219"/>
              </a:cxn>
              <a:cxn ang="0">
                <a:pos x="82429" y="164465"/>
              </a:cxn>
              <a:cxn ang="0">
                <a:pos x="0" y="82232"/>
              </a:cxn>
              <a:cxn ang="0">
                <a:pos x="82429" y="0"/>
              </a:cxn>
              <a:cxn ang="0">
                <a:pos x="52614" y="113725"/>
              </a:cxn>
              <a:cxn ang="0">
                <a:pos x="70152" y="139970"/>
              </a:cxn>
              <a:cxn ang="0">
                <a:pos x="38583" y="108476"/>
              </a:cxn>
              <a:cxn ang="0">
                <a:pos x="21045" y="99728"/>
              </a:cxn>
              <a:cxn ang="0">
                <a:pos x="49106" y="136470"/>
              </a:cxn>
              <a:cxn ang="0">
                <a:pos x="21045" y="64736"/>
              </a:cxn>
              <a:cxn ang="0">
                <a:pos x="38583" y="57737"/>
              </a:cxn>
              <a:cxn ang="0">
                <a:pos x="36830" y="38491"/>
              </a:cxn>
              <a:cxn ang="0">
                <a:pos x="52614" y="52488"/>
              </a:cxn>
              <a:cxn ang="0">
                <a:pos x="70152" y="26244"/>
              </a:cxn>
              <a:cxn ang="0">
                <a:pos x="52614" y="52488"/>
              </a:cxn>
              <a:cxn ang="0">
                <a:pos x="49106" y="66485"/>
              </a:cxn>
              <a:cxn ang="0">
                <a:pos x="49106" y="99728"/>
              </a:cxn>
              <a:cxn ang="0">
                <a:pos x="70152" y="62986"/>
              </a:cxn>
              <a:cxn ang="0">
                <a:pos x="24553" y="82232"/>
              </a:cxn>
              <a:cxn ang="0">
                <a:pos x="35076" y="82232"/>
              </a:cxn>
            </a:cxnLst>
            <a:rect l="0" t="0" r="0" b="0"/>
            <a:pathLst>
              <a:path w="84" h="94">
                <a:moveTo>
                  <a:pt x="73" y="82"/>
                </a:moveTo>
                <a:cubicBezTo>
                  <a:pt x="73" y="87"/>
                  <a:pt x="73" y="87"/>
                  <a:pt x="73" y="87"/>
                </a:cubicBezTo>
                <a:cubicBezTo>
                  <a:pt x="59" y="87"/>
                  <a:pt x="59" y="87"/>
                  <a:pt x="59" y="87"/>
                </a:cubicBezTo>
                <a:cubicBezTo>
                  <a:pt x="59" y="82"/>
                  <a:pt x="59" y="82"/>
                  <a:pt x="59" y="82"/>
                </a:cubicBezTo>
                <a:cubicBezTo>
                  <a:pt x="58" y="82"/>
                  <a:pt x="57" y="82"/>
                  <a:pt x="56" y="81"/>
                </a:cubicBezTo>
                <a:cubicBezTo>
                  <a:pt x="56" y="67"/>
                  <a:pt x="56" y="67"/>
                  <a:pt x="56" y="67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54"/>
                  <a:pt x="56" y="54"/>
                  <a:pt x="56" y="54"/>
                </a:cubicBezTo>
                <a:cubicBezTo>
                  <a:pt x="63" y="54"/>
                  <a:pt x="63" y="54"/>
                  <a:pt x="63" y="54"/>
                </a:cubicBezTo>
                <a:cubicBezTo>
                  <a:pt x="63" y="70"/>
                  <a:pt x="63" y="70"/>
                  <a:pt x="63" y="70"/>
                </a:cubicBezTo>
                <a:cubicBezTo>
                  <a:pt x="63" y="72"/>
                  <a:pt x="64" y="73"/>
                  <a:pt x="66" y="73"/>
                </a:cubicBezTo>
                <a:cubicBezTo>
                  <a:pt x="67" y="73"/>
                  <a:pt x="68" y="72"/>
                  <a:pt x="68" y="70"/>
                </a:cubicBezTo>
                <a:cubicBezTo>
                  <a:pt x="68" y="62"/>
                  <a:pt x="68" y="62"/>
                  <a:pt x="68" y="62"/>
                </a:cubicBezTo>
                <a:cubicBezTo>
                  <a:pt x="68" y="60"/>
                  <a:pt x="68" y="58"/>
                  <a:pt x="66" y="57"/>
                </a:cubicBezTo>
                <a:cubicBezTo>
                  <a:pt x="65" y="55"/>
                  <a:pt x="62" y="51"/>
                  <a:pt x="56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13"/>
                  <a:pt x="56" y="13"/>
                  <a:pt x="56" y="13"/>
                </a:cubicBezTo>
                <a:cubicBezTo>
                  <a:pt x="57" y="13"/>
                  <a:pt x="58" y="12"/>
                  <a:pt x="59" y="12"/>
                </a:cubicBezTo>
                <a:cubicBezTo>
                  <a:pt x="59" y="7"/>
                  <a:pt x="59" y="7"/>
                  <a:pt x="59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12"/>
                  <a:pt x="73" y="12"/>
                  <a:pt x="73" y="12"/>
                </a:cubicBezTo>
                <a:cubicBezTo>
                  <a:pt x="79" y="14"/>
                  <a:pt x="82" y="17"/>
                  <a:pt x="82" y="24"/>
                </a:cubicBezTo>
                <a:cubicBezTo>
                  <a:pt x="82" y="36"/>
                  <a:pt x="82" y="36"/>
                  <a:pt x="82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8" y="23"/>
                  <a:pt x="68" y="23"/>
                  <a:pt x="68" y="23"/>
                </a:cubicBezTo>
                <a:cubicBezTo>
                  <a:pt x="68" y="22"/>
                  <a:pt x="68" y="21"/>
                  <a:pt x="66" y="21"/>
                </a:cubicBezTo>
                <a:cubicBezTo>
                  <a:pt x="64" y="21"/>
                  <a:pt x="64" y="22"/>
                  <a:pt x="64" y="25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2"/>
                  <a:pt x="66" y="35"/>
                  <a:pt x="69" y="39"/>
                </a:cubicBezTo>
                <a:cubicBezTo>
                  <a:pt x="76" y="46"/>
                  <a:pt x="80" y="50"/>
                  <a:pt x="82" y="53"/>
                </a:cubicBezTo>
                <a:cubicBezTo>
                  <a:pt x="83" y="55"/>
                  <a:pt x="84" y="57"/>
                  <a:pt x="84" y="60"/>
                </a:cubicBezTo>
                <a:cubicBezTo>
                  <a:pt x="84" y="69"/>
                  <a:pt x="84" y="69"/>
                  <a:pt x="84" y="69"/>
                </a:cubicBezTo>
                <a:cubicBezTo>
                  <a:pt x="84" y="76"/>
                  <a:pt x="80" y="81"/>
                  <a:pt x="73" y="82"/>
                </a:cubicBezTo>
                <a:close/>
                <a:moveTo>
                  <a:pt x="47" y="0"/>
                </a:moveTo>
                <a:cubicBezTo>
                  <a:pt x="48" y="0"/>
                  <a:pt x="49" y="0"/>
                  <a:pt x="50" y="1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60"/>
                  <a:pt x="50" y="60"/>
                  <a:pt x="50" y="60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83"/>
                  <a:pt x="50" y="83"/>
                  <a:pt x="50" y="83"/>
                </a:cubicBezTo>
                <a:cubicBezTo>
                  <a:pt x="50" y="94"/>
                  <a:pt x="50" y="94"/>
                  <a:pt x="50" y="94"/>
                </a:cubicBezTo>
                <a:cubicBezTo>
                  <a:pt x="49" y="94"/>
                  <a:pt x="48" y="94"/>
                  <a:pt x="47" y="94"/>
                </a:cubicBezTo>
                <a:cubicBezTo>
                  <a:pt x="34" y="94"/>
                  <a:pt x="22" y="89"/>
                  <a:pt x="13" y="81"/>
                </a:cubicBezTo>
                <a:cubicBezTo>
                  <a:pt x="5" y="72"/>
                  <a:pt x="0" y="60"/>
                  <a:pt x="0" y="47"/>
                </a:cubicBezTo>
                <a:cubicBezTo>
                  <a:pt x="0" y="34"/>
                  <a:pt x="5" y="23"/>
                  <a:pt x="13" y="14"/>
                </a:cubicBezTo>
                <a:cubicBezTo>
                  <a:pt x="22" y="6"/>
                  <a:pt x="34" y="0"/>
                  <a:pt x="47" y="0"/>
                </a:cubicBezTo>
                <a:close/>
                <a:moveTo>
                  <a:pt x="40" y="66"/>
                </a:moveTo>
                <a:cubicBezTo>
                  <a:pt x="36" y="66"/>
                  <a:pt x="33" y="66"/>
                  <a:pt x="30" y="65"/>
                </a:cubicBezTo>
                <a:cubicBezTo>
                  <a:pt x="32" y="68"/>
                  <a:pt x="33" y="72"/>
                  <a:pt x="35" y="74"/>
                </a:cubicBezTo>
                <a:cubicBezTo>
                  <a:pt x="36" y="77"/>
                  <a:pt x="38" y="78"/>
                  <a:pt x="40" y="80"/>
                </a:cubicBezTo>
                <a:cubicBezTo>
                  <a:pt x="40" y="66"/>
                  <a:pt x="40" y="66"/>
                  <a:pt x="40" y="66"/>
                </a:cubicBezTo>
                <a:close/>
                <a:moveTo>
                  <a:pt x="22" y="62"/>
                </a:moveTo>
                <a:cubicBezTo>
                  <a:pt x="21" y="62"/>
                  <a:pt x="21" y="62"/>
                  <a:pt x="21" y="62"/>
                </a:cubicBezTo>
                <a:cubicBezTo>
                  <a:pt x="18" y="61"/>
                  <a:pt x="15" y="59"/>
                  <a:pt x="12" y="57"/>
                </a:cubicBezTo>
                <a:cubicBezTo>
                  <a:pt x="14" y="63"/>
                  <a:pt x="17" y="68"/>
                  <a:pt x="21" y="73"/>
                </a:cubicBezTo>
                <a:cubicBezTo>
                  <a:pt x="23" y="75"/>
                  <a:pt x="26" y="76"/>
                  <a:pt x="28" y="78"/>
                </a:cubicBezTo>
                <a:cubicBezTo>
                  <a:pt x="25" y="73"/>
                  <a:pt x="23" y="68"/>
                  <a:pt x="22" y="62"/>
                </a:cubicBezTo>
                <a:close/>
                <a:moveTo>
                  <a:pt x="12" y="37"/>
                </a:moveTo>
                <a:cubicBezTo>
                  <a:pt x="15" y="36"/>
                  <a:pt x="18" y="34"/>
                  <a:pt x="21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23" y="27"/>
                  <a:pt x="25" y="21"/>
                  <a:pt x="28" y="17"/>
                </a:cubicBezTo>
                <a:cubicBezTo>
                  <a:pt x="26" y="19"/>
                  <a:pt x="23" y="20"/>
                  <a:pt x="21" y="22"/>
                </a:cubicBezTo>
                <a:cubicBezTo>
                  <a:pt x="17" y="26"/>
                  <a:pt x="14" y="32"/>
                  <a:pt x="12" y="37"/>
                </a:cubicBezTo>
                <a:close/>
                <a:moveTo>
                  <a:pt x="30" y="30"/>
                </a:moveTo>
                <a:cubicBezTo>
                  <a:pt x="33" y="29"/>
                  <a:pt x="36" y="29"/>
                  <a:pt x="40" y="28"/>
                </a:cubicBezTo>
                <a:cubicBezTo>
                  <a:pt x="40" y="15"/>
                  <a:pt x="40" y="15"/>
                  <a:pt x="40" y="15"/>
                </a:cubicBezTo>
                <a:cubicBezTo>
                  <a:pt x="38" y="17"/>
                  <a:pt x="36" y="18"/>
                  <a:pt x="35" y="20"/>
                </a:cubicBezTo>
                <a:cubicBezTo>
                  <a:pt x="33" y="23"/>
                  <a:pt x="32" y="26"/>
                  <a:pt x="30" y="30"/>
                </a:cubicBezTo>
                <a:close/>
                <a:moveTo>
                  <a:pt x="40" y="36"/>
                </a:moveTo>
                <a:cubicBezTo>
                  <a:pt x="35" y="37"/>
                  <a:pt x="32" y="37"/>
                  <a:pt x="28" y="38"/>
                </a:cubicBezTo>
                <a:cubicBezTo>
                  <a:pt x="28" y="41"/>
                  <a:pt x="27" y="44"/>
                  <a:pt x="27" y="47"/>
                </a:cubicBezTo>
                <a:cubicBezTo>
                  <a:pt x="27" y="51"/>
                  <a:pt x="28" y="54"/>
                  <a:pt x="28" y="57"/>
                </a:cubicBezTo>
                <a:cubicBezTo>
                  <a:pt x="32" y="58"/>
                  <a:pt x="35" y="58"/>
                  <a:pt x="40" y="59"/>
                </a:cubicBezTo>
                <a:cubicBezTo>
                  <a:pt x="40" y="36"/>
                  <a:pt x="40" y="36"/>
                  <a:pt x="40" y="36"/>
                </a:cubicBezTo>
                <a:close/>
                <a:moveTo>
                  <a:pt x="20" y="41"/>
                </a:moveTo>
                <a:cubicBezTo>
                  <a:pt x="16" y="43"/>
                  <a:pt x="14" y="45"/>
                  <a:pt x="14" y="47"/>
                </a:cubicBezTo>
                <a:cubicBezTo>
                  <a:pt x="14" y="49"/>
                  <a:pt x="16" y="52"/>
                  <a:pt x="20" y="53"/>
                </a:cubicBezTo>
                <a:cubicBezTo>
                  <a:pt x="20" y="51"/>
                  <a:pt x="20" y="49"/>
                  <a:pt x="20" y="47"/>
                </a:cubicBezTo>
                <a:cubicBezTo>
                  <a:pt x="20" y="45"/>
                  <a:pt x="20" y="43"/>
                  <a:pt x="20" y="41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Freeform 176"/>
          <p:cNvSpPr>
            <a:spLocks noEditPoints="1"/>
          </p:cNvSpPr>
          <p:nvPr/>
        </p:nvSpPr>
        <p:spPr>
          <a:xfrm>
            <a:off x="3616845" y="4026719"/>
            <a:ext cx="371115" cy="334666"/>
          </a:xfrm>
          <a:custGeom>
            <a:avLst/>
            <a:gdLst/>
            <a:ahLst/>
            <a:cxnLst>
              <a:cxn ang="0">
                <a:pos x="63374" y="136362"/>
              </a:cxn>
              <a:cxn ang="0">
                <a:pos x="68655" y="141675"/>
              </a:cxn>
              <a:cxn ang="0">
                <a:pos x="73936" y="141675"/>
              </a:cxn>
              <a:cxn ang="0">
                <a:pos x="77457" y="139904"/>
              </a:cxn>
              <a:cxn ang="0">
                <a:pos x="80978" y="132820"/>
              </a:cxn>
              <a:cxn ang="0">
                <a:pos x="80978" y="132820"/>
              </a:cxn>
              <a:cxn ang="0">
                <a:pos x="80978" y="83234"/>
              </a:cxn>
              <a:cxn ang="0">
                <a:pos x="52811" y="92089"/>
              </a:cxn>
              <a:cxn ang="0">
                <a:pos x="0" y="92089"/>
              </a:cxn>
              <a:cxn ang="0">
                <a:pos x="77457" y="10625"/>
              </a:cxn>
              <a:cxn ang="0">
                <a:pos x="80978" y="0"/>
              </a:cxn>
              <a:cxn ang="0">
                <a:pos x="96821" y="0"/>
              </a:cxn>
              <a:cxn ang="0">
                <a:pos x="100342" y="10625"/>
              </a:cxn>
              <a:cxn ang="0">
                <a:pos x="177800" y="92089"/>
              </a:cxn>
              <a:cxn ang="0">
                <a:pos x="126748" y="92089"/>
              </a:cxn>
              <a:cxn ang="0">
                <a:pos x="98582" y="83234"/>
              </a:cxn>
              <a:cxn ang="0">
                <a:pos x="98582" y="132820"/>
              </a:cxn>
              <a:cxn ang="0">
                <a:pos x="98582" y="132820"/>
              </a:cxn>
              <a:cxn ang="0">
                <a:pos x="88019" y="155843"/>
              </a:cxn>
              <a:cxn ang="0">
                <a:pos x="75697" y="159385"/>
              </a:cxn>
              <a:cxn ang="0">
                <a:pos x="63374" y="157614"/>
              </a:cxn>
              <a:cxn ang="0">
                <a:pos x="45770" y="139904"/>
              </a:cxn>
              <a:cxn ang="0">
                <a:pos x="63374" y="136362"/>
              </a:cxn>
              <a:cxn ang="0">
                <a:pos x="126748" y="76150"/>
              </a:cxn>
              <a:cxn ang="0">
                <a:pos x="140831" y="72608"/>
              </a:cxn>
              <a:cxn ang="0">
                <a:pos x="100342" y="23022"/>
              </a:cxn>
              <a:cxn ang="0">
                <a:pos x="126748" y="76150"/>
              </a:cxn>
              <a:cxn ang="0">
                <a:pos x="17603" y="70837"/>
              </a:cxn>
              <a:cxn ang="0">
                <a:pos x="35207" y="69066"/>
              </a:cxn>
              <a:cxn ang="0">
                <a:pos x="58093" y="28335"/>
              </a:cxn>
              <a:cxn ang="0">
                <a:pos x="17603" y="70837"/>
              </a:cxn>
            </a:cxnLst>
            <a:rect l="0" t="0" r="0" b="0"/>
            <a:pathLst>
              <a:path w="101" h="90">
                <a:moveTo>
                  <a:pt x="36" y="77"/>
                </a:moveTo>
                <a:cubicBezTo>
                  <a:pt x="36" y="78"/>
                  <a:pt x="37" y="79"/>
                  <a:pt x="39" y="80"/>
                </a:cubicBezTo>
                <a:cubicBezTo>
                  <a:pt x="40" y="80"/>
                  <a:pt x="41" y="80"/>
                  <a:pt x="42" y="80"/>
                </a:cubicBezTo>
                <a:cubicBezTo>
                  <a:pt x="43" y="80"/>
                  <a:pt x="43" y="79"/>
                  <a:pt x="44" y="79"/>
                </a:cubicBezTo>
                <a:cubicBezTo>
                  <a:pt x="45" y="78"/>
                  <a:pt x="46" y="77"/>
                  <a:pt x="46" y="75"/>
                </a:cubicBezTo>
                <a:cubicBezTo>
                  <a:pt x="46" y="75"/>
                  <a:pt x="46" y="75"/>
                  <a:pt x="46" y="75"/>
                </a:cubicBezTo>
                <a:cubicBezTo>
                  <a:pt x="46" y="47"/>
                  <a:pt x="46" y="47"/>
                  <a:pt x="46" y="47"/>
                </a:cubicBezTo>
                <a:cubicBezTo>
                  <a:pt x="39" y="47"/>
                  <a:pt x="34" y="49"/>
                  <a:pt x="30" y="52"/>
                </a:cubicBezTo>
                <a:cubicBezTo>
                  <a:pt x="19" y="47"/>
                  <a:pt x="9" y="47"/>
                  <a:pt x="0" y="52"/>
                </a:cubicBezTo>
                <a:cubicBezTo>
                  <a:pt x="2" y="26"/>
                  <a:pt x="16" y="9"/>
                  <a:pt x="44" y="6"/>
                </a:cubicBezTo>
                <a:cubicBezTo>
                  <a:pt x="46" y="0"/>
                  <a:pt x="46" y="0"/>
                  <a:pt x="4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85" y="9"/>
                  <a:pt x="99" y="26"/>
                  <a:pt x="101" y="52"/>
                </a:cubicBezTo>
                <a:cubicBezTo>
                  <a:pt x="92" y="47"/>
                  <a:pt x="83" y="47"/>
                  <a:pt x="72" y="52"/>
                </a:cubicBezTo>
                <a:cubicBezTo>
                  <a:pt x="67" y="49"/>
                  <a:pt x="63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81"/>
                  <a:pt x="54" y="85"/>
                  <a:pt x="50" y="88"/>
                </a:cubicBezTo>
                <a:cubicBezTo>
                  <a:pt x="48" y="89"/>
                  <a:pt x="45" y="90"/>
                  <a:pt x="43" y="90"/>
                </a:cubicBezTo>
                <a:cubicBezTo>
                  <a:pt x="40" y="90"/>
                  <a:pt x="38" y="90"/>
                  <a:pt x="36" y="89"/>
                </a:cubicBezTo>
                <a:cubicBezTo>
                  <a:pt x="31" y="88"/>
                  <a:pt x="27" y="84"/>
                  <a:pt x="26" y="79"/>
                </a:cubicBezTo>
                <a:cubicBezTo>
                  <a:pt x="36" y="77"/>
                  <a:pt x="36" y="77"/>
                  <a:pt x="36" y="77"/>
                </a:cubicBezTo>
                <a:close/>
                <a:moveTo>
                  <a:pt x="72" y="43"/>
                </a:moveTo>
                <a:cubicBezTo>
                  <a:pt x="75" y="42"/>
                  <a:pt x="77" y="41"/>
                  <a:pt x="80" y="41"/>
                </a:cubicBezTo>
                <a:cubicBezTo>
                  <a:pt x="78" y="23"/>
                  <a:pt x="69" y="16"/>
                  <a:pt x="57" y="13"/>
                </a:cubicBezTo>
                <a:cubicBezTo>
                  <a:pt x="67" y="20"/>
                  <a:pt x="73" y="29"/>
                  <a:pt x="72" y="43"/>
                </a:cubicBezTo>
                <a:close/>
                <a:moveTo>
                  <a:pt x="10" y="40"/>
                </a:moveTo>
                <a:cubicBezTo>
                  <a:pt x="14" y="40"/>
                  <a:pt x="17" y="40"/>
                  <a:pt x="20" y="39"/>
                </a:cubicBezTo>
                <a:cubicBezTo>
                  <a:pt x="25" y="31"/>
                  <a:pt x="29" y="23"/>
                  <a:pt x="33" y="16"/>
                </a:cubicBezTo>
                <a:cubicBezTo>
                  <a:pt x="20" y="19"/>
                  <a:pt x="13" y="27"/>
                  <a:pt x="10" y="40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Freeform 184"/>
          <p:cNvSpPr>
            <a:spLocks noEditPoints="1"/>
          </p:cNvSpPr>
          <p:nvPr/>
        </p:nvSpPr>
        <p:spPr>
          <a:xfrm>
            <a:off x="3653295" y="1966340"/>
            <a:ext cx="298217" cy="351233"/>
          </a:xfrm>
          <a:custGeom>
            <a:avLst/>
            <a:gdLst/>
            <a:ahLst/>
            <a:cxnLst>
              <a:cxn ang="0">
                <a:pos x="73505" y="0"/>
              </a:cxn>
              <a:cxn ang="0">
                <a:pos x="108507" y="35057"/>
              </a:cxn>
              <a:cxn ang="0">
                <a:pos x="117258" y="49080"/>
              </a:cxn>
              <a:cxn ang="0">
                <a:pos x="134759" y="35057"/>
              </a:cxn>
              <a:cxn ang="0">
                <a:pos x="143510" y="49080"/>
              </a:cxn>
              <a:cxn ang="0">
                <a:pos x="134759" y="61350"/>
              </a:cxn>
              <a:cxn ang="0">
                <a:pos x="117258" y="117441"/>
              </a:cxn>
              <a:cxn ang="0">
                <a:pos x="82255" y="148993"/>
              </a:cxn>
              <a:cxn ang="0">
                <a:pos x="117258" y="168275"/>
              </a:cxn>
              <a:cxn ang="0">
                <a:pos x="29752" y="148993"/>
              </a:cxn>
              <a:cxn ang="0">
                <a:pos x="61254" y="134970"/>
              </a:cxn>
              <a:cxn ang="0">
                <a:pos x="10500" y="73620"/>
              </a:cxn>
              <a:cxn ang="0">
                <a:pos x="0" y="61350"/>
              </a:cxn>
              <a:cxn ang="0">
                <a:pos x="10500" y="49080"/>
              </a:cxn>
              <a:cxn ang="0">
                <a:pos x="28001" y="35057"/>
              </a:cxn>
              <a:cxn ang="0">
                <a:pos x="36752" y="49080"/>
              </a:cxn>
              <a:cxn ang="0">
                <a:pos x="47253" y="10517"/>
              </a:cxn>
              <a:cxn ang="0">
                <a:pos x="87506" y="21034"/>
              </a:cxn>
              <a:cxn ang="0">
                <a:pos x="78755" y="21034"/>
              </a:cxn>
              <a:cxn ang="0">
                <a:pos x="73505" y="15775"/>
              </a:cxn>
              <a:cxn ang="0">
                <a:pos x="63004" y="17528"/>
              </a:cxn>
              <a:cxn ang="0">
                <a:pos x="59504" y="26292"/>
              </a:cxn>
              <a:cxn ang="0">
                <a:pos x="54253" y="28045"/>
              </a:cxn>
              <a:cxn ang="0">
                <a:pos x="59504" y="31551"/>
              </a:cxn>
              <a:cxn ang="0">
                <a:pos x="52503" y="36810"/>
              </a:cxn>
              <a:cxn ang="0">
                <a:pos x="92756" y="49080"/>
              </a:cxn>
              <a:cxn ang="0">
                <a:pos x="89256" y="36810"/>
              </a:cxn>
              <a:cxn ang="0">
                <a:pos x="89256" y="28045"/>
              </a:cxn>
              <a:cxn ang="0">
                <a:pos x="87506" y="21034"/>
              </a:cxn>
              <a:cxn ang="0">
                <a:pos x="66504" y="21034"/>
              </a:cxn>
              <a:cxn ang="0">
                <a:pos x="75255" y="21034"/>
              </a:cxn>
              <a:cxn ang="0">
                <a:pos x="77005" y="28045"/>
              </a:cxn>
              <a:cxn ang="0">
                <a:pos x="77005" y="36810"/>
              </a:cxn>
              <a:cxn ang="0">
                <a:pos x="77005" y="28045"/>
              </a:cxn>
              <a:cxn ang="0">
                <a:pos x="61254" y="31551"/>
              </a:cxn>
              <a:cxn ang="0">
                <a:pos x="70004" y="31551"/>
              </a:cxn>
              <a:cxn ang="0">
                <a:pos x="84005" y="38563"/>
              </a:cxn>
              <a:cxn ang="0">
                <a:pos x="84005" y="47327"/>
              </a:cxn>
              <a:cxn ang="0">
                <a:pos x="84005" y="38563"/>
              </a:cxn>
              <a:cxn ang="0">
                <a:pos x="68254" y="42068"/>
              </a:cxn>
              <a:cxn ang="0">
                <a:pos x="77005" y="42068"/>
              </a:cxn>
              <a:cxn ang="0">
                <a:pos x="59504" y="38563"/>
              </a:cxn>
              <a:cxn ang="0">
                <a:pos x="59504" y="47327"/>
              </a:cxn>
              <a:cxn ang="0">
                <a:pos x="59504" y="38563"/>
              </a:cxn>
              <a:cxn ang="0">
                <a:pos x="108507" y="70114"/>
              </a:cxn>
              <a:cxn ang="0">
                <a:pos x="73505" y="106924"/>
              </a:cxn>
              <a:cxn ang="0">
                <a:pos x="47253" y="96407"/>
              </a:cxn>
              <a:cxn ang="0">
                <a:pos x="36752" y="61350"/>
              </a:cxn>
              <a:cxn ang="0">
                <a:pos x="28001" y="73620"/>
              </a:cxn>
              <a:cxn ang="0">
                <a:pos x="73505" y="119194"/>
              </a:cxn>
              <a:cxn ang="0">
                <a:pos x="105007" y="105171"/>
              </a:cxn>
              <a:cxn ang="0">
                <a:pos x="117258" y="61350"/>
              </a:cxn>
            </a:cxnLst>
            <a:rect l="0" t="0" r="0" b="0"/>
            <a:pathLst>
              <a:path w="82" h="96">
                <a:moveTo>
                  <a:pt x="42" y="0"/>
                </a:moveTo>
                <a:cubicBezTo>
                  <a:pt x="42" y="0"/>
                  <a:pt x="42" y="0"/>
                  <a:pt x="42" y="0"/>
                </a:cubicBezTo>
                <a:cubicBezTo>
                  <a:pt x="47" y="0"/>
                  <a:pt x="52" y="2"/>
                  <a:pt x="56" y="6"/>
                </a:cubicBezTo>
                <a:cubicBezTo>
                  <a:pt x="59" y="9"/>
                  <a:pt x="62" y="14"/>
                  <a:pt x="62" y="20"/>
                </a:cubicBezTo>
                <a:cubicBezTo>
                  <a:pt x="62" y="28"/>
                  <a:pt x="62" y="28"/>
                  <a:pt x="62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0"/>
                  <a:pt x="67" y="20"/>
                  <a:pt x="6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77" y="28"/>
                  <a:pt x="77" y="28"/>
                  <a:pt x="77" y="28"/>
                </a:cubicBezTo>
                <a:cubicBezTo>
                  <a:pt x="82" y="28"/>
                  <a:pt x="82" y="28"/>
                  <a:pt x="82" y="28"/>
                </a:cubicBezTo>
                <a:cubicBezTo>
                  <a:pt x="82" y="35"/>
                  <a:pt x="82" y="35"/>
                  <a:pt x="82" y="35"/>
                </a:cubicBezTo>
                <a:cubicBezTo>
                  <a:pt x="77" y="35"/>
                  <a:pt x="77" y="35"/>
                  <a:pt x="77" y="35"/>
                </a:cubicBezTo>
                <a:cubicBezTo>
                  <a:pt x="77" y="42"/>
                  <a:pt x="77" y="42"/>
                  <a:pt x="77" y="42"/>
                </a:cubicBezTo>
                <a:cubicBezTo>
                  <a:pt x="77" y="52"/>
                  <a:pt x="73" y="61"/>
                  <a:pt x="67" y="67"/>
                </a:cubicBezTo>
                <a:cubicBezTo>
                  <a:pt x="61" y="72"/>
                  <a:pt x="54" y="76"/>
                  <a:pt x="47" y="77"/>
                </a:cubicBezTo>
                <a:cubicBezTo>
                  <a:pt x="47" y="85"/>
                  <a:pt x="47" y="85"/>
                  <a:pt x="47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67" y="96"/>
                  <a:pt x="67" y="96"/>
                  <a:pt x="67" y="96"/>
                </a:cubicBezTo>
                <a:cubicBezTo>
                  <a:pt x="17" y="96"/>
                  <a:pt x="17" y="96"/>
                  <a:pt x="17" y="96"/>
                </a:cubicBezTo>
                <a:cubicBezTo>
                  <a:pt x="17" y="85"/>
                  <a:pt x="17" y="85"/>
                  <a:pt x="17" y="85"/>
                </a:cubicBezTo>
                <a:cubicBezTo>
                  <a:pt x="35" y="85"/>
                  <a:pt x="35" y="85"/>
                  <a:pt x="35" y="85"/>
                </a:cubicBezTo>
                <a:cubicBezTo>
                  <a:pt x="35" y="77"/>
                  <a:pt x="35" y="77"/>
                  <a:pt x="35" y="77"/>
                </a:cubicBezTo>
                <a:cubicBezTo>
                  <a:pt x="28" y="76"/>
                  <a:pt x="21" y="72"/>
                  <a:pt x="16" y="67"/>
                </a:cubicBezTo>
                <a:cubicBezTo>
                  <a:pt x="10" y="61"/>
                  <a:pt x="6" y="52"/>
                  <a:pt x="6" y="42"/>
                </a:cubicBezTo>
                <a:cubicBezTo>
                  <a:pt x="6" y="35"/>
                  <a:pt x="6" y="35"/>
                  <a:pt x="6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0"/>
                  <a:pt x="6" y="20"/>
                  <a:pt x="6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14"/>
                  <a:pt x="24" y="9"/>
                  <a:pt x="27" y="6"/>
                </a:cubicBezTo>
                <a:cubicBezTo>
                  <a:pt x="31" y="2"/>
                  <a:pt x="36" y="0"/>
                  <a:pt x="42" y="0"/>
                </a:cubicBezTo>
                <a:close/>
                <a:moveTo>
                  <a:pt x="50" y="12"/>
                </a:moveTo>
                <a:cubicBezTo>
                  <a:pt x="50" y="14"/>
                  <a:pt x="49" y="15"/>
                  <a:pt x="47" y="15"/>
                </a:cubicBezTo>
                <a:cubicBezTo>
                  <a:pt x="46" y="15"/>
                  <a:pt x="45" y="14"/>
                  <a:pt x="45" y="12"/>
                </a:cubicBezTo>
                <a:cubicBezTo>
                  <a:pt x="45" y="11"/>
                  <a:pt x="46" y="10"/>
                  <a:pt x="46" y="10"/>
                </a:cubicBezTo>
                <a:cubicBezTo>
                  <a:pt x="45" y="9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39" y="9"/>
                  <a:pt x="37" y="9"/>
                  <a:pt x="36" y="10"/>
                </a:cubicBezTo>
                <a:cubicBezTo>
                  <a:pt x="36" y="11"/>
                  <a:pt x="36" y="11"/>
                  <a:pt x="36" y="12"/>
                </a:cubicBezTo>
                <a:cubicBezTo>
                  <a:pt x="36" y="14"/>
                  <a:pt x="35" y="15"/>
                  <a:pt x="34" y="15"/>
                </a:cubicBezTo>
                <a:cubicBezTo>
                  <a:pt x="33" y="15"/>
                  <a:pt x="32" y="14"/>
                  <a:pt x="32" y="14"/>
                </a:cubicBezTo>
                <a:cubicBezTo>
                  <a:pt x="32" y="15"/>
                  <a:pt x="31" y="15"/>
                  <a:pt x="31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3" y="16"/>
                  <a:pt x="34" y="17"/>
                  <a:pt x="34" y="18"/>
                </a:cubicBezTo>
                <a:cubicBezTo>
                  <a:pt x="34" y="20"/>
                  <a:pt x="33" y="21"/>
                  <a:pt x="31" y="21"/>
                </a:cubicBezTo>
                <a:cubicBezTo>
                  <a:pt x="31" y="21"/>
                  <a:pt x="31" y="21"/>
                  <a:pt x="30" y="21"/>
                </a:cubicBezTo>
                <a:cubicBezTo>
                  <a:pt x="30" y="28"/>
                  <a:pt x="30" y="28"/>
                  <a:pt x="30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21"/>
                  <a:pt x="52" y="21"/>
                  <a:pt x="51" y="21"/>
                </a:cubicBezTo>
                <a:cubicBezTo>
                  <a:pt x="50" y="21"/>
                  <a:pt x="49" y="20"/>
                  <a:pt x="49" y="18"/>
                </a:cubicBezTo>
                <a:cubicBezTo>
                  <a:pt x="49" y="17"/>
                  <a:pt x="50" y="16"/>
                  <a:pt x="51" y="16"/>
                </a:cubicBezTo>
                <a:cubicBezTo>
                  <a:pt x="51" y="16"/>
                  <a:pt x="52" y="16"/>
                  <a:pt x="52" y="16"/>
                </a:cubicBezTo>
                <a:cubicBezTo>
                  <a:pt x="52" y="15"/>
                  <a:pt x="51" y="13"/>
                  <a:pt x="50" y="12"/>
                </a:cubicBezTo>
                <a:close/>
                <a:moveTo>
                  <a:pt x="41" y="10"/>
                </a:moveTo>
                <a:cubicBezTo>
                  <a:pt x="39" y="10"/>
                  <a:pt x="38" y="11"/>
                  <a:pt x="38" y="12"/>
                </a:cubicBezTo>
                <a:cubicBezTo>
                  <a:pt x="38" y="14"/>
                  <a:pt x="39" y="15"/>
                  <a:pt x="41" y="15"/>
                </a:cubicBezTo>
                <a:cubicBezTo>
                  <a:pt x="42" y="15"/>
                  <a:pt x="43" y="14"/>
                  <a:pt x="43" y="12"/>
                </a:cubicBezTo>
                <a:cubicBezTo>
                  <a:pt x="43" y="11"/>
                  <a:pt x="42" y="10"/>
                  <a:pt x="41" y="10"/>
                </a:cubicBezTo>
                <a:close/>
                <a:moveTo>
                  <a:pt x="44" y="16"/>
                </a:moveTo>
                <a:cubicBezTo>
                  <a:pt x="43" y="16"/>
                  <a:pt x="42" y="17"/>
                  <a:pt x="42" y="18"/>
                </a:cubicBezTo>
                <a:cubicBezTo>
                  <a:pt x="42" y="20"/>
                  <a:pt x="43" y="21"/>
                  <a:pt x="44" y="21"/>
                </a:cubicBezTo>
                <a:cubicBezTo>
                  <a:pt x="46" y="21"/>
                  <a:pt x="47" y="20"/>
                  <a:pt x="47" y="18"/>
                </a:cubicBezTo>
                <a:cubicBezTo>
                  <a:pt x="47" y="17"/>
                  <a:pt x="46" y="16"/>
                  <a:pt x="44" y="16"/>
                </a:cubicBezTo>
                <a:close/>
                <a:moveTo>
                  <a:pt x="37" y="16"/>
                </a:moveTo>
                <a:cubicBezTo>
                  <a:pt x="36" y="16"/>
                  <a:pt x="35" y="17"/>
                  <a:pt x="35" y="18"/>
                </a:cubicBezTo>
                <a:cubicBezTo>
                  <a:pt x="35" y="20"/>
                  <a:pt x="36" y="21"/>
                  <a:pt x="37" y="21"/>
                </a:cubicBezTo>
                <a:cubicBezTo>
                  <a:pt x="39" y="21"/>
                  <a:pt x="40" y="20"/>
                  <a:pt x="40" y="18"/>
                </a:cubicBezTo>
                <a:cubicBezTo>
                  <a:pt x="40" y="17"/>
                  <a:pt x="39" y="16"/>
                  <a:pt x="37" y="16"/>
                </a:cubicBezTo>
                <a:close/>
                <a:moveTo>
                  <a:pt x="48" y="22"/>
                </a:moveTo>
                <a:cubicBezTo>
                  <a:pt x="47" y="22"/>
                  <a:pt x="46" y="23"/>
                  <a:pt x="46" y="24"/>
                </a:cubicBezTo>
                <a:cubicBezTo>
                  <a:pt x="46" y="26"/>
                  <a:pt x="47" y="27"/>
                  <a:pt x="48" y="27"/>
                </a:cubicBezTo>
                <a:cubicBezTo>
                  <a:pt x="50" y="27"/>
                  <a:pt x="51" y="26"/>
                  <a:pt x="51" y="24"/>
                </a:cubicBezTo>
                <a:cubicBezTo>
                  <a:pt x="51" y="23"/>
                  <a:pt x="50" y="22"/>
                  <a:pt x="48" y="22"/>
                </a:cubicBezTo>
                <a:close/>
                <a:moveTo>
                  <a:pt x="41" y="22"/>
                </a:moveTo>
                <a:cubicBezTo>
                  <a:pt x="40" y="22"/>
                  <a:pt x="39" y="23"/>
                  <a:pt x="39" y="24"/>
                </a:cubicBezTo>
                <a:cubicBezTo>
                  <a:pt x="39" y="26"/>
                  <a:pt x="40" y="27"/>
                  <a:pt x="41" y="27"/>
                </a:cubicBezTo>
                <a:cubicBezTo>
                  <a:pt x="43" y="27"/>
                  <a:pt x="44" y="26"/>
                  <a:pt x="44" y="24"/>
                </a:cubicBezTo>
                <a:cubicBezTo>
                  <a:pt x="44" y="23"/>
                  <a:pt x="43" y="22"/>
                  <a:pt x="41" y="22"/>
                </a:cubicBezTo>
                <a:close/>
                <a:moveTo>
                  <a:pt x="34" y="22"/>
                </a:moveTo>
                <a:cubicBezTo>
                  <a:pt x="33" y="22"/>
                  <a:pt x="32" y="23"/>
                  <a:pt x="32" y="24"/>
                </a:cubicBezTo>
                <a:cubicBezTo>
                  <a:pt x="32" y="26"/>
                  <a:pt x="33" y="27"/>
                  <a:pt x="34" y="27"/>
                </a:cubicBezTo>
                <a:cubicBezTo>
                  <a:pt x="36" y="27"/>
                  <a:pt x="37" y="26"/>
                  <a:pt x="37" y="24"/>
                </a:cubicBezTo>
                <a:cubicBezTo>
                  <a:pt x="37" y="23"/>
                  <a:pt x="36" y="22"/>
                  <a:pt x="34" y="22"/>
                </a:cubicBezTo>
                <a:close/>
                <a:moveTo>
                  <a:pt x="62" y="35"/>
                </a:moveTo>
                <a:cubicBezTo>
                  <a:pt x="62" y="40"/>
                  <a:pt x="62" y="40"/>
                  <a:pt x="62" y="40"/>
                </a:cubicBezTo>
                <a:cubicBezTo>
                  <a:pt x="62" y="46"/>
                  <a:pt x="59" y="51"/>
                  <a:pt x="56" y="55"/>
                </a:cubicBezTo>
                <a:cubicBezTo>
                  <a:pt x="52" y="58"/>
                  <a:pt x="47" y="61"/>
                  <a:pt x="42" y="61"/>
                </a:cubicBezTo>
                <a:cubicBezTo>
                  <a:pt x="42" y="61"/>
                  <a:pt x="42" y="61"/>
                  <a:pt x="42" y="61"/>
                </a:cubicBezTo>
                <a:cubicBezTo>
                  <a:pt x="36" y="61"/>
                  <a:pt x="31" y="58"/>
                  <a:pt x="27" y="55"/>
                </a:cubicBezTo>
                <a:cubicBezTo>
                  <a:pt x="24" y="51"/>
                  <a:pt x="21" y="46"/>
                  <a:pt x="21" y="40"/>
                </a:cubicBezTo>
                <a:cubicBezTo>
                  <a:pt x="21" y="35"/>
                  <a:pt x="21" y="35"/>
                  <a:pt x="21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9" y="68"/>
                  <a:pt x="55" y="65"/>
                  <a:pt x="60" y="60"/>
                </a:cubicBezTo>
                <a:cubicBezTo>
                  <a:pt x="65" y="56"/>
                  <a:pt x="67" y="49"/>
                  <a:pt x="67" y="42"/>
                </a:cubicBezTo>
                <a:cubicBezTo>
                  <a:pt x="67" y="35"/>
                  <a:pt x="67" y="35"/>
                  <a:pt x="67" y="35"/>
                </a:cubicBezTo>
                <a:lnTo>
                  <a:pt x="62" y="35"/>
                </a:ln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8575155" y="196357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文本框 2"/>
          <p:cNvSpPr txBox="1"/>
          <p:nvPr/>
        </p:nvSpPr>
        <p:spPr>
          <a:xfrm>
            <a:off x="8213979" y="2353079"/>
            <a:ext cx="2932557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8575155" y="398511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8213979" y="4374613"/>
            <a:ext cx="2932557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1582446" y="196357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1045464" y="2353079"/>
            <a:ext cx="2932557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1582446" y="398511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文本框 2"/>
          <p:cNvSpPr txBox="1"/>
          <p:nvPr/>
        </p:nvSpPr>
        <p:spPr>
          <a:xfrm>
            <a:off x="1045464" y="4374613"/>
            <a:ext cx="2932557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722044" y="2949926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2916687" y="2949926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1027409" y="2878175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3620203" y="2485973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946128" y="3178043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6528705" y="2949926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6528705" y="2949926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2"/>
          <p:cNvSpPr txBox="1"/>
          <p:nvPr/>
        </p:nvSpPr>
        <p:spPr>
          <a:xfrm>
            <a:off x="10626862" y="2878175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6447425" y="2485973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文本框 2"/>
          <p:cNvSpPr txBox="1"/>
          <p:nvPr/>
        </p:nvSpPr>
        <p:spPr>
          <a:xfrm>
            <a:off x="6447424" y="3178043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1722044" y="5220502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2916687" y="5220502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1027409" y="5148751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3620204" y="475654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946128" y="5448619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6528705" y="5220502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6528705" y="5220502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文本框 2"/>
          <p:cNvSpPr txBox="1"/>
          <p:nvPr/>
        </p:nvSpPr>
        <p:spPr>
          <a:xfrm>
            <a:off x="10626862" y="5148751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9" name="矩形 57"/>
          <p:cNvSpPr>
            <a:spLocks noChangeArrowheads="1"/>
          </p:cNvSpPr>
          <p:nvPr/>
        </p:nvSpPr>
        <p:spPr bwMode="auto">
          <a:xfrm>
            <a:off x="6447425" y="475654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6447424" y="5448619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1" name="Freeform 118"/>
          <p:cNvSpPr>
            <a:spLocks noEditPoints="1"/>
          </p:cNvSpPr>
          <p:nvPr/>
        </p:nvSpPr>
        <p:spPr>
          <a:xfrm>
            <a:off x="5167265" y="1846977"/>
            <a:ext cx="502625" cy="502625"/>
          </a:xfrm>
          <a:custGeom>
            <a:avLst/>
            <a:gdLst/>
            <a:ahLst/>
            <a:cxnLst>
              <a:cxn ang="0">
                <a:pos x="139849" y="92650"/>
              </a:cxn>
              <a:cxn ang="0">
                <a:pos x="139849" y="139849"/>
              </a:cxn>
              <a:cxn ang="0">
                <a:pos x="129360" y="148590"/>
              </a:cxn>
              <a:cxn ang="0">
                <a:pos x="17481" y="148590"/>
              </a:cxn>
              <a:cxn ang="0">
                <a:pos x="8740" y="139849"/>
              </a:cxn>
              <a:cxn ang="0">
                <a:pos x="8740" y="92650"/>
              </a:cxn>
              <a:cxn ang="0">
                <a:pos x="29718" y="97894"/>
              </a:cxn>
              <a:cxn ang="0">
                <a:pos x="29718" y="104887"/>
              </a:cxn>
              <a:cxn ang="0">
                <a:pos x="34962" y="104887"/>
              </a:cxn>
              <a:cxn ang="0">
                <a:pos x="34962" y="118872"/>
              </a:cxn>
              <a:cxn ang="0">
                <a:pos x="47199" y="118872"/>
              </a:cxn>
              <a:cxn ang="0">
                <a:pos x="47199" y="104887"/>
              </a:cxn>
              <a:cxn ang="0">
                <a:pos x="52443" y="104887"/>
              </a:cxn>
              <a:cxn ang="0">
                <a:pos x="52443" y="99642"/>
              </a:cxn>
              <a:cxn ang="0">
                <a:pos x="94398" y="99642"/>
              </a:cxn>
              <a:cxn ang="0">
                <a:pos x="94398" y="104887"/>
              </a:cxn>
              <a:cxn ang="0">
                <a:pos x="99642" y="104887"/>
              </a:cxn>
              <a:cxn ang="0">
                <a:pos x="99642" y="118872"/>
              </a:cxn>
              <a:cxn ang="0">
                <a:pos x="110131" y="118872"/>
              </a:cxn>
              <a:cxn ang="0">
                <a:pos x="110131" y="104887"/>
              </a:cxn>
              <a:cxn ang="0">
                <a:pos x="115375" y="104887"/>
              </a:cxn>
              <a:cxn ang="0">
                <a:pos x="115375" y="97894"/>
              </a:cxn>
              <a:cxn ang="0">
                <a:pos x="139849" y="92650"/>
              </a:cxn>
              <a:cxn ang="0">
                <a:pos x="54191" y="0"/>
              </a:cxn>
              <a:cxn ang="0">
                <a:pos x="94398" y="0"/>
              </a:cxn>
              <a:cxn ang="0">
                <a:pos x="106635" y="12236"/>
              </a:cxn>
              <a:cxn ang="0">
                <a:pos x="106635" y="27969"/>
              </a:cxn>
              <a:cxn ang="0">
                <a:pos x="92650" y="27969"/>
              </a:cxn>
              <a:cxn ang="0">
                <a:pos x="92650" y="13984"/>
              </a:cxn>
              <a:cxn ang="0">
                <a:pos x="55939" y="13984"/>
              </a:cxn>
              <a:cxn ang="0">
                <a:pos x="55939" y="27969"/>
              </a:cxn>
              <a:cxn ang="0">
                <a:pos x="41954" y="27969"/>
              </a:cxn>
              <a:cxn ang="0">
                <a:pos x="41954" y="12236"/>
              </a:cxn>
              <a:cxn ang="0">
                <a:pos x="54191" y="0"/>
              </a:cxn>
              <a:cxn ang="0">
                <a:pos x="0" y="34962"/>
              </a:cxn>
              <a:cxn ang="0">
                <a:pos x="0" y="83909"/>
              </a:cxn>
              <a:cxn ang="0">
                <a:pos x="148590" y="83909"/>
              </a:cxn>
              <a:cxn ang="0">
                <a:pos x="148590" y="34962"/>
              </a:cxn>
              <a:cxn ang="0">
                <a:pos x="0" y="34962"/>
              </a:cxn>
            </a:cxnLst>
            <a:rect l="0" t="0" r="0" b="0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170"/>
          <p:cNvSpPr>
            <a:spLocks noEditPoints="1"/>
          </p:cNvSpPr>
          <p:nvPr/>
        </p:nvSpPr>
        <p:spPr>
          <a:xfrm>
            <a:off x="6528705" y="4032000"/>
            <a:ext cx="556096" cy="588178"/>
          </a:xfrm>
          <a:custGeom>
            <a:avLst/>
            <a:gdLst/>
            <a:ahLst/>
            <a:cxnLst>
              <a:cxn ang="0">
                <a:pos x="126874" y="21138"/>
              </a:cxn>
              <a:cxn ang="0">
                <a:pos x="135007" y="5691"/>
              </a:cxn>
              <a:cxn ang="0">
                <a:pos x="112235" y="14634"/>
              </a:cxn>
              <a:cxn ang="0">
                <a:pos x="5693" y="117890"/>
              </a:cxn>
              <a:cxn ang="0">
                <a:pos x="22772" y="165046"/>
              </a:cxn>
              <a:cxn ang="0">
                <a:pos x="22772" y="126833"/>
              </a:cxn>
              <a:cxn ang="0">
                <a:pos x="81330" y="84555"/>
              </a:cxn>
              <a:cxn ang="0">
                <a:pos x="86209" y="68295"/>
              </a:cxn>
              <a:cxn ang="0">
                <a:pos x="65064" y="77238"/>
              </a:cxn>
              <a:cxn ang="0">
                <a:pos x="56117" y="73986"/>
              </a:cxn>
              <a:cxn ang="0">
                <a:pos x="86209" y="61790"/>
              </a:cxn>
              <a:cxn ang="0">
                <a:pos x="98409" y="66669"/>
              </a:cxn>
              <a:cxn ang="0">
                <a:pos x="98409" y="14634"/>
              </a:cxn>
              <a:cxn ang="0">
                <a:pos x="133381" y="0"/>
              </a:cxn>
              <a:cxn ang="0">
                <a:pos x="135007" y="0"/>
              </a:cxn>
              <a:cxn ang="0">
                <a:pos x="165100" y="14634"/>
              </a:cxn>
              <a:cxn ang="0">
                <a:pos x="128501" y="139029"/>
              </a:cxn>
              <a:cxn ang="0">
                <a:pos x="117928" y="133338"/>
              </a:cxn>
              <a:cxn ang="0">
                <a:pos x="78890" y="156103"/>
              </a:cxn>
              <a:cxn ang="0">
                <a:pos x="66690" y="149598"/>
              </a:cxn>
              <a:cxn ang="0">
                <a:pos x="28465" y="173990"/>
              </a:cxn>
              <a:cxn ang="0">
                <a:pos x="2439" y="161794"/>
              </a:cxn>
              <a:cxn ang="0">
                <a:pos x="0" y="157729"/>
              </a:cxn>
              <a:cxn ang="0">
                <a:pos x="0" y="108947"/>
              </a:cxn>
              <a:cxn ang="0">
                <a:pos x="35785" y="95125"/>
              </a:cxn>
              <a:cxn ang="0">
                <a:pos x="37411" y="95125"/>
              </a:cxn>
              <a:cxn ang="0">
                <a:pos x="66690" y="108947"/>
              </a:cxn>
              <a:cxn ang="0">
                <a:pos x="74010" y="147159"/>
              </a:cxn>
              <a:cxn ang="0">
                <a:pos x="56117" y="84555"/>
              </a:cxn>
              <a:cxn ang="0">
                <a:pos x="51237" y="101629"/>
              </a:cxn>
              <a:cxn ang="0">
                <a:pos x="51237" y="75612"/>
              </a:cxn>
              <a:cxn ang="0">
                <a:pos x="104102" y="70734"/>
              </a:cxn>
              <a:cxn ang="0">
                <a:pos x="117928" y="75612"/>
              </a:cxn>
              <a:cxn ang="0">
                <a:pos x="122808" y="130085"/>
              </a:cxn>
              <a:cxn ang="0">
                <a:pos x="104102" y="22765"/>
              </a:cxn>
              <a:cxn ang="0">
                <a:pos x="104102" y="70734"/>
              </a:cxn>
              <a:cxn ang="0">
                <a:pos x="28465" y="117890"/>
              </a:cxn>
              <a:cxn ang="0">
                <a:pos x="35785" y="101629"/>
              </a:cxn>
              <a:cxn ang="0">
                <a:pos x="14639" y="110573"/>
              </a:cxn>
              <a:cxn ang="0">
                <a:pos x="128501" y="26830"/>
              </a:cxn>
              <a:cxn ang="0">
                <a:pos x="128501" y="28456"/>
              </a:cxn>
            </a:cxnLst>
            <a:rect l="0" t="0" r="0" b="0"/>
            <a:pathLst>
              <a:path w="203" h="214">
                <a:moveTo>
                  <a:pt x="138" y="18"/>
                </a:moveTo>
                <a:lnTo>
                  <a:pt x="156" y="26"/>
                </a:lnTo>
                <a:lnTo>
                  <a:pt x="186" y="18"/>
                </a:lnTo>
                <a:lnTo>
                  <a:pt x="166" y="7"/>
                </a:lnTo>
                <a:lnTo>
                  <a:pt x="138" y="18"/>
                </a:lnTo>
                <a:lnTo>
                  <a:pt x="138" y="18"/>
                </a:lnTo>
                <a:close/>
                <a:moveTo>
                  <a:pt x="28" y="156"/>
                </a:moveTo>
                <a:lnTo>
                  <a:pt x="7" y="145"/>
                </a:lnTo>
                <a:lnTo>
                  <a:pt x="7" y="192"/>
                </a:lnTo>
                <a:lnTo>
                  <a:pt x="28" y="203"/>
                </a:lnTo>
                <a:lnTo>
                  <a:pt x="28" y="156"/>
                </a:lnTo>
                <a:lnTo>
                  <a:pt x="28" y="156"/>
                </a:lnTo>
                <a:close/>
                <a:moveTo>
                  <a:pt x="80" y="95"/>
                </a:moveTo>
                <a:lnTo>
                  <a:pt x="100" y="104"/>
                </a:lnTo>
                <a:lnTo>
                  <a:pt x="126" y="93"/>
                </a:lnTo>
                <a:lnTo>
                  <a:pt x="106" y="84"/>
                </a:lnTo>
                <a:lnTo>
                  <a:pt x="80" y="95"/>
                </a:lnTo>
                <a:lnTo>
                  <a:pt x="80" y="95"/>
                </a:lnTo>
                <a:close/>
                <a:moveTo>
                  <a:pt x="63" y="93"/>
                </a:moveTo>
                <a:lnTo>
                  <a:pt x="69" y="91"/>
                </a:lnTo>
                <a:lnTo>
                  <a:pt x="106" y="76"/>
                </a:lnTo>
                <a:lnTo>
                  <a:pt x="106" y="76"/>
                </a:lnTo>
                <a:lnTo>
                  <a:pt x="108" y="76"/>
                </a:lnTo>
                <a:lnTo>
                  <a:pt x="121" y="82"/>
                </a:lnTo>
                <a:lnTo>
                  <a:pt x="121" y="22"/>
                </a:lnTo>
                <a:lnTo>
                  <a:pt x="121" y="18"/>
                </a:lnTo>
                <a:lnTo>
                  <a:pt x="128" y="13"/>
                </a:lnTo>
                <a:lnTo>
                  <a:pt x="164" y="0"/>
                </a:lnTo>
                <a:lnTo>
                  <a:pt x="166" y="0"/>
                </a:lnTo>
                <a:lnTo>
                  <a:pt x="166" y="0"/>
                </a:lnTo>
                <a:lnTo>
                  <a:pt x="197" y="13"/>
                </a:lnTo>
                <a:lnTo>
                  <a:pt x="203" y="18"/>
                </a:lnTo>
                <a:lnTo>
                  <a:pt x="203" y="153"/>
                </a:lnTo>
                <a:lnTo>
                  <a:pt x="158" y="171"/>
                </a:lnTo>
                <a:lnTo>
                  <a:pt x="154" y="169"/>
                </a:lnTo>
                <a:lnTo>
                  <a:pt x="145" y="164"/>
                </a:lnTo>
                <a:lnTo>
                  <a:pt x="145" y="175"/>
                </a:lnTo>
                <a:lnTo>
                  <a:pt x="97" y="192"/>
                </a:lnTo>
                <a:lnTo>
                  <a:pt x="93" y="190"/>
                </a:lnTo>
                <a:lnTo>
                  <a:pt x="82" y="184"/>
                </a:lnTo>
                <a:lnTo>
                  <a:pt x="82" y="197"/>
                </a:lnTo>
                <a:lnTo>
                  <a:pt x="35" y="214"/>
                </a:lnTo>
                <a:lnTo>
                  <a:pt x="31" y="212"/>
                </a:lnTo>
                <a:lnTo>
                  <a:pt x="3" y="199"/>
                </a:lnTo>
                <a:lnTo>
                  <a:pt x="0" y="197"/>
                </a:lnTo>
                <a:lnTo>
                  <a:pt x="0" y="194"/>
                </a:lnTo>
                <a:lnTo>
                  <a:pt x="0" y="141"/>
                </a:lnTo>
                <a:lnTo>
                  <a:pt x="0" y="134"/>
                </a:lnTo>
                <a:lnTo>
                  <a:pt x="7" y="132"/>
                </a:lnTo>
                <a:lnTo>
                  <a:pt x="44" y="117"/>
                </a:lnTo>
                <a:lnTo>
                  <a:pt x="44" y="117"/>
                </a:lnTo>
                <a:lnTo>
                  <a:pt x="46" y="117"/>
                </a:lnTo>
                <a:lnTo>
                  <a:pt x="74" y="132"/>
                </a:lnTo>
                <a:lnTo>
                  <a:pt x="82" y="134"/>
                </a:lnTo>
                <a:lnTo>
                  <a:pt x="82" y="177"/>
                </a:lnTo>
                <a:lnTo>
                  <a:pt x="91" y="181"/>
                </a:lnTo>
                <a:lnTo>
                  <a:pt x="91" y="115"/>
                </a:lnTo>
                <a:lnTo>
                  <a:pt x="69" y="104"/>
                </a:lnTo>
                <a:lnTo>
                  <a:pt x="69" y="130"/>
                </a:lnTo>
                <a:lnTo>
                  <a:pt x="63" y="125"/>
                </a:lnTo>
                <a:lnTo>
                  <a:pt x="63" y="100"/>
                </a:lnTo>
                <a:lnTo>
                  <a:pt x="63" y="93"/>
                </a:lnTo>
                <a:lnTo>
                  <a:pt x="63" y="93"/>
                </a:lnTo>
                <a:close/>
                <a:moveTo>
                  <a:pt x="128" y="87"/>
                </a:moveTo>
                <a:lnTo>
                  <a:pt x="136" y="91"/>
                </a:lnTo>
                <a:lnTo>
                  <a:pt x="145" y="93"/>
                </a:lnTo>
                <a:lnTo>
                  <a:pt x="145" y="156"/>
                </a:lnTo>
                <a:lnTo>
                  <a:pt x="151" y="160"/>
                </a:lnTo>
                <a:lnTo>
                  <a:pt x="151" y="39"/>
                </a:lnTo>
                <a:lnTo>
                  <a:pt x="128" y="28"/>
                </a:lnTo>
                <a:lnTo>
                  <a:pt x="128" y="87"/>
                </a:lnTo>
                <a:lnTo>
                  <a:pt x="128" y="87"/>
                </a:lnTo>
                <a:close/>
                <a:moveTo>
                  <a:pt x="18" y="136"/>
                </a:moveTo>
                <a:lnTo>
                  <a:pt x="35" y="145"/>
                </a:lnTo>
                <a:lnTo>
                  <a:pt x="65" y="134"/>
                </a:lnTo>
                <a:lnTo>
                  <a:pt x="44" y="125"/>
                </a:lnTo>
                <a:lnTo>
                  <a:pt x="18" y="136"/>
                </a:lnTo>
                <a:lnTo>
                  <a:pt x="18" y="136"/>
                </a:lnTo>
                <a:close/>
                <a:moveTo>
                  <a:pt x="158" y="35"/>
                </a:moveTo>
                <a:lnTo>
                  <a:pt x="158" y="33"/>
                </a:lnTo>
                <a:lnTo>
                  <a:pt x="158" y="35"/>
                </a:lnTo>
                <a:lnTo>
                  <a:pt x="158" y="35"/>
                </a:lnTo>
                <a:lnTo>
                  <a:pt x="158" y="35"/>
                </a:ln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Freeform 175"/>
          <p:cNvSpPr>
            <a:spLocks noEditPoints="1"/>
          </p:cNvSpPr>
          <p:nvPr/>
        </p:nvSpPr>
        <p:spPr>
          <a:xfrm>
            <a:off x="5167265" y="3998825"/>
            <a:ext cx="497280" cy="625610"/>
          </a:xfrm>
          <a:custGeom>
            <a:avLst/>
            <a:gdLst/>
            <a:ahLst/>
            <a:cxnLst>
              <a:cxn ang="0">
                <a:pos x="85657" y="45324"/>
              </a:cxn>
              <a:cxn ang="0">
                <a:pos x="57687" y="38351"/>
              </a:cxn>
              <a:cxn ang="0">
                <a:pos x="45451" y="73216"/>
              </a:cxn>
              <a:cxn ang="0">
                <a:pos x="59436" y="95879"/>
              </a:cxn>
              <a:cxn ang="0">
                <a:pos x="61184" y="102852"/>
              </a:cxn>
              <a:cxn ang="0">
                <a:pos x="85657" y="109825"/>
              </a:cxn>
              <a:cxn ang="0">
                <a:pos x="110131" y="102852"/>
              </a:cxn>
              <a:cxn ang="0">
                <a:pos x="110131" y="95879"/>
              </a:cxn>
              <a:cxn ang="0">
                <a:pos x="125864" y="73216"/>
              </a:cxn>
              <a:cxn ang="0">
                <a:pos x="111879" y="38351"/>
              </a:cxn>
              <a:cxn ang="0">
                <a:pos x="85657" y="45324"/>
              </a:cxn>
              <a:cxn ang="0">
                <a:pos x="146841" y="134230"/>
              </a:cxn>
              <a:cxn ang="0">
                <a:pos x="24473" y="134230"/>
              </a:cxn>
              <a:cxn ang="0">
                <a:pos x="19229" y="151663"/>
              </a:cxn>
              <a:cxn ang="0">
                <a:pos x="19229" y="151663"/>
              </a:cxn>
              <a:cxn ang="0">
                <a:pos x="24473" y="167352"/>
              </a:cxn>
              <a:cxn ang="0">
                <a:pos x="148590" y="167352"/>
              </a:cxn>
              <a:cxn ang="0">
                <a:pos x="148590" y="184785"/>
              </a:cxn>
              <a:cxn ang="0">
                <a:pos x="20977" y="184785"/>
              </a:cxn>
              <a:cxn ang="0">
                <a:pos x="17481" y="184785"/>
              </a:cxn>
              <a:cxn ang="0">
                <a:pos x="13984" y="183041"/>
              </a:cxn>
              <a:cxn ang="0">
                <a:pos x="12236" y="181298"/>
              </a:cxn>
              <a:cxn ang="0">
                <a:pos x="0" y="151663"/>
              </a:cxn>
              <a:cxn ang="0">
                <a:pos x="0" y="151663"/>
              </a:cxn>
              <a:cxn ang="0">
                <a:pos x="12236" y="120284"/>
              </a:cxn>
              <a:cxn ang="0">
                <a:pos x="13984" y="118541"/>
              </a:cxn>
              <a:cxn ang="0">
                <a:pos x="15733" y="115054"/>
              </a:cxn>
              <a:cxn ang="0">
                <a:pos x="20977" y="115054"/>
              </a:cxn>
              <a:cxn ang="0">
                <a:pos x="146841" y="115054"/>
              </a:cxn>
              <a:cxn ang="0">
                <a:pos x="146841" y="134230"/>
              </a:cxn>
              <a:cxn ang="0">
                <a:pos x="27969" y="158636"/>
              </a:cxn>
              <a:cxn ang="0">
                <a:pos x="27969" y="162122"/>
              </a:cxn>
              <a:cxn ang="0">
                <a:pos x="136353" y="162122"/>
              </a:cxn>
              <a:cxn ang="0">
                <a:pos x="136353" y="158636"/>
              </a:cxn>
              <a:cxn ang="0">
                <a:pos x="27969" y="158636"/>
              </a:cxn>
              <a:cxn ang="0">
                <a:pos x="27969" y="139460"/>
              </a:cxn>
              <a:cxn ang="0">
                <a:pos x="27969" y="142946"/>
              </a:cxn>
              <a:cxn ang="0">
                <a:pos x="136353" y="142946"/>
              </a:cxn>
              <a:cxn ang="0">
                <a:pos x="136353" y="139460"/>
              </a:cxn>
              <a:cxn ang="0">
                <a:pos x="27969" y="139460"/>
              </a:cxn>
              <a:cxn ang="0">
                <a:pos x="27969" y="148176"/>
              </a:cxn>
              <a:cxn ang="0">
                <a:pos x="27969" y="153406"/>
              </a:cxn>
              <a:cxn ang="0">
                <a:pos x="136353" y="153406"/>
              </a:cxn>
              <a:cxn ang="0">
                <a:pos x="136353" y="148176"/>
              </a:cxn>
              <a:cxn ang="0">
                <a:pos x="27969" y="148176"/>
              </a:cxn>
              <a:cxn ang="0">
                <a:pos x="87405" y="17432"/>
              </a:cxn>
              <a:cxn ang="0">
                <a:pos x="127612" y="13946"/>
              </a:cxn>
              <a:cxn ang="0">
                <a:pos x="89154" y="26148"/>
              </a:cxn>
              <a:cxn ang="0">
                <a:pos x="87405" y="41838"/>
              </a:cxn>
              <a:cxn ang="0">
                <a:pos x="83909" y="41838"/>
              </a:cxn>
              <a:cxn ang="0">
                <a:pos x="69924" y="13946"/>
              </a:cxn>
              <a:cxn ang="0">
                <a:pos x="80413" y="6973"/>
              </a:cxn>
              <a:cxn ang="0">
                <a:pos x="87405" y="17432"/>
              </a:cxn>
            </a:cxnLst>
            <a:rect l="0" t="0" r="0" b="0"/>
            <a:pathLst>
              <a:path w="85" h="106">
                <a:moveTo>
                  <a:pt x="49" y="26"/>
                </a:moveTo>
                <a:cubicBezTo>
                  <a:pt x="47" y="24"/>
                  <a:pt x="40" y="19"/>
                  <a:pt x="33" y="22"/>
                </a:cubicBezTo>
                <a:cubicBezTo>
                  <a:pt x="25" y="25"/>
                  <a:pt x="22" y="34"/>
                  <a:pt x="26" y="42"/>
                </a:cubicBezTo>
                <a:cubicBezTo>
                  <a:pt x="30" y="50"/>
                  <a:pt x="33" y="53"/>
                  <a:pt x="34" y="55"/>
                </a:cubicBezTo>
                <a:cubicBezTo>
                  <a:pt x="35" y="56"/>
                  <a:pt x="34" y="58"/>
                  <a:pt x="35" y="59"/>
                </a:cubicBezTo>
                <a:cubicBezTo>
                  <a:pt x="36" y="64"/>
                  <a:pt x="46" y="66"/>
                  <a:pt x="49" y="63"/>
                </a:cubicBezTo>
                <a:cubicBezTo>
                  <a:pt x="52" y="66"/>
                  <a:pt x="62" y="64"/>
                  <a:pt x="63" y="59"/>
                </a:cubicBezTo>
                <a:cubicBezTo>
                  <a:pt x="63" y="58"/>
                  <a:pt x="63" y="56"/>
                  <a:pt x="63" y="55"/>
                </a:cubicBezTo>
                <a:cubicBezTo>
                  <a:pt x="64" y="53"/>
                  <a:pt x="68" y="50"/>
                  <a:pt x="72" y="42"/>
                </a:cubicBezTo>
                <a:cubicBezTo>
                  <a:pt x="76" y="34"/>
                  <a:pt x="73" y="25"/>
                  <a:pt x="64" y="22"/>
                </a:cubicBezTo>
                <a:cubicBezTo>
                  <a:pt x="58" y="19"/>
                  <a:pt x="51" y="24"/>
                  <a:pt x="49" y="26"/>
                </a:cubicBezTo>
                <a:close/>
                <a:moveTo>
                  <a:pt x="84" y="77"/>
                </a:moveTo>
                <a:cubicBezTo>
                  <a:pt x="14" y="77"/>
                  <a:pt x="14" y="77"/>
                  <a:pt x="14" y="77"/>
                </a:cubicBezTo>
                <a:cubicBezTo>
                  <a:pt x="11" y="80"/>
                  <a:pt x="10" y="83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90"/>
                  <a:pt x="12" y="93"/>
                  <a:pt x="14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0" y="106"/>
                  <a:pt x="10" y="106"/>
                  <a:pt x="10" y="106"/>
                </a:cubicBezTo>
                <a:cubicBezTo>
                  <a:pt x="8" y="105"/>
                  <a:pt x="8" y="105"/>
                  <a:pt x="8" y="105"/>
                </a:cubicBezTo>
                <a:cubicBezTo>
                  <a:pt x="8" y="104"/>
                  <a:pt x="7" y="104"/>
                  <a:pt x="7" y="104"/>
                </a:cubicBezTo>
                <a:cubicBezTo>
                  <a:pt x="3" y="99"/>
                  <a:pt x="0" y="93"/>
                  <a:pt x="0" y="8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1"/>
                  <a:pt x="2" y="74"/>
                  <a:pt x="7" y="69"/>
                </a:cubicBezTo>
                <a:cubicBezTo>
                  <a:pt x="7" y="69"/>
                  <a:pt x="7" y="68"/>
                  <a:pt x="8" y="68"/>
                </a:cubicBezTo>
                <a:cubicBezTo>
                  <a:pt x="9" y="66"/>
                  <a:pt x="9" y="66"/>
                  <a:pt x="9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77"/>
                  <a:pt x="84" y="77"/>
                  <a:pt x="84" y="77"/>
                </a:cubicBezTo>
                <a:close/>
                <a:moveTo>
                  <a:pt x="16" y="91"/>
                </a:moveTo>
                <a:cubicBezTo>
                  <a:pt x="16" y="93"/>
                  <a:pt x="16" y="93"/>
                  <a:pt x="16" y="93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91"/>
                  <a:pt x="78" y="91"/>
                  <a:pt x="78" y="91"/>
                </a:cubicBezTo>
                <a:cubicBezTo>
                  <a:pt x="16" y="91"/>
                  <a:pt x="16" y="91"/>
                  <a:pt x="16" y="91"/>
                </a:cubicBezTo>
                <a:close/>
                <a:moveTo>
                  <a:pt x="16" y="80"/>
                </a:moveTo>
                <a:cubicBezTo>
                  <a:pt x="16" y="82"/>
                  <a:pt x="16" y="82"/>
                  <a:pt x="16" y="82"/>
                </a:cubicBezTo>
                <a:cubicBezTo>
                  <a:pt x="78" y="82"/>
                  <a:pt x="78" y="82"/>
                  <a:pt x="78" y="82"/>
                </a:cubicBezTo>
                <a:cubicBezTo>
                  <a:pt x="78" y="80"/>
                  <a:pt x="78" y="80"/>
                  <a:pt x="78" y="80"/>
                </a:cubicBezTo>
                <a:cubicBezTo>
                  <a:pt x="16" y="80"/>
                  <a:pt x="16" y="80"/>
                  <a:pt x="16" y="80"/>
                </a:cubicBezTo>
                <a:close/>
                <a:moveTo>
                  <a:pt x="16" y="85"/>
                </a:moveTo>
                <a:cubicBezTo>
                  <a:pt x="16" y="88"/>
                  <a:pt x="16" y="88"/>
                  <a:pt x="16" y="88"/>
                </a:cubicBezTo>
                <a:cubicBezTo>
                  <a:pt x="78" y="88"/>
                  <a:pt x="78" y="88"/>
                  <a:pt x="78" y="88"/>
                </a:cubicBezTo>
                <a:cubicBezTo>
                  <a:pt x="78" y="85"/>
                  <a:pt x="78" y="85"/>
                  <a:pt x="78" y="85"/>
                </a:cubicBezTo>
                <a:cubicBezTo>
                  <a:pt x="16" y="85"/>
                  <a:pt x="16" y="85"/>
                  <a:pt x="16" y="85"/>
                </a:cubicBezTo>
                <a:close/>
                <a:moveTo>
                  <a:pt x="50" y="10"/>
                </a:moveTo>
                <a:cubicBezTo>
                  <a:pt x="54" y="0"/>
                  <a:pt x="64" y="5"/>
                  <a:pt x="73" y="8"/>
                </a:cubicBezTo>
                <a:cubicBezTo>
                  <a:pt x="69" y="14"/>
                  <a:pt x="58" y="18"/>
                  <a:pt x="51" y="15"/>
                </a:cubicBezTo>
                <a:cubicBezTo>
                  <a:pt x="51" y="18"/>
                  <a:pt x="50" y="21"/>
                  <a:pt x="50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7"/>
                  <a:pt x="46" y="13"/>
                  <a:pt x="40" y="8"/>
                </a:cubicBezTo>
                <a:cubicBezTo>
                  <a:pt x="46" y="4"/>
                  <a:pt x="46" y="4"/>
                  <a:pt x="46" y="4"/>
                </a:cubicBezTo>
                <a:cubicBezTo>
                  <a:pt x="48" y="6"/>
                  <a:pt x="50" y="8"/>
                  <a:pt x="50" y="10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Freeform 231"/>
          <p:cNvSpPr>
            <a:spLocks noEditPoints="1"/>
          </p:cNvSpPr>
          <p:nvPr/>
        </p:nvSpPr>
        <p:spPr>
          <a:xfrm>
            <a:off x="6528705" y="1836565"/>
            <a:ext cx="737895" cy="556096"/>
          </a:xfrm>
          <a:custGeom>
            <a:avLst/>
            <a:gdLst/>
            <a:ahLst/>
            <a:cxnLst>
              <a:cxn ang="0">
                <a:pos x="127932" y="0"/>
              </a:cxn>
              <a:cxn ang="0">
                <a:pos x="219710" y="50156"/>
              </a:cxn>
              <a:cxn ang="0">
                <a:pos x="120979" y="139324"/>
              </a:cxn>
              <a:cxn ang="0">
                <a:pos x="133494" y="109370"/>
              </a:cxn>
              <a:cxn ang="0">
                <a:pos x="154353" y="120516"/>
              </a:cxn>
              <a:cxn ang="0">
                <a:pos x="136275" y="86381"/>
              </a:cxn>
              <a:cxn ang="0">
                <a:pos x="135580" y="55729"/>
              </a:cxn>
              <a:cxn ang="0">
                <a:pos x="146705" y="57819"/>
              </a:cxn>
              <a:cxn ang="0">
                <a:pos x="133494" y="36921"/>
              </a:cxn>
              <a:cxn ang="0">
                <a:pos x="132104" y="32741"/>
              </a:cxn>
              <a:cxn ang="0">
                <a:pos x="130018" y="18112"/>
              </a:cxn>
              <a:cxn ang="0">
                <a:pos x="115417" y="20898"/>
              </a:cxn>
              <a:cxn ang="0">
                <a:pos x="112636" y="21595"/>
              </a:cxn>
              <a:cxn ang="0">
                <a:pos x="127932" y="0"/>
              </a:cxn>
              <a:cxn ang="0">
                <a:pos x="11124" y="36921"/>
              </a:cxn>
              <a:cxn ang="0">
                <a:pos x="63270" y="165100"/>
              </a:cxn>
              <a:cxn ang="0">
                <a:pos x="115417" y="36921"/>
              </a:cxn>
              <a:cxn ang="0">
                <a:pos x="11124" y="36921"/>
              </a:cxn>
              <a:cxn ang="0">
                <a:pos x="36154" y="114943"/>
              </a:cxn>
              <a:cxn ang="0">
                <a:pos x="91082" y="114943"/>
              </a:cxn>
              <a:cxn ang="0">
                <a:pos x="36154" y="114943"/>
              </a:cxn>
              <a:cxn ang="0">
                <a:pos x="52841" y="82201"/>
              </a:cxn>
              <a:cxn ang="0">
                <a:pos x="25030" y="76628"/>
              </a:cxn>
              <a:cxn ang="0">
                <a:pos x="52841" y="82201"/>
              </a:cxn>
              <a:cxn ang="0">
                <a:pos x="74395" y="82201"/>
              </a:cxn>
              <a:cxn ang="0">
                <a:pos x="102902" y="76628"/>
              </a:cxn>
              <a:cxn ang="0">
                <a:pos x="74395" y="82201"/>
              </a:cxn>
              <a:cxn ang="0">
                <a:pos x="162001" y="65482"/>
              </a:cxn>
              <a:cxn ang="0">
                <a:pos x="186336" y="81505"/>
              </a:cxn>
              <a:cxn ang="0">
                <a:pos x="162001" y="65482"/>
              </a:cxn>
            </a:cxnLst>
            <a:rect l="0" t="0" r="0" b="0"/>
            <a:pathLst>
              <a:path w="316" h="237">
                <a:moveTo>
                  <a:pt x="184" y="0"/>
                </a:moveTo>
                <a:cubicBezTo>
                  <a:pt x="223" y="31"/>
                  <a:pt x="269" y="56"/>
                  <a:pt x="316" y="72"/>
                </a:cubicBezTo>
                <a:cubicBezTo>
                  <a:pt x="291" y="148"/>
                  <a:pt x="251" y="206"/>
                  <a:pt x="174" y="200"/>
                </a:cubicBezTo>
                <a:cubicBezTo>
                  <a:pt x="182" y="187"/>
                  <a:pt x="188" y="172"/>
                  <a:pt x="192" y="157"/>
                </a:cubicBezTo>
                <a:cubicBezTo>
                  <a:pt x="222" y="173"/>
                  <a:pt x="222" y="173"/>
                  <a:pt x="222" y="173"/>
                </a:cubicBezTo>
                <a:cubicBezTo>
                  <a:pt x="233" y="153"/>
                  <a:pt x="217" y="132"/>
                  <a:pt x="196" y="124"/>
                </a:cubicBezTo>
                <a:cubicBezTo>
                  <a:pt x="197" y="109"/>
                  <a:pt x="197" y="95"/>
                  <a:pt x="195" y="80"/>
                </a:cubicBezTo>
                <a:cubicBezTo>
                  <a:pt x="200" y="81"/>
                  <a:pt x="205" y="82"/>
                  <a:pt x="211" y="83"/>
                </a:cubicBezTo>
                <a:cubicBezTo>
                  <a:pt x="215" y="69"/>
                  <a:pt x="205" y="52"/>
                  <a:pt x="192" y="53"/>
                </a:cubicBezTo>
                <a:cubicBezTo>
                  <a:pt x="191" y="51"/>
                  <a:pt x="191" y="49"/>
                  <a:pt x="190" y="47"/>
                </a:cubicBezTo>
                <a:cubicBezTo>
                  <a:pt x="187" y="26"/>
                  <a:pt x="187" y="26"/>
                  <a:pt x="187" y="26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5" y="30"/>
                  <a:pt x="163" y="31"/>
                  <a:pt x="162" y="31"/>
                </a:cubicBezTo>
                <a:cubicBezTo>
                  <a:pt x="169" y="21"/>
                  <a:pt x="176" y="10"/>
                  <a:pt x="184" y="0"/>
                </a:cubicBezTo>
                <a:close/>
                <a:moveTo>
                  <a:pt x="16" y="53"/>
                </a:moveTo>
                <a:cubicBezTo>
                  <a:pt x="0" y="135"/>
                  <a:pt x="10" y="208"/>
                  <a:pt x="91" y="237"/>
                </a:cubicBezTo>
                <a:cubicBezTo>
                  <a:pt x="172" y="208"/>
                  <a:pt x="181" y="135"/>
                  <a:pt x="166" y="53"/>
                </a:cubicBezTo>
                <a:cubicBezTo>
                  <a:pt x="117" y="62"/>
                  <a:pt x="65" y="61"/>
                  <a:pt x="16" y="53"/>
                </a:cubicBezTo>
                <a:close/>
                <a:moveTo>
                  <a:pt x="52" y="165"/>
                </a:moveTo>
                <a:cubicBezTo>
                  <a:pt x="131" y="165"/>
                  <a:pt x="131" y="165"/>
                  <a:pt x="131" y="165"/>
                </a:cubicBezTo>
                <a:cubicBezTo>
                  <a:pt x="131" y="207"/>
                  <a:pt x="52" y="207"/>
                  <a:pt x="52" y="165"/>
                </a:cubicBezTo>
                <a:close/>
                <a:moveTo>
                  <a:pt x="76" y="118"/>
                </a:moveTo>
                <a:cubicBezTo>
                  <a:pt x="59" y="121"/>
                  <a:pt x="46" y="118"/>
                  <a:pt x="36" y="110"/>
                </a:cubicBezTo>
                <a:cubicBezTo>
                  <a:pt x="50" y="77"/>
                  <a:pt x="78" y="99"/>
                  <a:pt x="76" y="118"/>
                </a:cubicBezTo>
                <a:close/>
                <a:moveTo>
                  <a:pt x="107" y="118"/>
                </a:moveTo>
                <a:cubicBezTo>
                  <a:pt x="106" y="99"/>
                  <a:pt x="133" y="77"/>
                  <a:pt x="148" y="110"/>
                </a:cubicBezTo>
                <a:cubicBezTo>
                  <a:pt x="138" y="118"/>
                  <a:pt x="124" y="121"/>
                  <a:pt x="107" y="118"/>
                </a:cubicBezTo>
                <a:close/>
                <a:moveTo>
                  <a:pt x="233" y="94"/>
                </a:moveTo>
                <a:cubicBezTo>
                  <a:pt x="244" y="108"/>
                  <a:pt x="255" y="116"/>
                  <a:pt x="268" y="117"/>
                </a:cubicBezTo>
                <a:cubicBezTo>
                  <a:pt x="281" y="84"/>
                  <a:pt x="246" y="80"/>
                  <a:pt x="233" y="94"/>
                </a:cubicBezTo>
                <a:close/>
              </a:path>
            </a:pathLst>
          </a:custGeom>
          <a:solidFill>
            <a:srgbClr val="2EC4B6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0" b="33751"/>
          <a:stretch>
            <a:fillRect/>
          </a:stretch>
        </p:blipFill>
        <p:spPr>
          <a:xfrm>
            <a:off x="0" y="203200"/>
            <a:ext cx="12192000" cy="62556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7342"/>
          <a:stretch>
            <a:fillRect/>
          </a:stretch>
        </p:blipFill>
        <p:spPr>
          <a:xfrm>
            <a:off x="8168133" y="1869065"/>
            <a:ext cx="2678225" cy="273362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7342"/>
          <a:stretch>
            <a:fillRect/>
          </a:stretch>
        </p:blipFill>
        <p:spPr>
          <a:xfrm>
            <a:off x="4756886" y="1869065"/>
            <a:ext cx="2678225" cy="27336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r="17403"/>
          <a:stretch>
            <a:fillRect/>
          </a:stretch>
        </p:blipFill>
        <p:spPr>
          <a:xfrm>
            <a:off x="1345639" y="1869065"/>
            <a:ext cx="2678225" cy="2733628"/>
          </a:xfrm>
          <a:prstGeom prst="rect">
            <a:avLst/>
          </a:prstGeom>
        </p:spPr>
      </p:pic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1345639" y="4235232"/>
            <a:ext cx="2678225" cy="369332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4756885" y="4235232"/>
            <a:ext cx="2678225" cy="369332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8168132" y="4235232"/>
            <a:ext cx="2678225" cy="369332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1126686" y="4702639"/>
            <a:ext cx="31161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文本框 2"/>
          <p:cNvSpPr txBox="1"/>
          <p:nvPr/>
        </p:nvSpPr>
        <p:spPr>
          <a:xfrm>
            <a:off x="4537932" y="4702639"/>
            <a:ext cx="31161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7949179" y="4702639"/>
            <a:ext cx="31161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421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7" b="27817"/>
          <a:stretch>
            <a:fillRect/>
          </a:stretch>
        </p:blipFill>
        <p:spPr>
          <a:xfrm>
            <a:off x="1042219" y="-1"/>
            <a:ext cx="10107562" cy="685800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800" y="558800"/>
            <a:ext cx="5740400" cy="57404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044269" y="2397948"/>
            <a:ext cx="210346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en-US" altLang="zh-CN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5169031" y="3988314"/>
            <a:ext cx="1853938" cy="275590"/>
          </a:xfrm>
          <a:prstGeom prst="rect">
            <a:avLst/>
          </a:prstGeom>
          <a:solidFill>
            <a:srgbClr val="405B6B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管理资源吧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3252</Words>
  <Application>WPS 演示</Application>
  <PresentationFormat>宽屏</PresentationFormat>
  <Paragraphs>310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Times New Roman</vt:lpstr>
      <vt:lpstr>方正书宋简体</vt:lpstr>
      <vt:lpstr>方正仿宋简体</vt:lpstr>
      <vt:lpstr>Segoe UI</vt:lpstr>
      <vt:lpstr>Segoe UI</vt:lpstr>
      <vt:lpstr>Calibri</vt:lpstr>
      <vt:lpstr>Arial</vt:lpstr>
      <vt:lpstr>FontAwesome</vt:lpstr>
      <vt:lpstr>Arial Unicode MS</vt:lpstr>
      <vt:lpstr>Calibri Light</vt:lpstr>
      <vt:lpstr>Calibri</vt:lpstr>
      <vt:lpstr>Gill Sans</vt:lpstr>
      <vt:lpstr>Segoe Print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50</cp:revision>
  <dcterms:created xsi:type="dcterms:W3CDTF">2015-05-05T08:02:00Z</dcterms:created>
  <dcterms:modified xsi:type="dcterms:W3CDTF">2018-09-27T10:39:55Z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