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36"/>
  </p:notesMasterIdLst>
  <p:sldIdLst>
    <p:sldId id="369" r:id="rId2"/>
    <p:sldId id="339" r:id="rId3"/>
    <p:sldId id="362" r:id="rId4"/>
    <p:sldId id="366" r:id="rId5"/>
    <p:sldId id="291" r:id="rId6"/>
    <p:sldId id="367" r:id="rId7"/>
    <p:sldId id="343" r:id="rId8"/>
    <p:sldId id="347" r:id="rId9"/>
    <p:sldId id="349" r:id="rId10"/>
    <p:sldId id="289" r:id="rId11"/>
    <p:sldId id="350" r:id="rId12"/>
    <p:sldId id="368" r:id="rId13"/>
    <p:sldId id="351" r:id="rId14"/>
    <p:sldId id="358" r:id="rId15"/>
    <p:sldId id="335" r:id="rId16"/>
    <p:sldId id="338" r:id="rId17"/>
    <p:sldId id="352" r:id="rId18"/>
    <p:sldId id="320" r:id="rId19"/>
    <p:sldId id="355" r:id="rId20"/>
    <p:sldId id="340" r:id="rId21"/>
    <p:sldId id="290" r:id="rId22"/>
    <p:sldId id="361" r:id="rId23"/>
    <p:sldId id="353" r:id="rId24"/>
    <p:sldId id="364" r:id="rId25"/>
    <p:sldId id="342" r:id="rId26"/>
    <p:sldId id="357" r:id="rId27"/>
    <p:sldId id="356" r:id="rId28"/>
    <p:sldId id="346" r:id="rId29"/>
    <p:sldId id="299" r:id="rId30"/>
    <p:sldId id="341" r:id="rId31"/>
    <p:sldId id="319" r:id="rId32"/>
    <p:sldId id="354" r:id="rId33"/>
    <p:sldId id="365" r:id="rId34"/>
    <p:sldId id="331" r:id="rId35"/>
  </p:sldIdLst>
  <p:sldSz cx="9144000" cy="5143500" type="screen16x9"/>
  <p:notesSz cx="6858000" cy="9144000"/>
  <p:defaultTextStyle>
    <a:defPPr>
      <a:defRPr lang="zh-CN"/>
    </a:defPPr>
    <a:lvl1pPr algn="l" rtl="0" fontAlgn="base">
      <a:spcBef>
        <a:spcPct val="0"/>
      </a:spcBef>
      <a:spcAft>
        <a:spcPct val="0"/>
      </a:spcAft>
      <a:defRPr b="1" kern="1200">
        <a:solidFill>
          <a:schemeClr val="tx1"/>
        </a:solidFill>
        <a:latin typeface="Arial" panose="020B0604020202020204" pitchFamily="34" charset="0"/>
        <a:ea typeface="华文细黑" pitchFamily="2" charset="-122"/>
        <a:cs typeface="+mn-cs"/>
      </a:defRPr>
    </a:lvl1pPr>
    <a:lvl2pPr marL="422910" indent="-60325" algn="l" rtl="0" fontAlgn="base">
      <a:spcBef>
        <a:spcPct val="0"/>
      </a:spcBef>
      <a:spcAft>
        <a:spcPct val="0"/>
      </a:spcAft>
      <a:defRPr b="1" kern="1200">
        <a:solidFill>
          <a:schemeClr val="tx1"/>
        </a:solidFill>
        <a:latin typeface="Arial" panose="020B0604020202020204" pitchFamily="34" charset="0"/>
        <a:ea typeface="华文细黑" pitchFamily="2" charset="-122"/>
        <a:cs typeface="+mn-cs"/>
      </a:defRPr>
    </a:lvl2pPr>
    <a:lvl3pPr marL="847725" indent="-121920" algn="l" rtl="0" fontAlgn="base">
      <a:spcBef>
        <a:spcPct val="0"/>
      </a:spcBef>
      <a:spcAft>
        <a:spcPct val="0"/>
      </a:spcAft>
      <a:defRPr b="1" kern="1200">
        <a:solidFill>
          <a:schemeClr val="tx1"/>
        </a:solidFill>
        <a:latin typeface="Arial" panose="020B0604020202020204" pitchFamily="34" charset="0"/>
        <a:ea typeface="华文细黑" pitchFamily="2" charset="-122"/>
        <a:cs typeface="+mn-cs"/>
      </a:defRPr>
    </a:lvl3pPr>
    <a:lvl4pPr marL="1271905" indent="-184150" algn="l" rtl="0" fontAlgn="base">
      <a:spcBef>
        <a:spcPct val="0"/>
      </a:spcBef>
      <a:spcAft>
        <a:spcPct val="0"/>
      </a:spcAft>
      <a:defRPr b="1" kern="1200">
        <a:solidFill>
          <a:schemeClr val="tx1"/>
        </a:solidFill>
        <a:latin typeface="Arial" panose="020B0604020202020204" pitchFamily="34" charset="0"/>
        <a:ea typeface="华文细黑" pitchFamily="2" charset="-122"/>
        <a:cs typeface="+mn-cs"/>
      </a:defRPr>
    </a:lvl4pPr>
    <a:lvl5pPr marL="1695450" indent="-244475" algn="l" rtl="0" fontAlgn="base">
      <a:spcBef>
        <a:spcPct val="0"/>
      </a:spcBef>
      <a:spcAft>
        <a:spcPct val="0"/>
      </a:spcAft>
      <a:defRPr b="1" kern="1200">
        <a:solidFill>
          <a:schemeClr val="tx1"/>
        </a:solidFill>
        <a:latin typeface="Arial" panose="020B0604020202020204" pitchFamily="34" charset="0"/>
        <a:ea typeface="华文细黑" pitchFamily="2" charset="-122"/>
        <a:cs typeface="+mn-cs"/>
      </a:defRPr>
    </a:lvl5pPr>
    <a:lvl6pPr marL="1813560" algn="l" defTabSz="725170" rtl="0" eaLnBrk="1" latinLnBrk="0" hangingPunct="1">
      <a:defRPr b="1" kern="1200">
        <a:solidFill>
          <a:schemeClr val="tx1"/>
        </a:solidFill>
        <a:latin typeface="Arial" panose="020B0604020202020204" pitchFamily="34" charset="0"/>
        <a:ea typeface="华文细黑" pitchFamily="2" charset="-122"/>
        <a:cs typeface="+mn-cs"/>
      </a:defRPr>
    </a:lvl6pPr>
    <a:lvl7pPr marL="2176145" algn="l" defTabSz="725170" rtl="0" eaLnBrk="1" latinLnBrk="0" hangingPunct="1">
      <a:defRPr b="1" kern="1200">
        <a:solidFill>
          <a:schemeClr val="tx1"/>
        </a:solidFill>
        <a:latin typeface="Arial" panose="020B0604020202020204" pitchFamily="34" charset="0"/>
        <a:ea typeface="华文细黑" pitchFamily="2" charset="-122"/>
        <a:cs typeface="+mn-cs"/>
      </a:defRPr>
    </a:lvl7pPr>
    <a:lvl8pPr marL="2539365" algn="l" defTabSz="725170" rtl="0" eaLnBrk="1" latinLnBrk="0" hangingPunct="1">
      <a:defRPr b="1" kern="1200">
        <a:solidFill>
          <a:schemeClr val="tx1"/>
        </a:solidFill>
        <a:latin typeface="Arial" panose="020B0604020202020204" pitchFamily="34" charset="0"/>
        <a:ea typeface="华文细黑" pitchFamily="2" charset="-122"/>
        <a:cs typeface="+mn-cs"/>
      </a:defRPr>
    </a:lvl8pPr>
    <a:lvl9pPr marL="2901950" algn="l" defTabSz="725170" rtl="0" eaLnBrk="1" latinLnBrk="0" hangingPunct="1">
      <a:defRPr b="1" kern="1200">
        <a:solidFill>
          <a:schemeClr val="tx1"/>
        </a:solidFill>
        <a:latin typeface="Arial" panose="020B0604020202020204" pitchFamily="34" charset="0"/>
        <a:ea typeface="华文细黑" pitchFamily="2" charset="-122"/>
        <a:cs typeface="+mn-cs"/>
      </a:defRPr>
    </a:lvl9pPr>
  </p:defaultTextStyle>
  <p:extLst>
    <p:ext uri="{EFAFB233-063F-42B5-8137-9DF3F51BA10A}">
      <p15:sldGuideLst xmlns:p15="http://schemas.microsoft.com/office/powerpoint/2012/main">
        <p15:guide id="1" orient="horz" pos="1416">
          <p15:clr>
            <a:srgbClr val="A4A3A4"/>
          </p15:clr>
        </p15:guide>
        <p15:guide id="2" orient="horz" pos="327">
          <p15:clr>
            <a:srgbClr val="A4A3A4"/>
          </p15:clr>
        </p15:guide>
        <p15:guide id="3" orient="horz" pos="2402">
          <p15:clr>
            <a:srgbClr val="A4A3A4"/>
          </p15:clr>
        </p15:guide>
        <p15:guide id="4" orient="horz" pos="2674">
          <p15:clr>
            <a:srgbClr val="A4A3A4"/>
          </p15:clr>
        </p15:guide>
        <p15:guide id="5" orient="horz" pos="3083">
          <p15:clr>
            <a:srgbClr val="A4A3A4"/>
          </p15:clr>
        </p15:guide>
        <p15:guide id="6" pos="295">
          <p15:clr>
            <a:srgbClr val="A4A3A4"/>
          </p15:clr>
        </p15:guide>
        <p15:guide id="7" pos="2880">
          <p15:clr>
            <a:srgbClr val="A4A3A4"/>
          </p15:clr>
        </p15:guide>
        <p15:guide id="8" pos="546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0B0F0"/>
    <a:srgbClr val="FF9900"/>
    <a:srgbClr val="FBFED2"/>
    <a:srgbClr val="0F319D"/>
    <a:srgbClr val="FF0000"/>
    <a:srgbClr val="067C0C"/>
    <a:srgbClr val="08A810"/>
    <a:srgbClr val="045408"/>
    <a:srgbClr val="D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7" autoAdjust="0"/>
    <p:restoredTop sz="94651" autoAdjust="0"/>
  </p:normalViewPr>
  <p:slideViewPr>
    <p:cSldViewPr>
      <p:cViewPr varScale="1">
        <p:scale>
          <a:sx n="111" d="100"/>
          <a:sy n="111" d="100"/>
        </p:scale>
        <p:origin x="126" y="120"/>
      </p:cViewPr>
      <p:guideLst>
        <p:guide orient="horz" pos="1416"/>
        <p:guide orient="horz" pos="327"/>
        <p:guide orient="horz" pos="2402"/>
        <p:guide orient="horz" pos="2674"/>
        <p:guide orient="horz" pos="3083"/>
        <p:guide pos="295"/>
        <p:guide pos="2880"/>
        <p:guide pos="5465"/>
      </p:guideLst>
    </p:cSldViewPr>
  </p:slideViewPr>
  <p:notesTextViewPr>
    <p:cViewPr>
      <p:scale>
        <a:sx n="100" d="100"/>
        <a:sy n="100" d="100"/>
      </p:scale>
      <p:origin x="0" y="0"/>
    </p:cViewPr>
  </p:notesTextViewPr>
  <p:sorterViewPr>
    <p:cViewPr>
      <p:scale>
        <a:sx n="124" d="100"/>
        <a:sy n="124" d="100"/>
      </p:scale>
      <p:origin x="0" y="0"/>
    </p:cViewPr>
  </p:sorterViewPr>
  <p:notesViewPr>
    <p:cSldViewPr>
      <p:cViewPr varScale="1">
        <p:scale>
          <a:sx n="63" d="100"/>
          <a:sy n="63" d="100"/>
        </p:scale>
        <p:origin x="-214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94039561391868E-2"/>
          <c:y val="8.3647773945995846E-2"/>
          <c:w val="0.92270029571824674"/>
          <c:h val="0.76174358470520942"/>
        </c:manualLayout>
      </c:layout>
      <c:barChart>
        <c:barDir val="col"/>
        <c:grouping val="clustered"/>
        <c:varyColors val="0"/>
        <c:ser>
          <c:idx val="0"/>
          <c:order val="0"/>
          <c:spPr>
            <a:solidFill>
              <a:srgbClr val="00B0F0"/>
            </a:solidFill>
            <a:ln>
              <a:noFill/>
            </a:ln>
            <a:effectLst/>
          </c:spPr>
          <c:invertIfNegative val="0"/>
          <c:val>
            <c:numRef>
              <c:f>Sheet1!$B$7:$E$7</c:f>
              <c:numCache>
                <c:formatCode>General</c:formatCode>
                <c:ptCount val="4"/>
                <c:pt idx="0">
                  <c:v>0.05</c:v>
                </c:pt>
                <c:pt idx="1">
                  <c:v>0.85</c:v>
                </c:pt>
                <c:pt idx="2">
                  <c:v>0.25</c:v>
                </c:pt>
                <c:pt idx="3">
                  <c:v>0.6</c:v>
                </c:pt>
              </c:numCache>
            </c:numRef>
          </c:val>
          <c:extLst>
            <c:ext xmlns:c16="http://schemas.microsoft.com/office/drawing/2014/chart" uri="{C3380CC4-5D6E-409C-BE32-E72D297353CC}">
              <c16:uniqueId val="{00000000-57FD-4F3B-9C1E-7297F36EE3B3}"/>
            </c:ext>
          </c:extLst>
        </c:ser>
        <c:dLbls>
          <c:showLegendKey val="0"/>
          <c:showVal val="0"/>
          <c:showCatName val="0"/>
          <c:showSerName val="0"/>
          <c:showPercent val="0"/>
          <c:showBubbleSize val="0"/>
        </c:dLbls>
        <c:gapWidth val="219"/>
        <c:overlap val="-27"/>
        <c:axId val="319700272"/>
        <c:axId val="319700600"/>
      </c:barChart>
      <c:catAx>
        <c:axId val="31970027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800" b="1">
                    <a:solidFill>
                      <a:schemeClr val="tx1"/>
                    </a:solidFill>
                  </a:rPr>
                  <a:t>战略失败的四大原因</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19700600"/>
        <c:crosses val="autoZero"/>
        <c:auto val="1"/>
        <c:lblAlgn val="ctr"/>
        <c:lblOffset val="100"/>
        <c:noMultiLvlLbl val="0"/>
      </c:catAx>
      <c:valAx>
        <c:axId val="31970060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19700272"/>
        <c:crosses val="autoZero"/>
        <c:crossBetween val="between"/>
      </c:valAx>
      <c:spPr>
        <a:noFill/>
        <a:ln>
          <a:noFill/>
        </a:ln>
        <a:effectLst/>
      </c:spPr>
    </c:plotArea>
    <c:plotVisOnly val="1"/>
    <c:dispBlanksAs val="gap"/>
    <c:showDLblsOverMax val="0"/>
  </c:chart>
  <c:spPr>
    <a:noFill/>
    <a:ln w="28575">
      <a:noFill/>
    </a:ln>
    <a:effectLst/>
  </c:spPr>
  <c:txPr>
    <a:bodyPr/>
    <a:lstStyle/>
    <a:p>
      <a:pPr>
        <a:defRPr sz="1400" b="0" i="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b="0"/>
            </a:lvl1pPr>
          </a:lstStyle>
          <a:p>
            <a:pPr>
              <a:defRPr/>
            </a:pPr>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b="0"/>
            </a:lvl1pPr>
          </a:lstStyle>
          <a:p>
            <a:pPr>
              <a:defRPr/>
            </a:pPr>
            <a:endParaRPr lang="en-US" altLang="zh-CN"/>
          </a:p>
        </p:txBody>
      </p:sp>
      <p:sp>
        <p:nvSpPr>
          <p:cNvPr id="604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b="0"/>
            </a:lvl1pPr>
          </a:lstStyle>
          <a:p>
            <a:pPr>
              <a:defRPr/>
            </a:pPr>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b="0"/>
            </a:lvl1pPr>
          </a:lstStyle>
          <a:p>
            <a:pPr>
              <a:defRPr/>
            </a:pPr>
            <a:fld id="{CA5E8DB0-55DC-4221-A99C-988BCD133BF3}"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panose="020B0604020202020204" pitchFamily="34" charset="0"/>
        <a:ea typeface="宋体" panose="02010600030101010101" pitchFamily="2" charset="-122"/>
        <a:cs typeface="+mn-cs"/>
      </a:defRPr>
    </a:lvl1pPr>
    <a:lvl2pPr marL="422910" algn="l" rtl="0" eaLnBrk="0" fontAlgn="base" hangingPunct="0">
      <a:spcBef>
        <a:spcPct val="30000"/>
      </a:spcBef>
      <a:spcAft>
        <a:spcPct val="0"/>
      </a:spcAft>
      <a:defRPr sz="1100" kern="1200">
        <a:solidFill>
          <a:schemeClr val="tx1"/>
        </a:solidFill>
        <a:latin typeface="Arial" panose="020B0604020202020204" pitchFamily="34" charset="0"/>
        <a:ea typeface="宋体" panose="02010600030101010101" pitchFamily="2" charset="-122"/>
        <a:cs typeface="+mn-cs"/>
      </a:defRPr>
    </a:lvl2pPr>
    <a:lvl3pPr marL="847725" algn="l" rtl="0" eaLnBrk="0" fontAlgn="base" hangingPunct="0">
      <a:spcBef>
        <a:spcPct val="30000"/>
      </a:spcBef>
      <a:spcAft>
        <a:spcPct val="0"/>
      </a:spcAft>
      <a:defRPr sz="1100" kern="1200">
        <a:solidFill>
          <a:schemeClr val="tx1"/>
        </a:solidFill>
        <a:latin typeface="Arial" panose="020B0604020202020204" pitchFamily="34" charset="0"/>
        <a:ea typeface="宋体" panose="02010600030101010101" pitchFamily="2" charset="-122"/>
        <a:cs typeface="+mn-cs"/>
      </a:defRPr>
    </a:lvl3pPr>
    <a:lvl4pPr marL="1271905" algn="l" rtl="0" eaLnBrk="0" fontAlgn="base" hangingPunct="0">
      <a:spcBef>
        <a:spcPct val="30000"/>
      </a:spcBef>
      <a:spcAft>
        <a:spcPct val="0"/>
      </a:spcAft>
      <a:defRPr sz="1100" kern="1200">
        <a:solidFill>
          <a:schemeClr val="tx1"/>
        </a:solidFill>
        <a:latin typeface="Arial" panose="020B0604020202020204" pitchFamily="34" charset="0"/>
        <a:ea typeface="宋体" panose="02010600030101010101" pitchFamily="2" charset="-122"/>
        <a:cs typeface="+mn-cs"/>
      </a:defRPr>
    </a:lvl4pPr>
    <a:lvl5pPr marL="1695450" algn="l" rtl="0" eaLnBrk="0" fontAlgn="base" hangingPunct="0">
      <a:spcBef>
        <a:spcPct val="30000"/>
      </a:spcBef>
      <a:spcAft>
        <a:spcPct val="0"/>
      </a:spcAft>
      <a:defRPr sz="1100" kern="1200">
        <a:solidFill>
          <a:schemeClr val="tx1"/>
        </a:solidFill>
        <a:latin typeface="Arial" panose="020B0604020202020204" pitchFamily="34" charset="0"/>
        <a:ea typeface="宋体" panose="02010600030101010101" pitchFamily="2" charset="-122"/>
        <a:cs typeface="+mn-cs"/>
      </a:defRPr>
    </a:lvl5pPr>
    <a:lvl6pPr marL="2120265" algn="l" defTabSz="847725" rtl="0" eaLnBrk="1" latinLnBrk="0" hangingPunct="1">
      <a:defRPr sz="1100" kern="1200">
        <a:solidFill>
          <a:schemeClr val="tx1"/>
        </a:solidFill>
        <a:latin typeface="+mn-lt"/>
        <a:ea typeface="+mn-ea"/>
        <a:cs typeface="+mn-cs"/>
      </a:defRPr>
    </a:lvl6pPr>
    <a:lvl7pPr marL="2544445" algn="l" defTabSz="847725" rtl="0" eaLnBrk="1" latinLnBrk="0" hangingPunct="1">
      <a:defRPr sz="1100" kern="1200">
        <a:solidFill>
          <a:schemeClr val="tx1"/>
        </a:solidFill>
        <a:latin typeface="+mn-lt"/>
        <a:ea typeface="+mn-ea"/>
        <a:cs typeface="+mn-cs"/>
      </a:defRPr>
    </a:lvl7pPr>
    <a:lvl8pPr marL="2967990" algn="l" defTabSz="847725" rtl="0" eaLnBrk="1" latinLnBrk="0" hangingPunct="1">
      <a:defRPr sz="1100" kern="1200">
        <a:solidFill>
          <a:schemeClr val="tx1"/>
        </a:solidFill>
        <a:latin typeface="+mn-lt"/>
        <a:ea typeface="+mn-ea"/>
        <a:cs typeface="+mn-cs"/>
      </a:defRPr>
    </a:lvl8pPr>
    <a:lvl9pPr marL="3392170" algn="l" defTabSz="847725"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a:t>
            </a:fld>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5</a:t>
            </a:fld>
            <a:endParaRPr lang="en-US" altLang="zh-CN"/>
          </a:p>
        </p:txBody>
      </p:sp>
    </p:spTree>
    <p:extLst>
      <p:ext uri="{BB962C8B-B14F-4D97-AF65-F5344CB8AC3E}">
        <p14:creationId xmlns:p14="http://schemas.microsoft.com/office/powerpoint/2010/main" val="42249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6</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7</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8</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9</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10</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11</a:t>
            </a:fld>
            <a:endParaRPr lang="en-US" altLang="zh-CN"/>
          </a:p>
        </p:txBody>
      </p:sp>
    </p:spTree>
    <p:extLst>
      <p:ext uri="{BB962C8B-B14F-4D97-AF65-F5344CB8AC3E}">
        <p14:creationId xmlns:p14="http://schemas.microsoft.com/office/powerpoint/2010/main" val="1048947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12</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13</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14</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15</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16</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17</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18</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19</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20</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21</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22</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23</a:t>
            </a:fld>
            <a:endParaRPr lang="en-US"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24</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25</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26</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27</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28</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29</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30</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31</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32</a:t>
            </a:fld>
            <a:endParaRPr lang="en-US" altLang="zh-CN"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33</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180" indent="0">
              <a:buNone/>
              <a:defRPr sz="2600"/>
            </a:lvl2pPr>
            <a:lvl3pPr marL="848360" indent="0">
              <a:buNone/>
              <a:defRPr sz="2200"/>
            </a:lvl3pPr>
            <a:lvl4pPr marL="1271905" indent="0">
              <a:buNone/>
              <a:defRPr sz="1900"/>
            </a:lvl4pPr>
            <a:lvl5pPr marL="1696085" indent="0">
              <a:buNone/>
              <a:defRPr sz="1900"/>
            </a:lvl5pPr>
            <a:lvl6pPr marL="2120265" indent="0">
              <a:buNone/>
              <a:defRPr sz="1900"/>
            </a:lvl6pPr>
            <a:lvl7pPr marL="2544445" indent="0">
              <a:buNone/>
              <a:defRPr sz="1900"/>
            </a:lvl7pPr>
            <a:lvl8pPr marL="2967990" indent="0">
              <a:buNone/>
              <a:defRPr sz="1900"/>
            </a:lvl8pPr>
            <a:lvl9pPr marL="3392170" indent="0">
              <a:buNone/>
              <a:defRPr sz="1900"/>
            </a:lvl9pPr>
          </a:lstStyle>
          <a:p>
            <a:pPr lvl="0"/>
            <a:endParaRPr lang="zh-CN" altLang="en-US" noProof="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180" indent="0">
              <a:buNone/>
              <a:defRPr sz="1100"/>
            </a:lvl2pPr>
            <a:lvl3pPr marL="848360" indent="0">
              <a:buNone/>
              <a:defRPr sz="1000"/>
            </a:lvl3pPr>
            <a:lvl4pPr marL="1271905" indent="0">
              <a:buNone/>
              <a:defRPr sz="800"/>
            </a:lvl4pPr>
            <a:lvl5pPr marL="1696085" indent="0">
              <a:buNone/>
              <a:defRPr sz="800"/>
            </a:lvl5pPr>
            <a:lvl6pPr marL="2120265" indent="0">
              <a:buNone/>
              <a:defRPr sz="800"/>
            </a:lvl6pPr>
            <a:lvl7pPr marL="2544445" indent="0">
              <a:buNone/>
              <a:defRPr sz="800"/>
            </a:lvl7pPr>
            <a:lvl8pPr marL="2967990" indent="0">
              <a:buNone/>
              <a:defRPr sz="800"/>
            </a:lvl8pPr>
            <a:lvl9pPr marL="3392170" indent="0">
              <a:buNone/>
              <a:defRPr sz="8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a:t>单击此处编辑母版标题样式</a:t>
            </a:r>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a:t>单击此处编辑母版标题样式</a:t>
            </a:r>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175320" y="152053"/>
            <a:ext cx="372660" cy="37265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userDrawn="1"/>
        </p:nvSpPr>
        <p:spPr>
          <a:xfrm>
            <a:off x="358928" y="351869"/>
            <a:ext cx="248440" cy="248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8" name="直接连接符 46"/>
          <p:cNvCxnSpPr>
            <a:cxnSpLocks noChangeShapeType="1"/>
          </p:cNvCxnSpPr>
          <p:nvPr userDrawn="1"/>
        </p:nvCxnSpPr>
        <p:spPr bwMode="auto">
          <a:xfrm flipH="1">
            <a:off x="641352" y="654051"/>
            <a:ext cx="8351711" cy="0"/>
          </a:xfrm>
          <a:prstGeom prst="line">
            <a:avLst/>
          </a:prstGeom>
          <a:noFill/>
          <a:ln w="9525" cmpd="sng">
            <a:solidFill>
              <a:srgbClr val="4D4948"/>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42418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84836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27190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169608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167640"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900" b="1">
          <a:solidFill>
            <a:schemeClr val="tx1"/>
          </a:solidFill>
          <a:latin typeface="+mn-lt"/>
          <a:ea typeface="+mn-ea"/>
          <a:cs typeface="+mn-cs"/>
        </a:defRPr>
      </a:lvl1pPr>
      <a:lvl2pPr marL="50101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829945" indent="-16129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400">
          <a:solidFill>
            <a:schemeClr val="tx1"/>
          </a:solidFill>
          <a:latin typeface="+mn-lt"/>
          <a:ea typeface="+mn-ea"/>
          <a:cs typeface="+mn-cs"/>
        </a:defRPr>
      </a:lvl3pPr>
      <a:lvl4pPr marL="116395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300">
          <a:solidFill>
            <a:schemeClr val="tx1"/>
          </a:solidFill>
          <a:latin typeface="+mn-lt"/>
          <a:ea typeface="+mn-ea"/>
          <a:cs typeface="+mn-cs"/>
        </a:defRPr>
      </a:lvl4pPr>
      <a:lvl5pPr marL="1501140" indent="-17018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5pPr>
      <a:lvl6pPr marL="192595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6pPr>
      <a:lvl7pPr marL="235013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7pPr>
      <a:lvl8pPr marL="277368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8pPr>
      <a:lvl9pPr marL="319786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9pPr>
    </p:bodyStyle>
    <p:otherStyle>
      <a:defPPr>
        <a:defRPr lang="zh-CN"/>
      </a:defPPr>
      <a:lvl1pPr marL="0" algn="l" defTabSz="847725" rtl="0" eaLnBrk="1" latinLnBrk="0" hangingPunct="1">
        <a:defRPr sz="1700" kern="1200">
          <a:solidFill>
            <a:schemeClr val="tx1"/>
          </a:solidFill>
          <a:latin typeface="+mn-lt"/>
          <a:ea typeface="+mn-ea"/>
          <a:cs typeface="+mn-cs"/>
        </a:defRPr>
      </a:lvl1pPr>
      <a:lvl2pPr marL="424180" algn="l" defTabSz="847725" rtl="0" eaLnBrk="1" latinLnBrk="0" hangingPunct="1">
        <a:defRPr sz="1700" kern="1200">
          <a:solidFill>
            <a:schemeClr val="tx1"/>
          </a:solidFill>
          <a:latin typeface="+mn-lt"/>
          <a:ea typeface="+mn-ea"/>
          <a:cs typeface="+mn-cs"/>
        </a:defRPr>
      </a:lvl2pPr>
      <a:lvl3pPr marL="848360" algn="l" defTabSz="847725" rtl="0" eaLnBrk="1" latinLnBrk="0" hangingPunct="1">
        <a:defRPr sz="1700" kern="1200">
          <a:solidFill>
            <a:schemeClr val="tx1"/>
          </a:solidFill>
          <a:latin typeface="+mn-lt"/>
          <a:ea typeface="+mn-ea"/>
          <a:cs typeface="+mn-cs"/>
        </a:defRPr>
      </a:lvl3pPr>
      <a:lvl4pPr marL="1271905" algn="l" defTabSz="847725" rtl="0" eaLnBrk="1" latinLnBrk="0" hangingPunct="1">
        <a:defRPr sz="1700" kern="1200">
          <a:solidFill>
            <a:schemeClr val="tx1"/>
          </a:solidFill>
          <a:latin typeface="+mn-lt"/>
          <a:ea typeface="+mn-ea"/>
          <a:cs typeface="+mn-cs"/>
        </a:defRPr>
      </a:lvl4pPr>
      <a:lvl5pPr marL="1696085" algn="l" defTabSz="847725" rtl="0" eaLnBrk="1" latinLnBrk="0" hangingPunct="1">
        <a:defRPr sz="1700" kern="1200">
          <a:solidFill>
            <a:schemeClr val="tx1"/>
          </a:solidFill>
          <a:latin typeface="+mn-lt"/>
          <a:ea typeface="+mn-ea"/>
          <a:cs typeface="+mn-cs"/>
        </a:defRPr>
      </a:lvl5pPr>
      <a:lvl6pPr marL="2120265" algn="l" defTabSz="847725" rtl="0" eaLnBrk="1" latinLnBrk="0" hangingPunct="1">
        <a:defRPr sz="1700" kern="1200">
          <a:solidFill>
            <a:schemeClr val="tx1"/>
          </a:solidFill>
          <a:latin typeface="+mn-lt"/>
          <a:ea typeface="+mn-ea"/>
          <a:cs typeface="+mn-cs"/>
        </a:defRPr>
      </a:lvl6pPr>
      <a:lvl7pPr marL="2544445" algn="l" defTabSz="847725" rtl="0" eaLnBrk="1" latinLnBrk="0" hangingPunct="1">
        <a:defRPr sz="1700" kern="1200">
          <a:solidFill>
            <a:schemeClr val="tx1"/>
          </a:solidFill>
          <a:latin typeface="+mn-lt"/>
          <a:ea typeface="+mn-ea"/>
          <a:cs typeface="+mn-cs"/>
        </a:defRPr>
      </a:lvl7pPr>
      <a:lvl8pPr marL="2967990" algn="l" defTabSz="847725" rtl="0" eaLnBrk="1" latinLnBrk="0" hangingPunct="1">
        <a:defRPr sz="1700" kern="1200">
          <a:solidFill>
            <a:schemeClr val="tx1"/>
          </a:solidFill>
          <a:latin typeface="+mn-lt"/>
          <a:ea typeface="+mn-ea"/>
          <a:cs typeface="+mn-cs"/>
        </a:defRPr>
      </a:lvl8pPr>
      <a:lvl9pPr marL="3392170" algn="l" defTabSz="84772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椭圆 6"/>
          <p:cNvSpPr/>
          <p:nvPr/>
        </p:nvSpPr>
        <p:spPr>
          <a:xfrm>
            <a:off x="2195736" y="339502"/>
            <a:ext cx="2016224" cy="2016224"/>
          </a:xfrm>
          <a:prstGeom prst="ellipse">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7584" y="987574"/>
            <a:ext cx="3888432" cy="3888432"/>
          </a:xfrm>
          <a:prstGeom prst="ellipse">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rot="1122655">
            <a:off x="2730555" y="346059"/>
            <a:ext cx="4345524" cy="4328669"/>
            <a:chOff x="2873896" y="405231"/>
            <a:chExt cx="4345524" cy="4328669"/>
          </a:xfrm>
        </p:grpSpPr>
        <p:sp>
          <p:nvSpPr>
            <p:cNvPr id="2" name="椭圆 1"/>
            <p:cNvSpPr/>
            <p:nvPr/>
          </p:nvSpPr>
          <p:spPr>
            <a:xfrm>
              <a:off x="2873896" y="413420"/>
              <a:ext cx="4320480" cy="4320480"/>
            </a:xfrm>
            <a:prstGeom prst="ellipse">
              <a:avLst/>
            </a:prstGeom>
            <a:solidFill>
              <a:srgbClr val="0C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990004" y="405231"/>
              <a:ext cx="4229416" cy="422941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1110108" y="-956642"/>
            <a:ext cx="3888432" cy="3888432"/>
          </a:xfrm>
          <a:prstGeom prst="ellipse">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63628" y="2859782"/>
            <a:ext cx="144016" cy="144016"/>
          </a:xfrm>
          <a:prstGeom prst="ellipse">
            <a:avLst/>
          </a:prstGeom>
          <a:solidFill>
            <a:srgbClr val="0C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51082" y="987574"/>
            <a:ext cx="144016" cy="144016"/>
          </a:xfrm>
          <a:prstGeom prst="ellipse">
            <a:avLst/>
          </a:prstGeom>
          <a:solidFill>
            <a:srgbClr val="0C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4308" y="411510"/>
            <a:ext cx="144016" cy="144016"/>
          </a:xfrm>
          <a:prstGeom prst="ellipse">
            <a:avLst/>
          </a:prstGeom>
          <a:solidFill>
            <a:srgbClr val="0CF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id="{71F15A8D-DA97-4ECB-AAEF-07EEB4650C20}"/>
              </a:ext>
            </a:extLst>
          </p:cNvPr>
          <p:cNvGrpSpPr/>
          <p:nvPr/>
        </p:nvGrpSpPr>
        <p:grpSpPr>
          <a:xfrm>
            <a:off x="3491880" y="1690401"/>
            <a:ext cx="5219982" cy="1664847"/>
            <a:chOff x="1331640" y="1313689"/>
            <a:chExt cx="6336704" cy="1678998"/>
          </a:xfrm>
        </p:grpSpPr>
        <p:sp>
          <p:nvSpPr>
            <p:cNvPr id="16" name="Rectangle 13">
              <a:extLst>
                <a:ext uri="{FF2B5EF4-FFF2-40B4-BE49-F238E27FC236}">
                  <a16:creationId xmlns:a16="http://schemas.microsoft.com/office/drawing/2014/main" id="{0381A9C9-CE8D-42E6-8392-017969C699DA}"/>
                </a:ext>
              </a:extLst>
            </p:cNvPr>
            <p:cNvSpPr txBox="1">
              <a:spLocks noChangeArrowheads="1"/>
            </p:cNvSpPr>
            <p:nvPr/>
          </p:nvSpPr>
          <p:spPr bwMode="auto">
            <a:xfrm>
              <a:off x="1331640" y="1313689"/>
              <a:ext cx="6336704" cy="576066"/>
            </a:xfrm>
            <a:prstGeom prst="rect">
              <a:avLst/>
            </a:prstGeom>
            <a:noFill/>
            <a:ln w="9525">
              <a:noFill/>
              <a:miter lim="800000"/>
            </a:ln>
            <a:effectLst/>
          </p:spPr>
          <p:txBody>
            <a:bodyPr lIns="91419" tIns="45709" rIns="91419" bIns="45709" anchor="ctr"/>
            <a:lstStyle>
              <a:lvl1pPr marL="342900" indent="-342900"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ctr" eaLnBrk="1" hangingPunct="1">
                <a:lnSpc>
                  <a:spcPts val="4200"/>
                </a:lnSpc>
                <a:spcBef>
                  <a:spcPct val="20000"/>
                </a:spcBef>
              </a:pPr>
              <a:r>
                <a:rPr lang="zh-CN" altLang="en-US" sz="3600" b="0" i="0" dirty="0">
                  <a:solidFill>
                    <a:schemeClr val="bg1"/>
                  </a:solidFill>
                  <a:latin typeface="汉仪菱心体简" panose="02010609000101010101" pitchFamily="49" charset="-122"/>
                  <a:ea typeface="汉仪菱心体简" panose="02010609000101010101" pitchFamily="49" charset="-122"/>
                </a:rPr>
                <a:t>企业管理培训员</a:t>
              </a:r>
              <a:r>
                <a:rPr lang="zh-CN" altLang="en-US" sz="3600" b="0" i="0" dirty="0">
                  <a:solidFill>
                    <a:srgbClr val="C00000"/>
                  </a:solidFill>
                  <a:latin typeface="汉仪菱心体简" panose="02010609000101010101" pitchFamily="49" charset="-122"/>
                  <a:ea typeface="汉仪菱心体简" panose="02010609000101010101" pitchFamily="49" charset="-122"/>
                </a:rPr>
                <a:t>工培训</a:t>
              </a:r>
            </a:p>
          </p:txBody>
        </p:sp>
        <p:sp>
          <p:nvSpPr>
            <p:cNvPr id="17" name="TextBox 30">
              <a:extLst>
                <a:ext uri="{FF2B5EF4-FFF2-40B4-BE49-F238E27FC236}">
                  <a16:creationId xmlns:a16="http://schemas.microsoft.com/office/drawing/2014/main" id="{19370C9B-04CD-461B-BDB5-7F722E102BEC}"/>
                </a:ext>
              </a:extLst>
            </p:cNvPr>
            <p:cNvSpPr txBox="1"/>
            <p:nvPr/>
          </p:nvSpPr>
          <p:spPr>
            <a:xfrm>
              <a:off x="2865624" y="1968391"/>
              <a:ext cx="3026321" cy="1024296"/>
            </a:xfrm>
            <a:prstGeom prst="rect">
              <a:avLst/>
            </a:prstGeom>
            <a:solidFill>
              <a:srgbClr val="C00000"/>
            </a:solidFill>
            <a:ln>
              <a:no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zh-CN" altLang="en-US" sz="6000" b="0" dirty="0">
                  <a:solidFill>
                    <a:schemeClr val="bg1"/>
                  </a:solidFill>
                  <a:latin typeface="汉仪菱心体简" panose="02010609000101010101" pitchFamily="49" charset="-122"/>
                  <a:ea typeface="汉仪菱心体简" panose="02010609000101010101" pitchFamily="49" charset="-122"/>
                </a:rPr>
                <a:t>执行力</a:t>
              </a:r>
            </a:p>
          </p:txBody>
        </p:sp>
      </p:grpSp>
    </p:spTree>
    <p:extLst>
      <p:ext uri="{BB962C8B-B14F-4D97-AF65-F5344CB8AC3E}">
        <p14:creationId xmlns:p14="http://schemas.microsoft.com/office/powerpoint/2010/main" val="578145512"/>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8" name="Rectangle 43"/>
          <p:cNvSpPr>
            <a:spLocks noChangeArrowheads="1"/>
          </p:cNvSpPr>
          <p:nvPr/>
        </p:nvSpPr>
        <p:spPr bwMode="auto">
          <a:xfrm>
            <a:off x="1116062" y="1145133"/>
            <a:ext cx="6854825" cy="3048000"/>
          </a:xfrm>
          <a:prstGeom prst="rect">
            <a:avLst/>
          </a:prstGeom>
          <a:solidFill>
            <a:srgbClr val="7A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nchor="ctr"/>
          <a:lstStyle/>
          <a:p>
            <a:endParaRPr lang="zh-CN" altLang="en-US"/>
          </a:p>
        </p:txBody>
      </p:sp>
      <p:sp>
        <p:nvSpPr>
          <p:cNvPr id="11" name="Rectangle 44"/>
          <p:cNvSpPr>
            <a:spLocks noChangeArrowheads="1"/>
          </p:cNvSpPr>
          <p:nvPr/>
        </p:nvSpPr>
        <p:spPr bwMode="auto">
          <a:xfrm>
            <a:off x="1192262" y="1221333"/>
            <a:ext cx="6692900" cy="2874962"/>
          </a:xfrm>
          <a:prstGeom prst="rect">
            <a:avLst/>
          </a:prstGeom>
          <a:solidFill>
            <a:schemeClr val="bg1"/>
          </a:solidFill>
          <a:ln w="9525" algn="ctr">
            <a:solidFill>
              <a:schemeClr val="tx1"/>
            </a:solidFill>
            <a:prstDash val="dash"/>
            <a:miter lim="800000"/>
          </a:ln>
          <a:effectLst/>
        </p:spPr>
        <p:txBody>
          <a:bodyPr wrap="none" anchor="ctr"/>
          <a:lstStyle/>
          <a:p>
            <a:endParaRPr lang="zh-CN" altLang="en-US"/>
          </a:p>
        </p:txBody>
      </p:sp>
      <p:sp>
        <p:nvSpPr>
          <p:cNvPr id="12" name="Rectangle 30"/>
          <p:cNvSpPr>
            <a:spLocks noChangeArrowheads="1"/>
          </p:cNvSpPr>
          <p:nvPr/>
        </p:nvSpPr>
        <p:spPr bwMode="auto">
          <a:xfrm>
            <a:off x="1836787" y="1880145"/>
            <a:ext cx="5472113" cy="2541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400" dirty="0">
                <a:solidFill>
                  <a:srgbClr val="FF0000"/>
                </a:solidFill>
                <a:latin typeface="+mj-ea"/>
                <a:ea typeface="+mj-ea"/>
              </a:rPr>
              <a:t>执行力培训，主要通过对执行力与人才管理内容进行系统的培训，以提升对企业执行的能力，最大程度实现执行力的提升</a:t>
            </a:r>
          </a:p>
          <a:p>
            <a:pPr eaLnBrk="1" hangingPunct="1">
              <a:lnSpc>
                <a:spcPct val="120000"/>
              </a:lnSpc>
            </a:pPr>
            <a:endParaRPr lang="zh-CN" altLang="en-US" sz="1500" dirty="0">
              <a:solidFill>
                <a:srgbClr val="FF0000"/>
              </a:solidFill>
              <a:latin typeface="+mj-ea"/>
              <a:ea typeface="+mj-ea"/>
            </a:endParaRPr>
          </a:p>
          <a:p>
            <a:pPr eaLnBrk="1" hangingPunct="1">
              <a:lnSpc>
                <a:spcPct val="120000"/>
              </a:lnSpc>
            </a:pPr>
            <a:endParaRPr lang="zh-CN" altLang="en-US" sz="1500" dirty="0"/>
          </a:p>
        </p:txBody>
      </p:sp>
      <p:pic>
        <p:nvPicPr>
          <p:cNvPr id="17"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276895"/>
            <a:ext cx="1957387" cy="6604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pic>
      <p:sp>
        <p:nvSpPr>
          <p:cNvPr id="20" name="Text Box 5"/>
          <p:cNvSpPr txBox="1">
            <a:spLocks noChangeArrowheads="1"/>
          </p:cNvSpPr>
          <p:nvPr/>
        </p:nvSpPr>
        <p:spPr bwMode="auto">
          <a:xfrm>
            <a:off x="1128762" y="1268958"/>
            <a:ext cx="1944688" cy="65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700">
                <a:solidFill>
                  <a:schemeClr val="bg1"/>
                </a:solidFill>
                <a:latin typeface="方正隶二简体" pitchFamily="65" charset="-122"/>
                <a:ea typeface="方正隶二简体" pitchFamily="65" charset="-122"/>
              </a:rPr>
              <a:t>前 言</a:t>
            </a:r>
          </a:p>
        </p:txBody>
      </p:sp>
    </p:spTree>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lide(fromLeft)">
                                      <p:cBhvr>
                                        <p:cTn id="16" dur="500"/>
                                        <p:tgtEl>
                                          <p:spTgt spid="17"/>
                                        </p:tgtEl>
                                      </p:cBhvr>
                                    </p:animEffect>
                                  </p:childTnLst>
                                </p:cTn>
                              </p:par>
                            </p:childTnLst>
                          </p:cTn>
                        </p:par>
                        <p:par>
                          <p:cTn id="17" fill="hold">
                            <p:stCondLst>
                              <p:cond delay="1000"/>
                            </p:stCondLst>
                            <p:childTnLst>
                              <p:par>
                                <p:cTn id="18" presetID="47" presetClass="entr" presetSubtype="0" fill="hold" grpId="0" nodeType="afterEffect">
                                  <p:stCondLst>
                                    <p:cond delay="0"/>
                                  </p:stCondLst>
                                  <p:iterate type="lt">
                                    <p:tmPct val="0"/>
                                  </p:iterate>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12" presetClass="entr" presetSubtype="1" fill="hold" grpId="0" nodeType="withEffect">
                                  <p:stCondLst>
                                    <p:cond delay="7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down)">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8" name="矩形 37"/>
          <p:cNvSpPr/>
          <p:nvPr/>
        </p:nvSpPr>
        <p:spPr>
          <a:xfrm>
            <a:off x="2" y="0"/>
            <a:ext cx="2435526"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grpSp>
        <p:nvGrpSpPr>
          <p:cNvPr id="39" name="组合 38"/>
          <p:cNvGrpSpPr/>
          <p:nvPr/>
        </p:nvGrpSpPr>
        <p:grpSpPr>
          <a:xfrm>
            <a:off x="1172237" y="714428"/>
            <a:ext cx="1167515" cy="1759119"/>
            <a:chOff x="687345" y="1342594"/>
            <a:chExt cx="1167514" cy="1759119"/>
          </a:xfrm>
        </p:grpSpPr>
        <p:sp>
          <p:nvSpPr>
            <p:cNvPr id="40" name="TextBox 39"/>
            <p:cNvSpPr txBox="1"/>
            <p:nvPr/>
          </p:nvSpPr>
          <p:spPr>
            <a:xfrm>
              <a:off x="687345" y="1342594"/>
              <a:ext cx="1031050" cy="1656607"/>
            </a:xfrm>
            <a:prstGeom prst="rect">
              <a:avLst/>
            </a:prstGeom>
            <a:noFill/>
          </p:spPr>
          <p:txBody>
            <a:bodyPr vert="eaVert" wrap="none" rtlCol="0">
              <a:spAutoFit/>
            </a:bodyPr>
            <a:lstStyle/>
            <a:p>
              <a:r>
                <a:rPr lang="zh-CN" altLang="en-US" sz="5500" b="1" spc="599" dirty="0">
                  <a:solidFill>
                    <a:schemeClr val="bg1"/>
                  </a:solidFill>
                  <a:latin typeface="微软雅黑" panose="020B0503020204020204" pitchFamily="34" charset="-122"/>
                  <a:ea typeface="微软雅黑" panose="020B0503020204020204" pitchFamily="34" charset="-122"/>
                </a:rPr>
                <a:t>目录</a:t>
              </a:r>
            </a:p>
          </p:txBody>
        </p:sp>
        <p:sp>
          <p:nvSpPr>
            <p:cNvPr id="41" name="TextBox 40"/>
            <p:cNvSpPr txBox="1"/>
            <p:nvPr/>
          </p:nvSpPr>
          <p:spPr>
            <a:xfrm>
              <a:off x="1393194" y="1893690"/>
              <a:ext cx="461665" cy="1208023"/>
            </a:xfrm>
            <a:prstGeom prst="rect">
              <a:avLst/>
            </a:prstGeom>
            <a:noFill/>
          </p:spPr>
          <p:txBody>
            <a:bodyPr vert="eaVert" wrap="none" rtlCol="0">
              <a:spAutoFit/>
            </a:bodyPr>
            <a:lstStyle/>
            <a:p>
              <a:r>
                <a:rPr lang="en-US" altLang="zh-CN" b="1" spc="-150" dirty="0">
                  <a:solidFill>
                    <a:schemeClr val="bg1"/>
                  </a:solidFill>
                  <a:latin typeface="Arial" panose="020B0604020202020204" pitchFamily="34" charset="0"/>
                  <a:cs typeface="Arial" panose="020B0604020202020204" pitchFamily="34" charset="0"/>
                </a:rPr>
                <a:t>CONTENTS</a:t>
              </a:r>
              <a:endParaRPr lang="zh-CN" altLang="en-US" b="1" spc="-150" dirty="0">
                <a:solidFill>
                  <a:schemeClr val="bg1"/>
                </a:solidFill>
                <a:latin typeface="Arial" panose="020B0604020202020204" pitchFamily="34" charset="0"/>
                <a:cs typeface="Arial" panose="020B0604020202020204" pitchFamily="34" charset="0"/>
              </a:endParaRPr>
            </a:p>
          </p:txBody>
        </p:sp>
      </p:grpSp>
      <p:grpSp>
        <p:nvGrpSpPr>
          <p:cNvPr id="3" name="组合 2">
            <a:extLst>
              <a:ext uri="{FF2B5EF4-FFF2-40B4-BE49-F238E27FC236}">
                <a16:creationId xmlns:a16="http://schemas.microsoft.com/office/drawing/2014/main" id="{1973D83B-98A1-4D5F-B39F-446145B2C0AF}"/>
              </a:ext>
            </a:extLst>
          </p:cNvPr>
          <p:cNvGrpSpPr/>
          <p:nvPr/>
        </p:nvGrpSpPr>
        <p:grpSpPr>
          <a:xfrm>
            <a:off x="3059830" y="843558"/>
            <a:ext cx="5328594" cy="3240362"/>
            <a:chOff x="3059830" y="1203596"/>
            <a:chExt cx="5184578" cy="2206591"/>
          </a:xfrm>
        </p:grpSpPr>
        <p:grpSp>
          <p:nvGrpSpPr>
            <p:cNvPr id="42" name="组合 41"/>
            <p:cNvGrpSpPr/>
            <p:nvPr/>
          </p:nvGrpSpPr>
          <p:grpSpPr>
            <a:xfrm>
              <a:off x="3059831" y="1203596"/>
              <a:ext cx="5184577" cy="723274"/>
              <a:chOff x="2987824" y="1300427"/>
              <a:chExt cx="5184576" cy="723276"/>
            </a:xfrm>
          </p:grpSpPr>
          <p:sp>
            <p:nvSpPr>
              <p:cNvPr id="43" name="TextBox 42"/>
              <p:cNvSpPr txBox="1"/>
              <p:nvPr/>
            </p:nvSpPr>
            <p:spPr>
              <a:xfrm>
                <a:off x="3625305" y="1407864"/>
                <a:ext cx="4547095" cy="461666"/>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fontAlgn="auto"/>
                <a:r>
                  <a:rPr lang="zh-CN" altLang="en-US" sz="2400" spc="600" noProof="1">
                    <a:latin typeface="微软雅黑" panose="020B0503020204020204" pitchFamily="34" charset="-122"/>
                    <a:ea typeface="微软雅黑" panose="020B0503020204020204" pitchFamily="34" charset="-122"/>
                  </a:rPr>
                  <a:t>执行力概念</a:t>
                </a:r>
              </a:p>
            </p:txBody>
          </p:sp>
          <p:grpSp>
            <p:nvGrpSpPr>
              <p:cNvPr id="44" name="组合 43"/>
              <p:cNvGrpSpPr/>
              <p:nvPr/>
            </p:nvGrpSpPr>
            <p:grpSpPr>
              <a:xfrm>
                <a:off x="2987824" y="1300427"/>
                <a:ext cx="864096" cy="723276"/>
                <a:chOff x="2165941" y="1632858"/>
                <a:chExt cx="864096" cy="723276"/>
              </a:xfrm>
            </p:grpSpPr>
            <p:sp>
              <p:nvSpPr>
                <p:cNvPr id="45" name="五边形 44"/>
                <p:cNvSpPr/>
                <p:nvPr/>
              </p:nvSpPr>
              <p:spPr>
                <a:xfrm>
                  <a:off x="2165941" y="1740295"/>
                  <a:ext cx="864096" cy="461665"/>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2216421" y="1632858"/>
                  <a:ext cx="535724" cy="723276"/>
                </a:xfrm>
                <a:prstGeom prst="rect">
                  <a:avLst/>
                </a:prstGeom>
                <a:noFill/>
              </p:spPr>
              <p:txBody>
                <a:bodyPr wrap="none" rtlCol="0">
                  <a:spAutoFit/>
                </a:bodyPr>
                <a:lstStyle/>
                <a:p>
                  <a:r>
                    <a:rPr lang="en-US" altLang="zh-CN" sz="4100" b="1" dirty="0">
                      <a:solidFill>
                        <a:schemeClr val="bg1"/>
                      </a:solidFill>
                      <a:latin typeface="Arial Black" panose="020B0A04020102020204" pitchFamily="34" charset="0"/>
                      <a:ea typeface="Arial Unicode MS" pitchFamily="34" charset="-122"/>
                      <a:cs typeface="Arial Unicode MS" pitchFamily="34" charset="-122"/>
                    </a:rPr>
                    <a:t>1</a:t>
                  </a:r>
                  <a:endParaRPr lang="zh-CN" altLang="en-US" sz="4100" b="1" dirty="0">
                    <a:solidFill>
                      <a:schemeClr val="bg1"/>
                    </a:solidFill>
                    <a:latin typeface="Arial Black" panose="020B0A04020102020204" pitchFamily="34" charset="0"/>
                    <a:ea typeface="Arial Unicode MS" pitchFamily="34" charset="-122"/>
                    <a:cs typeface="Arial Unicode MS" pitchFamily="34" charset="-122"/>
                  </a:endParaRPr>
                </a:p>
              </p:txBody>
            </p:sp>
          </p:grpSp>
        </p:grpSp>
        <p:grpSp>
          <p:nvGrpSpPr>
            <p:cNvPr id="47" name="组合 46"/>
            <p:cNvGrpSpPr/>
            <p:nvPr/>
          </p:nvGrpSpPr>
          <p:grpSpPr>
            <a:xfrm>
              <a:off x="3059830" y="1945254"/>
              <a:ext cx="5184578" cy="723274"/>
              <a:chOff x="2987824" y="2045908"/>
              <a:chExt cx="5184578" cy="723276"/>
            </a:xfrm>
          </p:grpSpPr>
          <p:sp>
            <p:nvSpPr>
              <p:cNvPr id="48" name="TextBox 47"/>
              <p:cNvSpPr txBox="1"/>
              <p:nvPr/>
            </p:nvSpPr>
            <p:spPr>
              <a:xfrm>
                <a:off x="3625306" y="2147553"/>
                <a:ext cx="4547096" cy="461666"/>
              </a:xfrm>
              <a:prstGeom prst="rect">
                <a:avLst/>
              </a:prstGeom>
              <a:ln>
                <a:solidFill>
                  <a:srgbClr val="C8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r>
                  <a:rPr lang="zh-CN" altLang="en-US" spc="600" noProof="1"/>
                  <a:t>提升执行力</a:t>
                </a:r>
              </a:p>
            </p:txBody>
          </p:sp>
          <p:grpSp>
            <p:nvGrpSpPr>
              <p:cNvPr id="49" name="组合 48"/>
              <p:cNvGrpSpPr/>
              <p:nvPr/>
            </p:nvGrpSpPr>
            <p:grpSpPr>
              <a:xfrm>
                <a:off x="2987824" y="2045908"/>
                <a:ext cx="864096" cy="723276"/>
                <a:chOff x="2165941" y="2378338"/>
                <a:chExt cx="864096" cy="723275"/>
              </a:xfrm>
            </p:grpSpPr>
            <p:sp>
              <p:nvSpPr>
                <p:cNvPr id="50" name="五边形 49"/>
                <p:cNvSpPr/>
                <p:nvPr/>
              </p:nvSpPr>
              <p:spPr>
                <a:xfrm>
                  <a:off x="2165941" y="2479984"/>
                  <a:ext cx="864096" cy="461665"/>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2216421" y="2378338"/>
                  <a:ext cx="535724" cy="723275"/>
                </a:xfrm>
                <a:prstGeom prst="rect">
                  <a:avLst/>
                </a:prstGeom>
                <a:noFill/>
              </p:spPr>
              <p:txBody>
                <a:bodyPr wrap="none" rtlCol="0">
                  <a:spAutoFit/>
                </a:bodyPr>
                <a:lstStyle/>
                <a:p>
                  <a:r>
                    <a:rPr lang="en-US" altLang="zh-CN" sz="4100" b="1" dirty="0">
                      <a:solidFill>
                        <a:schemeClr val="bg1"/>
                      </a:solidFill>
                      <a:latin typeface="Arial Black" panose="020B0A04020102020204" pitchFamily="34" charset="0"/>
                      <a:ea typeface="Arial Unicode MS" pitchFamily="34" charset="-122"/>
                      <a:cs typeface="Arial Unicode MS" pitchFamily="34" charset="-122"/>
                    </a:rPr>
                    <a:t>2</a:t>
                  </a:r>
                  <a:endParaRPr lang="zh-CN" altLang="en-US" sz="4100" b="1" dirty="0">
                    <a:solidFill>
                      <a:schemeClr val="bg1"/>
                    </a:solidFill>
                    <a:latin typeface="Arial Black" panose="020B0A04020102020204" pitchFamily="34" charset="0"/>
                    <a:ea typeface="Arial Unicode MS" pitchFamily="34" charset="-122"/>
                    <a:cs typeface="Arial Unicode MS" pitchFamily="34" charset="-122"/>
                  </a:endParaRPr>
                </a:p>
              </p:txBody>
            </p:sp>
          </p:grpSp>
        </p:grpSp>
        <p:grpSp>
          <p:nvGrpSpPr>
            <p:cNvPr id="52" name="组合 51"/>
            <p:cNvGrpSpPr/>
            <p:nvPr/>
          </p:nvGrpSpPr>
          <p:grpSpPr>
            <a:xfrm>
              <a:off x="3059831" y="2686912"/>
              <a:ext cx="5184577" cy="723275"/>
              <a:chOff x="2987824" y="2783740"/>
              <a:chExt cx="5184576" cy="723276"/>
            </a:xfrm>
          </p:grpSpPr>
          <p:sp>
            <p:nvSpPr>
              <p:cNvPr id="53" name="TextBox 52"/>
              <p:cNvSpPr txBox="1"/>
              <p:nvPr/>
            </p:nvSpPr>
            <p:spPr>
              <a:xfrm>
                <a:off x="3625305" y="2887242"/>
                <a:ext cx="4547095" cy="461665"/>
              </a:xfrm>
              <a:prstGeom prst="rect">
                <a:avLst/>
              </a:prstGeom>
              <a:ln>
                <a:solidFill>
                  <a:srgbClr val="C8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r>
                  <a:rPr lang="zh-CN" altLang="en-US" spc="600" noProof="1"/>
                  <a:t>执行力理念</a:t>
                </a:r>
              </a:p>
            </p:txBody>
          </p:sp>
          <p:grpSp>
            <p:nvGrpSpPr>
              <p:cNvPr id="54" name="组合 53"/>
              <p:cNvGrpSpPr/>
              <p:nvPr/>
            </p:nvGrpSpPr>
            <p:grpSpPr>
              <a:xfrm>
                <a:off x="2987824" y="2783740"/>
                <a:ext cx="864096" cy="723276"/>
                <a:chOff x="2165941" y="3116171"/>
                <a:chExt cx="864096" cy="723276"/>
              </a:xfrm>
            </p:grpSpPr>
            <p:sp>
              <p:nvSpPr>
                <p:cNvPr id="55" name="五边形 54"/>
                <p:cNvSpPr/>
                <p:nvPr/>
              </p:nvSpPr>
              <p:spPr>
                <a:xfrm>
                  <a:off x="2165941" y="3219673"/>
                  <a:ext cx="864096" cy="461665"/>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2216421" y="3116171"/>
                  <a:ext cx="535724" cy="723276"/>
                </a:xfrm>
                <a:prstGeom prst="rect">
                  <a:avLst/>
                </a:prstGeom>
                <a:noFill/>
              </p:spPr>
              <p:txBody>
                <a:bodyPr wrap="none" rtlCol="0">
                  <a:spAutoFit/>
                </a:bodyPr>
                <a:lstStyle/>
                <a:p>
                  <a:r>
                    <a:rPr lang="en-US" altLang="zh-CN" sz="4100" b="1" dirty="0">
                      <a:solidFill>
                        <a:schemeClr val="bg1"/>
                      </a:solidFill>
                      <a:latin typeface="Arial Black" panose="020B0A04020102020204" pitchFamily="34" charset="0"/>
                      <a:ea typeface="Arial Unicode MS" pitchFamily="34" charset="-122"/>
                      <a:cs typeface="Arial Unicode MS" pitchFamily="34" charset="-122"/>
                    </a:rPr>
                    <a:t>3</a:t>
                  </a:r>
                  <a:endParaRPr lang="zh-CN" altLang="en-US" sz="4100" b="1" dirty="0">
                    <a:solidFill>
                      <a:schemeClr val="bg1"/>
                    </a:solidFill>
                    <a:latin typeface="Arial Black" panose="020B0A04020102020204" pitchFamily="34" charset="0"/>
                    <a:ea typeface="Arial Unicode MS" pitchFamily="34" charset="-122"/>
                    <a:cs typeface="Arial Unicode MS" pitchFamily="3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outHorizontal)">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left)">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1000"/>
            <a:lum/>
          </a:blip>
          <a:srcRect/>
          <a:stretch>
            <a:fillRect t="-8000" b="-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304224" y="936137"/>
            <a:ext cx="7072312" cy="3482975"/>
            <a:chOff x="1358950" y="1173758"/>
            <a:chExt cx="7072312" cy="3482975"/>
          </a:xfrm>
        </p:grpSpPr>
        <p:sp>
          <p:nvSpPr>
            <p:cNvPr id="3" name="Freeform 5"/>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Freeform 8"/>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5" name="Freeform 6"/>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C0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1</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3195761" y="1264949"/>
            <a:ext cx="4038847" cy="584775"/>
          </a:xfrm>
          <a:prstGeom prst="rect">
            <a:avLst/>
          </a:prstGeom>
          <a:noFill/>
        </p:spPr>
        <p:txBody>
          <a:bodyPr wrap="square" rtlCol="0">
            <a:spAutoFit/>
          </a:bodyPr>
          <a:lstStyle/>
          <a:p>
            <a:pPr marL="685800" indent="-685800">
              <a:buClr>
                <a:srgbClr val="00B0F0"/>
              </a:buClr>
              <a:buFont typeface="Wingdings" panose="05000000000000000000" pitchFamily="2" charset="2"/>
              <a:buChar char="l"/>
            </a:pPr>
            <a:r>
              <a:rPr lang="zh-CN" altLang="en-US" sz="3200" dirty="0">
                <a:latin typeface="微软雅黑" panose="020B0503020204020204" pitchFamily="34" charset="-122"/>
                <a:ea typeface="微软雅黑" panose="020B0503020204020204" pitchFamily="34" charset="-122"/>
              </a:rPr>
              <a:t>执行力概念</a:t>
            </a:r>
          </a:p>
        </p:txBody>
      </p:sp>
      <p:sp>
        <p:nvSpPr>
          <p:cNvPr id="10"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C3868451-F0C0-4196-B990-DB38D5139AC0}"/>
              </a:ext>
            </a:extLst>
          </p:cNvPr>
          <p:cNvSpPr/>
          <p:nvPr/>
        </p:nvSpPr>
        <p:spPr>
          <a:xfrm>
            <a:off x="1907704" y="2479358"/>
            <a:ext cx="5724644" cy="452432"/>
          </a:xfrm>
          <a:prstGeom prst="rect">
            <a:avLst/>
          </a:prstGeom>
        </p:spPr>
        <p:txBody>
          <a:bodyPr wrap="none">
            <a:spAutoFit/>
          </a:bodyPr>
          <a:lstStyle/>
          <a:p>
            <a:pPr>
              <a:lnSpc>
                <a:spcPct val="130000"/>
              </a:lnSpc>
            </a:pPr>
            <a:r>
              <a:rPr lang="zh-CN" altLang="en-US" dirty="0">
                <a:latin typeface="微软雅黑" panose="020B0503020204020204" pitchFamily="34" charset="-122"/>
                <a:ea typeface="微软雅黑" panose="020B0503020204020204" pitchFamily="34" charset="-122"/>
              </a:rPr>
              <a:t>执行力就是按照公司的要求不择不扣的把事情执行到底</a:t>
            </a:r>
          </a:p>
        </p:txBody>
      </p:sp>
      <p:sp>
        <p:nvSpPr>
          <p:cNvPr id="16" name="矩形 15">
            <a:extLst>
              <a:ext uri="{FF2B5EF4-FFF2-40B4-BE49-F238E27FC236}">
                <a16:creationId xmlns:a16="http://schemas.microsoft.com/office/drawing/2014/main" id="{419440F5-479C-4FBC-A71B-F81A1DFA336D}"/>
              </a:ext>
            </a:extLst>
          </p:cNvPr>
          <p:cNvSpPr/>
          <p:nvPr/>
        </p:nvSpPr>
        <p:spPr>
          <a:xfrm>
            <a:off x="1907704" y="2931790"/>
            <a:ext cx="6838854" cy="417358"/>
          </a:xfrm>
          <a:prstGeom prst="rect">
            <a:avLst/>
          </a:prstGeom>
        </p:spPr>
        <p:txBody>
          <a:bodyPr wrap="square">
            <a:spAutoFit/>
          </a:bodyPr>
          <a:lstStyle/>
          <a:p>
            <a:pPr>
              <a:lnSpc>
                <a:spcPct val="130000"/>
              </a:lnSpc>
            </a:pPr>
            <a:r>
              <a:rPr lang="zh-CN" altLang="en-US" dirty="0">
                <a:latin typeface="微软雅黑" panose="020B0503020204020204" pitchFamily="34" charset="-122"/>
                <a:ea typeface="微软雅黑" panose="020B0503020204020204" pitchFamily="34" charset="-122"/>
              </a:rPr>
              <a:t>执行力就是贯彻公司战略意图，完成预定目标的操作能力</a:t>
            </a:r>
          </a:p>
        </p:txBody>
      </p:sp>
      <p:sp>
        <p:nvSpPr>
          <p:cNvPr id="17" name="矩形 16">
            <a:extLst>
              <a:ext uri="{FF2B5EF4-FFF2-40B4-BE49-F238E27FC236}">
                <a16:creationId xmlns:a16="http://schemas.microsoft.com/office/drawing/2014/main" id="{5B7CA345-6500-480E-8FE7-A4C725FA968C}"/>
              </a:ext>
            </a:extLst>
          </p:cNvPr>
          <p:cNvSpPr/>
          <p:nvPr/>
        </p:nvSpPr>
        <p:spPr>
          <a:xfrm>
            <a:off x="1907704" y="3363838"/>
            <a:ext cx="5865352" cy="777457"/>
          </a:xfrm>
          <a:prstGeom prst="rect">
            <a:avLst/>
          </a:prstGeom>
        </p:spPr>
        <p:txBody>
          <a:bodyPr wrap="square">
            <a:spAutoFit/>
          </a:bodyPr>
          <a:lstStyle/>
          <a:p>
            <a:pPr algn="just">
              <a:lnSpc>
                <a:spcPct val="130000"/>
              </a:lnSpc>
            </a:pPr>
            <a:r>
              <a:rPr lang="zh-CN" altLang="en-US" dirty="0">
                <a:latin typeface="微软雅黑" panose="020B0503020204020204" pitchFamily="34" charset="-122"/>
                <a:ea typeface="微软雅黑" panose="020B0503020204020204" pitchFamily="34" charset="-122"/>
              </a:rPr>
              <a:t>执行力就是能够按照领导的安排，在时限内保质保量完成任务的能力</a:t>
            </a:r>
          </a:p>
        </p:txBody>
      </p:sp>
    </p:spTree>
  </p:cSld>
  <p:clrMapOvr>
    <a:masterClrMapping/>
  </p:clrMapOvr>
  <mc:AlternateContent xmlns:mc="http://schemas.openxmlformats.org/markup-compatibility/2006" xmlns:p14="http://schemas.microsoft.com/office/powerpoint/2010/main">
    <mc:Choice Requires="p14">
      <p:transition spd="slow" p14:dur="1750" advClick="0" advTm="8000">
        <p14:gallery dir="l"/>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90"/>
                                          </p:val>
                                        </p:tav>
                                        <p:tav tm="100000">
                                          <p:val>
                                            <p:fltVal val="0"/>
                                          </p:val>
                                        </p:tav>
                                      </p:tavLst>
                                    </p:anim>
                                    <p:animEffect transition="in" filter="fade">
                                      <p:cBhvr>
                                        <p:cTn id="22" dur="500"/>
                                        <p:tgtEl>
                                          <p:spTgt spid="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500" fill="hold"/>
                                        <p:tgtEl>
                                          <p:spTgt spid="15"/>
                                        </p:tgtEl>
                                        <p:attrNameLst>
                                          <p:attrName>ppt_w</p:attrName>
                                        </p:attrNameLst>
                                      </p:cBhvr>
                                      <p:tavLst>
                                        <p:tav tm="0">
                                          <p:val>
                                            <p:fltVal val="0"/>
                                          </p:val>
                                        </p:tav>
                                        <p:tav tm="100000">
                                          <p:val>
                                            <p:strVal val="#ppt_w"/>
                                          </p:val>
                                        </p:tav>
                                      </p:tavLst>
                                    </p:anim>
                                    <p:anim calcmode="lin" valueType="num">
                                      <p:cBhvr>
                                        <p:cTn id="37" dur="1500" fill="hold"/>
                                        <p:tgtEl>
                                          <p:spTgt spid="15"/>
                                        </p:tgtEl>
                                        <p:attrNameLst>
                                          <p:attrName>ppt_h</p:attrName>
                                        </p:attrNameLst>
                                      </p:cBhvr>
                                      <p:tavLst>
                                        <p:tav tm="0">
                                          <p:val>
                                            <p:fltVal val="0"/>
                                          </p:val>
                                        </p:tav>
                                        <p:tav tm="100000">
                                          <p:val>
                                            <p:strVal val="#ppt_h"/>
                                          </p:val>
                                        </p:tav>
                                      </p:tavLst>
                                    </p:anim>
                                    <p:animEffect transition="in" filter="fade">
                                      <p:cBhvr>
                                        <p:cTn id="38" dur="1500"/>
                                        <p:tgtEl>
                                          <p:spTgt spid="15"/>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1500" fill="hold"/>
                                        <p:tgtEl>
                                          <p:spTgt spid="16"/>
                                        </p:tgtEl>
                                        <p:attrNameLst>
                                          <p:attrName>ppt_w</p:attrName>
                                        </p:attrNameLst>
                                      </p:cBhvr>
                                      <p:tavLst>
                                        <p:tav tm="0">
                                          <p:val>
                                            <p:fltVal val="0"/>
                                          </p:val>
                                        </p:tav>
                                        <p:tav tm="100000">
                                          <p:val>
                                            <p:strVal val="#ppt_w"/>
                                          </p:val>
                                        </p:tav>
                                      </p:tavLst>
                                    </p:anim>
                                    <p:anim calcmode="lin" valueType="num">
                                      <p:cBhvr>
                                        <p:cTn id="43" dur="1500" fill="hold"/>
                                        <p:tgtEl>
                                          <p:spTgt spid="16"/>
                                        </p:tgtEl>
                                        <p:attrNameLst>
                                          <p:attrName>ppt_h</p:attrName>
                                        </p:attrNameLst>
                                      </p:cBhvr>
                                      <p:tavLst>
                                        <p:tav tm="0">
                                          <p:val>
                                            <p:fltVal val="0"/>
                                          </p:val>
                                        </p:tav>
                                        <p:tav tm="100000">
                                          <p:val>
                                            <p:strVal val="#ppt_h"/>
                                          </p:val>
                                        </p:tav>
                                      </p:tavLst>
                                    </p:anim>
                                    <p:animEffect transition="in" filter="fade">
                                      <p:cBhvr>
                                        <p:cTn id="44" dur="1500"/>
                                        <p:tgtEl>
                                          <p:spTgt spid="16"/>
                                        </p:tgtEl>
                                      </p:cBhvr>
                                    </p:animEffect>
                                  </p:childTnLst>
                                </p:cTn>
                              </p:par>
                            </p:childTnLst>
                          </p:cTn>
                        </p:par>
                        <p:par>
                          <p:cTn id="45" fill="hold">
                            <p:stCondLst>
                              <p:cond delay="550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500" fill="hold"/>
                                        <p:tgtEl>
                                          <p:spTgt spid="17"/>
                                        </p:tgtEl>
                                        <p:attrNameLst>
                                          <p:attrName>ppt_w</p:attrName>
                                        </p:attrNameLst>
                                      </p:cBhvr>
                                      <p:tavLst>
                                        <p:tav tm="0">
                                          <p:val>
                                            <p:fltVal val="0"/>
                                          </p:val>
                                        </p:tav>
                                        <p:tav tm="100000">
                                          <p:val>
                                            <p:strVal val="#ppt_w"/>
                                          </p:val>
                                        </p:tav>
                                      </p:tavLst>
                                    </p:anim>
                                    <p:anim calcmode="lin" valueType="num">
                                      <p:cBhvr>
                                        <p:cTn id="49" dur="1500" fill="hold"/>
                                        <p:tgtEl>
                                          <p:spTgt spid="17"/>
                                        </p:tgtEl>
                                        <p:attrNameLst>
                                          <p:attrName>ppt_h</p:attrName>
                                        </p:attrNameLst>
                                      </p:cBhvr>
                                      <p:tavLst>
                                        <p:tav tm="0">
                                          <p:val>
                                            <p:fltVal val="0"/>
                                          </p:val>
                                        </p:tav>
                                        <p:tav tm="100000">
                                          <p:val>
                                            <p:strVal val="#ppt_h"/>
                                          </p:val>
                                        </p:tav>
                                      </p:tavLst>
                                    </p:anim>
                                    <p:animEffect transition="in" filter="fade">
                                      <p:cBhvr>
                                        <p:cTn id="50"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9" grpId="0"/>
      <p:bldP spid="10"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2" y="139511"/>
            <a:ext cx="3741139"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r>
              <a:rPr lang="zh-CN" altLang="en-US" sz="2800" dirty="0">
                <a:solidFill>
                  <a:srgbClr val="FF0000"/>
                </a:solidFill>
                <a:latin typeface="微软雅黑" panose="020B0503020204020204" pitchFamily="34" charset="-122"/>
                <a:ea typeface="微软雅黑" panose="020B0503020204020204" pitchFamily="34" charset="-122"/>
              </a:rPr>
              <a:t>什么是执行力</a:t>
            </a:r>
          </a:p>
        </p:txBody>
      </p:sp>
      <p:sp>
        <p:nvSpPr>
          <p:cNvPr id="37" name="TextBox 36"/>
          <p:cNvSpPr txBox="1"/>
          <p:nvPr/>
        </p:nvSpPr>
        <p:spPr>
          <a:xfrm>
            <a:off x="2195736" y="1779662"/>
            <a:ext cx="5567336" cy="1958293"/>
          </a:xfrm>
          <a:prstGeom prst="rect">
            <a:avLst/>
          </a:prstGeom>
          <a:noFill/>
        </p:spPr>
        <p:txBody>
          <a:bodyPr wrap="square" rtlCol="0">
            <a:spAutoFit/>
          </a:bodyPr>
          <a:lstStyle/>
          <a:p>
            <a:pPr algn="just">
              <a:lnSpc>
                <a:spcPct val="130000"/>
              </a:lnSpc>
            </a:pPr>
            <a:r>
              <a:rPr lang="zh-CN" altLang="zh-CN" sz="2000" dirty="0">
                <a:latin typeface="微软雅黑" panose="020B0503020204020204" pitchFamily="34" charset="-122"/>
                <a:ea typeface="微软雅黑" panose="020B0503020204020204" pitchFamily="34" charset="-122"/>
              </a:rPr>
              <a:t>没有执行力就没有竞争力，不解决执行问题，再美丽的蓝图也只会是水中月、镜中花。要想解决企业战略执行问题就必须要抓好三个核心</a:t>
            </a:r>
            <a:r>
              <a:rPr lang="zh-CN" altLang="zh-CN" sz="2800" dirty="0">
                <a:solidFill>
                  <a:srgbClr val="0070C0"/>
                </a:solidFill>
                <a:latin typeface="微软雅黑" panose="020B0503020204020204" pitchFamily="34" charset="-122"/>
                <a:ea typeface="微软雅黑" panose="020B0503020204020204" pitchFamily="34" charset="-122"/>
              </a:rPr>
              <a:t>人员流程、战略流程和运营流程</a:t>
            </a:r>
            <a:endParaRPr lang="zh-CN" altLang="en-US" sz="28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2" y="139511"/>
            <a:ext cx="5347350"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zh-CN" sz="2800" dirty="0">
                <a:solidFill>
                  <a:srgbClr val="00B0F0"/>
                </a:solidFill>
                <a:latin typeface="微软雅黑" panose="020B0503020204020204" pitchFamily="34" charset="-122"/>
                <a:ea typeface="微软雅黑" panose="020B0503020204020204" pitchFamily="34" charset="-122"/>
              </a:rPr>
              <a:t>人员流程是执行力的第一位核心</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4" name="组合 3">
            <a:extLst>
              <a:ext uri="{FF2B5EF4-FFF2-40B4-BE49-F238E27FC236}">
                <a16:creationId xmlns:a16="http://schemas.microsoft.com/office/drawing/2014/main" id="{E8D7D77F-A099-47D6-93B1-CFB81150AE5F}"/>
              </a:ext>
            </a:extLst>
          </p:cNvPr>
          <p:cNvGrpSpPr/>
          <p:nvPr/>
        </p:nvGrpSpPr>
        <p:grpSpPr>
          <a:xfrm>
            <a:off x="2987824" y="1347614"/>
            <a:ext cx="5328593" cy="2844080"/>
            <a:chOff x="539750" y="1239838"/>
            <a:chExt cx="8137525" cy="4906962"/>
          </a:xfrm>
        </p:grpSpPr>
        <p:sp>
          <p:nvSpPr>
            <p:cNvPr id="5" name="AutoShape 2">
              <a:extLst>
                <a:ext uri="{FF2B5EF4-FFF2-40B4-BE49-F238E27FC236}">
                  <a16:creationId xmlns:a16="http://schemas.microsoft.com/office/drawing/2014/main" id="{18006A07-617D-42F4-A13E-D320E1A81BF9}"/>
                </a:ext>
              </a:extLst>
            </p:cNvPr>
            <p:cNvSpPr>
              <a:spLocks noChangeArrowheads="1"/>
            </p:cNvSpPr>
            <p:nvPr/>
          </p:nvSpPr>
          <p:spPr bwMode="auto">
            <a:xfrm rot="5400000">
              <a:off x="4164013" y="5603875"/>
              <a:ext cx="804862" cy="280988"/>
            </a:xfrm>
            <a:prstGeom prst="roundRect">
              <a:avLst>
                <a:gd name="adj" fmla="val 50000"/>
              </a:avLst>
            </a:prstGeom>
            <a:gradFill rotWithShape="1">
              <a:gsLst>
                <a:gs pos="0">
                  <a:srgbClr val="4D4D4D"/>
                </a:gs>
                <a:gs pos="50000">
                  <a:srgbClr val="DDDDDD"/>
                </a:gs>
                <a:gs pos="100000">
                  <a:srgbClr val="4D4D4D"/>
                </a:gs>
              </a:gsLst>
              <a:lin ang="5400000" scaled="1"/>
            </a:gradFill>
            <a:ln w="9525" algn="ctr">
              <a:noFill/>
              <a:round/>
              <a:headEnd/>
              <a:tailEnd/>
            </a:ln>
            <a:effectLst/>
          </p:spPr>
          <p:txBody>
            <a:bodyPr wrap="none" anchor="ctr"/>
            <a:lstStyle/>
            <a:p>
              <a:pPr>
                <a:defRPr/>
              </a:pPr>
              <a:endParaRPr lang="zh-CN" altLang="en-US">
                <a:latin typeface="+mn-ea"/>
                <a:ea typeface="+mn-ea"/>
              </a:endParaRPr>
            </a:p>
          </p:txBody>
        </p:sp>
        <p:sp>
          <p:nvSpPr>
            <p:cNvPr id="6" name="Freeform 3">
              <a:extLst>
                <a:ext uri="{FF2B5EF4-FFF2-40B4-BE49-F238E27FC236}">
                  <a16:creationId xmlns:a16="http://schemas.microsoft.com/office/drawing/2014/main" id="{B36E0A15-DF47-453E-A3E0-EDB2CCF3A789}"/>
                </a:ext>
              </a:extLst>
            </p:cNvPr>
            <p:cNvSpPr>
              <a:spLocks/>
            </p:cNvSpPr>
            <p:nvPr/>
          </p:nvSpPr>
          <p:spPr bwMode="auto">
            <a:xfrm>
              <a:off x="3787775" y="4581525"/>
              <a:ext cx="1568450" cy="936625"/>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FFCC00"/>
                </a:gs>
                <a:gs pos="100000">
                  <a:srgbClr val="FF9900"/>
                </a:gs>
              </a:gsLst>
              <a:lin ang="2700000" scaled="1"/>
            </a:gradFill>
            <a:ln w="9525" cap="flat" cmpd="sng">
              <a:noFill/>
              <a:prstDash val="solid"/>
              <a:round/>
              <a:headEnd type="none" w="med" len="med"/>
              <a:tailEnd type="none" w="med" len="med"/>
            </a:ln>
            <a:effectLst/>
            <a:scene3d>
              <a:camera prst="legacyObliqueBottom"/>
              <a:lightRig rig="legacyFlat3" dir="t"/>
            </a:scene3d>
            <a:sp3d extrusionH="227000" prstMaterial="legacyMatte">
              <a:bevelT w="13500" h="13500" prst="angle"/>
              <a:bevelB w="13500" h="13500" prst="angle"/>
              <a:extrusionClr>
                <a:srgbClr val="FFCC00"/>
              </a:extrusionClr>
            </a:sp3d>
          </p:spPr>
          <p:txBody>
            <a:bodyPr>
              <a:flatTx/>
            </a:bodyPr>
            <a:lstStyle/>
            <a:p>
              <a:pPr>
                <a:defRPr/>
              </a:pPr>
              <a:endParaRPr lang="zh-CN" altLang="en-US">
                <a:latin typeface="+mn-ea"/>
                <a:ea typeface="+mn-ea"/>
              </a:endParaRPr>
            </a:p>
          </p:txBody>
        </p:sp>
        <p:sp>
          <p:nvSpPr>
            <p:cNvPr id="7" name="AutoShape 4">
              <a:extLst>
                <a:ext uri="{FF2B5EF4-FFF2-40B4-BE49-F238E27FC236}">
                  <a16:creationId xmlns:a16="http://schemas.microsoft.com/office/drawing/2014/main" id="{C950E166-92D0-4A8D-943E-2DDA1A722478}"/>
                </a:ext>
              </a:extLst>
            </p:cNvPr>
            <p:cNvSpPr>
              <a:spLocks noChangeArrowheads="1"/>
            </p:cNvSpPr>
            <p:nvPr/>
          </p:nvSpPr>
          <p:spPr bwMode="auto">
            <a:xfrm rot="5400000">
              <a:off x="4226719" y="4564856"/>
              <a:ext cx="679450" cy="280988"/>
            </a:xfrm>
            <a:prstGeom prst="roundRect">
              <a:avLst>
                <a:gd name="adj" fmla="val 50000"/>
              </a:avLst>
            </a:prstGeom>
            <a:gradFill rotWithShape="1">
              <a:gsLst>
                <a:gs pos="0">
                  <a:srgbClr val="4D4D4D"/>
                </a:gs>
                <a:gs pos="50000">
                  <a:srgbClr val="DDDDDD"/>
                </a:gs>
                <a:gs pos="100000">
                  <a:srgbClr val="4D4D4D"/>
                </a:gs>
              </a:gsLst>
              <a:lin ang="5400000" scaled="1"/>
            </a:gradFill>
            <a:ln w="9525" algn="ctr">
              <a:noFill/>
              <a:round/>
              <a:headEnd/>
              <a:tailEnd/>
            </a:ln>
            <a:effectLst/>
          </p:spPr>
          <p:txBody>
            <a:bodyPr wrap="none" anchor="ctr"/>
            <a:lstStyle/>
            <a:p>
              <a:pPr>
                <a:defRPr/>
              </a:pPr>
              <a:endParaRPr lang="zh-CN" altLang="en-US">
                <a:latin typeface="+mn-ea"/>
                <a:ea typeface="+mn-ea"/>
              </a:endParaRPr>
            </a:p>
          </p:txBody>
        </p:sp>
        <p:sp>
          <p:nvSpPr>
            <p:cNvPr id="8" name="Freeform 5">
              <a:extLst>
                <a:ext uri="{FF2B5EF4-FFF2-40B4-BE49-F238E27FC236}">
                  <a16:creationId xmlns:a16="http://schemas.microsoft.com/office/drawing/2014/main" id="{432A6F9D-D53A-46B5-927F-A1EC84CC0186}"/>
                </a:ext>
              </a:extLst>
            </p:cNvPr>
            <p:cNvSpPr>
              <a:spLocks/>
            </p:cNvSpPr>
            <p:nvPr/>
          </p:nvSpPr>
          <p:spPr bwMode="auto">
            <a:xfrm>
              <a:off x="3419475" y="3595688"/>
              <a:ext cx="2305050" cy="1117600"/>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990000"/>
                </a:gs>
                <a:gs pos="100000">
                  <a:srgbClr val="FF0000"/>
                </a:gs>
              </a:gsLst>
              <a:lin ang="18900000" scaled="1"/>
            </a:gradFill>
            <a:ln w="9525" cap="flat" cmpd="sng">
              <a:noFill/>
              <a:prstDash val="solid"/>
              <a:round/>
              <a:headEnd type="none" w="med" len="med"/>
              <a:tailEnd type="none" w="med" len="med"/>
            </a:ln>
            <a:effectLst/>
            <a:scene3d>
              <a:camera prst="legacyObliqueBottom"/>
              <a:lightRig rig="legacyFlat4" dir="b"/>
            </a:scene3d>
            <a:sp3d extrusionH="252400" prstMaterial="legacyMatte">
              <a:bevelT w="13500" h="13500" prst="angle"/>
              <a:bevelB w="13500" h="13500" prst="angle"/>
              <a:extrusionClr>
                <a:srgbClr val="FF0000"/>
              </a:extrusionClr>
            </a:sp3d>
          </p:spPr>
          <p:txBody>
            <a:bodyPr>
              <a:flatTx/>
            </a:bodyPr>
            <a:lstStyle/>
            <a:p>
              <a:pPr>
                <a:defRPr/>
              </a:pPr>
              <a:endParaRPr lang="zh-CN" altLang="en-US">
                <a:latin typeface="+mn-ea"/>
                <a:ea typeface="+mn-ea"/>
              </a:endParaRPr>
            </a:p>
          </p:txBody>
        </p:sp>
        <p:sp>
          <p:nvSpPr>
            <p:cNvPr id="9" name="AutoShape 6">
              <a:extLst>
                <a:ext uri="{FF2B5EF4-FFF2-40B4-BE49-F238E27FC236}">
                  <a16:creationId xmlns:a16="http://schemas.microsoft.com/office/drawing/2014/main" id="{BFD209FD-22ED-45DD-9484-FA1422A9F876}"/>
                </a:ext>
              </a:extLst>
            </p:cNvPr>
            <p:cNvSpPr>
              <a:spLocks noChangeArrowheads="1"/>
            </p:cNvSpPr>
            <p:nvPr/>
          </p:nvSpPr>
          <p:spPr bwMode="auto">
            <a:xfrm rot="5400000">
              <a:off x="4276725" y="3790950"/>
              <a:ext cx="579438" cy="280988"/>
            </a:xfrm>
            <a:prstGeom prst="roundRect">
              <a:avLst>
                <a:gd name="adj" fmla="val 45986"/>
              </a:avLst>
            </a:prstGeom>
            <a:gradFill rotWithShape="1">
              <a:gsLst>
                <a:gs pos="0">
                  <a:srgbClr val="4D4D4D"/>
                </a:gs>
                <a:gs pos="50000">
                  <a:srgbClr val="DDDDDD"/>
                </a:gs>
                <a:gs pos="100000">
                  <a:srgbClr val="4D4D4D"/>
                </a:gs>
              </a:gsLst>
              <a:lin ang="5400000" scaled="1"/>
            </a:gradFill>
            <a:ln w="9525" algn="ctr">
              <a:noFill/>
              <a:round/>
              <a:headEnd/>
              <a:tailEnd/>
            </a:ln>
            <a:effectLst/>
          </p:spPr>
          <p:txBody>
            <a:bodyPr wrap="none" anchor="ctr"/>
            <a:lstStyle/>
            <a:p>
              <a:pPr>
                <a:defRPr/>
              </a:pPr>
              <a:endParaRPr lang="zh-CN" altLang="en-US">
                <a:latin typeface="+mn-ea"/>
                <a:ea typeface="+mn-ea"/>
              </a:endParaRPr>
            </a:p>
          </p:txBody>
        </p:sp>
        <p:sp>
          <p:nvSpPr>
            <p:cNvPr id="10" name="Freeform 7">
              <a:extLst>
                <a:ext uri="{FF2B5EF4-FFF2-40B4-BE49-F238E27FC236}">
                  <a16:creationId xmlns:a16="http://schemas.microsoft.com/office/drawing/2014/main" id="{7F85014E-2088-4A6B-9E1E-027A8CB0F049}"/>
                </a:ext>
              </a:extLst>
            </p:cNvPr>
            <p:cNvSpPr>
              <a:spLocks/>
            </p:cNvSpPr>
            <p:nvPr/>
          </p:nvSpPr>
          <p:spPr bwMode="auto">
            <a:xfrm>
              <a:off x="3228975" y="2778125"/>
              <a:ext cx="2686050" cy="1371600"/>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C0C0C0"/>
                </a:gs>
                <a:gs pos="100000">
                  <a:srgbClr val="FFFFFF"/>
                </a:gs>
              </a:gsLst>
              <a:lin ang="18900000" scaled="1"/>
            </a:gradFill>
            <a:ln w="9525">
              <a:noFill/>
              <a:round/>
              <a:headEnd/>
              <a:tailEnd/>
            </a:ln>
            <a:scene3d>
              <a:camera prst="legacyObliqueBottom"/>
              <a:lightRig rig="legacyFlat4" dir="b"/>
            </a:scene3d>
            <a:sp3d extrusionH="252400" prstMaterial="legacyMatte">
              <a:bevelT w="13500" h="13500" prst="angle"/>
              <a:bevelB w="13500" h="13500" prst="angle"/>
              <a:extrusionClr>
                <a:srgbClr val="FFFFFF"/>
              </a:extrusionClr>
            </a:sp3d>
          </p:spPr>
          <p:txBody>
            <a:bodyPr>
              <a:flatTx/>
            </a:bodyPr>
            <a:lstStyle/>
            <a:p>
              <a:pPr>
                <a:defRPr/>
              </a:pPr>
              <a:endParaRPr lang="zh-CN" altLang="en-US">
                <a:latin typeface="+mn-ea"/>
                <a:ea typeface="+mn-ea"/>
              </a:endParaRPr>
            </a:p>
          </p:txBody>
        </p:sp>
        <p:sp>
          <p:nvSpPr>
            <p:cNvPr id="11" name="AutoShape 8">
              <a:extLst>
                <a:ext uri="{FF2B5EF4-FFF2-40B4-BE49-F238E27FC236}">
                  <a16:creationId xmlns:a16="http://schemas.microsoft.com/office/drawing/2014/main" id="{25D8798D-A233-4DB0-BC29-A03B3931D67F}"/>
                </a:ext>
              </a:extLst>
            </p:cNvPr>
            <p:cNvSpPr>
              <a:spLocks noChangeArrowheads="1"/>
            </p:cNvSpPr>
            <p:nvPr/>
          </p:nvSpPr>
          <p:spPr bwMode="auto">
            <a:xfrm rot="5400000">
              <a:off x="3967956" y="2763044"/>
              <a:ext cx="1196975" cy="280988"/>
            </a:xfrm>
            <a:prstGeom prst="roundRect">
              <a:avLst>
                <a:gd name="adj" fmla="val 45986"/>
              </a:avLst>
            </a:prstGeom>
            <a:gradFill rotWithShape="1">
              <a:gsLst>
                <a:gs pos="0">
                  <a:srgbClr val="4D4D4D"/>
                </a:gs>
                <a:gs pos="50000">
                  <a:srgbClr val="DDDDDD"/>
                </a:gs>
                <a:gs pos="100000">
                  <a:srgbClr val="4D4D4D"/>
                </a:gs>
              </a:gsLst>
              <a:lin ang="5400000" scaled="1"/>
            </a:gradFill>
            <a:ln w="9525" algn="ctr">
              <a:noFill/>
              <a:round/>
              <a:headEnd/>
              <a:tailEnd/>
            </a:ln>
            <a:effectLst/>
          </p:spPr>
          <p:txBody>
            <a:bodyPr wrap="none" anchor="ctr"/>
            <a:lstStyle/>
            <a:p>
              <a:pPr>
                <a:defRPr/>
              </a:pPr>
              <a:endParaRPr lang="zh-CN" altLang="en-US">
                <a:latin typeface="+mn-ea"/>
                <a:ea typeface="+mn-ea"/>
              </a:endParaRPr>
            </a:p>
          </p:txBody>
        </p:sp>
        <p:sp>
          <p:nvSpPr>
            <p:cNvPr id="12" name="Freeform 9">
              <a:extLst>
                <a:ext uri="{FF2B5EF4-FFF2-40B4-BE49-F238E27FC236}">
                  <a16:creationId xmlns:a16="http://schemas.microsoft.com/office/drawing/2014/main" id="{7F56B52B-2053-4F71-AC53-A9A3793FDC57}"/>
                </a:ext>
              </a:extLst>
            </p:cNvPr>
            <p:cNvSpPr>
              <a:spLocks/>
            </p:cNvSpPr>
            <p:nvPr/>
          </p:nvSpPr>
          <p:spPr bwMode="auto">
            <a:xfrm>
              <a:off x="3571875" y="1628775"/>
              <a:ext cx="2000250" cy="1193800"/>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990000"/>
                </a:gs>
                <a:gs pos="100000">
                  <a:srgbClr val="FF0000"/>
                </a:gs>
              </a:gsLst>
              <a:lin ang="18900000" scaled="1"/>
            </a:gradFill>
            <a:ln w="9525">
              <a:noFill/>
              <a:round/>
              <a:headEnd/>
              <a:tailEnd/>
            </a:ln>
            <a:scene3d>
              <a:camera prst="legacyObliqueBottom"/>
              <a:lightRig rig="legacyFlat4" dir="b"/>
            </a:scene3d>
            <a:sp3d extrusionH="252400" prstMaterial="legacyMatte">
              <a:bevelT w="13500" h="13500" prst="angle"/>
              <a:bevelB w="13500" h="13500" prst="angle"/>
              <a:extrusionClr>
                <a:srgbClr val="FF0000"/>
              </a:extrusionClr>
            </a:sp3d>
          </p:spPr>
          <p:txBody>
            <a:bodyPr>
              <a:flatTx/>
            </a:bodyPr>
            <a:lstStyle/>
            <a:p>
              <a:pPr>
                <a:defRPr/>
              </a:pPr>
              <a:endParaRPr lang="zh-CN" altLang="en-US">
                <a:latin typeface="+mn-ea"/>
                <a:ea typeface="+mn-ea"/>
              </a:endParaRPr>
            </a:p>
          </p:txBody>
        </p:sp>
        <p:sp>
          <p:nvSpPr>
            <p:cNvPr id="13" name="AutoShape 10">
              <a:extLst>
                <a:ext uri="{FF2B5EF4-FFF2-40B4-BE49-F238E27FC236}">
                  <a16:creationId xmlns:a16="http://schemas.microsoft.com/office/drawing/2014/main" id="{24D16C72-B70B-464A-AFF2-5C5AB9B08318}"/>
                </a:ext>
              </a:extLst>
            </p:cNvPr>
            <p:cNvSpPr>
              <a:spLocks noChangeArrowheads="1"/>
            </p:cNvSpPr>
            <p:nvPr/>
          </p:nvSpPr>
          <p:spPr bwMode="auto">
            <a:xfrm rot="5400000">
              <a:off x="4086226" y="1581150"/>
              <a:ext cx="963612" cy="280987"/>
            </a:xfrm>
            <a:prstGeom prst="roundRect">
              <a:avLst>
                <a:gd name="adj" fmla="val 44528"/>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14" name="Line 11">
              <a:extLst>
                <a:ext uri="{FF2B5EF4-FFF2-40B4-BE49-F238E27FC236}">
                  <a16:creationId xmlns:a16="http://schemas.microsoft.com/office/drawing/2014/main" id="{63519F19-4B3B-478C-8D7C-045EDD7218C6}"/>
                </a:ext>
              </a:extLst>
            </p:cNvPr>
            <p:cNvSpPr>
              <a:spLocks noChangeShapeType="1"/>
            </p:cNvSpPr>
            <p:nvPr/>
          </p:nvSpPr>
          <p:spPr bwMode="auto">
            <a:xfrm flipH="1">
              <a:off x="539750" y="2278063"/>
              <a:ext cx="3311525" cy="0"/>
            </a:xfrm>
            <a:prstGeom prst="line">
              <a:avLst/>
            </a:prstGeom>
            <a:noFill/>
            <a:ln w="9525">
              <a:solidFill>
                <a:schemeClr val="tx1"/>
              </a:solidFill>
              <a:round/>
              <a:headEnd type="oval" w="med" len="med"/>
              <a:tailEnd/>
            </a:ln>
            <a:effectLst/>
          </p:spPr>
          <p:txBody>
            <a:bodyPr wrap="none" anchor="ctr"/>
            <a:lstStyle/>
            <a:p>
              <a:pPr>
                <a:defRPr/>
              </a:pPr>
              <a:endParaRPr lang="zh-CN" altLang="en-US">
                <a:latin typeface="+mn-ea"/>
                <a:ea typeface="+mn-ea"/>
              </a:endParaRPr>
            </a:p>
          </p:txBody>
        </p:sp>
        <p:sp>
          <p:nvSpPr>
            <p:cNvPr id="15" name="Line 12">
              <a:extLst>
                <a:ext uri="{FF2B5EF4-FFF2-40B4-BE49-F238E27FC236}">
                  <a16:creationId xmlns:a16="http://schemas.microsoft.com/office/drawing/2014/main" id="{02359580-DABA-4C5E-9C23-5BDEEB9D8DD6}"/>
                </a:ext>
              </a:extLst>
            </p:cNvPr>
            <p:cNvSpPr>
              <a:spLocks noChangeShapeType="1"/>
            </p:cNvSpPr>
            <p:nvPr/>
          </p:nvSpPr>
          <p:spPr bwMode="auto">
            <a:xfrm>
              <a:off x="5364163" y="3502025"/>
              <a:ext cx="3240087" cy="0"/>
            </a:xfrm>
            <a:prstGeom prst="line">
              <a:avLst/>
            </a:prstGeom>
            <a:noFill/>
            <a:ln w="9525">
              <a:solidFill>
                <a:schemeClr val="tx1"/>
              </a:solidFill>
              <a:round/>
              <a:headEnd type="oval" w="med" len="med"/>
              <a:tailEnd/>
            </a:ln>
            <a:effectLst/>
          </p:spPr>
          <p:txBody>
            <a:bodyPr wrap="none" anchor="ctr"/>
            <a:lstStyle/>
            <a:p>
              <a:pPr>
                <a:defRPr/>
              </a:pPr>
              <a:endParaRPr lang="zh-CN" altLang="en-US">
                <a:latin typeface="+mn-ea"/>
                <a:ea typeface="+mn-ea"/>
              </a:endParaRPr>
            </a:p>
          </p:txBody>
        </p:sp>
        <p:sp>
          <p:nvSpPr>
            <p:cNvPr id="16" name="Line 13">
              <a:extLst>
                <a:ext uri="{FF2B5EF4-FFF2-40B4-BE49-F238E27FC236}">
                  <a16:creationId xmlns:a16="http://schemas.microsoft.com/office/drawing/2014/main" id="{53C51A7C-460F-4118-B046-978AC19DC176}"/>
                </a:ext>
              </a:extLst>
            </p:cNvPr>
            <p:cNvSpPr>
              <a:spLocks noChangeShapeType="1"/>
            </p:cNvSpPr>
            <p:nvPr/>
          </p:nvSpPr>
          <p:spPr bwMode="auto">
            <a:xfrm flipH="1">
              <a:off x="539750" y="4294188"/>
              <a:ext cx="3240088" cy="0"/>
            </a:xfrm>
            <a:prstGeom prst="line">
              <a:avLst/>
            </a:prstGeom>
            <a:noFill/>
            <a:ln w="9525">
              <a:solidFill>
                <a:schemeClr val="tx1"/>
              </a:solidFill>
              <a:round/>
              <a:headEnd type="oval" w="med" len="med"/>
              <a:tailEnd/>
            </a:ln>
            <a:effectLst/>
          </p:spPr>
          <p:txBody>
            <a:bodyPr wrap="none" anchor="ctr"/>
            <a:lstStyle/>
            <a:p>
              <a:pPr>
                <a:defRPr/>
              </a:pPr>
              <a:endParaRPr lang="zh-CN" altLang="en-US">
                <a:latin typeface="+mn-ea"/>
                <a:ea typeface="+mn-ea"/>
              </a:endParaRPr>
            </a:p>
          </p:txBody>
        </p:sp>
        <p:sp>
          <p:nvSpPr>
            <p:cNvPr id="17" name="Line 14">
              <a:extLst>
                <a:ext uri="{FF2B5EF4-FFF2-40B4-BE49-F238E27FC236}">
                  <a16:creationId xmlns:a16="http://schemas.microsoft.com/office/drawing/2014/main" id="{27A2BDDF-6253-4F2C-A2A6-54E8EA448326}"/>
                </a:ext>
              </a:extLst>
            </p:cNvPr>
            <p:cNvSpPr>
              <a:spLocks noChangeShapeType="1"/>
            </p:cNvSpPr>
            <p:nvPr/>
          </p:nvSpPr>
          <p:spPr bwMode="auto">
            <a:xfrm>
              <a:off x="5003800" y="5157788"/>
              <a:ext cx="3600450" cy="0"/>
            </a:xfrm>
            <a:prstGeom prst="line">
              <a:avLst/>
            </a:prstGeom>
            <a:noFill/>
            <a:ln w="9525">
              <a:solidFill>
                <a:schemeClr val="tx1"/>
              </a:solidFill>
              <a:round/>
              <a:headEnd type="oval" w="med" len="med"/>
              <a:tailEnd/>
            </a:ln>
            <a:effectLst/>
          </p:spPr>
          <p:txBody>
            <a:bodyPr wrap="none" anchor="ctr"/>
            <a:lstStyle/>
            <a:p>
              <a:pPr>
                <a:defRPr/>
              </a:pPr>
              <a:endParaRPr lang="zh-CN" altLang="en-US">
                <a:latin typeface="+mn-ea"/>
                <a:ea typeface="+mn-ea"/>
              </a:endParaRPr>
            </a:p>
          </p:txBody>
        </p:sp>
        <p:sp>
          <p:nvSpPr>
            <p:cNvPr id="18" name="Rectangle 15">
              <a:extLst>
                <a:ext uri="{FF2B5EF4-FFF2-40B4-BE49-F238E27FC236}">
                  <a16:creationId xmlns:a16="http://schemas.microsoft.com/office/drawing/2014/main" id="{EC8BB450-0B4F-4DCB-8386-7A1B25090917}"/>
                </a:ext>
              </a:extLst>
            </p:cNvPr>
            <p:cNvSpPr>
              <a:spLocks noChangeArrowheads="1"/>
            </p:cNvSpPr>
            <p:nvPr/>
          </p:nvSpPr>
          <p:spPr bwMode="auto">
            <a:xfrm>
              <a:off x="560388" y="4264025"/>
              <a:ext cx="2211387" cy="408550"/>
            </a:xfrm>
            <a:prstGeom prst="rect">
              <a:avLst/>
            </a:prstGeom>
            <a:noFill/>
            <a:ln w="9525">
              <a:noFill/>
              <a:miter lim="800000"/>
              <a:headEnd/>
              <a:tailEnd/>
            </a:ln>
            <a:effectLst/>
          </p:spPr>
          <p:txBody>
            <a:bodyPr>
              <a:spAutoFit/>
            </a:bodyPr>
            <a:lstStyle/>
            <a:p>
              <a:pPr>
                <a:lnSpc>
                  <a:spcPct val="130000"/>
                </a:lnSpc>
              </a:pPr>
              <a:r>
                <a:rPr lang="zh-CN" altLang="zh-CN" sz="800" dirty="0">
                  <a:latin typeface="微软雅黑" panose="020B0503020204020204" pitchFamily="34" charset="-122"/>
                  <a:ea typeface="微软雅黑" panose="020B0503020204020204" pitchFamily="34" charset="-122"/>
                </a:rPr>
                <a:t>建立自己的人才储备库</a:t>
              </a:r>
              <a:endParaRPr lang="zh-CN" altLang="en-US" sz="800" dirty="0">
                <a:latin typeface="微软雅黑" panose="020B0503020204020204" pitchFamily="34" charset="-122"/>
                <a:ea typeface="微软雅黑" panose="020B0503020204020204" pitchFamily="34" charset="-122"/>
              </a:endParaRPr>
            </a:p>
          </p:txBody>
        </p:sp>
        <p:sp>
          <p:nvSpPr>
            <p:cNvPr id="20" name="Rectangle 17">
              <a:extLst>
                <a:ext uri="{FF2B5EF4-FFF2-40B4-BE49-F238E27FC236}">
                  <a16:creationId xmlns:a16="http://schemas.microsoft.com/office/drawing/2014/main" id="{6AAA0C3E-FA09-418F-BEF9-A1BB1B1B338A}"/>
                </a:ext>
              </a:extLst>
            </p:cNvPr>
            <p:cNvSpPr>
              <a:spLocks noChangeArrowheads="1"/>
            </p:cNvSpPr>
            <p:nvPr/>
          </p:nvSpPr>
          <p:spPr bwMode="auto">
            <a:xfrm>
              <a:off x="560388" y="2247900"/>
              <a:ext cx="2211387" cy="408550"/>
            </a:xfrm>
            <a:prstGeom prst="rect">
              <a:avLst/>
            </a:prstGeom>
            <a:noFill/>
            <a:ln w="9525">
              <a:noFill/>
              <a:miter lim="800000"/>
              <a:headEnd/>
              <a:tailEnd/>
            </a:ln>
            <a:effectLst/>
          </p:spPr>
          <p:txBody>
            <a:bodyPr>
              <a:spAutoFit/>
            </a:bodyPr>
            <a:lstStyle/>
            <a:p>
              <a:pPr>
                <a:lnSpc>
                  <a:spcPct val="130000"/>
                </a:lnSpc>
              </a:pPr>
              <a:r>
                <a:rPr lang="zh-CN" altLang="zh-CN" sz="800" dirty="0">
                  <a:latin typeface="微软雅黑" panose="020B0503020204020204" pitchFamily="34" charset="-122"/>
                  <a:ea typeface="微软雅黑" panose="020B0503020204020204" pitchFamily="34" charset="-122"/>
                </a:rPr>
                <a:t>准确而深入地评估员工</a:t>
              </a:r>
              <a:endParaRPr lang="zh-CN" altLang="en-US" sz="800" dirty="0">
                <a:latin typeface="微软雅黑" panose="020B0503020204020204" pitchFamily="34" charset="-122"/>
                <a:ea typeface="微软雅黑" panose="020B0503020204020204" pitchFamily="34" charset="-122"/>
              </a:endParaRPr>
            </a:p>
          </p:txBody>
        </p:sp>
        <p:sp>
          <p:nvSpPr>
            <p:cNvPr id="22" name="Rectangle 19">
              <a:extLst>
                <a:ext uri="{FF2B5EF4-FFF2-40B4-BE49-F238E27FC236}">
                  <a16:creationId xmlns:a16="http://schemas.microsoft.com/office/drawing/2014/main" id="{F61F5724-1893-4F0F-8D47-AEE982E0235D}"/>
                </a:ext>
              </a:extLst>
            </p:cNvPr>
            <p:cNvSpPr>
              <a:spLocks noChangeArrowheads="1"/>
            </p:cNvSpPr>
            <p:nvPr/>
          </p:nvSpPr>
          <p:spPr bwMode="auto">
            <a:xfrm>
              <a:off x="6465888" y="3471863"/>
              <a:ext cx="2211387" cy="408550"/>
            </a:xfrm>
            <a:prstGeom prst="rect">
              <a:avLst/>
            </a:prstGeom>
            <a:noFill/>
            <a:ln w="9525">
              <a:noFill/>
              <a:miter lim="800000"/>
              <a:headEnd/>
              <a:tailEnd/>
            </a:ln>
            <a:effectLst/>
          </p:spPr>
          <p:txBody>
            <a:bodyPr>
              <a:spAutoFit/>
            </a:bodyPr>
            <a:lstStyle/>
            <a:p>
              <a:pPr>
                <a:lnSpc>
                  <a:spcPct val="130000"/>
                </a:lnSpc>
              </a:pPr>
              <a:r>
                <a:rPr lang="zh-CN" altLang="zh-CN" sz="800" dirty="0">
                  <a:latin typeface="微软雅黑" panose="020B0503020204020204" pitchFamily="34" charset="-122"/>
                  <a:ea typeface="微软雅黑" panose="020B0503020204020204" pitchFamily="34" charset="-122"/>
                </a:rPr>
                <a:t>鉴别与培养人才的体系</a:t>
              </a:r>
              <a:endParaRPr lang="zh-CN" altLang="en-US" sz="800" dirty="0">
                <a:latin typeface="微软雅黑" panose="020B0503020204020204" pitchFamily="34" charset="-122"/>
                <a:ea typeface="微软雅黑" panose="020B0503020204020204" pitchFamily="34" charset="-122"/>
              </a:endParaRPr>
            </a:p>
          </p:txBody>
        </p:sp>
        <p:sp>
          <p:nvSpPr>
            <p:cNvPr id="24" name="Rectangle 21">
              <a:extLst>
                <a:ext uri="{FF2B5EF4-FFF2-40B4-BE49-F238E27FC236}">
                  <a16:creationId xmlns:a16="http://schemas.microsoft.com/office/drawing/2014/main" id="{80E97888-BD11-4BD0-8CBB-50BBEC35BF4F}"/>
                </a:ext>
              </a:extLst>
            </p:cNvPr>
            <p:cNvSpPr>
              <a:spLocks noChangeArrowheads="1"/>
            </p:cNvSpPr>
            <p:nvPr/>
          </p:nvSpPr>
          <p:spPr bwMode="auto">
            <a:xfrm>
              <a:off x="6464299" y="5129214"/>
              <a:ext cx="2211387" cy="408550"/>
            </a:xfrm>
            <a:prstGeom prst="rect">
              <a:avLst/>
            </a:prstGeom>
            <a:noFill/>
            <a:ln w="9525">
              <a:noFill/>
              <a:miter lim="800000"/>
              <a:headEnd/>
              <a:tailEnd/>
            </a:ln>
            <a:effectLst/>
          </p:spPr>
          <p:txBody>
            <a:bodyPr>
              <a:spAutoFit/>
            </a:bodyPr>
            <a:lstStyle/>
            <a:p>
              <a:pPr>
                <a:lnSpc>
                  <a:spcPct val="130000"/>
                </a:lnSpc>
              </a:pPr>
              <a:r>
                <a:rPr lang="zh-CN" altLang="zh-CN" sz="800" dirty="0">
                  <a:latin typeface="微软雅黑" panose="020B0503020204020204" pitchFamily="34" charset="-122"/>
                  <a:ea typeface="微软雅黑" panose="020B0503020204020204" pitchFamily="34" charset="-122"/>
                </a:rPr>
                <a:t>重视</a:t>
              </a:r>
              <a:r>
                <a:rPr lang="zh-CN" altLang="en-US" sz="800" dirty="0">
                  <a:latin typeface="微软雅黑" panose="020B0503020204020204" pitchFamily="34" charset="-122"/>
                  <a:ea typeface="微软雅黑" panose="020B0503020204020204" pitchFamily="34" charset="-122"/>
                </a:rPr>
                <a:t>高端</a:t>
              </a:r>
              <a:r>
                <a:rPr lang="zh-CN" altLang="zh-CN" sz="800" dirty="0">
                  <a:latin typeface="微软雅黑" panose="020B0503020204020204" pitchFamily="34" charset="-122"/>
                  <a:ea typeface="微软雅黑" panose="020B0503020204020204" pitchFamily="34" charset="-122"/>
                </a:rPr>
                <a:t>人才</a:t>
              </a:r>
              <a:r>
                <a:rPr lang="zh-CN" altLang="en-US" sz="800" dirty="0">
                  <a:latin typeface="微软雅黑" panose="020B0503020204020204" pitchFamily="34" charset="-122"/>
                  <a:ea typeface="微软雅黑" panose="020B0503020204020204" pitchFamily="34" charset="-122"/>
                </a:rPr>
                <a:t>发展工作</a:t>
              </a:r>
            </a:p>
          </p:txBody>
        </p:sp>
      </p:grpSp>
      <p:sp>
        <p:nvSpPr>
          <p:cNvPr id="3" name="文本框 2">
            <a:extLst>
              <a:ext uri="{FF2B5EF4-FFF2-40B4-BE49-F238E27FC236}">
                <a16:creationId xmlns:a16="http://schemas.microsoft.com/office/drawing/2014/main" id="{0A6C2045-07A6-418D-84CA-DFA9547F6ABA}"/>
              </a:ext>
            </a:extLst>
          </p:cNvPr>
          <p:cNvSpPr txBox="1"/>
          <p:nvPr/>
        </p:nvSpPr>
        <p:spPr>
          <a:xfrm>
            <a:off x="323561" y="1743608"/>
            <a:ext cx="2492990" cy="1477328"/>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因为人员可以保证战</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略和运营，离开人员谈</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战略与运营没有意义，</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战略与运营的好坏得看</a:t>
            </a:r>
            <a:endParaRPr lang="en-US"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什么人来</a:t>
            </a:r>
            <a:endParaRPr lang="zh-CN" altLang="en-US" dirty="0"/>
          </a:p>
        </p:txBody>
      </p:sp>
    </p:spTree>
    <p:extLst>
      <p:ext uri="{BB962C8B-B14F-4D97-AF65-F5344CB8AC3E}">
        <p14:creationId xmlns:p14="http://schemas.microsoft.com/office/powerpoint/2010/main" val="2679626786"/>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zh-CN" sz="2800" dirty="0">
                <a:solidFill>
                  <a:srgbClr val="00B0F0"/>
                </a:solidFill>
                <a:latin typeface="微软雅黑" panose="020B0503020204020204" pitchFamily="34" charset="-122"/>
                <a:ea typeface="微软雅黑" panose="020B0503020204020204" pitchFamily="34" charset="-122"/>
              </a:rPr>
              <a:t>战略流程排第二</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13" name="组合 12">
            <a:extLst>
              <a:ext uri="{FF2B5EF4-FFF2-40B4-BE49-F238E27FC236}">
                <a16:creationId xmlns:a16="http://schemas.microsoft.com/office/drawing/2014/main" id="{AFB3E624-065C-46E5-918D-62923A8DE80F}"/>
              </a:ext>
            </a:extLst>
          </p:cNvPr>
          <p:cNvGrpSpPr/>
          <p:nvPr/>
        </p:nvGrpSpPr>
        <p:grpSpPr>
          <a:xfrm>
            <a:off x="5508104" y="843558"/>
            <a:ext cx="3511362" cy="4032448"/>
            <a:chOff x="2411413" y="1285875"/>
            <a:chExt cx="6300787" cy="4030663"/>
          </a:xfrm>
        </p:grpSpPr>
        <p:sp>
          <p:nvSpPr>
            <p:cNvPr id="23" name="Freeform 2">
              <a:extLst>
                <a:ext uri="{FF2B5EF4-FFF2-40B4-BE49-F238E27FC236}">
                  <a16:creationId xmlns:a16="http://schemas.microsoft.com/office/drawing/2014/main" id="{469D62A3-4052-4312-9CD4-E3A91AD0F3EB}"/>
                </a:ext>
              </a:extLst>
            </p:cNvPr>
            <p:cNvSpPr>
              <a:spLocks/>
            </p:cNvSpPr>
            <p:nvPr/>
          </p:nvSpPr>
          <p:spPr bwMode="auto">
            <a:xfrm>
              <a:off x="4567238" y="2605088"/>
              <a:ext cx="706437" cy="484187"/>
            </a:xfrm>
            <a:custGeom>
              <a:avLst/>
              <a:gdLst>
                <a:gd name="T0" fmla="*/ 2147483647 w 481"/>
                <a:gd name="T1" fmla="*/ 2147483647 h 330"/>
                <a:gd name="T2" fmla="*/ 2147483647 w 481"/>
                <a:gd name="T3" fmla="*/ 2147483647 h 330"/>
                <a:gd name="T4" fmla="*/ 2147483647 w 481"/>
                <a:gd name="T5" fmla="*/ 2147483647 h 330"/>
                <a:gd name="T6" fmla="*/ 2147483647 w 481"/>
                <a:gd name="T7" fmla="*/ 2147483647 h 330"/>
                <a:gd name="T8" fmla="*/ 2147483647 w 481"/>
                <a:gd name="T9" fmla="*/ 2147483647 h 330"/>
                <a:gd name="T10" fmla="*/ 2147483647 w 481"/>
                <a:gd name="T11" fmla="*/ 2147483647 h 330"/>
                <a:gd name="T12" fmla="*/ 2147483647 w 481"/>
                <a:gd name="T13" fmla="*/ 2147483647 h 330"/>
                <a:gd name="T14" fmla="*/ 2147483647 w 481"/>
                <a:gd name="T15" fmla="*/ 2147483647 h 330"/>
                <a:gd name="T16" fmla="*/ 2147483647 w 481"/>
                <a:gd name="T17" fmla="*/ 2147483647 h 330"/>
                <a:gd name="T18" fmla="*/ 2147483647 w 481"/>
                <a:gd name="T19" fmla="*/ 2147483647 h 330"/>
                <a:gd name="T20" fmla="*/ 2147483647 w 481"/>
                <a:gd name="T21" fmla="*/ 2147483647 h 330"/>
                <a:gd name="T22" fmla="*/ 2147483647 w 481"/>
                <a:gd name="T23" fmla="*/ 2147483647 h 330"/>
                <a:gd name="T24" fmla="*/ 2147483647 w 481"/>
                <a:gd name="T25" fmla="*/ 2147483647 h 330"/>
                <a:gd name="T26" fmla="*/ 2147483647 w 481"/>
                <a:gd name="T27" fmla="*/ 2147483647 h 330"/>
                <a:gd name="T28" fmla="*/ 2147483647 w 481"/>
                <a:gd name="T29" fmla="*/ 2147483647 h 330"/>
                <a:gd name="T30" fmla="*/ 2147483647 w 481"/>
                <a:gd name="T31" fmla="*/ 2147483647 h 330"/>
                <a:gd name="T32" fmla="*/ 2147483647 w 481"/>
                <a:gd name="T33" fmla="*/ 2147483647 h 330"/>
                <a:gd name="T34" fmla="*/ 2147483647 w 481"/>
                <a:gd name="T35" fmla="*/ 2147483647 h 330"/>
                <a:gd name="T36" fmla="*/ 2147483647 w 481"/>
                <a:gd name="T37" fmla="*/ 2147483647 h 330"/>
                <a:gd name="T38" fmla="*/ 2147483647 w 481"/>
                <a:gd name="T39" fmla="*/ 2147483647 h 330"/>
                <a:gd name="T40" fmla="*/ 2147483647 w 481"/>
                <a:gd name="T41" fmla="*/ 2147483647 h 330"/>
                <a:gd name="T42" fmla="*/ 2147483647 w 481"/>
                <a:gd name="T43" fmla="*/ 2147483647 h 330"/>
                <a:gd name="T44" fmla="*/ 2147483647 w 481"/>
                <a:gd name="T45" fmla="*/ 2147483647 h 330"/>
                <a:gd name="T46" fmla="*/ 2147483647 w 481"/>
                <a:gd name="T47" fmla="*/ 2147483647 h 330"/>
                <a:gd name="T48" fmla="*/ 2147483647 w 481"/>
                <a:gd name="T49" fmla="*/ 2147483647 h 330"/>
                <a:gd name="T50" fmla="*/ 2147483647 w 481"/>
                <a:gd name="T51" fmla="*/ 2147483647 h 330"/>
                <a:gd name="T52" fmla="*/ 2147483647 w 481"/>
                <a:gd name="T53" fmla="*/ 2147483647 h 330"/>
                <a:gd name="T54" fmla="*/ 2147483647 w 481"/>
                <a:gd name="T55" fmla="*/ 2147483647 h 330"/>
                <a:gd name="T56" fmla="*/ 2147483647 w 481"/>
                <a:gd name="T57" fmla="*/ 2147483647 h 330"/>
                <a:gd name="T58" fmla="*/ 2147483647 w 481"/>
                <a:gd name="T59" fmla="*/ 2147483647 h 330"/>
                <a:gd name="T60" fmla="*/ 2147483647 w 481"/>
                <a:gd name="T61" fmla="*/ 2147483647 h 330"/>
                <a:gd name="T62" fmla="*/ 2147483647 w 481"/>
                <a:gd name="T63" fmla="*/ 2147483647 h 330"/>
                <a:gd name="T64" fmla="*/ 2147483647 w 481"/>
                <a:gd name="T65" fmla="*/ 2147483647 h 330"/>
                <a:gd name="T66" fmla="*/ 2147483647 w 481"/>
                <a:gd name="T67" fmla="*/ 2147483647 h 330"/>
                <a:gd name="T68" fmla="*/ 2147483647 w 481"/>
                <a:gd name="T69" fmla="*/ 2147483647 h 330"/>
                <a:gd name="T70" fmla="*/ 2147483647 w 481"/>
                <a:gd name="T71" fmla="*/ 2147483647 h 330"/>
                <a:gd name="T72" fmla="*/ 2147483647 w 481"/>
                <a:gd name="T73" fmla="*/ 2147483647 h 330"/>
                <a:gd name="T74" fmla="*/ 2147483647 w 481"/>
                <a:gd name="T75" fmla="*/ 2147483647 h 330"/>
                <a:gd name="T76" fmla="*/ 2147483647 w 481"/>
                <a:gd name="T77" fmla="*/ 2147483647 h 330"/>
                <a:gd name="T78" fmla="*/ 2147483647 w 481"/>
                <a:gd name="T79" fmla="*/ 2147483647 h 330"/>
                <a:gd name="T80" fmla="*/ 2147483647 w 481"/>
                <a:gd name="T81" fmla="*/ 2147483647 h 330"/>
                <a:gd name="T82" fmla="*/ 2147483647 w 481"/>
                <a:gd name="T83" fmla="*/ 2147483647 h 330"/>
                <a:gd name="T84" fmla="*/ 2147483647 w 481"/>
                <a:gd name="T85" fmla="*/ 2147483647 h 330"/>
                <a:gd name="T86" fmla="*/ 2147483647 w 481"/>
                <a:gd name="T87" fmla="*/ 2147483647 h 330"/>
                <a:gd name="T88" fmla="*/ 2147483647 w 481"/>
                <a:gd name="T89" fmla="*/ 2147483647 h 330"/>
                <a:gd name="T90" fmla="*/ 2147483647 w 481"/>
                <a:gd name="T91" fmla="*/ 2147483647 h 330"/>
                <a:gd name="T92" fmla="*/ 2147483647 w 481"/>
                <a:gd name="T93" fmla="*/ 2147483647 h 330"/>
                <a:gd name="T94" fmla="*/ 2147483647 w 481"/>
                <a:gd name="T95" fmla="*/ 2147483647 h 330"/>
                <a:gd name="T96" fmla="*/ 2147483647 w 481"/>
                <a:gd name="T97" fmla="*/ 2147483647 h 330"/>
                <a:gd name="T98" fmla="*/ 2147483647 w 481"/>
                <a:gd name="T99" fmla="*/ 2147483647 h 330"/>
                <a:gd name="T100" fmla="*/ 2147483647 w 481"/>
                <a:gd name="T101" fmla="*/ 2147483647 h 330"/>
                <a:gd name="T102" fmla="*/ 2147483647 w 481"/>
                <a:gd name="T103" fmla="*/ 2147483647 h 330"/>
                <a:gd name="T104" fmla="*/ 2147483647 w 481"/>
                <a:gd name="T105" fmla="*/ 2147483647 h 330"/>
                <a:gd name="T106" fmla="*/ 2147483647 w 481"/>
                <a:gd name="T107" fmla="*/ 2147483647 h 330"/>
                <a:gd name="T108" fmla="*/ 2147483647 w 481"/>
                <a:gd name="T109" fmla="*/ 2147483647 h 330"/>
                <a:gd name="T110" fmla="*/ 2147483647 w 481"/>
                <a:gd name="T111" fmla="*/ 2147483647 h 330"/>
                <a:gd name="T112" fmla="*/ 2147483647 w 481"/>
                <a:gd name="T113" fmla="*/ 2147483647 h 330"/>
                <a:gd name="T114" fmla="*/ 2147483647 w 481"/>
                <a:gd name="T115" fmla="*/ 2147483647 h 330"/>
                <a:gd name="T116" fmla="*/ 2147483647 w 481"/>
                <a:gd name="T117" fmla="*/ 2147483647 h 330"/>
                <a:gd name="T118" fmla="*/ 2147483647 w 481"/>
                <a:gd name="T119" fmla="*/ 2147483647 h 330"/>
                <a:gd name="T120" fmla="*/ 2147483647 w 481"/>
                <a:gd name="T121" fmla="*/ 2147483647 h 3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81"/>
                <a:gd name="T184" fmla="*/ 0 h 330"/>
                <a:gd name="T185" fmla="*/ 481 w 481"/>
                <a:gd name="T186" fmla="*/ 330 h 33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81" h="330">
                  <a:moveTo>
                    <a:pt x="78" y="278"/>
                  </a:moveTo>
                  <a:cubicBezTo>
                    <a:pt x="81" y="278"/>
                    <a:pt x="84" y="278"/>
                    <a:pt x="87" y="277"/>
                  </a:cubicBezTo>
                  <a:cubicBezTo>
                    <a:pt x="93" y="277"/>
                    <a:pt x="99" y="277"/>
                    <a:pt x="106" y="277"/>
                  </a:cubicBezTo>
                  <a:cubicBezTo>
                    <a:pt x="107" y="277"/>
                    <a:pt x="107" y="277"/>
                    <a:pt x="107" y="277"/>
                  </a:cubicBezTo>
                  <a:cubicBezTo>
                    <a:pt x="113" y="277"/>
                    <a:pt x="120" y="277"/>
                    <a:pt x="127" y="277"/>
                  </a:cubicBezTo>
                  <a:cubicBezTo>
                    <a:pt x="130" y="276"/>
                    <a:pt x="134" y="276"/>
                    <a:pt x="137" y="276"/>
                  </a:cubicBezTo>
                  <a:cubicBezTo>
                    <a:pt x="138" y="276"/>
                    <a:pt x="138" y="276"/>
                    <a:pt x="138" y="276"/>
                  </a:cubicBezTo>
                  <a:cubicBezTo>
                    <a:pt x="141" y="276"/>
                    <a:pt x="144" y="276"/>
                    <a:pt x="147" y="276"/>
                  </a:cubicBezTo>
                  <a:cubicBezTo>
                    <a:pt x="148" y="276"/>
                    <a:pt x="148" y="276"/>
                    <a:pt x="148" y="276"/>
                  </a:cubicBezTo>
                  <a:cubicBezTo>
                    <a:pt x="149" y="276"/>
                    <a:pt x="151" y="276"/>
                    <a:pt x="152" y="277"/>
                  </a:cubicBezTo>
                  <a:cubicBezTo>
                    <a:pt x="153" y="277"/>
                    <a:pt x="153" y="277"/>
                    <a:pt x="153" y="277"/>
                  </a:cubicBezTo>
                  <a:cubicBezTo>
                    <a:pt x="154" y="277"/>
                    <a:pt x="156" y="277"/>
                    <a:pt x="157" y="277"/>
                  </a:cubicBezTo>
                  <a:cubicBezTo>
                    <a:pt x="157" y="277"/>
                    <a:pt x="157" y="277"/>
                    <a:pt x="157" y="277"/>
                  </a:cubicBezTo>
                  <a:cubicBezTo>
                    <a:pt x="159" y="277"/>
                    <a:pt x="160" y="277"/>
                    <a:pt x="161" y="277"/>
                  </a:cubicBezTo>
                  <a:cubicBezTo>
                    <a:pt x="162" y="277"/>
                    <a:pt x="162" y="277"/>
                    <a:pt x="162" y="277"/>
                  </a:cubicBezTo>
                  <a:cubicBezTo>
                    <a:pt x="163" y="277"/>
                    <a:pt x="164" y="277"/>
                    <a:pt x="166" y="277"/>
                  </a:cubicBezTo>
                  <a:cubicBezTo>
                    <a:pt x="166" y="277"/>
                    <a:pt x="166" y="277"/>
                    <a:pt x="166" y="277"/>
                  </a:cubicBezTo>
                  <a:cubicBezTo>
                    <a:pt x="167" y="277"/>
                    <a:pt x="168" y="277"/>
                    <a:pt x="170" y="277"/>
                  </a:cubicBezTo>
                  <a:cubicBezTo>
                    <a:pt x="170" y="277"/>
                    <a:pt x="170" y="277"/>
                    <a:pt x="170" y="277"/>
                  </a:cubicBezTo>
                  <a:cubicBezTo>
                    <a:pt x="171" y="277"/>
                    <a:pt x="172" y="277"/>
                    <a:pt x="173" y="278"/>
                  </a:cubicBezTo>
                  <a:cubicBezTo>
                    <a:pt x="173" y="278"/>
                    <a:pt x="173" y="278"/>
                    <a:pt x="173" y="278"/>
                  </a:cubicBezTo>
                  <a:cubicBezTo>
                    <a:pt x="173" y="278"/>
                    <a:pt x="173" y="278"/>
                    <a:pt x="173" y="278"/>
                  </a:cubicBezTo>
                  <a:cubicBezTo>
                    <a:pt x="175" y="278"/>
                    <a:pt x="176" y="278"/>
                    <a:pt x="177" y="278"/>
                  </a:cubicBezTo>
                  <a:cubicBezTo>
                    <a:pt x="177" y="288"/>
                    <a:pt x="177" y="297"/>
                    <a:pt x="177" y="307"/>
                  </a:cubicBezTo>
                  <a:cubicBezTo>
                    <a:pt x="177" y="308"/>
                    <a:pt x="177" y="308"/>
                    <a:pt x="178" y="309"/>
                  </a:cubicBezTo>
                  <a:cubicBezTo>
                    <a:pt x="178" y="310"/>
                    <a:pt x="178" y="310"/>
                    <a:pt x="178" y="310"/>
                  </a:cubicBezTo>
                  <a:cubicBezTo>
                    <a:pt x="178" y="310"/>
                    <a:pt x="178" y="311"/>
                    <a:pt x="178" y="311"/>
                  </a:cubicBezTo>
                  <a:cubicBezTo>
                    <a:pt x="178" y="312"/>
                    <a:pt x="178" y="312"/>
                    <a:pt x="178" y="312"/>
                  </a:cubicBezTo>
                  <a:cubicBezTo>
                    <a:pt x="179" y="312"/>
                    <a:pt x="179" y="312"/>
                    <a:pt x="179" y="312"/>
                  </a:cubicBezTo>
                  <a:cubicBezTo>
                    <a:pt x="179" y="313"/>
                    <a:pt x="179" y="313"/>
                    <a:pt x="179" y="313"/>
                  </a:cubicBezTo>
                  <a:cubicBezTo>
                    <a:pt x="179" y="313"/>
                    <a:pt x="180" y="314"/>
                    <a:pt x="180" y="314"/>
                  </a:cubicBezTo>
                  <a:cubicBezTo>
                    <a:pt x="181" y="315"/>
                    <a:pt x="181" y="315"/>
                    <a:pt x="181" y="315"/>
                  </a:cubicBezTo>
                  <a:cubicBezTo>
                    <a:pt x="181" y="316"/>
                    <a:pt x="181" y="316"/>
                    <a:pt x="181" y="316"/>
                  </a:cubicBezTo>
                  <a:cubicBezTo>
                    <a:pt x="182" y="316"/>
                    <a:pt x="182" y="316"/>
                    <a:pt x="182" y="316"/>
                  </a:cubicBezTo>
                  <a:cubicBezTo>
                    <a:pt x="182" y="317"/>
                    <a:pt x="182" y="317"/>
                    <a:pt x="182" y="317"/>
                  </a:cubicBezTo>
                  <a:cubicBezTo>
                    <a:pt x="183" y="317"/>
                    <a:pt x="183" y="317"/>
                    <a:pt x="183" y="317"/>
                  </a:cubicBezTo>
                  <a:cubicBezTo>
                    <a:pt x="184" y="318"/>
                    <a:pt x="184" y="318"/>
                    <a:pt x="185" y="319"/>
                  </a:cubicBezTo>
                  <a:cubicBezTo>
                    <a:pt x="185" y="319"/>
                    <a:pt x="186" y="319"/>
                    <a:pt x="186" y="320"/>
                  </a:cubicBezTo>
                  <a:cubicBezTo>
                    <a:pt x="187" y="320"/>
                    <a:pt x="187" y="320"/>
                    <a:pt x="187" y="320"/>
                  </a:cubicBezTo>
                  <a:cubicBezTo>
                    <a:pt x="187" y="320"/>
                    <a:pt x="188" y="321"/>
                    <a:pt x="188" y="321"/>
                  </a:cubicBezTo>
                  <a:cubicBezTo>
                    <a:pt x="189" y="321"/>
                    <a:pt x="189" y="321"/>
                    <a:pt x="189" y="321"/>
                  </a:cubicBezTo>
                  <a:cubicBezTo>
                    <a:pt x="191" y="322"/>
                    <a:pt x="191" y="322"/>
                    <a:pt x="191" y="322"/>
                  </a:cubicBezTo>
                  <a:cubicBezTo>
                    <a:pt x="191" y="322"/>
                    <a:pt x="191" y="322"/>
                    <a:pt x="191" y="322"/>
                  </a:cubicBezTo>
                  <a:cubicBezTo>
                    <a:pt x="192" y="323"/>
                    <a:pt x="194" y="323"/>
                    <a:pt x="195" y="324"/>
                  </a:cubicBezTo>
                  <a:cubicBezTo>
                    <a:pt x="196" y="324"/>
                    <a:pt x="196" y="324"/>
                    <a:pt x="196" y="324"/>
                  </a:cubicBezTo>
                  <a:cubicBezTo>
                    <a:pt x="196" y="324"/>
                    <a:pt x="196" y="324"/>
                    <a:pt x="196" y="324"/>
                  </a:cubicBezTo>
                  <a:cubicBezTo>
                    <a:pt x="197" y="324"/>
                    <a:pt x="197" y="324"/>
                    <a:pt x="197" y="324"/>
                  </a:cubicBezTo>
                  <a:cubicBezTo>
                    <a:pt x="198" y="324"/>
                    <a:pt x="198" y="324"/>
                    <a:pt x="198" y="324"/>
                  </a:cubicBezTo>
                  <a:cubicBezTo>
                    <a:pt x="199" y="325"/>
                    <a:pt x="199" y="325"/>
                    <a:pt x="199" y="325"/>
                  </a:cubicBezTo>
                  <a:cubicBezTo>
                    <a:pt x="199" y="325"/>
                    <a:pt x="199" y="325"/>
                    <a:pt x="199" y="325"/>
                  </a:cubicBezTo>
                  <a:cubicBezTo>
                    <a:pt x="200" y="325"/>
                    <a:pt x="200" y="325"/>
                    <a:pt x="200" y="325"/>
                  </a:cubicBezTo>
                  <a:cubicBezTo>
                    <a:pt x="200" y="325"/>
                    <a:pt x="200" y="325"/>
                    <a:pt x="200" y="325"/>
                  </a:cubicBezTo>
                  <a:cubicBezTo>
                    <a:pt x="200" y="325"/>
                    <a:pt x="200" y="325"/>
                    <a:pt x="200" y="325"/>
                  </a:cubicBezTo>
                  <a:cubicBezTo>
                    <a:pt x="201" y="325"/>
                    <a:pt x="201" y="325"/>
                    <a:pt x="201" y="325"/>
                  </a:cubicBezTo>
                  <a:cubicBezTo>
                    <a:pt x="202" y="325"/>
                    <a:pt x="202" y="325"/>
                    <a:pt x="202" y="325"/>
                  </a:cubicBezTo>
                  <a:cubicBezTo>
                    <a:pt x="203" y="325"/>
                    <a:pt x="203" y="325"/>
                    <a:pt x="203" y="325"/>
                  </a:cubicBezTo>
                  <a:cubicBezTo>
                    <a:pt x="204" y="326"/>
                    <a:pt x="204" y="326"/>
                    <a:pt x="204" y="326"/>
                  </a:cubicBezTo>
                  <a:cubicBezTo>
                    <a:pt x="204" y="326"/>
                    <a:pt x="205" y="326"/>
                    <a:pt x="205" y="326"/>
                  </a:cubicBezTo>
                  <a:cubicBezTo>
                    <a:pt x="205" y="326"/>
                    <a:pt x="206" y="326"/>
                    <a:pt x="206" y="326"/>
                  </a:cubicBezTo>
                  <a:cubicBezTo>
                    <a:pt x="206" y="326"/>
                    <a:pt x="206" y="326"/>
                    <a:pt x="206" y="326"/>
                  </a:cubicBezTo>
                  <a:cubicBezTo>
                    <a:pt x="207" y="326"/>
                    <a:pt x="207" y="326"/>
                    <a:pt x="207" y="326"/>
                  </a:cubicBezTo>
                  <a:cubicBezTo>
                    <a:pt x="207" y="326"/>
                    <a:pt x="208" y="326"/>
                    <a:pt x="208" y="326"/>
                  </a:cubicBezTo>
                  <a:cubicBezTo>
                    <a:pt x="209" y="327"/>
                    <a:pt x="209" y="327"/>
                    <a:pt x="210" y="327"/>
                  </a:cubicBezTo>
                  <a:cubicBezTo>
                    <a:pt x="210" y="327"/>
                    <a:pt x="211" y="327"/>
                    <a:pt x="211" y="327"/>
                  </a:cubicBezTo>
                  <a:cubicBezTo>
                    <a:pt x="212" y="327"/>
                    <a:pt x="212" y="327"/>
                    <a:pt x="213" y="327"/>
                  </a:cubicBezTo>
                  <a:cubicBezTo>
                    <a:pt x="213" y="327"/>
                    <a:pt x="214" y="327"/>
                    <a:pt x="214" y="327"/>
                  </a:cubicBezTo>
                  <a:cubicBezTo>
                    <a:pt x="215" y="328"/>
                    <a:pt x="215" y="328"/>
                    <a:pt x="216" y="328"/>
                  </a:cubicBezTo>
                  <a:cubicBezTo>
                    <a:pt x="216" y="328"/>
                    <a:pt x="217" y="328"/>
                    <a:pt x="218" y="328"/>
                  </a:cubicBezTo>
                  <a:cubicBezTo>
                    <a:pt x="218" y="328"/>
                    <a:pt x="219" y="328"/>
                    <a:pt x="219" y="328"/>
                  </a:cubicBezTo>
                  <a:cubicBezTo>
                    <a:pt x="220" y="328"/>
                    <a:pt x="220" y="328"/>
                    <a:pt x="220" y="328"/>
                  </a:cubicBezTo>
                  <a:cubicBezTo>
                    <a:pt x="220" y="328"/>
                    <a:pt x="220" y="328"/>
                    <a:pt x="220" y="328"/>
                  </a:cubicBezTo>
                  <a:cubicBezTo>
                    <a:pt x="220" y="328"/>
                    <a:pt x="221" y="328"/>
                    <a:pt x="221" y="328"/>
                  </a:cubicBezTo>
                  <a:cubicBezTo>
                    <a:pt x="221" y="328"/>
                    <a:pt x="222" y="328"/>
                    <a:pt x="223" y="329"/>
                  </a:cubicBezTo>
                  <a:cubicBezTo>
                    <a:pt x="223" y="329"/>
                    <a:pt x="224" y="329"/>
                    <a:pt x="224" y="329"/>
                  </a:cubicBezTo>
                  <a:cubicBezTo>
                    <a:pt x="225" y="329"/>
                    <a:pt x="225" y="329"/>
                    <a:pt x="226" y="329"/>
                  </a:cubicBezTo>
                  <a:cubicBezTo>
                    <a:pt x="227" y="329"/>
                    <a:pt x="227" y="329"/>
                    <a:pt x="227" y="329"/>
                  </a:cubicBezTo>
                  <a:cubicBezTo>
                    <a:pt x="227" y="329"/>
                    <a:pt x="227" y="329"/>
                    <a:pt x="227" y="329"/>
                  </a:cubicBezTo>
                  <a:cubicBezTo>
                    <a:pt x="227" y="329"/>
                    <a:pt x="227" y="329"/>
                    <a:pt x="227" y="329"/>
                  </a:cubicBezTo>
                  <a:cubicBezTo>
                    <a:pt x="228" y="329"/>
                    <a:pt x="228" y="329"/>
                    <a:pt x="228" y="329"/>
                  </a:cubicBezTo>
                  <a:cubicBezTo>
                    <a:pt x="228" y="329"/>
                    <a:pt x="229" y="329"/>
                    <a:pt x="229" y="329"/>
                  </a:cubicBezTo>
                  <a:cubicBezTo>
                    <a:pt x="230" y="329"/>
                    <a:pt x="230" y="329"/>
                    <a:pt x="231" y="329"/>
                  </a:cubicBezTo>
                  <a:cubicBezTo>
                    <a:pt x="232" y="329"/>
                    <a:pt x="232" y="329"/>
                    <a:pt x="233" y="329"/>
                  </a:cubicBezTo>
                  <a:cubicBezTo>
                    <a:pt x="233" y="329"/>
                    <a:pt x="234" y="330"/>
                    <a:pt x="234" y="330"/>
                  </a:cubicBezTo>
                  <a:cubicBezTo>
                    <a:pt x="235" y="330"/>
                    <a:pt x="235" y="330"/>
                    <a:pt x="236" y="330"/>
                  </a:cubicBezTo>
                  <a:cubicBezTo>
                    <a:pt x="237" y="330"/>
                    <a:pt x="237" y="330"/>
                    <a:pt x="238" y="330"/>
                  </a:cubicBezTo>
                  <a:cubicBezTo>
                    <a:pt x="238" y="330"/>
                    <a:pt x="239" y="330"/>
                    <a:pt x="239" y="330"/>
                  </a:cubicBezTo>
                  <a:cubicBezTo>
                    <a:pt x="240" y="330"/>
                    <a:pt x="240" y="330"/>
                    <a:pt x="241" y="330"/>
                  </a:cubicBezTo>
                  <a:cubicBezTo>
                    <a:pt x="241" y="330"/>
                    <a:pt x="242" y="330"/>
                    <a:pt x="242" y="330"/>
                  </a:cubicBezTo>
                  <a:cubicBezTo>
                    <a:pt x="242" y="330"/>
                    <a:pt x="242" y="330"/>
                    <a:pt x="242" y="330"/>
                  </a:cubicBezTo>
                  <a:cubicBezTo>
                    <a:pt x="242" y="330"/>
                    <a:pt x="242" y="330"/>
                    <a:pt x="242" y="330"/>
                  </a:cubicBezTo>
                  <a:cubicBezTo>
                    <a:pt x="243" y="330"/>
                    <a:pt x="243" y="330"/>
                    <a:pt x="243" y="330"/>
                  </a:cubicBezTo>
                  <a:cubicBezTo>
                    <a:pt x="243" y="330"/>
                    <a:pt x="244" y="330"/>
                    <a:pt x="244" y="330"/>
                  </a:cubicBezTo>
                  <a:cubicBezTo>
                    <a:pt x="245" y="330"/>
                    <a:pt x="245" y="330"/>
                    <a:pt x="246" y="330"/>
                  </a:cubicBezTo>
                  <a:cubicBezTo>
                    <a:pt x="246" y="330"/>
                    <a:pt x="247" y="330"/>
                    <a:pt x="247" y="330"/>
                  </a:cubicBezTo>
                  <a:cubicBezTo>
                    <a:pt x="248" y="330"/>
                    <a:pt x="248" y="330"/>
                    <a:pt x="249" y="330"/>
                  </a:cubicBezTo>
                  <a:cubicBezTo>
                    <a:pt x="249" y="330"/>
                    <a:pt x="250" y="330"/>
                    <a:pt x="250" y="330"/>
                  </a:cubicBezTo>
                  <a:cubicBezTo>
                    <a:pt x="250" y="330"/>
                    <a:pt x="250" y="330"/>
                    <a:pt x="250" y="330"/>
                  </a:cubicBezTo>
                  <a:cubicBezTo>
                    <a:pt x="250" y="330"/>
                    <a:pt x="250" y="330"/>
                    <a:pt x="250" y="330"/>
                  </a:cubicBezTo>
                  <a:cubicBezTo>
                    <a:pt x="251" y="330"/>
                    <a:pt x="251" y="330"/>
                    <a:pt x="252" y="330"/>
                  </a:cubicBezTo>
                  <a:cubicBezTo>
                    <a:pt x="252" y="330"/>
                    <a:pt x="253" y="330"/>
                    <a:pt x="253" y="330"/>
                  </a:cubicBezTo>
                  <a:cubicBezTo>
                    <a:pt x="254" y="330"/>
                    <a:pt x="254" y="330"/>
                    <a:pt x="255" y="330"/>
                  </a:cubicBezTo>
                  <a:cubicBezTo>
                    <a:pt x="255" y="330"/>
                    <a:pt x="255" y="330"/>
                    <a:pt x="255" y="330"/>
                  </a:cubicBezTo>
                  <a:cubicBezTo>
                    <a:pt x="256" y="330"/>
                    <a:pt x="256" y="330"/>
                    <a:pt x="256" y="330"/>
                  </a:cubicBezTo>
                  <a:cubicBezTo>
                    <a:pt x="257" y="330"/>
                    <a:pt x="257" y="330"/>
                    <a:pt x="257" y="330"/>
                  </a:cubicBezTo>
                  <a:cubicBezTo>
                    <a:pt x="258" y="330"/>
                    <a:pt x="258" y="330"/>
                    <a:pt x="258" y="330"/>
                  </a:cubicBezTo>
                  <a:cubicBezTo>
                    <a:pt x="258" y="330"/>
                    <a:pt x="258" y="330"/>
                    <a:pt x="258" y="330"/>
                  </a:cubicBezTo>
                  <a:cubicBezTo>
                    <a:pt x="259" y="330"/>
                    <a:pt x="259" y="330"/>
                    <a:pt x="259" y="330"/>
                  </a:cubicBezTo>
                  <a:cubicBezTo>
                    <a:pt x="260" y="330"/>
                    <a:pt x="260" y="330"/>
                    <a:pt x="260" y="330"/>
                  </a:cubicBezTo>
                  <a:cubicBezTo>
                    <a:pt x="260" y="330"/>
                    <a:pt x="260" y="330"/>
                    <a:pt x="260" y="330"/>
                  </a:cubicBezTo>
                  <a:cubicBezTo>
                    <a:pt x="261" y="330"/>
                    <a:pt x="261" y="330"/>
                    <a:pt x="261" y="330"/>
                  </a:cubicBezTo>
                  <a:cubicBezTo>
                    <a:pt x="262" y="330"/>
                    <a:pt x="262" y="330"/>
                    <a:pt x="263" y="330"/>
                  </a:cubicBezTo>
                  <a:cubicBezTo>
                    <a:pt x="263" y="330"/>
                    <a:pt x="264" y="330"/>
                    <a:pt x="264" y="330"/>
                  </a:cubicBezTo>
                  <a:cubicBezTo>
                    <a:pt x="264" y="330"/>
                    <a:pt x="265" y="330"/>
                    <a:pt x="265" y="330"/>
                  </a:cubicBezTo>
                  <a:cubicBezTo>
                    <a:pt x="266" y="330"/>
                    <a:pt x="266" y="330"/>
                    <a:pt x="267" y="330"/>
                  </a:cubicBezTo>
                  <a:cubicBezTo>
                    <a:pt x="267" y="330"/>
                    <a:pt x="267" y="330"/>
                    <a:pt x="268" y="330"/>
                  </a:cubicBezTo>
                  <a:cubicBezTo>
                    <a:pt x="268" y="330"/>
                    <a:pt x="269" y="330"/>
                    <a:pt x="269" y="330"/>
                  </a:cubicBezTo>
                  <a:cubicBezTo>
                    <a:pt x="269" y="330"/>
                    <a:pt x="269" y="330"/>
                    <a:pt x="269" y="330"/>
                  </a:cubicBezTo>
                  <a:cubicBezTo>
                    <a:pt x="269" y="330"/>
                    <a:pt x="269" y="330"/>
                    <a:pt x="269" y="330"/>
                  </a:cubicBezTo>
                  <a:cubicBezTo>
                    <a:pt x="269" y="330"/>
                    <a:pt x="269" y="330"/>
                    <a:pt x="269" y="330"/>
                  </a:cubicBezTo>
                  <a:cubicBezTo>
                    <a:pt x="270" y="330"/>
                    <a:pt x="270" y="330"/>
                    <a:pt x="270" y="330"/>
                  </a:cubicBezTo>
                  <a:cubicBezTo>
                    <a:pt x="271" y="330"/>
                    <a:pt x="271" y="330"/>
                    <a:pt x="272" y="330"/>
                  </a:cubicBezTo>
                  <a:cubicBezTo>
                    <a:pt x="272" y="330"/>
                    <a:pt x="273" y="330"/>
                    <a:pt x="273" y="330"/>
                  </a:cubicBezTo>
                  <a:cubicBezTo>
                    <a:pt x="274" y="330"/>
                    <a:pt x="274" y="329"/>
                    <a:pt x="274" y="329"/>
                  </a:cubicBezTo>
                  <a:cubicBezTo>
                    <a:pt x="274" y="329"/>
                    <a:pt x="274" y="329"/>
                    <a:pt x="274" y="329"/>
                  </a:cubicBezTo>
                  <a:cubicBezTo>
                    <a:pt x="274" y="329"/>
                    <a:pt x="274" y="329"/>
                    <a:pt x="274" y="329"/>
                  </a:cubicBezTo>
                  <a:cubicBezTo>
                    <a:pt x="275" y="329"/>
                    <a:pt x="275" y="329"/>
                    <a:pt x="276" y="329"/>
                  </a:cubicBezTo>
                  <a:cubicBezTo>
                    <a:pt x="276" y="329"/>
                    <a:pt x="277" y="329"/>
                    <a:pt x="277" y="329"/>
                  </a:cubicBezTo>
                  <a:cubicBezTo>
                    <a:pt x="278" y="329"/>
                    <a:pt x="279" y="329"/>
                    <a:pt x="279" y="329"/>
                  </a:cubicBezTo>
                  <a:cubicBezTo>
                    <a:pt x="279" y="329"/>
                    <a:pt x="279" y="329"/>
                    <a:pt x="279" y="329"/>
                  </a:cubicBezTo>
                  <a:cubicBezTo>
                    <a:pt x="280" y="329"/>
                    <a:pt x="280" y="329"/>
                    <a:pt x="280" y="329"/>
                  </a:cubicBezTo>
                  <a:cubicBezTo>
                    <a:pt x="280" y="329"/>
                    <a:pt x="280" y="329"/>
                    <a:pt x="280" y="329"/>
                  </a:cubicBezTo>
                  <a:cubicBezTo>
                    <a:pt x="281" y="329"/>
                    <a:pt x="281" y="329"/>
                    <a:pt x="281" y="329"/>
                  </a:cubicBezTo>
                  <a:cubicBezTo>
                    <a:pt x="281" y="329"/>
                    <a:pt x="282" y="329"/>
                    <a:pt x="282" y="328"/>
                  </a:cubicBezTo>
                  <a:cubicBezTo>
                    <a:pt x="283" y="328"/>
                    <a:pt x="283" y="328"/>
                    <a:pt x="284" y="328"/>
                  </a:cubicBezTo>
                  <a:cubicBezTo>
                    <a:pt x="284" y="328"/>
                    <a:pt x="285" y="328"/>
                    <a:pt x="285" y="328"/>
                  </a:cubicBezTo>
                  <a:cubicBezTo>
                    <a:pt x="286" y="328"/>
                    <a:pt x="286" y="328"/>
                    <a:pt x="286" y="328"/>
                  </a:cubicBezTo>
                  <a:cubicBezTo>
                    <a:pt x="287" y="328"/>
                    <a:pt x="288" y="327"/>
                    <a:pt x="289" y="327"/>
                  </a:cubicBezTo>
                  <a:cubicBezTo>
                    <a:pt x="289" y="327"/>
                    <a:pt x="289" y="327"/>
                    <a:pt x="289" y="327"/>
                  </a:cubicBezTo>
                  <a:cubicBezTo>
                    <a:pt x="289" y="327"/>
                    <a:pt x="289" y="327"/>
                    <a:pt x="289" y="327"/>
                  </a:cubicBezTo>
                  <a:cubicBezTo>
                    <a:pt x="289" y="327"/>
                    <a:pt x="289" y="327"/>
                    <a:pt x="289" y="327"/>
                  </a:cubicBezTo>
                  <a:cubicBezTo>
                    <a:pt x="290" y="327"/>
                    <a:pt x="291" y="327"/>
                    <a:pt x="293" y="326"/>
                  </a:cubicBezTo>
                  <a:cubicBezTo>
                    <a:pt x="293" y="326"/>
                    <a:pt x="293" y="326"/>
                    <a:pt x="293" y="326"/>
                  </a:cubicBezTo>
                  <a:cubicBezTo>
                    <a:pt x="293" y="326"/>
                    <a:pt x="294" y="326"/>
                    <a:pt x="294" y="326"/>
                  </a:cubicBezTo>
                  <a:cubicBezTo>
                    <a:pt x="295" y="326"/>
                    <a:pt x="295" y="326"/>
                    <a:pt x="296" y="326"/>
                  </a:cubicBezTo>
                  <a:cubicBezTo>
                    <a:pt x="296" y="325"/>
                    <a:pt x="296" y="325"/>
                    <a:pt x="296" y="325"/>
                  </a:cubicBezTo>
                  <a:cubicBezTo>
                    <a:pt x="297" y="325"/>
                    <a:pt x="297" y="325"/>
                    <a:pt x="297" y="325"/>
                  </a:cubicBezTo>
                  <a:cubicBezTo>
                    <a:pt x="297" y="325"/>
                    <a:pt x="297" y="325"/>
                    <a:pt x="297" y="325"/>
                  </a:cubicBezTo>
                  <a:cubicBezTo>
                    <a:pt x="297" y="325"/>
                    <a:pt x="297" y="325"/>
                    <a:pt x="297" y="325"/>
                  </a:cubicBezTo>
                  <a:cubicBezTo>
                    <a:pt x="299" y="324"/>
                    <a:pt x="300" y="324"/>
                    <a:pt x="301" y="324"/>
                  </a:cubicBezTo>
                  <a:cubicBezTo>
                    <a:pt x="301" y="323"/>
                    <a:pt x="302" y="323"/>
                    <a:pt x="303" y="323"/>
                  </a:cubicBezTo>
                  <a:cubicBezTo>
                    <a:pt x="303" y="323"/>
                    <a:pt x="303" y="323"/>
                    <a:pt x="303" y="323"/>
                  </a:cubicBezTo>
                  <a:cubicBezTo>
                    <a:pt x="304" y="323"/>
                    <a:pt x="304" y="323"/>
                    <a:pt x="304" y="323"/>
                  </a:cubicBezTo>
                  <a:cubicBezTo>
                    <a:pt x="305" y="322"/>
                    <a:pt x="306" y="322"/>
                    <a:pt x="307" y="321"/>
                  </a:cubicBezTo>
                  <a:cubicBezTo>
                    <a:pt x="308" y="321"/>
                    <a:pt x="308" y="321"/>
                    <a:pt x="308" y="321"/>
                  </a:cubicBezTo>
                  <a:cubicBezTo>
                    <a:pt x="308" y="321"/>
                    <a:pt x="308" y="321"/>
                    <a:pt x="308" y="321"/>
                  </a:cubicBezTo>
                  <a:cubicBezTo>
                    <a:pt x="308" y="321"/>
                    <a:pt x="308" y="321"/>
                    <a:pt x="308" y="321"/>
                  </a:cubicBezTo>
                  <a:cubicBezTo>
                    <a:pt x="309" y="320"/>
                    <a:pt x="309" y="320"/>
                    <a:pt x="309" y="320"/>
                  </a:cubicBezTo>
                  <a:cubicBezTo>
                    <a:pt x="310" y="320"/>
                    <a:pt x="310" y="320"/>
                    <a:pt x="311" y="320"/>
                  </a:cubicBezTo>
                  <a:cubicBezTo>
                    <a:pt x="311" y="319"/>
                    <a:pt x="312" y="319"/>
                    <a:pt x="312" y="319"/>
                  </a:cubicBezTo>
                  <a:cubicBezTo>
                    <a:pt x="312" y="319"/>
                    <a:pt x="312" y="319"/>
                    <a:pt x="312" y="319"/>
                  </a:cubicBezTo>
                  <a:cubicBezTo>
                    <a:pt x="312" y="319"/>
                    <a:pt x="312" y="319"/>
                    <a:pt x="312" y="319"/>
                  </a:cubicBezTo>
                  <a:cubicBezTo>
                    <a:pt x="313" y="319"/>
                    <a:pt x="313" y="319"/>
                    <a:pt x="313" y="318"/>
                  </a:cubicBezTo>
                  <a:cubicBezTo>
                    <a:pt x="314" y="318"/>
                    <a:pt x="314" y="318"/>
                    <a:pt x="315" y="318"/>
                  </a:cubicBezTo>
                  <a:cubicBezTo>
                    <a:pt x="315" y="317"/>
                    <a:pt x="315" y="317"/>
                    <a:pt x="315" y="317"/>
                  </a:cubicBezTo>
                  <a:cubicBezTo>
                    <a:pt x="316" y="317"/>
                    <a:pt x="316" y="317"/>
                    <a:pt x="316" y="317"/>
                  </a:cubicBezTo>
                  <a:cubicBezTo>
                    <a:pt x="316" y="317"/>
                    <a:pt x="316" y="317"/>
                    <a:pt x="316" y="317"/>
                  </a:cubicBezTo>
                  <a:cubicBezTo>
                    <a:pt x="316" y="317"/>
                    <a:pt x="316" y="317"/>
                    <a:pt x="316" y="317"/>
                  </a:cubicBezTo>
                  <a:cubicBezTo>
                    <a:pt x="316" y="317"/>
                    <a:pt x="316" y="317"/>
                    <a:pt x="316" y="317"/>
                  </a:cubicBezTo>
                  <a:cubicBezTo>
                    <a:pt x="317" y="317"/>
                    <a:pt x="317" y="317"/>
                    <a:pt x="317" y="317"/>
                  </a:cubicBezTo>
                  <a:cubicBezTo>
                    <a:pt x="317" y="316"/>
                    <a:pt x="317" y="316"/>
                    <a:pt x="317" y="316"/>
                  </a:cubicBezTo>
                  <a:cubicBezTo>
                    <a:pt x="318" y="316"/>
                    <a:pt x="318" y="316"/>
                    <a:pt x="318" y="316"/>
                  </a:cubicBezTo>
                  <a:cubicBezTo>
                    <a:pt x="318" y="316"/>
                    <a:pt x="318" y="316"/>
                    <a:pt x="318" y="316"/>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19" y="315"/>
                    <a:pt x="319" y="315"/>
                    <a:pt x="319" y="315"/>
                  </a:cubicBezTo>
                  <a:cubicBezTo>
                    <a:pt x="320" y="314"/>
                    <a:pt x="320" y="314"/>
                    <a:pt x="320" y="314"/>
                  </a:cubicBezTo>
                  <a:cubicBezTo>
                    <a:pt x="320" y="314"/>
                    <a:pt x="320" y="314"/>
                    <a:pt x="320" y="314"/>
                  </a:cubicBezTo>
                  <a:cubicBezTo>
                    <a:pt x="320" y="314"/>
                    <a:pt x="320" y="314"/>
                    <a:pt x="320" y="314"/>
                  </a:cubicBezTo>
                  <a:cubicBezTo>
                    <a:pt x="320" y="314"/>
                    <a:pt x="320" y="314"/>
                    <a:pt x="320" y="314"/>
                  </a:cubicBezTo>
                  <a:cubicBezTo>
                    <a:pt x="320" y="313"/>
                    <a:pt x="320" y="313"/>
                    <a:pt x="320" y="313"/>
                  </a:cubicBezTo>
                  <a:cubicBezTo>
                    <a:pt x="321" y="313"/>
                    <a:pt x="321" y="313"/>
                    <a:pt x="321" y="313"/>
                  </a:cubicBezTo>
                  <a:cubicBezTo>
                    <a:pt x="321" y="313"/>
                    <a:pt x="321" y="313"/>
                    <a:pt x="321" y="313"/>
                  </a:cubicBezTo>
                  <a:cubicBezTo>
                    <a:pt x="321" y="313"/>
                    <a:pt x="321" y="313"/>
                    <a:pt x="321" y="313"/>
                  </a:cubicBezTo>
                  <a:cubicBezTo>
                    <a:pt x="321" y="313"/>
                    <a:pt x="321" y="313"/>
                    <a:pt x="321" y="313"/>
                  </a:cubicBezTo>
                  <a:cubicBezTo>
                    <a:pt x="321" y="312"/>
                    <a:pt x="321" y="312"/>
                    <a:pt x="321" y="312"/>
                  </a:cubicBezTo>
                  <a:cubicBezTo>
                    <a:pt x="321" y="312"/>
                    <a:pt x="321" y="312"/>
                    <a:pt x="321" y="312"/>
                  </a:cubicBezTo>
                  <a:cubicBezTo>
                    <a:pt x="322" y="312"/>
                    <a:pt x="322" y="312"/>
                    <a:pt x="322" y="312"/>
                  </a:cubicBezTo>
                  <a:cubicBezTo>
                    <a:pt x="322" y="312"/>
                    <a:pt x="322" y="312"/>
                    <a:pt x="322" y="312"/>
                  </a:cubicBezTo>
                  <a:cubicBezTo>
                    <a:pt x="322" y="312"/>
                    <a:pt x="322" y="312"/>
                    <a:pt x="322" y="312"/>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09"/>
                    <a:pt x="322" y="309"/>
                    <a:pt x="322" y="309"/>
                  </a:cubicBezTo>
                  <a:cubicBezTo>
                    <a:pt x="322" y="298"/>
                    <a:pt x="323" y="287"/>
                    <a:pt x="323" y="276"/>
                  </a:cubicBezTo>
                  <a:cubicBezTo>
                    <a:pt x="323" y="276"/>
                    <a:pt x="323" y="276"/>
                    <a:pt x="323" y="276"/>
                  </a:cubicBezTo>
                  <a:cubicBezTo>
                    <a:pt x="324" y="276"/>
                    <a:pt x="325" y="276"/>
                    <a:pt x="326" y="276"/>
                  </a:cubicBezTo>
                  <a:cubicBezTo>
                    <a:pt x="328" y="276"/>
                    <a:pt x="329" y="276"/>
                    <a:pt x="331" y="276"/>
                  </a:cubicBezTo>
                  <a:cubicBezTo>
                    <a:pt x="333" y="276"/>
                    <a:pt x="334" y="276"/>
                    <a:pt x="336" y="276"/>
                  </a:cubicBezTo>
                  <a:cubicBezTo>
                    <a:pt x="338" y="275"/>
                    <a:pt x="341" y="275"/>
                    <a:pt x="343" y="275"/>
                  </a:cubicBezTo>
                  <a:cubicBezTo>
                    <a:pt x="344" y="275"/>
                    <a:pt x="344" y="275"/>
                    <a:pt x="345" y="275"/>
                  </a:cubicBezTo>
                  <a:cubicBezTo>
                    <a:pt x="347" y="275"/>
                    <a:pt x="349" y="275"/>
                    <a:pt x="352" y="275"/>
                  </a:cubicBezTo>
                  <a:cubicBezTo>
                    <a:pt x="352" y="275"/>
                    <a:pt x="353" y="275"/>
                    <a:pt x="353" y="275"/>
                  </a:cubicBezTo>
                  <a:cubicBezTo>
                    <a:pt x="354" y="275"/>
                    <a:pt x="355" y="275"/>
                    <a:pt x="356" y="275"/>
                  </a:cubicBezTo>
                  <a:cubicBezTo>
                    <a:pt x="359" y="275"/>
                    <a:pt x="362" y="275"/>
                    <a:pt x="365" y="275"/>
                  </a:cubicBezTo>
                  <a:cubicBezTo>
                    <a:pt x="366" y="275"/>
                    <a:pt x="367" y="275"/>
                    <a:pt x="369" y="275"/>
                  </a:cubicBezTo>
                  <a:cubicBezTo>
                    <a:pt x="372" y="275"/>
                    <a:pt x="374" y="275"/>
                    <a:pt x="377" y="276"/>
                  </a:cubicBezTo>
                  <a:cubicBezTo>
                    <a:pt x="379" y="276"/>
                    <a:pt x="380" y="276"/>
                    <a:pt x="381" y="276"/>
                  </a:cubicBezTo>
                  <a:cubicBezTo>
                    <a:pt x="384" y="276"/>
                    <a:pt x="388" y="276"/>
                    <a:pt x="392" y="276"/>
                  </a:cubicBezTo>
                  <a:cubicBezTo>
                    <a:pt x="393" y="276"/>
                    <a:pt x="394" y="276"/>
                    <a:pt x="395" y="276"/>
                  </a:cubicBezTo>
                  <a:cubicBezTo>
                    <a:pt x="398" y="276"/>
                    <a:pt x="401" y="276"/>
                    <a:pt x="403" y="276"/>
                  </a:cubicBezTo>
                  <a:cubicBezTo>
                    <a:pt x="405" y="276"/>
                    <a:pt x="407" y="276"/>
                    <a:pt x="408" y="276"/>
                  </a:cubicBezTo>
                  <a:cubicBezTo>
                    <a:pt x="409" y="276"/>
                    <a:pt x="410" y="276"/>
                    <a:pt x="410" y="276"/>
                  </a:cubicBezTo>
                  <a:cubicBezTo>
                    <a:pt x="414" y="276"/>
                    <a:pt x="418" y="276"/>
                    <a:pt x="422" y="276"/>
                  </a:cubicBezTo>
                  <a:cubicBezTo>
                    <a:pt x="422" y="276"/>
                    <a:pt x="422" y="276"/>
                    <a:pt x="422" y="276"/>
                  </a:cubicBezTo>
                  <a:cubicBezTo>
                    <a:pt x="423" y="276"/>
                    <a:pt x="424" y="276"/>
                    <a:pt x="426" y="276"/>
                  </a:cubicBezTo>
                  <a:cubicBezTo>
                    <a:pt x="426" y="276"/>
                    <a:pt x="426" y="276"/>
                    <a:pt x="426" y="276"/>
                  </a:cubicBezTo>
                  <a:cubicBezTo>
                    <a:pt x="428" y="276"/>
                    <a:pt x="430" y="276"/>
                    <a:pt x="432" y="276"/>
                  </a:cubicBezTo>
                  <a:cubicBezTo>
                    <a:pt x="432" y="276"/>
                    <a:pt x="433" y="276"/>
                    <a:pt x="433" y="276"/>
                  </a:cubicBezTo>
                  <a:cubicBezTo>
                    <a:pt x="434" y="276"/>
                    <a:pt x="434" y="276"/>
                    <a:pt x="434" y="276"/>
                  </a:cubicBezTo>
                  <a:cubicBezTo>
                    <a:pt x="439" y="276"/>
                    <a:pt x="443" y="276"/>
                    <a:pt x="446" y="276"/>
                  </a:cubicBezTo>
                  <a:cubicBezTo>
                    <a:pt x="446" y="277"/>
                    <a:pt x="446" y="277"/>
                    <a:pt x="446" y="277"/>
                  </a:cubicBezTo>
                  <a:cubicBezTo>
                    <a:pt x="447" y="277"/>
                    <a:pt x="448" y="277"/>
                    <a:pt x="449" y="277"/>
                  </a:cubicBezTo>
                  <a:cubicBezTo>
                    <a:pt x="450" y="277"/>
                    <a:pt x="450" y="277"/>
                    <a:pt x="451" y="277"/>
                  </a:cubicBezTo>
                  <a:cubicBezTo>
                    <a:pt x="452" y="277"/>
                    <a:pt x="452" y="277"/>
                    <a:pt x="452" y="277"/>
                  </a:cubicBezTo>
                  <a:cubicBezTo>
                    <a:pt x="452" y="277"/>
                    <a:pt x="453" y="277"/>
                    <a:pt x="453"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4" y="277"/>
                    <a:pt x="454" y="277"/>
                    <a:pt x="454" y="277"/>
                  </a:cubicBezTo>
                  <a:cubicBezTo>
                    <a:pt x="455" y="277"/>
                    <a:pt x="455" y="277"/>
                    <a:pt x="455" y="277"/>
                  </a:cubicBezTo>
                  <a:cubicBezTo>
                    <a:pt x="455" y="277"/>
                    <a:pt x="455" y="277"/>
                    <a:pt x="455" y="277"/>
                  </a:cubicBezTo>
                  <a:cubicBezTo>
                    <a:pt x="455" y="277"/>
                    <a:pt x="455" y="277"/>
                    <a:pt x="455" y="277"/>
                  </a:cubicBezTo>
                  <a:cubicBezTo>
                    <a:pt x="455" y="277"/>
                    <a:pt x="455" y="277"/>
                    <a:pt x="455" y="277"/>
                  </a:cubicBezTo>
                  <a:cubicBezTo>
                    <a:pt x="455" y="277"/>
                    <a:pt x="455" y="277"/>
                    <a:pt x="455" y="277"/>
                  </a:cubicBezTo>
                  <a:cubicBezTo>
                    <a:pt x="455" y="277"/>
                    <a:pt x="455" y="277"/>
                    <a:pt x="455" y="277"/>
                  </a:cubicBezTo>
                  <a:cubicBezTo>
                    <a:pt x="455" y="277"/>
                    <a:pt x="455" y="277"/>
                    <a:pt x="455"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60" y="277"/>
                    <a:pt x="460" y="277"/>
                    <a:pt x="460" y="277"/>
                  </a:cubicBezTo>
                  <a:cubicBezTo>
                    <a:pt x="460" y="277"/>
                    <a:pt x="460" y="277"/>
                    <a:pt x="460" y="277"/>
                  </a:cubicBezTo>
                  <a:cubicBezTo>
                    <a:pt x="460" y="277"/>
                    <a:pt x="460" y="277"/>
                    <a:pt x="460" y="277"/>
                  </a:cubicBezTo>
                  <a:cubicBezTo>
                    <a:pt x="460" y="277"/>
                    <a:pt x="460" y="277"/>
                    <a:pt x="460" y="277"/>
                  </a:cubicBezTo>
                  <a:cubicBezTo>
                    <a:pt x="460" y="277"/>
                    <a:pt x="460" y="277"/>
                    <a:pt x="460" y="277"/>
                  </a:cubicBezTo>
                  <a:cubicBezTo>
                    <a:pt x="460" y="277"/>
                    <a:pt x="460" y="277"/>
                    <a:pt x="460" y="277"/>
                  </a:cubicBezTo>
                  <a:cubicBezTo>
                    <a:pt x="461" y="277"/>
                    <a:pt x="461" y="277"/>
                    <a:pt x="461" y="277"/>
                  </a:cubicBezTo>
                  <a:cubicBezTo>
                    <a:pt x="461" y="277"/>
                    <a:pt x="461" y="277"/>
                    <a:pt x="461" y="277"/>
                  </a:cubicBezTo>
                  <a:cubicBezTo>
                    <a:pt x="461" y="277"/>
                    <a:pt x="461" y="277"/>
                    <a:pt x="461" y="277"/>
                  </a:cubicBezTo>
                  <a:cubicBezTo>
                    <a:pt x="461" y="277"/>
                    <a:pt x="461" y="277"/>
                    <a:pt x="461" y="277"/>
                  </a:cubicBezTo>
                  <a:cubicBezTo>
                    <a:pt x="462" y="277"/>
                    <a:pt x="462" y="277"/>
                    <a:pt x="462" y="277"/>
                  </a:cubicBezTo>
                  <a:cubicBezTo>
                    <a:pt x="462" y="277"/>
                    <a:pt x="462" y="277"/>
                    <a:pt x="462" y="277"/>
                  </a:cubicBezTo>
                  <a:cubicBezTo>
                    <a:pt x="463" y="276"/>
                    <a:pt x="463" y="276"/>
                    <a:pt x="463" y="276"/>
                  </a:cubicBezTo>
                  <a:cubicBezTo>
                    <a:pt x="463" y="276"/>
                    <a:pt x="463" y="276"/>
                    <a:pt x="463" y="276"/>
                  </a:cubicBezTo>
                  <a:cubicBezTo>
                    <a:pt x="463" y="276"/>
                    <a:pt x="463" y="276"/>
                    <a:pt x="463" y="276"/>
                  </a:cubicBezTo>
                  <a:cubicBezTo>
                    <a:pt x="463" y="276"/>
                    <a:pt x="463" y="276"/>
                    <a:pt x="463" y="276"/>
                  </a:cubicBezTo>
                  <a:cubicBezTo>
                    <a:pt x="464" y="276"/>
                    <a:pt x="464" y="276"/>
                    <a:pt x="464" y="276"/>
                  </a:cubicBezTo>
                  <a:cubicBezTo>
                    <a:pt x="465" y="276"/>
                    <a:pt x="465" y="276"/>
                    <a:pt x="465" y="276"/>
                  </a:cubicBezTo>
                  <a:cubicBezTo>
                    <a:pt x="465" y="276"/>
                    <a:pt x="465" y="276"/>
                    <a:pt x="465" y="276"/>
                  </a:cubicBezTo>
                  <a:cubicBezTo>
                    <a:pt x="466" y="276"/>
                    <a:pt x="466" y="276"/>
                    <a:pt x="466" y="276"/>
                  </a:cubicBezTo>
                  <a:cubicBezTo>
                    <a:pt x="466" y="276"/>
                    <a:pt x="466" y="276"/>
                    <a:pt x="466" y="276"/>
                  </a:cubicBezTo>
                  <a:cubicBezTo>
                    <a:pt x="466" y="275"/>
                    <a:pt x="466" y="275"/>
                    <a:pt x="466" y="275"/>
                  </a:cubicBezTo>
                  <a:cubicBezTo>
                    <a:pt x="467" y="275"/>
                    <a:pt x="467" y="275"/>
                    <a:pt x="467" y="275"/>
                  </a:cubicBezTo>
                  <a:cubicBezTo>
                    <a:pt x="467" y="275"/>
                    <a:pt x="467" y="275"/>
                    <a:pt x="467" y="275"/>
                  </a:cubicBezTo>
                  <a:cubicBezTo>
                    <a:pt x="468" y="275"/>
                    <a:pt x="468" y="275"/>
                    <a:pt x="468" y="275"/>
                  </a:cubicBezTo>
                  <a:cubicBezTo>
                    <a:pt x="468" y="275"/>
                    <a:pt x="468" y="275"/>
                    <a:pt x="468" y="275"/>
                  </a:cubicBezTo>
                  <a:cubicBezTo>
                    <a:pt x="469" y="275"/>
                    <a:pt x="469" y="275"/>
                    <a:pt x="469" y="275"/>
                  </a:cubicBezTo>
                  <a:cubicBezTo>
                    <a:pt x="469" y="274"/>
                    <a:pt x="469" y="274"/>
                    <a:pt x="469" y="274"/>
                  </a:cubicBezTo>
                  <a:cubicBezTo>
                    <a:pt x="469" y="274"/>
                    <a:pt x="469" y="274"/>
                    <a:pt x="469" y="274"/>
                  </a:cubicBezTo>
                  <a:cubicBezTo>
                    <a:pt x="469" y="274"/>
                    <a:pt x="469" y="274"/>
                    <a:pt x="469" y="274"/>
                  </a:cubicBezTo>
                  <a:cubicBezTo>
                    <a:pt x="470" y="274"/>
                    <a:pt x="470" y="274"/>
                    <a:pt x="470" y="274"/>
                  </a:cubicBezTo>
                  <a:cubicBezTo>
                    <a:pt x="470" y="274"/>
                    <a:pt x="470" y="274"/>
                    <a:pt x="470" y="274"/>
                  </a:cubicBezTo>
                  <a:cubicBezTo>
                    <a:pt x="470" y="274"/>
                    <a:pt x="470" y="274"/>
                    <a:pt x="470" y="274"/>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2" y="273"/>
                    <a:pt x="472" y="273"/>
                    <a:pt x="472" y="273"/>
                  </a:cubicBezTo>
                  <a:cubicBezTo>
                    <a:pt x="472" y="272"/>
                    <a:pt x="472" y="272"/>
                    <a:pt x="472" y="272"/>
                  </a:cubicBezTo>
                  <a:cubicBezTo>
                    <a:pt x="472" y="272"/>
                    <a:pt x="472" y="272"/>
                    <a:pt x="472" y="272"/>
                  </a:cubicBezTo>
                  <a:cubicBezTo>
                    <a:pt x="472" y="272"/>
                    <a:pt x="472" y="272"/>
                    <a:pt x="472" y="272"/>
                  </a:cubicBezTo>
                  <a:cubicBezTo>
                    <a:pt x="473" y="272"/>
                    <a:pt x="473" y="272"/>
                    <a:pt x="473" y="272"/>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4" y="270"/>
                    <a:pt x="474" y="270"/>
                    <a:pt x="474" y="270"/>
                  </a:cubicBezTo>
                  <a:cubicBezTo>
                    <a:pt x="474" y="270"/>
                    <a:pt x="474" y="270"/>
                    <a:pt x="474" y="270"/>
                  </a:cubicBezTo>
                  <a:cubicBezTo>
                    <a:pt x="474" y="270"/>
                    <a:pt x="474" y="270"/>
                    <a:pt x="474" y="270"/>
                  </a:cubicBezTo>
                  <a:cubicBezTo>
                    <a:pt x="474" y="269"/>
                    <a:pt x="474" y="269"/>
                    <a:pt x="474" y="269"/>
                  </a:cubicBezTo>
                  <a:cubicBezTo>
                    <a:pt x="474" y="269"/>
                    <a:pt x="474" y="269"/>
                    <a:pt x="474" y="269"/>
                  </a:cubicBezTo>
                  <a:cubicBezTo>
                    <a:pt x="475" y="269"/>
                    <a:pt x="475" y="269"/>
                    <a:pt x="475" y="269"/>
                  </a:cubicBezTo>
                  <a:cubicBezTo>
                    <a:pt x="475" y="269"/>
                    <a:pt x="475" y="269"/>
                    <a:pt x="475" y="269"/>
                  </a:cubicBezTo>
                  <a:cubicBezTo>
                    <a:pt x="475" y="268"/>
                    <a:pt x="475" y="268"/>
                    <a:pt x="475" y="268"/>
                  </a:cubicBezTo>
                  <a:cubicBezTo>
                    <a:pt x="475" y="268"/>
                    <a:pt x="475" y="268"/>
                    <a:pt x="475" y="268"/>
                  </a:cubicBezTo>
                  <a:cubicBezTo>
                    <a:pt x="475" y="267"/>
                    <a:pt x="475" y="267"/>
                    <a:pt x="475" y="267"/>
                  </a:cubicBezTo>
                  <a:cubicBezTo>
                    <a:pt x="475" y="267"/>
                    <a:pt x="475" y="267"/>
                    <a:pt x="475" y="267"/>
                  </a:cubicBezTo>
                  <a:cubicBezTo>
                    <a:pt x="475" y="266"/>
                    <a:pt x="475" y="266"/>
                    <a:pt x="475" y="266"/>
                  </a:cubicBezTo>
                  <a:cubicBezTo>
                    <a:pt x="475" y="266"/>
                    <a:pt x="475" y="266"/>
                    <a:pt x="475" y="266"/>
                  </a:cubicBezTo>
                  <a:cubicBezTo>
                    <a:pt x="476" y="265"/>
                    <a:pt x="476" y="265"/>
                    <a:pt x="476" y="265"/>
                  </a:cubicBezTo>
                  <a:cubicBezTo>
                    <a:pt x="476" y="265"/>
                    <a:pt x="476" y="265"/>
                    <a:pt x="476" y="265"/>
                  </a:cubicBezTo>
                  <a:cubicBezTo>
                    <a:pt x="476" y="265"/>
                    <a:pt x="476" y="265"/>
                    <a:pt x="476" y="265"/>
                  </a:cubicBezTo>
                  <a:cubicBezTo>
                    <a:pt x="476" y="264"/>
                    <a:pt x="476" y="264"/>
                    <a:pt x="476" y="264"/>
                  </a:cubicBezTo>
                  <a:cubicBezTo>
                    <a:pt x="476" y="264"/>
                    <a:pt x="476" y="264"/>
                    <a:pt x="476" y="264"/>
                  </a:cubicBezTo>
                  <a:cubicBezTo>
                    <a:pt x="476" y="263"/>
                    <a:pt x="476" y="263"/>
                    <a:pt x="476" y="263"/>
                  </a:cubicBezTo>
                  <a:cubicBezTo>
                    <a:pt x="476" y="262"/>
                    <a:pt x="476" y="261"/>
                    <a:pt x="476" y="261"/>
                  </a:cubicBezTo>
                  <a:cubicBezTo>
                    <a:pt x="476" y="260"/>
                    <a:pt x="476" y="259"/>
                    <a:pt x="476" y="258"/>
                  </a:cubicBezTo>
                  <a:cubicBezTo>
                    <a:pt x="476" y="258"/>
                    <a:pt x="476" y="258"/>
                    <a:pt x="476" y="257"/>
                  </a:cubicBezTo>
                  <a:cubicBezTo>
                    <a:pt x="477" y="257"/>
                    <a:pt x="477" y="257"/>
                    <a:pt x="477" y="257"/>
                  </a:cubicBezTo>
                  <a:cubicBezTo>
                    <a:pt x="477" y="256"/>
                    <a:pt x="477" y="256"/>
                    <a:pt x="477" y="256"/>
                  </a:cubicBezTo>
                  <a:cubicBezTo>
                    <a:pt x="477" y="255"/>
                    <a:pt x="477" y="255"/>
                    <a:pt x="477" y="254"/>
                  </a:cubicBezTo>
                  <a:cubicBezTo>
                    <a:pt x="477" y="253"/>
                    <a:pt x="477" y="253"/>
                    <a:pt x="477" y="252"/>
                  </a:cubicBezTo>
                  <a:cubicBezTo>
                    <a:pt x="477" y="251"/>
                    <a:pt x="477" y="250"/>
                    <a:pt x="477" y="249"/>
                  </a:cubicBezTo>
                  <a:cubicBezTo>
                    <a:pt x="477" y="248"/>
                    <a:pt x="477" y="248"/>
                    <a:pt x="477" y="248"/>
                  </a:cubicBezTo>
                  <a:cubicBezTo>
                    <a:pt x="477" y="247"/>
                    <a:pt x="477" y="247"/>
                    <a:pt x="477" y="247"/>
                  </a:cubicBezTo>
                  <a:cubicBezTo>
                    <a:pt x="477" y="246"/>
                    <a:pt x="477" y="246"/>
                    <a:pt x="477" y="246"/>
                  </a:cubicBezTo>
                  <a:cubicBezTo>
                    <a:pt x="477" y="244"/>
                    <a:pt x="477" y="242"/>
                    <a:pt x="478" y="240"/>
                  </a:cubicBezTo>
                  <a:cubicBezTo>
                    <a:pt x="478" y="239"/>
                    <a:pt x="478" y="238"/>
                    <a:pt x="478" y="237"/>
                  </a:cubicBezTo>
                  <a:cubicBezTo>
                    <a:pt x="478" y="237"/>
                    <a:pt x="478" y="237"/>
                    <a:pt x="478" y="237"/>
                  </a:cubicBezTo>
                  <a:cubicBezTo>
                    <a:pt x="478" y="237"/>
                    <a:pt x="478" y="237"/>
                    <a:pt x="478" y="237"/>
                  </a:cubicBezTo>
                  <a:cubicBezTo>
                    <a:pt x="478" y="236"/>
                    <a:pt x="478" y="235"/>
                    <a:pt x="478" y="234"/>
                  </a:cubicBezTo>
                  <a:cubicBezTo>
                    <a:pt x="478" y="234"/>
                    <a:pt x="478" y="233"/>
                    <a:pt x="478" y="232"/>
                  </a:cubicBezTo>
                  <a:cubicBezTo>
                    <a:pt x="478" y="231"/>
                    <a:pt x="478" y="229"/>
                    <a:pt x="478" y="228"/>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9" y="174"/>
                    <a:pt x="480" y="132"/>
                    <a:pt x="481" y="90"/>
                  </a:cubicBezTo>
                  <a:cubicBezTo>
                    <a:pt x="481" y="90"/>
                    <a:pt x="481" y="90"/>
                    <a:pt x="481" y="90"/>
                  </a:cubicBezTo>
                  <a:cubicBezTo>
                    <a:pt x="481" y="90"/>
                    <a:pt x="481" y="90"/>
                    <a:pt x="481" y="90"/>
                  </a:cubicBezTo>
                  <a:cubicBezTo>
                    <a:pt x="481" y="91"/>
                    <a:pt x="481" y="91"/>
                    <a:pt x="481" y="91"/>
                  </a:cubicBezTo>
                  <a:cubicBezTo>
                    <a:pt x="481" y="91"/>
                    <a:pt x="481" y="91"/>
                    <a:pt x="481" y="91"/>
                  </a:cubicBezTo>
                  <a:cubicBezTo>
                    <a:pt x="481" y="91"/>
                    <a:pt x="481" y="91"/>
                    <a:pt x="481" y="91"/>
                  </a:cubicBezTo>
                  <a:cubicBezTo>
                    <a:pt x="481" y="91"/>
                    <a:pt x="481" y="91"/>
                    <a:pt x="481" y="91"/>
                  </a:cubicBezTo>
                  <a:cubicBezTo>
                    <a:pt x="481" y="91"/>
                    <a:pt x="481" y="91"/>
                    <a:pt x="481" y="91"/>
                  </a:cubicBezTo>
                  <a:cubicBezTo>
                    <a:pt x="481" y="91"/>
                    <a:pt x="481" y="91"/>
                    <a:pt x="481" y="91"/>
                  </a:cubicBezTo>
                  <a:cubicBezTo>
                    <a:pt x="481" y="91"/>
                    <a:pt x="481" y="91"/>
                    <a:pt x="481" y="91"/>
                  </a:cubicBezTo>
                  <a:cubicBezTo>
                    <a:pt x="481" y="91"/>
                    <a:pt x="481" y="91"/>
                    <a:pt x="481" y="91"/>
                  </a:cubicBezTo>
                  <a:cubicBezTo>
                    <a:pt x="481" y="110"/>
                    <a:pt x="481" y="110"/>
                    <a:pt x="481" y="110"/>
                  </a:cubicBezTo>
                  <a:cubicBezTo>
                    <a:pt x="481" y="111"/>
                    <a:pt x="481" y="111"/>
                    <a:pt x="481" y="111"/>
                  </a:cubicBezTo>
                  <a:cubicBezTo>
                    <a:pt x="481" y="114"/>
                    <a:pt x="481" y="116"/>
                    <a:pt x="480" y="119"/>
                  </a:cubicBezTo>
                  <a:cubicBezTo>
                    <a:pt x="480" y="119"/>
                    <a:pt x="480" y="120"/>
                    <a:pt x="480" y="121"/>
                  </a:cubicBezTo>
                  <a:cubicBezTo>
                    <a:pt x="480" y="121"/>
                    <a:pt x="480" y="122"/>
                    <a:pt x="480" y="123"/>
                  </a:cubicBezTo>
                  <a:cubicBezTo>
                    <a:pt x="480" y="124"/>
                    <a:pt x="480" y="124"/>
                    <a:pt x="480" y="125"/>
                  </a:cubicBezTo>
                  <a:cubicBezTo>
                    <a:pt x="480" y="126"/>
                    <a:pt x="480" y="127"/>
                    <a:pt x="480" y="127"/>
                  </a:cubicBezTo>
                  <a:cubicBezTo>
                    <a:pt x="480" y="128"/>
                    <a:pt x="480" y="129"/>
                    <a:pt x="480" y="129"/>
                  </a:cubicBezTo>
                  <a:cubicBezTo>
                    <a:pt x="480" y="130"/>
                    <a:pt x="479" y="131"/>
                    <a:pt x="479" y="131"/>
                  </a:cubicBezTo>
                  <a:cubicBezTo>
                    <a:pt x="479" y="132"/>
                    <a:pt x="479" y="132"/>
                    <a:pt x="479" y="133"/>
                  </a:cubicBezTo>
                  <a:cubicBezTo>
                    <a:pt x="479" y="134"/>
                    <a:pt x="479" y="135"/>
                    <a:pt x="479" y="135"/>
                  </a:cubicBezTo>
                  <a:cubicBezTo>
                    <a:pt x="479" y="137"/>
                    <a:pt x="478" y="138"/>
                    <a:pt x="478" y="139"/>
                  </a:cubicBezTo>
                  <a:cubicBezTo>
                    <a:pt x="478" y="139"/>
                    <a:pt x="478" y="139"/>
                    <a:pt x="478" y="139"/>
                  </a:cubicBezTo>
                  <a:cubicBezTo>
                    <a:pt x="477" y="139"/>
                    <a:pt x="477" y="140"/>
                    <a:pt x="476" y="141"/>
                  </a:cubicBezTo>
                  <a:cubicBezTo>
                    <a:pt x="476" y="141"/>
                    <a:pt x="476" y="141"/>
                    <a:pt x="476" y="141"/>
                  </a:cubicBezTo>
                  <a:cubicBezTo>
                    <a:pt x="475" y="142"/>
                    <a:pt x="475" y="142"/>
                    <a:pt x="474" y="143"/>
                  </a:cubicBezTo>
                  <a:cubicBezTo>
                    <a:pt x="474" y="143"/>
                    <a:pt x="474" y="143"/>
                    <a:pt x="474" y="143"/>
                  </a:cubicBezTo>
                  <a:cubicBezTo>
                    <a:pt x="473" y="143"/>
                    <a:pt x="472" y="144"/>
                    <a:pt x="471" y="144"/>
                  </a:cubicBezTo>
                  <a:cubicBezTo>
                    <a:pt x="471" y="144"/>
                    <a:pt x="471" y="144"/>
                    <a:pt x="471" y="144"/>
                  </a:cubicBezTo>
                  <a:cubicBezTo>
                    <a:pt x="471" y="145"/>
                    <a:pt x="470" y="145"/>
                    <a:pt x="469" y="145"/>
                  </a:cubicBezTo>
                  <a:cubicBezTo>
                    <a:pt x="469" y="145"/>
                    <a:pt x="469" y="145"/>
                    <a:pt x="469" y="145"/>
                  </a:cubicBezTo>
                  <a:cubicBezTo>
                    <a:pt x="468" y="145"/>
                    <a:pt x="467" y="146"/>
                    <a:pt x="466" y="146"/>
                  </a:cubicBezTo>
                  <a:cubicBezTo>
                    <a:pt x="466" y="146"/>
                    <a:pt x="466" y="146"/>
                    <a:pt x="466" y="146"/>
                  </a:cubicBezTo>
                  <a:cubicBezTo>
                    <a:pt x="465" y="146"/>
                    <a:pt x="464" y="146"/>
                    <a:pt x="463" y="146"/>
                  </a:cubicBezTo>
                  <a:cubicBezTo>
                    <a:pt x="463" y="146"/>
                    <a:pt x="463" y="146"/>
                    <a:pt x="463" y="146"/>
                  </a:cubicBezTo>
                  <a:cubicBezTo>
                    <a:pt x="462" y="146"/>
                    <a:pt x="462" y="146"/>
                    <a:pt x="461" y="146"/>
                  </a:cubicBezTo>
                  <a:cubicBezTo>
                    <a:pt x="460" y="146"/>
                    <a:pt x="460" y="146"/>
                    <a:pt x="460" y="146"/>
                  </a:cubicBezTo>
                  <a:cubicBezTo>
                    <a:pt x="460" y="112"/>
                    <a:pt x="461" y="79"/>
                    <a:pt x="462" y="45"/>
                  </a:cubicBezTo>
                  <a:cubicBezTo>
                    <a:pt x="462" y="46"/>
                    <a:pt x="462" y="46"/>
                    <a:pt x="462" y="46"/>
                  </a:cubicBezTo>
                  <a:cubicBezTo>
                    <a:pt x="462" y="46"/>
                    <a:pt x="462" y="46"/>
                    <a:pt x="462" y="46"/>
                  </a:cubicBezTo>
                  <a:cubicBezTo>
                    <a:pt x="461" y="46"/>
                    <a:pt x="461" y="46"/>
                    <a:pt x="461" y="46"/>
                  </a:cubicBezTo>
                  <a:cubicBezTo>
                    <a:pt x="461" y="46"/>
                    <a:pt x="461" y="46"/>
                    <a:pt x="461" y="46"/>
                  </a:cubicBezTo>
                  <a:cubicBezTo>
                    <a:pt x="461" y="47"/>
                    <a:pt x="461" y="47"/>
                    <a:pt x="460" y="47"/>
                  </a:cubicBezTo>
                  <a:cubicBezTo>
                    <a:pt x="460" y="47"/>
                    <a:pt x="460" y="47"/>
                    <a:pt x="460" y="47"/>
                  </a:cubicBezTo>
                  <a:cubicBezTo>
                    <a:pt x="460" y="47"/>
                    <a:pt x="459" y="48"/>
                    <a:pt x="459" y="48"/>
                  </a:cubicBezTo>
                  <a:cubicBezTo>
                    <a:pt x="459" y="48"/>
                    <a:pt x="459" y="48"/>
                    <a:pt x="459" y="48"/>
                  </a:cubicBezTo>
                  <a:cubicBezTo>
                    <a:pt x="458" y="48"/>
                    <a:pt x="458" y="48"/>
                    <a:pt x="457" y="49"/>
                  </a:cubicBezTo>
                  <a:cubicBezTo>
                    <a:pt x="457" y="49"/>
                    <a:pt x="457" y="49"/>
                    <a:pt x="457" y="49"/>
                  </a:cubicBezTo>
                  <a:cubicBezTo>
                    <a:pt x="457" y="49"/>
                    <a:pt x="456" y="49"/>
                    <a:pt x="455" y="49"/>
                  </a:cubicBezTo>
                  <a:cubicBezTo>
                    <a:pt x="455" y="49"/>
                    <a:pt x="455" y="49"/>
                    <a:pt x="455" y="49"/>
                  </a:cubicBezTo>
                  <a:cubicBezTo>
                    <a:pt x="455" y="49"/>
                    <a:pt x="454" y="49"/>
                    <a:pt x="454" y="50"/>
                  </a:cubicBezTo>
                  <a:cubicBezTo>
                    <a:pt x="453" y="50"/>
                    <a:pt x="453" y="50"/>
                    <a:pt x="453" y="50"/>
                  </a:cubicBezTo>
                  <a:cubicBezTo>
                    <a:pt x="452" y="50"/>
                    <a:pt x="452" y="50"/>
                    <a:pt x="451" y="50"/>
                  </a:cubicBezTo>
                  <a:cubicBezTo>
                    <a:pt x="451" y="50"/>
                    <a:pt x="451" y="50"/>
                    <a:pt x="450" y="50"/>
                  </a:cubicBezTo>
                  <a:cubicBezTo>
                    <a:pt x="449" y="51"/>
                    <a:pt x="447" y="51"/>
                    <a:pt x="445" y="51"/>
                  </a:cubicBezTo>
                  <a:cubicBezTo>
                    <a:pt x="445" y="51"/>
                    <a:pt x="445" y="51"/>
                    <a:pt x="445" y="51"/>
                  </a:cubicBezTo>
                  <a:cubicBezTo>
                    <a:pt x="443" y="52"/>
                    <a:pt x="441" y="52"/>
                    <a:pt x="439" y="52"/>
                  </a:cubicBezTo>
                  <a:cubicBezTo>
                    <a:pt x="439" y="52"/>
                    <a:pt x="439" y="52"/>
                    <a:pt x="439" y="52"/>
                  </a:cubicBezTo>
                  <a:cubicBezTo>
                    <a:pt x="436" y="52"/>
                    <a:pt x="434" y="52"/>
                    <a:pt x="432" y="52"/>
                  </a:cubicBezTo>
                  <a:cubicBezTo>
                    <a:pt x="432" y="52"/>
                    <a:pt x="432" y="52"/>
                    <a:pt x="432" y="52"/>
                  </a:cubicBezTo>
                  <a:cubicBezTo>
                    <a:pt x="429" y="53"/>
                    <a:pt x="427" y="53"/>
                    <a:pt x="425" y="53"/>
                  </a:cubicBezTo>
                  <a:cubicBezTo>
                    <a:pt x="424" y="53"/>
                    <a:pt x="424" y="53"/>
                    <a:pt x="424" y="53"/>
                  </a:cubicBezTo>
                  <a:cubicBezTo>
                    <a:pt x="424" y="35"/>
                    <a:pt x="425" y="17"/>
                    <a:pt x="425" y="0"/>
                  </a:cubicBezTo>
                  <a:cubicBezTo>
                    <a:pt x="425" y="0"/>
                    <a:pt x="425" y="0"/>
                    <a:pt x="425" y="0"/>
                  </a:cubicBezTo>
                  <a:cubicBezTo>
                    <a:pt x="425" y="0"/>
                    <a:pt x="425" y="0"/>
                    <a:pt x="425" y="0"/>
                  </a:cubicBezTo>
                  <a:cubicBezTo>
                    <a:pt x="424" y="0"/>
                    <a:pt x="424" y="0"/>
                    <a:pt x="424" y="0"/>
                  </a:cubicBezTo>
                  <a:cubicBezTo>
                    <a:pt x="424" y="1"/>
                    <a:pt x="424" y="1"/>
                    <a:pt x="424" y="1"/>
                  </a:cubicBezTo>
                  <a:cubicBezTo>
                    <a:pt x="424" y="1"/>
                    <a:pt x="424" y="1"/>
                    <a:pt x="424" y="1"/>
                  </a:cubicBezTo>
                  <a:cubicBezTo>
                    <a:pt x="423" y="53"/>
                    <a:pt x="423" y="53"/>
                    <a:pt x="423" y="53"/>
                  </a:cubicBezTo>
                  <a:cubicBezTo>
                    <a:pt x="422" y="53"/>
                    <a:pt x="421" y="53"/>
                    <a:pt x="421" y="53"/>
                  </a:cubicBezTo>
                  <a:cubicBezTo>
                    <a:pt x="419" y="53"/>
                    <a:pt x="418" y="53"/>
                    <a:pt x="416" y="53"/>
                  </a:cubicBezTo>
                  <a:cubicBezTo>
                    <a:pt x="415" y="53"/>
                    <a:pt x="414" y="53"/>
                    <a:pt x="412" y="52"/>
                  </a:cubicBezTo>
                  <a:cubicBezTo>
                    <a:pt x="412" y="52"/>
                    <a:pt x="412" y="52"/>
                    <a:pt x="412" y="52"/>
                  </a:cubicBezTo>
                  <a:cubicBezTo>
                    <a:pt x="411" y="52"/>
                    <a:pt x="410" y="52"/>
                    <a:pt x="408" y="52"/>
                  </a:cubicBezTo>
                  <a:cubicBezTo>
                    <a:pt x="408" y="52"/>
                    <a:pt x="408" y="52"/>
                    <a:pt x="408" y="52"/>
                  </a:cubicBezTo>
                  <a:cubicBezTo>
                    <a:pt x="408" y="52"/>
                    <a:pt x="408" y="52"/>
                    <a:pt x="408" y="52"/>
                  </a:cubicBezTo>
                  <a:cubicBezTo>
                    <a:pt x="408" y="52"/>
                    <a:pt x="408" y="52"/>
                    <a:pt x="408" y="52"/>
                  </a:cubicBezTo>
                  <a:cubicBezTo>
                    <a:pt x="408" y="52"/>
                    <a:pt x="408" y="52"/>
                    <a:pt x="408" y="52"/>
                  </a:cubicBezTo>
                  <a:cubicBezTo>
                    <a:pt x="407" y="52"/>
                    <a:pt x="407" y="52"/>
                    <a:pt x="406" y="52"/>
                  </a:cubicBezTo>
                  <a:cubicBezTo>
                    <a:pt x="406" y="52"/>
                    <a:pt x="405" y="52"/>
                    <a:pt x="405" y="52"/>
                  </a:cubicBezTo>
                  <a:cubicBezTo>
                    <a:pt x="404" y="52"/>
                    <a:pt x="404" y="52"/>
                    <a:pt x="403" y="52"/>
                  </a:cubicBezTo>
                  <a:cubicBezTo>
                    <a:pt x="403" y="52"/>
                    <a:pt x="403" y="52"/>
                    <a:pt x="402" y="52"/>
                  </a:cubicBezTo>
                  <a:cubicBezTo>
                    <a:pt x="402" y="52"/>
                    <a:pt x="401" y="52"/>
                    <a:pt x="401" y="52"/>
                  </a:cubicBezTo>
                  <a:cubicBezTo>
                    <a:pt x="401" y="52"/>
                    <a:pt x="400" y="52"/>
                    <a:pt x="400" y="52"/>
                  </a:cubicBezTo>
                  <a:cubicBezTo>
                    <a:pt x="399" y="52"/>
                    <a:pt x="399" y="52"/>
                    <a:pt x="399" y="52"/>
                  </a:cubicBezTo>
                  <a:cubicBezTo>
                    <a:pt x="398" y="52"/>
                    <a:pt x="398" y="52"/>
                    <a:pt x="397" y="52"/>
                  </a:cubicBezTo>
                  <a:cubicBezTo>
                    <a:pt x="397" y="52"/>
                    <a:pt x="397" y="52"/>
                    <a:pt x="397" y="52"/>
                  </a:cubicBezTo>
                  <a:cubicBezTo>
                    <a:pt x="396" y="52"/>
                    <a:pt x="396" y="52"/>
                    <a:pt x="396" y="52"/>
                  </a:cubicBezTo>
                  <a:cubicBezTo>
                    <a:pt x="395" y="52"/>
                    <a:pt x="395" y="52"/>
                    <a:pt x="395" y="52"/>
                  </a:cubicBezTo>
                  <a:cubicBezTo>
                    <a:pt x="394" y="52"/>
                    <a:pt x="394" y="52"/>
                    <a:pt x="394" y="52"/>
                  </a:cubicBezTo>
                  <a:cubicBezTo>
                    <a:pt x="393" y="52"/>
                    <a:pt x="393" y="52"/>
                    <a:pt x="393" y="52"/>
                  </a:cubicBezTo>
                  <a:cubicBezTo>
                    <a:pt x="392" y="52"/>
                    <a:pt x="392" y="52"/>
                    <a:pt x="392" y="52"/>
                  </a:cubicBezTo>
                  <a:cubicBezTo>
                    <a:pt x="391" y="52"/>
                    <a:pt x="391" y="52"/>
                    <a:pt x="391" y="52"/>
                  </a:cubicBezTo>
                  <a:cubicBezTo>
                    <a:pt x="390" y="52"/>
                    <a:pt x="390" y="52"/>
                    <a:pt x="390" y="52"/>
                  </a:cubicBezTo>
                  <a:cubicBezTo>
                    <a:pt x="389" y="52"/>
                    <a:pt x="389" y="52"/>
                    <a:pt x="389" y="52"/>
                  </a:cubicBezTo>
                  <a:cubicBezTo>
                    <a:pt x="389" y="52"/>
                    <a:pt x="389" y="52"/>
                    <a:pt x="389" y="52"/>
                  </a:cubicBezTo>
                  <a:cubicBezTo>
                    <a:pt x="388" y="52"/>
                    <a:pt x="388" y="52"/>
                    <a:pt x="388" y="52"/>
                  </a:cubicBezTo>
                  <a:cubicBezTo>
                    <a:pt x="388" y="52"/>
                    <a:pt x="388" y="52"/>
                    <a:pt x="388" y="52"/>
                  </a:cubicBezTo>
                  <a:cubicBezTo>
                    <a:pt x="387" y="52"/>
                    <a:pt x="387" y="52"/>
                    <a:pt x="387" y="52"/>
                  </a:cubicBezTo>
                  <a:cubicBezTo>
                    <a:pt x="387" y="52"/>
                    <a:pt x="387" y="52"/>
                    <a:pt x="387" y="52"/>
                  </a:cubicBezTo>
                  <a:cubicBezTo>
                    <a:pt x="387" y="52"/>
                    <a:pt x="387" y="52"/>
                    <a:pt x="387" y="52"/>
                  </a:cubicBezTo>
                  <a:cubicBezTo>
                    <a:pt x="386" y="52"/>
                    <a:pt x="386" y="52"/>
                    <a:pt x="386" y="52"/>
                  </a:cubicBezTo>
                  <a:cubicBezTo>
                    <a:pt x="386" y="52"/>
                    <a:pt x="386" y="52"/>
                    <a:pt x="386" y="52"/>
                  </a:cubicBezTo>
                  <a:cubicBezTo>
                    <a:pt x="385" y="52"/>
                    <a:pt x="385" y="52"/>
                    <a:pt x="385" y="52"/>
                  </a:cubicBezTo>
                  <a:cubicBezTo>
                    <a:pt x="384" y="52"/>
                    <a:pt x="384" y="52"/>
                    <a:pt x="384" y="52"/>
                  </a:cubicBezTo>
                  <a:cubicBezTo>
                    <a:pt x="383" y="52"/>
                    <a:pt x="383" y="52"/>
                    <a:pt x="383" y="52"/>
                  </a:cubicBezTo>
                  <a:cubicBezTo>
                    <a:pt x="382" y="52"/>
                    <a:pt x="382" y="52"/>
                    <a:pt x="382" y="52"/>
                  </a:cubicBezTo>
                  <a:cubicBezTo>
                    <a:pt x="381" y="52"/>
                    <a:pt x="381" y="52"/>
                    <a:pt x="381" y="52"/>
                  </a:cubicBezTo>
                  <a:cubicBezTo>
                    <a:pt x="381" y="52"/>
                    <a:pt x="381" y="52"/>
                    <a:pt x="381" y="52"/>
                  </a:cubicBezTo>
                  <a:cubicBezTo>
                    <a:pt x="380" y="52"/>
                    <a:pt x="380" y="52"/>
                    <a:pt x="380" y="52"/>
                  </a:cubicBezTo>
                  <a:cubicBezTo>
                    <a:pt x="379" y="52"/>
                    <a:pt x="379" y="52"/>
                    <a:pt x="379" y="52"/>
                  </a:cubicBezTo>
                  <a:cubicBezTo>
                    <a:pt x="378" y="52"/>
                    <a:pt x="378" y="52"/>
                    <a:pt x="378" y="52"/>
                  </a:cubicBezTo>
                  <a:cubicBezTo>
                    <a:pt x="378" y="52"/>
                    <a:pt x="378" y="52"/>
                    <a:pt x="378" y="52"/>
                  </a:cubicBezTo>
                  <a:cubicBezTo>
                    <a:pt x="378" y="52"/>
                    <a:pt x="378" y="52"/>
                    <a:pt x="378" y="52"/>
                  </a:cubicBezTo>
                  <a:cubicBezTo>
                    <a:pt x="378" y="52"/>
                    <a:pt x="378" y="52"/>
                    <a:pt x="378" y="52"/>
                  </a:cubicBezTo>
                  <a:cubicBezTo>
                    <a:pt x="377" y="52"/>
                    <a:pt x="377" y="52"/>
                    <a:pt x="377" y="52"/>
                  </a:cubicBezTo>
                  <a:cubicBezTo>
                    <a:pt x="376" y="52"/>
                    <a:pt x="376" y="52"/>
                    <a:pt x="376" y="52"/>
                  </a:cubicBezTo>
                  <a:cubicBezTo>
                    <a:pt x="375" y="52"/>
                    <a:pt x="375" y="52"/>
                    <a:pt x="375" y="52"/>
                  </a:cubicBezTo>
                  <a:cubicBezTo>
                    <a:pt x="374" y="52"/>
                    <a:pt x="374" y="52"/>
                    <a:pt x="374" y="52"/>
                  </a:cubicBezTo>
                  <a:cubicBezTo>
                    <a:pt x="373" y="52"/>
                    <a:pt x="373" y="52"/>
                    <a:pt x="373" y="52"/>
                  </a:cubicBezTo>
                  <a:cubicBezTo>
                    <a:pt x="373" y="52"/>
                    <a:pt x="373" y="52"/>
                    <a:pt x="373" y="52"/>
                  </a:cubicBezTo>
                  <a:cubicBezTo>
                    <a:pt x="373" y="52"/>
                    <a:pt x="372" y="52"/>
                    <a:pt x="372" y="53"/>
                  </a:cubicBezTo>
                  <a:cubicBezTo>
                    <a:pt x="371" y="53"/>
                    <a:pt x="371" y="53"/>
                    <a:pt x="370" y="53"/>
                  </a:cubicBezTo>
                  <a:cubicBezTo>
                    <a:pt x="369" y="53"/>
                    <a:pt x="369" y="53"/>
                    <a:pt x="369" y="53"/>
                  </a:cubicBezTo>
                  <a:cubicBezTo>
                    <a:pt x="369" y="53"/>
                    <a:pt x="369" y="53"/>
                    <a:pt x="369" y="53"/>
                  </a:cubicBezTo>
                  <a:cubicBezTo>
                    <a:pt x="369" y="53"/>
                    <a:pt x="369" y="53"/>
                    <a:pt x="369" y="53"/>
                  </a:cubicBezTo>
                  <a:cubicBezTo>
                    <a:pt x="369" y="53"/>
                    <a:pt x="369" y="53"/>
                    <a:pt x="369" y="53"/>
                  </a:cubicBezTo>
                  <a:cubicBezTo>
                    <a:pt x="367" y="53"/>
                    <a:pt x="366" y="53"/>
                    <a:pt x="365" y="53"/>
                  </a:cubicBezTo>
                  <a:cubicBezTo>
                    <a:pt x="364" y="54"/>
                    <a:pt x="363" y="54"/>
                    <a:pt x="362" y="54"/>
                  </a:cubicBezTo>
                  <a:cubicBezTo>
                    <a:pt x="361" y="54"/>
                    <a:pt x="361" y="54"/>
                    <a:pt x="361" y="54"/>
                  </a:cubicBezTo>
                  <a:cubicBezTo>
                    <a:pt x="361" y="54"/>
                    <a:pt x="361" y="54"/>
                    <a:pt x="361" y="54"/>
                  </a:cubicBezTo>
                  <a:cubicBezTo>
                    <a:pt x="361" y="54"/>
                    <a:pt x="361" y="54"/>
                    <a:pt x="361" y="54"/>
                  </a:cubicBezTo>
                  <a:cubicBezTo>
                    <a:pt x="360" y="54"/>
                    <a:pt x="359" y="54"/>
                    <a:pt x="358" y="55"/>
                  </a:cubicBezTo>
                  <a:cubicBezTo>
                    <a:pt x="356" y="55"/>
                    <a:pt x="355" y="55"/>
                    <a:pt x="354" y="55"/>
                  </a:cubicBezTo>
                  <a:cubicBezTo>
                    <a:pt x="354" y="56"/>
                    <a:pt x="354" y="56"/>
                    <a:pt x="354" y="56"/>
                  </a:cubicBezTo>
                  <a:cubicBezTo>
                    <a:pt x="353" y="56"/>
                    <a:pt x="353" y="56"/>
                    <a:pt x="353" y="56"/>
                  </a:cubicBezTo>
                  <a:cubicBezTo>
                    <a:pt x="353" y="56"/>
                    <a:pt x="353" y="56"/>
                    <a:pt x="353" y="56"/>
                  </a:cubicBezTo>
                  <a:cubicBezTo>
                    <a:pt x="353" y="56"/>
                    <a:pt x="353" y="56"/>
                    <a:pt x="353" y="56"/>
                  </a:cubicBezTo>
                  <a:cubicBezTo>
                    <a:pt x="352" y="56"/>
                    <a:pt x="352" y="56"/>
                    <a:pt x="352" y="56"/>
                  </a:cubicBezTo>
                  <a:cubicBezTo>
                    <a:pt x="351" y="56"/>
                    <a:pt x="351" y="56"/>
                    <a:pt x="351" y="56"/>
                  </a:cubicBezTo>
                  <a:cubicBezTo>
                    <a:pt x="351" y="56"/>
                    <a:pt x="351" y="56"/>
                    <a:pt x="351" y="56"/>
                  </a:cubicBezTo>
                  <a:cubicBezTo>
                    <a:pt x="351" y="56"/>
                    <a:pt x="351" y="56"/>
                    <a:pt x="351" y="56"/>
                  </a:cubicBezTo>
                  <a:cubicBezTo>
                    <a:pt x="351" y="56"/>
                    <a:pt x="351" y="56"/>
                    <a:pt x="351" y="56"/>
                  </a:cubicBezTo>
                  <a:cubicBezTo>
                    <a:pt x="350" y="57"/>
                    <a:pt x="350" y="57"/>
                    <a:pt x="350" y="57"/>
                  </a:cubicBezTo>
                  <a:cubicBezTo>
                    <a:pt x="350" y="57"/>
                    <a:pt x="350" y="57"/>
                    <a:pt x="350" y="57"/>
                  </a:cubicBezTo>
                  <a:cubicBezTo>
                    <a:pt x="349" y="57"/>
                    <a:pt x="349" y="57"/>
                    <a:pt x="349" y="57"/>
                  </a:cubicBezTo>
                  <a:cubicBezTo>
                    <a:pt x="349" y="57"/>
                    <a:pt x="349" y="57"/>
                    <a:pt x="349"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8"/>
                    <a:pt x="348" y="58"/>
                    <a:pt x="348" y="58"/>
                  </a:cubicBezTo>
                  <a:cubicBezTo>
                    <a:pt x="347" y="58"/>
                    <a:pt x="347" y="58"/>
                    <a:pt x="347" y="58"/>
                  </a:cubicBezTo>
                  <a:cubicBezTo>
                    <a:pt x="347" y="58"/>
                    <a:pt x="347" y="58"/>
                    <a:pt x="347" y="58"/>
                  </a:cubicBezTo>
                  <a:cubicBezTo>
                    <a:pt x="347" y="58"/>
                    <a:pt x="347" y="58"/>
                    <a:pt x="347" y="58"/>
                  </a:cubicBezTo>
                  <a:cubicBezTo>
                    <a:pt x="346" y="58"/>
                    <a:pt x="346" y="58"/>
                    <a:pt x="346" y="58"/>
                  </a:cubicBezTo>
                  <a:cubicBezTo>
                    <a:pt x="346" y="59"/>
                    <a:pt x="346" y="59"/>
                    <a:pt x="346" y="59"/>
                  </a:cubicBezTo>
                  <a:cubicBezTo>
                    <a:pt x="346" y="59"/>
                    <a:pt x="346" y="59"/>
                    <a:pt x="346" y="59"/>
                  </a:cubicBezTo>
                  <a:cubicBezTo>
                    <a:pt x="346" y="59"/>
                    <a:pt x="346" y="59"/>
                    <a:pt x="346" y="59"/>
                  </a:cubicBezTo>
                  <a:cubicBezTo>
                    <a:pt x="345" y="59"/>
                    <a:pt x="345" y="59"/>
                    <a:pt x="345" y="59"/>
                  </a:cubicBezTo>
                  <a:cubicBezTo>
                    <a:pt x="345" y="59"/>
                    <a:pt x="345" y="59"/>
                    <a:pt x="345" y="59"/>
                  </a:cubicBezTo>
                  <a:cubicBezTo>
                    <a:pt x="345" y="59"/>
                    <a:pt x="345" y="59"/>
                    <a:pt x="345" y="59"/>
                  </a:cubicBezTo>
                  <a:cubicBezTo>
                    <a:pt x="345" y="60"/>
                    <a:pt x="345" y="60"/>
                    <a:pt x="345" y="60"/>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3" y="61"/>
                    <a:pt x="343" y="61"/>
                    <a:pt x="343" y="61"/>
                  </a:cubicBezTo>
                  <a:cubicBezTo>
                    <a:pt x="343" y="61"/>
                    <a:pt x="343" y="61"/>
                    <a:pt x="343" y="61"/>
                  </a:cubicBezTo>
                  <a:cubicBezTo>
                    <a:pt x="343" y="61"/>
                    <a:pt x="343" y="61"/>
                    <a:pt x="343" y="61"/>
                  </a:cubicBezTo>
                  <a:cubicBezTo>
                    <a:pt x="342" y="62"/>
                    <a:pt x="342" y="62"/>
                    <a:pt x="342" y="62"/>
                  </a:cubicBezTo>
                  <a:cubicBezTo>
                    <a:pt x="342" y="62"/>
                    <a:pt x="342" y="62"/>
                    <a:pt x="342" y="62"/>
                  </a:cubicBezTo>
                  <a:cubicBezTo>
                    <a:pt x="342" y="62"/>
                    <a:pt x="342" y="62"/>
                    <a:pt x="342" y="62"/>
                  </a:cubicBezTo>
                  <a:cubicBezTo>
                    <a:pt x="342" y="62"/>
                    <a:pt x="342" y="62"/>
                    <a:pt x="342" y="62"/>
                  </a:cubicBezTo>
                  <a:cubicBezTo>
                    <a:pt x="342" y="62"/>
                    <a:pt x="342" y="62"/>
                    <a:pt x="342" y="62"/>
                  </a:cubicBezTo>
                  <a:cubicBezTo>
                    <a:pt x="342" y="63"/>
                    <a:pt x="342" y="63"/>
                    <a:pt x="342" y="63"/>
                  </a:cubicBezTo>
                  <a:cubicBezTo>
                    <a:pt x="342" y="63"/>
                    <a:pt x="342" y="63"/>
                    <a:pt x="342" y="63"/>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4"/>
                    <a:pt x="341" y="64"/>
                    <a:pt x="341" y="64"/>
                  </a:cubicBezTo>
                  <a:cubicBezTo>
                    <a:pt x="341" y="64"/>
                    <a:pt x="341" y="64"/>
                    <a:pt x="341" y="64"/>
                  </a:cubicBezTo>
                  <a:cubicBezTo>
                    <a:pt x="341" y="64"/>
                    <a:pt x="341" y="64"/>
                    <a:pt x="341" y="64"/>
                  </a:cubicBezTo>
                  <a:cubicBezTo>
                    <a:pt x="341" y="65"/>
                    <a:pt x="341" y="65"/>
                    <a:pt x="341" y="65"/>
                  </a:cubicBezTo>
                  <a:cubicBezTo>
                    <a:pt x="341" y="65"/>
                    <a:pt x="341" y="65"/>
                    <a:pt x="341" y="65"/>
                  </a:cubicBezTo>
                  <a:cubicBezTo>
                    <a:pt x="341" y="65"/>
                    <a:pt x="341" y="65"/>
                    <a:pt x="341" y="65"/>
                  </a:cubicBezTo>
                  <a:cubicBezTo>
                    <a:pt x="341" y="65"/>
                    <a:pt x="341" y="65"/>
                    <a:pt x="341" y="65"/>
                  </a:cubicBezTo>
                  <a:cubicBezTo>
                    <a:pt x="340" y="66"/>
                    <a:pt x="340" y="66"/>
                    <a:pt x="340" y="66"/>
                  </a:cubicBezTo>
                  <a:cubicBezTo>
                    <a:pt x="340" y="66"/>
                    <a:pt x="340" y="66"/>
                    <a:pt x="340" y="66"/>
                  </a:cubicBezTo>
                  <a:cubicBezTo>
                    <a:pt x="340" y="66"/>
                    <a:pt x="340" y="66"/>
                    <a:pt x="340" y="66"/>
                  </a:cubicBezTo>
                  <a:cubicBezTo>
                    <a:pt x="340" y="67"/>
                    <a:pt x="340" y="67"/>
                    <a:pt x="340" y="67"/>
                  </a:cubicBezTo>
                  <a:cubicBezTo>
                    <a:pt x="340" y="67"/>
                    <a:pt x="340" y="67"/>
                    <a:pt x="340" y="67"/>
                  </a:cubicBezTo>
                  <a:cubicBezTo>
                    <a:pt x="340" y="67"/>
                    <a:pt x="340" y="67"/>
                    <a:pt x="340" y="67"/>
                  </a:cubicBezTo>
                  <a:cubicBezTo>
                    <a:pt x="340" y="93"/>
                    <a:pt x="340" y="119"/>
                    <a:pt x="339" y="145"/>
                  </a:cubicBezTo>
                  <a:cubicBezTo>
                    <a:pt x="339" y="145"/>
                    <a:pt x="338" y="145"/>
                    <a:pt x="338" y="145"/>
                  </a:cubicBezTo>
                  <a:cubicBezTo>
                    <a:pt x="337" y="145"/>
                    <a:pt x="336" y="145"/>
                    <a:pt x="336" y="145"/>
                  </a:cubicBezTo>
                  <a:cubicBezTo>
                    <a:pt x="335" y="145"/>
                    <a:pt x="335" y="145"/>
                    <a:pt x="334" y="145"/>
                  </a:cubicBezTo>
                  <a:cubicBezTo>
                    <a:pt x="333" y="145"/>
                    <a:pt x="333" y="145"/>
                    <a:pt x="332" y="145"/>
                  </a:cubicBezTo>
                  <a:cubicBezTo>
                    <a:pt x="332" y="145"/>
                    <a:pt x="331" y="145"/>
                    <a:pt x="331" y="145"/>
                  </a:cubicBezTo>
                  <a:cubicBezTo>
                    <a:pt x="330" y="145"/>
                    <a:pt x="329" y="145"/>
                    <a:pt x="328" y="145"/>
                  </a:cubicBezTo>
                  <a:cubicBezTo>
                    <a:pt x="328" y="145"/>
                    <a:pt x="328" y="145"/>
                    <a:pt x="328" y="145"/>
                  </a:cubicBezTo>
                  <a:cubicBezTo>
                    <a:pt x="327" y="145"/>
                    <a:pt x="327" y="145"/>
                    <a:pt x="327" y="145"/>
                  </a:cubicBezTo>
                  <a:cubicBezTo>
                    <a:pt x="327" y="145"/>
                    <a:pt x="326" y="145"/>
                    <a:pt x="326" y="145"/>
                  </a:cubicBezTo>
                  <a:cubicBezTo>
                    <a:pt x="325" y="145"/>
                    <a:pt x="324" y="146"/>
                    <a:pt x="324" y="146"/>
                  </a:cubicBezTo>
                  <a:cubicBezTo>
                    <a:pt x="323" y="146"/>
                    <a:pt x="322" y="146"/>
                    <a:pt x="322" y="146"/>
                  </a:cubicBezTo>
                  <a:cubicBezTo>
                    <a:pt x="321" y="146"/>
                    <a:pt x="321" y="146"/>
                    <a:pt x="321" y="146"/>
                  </a:cubicBezTo>
                  <a:cubicBezTo>
                    <a:pt x="321" y="146"/>
                    <a:pt x="321" y="146"/>
                    <a:pt x="321" y="146"/>
                  </a:cubicBezTo>
                  <a:cubicBezTo>
                    <a:pt x="321" y="146"/>
                    <a:pt x="321" y="146"/>
                    <a:pt x="321" y="146"/>
                  </a:cubicBezTo>
                  <a:cubicBezTo>
                    <a:pt x="320" y="146"/>
                    <a:pt x="320" y="146"/>
                    <a:pt x="320" y="146"/>
                  </a:cubicBezTo>
                  <a:cubicBezTo>
                    <a:pt x="320" y="146"/>
                    <a:pt x="320" y="146"/>
                    <a:pt x="320" y="146"/>
                  </a:cubicBezTo>
                  <a:cubicBezTo>
                    <a:pt x="319" y="146"/>
                    <a:pt x="319" y="146"/>
                    <a:pt x="319" y="146"/>
                  </a:cubicBezTo>
                  <a:cubicBezTo>
                    <a:pt x="319" y="146"/>
                    <a:pt x="319" y="146"/>
                    <a:pt x="319" y="146"/>
                  </a:cubicBezTo>
                  <a:cubicBezTo>
                    <a:pt x="318" y="146"/>
                    <a:pt x="318" y="146"/>
                    <a:pt x="318" y="146"/>
                  </a:cubicBezTo>
                  <a:cubicBezTo>
                    <a:pt x="318" y="146"/>
                    <a:pt x="318" y="146"/>
                    <a:pt x="318" y="146"/>
                  </a:cubicBezTo>
                  <a:cubicBezTo>
                    <a:pt x="317" y="146"/>
                    <a:pt x="317" y="146"/>
                    <a:pt x="317" y="146"/>
                  </a:cubicBezTo>
                  <a:cubicBezTo>
                    <a:pt x="316" y="146"/>
                    <a:pt x="316" y="146"/>
                    <a:pt x="316" y="146"/>
                  </a:cubicBezTo>
                  <a:cubicBezTo>
                    <a:pt x="316" y="146"/>
                    <a:pt x="316" y="146"/>
                    <a:pt x="316" y="146"/>
                  </a:cubicBezTo>
                  <a:cubicBezTo>
                    <a:pt x="315" y="146"/>
                    <a:pt x="315" y="146"/>
                    <a:pt x="315" y="146"/>
                  </a:cubicBezTo>
                  <a:cubicBezTo>
                    <a:pt x="315" y="146"/>
                    <a:pt x="315" y="146"/>
                    <a:pt x="315" y="146"/>
                  </a:cubicBezTo>
                  <a:cubicBezTo>
                    <a:pt x="315" y="146"/>
                    <a:pt x="315" y="146"/>
                    <a:pt x="315" y="146"/>
                  </a:cubicBezTo>
                  <a:cubicBezTo>
                    <a:pt x="314" y="146"/>
                    <a:pt x="314" y="146"/>
                    <a:pt x="314" y="146"/>
                  </a:cubicBezTo>
                  <a:cubicBezTo>
                    <a:pt x="313" y="146"/>
                    <a:pt x="313" y="146"/>
                    <a:pt x="313" y="146"/>
                  </a:cubicBezTo>
                  <a:cubicBezTo>
                    <a:pt x="313" y="146"/>
                    <a:pt x="313" y="146"/>
                    <a:pt x="313" y="146"/>
                  </a:cubicBezTo>
                  <a:cubicBezTo>
                    <a:pt x="312" y="146"/>
                    <a:pt x="312" y="146"/>
                    <a:pt x="312" y="147"/>
                  </a:cubicBezTo>
                  <a:cubicBezTo>
                    <a:pt x="311" y="147"/>
                    <a:pt x="311" y="147"/>
                    <a:pt x="311" y="147"/>
                  </a:cubicBezTo>
                  <a:cubicBezTo>
                    <a:pt x="311" y="147"/>
                    <a:pt x="311" y="147"/>
                    <a:pt x="311" y="147"/>
                  </a:cubicBezTo>
                  <a:cubicBezTo>
                    <a:pt x="311" y="147"/>
                    <a:pt x="311" y="147"/>
                    <a:pt x="311" y="147"/>
                  </a:cubicBezTo>
                  <a:cubicBezTo>
                    <a:pt x="311" y="147"/>
                    <a:pt x="310" y="147"/>
                    <a:pt x="310" y="147"/>
                  </a:cubicBezTo>
                  <a:cubicBezTo>
                    <a:pt x="310" y="147"/>
                    <a:pt x="309" y="147"/>
                    <a:pt x="309" y="147"/>
                  </a:cubicBezTo>
                  <a:cubicBezTo>
                    <a:pt x="308" y="147"/>
                    <a:pt x="308" y="147"/>
                    <a:pt x="308" y="147"/>
                  </a:cubicBezTo>
                  <a:cubicBezTo>
                    <a:pt x="308" y="147"/>
                    <a:pt x="308" y="147"/>
                    <a:pt x="308" y="147"/>
                  </a:cubicBezTo>
                  <a:cubicBezTo>
                    <a:pt x="308" y="147"/>
                    <a:pt x="308" y="147"/>
                    <a:pt x="308" y="147"/>
                  </a:cubicBezTo>
                  <a:cubicBezTo>
                    <a:pt x="307" y="147"/>
                    <a:pt x="307" y="147"/>
                    <a:pt x="307" y="147"/>
                  </a:cubicBezTo>
                  <a:cubicBezTo>
                    <a:pt x="307" y="148"/>
                    <a:pt x="307" y="148"/>
                    <a:pt x="307" y="148"/>
                  </a:cubicBezTo>
                  <a:cubicBezTo>
                    <a:pt x="306" y="148"/>
                    <a:pt x="306" y="148"/>
                    <a:pt x="306" y="148"/>
                  </a:cubicBezTo>
                  <a:cubicBezTo>
                    <a:pt x="306" y="148"/>
                    <a:pt x="306" y="148"/>
                    <a:pt x="306" y="148"/>
                  </a:cubicBezTo>
                  <a:cubicBezTo>
                    <a:pt x="306" y="148"/>
                    <a:pt x="306" y="148"/>
                    <a:pt x="306" y="148"/>
                  </a:cubicBezTo>
                  <a:cubicBezTo>
                    <a:pt x="305" y="148"/>
                    <a:pt x="305" y="148"/>
                    <a:pt x="305" y="148"/>
                  </a:cubicBezTo>
                  <a:cubicBezTo>
                    <a:pt x="305" y="148"/>
                    <a:pt x="305" y="148"/>
                    <a:pt x="305" y="148"/>
                  </a:cubicBezTo>
                  <a:cubicBezTo>
                    <a:pt x="305" y="148"/>
                    <a:pt x="305" y="148"/>
                    <a:pt x="305" y="148"/>
                  </a:cubicBezTo>
                  <a:cubicBezTo>
                    <a:pt x="305" y="148"/>
                    <a:pt x="305" y="148"/>
                    <a:pt x="305" y="148"/>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50"/>
                    <a:pt x="303" y="150"/>
                    <a:pt x="303" y="150"/>
                  </a:cubicBezTo>
                  <a:cubicBezTo>
                    <a:pt x="303" y="150"/>
                    <a:pt x="303" y="150"/>
                    <a:pt x="303" y="150"/>
                  </a:cubicBezTo>
                  <a:cubicBezTo>
                    <a:pt x="303" y="150"/>
                    <a:pt x="303" y="150"/>
                    <a:pt x="303" y="150"/>
                  </a:cubicBezTo>
                  <a:cubicBezTo>
                    <a:pt x="303" y="150"/>
                    <a:pt x="303" y="150"/>
                    <a:pt x="303"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2"/>
                    <a:pt x="302" y="152"/>
                    <a:pt x="302" y="152"/>
                  </a:cubicBezTo>
                  <a:cubicBezTo>
                    <a:pt x="302" y="152"/>
                    <a:pt x="302" y="152"/>
                    <a:pt x="302" y="152"/>
                  </a:cubicBezTo>
                  <a:cubicBezTo>
                    <a:pt x="302" y="152"/>
                    <a:pt x="302" y="152"/>
                    <a:pt x="302" y="152"/>
                  </a:cubicBezTo>
                  <a:cubicBezTo>
                    <a:pt x="302" y="152"/>
                    <a:pt x="302" y="152"/>
                    <a:pt x="302" y="152"/>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65"/>
                    <a:pt x="301" y="177"/>
                    <a:pt x="301" y="190"/>
                  </a:cubicBezTo>
                  <a:cubicBezTo>
                    <a:pt x="300" y="190"/>
                    <a:pt x="300" y="191"/>
                    <a:pt x="299" y="191"/>
                  </a:cubicBezTo>
                  <a:cubicBezTo>
                    <a:pt x="298" y="191"/>
                    <a:pt x="296" y="192"/>
                    <a:pt x="295" y="192"/>
                  </a:cubicBezTo>
                  <a:cubicBezTo>
                    <a:pt x="295" y="192"/>
                    <a:pt x="295" y="192"/>
                    <a:pt x="294" y="192"/>
                  </a:cubicBezTo>
                  <a:cubicBezTo>
                    <a:pt x="293" y="192"/>
                    <a:pt x="292" y="193"/>
                    <a:pt x="290" y="193"/>
                  </a:cubicBezTo>
                  <a:cubicBezTo>
                    <a:pt x="290" y="193"/>
                    <a:pt x="290" y="193"/>
                    <a:pt x="290" y="193"/>
                  </a:cubicBezTo>
                  <a:cubicBezTo>
                    <a:pt x="289" y="193"/>
                    <a:pt x="287" y="194"/>
                    <a:pt x="286" y="194"/>
                  </a:cubicBezTo>
                  <a:cubicBezTo>
                    <a:pt x="286" y="194"/>
                    <a:pt x="285" y="194"/>
                    <a:pt x="285" y="194"/>
                  </a:cubicBezTo>
                  <a:cubicBezTo>
                    <a:pt x="283" y="194"/>
                    <a:pt x="282" y="194"/>
                    <a:pt x="281" y="195"/>
                  </a:cubicBezTo>
                  <a:cubicBezTo>
                    <a:pt x="281" y="195"/>
                    <a:pt x="281" y="195"/>
                    <a:pt x="281" y="195"/>
                  </a:cubicBezTo>
                  <a:cubicBezTo>
                    <a:pt x="279" y="195"/>
                    <a:pt x="277" y="195"/>
                    <a:pt x="275" y="195"/>
                  </a:cubicBezTo>
                  <a:cubicBezTo>
                    <a:pt x="275" y="195"/>
                    <a:pt x="275" y="195"/>
                    <a:pt x="275" y="195"/>
                  </a:cubicBezTo>
                  <a:cubicBezTo>
                    <a:pt x="274" y="195"/>
                    <a:pt x="272" y="195"/>
                    <a:pt x="270" y="196"/>
                  </a:cubicBezTo>
                  <a:cubicBezTo>
                    <a:pt x="270" y="196"/>
                    <a:pt x="270" y="196"/>
                    <a:pt x="270" y="196"/>
                  </a:cubicBezTo>
                  <a:cubicBezTo>
                    <a:pt x="266" y="196"/>
                    <a:pt x="262" y="196"/>
                    <a:pt x="259" y="196"/>
                  </a:cubicBezTo>
                  <a:cubicBezTo>
                    <a:pt x="253" y="196"/>
                    <a:pt x="248" y="196"/>
                    <a:pt x="243" y="196"/>
                  </a:cubicBezTo>
                  <a:cubicBezTo>
                    <a:pt x="243" y="196"/>
                    <a:pt x="243" y="196"/>
                    <a:pt x="243" y="196"/>
                  </a:cubicBezTo>
                  <a:cubicBezTo>
                    <a:pt x="240" y="196"/>
                    <a:pt x="238" y="195"/>
                    <a:pt x="235" y="195"/>
                  </a:cubicBezTo>
                  <a:cubicBezTo>
                    <a:pt x="235" y="195"/>
                    <a:pt x="235" y="195"/>
                    <a:pt x="235" y="195"/>
                  </a:cubicBezTo>
                  <a:cubicBezTo>
                    <a:pt x="232" y="195"/>
                    <a:pt x="230" y="195"/>
                    <a:pt x="227" y="195"/>
                  </a:cubicBezTo>
                  <a:cubicBezTo>
                    <a:pt x="227" y="195"/>
                    <a:pt x="227" y="195"/>
                    <a:pt x="227" y="195"/>
                  </a:cubicBezTo>
                  <a:cubicBezTo>
                    <a:pt x="225" y="195"/>
                    <a:pt x="222" y="194"/>
                    <a:pt x="220" y="194"/>
                  </a:cubicBezTo>
                  <a:cubicBezTo>
                    <a:pt x="220" y="194"/>
                    <a:pt x="220" y="194"/>
                    <a:pt x="220" y="194"/>
                  </a:cubicBezTo>
                  <a:cubicBezTo>
                    <a:pt x="217" y="194"/>
                    <a:pt x="215" y="193"/>
                    <a:pt x="213" y="193"/>
                  </a:cubicBezTo>
                  <a:cubicBezTo>
                    <a:pt x="213" y="193"/>
                    <a:pt x="213" y="193"/>
                    <a:pt x="213" y="193"/>
                  </a:cubicBezTo>
                  <a:cubicBezTo>
                    <a:pt x="211" y="193"/>
                    <a:pt x="208" y="193"/>
                    <a:pt x="206" y="192"/>
                  </a:cubicBezTo>
                  <a:cubicBezTo>
                    <a:pt x="206" y="192"/>
                    <a:pt x="206" y="192"/>
                    <a:pt x="206" y="192"/>
                  </a:cubicBezTo>
                  <a:cubicBezTo>
                    <a:pt x="204" y="192"/>
                    <a:pt x="202" y="191"/>
                    <a:pt x="200" y="191"/>
                  </a:cubicBezTo>
                  <a:cubicBezTo>
                    <a:pt x="199" y="191"/>
                    <a:pt x="198" y="191"/>
                    <a:pt x="197" y="190"/>
                  </a:cubicBezTo>
                  <a:cubicBezTo>
                    <a:pt x="197" y="190"/>
                    <a:pt x="197" y="190"/>
                    <a:pt x="197" y="190"/>
                  </a:cubicBezTo>
                  <a:cubicBezTo>
                    <a:pt x="196" y="190"/>
                    <a:pt x="196" y="190"/>
                    <a:pt x="195" y="190"/>
                  </a:cubicBezTo>
                  <a:cubicBezTo>
                    <a:pt x="194" y="189"/>
                    <a:pt x="192" y="189"/>
                    <a:pt x="191" y="189"/>
                  </a:cubicBezTo>
                  <a:cubicBezTo>
                    <a:pt x="190" y="188"/>
                    <a:pt x="190" y="188"/>
                    <a:pt x="190" y="188"/>
                  </a:cubicBezTo>
                  <a:cubicBezTo>
                    <a:pt x="190" y="188"/>
                    <a:pt x="190" y="188"/>
                    <a:pt x="190" y="188"/>
                  </a:cubicBezTo>
                  <a:cubicBezTo>
                    <a:pt x="190" y="178"/>
                    <a:pt x="190" y="167"/>
                    <a:pt x="190" y="157"/>
                  </a:cubicBezTo>
                  <a:cubicBezTo>
                    <a:pt x="190" y="156"/>
                    <a:pt x="190" y="156"/>
                    <a:pt x="190" y="155"/>
                  </a:cubicBezTo>
                  <a:cubicBezTo>
                    <a:pt x="190" y="155"/>
                    <a:pt x="189" y="154"/>
                    <a:pt x="189" y="154"/>
                  </a:cubicBezTo>
                  <a:cubicBezTo>
                    <a:pt x="189" y="153"/>
                    <a:pt x="188" y="153"/>
                    <a:pt x="188" y="152"/>
                  </a:cubicBezTo>
                  <a:cubicBezTo>
                    <a:pt x="187" y="151"/>
                    <a:pt x="187" y="151"/>
                    <a:pt x="186" y="150"/>
                  </a:cubicBezTo>
                  <a:cubicBezTo>
                    <a:pt x="185" y="150"/>
                    <a:pt x="185" y="150"/>
                    <a:pt x="185" y="150"/>
                  </a:cubicBezTo>
                  <a:cubicBezTo>
                    <a:pt x="185" y="150"/>
                    <a:pt x="185" y="150"/>
                    <a:pt x="185" y="150"/>
                  </a:cubicBezTo>
                  <a:cubicBezTo>
                    <a:pt x="185" y="150"/>
                    <a:pt x="185" y="150"/>
                    <a:pt x="185" y="150"/>
                  </a:cubicBezTo>
                  <a:cubicBezTo>
                    <a:pt x="185" y="150"/>
                    <a:pt x="185" y="150"/>
                    <a:pt x="185" y="150"/>
                  </a:cubicBezTo>
                  <a:cubicBezTo>
                    <a:pt x="184" y="149"/>
                    <a:pt x="184" y="149"/>
                    <a:pt x="184" y="149"/>
                  </a:cubicBezTo>
                  <a:cubicBezTo>
                    <a:pt x="184" y="149"/>
                    <a:pt x="184" y="149"/>
                    <a:pt x="184" y="149"/>
                  </a:cubicBezTo>
                  <a:cubicBezTo>
                    <a:pt x="183" y="149"/>
                    <a:pt x="183" y="149"/>
                    <a:pt x="183" y="149"/>
                  </a:cubicBezTo>
                  <a:cubicBezTo>
                    <a:pt x="183" y="149"/>
                    <a:pt x="183" y="149"/>
                    <a:pt x="183" y="149"/>
                  </a:cubicBezTo>
                  <a:cubicBezTo>
                    <a:pt x="183" y="149"/>
                    <a:pt x="183" y="149"/>
                    <a:pt x="183" y="149"/>
                  </a:cubicBezTo>
                  <a:cubicBezTo>
                    <a:pt x="182" y="149"/>
                    <a:pt x="182" y="149"/>
                    <a:pt x="182" y="149"/>
                  </a:cubicBezTo>
                  <a:cubicBezTo>
                    <a:pt x="182" y="149"/>
                    <a:pt x="182" y="149"/>
                    <a:pt x="182" y="149"/>
                  </a:cubicBezTo>
                  <a:cubicBezTo>
                    <a:pt x="182" y="149"/>
                    <a:pt x="182" y="149"/>
                    <a:pt x="182" y="149"/>
                  </a:cubicBezTo>
                  <a:cubicBezTo>
                    <a:pt x="181" y="149"/>
                    <a:pt x="181" y="149"/>
                    <a:pt x="181" y="149"/>
                  </a:cubicBezTo>
                  <a:cubicBezTo>
                    <a:pt x="181" y="149"/>
                    <a:pt x="181" y="149"/>
                    <a:pt x="181" y="149"/>
                  </a:cubicBezTo>
                  <a:cubicBezTo>
                    <a:pt x="181" y="148"/>
                    <a:pt x="181" y="148"/>
                    <a:pt x="181" y="148"/>
                  </a:cubicBezTo>
                  <a:cubicBezTo>
                    <a:pt x="181" y="148"/>
                    <a:pt x="181" y="148"/>
                    <a:pt x="181" y="148"/>
                  </a:cubicBezTo>
                  <a:cubicBezTo>
                    <a:pt x="181" y="148"/>
                    <a:pt x="181" y="148"/>
                    <a:pt x="181" y="148"/>
                  </a:cubicBezTo>
                  <a:cubicBezTo>
                    <a:pt x="180" y="148"/>
                    <a:pt x="180" y="148"/>
                    <a:pt x="180" y="148"/>
                  </a:cubicBezTo>
                  <a:cubicBezTo>
                    <a:pt x="180" y="148"/>
                    <a:pt x="180" y="148"/>
                    <a:pt x="180" y="148"/>
                  </a:cubicBezTo>
                  <a:cubicBezTo>
                    <a:pt x="179" y="148"/>
                    <a:pt x="179" y="148"/>
                    <a:pt x="179" y="148"/>
                  </a:cubicBezTo>
                  <a:cubicBezTo>
                    <a:pt x="179" y="148"/>
                    <a:pt x="179" y="148"/>
                    <a:pt x="179" y="148"/>
                  </a:cubicBezTo>
                  <a:cubicBezTo>
                    <a:pt x="179" y="148"/>
                    <a:pt x="179" y="148"/>
                    <a:pt x="179" y="148"/>
                  </a:cubicBezTo>
                  <a:cubicBezTo>
                    <a:pt x="179" y="148"/>
                    <a:pt x="179" y="148"/>
                    <a:pt x="179" y="148"/>
                  </a:cubicBezTo>
                  <a:cubicBezTo>
                    <a:pt x="179" y="148"/>
                    <a:pt x="179" y="148"/>
                    <a:pt x="179" y="148"/>
                  </a:cubicBezTo>
                  <a:cubicBezTo>
                    <a:pt x="178" y="148"/>
                    <a:pt x="178" y="148"/>
                    <a:pt x="178" y="148"/>
                  </a:cubicBezTo>
                  <a:cubicBezTo>
                    <a:pt x="178" y="148"/>
                    <a:pt x="178" y="148"/>
                    <a:pt x="178" y="148"/>
                  </a:cubicBezTo>
                  <a:cubicBezTo>
                    <a:pt x="177" y="148"/>
                    <a:pt x="177" y="148"/>
                    <a:pt x="177" y="148"/>
                  </a:cubicBezTo>
                  <a:cubicBezTo>
                    <a:pt x="177" y="148"/>
                    <a:pt x="177" y="148"/>
                    <a:pt x="177" y="148"/>
                  </a:cubicBezTo>
                  <a:cubicBezTo>
                    <a:pt x="176" y="148"/>
                    <a:pt x="176" y="148"/>
                    <a:pt x="176" y="148"/>
                  </a:cubicBezTo>
                  <a:cubicBezTo>
                    <a:pt x="176" y="148"/>
                    <a:pt x="176" y="148"/>
                    <a:pt x="176" y="148"/>
                  </a:cubicBezTo>
                  <a:cubicBezTo>
                    <a:pt x="175" y="148"/>
                    <a:pt x="175" y="148"/>
                    <a:pt x="175" y="148"/>
                  </a:cubicBezTo>
                  <a:cubicBezTo>
                    <a:pt x="175" y="148"/>
                    <a:pt x="175" y="148"/>
                    <a:pt x="175" y="148"/>
                  </a:cubicBezTo>
                  <a:cubicBezTo>
                    <a:pt x="174" y="148"/>
                    <a:pt x="174" y="148"/>
                    <a:pt x="174" y="148"/>
                  </a:cubicBezTo>
                  <a:cubicBezTo>
                    <a:pt x="174" y="147"/>
                    <a:pt x="174" y="147"/>
                    <a:pt x="174" y="147"/>
                  </a:cubicBezTo>
                  <a:cubicBezTo>
                    <a:pt x="173" y="147"/>
                    <a:pt x="173" y="147"/>
                    <a:pt x="173" y="147"/>
                  </a:cubicBezTo>
                  <a:cubicBezTo>
                    <a:pt x="172" y="147"/>
                    <a:pt x="172" y="147"/>
                    <a:pt x="172" y="147"/>
                  </a:cubicBezTo>
                  <a:cubicBezTo>
                    <a:pt x="171" y="147"/>
                    <a:pt x="171" y="147"/>
                    <a:pt x="171" y="147"/>
                  </a:cubicBezTo>
                  <a:cubicBezTo>
                    <a:pt x="171" y="147"/>
                    <a:pt x="171" y="147"/>
                    <a:pt x="171" y="147"/>
                  </a:cubicBezTo>
                  <a:cubicBezTo>
                    <a:pt x="170" y="147"/>
                    <a:pt x="170" y="147"/>
                    <a:pt x="170" y="147"/>
                  </a:cubicBezTo>
                  <a:cubicBezTo>
                    <a:pt x="169" y="147"/>
                    <a:pt x="169" y="147"/>
                    <a:pt x="169" y="147"/>
                  </a:cubicBezTo>
                  <a:cubicBezTo>
                    <a:pt x="168" y="147"/>
                    <a:pt x="168" y="147"/>
                    <a:pt x="168" y="147"/>
                  </a:cubicBezTo>
                  <a:cubicBezTo>
                    <a:pt x="167" y="147"/>
                    <a:pt x="167" y="147"/>
                    <a:pt x="167" y="147"/>
                  </a:cubicBezTo>
                  <a:cubicBezTo>
                    <a:pt x="167" y="147"/>
                    <a:pt x="166" y="147"/>
                    <a:pt x="166" y="147"/>
                  </a:cubicBezTo>
                  <a:cubicBezTo>
                    <a:pt x="165" y="147"/>
                    <a:pt x="165" y="147"/>
                    <a:pt x="164" y="147"/>
                  </a:cubicBezTo>
                  <a:cubicBezTo>
                    <a:pt x="164" y="147"/>
                    <a:pt x="163" y="147"/>
                    <a:pt x="163" y="147"/>
                  </a:cubicBezTo>
                  <a:cubicBezTo>
                    <a:pt x="163" y="147"/>
                    <a:pt x="162" y="147"/>
                    <a:pt x="162" y="147"/>
                  </a:cubicBezTo>
                  <a:cubicBezTo>
                    <a:pt x="161" y="147"/>
                    <a:pt x="161" y="147"/>
                    <a:pt x="161" y="147"/>
                  </a:cubicBezTo>
                  <a:cubicBezTo>
                    <a:pt x="161" y="147"/>
                    <a:pt x="161" y="147"/>
                    <a:pt x="161" y="147"/>
                  </a:cubicBezTo>
                  <a:cubicBezTo>
                    <a:pt x="160" y="147"/>
                    <a:pt x="160" y="147"/>
                    <a:pt x="159" y="147"/>
                  </a:cubicBezTo>
                  <a:cubicBezTo>
                    <a:pt x="159" y="147"/>
                    <a:pt x="158" y="147"/>
                    <a:pt x="157" y="147"/>
                  </a:cubicBezTo>
                  <a:cubicBezTo>
                    <a:pt x="157" y="147"/>
                    <a:pt x="157" y="147"/>
                    <a:pt x="157" y="147"/>
                  </a:cubicBezTo>
                  <a:cubicBezTo>
                    <a:pt x="156" y="147"/>
                    <a:pt x="156" y="147"/>
                    <a:pt x="156" y="147"/>
                  </a:cubicBezTo>
                  <a:cubicBezTo>
                    <a:pt x="155" y="147"/>
                    <a:pt x="155" y="147"/>
                    <a:pt x="155" y="147"/>
                  </a:cubicBezTo>
                  <a:cubicBezTo>
                    <a:pt x="154" y="147"/>
                    <a:pt x="154" y="147"/>
                    <a:pt x="153" y="147"/>
                  </a:cubicBezTo>
                  <a:cubicBezTo>
                    <a:pt x="152" y="147"/>
                    <a:pt x="152" y="147"/>
                    <a:pt x="152" y="147"/>
                  </a:cubicBezTo>
                  <a:cubicBezTo>
                    <a:pt x="152" y="147"/>
                    <a:pt x="151" y="147"/>
                    <a:pt x="151" y="147"/>
                  </a:cubicBezTo>
                  <a:cubicBezTo>
                    <a:pt x="150" y="147"/>
                    <a:pt x="150" y="147"/>
                    <a:pt x="150" y="147"/>
                  </a:cubicBezTo>
                  <a:cubicBezTo>
                    <a:pt x="149" y="147"/>
                    <a:pt x="149" y="146"/>
                    <a:pt x="148" y="146"/>
                  </a:cubicBezTo>
                  <a:cubicBezTo>
                    <a:pt x="148" y="146"/>
                    <a:pt x="147" y="146"/>
                    <a:pt x="147" y="146"/>
                  </a:cubicBezTo>
                  <a:cubicBezTo>
                    <a:pt x="147" y="146"/>
                    <a:pt x="147" y="146"/>
                    <a:pt x="147" y="146"/>
                  </a:cubicBezTo>
                  <a:cubicBezTo>
                    <a:pt x="146" y="146"/>
                    <a:pt x="146" y="146"/>
                    <a:pt x="146" y="146"/>
                  </a:cubicBezTo>
                  <a:cubicBezTo>
                    <a:pt x="145" y="146"/>
                    <a:pt x="144" y="146"/>
                    <a:pt x="143" y="146"/>
                  </a:cubicBezTo>
                  <a:cubicBezTo>
                    <a:pt x="141" y="146"/>
                    <a:pt x="140" y="146"/>
                    <a:pt x="139" y="146"/>
                  </a:cubicBezTo>
                  <a:cubicBezTo>
                    <a:pt x="138" y="146"/>
                    <a:pt x="138" y="146"/>
                    <a:pt x="137" y="146"/>
                  </a:cubicBezTo>
                  <a:cubicBezTo>
                    <a:pt x="136" y="146"/>
                    <a:pt x="136" y="146"/>
                    <a:pt x="136" y="146"/>
                  </a:cubicBezTo>
                  <a:cubicBezTo>
                    <a:pt x="136" y="146"/>
                    <a:pt x="136" y="146"/>
                    <a:pt x="136" y="146"/>
                  </a:cubicBezTo>
                  <a:cubicBezTo>
                    <a:pt x="135" y="146"/>
                    <a:pt x="134" y="147"/>
                    <a:pt x="132" y="147"/>
                  </a:cubicBezTo>
                  <a:cubicBezTo>
                    <a:pt x="131" y="147"/>
                    <a:pt x="130" y="147"/>
                    <a:pt x="129" y="147"/>
                  </a:cubicBezTo>
                  <a:cubicBezTo>
                    <a:pt x="129" y="147"/>
                    <a:pt x="128" y="147"/>
                    <a:pt x="128" y="147"/>
                  </a:cubicBezTo>
                  <a:cubicBezTo>
                    <a:pt x="127" y="83"/>
                    <a:pt x="127" y="83"/>
                    <a:pt x="127" y="83"/>
                  </a:cubicBezTo>
                  <a:cubicBezTo>
                    <a:pt x="127" y="81"/>
                    <a:pt x="127" y="80"/>
                    <a:pt x="126" y="79"/>
                  </a:cubicBezTo>
                  <a:cubicBezTo>
                    <a:pt x="126" y="77"/>
                    <a:pt x="125" y="76"/>
                    <a:pt x="123" y="74"/>
                  </a:cubicBezTo>
                  <a:cubicBezTo>
                    <a:pt x="122" y="73"/>
                    <a:pt x="121" y="72"/>
                    <a:pt x="119" y="71"/>
                  </a:cubicBezTo>
                  <a:cubicBezTo>
                    <a:pt x="118" y="69"/>
                    <a:pt x="116" y="68"/>
                    <a:pt x="114" y="67"/>
                  </a:cubicBezTo>
                  <a:cubicBezTo>
                    <a:pt x="114" y="67"/>
                    <a:pt x="114" y="67"/>
                    <a:pt x="113" y="67"/>
                  </a:cubicBezTo>
                  <a:cubicBezTo>
                    <a:pt x="113" y="66"/>
                    <a:pt x="112" y="66"/>
                    <a:pt x="112" y="66"/>
                  </a:cubicBezTo>
                  <a:cubicBezTo>
                    <a:pt x="112" y="66"/>
                    <a:pt x="112" y="66"/>
                    <a:pt x="112" y="66"/>
                  </a:cubicBezTo>
                  <a:cubicBezTo>
                    <a:pt x="112" y="66"/>
                    <a:pt x="112" y="66"/>
                    <a:pt x="112" y="66"/>
                  </a:cubicBezTo>
                  <a:cubicBezTo>
                    <a:pt x="111" y="66"/>
                    <a:pt x="111" y="66"/>
                    <a:pt x="110" y="65"/>
                  </a:cubicBezTo>
                  <a:cubicBezTo>
                    <a:pt x="110" y="65"/>
                    <a:pt x="109" y="65"/>
                    <a:pt x="108" y="65"/>
                  </a:cubicBezTo>
                  <a:cubicBezTo>
                    <a:pt x="108" y="65"/>
                    <a:pt x="108" y="65"/>
                    <a:pt x="108" y="65"/>
                  </a:cubicBezTo>
                  <a:cubicBezTo>
                    <a:pt x="108" y="65"/>
                    <a:pt x="108" y="65"/>
                    <a:pt x="108" y="65"/>
                  </a:cubicBezTo>
                  <a:cubicBezTo>
                    <a:pt x="108" y="65"/>
                    <a:pt x="108" y="65"/>
                    <a:pt x="108" y="65"/>
                  </a:cubicBezTo>
                  <a:cubicBezTo>
                    <a:pt x="108" y="65"/>
                    <a:pt x="108" y="65"/>
                    <a:pt x="108" y="65"/>
                  </a:cubicBezTo>
                  <a:cubicBezTo>
                    <a:pt x="107" y="65"/>
                    <a:pt x="107" y="65"/>
                    <a:pt x="107" y="65"/>
                  </a:cubicBezTo>
                  <a:cubicBezTo>
                    <a:pt x="107" y="65"/>
                    <a:pt x="107" y="65"/>
                    <a:pt x="107" y="65"/>
                  </a:cubicBezTo>
                  <a:cubicBezTo>
                    <a:pt x="106" y="64"/>
                    <a:pt x="106" y="64"/>
                    <a:pt x="106" y="64"/>
                  </a:cubicBezTo>
                  <a:cubicBezTo>
                    <a:pt x="106" y="64"/>
                    <a:pt x="106" y="64"/>
                    <a:pt x="106" y="64"/>
                  </a:cubicBezTo>
                  <a:cubicBezTo>
                    <a:pt x="105" y="64"/>
                    <a:pt x="105" y="64"/>
                    <a:pt x="105" y="64"/>
                  </a:cubicBezTo>
                  <a:cubicBezTo>
                    <a:pt x="105" y="64"/>
                    <a:pt x="105" y="64"/>
                    <a:pt x="105"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3" y="64"/>
                    <a:pt x="103" y="64"/>
                    <a:pt x="103" y="64"/>
                  </a:cubicBezTo>
                  <a:cubicBezTo>
                    <a:pt x="103" y="64"/>
                    <a:pt x="103" y="64"/>
                    <a:pt x="103" y="64"/>
                  </a:cubicBezTo>
                  <a:cubicBezTo>
                    <a:pt x="102" y="64"/>
                    <a:pt x="102" y="64"/>
                    <a:pt x="102" y="64"/>
                  </a:cubicBezTo>
                  <a:cubicBezTo>
                    <a:pt x="102" y="64"/>
                    <a:pt x="102" y="64"/>
                    <a:pt x="102" y="64"/>
                  </a:cubicBezTo>
                  <a:cubicBezTo>
                    <a:pt x="101" y="64"/>
                    <a:pt x="101" y="64"/>
                    <a:pt x="101" y="64"/>
                  </a:cubicBezTo>
                  <a:cubicBezTo>
                    <a:pt x="101" y="64"/>
                    <a:pt x="101" y="64"/>
                    <a:pt x="101" y="64"/>
                  </a:cubicBezTo>
                  <a:cubicBezTo>
                    <a:pt x="100" y="64"/>
                    <a:pt x="100" y="64"/>
                    <a:pt x="100" y="64"/>
                  </a:cubicBezTo>
                  <a:cubicBezTo>
                    <a:pt x="100" y="64"/>
                    <a:pt x="100" y="64"/>
                    <a:pt x="100" y="64"/>
                  </a:cubicBezTo>
                  <a:cubicBezTo>
                    <a:pt x="99" y="63"/>
                    <a:pt x="99" y="63"/>
                    <a:pt x="99" y="63"/>
                  </a:cubicBezTo>
                  <a:cubicBezTo>
                    <a:pt x="99" y="63"/>
                    <a:pt x="99" y="63"/>
                    <a:pt x="99" y="63"/>
                  </a:cubicBezTo>
                  <a:cubicBezTo>
                    <a:pt x="98" y="63"/>
                    <a:pt x="98" y="63"/>
                    <a:pt x="98" y="63"/>
                  </a:cubicBezTo>
                  <a:cubicBezTo>
                    <a:pt x="98" y="63"/>
                    <a:pt x="98" y="63"/>
                    <a:pt x="98" y="63"/>
                  </a:cubicBezTo>
                  <a:cubicBezTo>
                    <a:pt x="97" y="63"/>
                    <a:pt x="97" y="63"/>
                    <a:pt x="97" y="63"/>
                  </a:cubicBezTo>
                  <a:cubicBezTo>
                    <a:pt x="96" y="63"/>
                    <a:pt x="96" y="63"/>
                    <a:pt x="96" y="63"/>
                  </a:cubicBezTo>
                  <a:cubicBezTo>
                    <a:pt x="96" y="63"/>
                    <a:pt x="96" y="63"/>
                    <a:pt x="96" y="63"/>
                  </a:cubicBezTo>
                  <a:cubicBezTo>
                    <a:pt x="95" y="63"/>
                    <a:pt x="95" y="63"/>
                    <a:pt x="95" y="63"/>
                  </a:cubicBezTo>
                  <a:cubicBezTo>
                    <a:pt x="95" y="63"/>
                    <a:pt x="95" y="63"/>
                    <a:pt x="95" y="63"/>
                  </a:cubicBezTo>
                  <a:cubicBezTo>
                    <a:pt x="95" y="63"/>
                    <a:pt x="95" y="63"/>
                    <a:pt x="95" y="63"/>
                  </a:cubicBezTo>
                  <a:cubicBezTo>
                    <a:pt x="95" y="63"/>
                    <a:pt x="95" y="63"/>
                    <a:pt x="95" y="63"/>
                  </a:cubicBezTo>
                  <a:cubicBezTo>
                    <a:pt x="94" y="63"/>
                    <a:pt x="94" y="63"/>
                    <a:pt x="94" y="63"/>
                  </a:cubicBezTo>
                  <a:cubicBezTo>
                    <a:pt x="93" y="63"/>
                    <a:pt x="93" y="63"/>
                    <a:pt x="93" y="63"/>
                  </a:cubicBezTo>
                  <a:cubicBezTo>
                    <a:pt x="92" y="63"/>
                    <a:pt x="92" y="63"/>
                    <a:pt x="92" y="63"/>
                  </a:cubicBezTo>
                  <a:cubicBezTo>
                    <a:pt x="92" y="63"/>
                    <a:pt x="92" y="63"/>
                    <a:pt x="92" y="63"/>
                  </a:cubicBezTo>
                  <a:cubicBezTo>
                    <a:pt x="91" y="63"/>
                    <a:pt x="91" y="63"/>
                    <a:pt x="91" y="63"/>
                  </a:cubicBezTo>
                  <a:cubicBezTo>
                    <a:pt x="90" y="63"/>
                    <a:pt x="90" y="63"/>
                    <a:pt x="90" y="63"/>
                  </a:cubicBezTo>
                  <a:cubicBezTo>
                    <a:pt x="89" y="63"/>
                    <a:pt x="89" y="63"/>
                    <a:pt x="89" y="63"/>
                  </a:cubicBezTo>
                  <a:cubicBezTo>
                    <a:pt x="88" y="63"/>
                    <a:pt x="88" y="63"/>
                    <a:pt x="88" y="63"/>
                  </a:cubicBezTo>
                  <a:cubicBezTo>
                    <a:pt x="87" y="63"/>
                    <a:pt x="87" y="63"/>
                    <a:pt x="87" y="63"/>
                  </a:cubicBezTo>
                  <a:cubicBezTo>
                    <a:pt x="86" y="63"/>
                    <a:pt x="86" y="63"/>
                    <a:pt x="86" y="63"/>
                  </a:cubicBezTo>
                  <a:cubicBezTo>
                    <a:pt x="86" y="63"/>
                    <a:pt x="86" y="63"/>
                    <a:pt x="85" y="63"/>
                  </a:cubicBezTo>
                  <a:cubicBezTo>
                    <a:pt x="84" y="63"/>
                    <a:pt x="84" y="63"/>
                    <a:pt x="84" y="63"/>
                  </a:cubicBezTo>
                  <a:cubicBezTo>
                    <a:pt x="84" y="63"/>
                    <a:pt x="84" y="63"/>
                    <a:pt x="84" y="63"/>
                  </a:cubicBezTo>
                  <a:cubicBezTo>
                    <a:pt x="84" y="63"/>
                    <a:pt x="84" y="63"/>
                    <a:pt x="84" y="63"/>
                  </a:cubicBezTo>
                  <a:cubicBezTo>
                    <a:pt x="84" y="63"/>
                    <a:pt x="83" y="63"/>
                    <a:pt x="83" y="63"/>
                  </a:cubicBezTo>
                  <a:cubicBezTo>
                    <a:pt x="82" y="63"/>
                    <a:pt x="82" y="63"/>
                    <a:pt x="82" y="63"/>
                  </a:cubicBezTo>
                  <a:cubicBezTo>
                    <a:pt x="81" y="63"/>
                    <a:pt x="81" y="63"/>
                    <a:pt x="81" y="63"/>
                  </a:cubicBezTo>
                  <a:cubicBezTo>
                    <a:pt x="80" y="63"/>
                    <a:pt x="80" y="63"/>
                    <a:pt x="80" y="63"/>
                  </a:cubicBezTo>
                  <a:cubicBezTo>
                    <a:pt x="79" y="63"/>
                    <a:pt x="79" y="63"/>
                    <a:pt x="79" y="63"/>
                  </a:cubicBezTo>
                  <a:cubicBezTo>
                    <a:pt x="79" y="63"/>
                    <a:pt x="79" y="63"/>
                    <a:pt x="79" y="63"/>
                  </a:cubicBezTo>
                  <a:cubicBezTo>
                    <a:pt x="78" y="63"/>
                    <a:pt x="78" y="63"/>
                    <a:pt x="78" y="63"/>
                  </a:cubicBezTo>
                  <a:cubicBezTo>
                    <a:pt x="77" y="63"/>
                    <a:pt x="77" y="63"/>
                    <a:pt x="77" y="63"/>
                  </a:cubicBezTo>
                  <a:cubicBezTo>
                    <a:pt x="77" y="63"/>
                    <a:pt x="77" y="63"/>
                    <a:pt x="77" y="63"/>
                  </a:cubicBezTo>
                  <a:cubicBezTo>
                    <a:pt x="76" y="63"/>
                    <a:pt x="76" y="63"/>
                    <a:pt x="76" y="63"/>
                  </a:cubicBezTo>
                  <a:cubicBezTo>
                    <a:pt x="75" y="63"/>
                    <a:pt x="74" y="63"/>
                    <a:pt x="74" y="63"/>
                  </a:cubicBezTo>
                  <a:cubicBezTo>
                    <a:pt x="73" y="63"/>
                    <a:pt x="72" y="63"/>
                    <a:pt x="72" y="63"/>
                  </a:cubicBezTo>
                  <a:cubicBezTo>
                    <a:pt x="71" y="63"/>
                    <a:pt x="70" y="63"/>
                    <a:pt x="70" y="63"/>
                  </a:cubicBezTo>
                  <a:cubicBezTo>
                    <a:pt x="69" y="63"/>
                    <a:pt x="69" y="63"/>
                    <a:pt x="69" y="63"/>
                  </a:cubicBezTo>
                  <a:cubicBezTo>
                    <a:pt x="69" y="63"/>
                    <a:pt x="69" y="63"/>
                    <a:pt x="69" y="63"/>
                  </a:cubicBezTo>
                  <a:cubicBezTo>
                    <a:pt x="69" y="63"/>
                    <a:pt x="69" y="63"/>
                    <a:pt x="69" y="63"/>
                  </a:cubicBezTo>
                  <a:cubicBezTo>
                    <a:pt x="68" y="63"/>
                    <a:pt x="68" y="63"/>
                    <a:pt x="68" y="63"/>
                  </a:cubicBezTo>
                  <a:cubicBezTo>
                    <a:pt x="66" y="63"/>
                    <a:pt x="65" y="63"/>
                    <a:pt x="64" y="63"/>
                  </a:cubicBezTo>
                  <a:cubicBezTo>
                    <a:pt x="62" y="63"/>
                    <a:pt x="61" y="63"/>
                    <a:pt x="60" y="64"/>
                  </a:cubicBezTo>
                  <a:cubicBezTo>
                    <a:pt x="60" y="64"/>
                    <a:pt x="60" y="64"/>
                    <a:pt x="60" y="64"/>
                  </a:cubicBezTo>
                  <a:cubicBezTo>
                    <a:pt x="60" y="64"/>
                    <a:pt x="60" y="64"/>
                    <a:pt x="60" y="64"/>
                  </a:cubicBezTo>
                  <a:cubicBezTo>
                    <a:pt x="59" y="64"/>
                    <a:pt x="59" y="64"/>
                    <a:pt x="58" y="64"/>
                  </a:cubicBezTo>
                  <a:cubicBezTo>
                    <a:pt x="57" y="64"/>
                    <a:pt x="57" y="64"/>
                    <a:pt x="56" y="64"/>
                  </a:cubicBezTo>
                  <a:cubicBezTo>
                    <a:pt x="56" y="64"/>
                    <a:pt x="56" y="64"/>
                    <a:pt x="56" y="64"/>
                  </a:cubicBezTo>
                  <a:cubicBezTo>
                    <a:pt x="55" y="64"/>
                    <a:pt x="55" y="64"/>
                    <a:pt x="54" y="64"/>
                  </a:cubicBezTo>
                  <a:cubicBezTo>
                    <a:pt x="54" y="64"/>
                    <a:pt x="53" y="64"/>
                    <a:pt x="53" y="64"/>
                  </a:cubicBezTo>
                  <a:cubicBezTo>
                    <a:pt x="52" y="64"/>
                    <a:pt x="51" y="64"/>
                    <a:pt x="50" y="64"/>
                  </a:cubicBezTo>
                  <a:cubicBezTo>
                    <a:pt x="49" y="64"/>
                    <a:pt x="49" y="64"/>
                    <a:pt x="48" y="64"/>
                  </a:cubicBezTo>
                  <a:cubicBezTo>
                    <a:pt x="46" y="64"/>
                    <a:pt x="45" y="64"/>
                    <a:pt x="44" y="65"/>
                  </a:cubicBezTo>
                  <a:cubicBezTo>
                    <a:pt x="44" y="65"/>
                    <a:pt x="44" y="65"/>
                    <a:pt x="44" y="65"/>
                  </a:cubicBezTo>
                  <a:cubicBezTo>
                    <a:pt x="44" y="65"/>
                    <a:pt x="44" y="65"/>
                    <a:pt x="44" y="65"/>
                  </a:cubicBezTo>
                  <a:cubicBezTo>
                    <a:pt x="43" y="65"/>
                    <a:pt x="43" y="65"/>
                    <a:pt x="43" y="65"/>
                  </a:cubicBezTo>
                  <a:cubicBezTo>
                    <a:pt x="43" y="65"/>
                    <a:pt x="43" y="65"/>
                    <a:pt x="43" y="65"/>
                  </a:cubicBezTo>
                  <a:cubicBezTo>
                    <a:pt x="42" y="65"/>
                    <a:pt x="42" y="65"/>
                    <a:pt x="41" y="65"/>
                  </a:cubicBezTo>
                  <a:cubicBezTo>
                    <a:pt x="40" y="65"/>
                    <a:pt x="40" y="65"/>
                    <a:pt x="40" y="65"/>
                  </a:cubicBezTo>
                  <a:cubicBezTo>
                    <a:pt x="39" y="65"/>
                    <a:pt x="38" y="65"/>
                    <a:pt x="37" y="65"/>
                  </a:cubicBezTo>
                  <a:cubicBezTo>
                    <a:pt x="37" y="65"/>
                    <a:pt x="37" y="65"/>
                    <a:pt x="37" y="65"/>
                  </a:cubicBezTo>
                  <a:cubicBezTo>
                    <a:pt x="36" y="65"/>
                    <a:pt x="35" y="65"/>
                    <a:pt x="34" y="65"/>
                  </a:cubicBezTo>
                  <a:cubicBezTo>
                    <a:pt x="33" y="65"/>
                    <a:pt x="31" y="65"/>
                    <a:pt x="30" y="65"/>
                  </a:cubicBezTo>
                  <a:cubicBezTo>
                    <a:pt x="27" y="65"/>
                    <a:pt x="24" y="65"/>
                    <a:pt x="21" y="65"/>
                  </a:cubicBezTo>
                  <a:cubicBezTo>
                    <a:pt x="21" y="65"/>
                    <a:pt x="21" y="65"/>
                    <a:pt x="21" y="65"/>
                  </a:cubicBezTo>
                  <a:cubicBezTo>
                    <a:pt x="20" y="65"/>
                    <a:pt x="18" y="65"/>
                    <a:pt x="17" y="65"/>
                  </a:cubicBezTo>
                  <a:cubicBezTo>
                    <a:pt x="17" y="65"/>
                    <a:pt x="17" y="65"/>
                    <a:pt x="17" y="65"/>
                  </a:cubicBezTo>
                  <a:cubicBezTo>
                    <a:pt x="16" y="65"/>
                    <a:pt x="14" y="64"/>
                    <a:pt x="13" y="64"/>
                  </a:cubicBezTo>
                  <a:cubicBezTo>
                    <a:pt x="12" y="64"/>
                    <a:pt x="11" y="64"/>
                    <a:pt x="10" y="64"/>
                  </a:cubicBezTo>
                  <a:cubicBezTo>
                    <a:pt x="10" y="64"/>
                    <a:pt x="10" y="64"/>
                    <a:pt x="10" y="64"/>
                  </a:cubicBezTo>
                  <a:cubicBezTo>
                    <a:pt x="9" y="63"/>
                    <a:pt x="8" y="63"/>
                    <a:pt x="7" y="63"/>
                  </a:cubicBezTo>
                  <a:cubicBezTo>
                    <a:pt x="6" y="63"/>
                    <a:pt x="6" y="63"/>
                    <a:pt x="6" y="63"/>
                  </a:cubicBezTo>
                  <a:cubicBezTo>
                    <a:pt x="6" y="62"/>
                    <a:pt x="5" y="62"/>
                    <a:pt x="4" y="62"/>
                  </a:cubicBezTo>
                  <a:cubicBezTo>
                    <a:pt x="3" y="62"/>
                    <a:pt x="3" y="62"/>
                    <a:pt x="3" y="62"/>
                  </a:cubicBezTo>
                  <a:cubicBezTo>
                    <a:pt x="3" y="61"/>
                    <a:pt x="2" y="61"/>
                    <a:pt x="1" y="60"/>
                  </a:cubicBezTo>
                  <a:cubicBezTo>
                    <a:pt x="1" y="60"/>
                    <a:pt x="1" y="60"/>
                    <a:pt x="1" y="60"/>
                  </a:cubicBezTo>
                  <a:cubicBezTo>
                    <a:pt x="0" y="59"/>
                    <a:pt x="0" y="59"/>
                    <a:pt x="0" y="59"/>
                  </a:cubicBezTo>
                  <a:cubicBezTo>
                    <a:pt x="0" y="59"/>
                    <a:pt x="0" y="58"/>
                    <a:pt x="0" y="58"/>
                  </a:cubicBezTo>
                  <a:cubicBezTo>
                    <a:pt x="0" y="57"/>
                    <a:pt x="0" y="57"/>
                    <a:pt x="0" y="57"/>
                  </a:cubicBezTo>
                  <a:cubicBezTo>
                    <a:pt x="1" y="97"/>
                    <a:pt x="1" y="138"/>
                    <a:pt x="2" y="179"/>
                  </a:cubicBezTo>
                  <a:cubicBezTo>
                    <a:pt x="2" y="179"/>
                    <a:pt x="2" y="179"/>
                    <a:pt x="2" y="180"/>
                  </a:cubicBezTo>
                  <a:cubicBezTo>
                    <a:pt x="2" y="180"/>
                    <a:pt x="2" y="181"/>
                    <a:pt x="3" y="181"/>
                  </a:cubicBezTo>
                  <a:cubicBezTo>
                    <a:pt x="3" y="182"/>
                    <a:pt x="3" y="182"/>
                    <a:pt x="3" y="182"/>
                  </a:cubicBezTo>
                  <a:cubicBezTo>
                    <a:pt x="4" y="183"/>
                    <a:pt x="4" y="183"/>
                    <a:pt x="4" y="183"/>
                  </a:cubicBezTo>
                  <a:cubicBezTo>
                    <a:pt x="4" y="183"/>
                    <a:pt x="4" y="183"/>
                    <a:pt x="4" y="183"/>
                  </a:cubicBezTo>
                  <a:cubicBezTo>
                    <a:pt x="5" y="200"/>
                    <a:pt x="5" y="218"/>
                    <a:pt x="5" y="235"/>
                  </a:cubicBezTo>
                  <a:cubicBezTo>
                    <a:pt x="5" y="236"/>
                    <a:pt x="5" y="237"/>
                    <a:pt x="6" y="238"/>
                  </a:cubicBezTo>
                  <a:cubicBezTo>
                    <a:pt x="6" y="240"/>
                    <a:pt x="6" y="241"/>
                    <a:pt x="7" y="242"/>
                  </a:cubicBezTo>
                  <a:cubicBezTo>
                    <a:pt x="7" y="243"/>
                    <a:pt x="8" y="245"/>
                    <a:pt x="9" y="246"/>
                  </a:cubicBezTo>
                  <a:cubicBezTo>
                    <a:pt x="9" y="248"/>
                    <a:pt x="10" y="249"/>
                    <a:pt x="11" y="251"/>
                  </a:cubicBezTo>
                  <a:cubicBezTo>
                    <a:pt x="12" y="254"/>
                    <a:pt x="14" y="257"/>
                    <a:pt x="15" y="260"/>
                  </a:cubicBezTo>
                  <a:cubicBezTo>
                    <a:pt x="17" y="263"/>
                    <a:pt x="19" y="265"/>
                    <a:pt x="20" y="267"/>
                  </a:cubicBezTo>
                  <a:cubicBezTo>
                    <a:pt x="22" y="269"/>
                    <a:pt x="23" y="271"/>
                    <a:pt x="24" y="272"/>
                  </a:cubicBezTo>
                  <a:cubicBezTo>
                    <a:pt x="25" y="273"/>
                    <a:pt x="26" y="274"/>
                    <a:pt x="26" y="274"/>
                  </a:cubicBezTo>
                  <a:cubicBezTo>
                    <a:pt x="26" y="274"/>
                    <a:pt x="26" y="274"/>
                    <a:pt x="26" y="274"/>
                  </a:cubicBezTo>
                  <a:cubicBezTo>
                    <a:pt x="26" y="274"/>
                    <a:pt x="26" y="274"/>
                    <a:pt x="26" y="274"/>
                  </a:cubicBezTo>
                  <a:cubicBezTo>
                    <a:pt x="26" y="274"/>
                    <a:pt x="26" y="274"/>
                    <a:pt x="26" y="274"/>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8" y="275"/>
                    <a:pt x="28" y="275"/>
                    <a:pt x="28" y="275"/>
                  </a:cubicBezTo>
                  <a:cubicBezTo>
                    <a:pt x="28" y="276"/>
                    <a:pt x="28" y="276"/>
                    <a:pt x="28" y="276"/>
                  </a:cubicBezTo>
                  <a:cubicBezTo>
                    <a:pt x="28" y="276"/>
                    <a:pt x="28" y="276"/>
                    <a:pt x="28" y="276"/>
                  </a:cubicBezTo>
                  <a:cubicBezTo>
                    <a:pt x="29" y="276"/>
                    <a:pt x="29" y="276"/>
                    <a:pt x="29" y="276"/>
                  </a:cubicBezTo>
                  <a:cubicBezTo>
                    <a:pt x="29" y="276"/>
                    <a:pt x="29" y="276"/>
                    <a:pt x="29" y="276"/>
                  </a:cubicBezTo>
                  <a:cubicBezTo>
                    <a:pt x="30" y="276"/>
                    <a:pt x="30" y="276"/>
                    <a:pt x="30" y="276"/>
                  </a:cubicBezTo>
                  <a:cubicBezTo>
                    <a:pt x="30" y="276"/>
                    <a:pt x="30" y="276"/>
                    <a:pt x="30" y="276"/>
                  </a:cubicBezTo>
                  <a:cubicBezTo>
                    <a:pt x="31" y="276"/>
                    <a:pt x="31" y="276"/>
                    <a:pt x="31" y="276"/>
                  </a:cubicBezTo>
                  <a:cubicBezTo>
                    <a:pt x="31" y="277"/>
                    <a:pt x="31" y="277"/>
                    <a:pt x="31" y="277"/>
                  </a:cubicBezTo>
                  <a:cubicBezTo>
                    <a:pt x="31" y="277"/>
                    <a:pt x="31" y="277"/>
                    <a:pt x="31" y="277"/>
                  </a:cubicBezTo>
                  <a:cubicBezTo>
                    <a:pt x="32" y="277"/>
                    <a:pt x="32" y="277"/>
                    <a:pt x="32" y="277"/>
                  </a:cubicBezTo>
                  <a:cubicBezTo>
                    <a:pt x="32" y="277"/>
                    <a:pt x="32" y="277"/>
                    <a:pt x="32" y="277"/>
                  </a:cubicBezTo>
                  <a:cubicBezTo>
                    <a:pt x="32" y="277"/>
                    <a:pt x="32" y="277"/>
                    <a:pt x="32" y="277"/>
                  </a:cubicBezTo>
                  <a:cubicBezTo>
                    <a:pt x="32" y="277"/>
                    <a:pt x="32" y="277"/>
                    <a:pt x="32" y="277"/>
                  </a:cubicBezTo>
                  <a:cubicBezTo>
                    <a:pt x="32" y="277"/>
                    <a:pt x="32" y="277"/>
                    <a:pt x="32" y="277"/>
                  </a:cubicBezTo>
                  <a:cubicBezTo>
                    <a:pt x="33" y="277"/>
                    <a:pt x="33" y="277"/>
                    <a:pt x="33" y="277"/>
                  </a:cubicBezTo>
                  <a:cubicBezTo>
                    <a:pt x="33" y="277"/>
                    <a:pt x="33" y="277"/>
                    <a:pt x="33" y="277"/>
                  </a:cubicBezTo>
                  <a:cubicBezTo>
                    <a:pt x="33" y="277"/>
                    <a:pt x="33" y="277"/>
                    <a:pt x="33" y="277"/>
                  </a:cubicBezTo>
                  <a:cubicBezTo>
                    <a:pt x="34" y="277"/>
                    <a:pt x="34" y="277"/>
                    <a:pt x="34" y="277"/>
                  </a:cubicBezTo>
                  <a:cubicBezTo>
                    <a:pt x="34" y="277"/>
                    <a:pt x="34" y="277"/>
                    <a:pt x="34" y="277"/>
                  </a:cubicBezTo>
                  <a:cubicBezTo>
                    <a:pt x="34" y="277"/>
                    <a:pt x="34" y="277"/>
                    <a:pt x="34" y="277"/>
                  </a:cubicBezTo>
                  <a:cubicBezTo>
                    <a:pt x="34" y="277"/>
                    <a:pt x="34" y="277"/>
                    <a:pt x="34" y="277"/>
                  </a:cubicBezTo>
                  <a:cubicBezTo>
                    <a:pt x="35" y="277"/>
                    <a:pt x="35" y="277"/>
                    <a:pt x="35" y="277"/>
                  </a:cubicBezTo>
                  <a:cubicBezTo>
                    <a:pt x="35" y="277"/>
                    <a:pt x="35" y="277"/>
                    <a:pt x="35" y="277"/>
                  </a:cubicBezTo>
                  <a:cubicBezTo>
                    <a:pt x="35" y="277"/>
                    <a:pt x="35" y="277"/>
                    <a:pt x="35" y="277"/>
                  </a:cubicBezTo>
                  <a:cubicBezTo>
                    <a:pt x="36" y="277"/>
                    <a:pt x="36" y="277"/>
                    <a:pt x="36" y="277"/>
                  </a:cubicBezTo>
                  <a:cubicBezTo>
                    <a:pt x="36" y="278"/>
                    <a:pt x="36" y="278"/>
                    <a:pt x="36" y="278"/>
                  </a:cubicBezTo>
                  <a:cubicBezTo>
                    <a:pt x="37" y="278"/>
                    <a:pt x="37" y="278"/>
                    <a:pt x="37" y="278"/>
                  </a:cubicBezTo>
                  <a:cubicBezTo>
                    <a:pt x="37" y="278"/>
                    <a:pt x="37" y="278"/>
                    <a:pt x="37" y="278"/>
                  </a:cubicBezTo>
                  <a:cubicBezTo>
                    <a:pt x="37" y="278"/>
                    <a:pt x="37" y="278"/>
                    <a:pt x="37" y="278"/>
                  </a:cubicBezTo>
                  <a:cubicBezTo>
                    <a:pt x="37" y="278"/>
                    <a:pt x="37" y="278"/>
                    <a:pt x="37" y="278"/>
                  </a:cubicBezTo>
                  <a:cubicBezTo>
                    <a:pt x="38" y="278"/>
                    <a:pt x="38" y="278"/>
                    <a:pt x="38" y="278"/>
                  </a:cubicBezTo>
                  <a:cubicBezTo>
                    <a:pt x="38" y="278"/>
                    <a:pt x="38" y="278"/>
                    <a:pt x="38" y="278"/>
                  </a:cubicBezTo>
                  <a:cubicBezTo>
                    <a:pt x="39" y="278"/>
                    <a:pt x="39" y="278"/>
                    <a:pt x="39" y="278"/>
                  </a:cubicBezTo>
                  <a:cubicBezTo>
                    <a:pt x="39" y="278"/>
                    <a:pt x="39" y="278"/>
                    <a:pt x="39" y="278"/>
                  </a:cubicBezTo>
                  <a:cubicBezTo>
                    <a:pt x="39" y="278"/>
                    <a:pt x="39" y="278"/>
                    <a:pt x="39" y="278"/>
                  </a:cubicBezTo>
                  <a:cubicBezTo>
                    <a:pt x="40" y="278"/>
                    <a:pt x="40" y="278"/>
                    <a:pt x="40" y="278"/>
                  </a:cubicBezTo>
                  <a:cubicBezTo>
                    <a:pt x="40" y="278"/>
                    <a:pt x="40" y="278"/>
                    <a:pt x="40" y="278"/>
                  </a:cubicBezTo>
                  <a:cubicBezTo>
                    <a:pt x="40" y="278"/>
                    <a:pt x="40" y="278"/>
                    <a:pt x="40" y="278"/>
                  </a:cubicBezTo>
                  <a:cubicBezTo>
                    <a:pt x="40" y="278"/>
                    <a:pt x="40" y="278"/>
                    <a:pt x="40" y="278"/>
                  </a:cubicBezTo>
                  <a:cubicBezTo>
                    <a:pt x="41" y="278"/>
                    <a:pt x="41" y="278"/>
                    <a:pt x="41" y="278"/>
                  </a:cubicBezTo>
                  <a:cubicBezTo>
                    <a:pt x="42" y="278"/>
                    <a:pt x="42" y="278"/>
                    <a:pt x="42" y="278"/>
                  </a:cubicBezTo>
                  <a:cubicBezTo>
                    <a:pt x="42" y="278"/>
                    <a:pt x="42" y="278"/>
                    <a:pt x="42" y="278"/>
                  </a:cubicBezTo>
                  <a:cubicBezTo>
                    <a:pt x="43" y="278"/>
                    <a:pt x="43" y="278"/>
                    <a:pt x="43" y="278"/>
                  </a:cubicBezTo>
                  <a:cubicBezTo>
                    <a:pt x="43" y="278"/>
                    <a:pt x="43" y="278"/>
                    <a:pt x="43" y="278"/>
                  </a:cubicBezTo>
                  <a:cubicBezTo>
                    <a:pt x="43" y="278"/>
                    <a:pt x="43" y="278"/>
                    <a:pt x="43" y="278"/>
                  </a:cubicBezTo>
                  <a:cubicBezTo>
                    <a:pt x="44" y="278"/>
                    <a:pt x="44" y="278"/>
                    <a:pt x="44" y="278"/>
                  </a:cubicBezTo>
                  <a:cubicBezTo>
                    <a:pt x="44" y="278"/>
                    <a:pt x="44" y="278"/>
                    <a:pt x="44" y="278"/>
                  </a:cubicBezTo>
                  <a:cubicBezTo>
                    <a:pt x="45" y="278"/>
                    <a:pt x="45" y="278"/>
                    <a:pt x="45" y="278"/>
                  </a:cubicBezTo>
                  <a:cubicBezTo>
                    <a:pt x="46" y="278"/>
                    <a:pt x="46" y="278"/>
                    <a:pt x="46" y="278"/>
                  </a:cubicBezTo>
                  <a:cubicBezTo>
                    <a:pt x="47" y="278"/>
                    <a:pt x="47" y="278"/>
                    <a:pt x="47" y="278"/>
                  </a:cubicBezTo>
                  <a:cubicBezTo>
                    <a:pt x="48" y="278"/>
                    <a:pt x="48" y="278"/>
                    <a:pt x="48" y="278"/>
                  </a:cubicBezTo>
                  <a:cubicBezTo>
                    <a:pt x="49" y="278"/>
                    <a:pt x="49" y="278"/>
                    <a:pt x="49" y="278"/>
                  </a:cubicBezTo>
                  <a:cubicBezTo>
                    <a:pt x="49" y="278"/>
                    <a:pt x="50" y="278"/>
                    <a:pt x="50" y="278"/>
                  </a:cubicBezTo>
                  <a:cubicBezTo>
                    <a:pt x="50" y="278"/>
                    <a:pt x="51" y="278"/>
                    <a:pt x="51" y="278"/>
                  </a:cubicBezTo>
                  <a:cubicBezTo>
                    <a:pt x="52" y="278"/>
                    <a:pt x="52" y="278"/>
                    <a:pt x="52" y="278"/>
                  </a:cubicBezTo>
                  <a:cubicBezTo>
                    <a:pt x="52" y="278"/>
                    <a:pt x="52" y="278"/>
                    <a:pt x="52" y="278"/>
                  </a:cubicBezTo>
                  <a:cubicBezTo>
                    <a:pt x="52" y="278"/>
                    <a:pt x="52" y="278"/>
                    <a:pt x="52" y="278"/>
                  </a:cubicBezTo>
                  <a:cubicBezTo>
                    <a:pt x="53" y="278"/>
                    <a:pt x="53" y="278"/>
                    <a:pt x="54" y="278"/>
                  </a:cubicBezTo>
                  <a:cubicBezTo>
                    <a:pt x="54" y="278"/>
                    <a:pt x="54" y="278"/>
                    <a:pt x="54" y="278"/>
                  </a:cubicBezTo>
                  <a:cubicBezTo>
                    <a:pt x="55" y="278"/>
                    <a:pt x="55" y="278"/>
                    <a:pt x="55" y="278"/>
                  </a:cubicBezTo>
                  <a:cubicBezTo>
                    <a:pt x="56" y="278"/>
                    <a:pt x="56" y="278"/>
                    <a:pt x="56" y="278"/>
                  </a:cubicBezTo>
                  <a:cubicBezTo>
                    <a:pt x="57" y="278"/>
                    <a:pt x="57" y="278"/>
                    <a:pt x="57" y="278"/>
                  </a:cubicBezTo>
                  <a:cubicBezTo>
                    <a:pt x="57" y="278"/>
                    <a:pt x="57" y="278"/>
                    <a:pt x="57" y="278"/>
                  </a:cubicBezTo>
                  <a:cubicBezTo>
                    <a:pt x="58" y="278"/>
                    <a:pt x="58" y="278"/>
                    <a:pt x="58" y="278"/>
                  </a:cubicBezTo>
                  <a:cubicBezTo>
                    <a:pt x="58" y="278"/>
                    <a:pt x="58" y="278"/>
                    <a:pt x="58" y="278"/>
                  </a:cubicBezTo>
                  <a:cubicBezTo>
                    <a:pt x="59" y="278"/>
                    <a:pt x="59" y="278"/>
                    <a:pt x="59" y="278"/>
                  </a:cubicBezTo>
                  <a:cubicBezTo>
                    <a:pt x="59" y="278"/>
                    <a:pt x="59" y="278"/>
                    <a:pt x="59" y="278"/>
                  </a:cubicBezTo>
                  <a:cubicBezTo>
                    <a:pt x="60" y="278"/>
                    <a:pt x="62" y="278"/>
                    <a:pt x="63" y="278"/>
                  </a:cubicBezTo>
                  <a:cubicBezTo>
                    <a:pt x="64" y="278"/>
                    <a:pt x="64" y="278"/>
                    <a:pt x="64" y="278"/>
                  </a:cubicBezTo>
                  <a:cubicBezTo>
                    <a:pt x="65" y="278"/>
                    <a:pt x="66" y="278"/>
                    <a:pt x="67" y="278"/>
                  </a:cubicBezTo>
                  <a:cubicBezTo>
                    <a:pt x="68" y="278"/>
                    <a:pt x="68" y="278"/>
                    <a:pt x="69" y="278"/>
                  </a:cubicBezTo>
                  <a:cubicBezTo>
                    <a:pt x="72" y="278"/>
                    <a:pt x="75" y="278"/>
                    <a:pt x="78" y="278"/>
                  </a:cubicBezTo>
                  <a:close/>
                </a:path>
              </a:pathLst>
            </a:custGeom>
            <a:gradFill rotWithShape="1">
              <a:gsLst>
                <a:gs pos="0">
                  <a:srgbClr val="292929"/>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4" name="Freeform 3">
              <a:extLst>
                <a:ext uri="{FF2B5EF4-FFF2-40B4-BE49-F238E27FC236}">
                  <a16:creationId xmlns:a16="http://schemas.microsoft.com/office/drawing/2014/main" id="{EF89A1ED-7FE7-4CAF-ADB5-450B394B6844}"/>
                </a:ext>
              </a:extLst>
            </p:cNvPr>
            <p:cNvSpPr>
              <a:spLocks/>
            </p:cNvSpPr>
            <p:nvPr/>
          </p:nvSpPr>
          <p:spPr bwMode="auto">
            <a:xfrm>
              <a:off x="4648200" y="3086100"/>
              <a:ext cx="1216025" cy="582613"/>
            </a:xfrm>
            <a:custGeom>
              <a:avLst/>
              <a:gdLst>
                <a:gd name="T0" fmla="*/ 2147483647 w 826"/>
                <a:gd name="T1" fmla="*/ 2147483647 h 396"/>
                <a:gd name="T2" fmla="*/ 2147483647 w 826"/>
                <a:gd name="T3" fmla="*/ 2147483647 h 396"/>
                <a:gd name="T4" fmla="*/ 2147483647 w 826"/>
                <a:gd name="T5" fmla="*/ 2147483647 h 396"/>
                <a:gd name="T6" fmla="*/ 2147483647 w 826"/>
                <a:gd name="T7" fmla="*/ 2147483647 h 396"/>
                <a:gd name="T8" fmla="*/ 2147483647 w 826"/>
                <a:gd name="T9" fmla="*/ 2147483647 h 396"/>
                <a:gd name="T10" fmla="*/ 2147483647 w 826"/>
                <a:gd name="T11" fmla="*/ 2147483647 h 396"/>
                <a:gd name="T12" fmla="*/ 2147483647 w 826"/>
                <a:gd name="T13" fmla="*/ 2147483647 h 396"/>
                <a:gd name="T14" fmla="*/ 2147483647 w 826"/>
                <a:gd name="T15" fmla="*/ 2147483647 h 396"/>
                <a:gd name="T16" fmla="*/ 2147483647 w 826"/>
                <a:gd name="T17" fmla="*/ 2147483647 h 396"/>
                <a:gd name="T18" fmla="*/ 2147483647 w 826"/>
                <a:gd name="T19" fmla="*/ 2147483647 h 396"/>
                <a:gd name="T20" fmla="*/ 2147483647 w 826"/>
                <a:gd name="T21" fmla="*/ 2147483647 h 396"/>
                <a:gd name="T22" fmla="*/ 2147483647 w 826"/>
                <a:gd name="T23" fmla="*/ 2147483647 h 396"/>
                <a:gd name="T24" fmla="*/ 2147483647 w 826"/>
                <a:gd name="T25" fmla="*/ 2147483647 h 396"/>
                <a:gd name="T26" fmla="*/ 2147483647 w 826"/>
                <a:gd name="T27" fmla="*/ 2147483647 h 396"/>
                <a:gd name="T28" fmla="*/ 2147483647 w 826"/>
                <a:gd name="T29" fmla="*/ 2147483647 h 396"/>
                <a:gd name="T30" fmla="*/ 2147483647 w 826"/>
                <a:gd name="T31" fmla="*/ 2147483647 h 396"/>
                <a:gd name="T32" fmla="*/ 2147483647 w 826"/>
                <a:gd name="T33" fmla="*/ 2147483647 h 396"/>
                <a:gd name="T34" fmla="*/ 2147483647 w 826"/>
                <a:gd name="T35" fmla="*/ 2147483647 h 396"/>
                <a:gd name="T36" fmla="*/ 2147483647 w 826"/>
                <a:gd name="T37" fmla="*/ 2147483647 h 396"/>
                <a:gd name="T38" fmla="*/ 2147483647 w 826"/>
                <a:gd name="T39" fmla="*/ 2147483647 h 396"/>
                <a:gd name="T40" fmla="*/ 2147483647 w 826"/>
                <a:gd name="T41" fmla="*/ 2147483647 h 396"/>
                <a:gd name="T42" fmla="*/ 2147483647 w 826"/>
                <a:gd name="T43" fmla="*/ 2147483647 h 396"/>
                <a:gd name="T44" fmla="*/ 2147483647 w 826"/>
                <a:gd name="T45" fmla="*/ 2147483647 h 396"/>
                <a:gd name="T46" fmla="*/ 2147483647 w 826"/>
                <a:gd name="T47" fmla="*/ 2147483647 h 396"/>
                <a:gd name="T48" fmla="*/ 2147483647 w 826"/>
                <a:gd name="T49" fmla="*/ 2147483647 h 396"/>
                <a:gd name="T50" fmla="*/ 2147483647 w 826"/>
                <a:gd name="T51" fmla="*/ 2147483647 h 396"/>
                <a:gd name="T52" fmla="*/ 2147483647 w 826"/>
                <a:gd name="T53" fmla="*/ 2147483647 h 396"/>
                <a:gd name="T54" fmla="*/ 2147483647 w 826"/>
                <a:gd name="T55" fmla="*/ 2147483647 h 396"/>
                <a:gd name="T56" fmla="*/ 2147483647 w 826"/>
                <a:gd name="T57" fmla="*/ 2147483647 h 396"/>
                <a:gd name="T58" fmla="*/ 2147483647 w 826"/>
                <a:gd name="T59" fmla="*/ 2147483647 h 396"/>
                <a:gd name="T60" fmla="*/ 2147483647 w 826"/>
                <a:gd name="T61" fmla="*/ 2147483647 h 396"/>
                <a:gd name="T62" fmla="*/ 2147483647 w 826"/>
                <a:gd name="T63" fmla="*/ 2147483647 h 396"/>
                <a:gd name="T64" fmla="*/ 2147483647 w 826"/>
                <a:gd name="T65" fmla="*/ 2147483647 h 396"/>
                <a:gd name="T66" fmla="*/ 2147483647 w 826"/>
                <a:gd name="T67" fmla="*/ 2147483647 h 396"/>
                <a:gd name="T68" fmla="*/ 2147483647 w 826"/>
                <a:gd name="T69" fmla="*/ 2147483647 h 396"/>
                <a:gd name="T70" fmla="*/ 2147483647 w 826"/>
                <a:gd name="T71" fmla="*/ 2147483647 h 396"/>
                <a:gd name="T72" fmla="*/ 2147483647 w 826"/>
                <a:gd name="T73" fmla="*/ 2147483647 h 396"/>
                <a:gd name="T74" fmla="*/ 2147483647 w 826"/>
                <a:gd name="T75" fmla="*/ 2147483647 h 396"/>
                <a:gd name="T76" fmla="*/ 2147483647 w 826"/>
                <a:gd name="T77" fmla="*/ 2147483647 h 396"/>
                <a:gd name="T78" fmla="*/ 2147483647 w 826"/>
                <a:gd name="T79" fmla="*/ 2147483647 h 396"/>
                <a:gd name="T80" fmla="*/ 2147483647 w 826"/>
                <a:gd name="T81" fmla="*/ 2147483647 h 396"/>
                <a:gd name="T82" fmla="*/ 2147483647 w 826"/>
                <a:gd name="T83" fmla="*/ 2147483647 h 396"/>
                <a:gd name="T84" fmla="*/ 2147483647 w 826"/>
                <a:gd name="T85" fmla="*/ 2147483647 h 396"/>
                <a:gd name="T86" fmla="*/ 2147483647 w 826"/>
                <a:gd name="T87" fmla="*/ 2147483647 h 396"/>
                <a:gd name="T88" fmla="*/ 2147483647 w 826"/>
                <a:gd name="T89" fmla="*/ 2147483647 h 396"/>
                <a:gd name="T90" fmla="*/ 2147483647 w 826"/>
                <a:gd name="T91" fmla="*/ 2147483647 h 396"/>
                <a:gd name="T92" fmla="*/ 2147483647 w 826"/>
                <a:gd name="T93" fmla="*/ 2147483647 h 396"/>
                <a:gd name="T94" fmla="*/ 2147483647 w 826"/>
                <a:gd name="T95" fmla="*/ 2147483647 h 396"/>
                <a:gd name="T96" fmla="*/ 2147483647 w 826"/>
                <a:gd name="T97" fmla="*/ 2147483647 h 396"/>
                <a:gd name="T98" fmla="*/ 2147483647 w 826"/>
                <a:gd name="T99" fmla="*/ 2147483647 h 396"/>
                <a:gd name="T100" fmla="*/ 2147483647 w 826"/>
                <a:gd name="T101" fmla="*/ 2147483647 h 396"/>
                <a:gd name="T102" fmla="*/ 2147483647 w 826"/>
                <a:gd name="T103" fmla="*/ 2147483647 h 396"/>
                <a:gd name="T104" fmla="*/ 2147483647 w 826"/>
                <a:gd name="T105" fmla="*/ 2147483647 h 396"/>
                <a:gd name="T106" fmla="*/ 2147483647 w 826"/>
                <a:gd name="T107" fmla="*/ 2147483647 h 396"/>
                <a:gd name="T108" fmla="*/ 2147483647 w 826"/>
                <a:gd name="T109" fmla="*/ 2147483647 h 396"/>
                <a:gd name="T110" fmla="*/ 2147483647 w 826"/>
                <a:gd name="T111" fmla="*/ 2147483647 h 396"/>
                <a:gd name="T112" fmla="*/ 2147483647 w 826"/>
                <a:gd name="T113" fmla="*/ 2147483647 h 396"/>
                <a:gd name="T114" fmla="*/ 2147483647 w 826"/>
                <a:gd name="T115" fmla="*/ 2147483647 h 396"/>
                <a:gd name="T116" fmla="*/ 2147483647 w 826"/>
                <a:gd name="T117" fmla="*/ 2147483647 h 396"/>
                <a:gd name="T118" fmla="*/ 2147483647 w 826"/>
                <a:gd name="T119" fmla="*/ 2147483647 h 396"/>
                <a:gd name="T120" fmla="*/ 2147483647 w 826"/>
                <a:gd name="T121" fmla="*/ 2147483647 h 396"/>
                <a:gd name="T122" fmla="*/ 2147483647 w 826"/>
                <a:gd name="T123" fmla="*/ 2147483647 h 3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26"/>
                <a:gd name="T187" fmla="*/ 0 h 396"/>
                <a:gd name="T188" fmla="*/ 826 w 826"/>
                <a:gd name="T189" fmla="*/ 396 h 3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26" h="396">
                  <a:moveTo>
                    <a:pt x="66" y="210"/>
                  </a:moveTo>
                  <a:cubicBezTo>
                    <a:pt x="67" y="210"/>
                    <a:pt x="67" y="210"/>
                    <a:pt x="67" y="210"/>
                  </a:cubicBezTo>
                  <a:cubicBezTo>
                    <a:pt x="67" y="210"/>
                    <a:pt x="67" y="210"/>
                    <a:pt x="67" y="210"/>
                  </a:cubicBezTo>
                  <a:cubicBezTo>
                    <a:pt x="68" y="210"/>
                    <a:pt x="68" y="210"/>
                    <a:pt x="68" y="210"/>
                  </a:cubicBezTo>
                  <a:cubicBezTo>
                    <a:pt x="68" y="210"/>
                    <a:pt x="68" y="210"/>
                    <a:pt x="68" y="210"/>
                  </a:cubicBezTo>
                  <a:cubicBezTo>
                    <a:pt x="68" y="210"/>
                    <a:pt x="68" y="210"/>
                    <a:pt x="68" y="210"/>
                  </a:cubicBezTo>
                  <a:cubicBezTo>
                    <a:pt x="69" y="210"/>
                    <a:pt x="69" y="210"/>
                    <a:pt x="69" y="210"/>
                  </a:cubicBezTo>
                  <a:cubicBezTo>
                    <a:pt x="69" y="210"/>
                    <a:pt x="69" y="210"/>
                    <a:pt x="69" y="210"/>
                  </a:cubicBezTo>
                  <a:cubicBezTo>
                    <a:pt x="70" y="210"/>
                    <a:pt x="70" y="210"/>
                    <a:pt x="70" y="210"/>
                  </a:cubicBezTo>
                  <a:cubicBezTo>
                    <a:pt x="71" y="210"/>
                    <a:pt x="71" y="210"/>
                    <a:pt x="71" y="210"/>
                  </a:cubicBezTo>
                  <a:cubicBezTo>
                    <a:pt x="72" y="210"/>
                    <a:pt x="72" y="210"/>
                    <a:pt x="72" y="210"/>
                  </a:cubicBezTo>
                  <a:cubicBezTo>
                    <a:pt x="72" y="210"/>
                    <a:pt x="72" y="210"/>
                    <a:pt x="72" y="210"/>
                  </a:cubicBezTo>
                  <a:cubicBezTo>
                    <a:pt x="72" y="210"/>
                    <a:pt x="72" y="210"/>
                    <a:pt x="72" y="210"/>
                  </a:cubicBezTo>
                  <a:cubicBezTo>
                    <a:pt x="73" y="210"/>
                    <a:pt x="73" y="210"/>
                    <a:pt x="73" y="210"/>
                  </a:cubicBezTo>
                  <a:cubicBezTo>
                    <a:pt x="74" y="210"/>
                    <a:pt x="74" y="210"/>
                    <a:pt x="74" y="210"/>
                  </a:cubicBezTo>
                  <a:cubicBezTo>
                    <a:pt x="74" y="210"/>
                    <a:pt x="74" y="210"/>
                    <a:pt x="74" y="210"/>
                  </a:cubicBezTo>
                  <a:cubicBezTo>
                    <a:pt x="75" y="210"/>
                    <a:pt x="75" y="210"/>
                    <a:pt x="75" y="210"/>
                  </a:cubicBezTo>
                  <a:cubicBezTo>
                    <a:pt x="76" y="210"/>
                    <a:pt x="76" y="210"/>
                    <a:pt x="76" y="210"/>
                  </a:cubicBezTo>
                  <a:cubicBezTo>
                    <a:pt x="77" y="210"/>
                    <a:pt x="77" y="210"/>
                    <a:pt x="77" y="210"/>
                  </a:cubicBezTo>
                  <a:cubicBezTo>
                    <a:pt x="78" y="210"/>
                    <a:pt x="78" y="210"/>
                    <a:pt x="78" y="210"/>
                  </a:cubicBezTo>
                  <a:cubicBezTo>
                    <a:pt x="78" y="210"/>
                    <a:pt x="78" y="210"/>
                    <a:pt x="78" y="210"/>
                  </a:cubicBezTo>
                  <a:cubicBezTo>
                    <a:pt x="78" y="210"/>
                    <a:pt x="78" y="210"/>
                    <a:pt x="78" y="210"/>
                  </a:cubicBezTo>
                  <a:cubicBezTo>
                    <a:pt x="78" y="210"/>
                    <a:pt x="78" y="210"/>
                    <a:pt x="78" y="210"/>
                  </a:cubicBezTo>
                  <a:cubicBezTo>
                    <a:pt x="79" y="210"/>
                    <a:pt x="79" y="210"/>
                    <a:pt x="79" y="210"/>
                  </a:cubicBezTo>
                  <a:cubicBezTo>
                    <a:pt x="79" y="210"/>
                    <a:pt x="80" y="210"/>
                    <a:pt x="80" y="210"/>
                  </a:cubicBezTo>
                  <a:cubicBezTo>
                    <a:pt x="81" y="209"/>
                    <a:pt x="81" y="209"/>
                    <a:pt x="82" y="209"/>
                  </a:cubicBezTo>
                  <a:cubicBezTo>
                    <a:pt x="82" y="209"/>
                    <a:pt x="82" y="209"/>
                    <a:pt x="83" y="209"/>
                  </a:cubicBezTo>
                  <a:cubicBezTo>
                    <a:pt x="83" y="209"/>
                    <a:pt x="83" y="209"/>
                    <a:pt x="83" y="209"/>
                  </a:cubicBezTo>
                  <a:cubicBezTo>
                    <a:pt x="83" y="209"/>
                    <a:pt x="83" y="209"/>
                    <a:pt x="83" y="209"/>
                  </a:cubicBezTo>
                  <a:cubicBezTo>
                    <a:pt x="83" y="209"/>
                    <a:pt x="84" y="209"/>
                    <a:pt x="84" y="209"/>
                  </a:cubicBezTo>
                  <a:cubicBezTo>
                    <a:pt x="85" y="209"/>
                    <a:pt x="85" y="209"/>
                    <a:pt x="86" y="209"/>
                  </a:cubicBezTo>
                  <a:cubicBezTo>
                    <a:pt x="86" y="285"/>
                    <a:pt x="86" y="285"/>
                    <a:pt x="86" y="285"/>
                  </a:cubicBezTo>
                  <a:cubicBezTo>
                    <a:pt x="86" y="288"/>
                    <a:pt x="87" y="291"/>
                    <a:pt x="87" y="294"/>
                  </a:cubicBezTo>
                  <a:cubicBezTo>
                    <a:pt x="88" y="295"/>
                    <a:pt x="88" y="296"/>
                    <a:pt x="88" y="297"/>
                  </a:cubicBezTo>
                  <a:cubicBezTo>
                    <a:pt x="90" y="301"/>
                    <a:pt x="92" y="305"/>
                    <a:pt x="94" y="309"/>
                  </a:cubicBezTo>
                  <a:cubicBezTo>
                    <a:pt x="97" y="314"/>
                    <a:pt x="100" y="318"/>
                    <a:pt x="103" y="322"/>
                  </a:cubicBezTo>
                  <a:cubicBezTo>
                    <a:pt x="106" y="325"/>
                    <a:pt x="109" y="329"/>
                    <a:pt x="112" y="332"/>
                  </a:cubicBezTo>
                  <a:cubicBezTo>
                    <a:pt x="115" y="336"/>
                    <a:pt x="119" y="340"/>
                    <a:pt x="122" y="343"/>
                  </a:cubicBezTo>
                  <a:cubicBezTo>
                    <a:pt x="125" y="346"/>
                    <a:pt x="128" y="348"/>
                    <a:pt x="130" y="350"/>
                  </a:cubicBezTo>
                  <a:cubicBezTo>
                    <a:pt x="132" y="352"/>
                    <a:pt x="134" y="354"/>
                    <a:pt x="135" y="355"/>
                  </a:cubicBezTo>
                  <a:cubicBezTo>
                    <a:pt x="137" y="356"/>
                    <a:pt x="138" y="356"/>
                    <a:pt x="138" y="357"/>
                  </a:cubicBezTo>
                  <a:cubicBezTo>
                    <a:pt x="139" y="356"/>
                    <a:pt x="143" y="355"/>
                    <a:pt x="149" y="354"/>
                  </a:cubicBezTo>
                  <a:cubicBezTo>
                    <a:pt x="155" y="353"/>
                    <a:pt x="164" y="351"/>
                    <a:pt x="174" y="350"/>
                  </a:cubicBezTo>
                  <a:cubicBezTo>
                    <a:pt x="179" y="349"/>
                    <a:pt x="184" y="348"/>
                    <a:pt x="189" y="347"/>
                  </a:cubicBezTo>
                  <a:cubicBezTo>
                    <a:pt x="190" y="346"/>
                    <a:pt x="190" y="346"/>
                    <a:pt x="190" y="346"/>
                  </a:cubicBezTo>
                  <a:cubicBezTo>
                    <a:pt x="192" y="346"/>
                    <a:pt x="195" y="345"/>
                    <a:pt x="198" y="345"/>
                  </a:cubicBezTo>
                  <a:cubicBezTo>
                    <a:pt x="198" y="345"/>
                    <a:pt x="198" y="345"/>
                    <a:pt x="198" y="345"/>
                  </a:cubicBezTo>
                  <a:cubicBezTo>
                    <a:pt x="201" y="344"/>
                    <a:pt x="204" y="344"/>
                    <a:pt x="207" y="343"/>
                  </a:cubicBezTo>
                  <a:cubicBezTo>
                    <a:pt x="207" y="343"/>
                    <a:pt x="207" y="343"/>
                    <a:pt x="207" y="343"/>
                  </a:cubicBezTo>
                  <a:cubicBezTo>
                    <a:pt x="208" y="343"/>
                    <a:pt x="209" y="343"/>
                    <a:pt x="211" y="343"/>
                  </a:cubicBezTo>
                  <a:cubicBezTo>
                    <a:pt x="218" y="341"/>
                    <a:pt x="226" y="340"/>
                    <a:pt x="233" y="338"/>
                  </a:cubicBezTo>
                  <a:cubicBezTo>
                    <a:pt x="236" y="338"/>
                    <a:pt x="238" y="338"/>
                    <a:pt x="240" y="337"/>
                  </a:cubicBezTo>
                  <a:cubicBezTo>
                    <a:pt x="241" y="337"/>
                    <a:pt x="242" y="337"/>
                    <a:pt x="243" y="337"/>
                  </a:cubicBezTo>
                  <a:cubicBezTo>
                    <a:pt x="244" y="337"/>
                    <a:pt x="245" y="336"/>
                    <a:pt x="246" y="336"/>
                  </a:cubicBezTo>
                  <a:cubicBezTo>
                    <a:pt x="253" y="335"/>
                    <a:pt x="260" y="334"/>
                    <a:pt x="267" y="333"/>
                  </a:cubicBezTo>
                  <a:cubicBezTo>
                    <a:pt x="268" y="332"/>
                    <a:pt x="268" y="332"/>
                    <a:pt x="268" y="332"/>
                  </a:cubicBezTo>
                  <a:cubicBezTo>
                    <a:pt x="271" y="332"/>
                    <a:pt x="275" y="331"/>
                    <a:pt x="278" y="331"/>
                  </a:cubicBezTo>
                  <a:cubicBezTo>
                    <a:pt x="279" y="331"/>
                    <a:pt x="279" y="331"/>
                    <a:pt x="279" y="331"/>
                  </a:cubicBezTo>
                  <a:cubicBezTo>
                    <a:pt x="282" y="330"/>
                    <a:pt x="285" y="330"/>
                    <a:pt x="288" y="329"/>
                  </a:cubicBezTo>
                  <a:cubicBezTo>
                    <a:pt x="289" y="329"/>
                    <a:pt x="290" y="329"/>
                    <a:pt x="291" y="329"/>
                  </a:cubicBezTo>
                  <a:cubicBezTo>
                    <a:pt x="293" y="328"/>
                    <a:pt x="296" y="328"/>
                    <a:pt x="298" y="328"/>
                  </a:cubicBezTo>
                  <a:cubicBezTo>
                    <a:pt x="299" y="327"/>
                    <a:pt x="300" y="327"/>
                    <a:pt x="301" y="327"/>
                  </a:cubicBezTo>
                  <a:cubicBezTo>
                    <a:pt x="304" y="327"/>
                    <a:pt x="306" y="326"/>
                    <a:pt x="309" y="326"/>
                  </a:cubicBezTo>
                  <a:cubicBezTo>
                    <a:pt x="310" y="326"/>
                    <a:pt x="310" y="326"/>
                    <a:pt x="310" y="326"/>
                  </a:cubicBezTo>
                  <a:cubicBezTo>
                    <a:pt x="313" y="325"/>
                    <a:pt x="316" y="325"/>
                    <a:pt x="319" y="325"/>
                  </a:cubicBezTo>
                  <a:cubicBezTo>
                    <a:pt x="320" y="324"/>
                    <a:pt x="320" y="324"/>
                    <a:pt x="320" y="324"/>
                  </a:cubicBezTo>
                  <a:cubicBezTo>
                    <a:pt x="322" y="324"/>
                    <a:pt x="324" y="324"/>
                    <a:pt x="327" y="324"/>
                  </a:cubicBezTo>
                  <a:cubicBezTo>
                    <a:pt x="328" y="323"/>
                    <a:pt x="329" y="323"/>
                    <a:pt x="330" y="323"/>
                  </a:cubicBezTo>
                  <a:cubicBezTo>
                    <a:pt x="330" y="323"/>
                    <a:pt x="331" y="323"/>
                    <a:pt x="331" y="323"/>
                  </a:cubicBezTo>
                  <a:cubicBezTo>
                    <a:pt x="332" y="323"/>
                    <a:pt x="332" y="323"/>
                    <a:pt x="332" y="323"/>
                  </a:cubicBezTo>
                  <a:cubicBezTo>
                    <a:pt x="334" y="323"/>
                    <a:pt x="335" y="323"/>
                    <a:pt x="337" y="322"/>
                  </a:cubicBezTo>
                  <a:cubicBezTo>
                    <a:pt x="337" y="322"/>
                    <a:pt x="337" y="322"/>
                    <a:pt x="337" y="322"/>
                  </a:cubicBezTo>
                  <a:cubicBezTo>
                    <a:pt x="341" y="322"/>
                    <a:pt x="344" y="322"/>
                    <a:pt x="347" y="322"/>
                  </a:cubicBezTo>
                  <a:cubicBezTo>
                    <a:pt x="347" y="322"/>
                    <a:pt x="347" y="322"/>
                    <a:pt x="347" y="322"/>
                  </a:cubicBezTo>
                  <a:cubicBezTo>
                    <a:pt x="349" y="322"/>
                    <a:pt x="350" y="322"/>
                    <a:pt x="352" y="322"/>
                  </a:cubicBezTo>
                  <a:cubicBezTo>
                    <a:pt x="352" y="322"/>
                    <a:pt x="352" y="322"/>
                    <a:pt x="353" y="322"/>
                  </a:cubicBezTo>
                  <a:cubicBezTo>
                    <a:pt x="353" y="322"/>
                    <a:pt x="353" y="322"/>
                    <a:pt x="353" y="322"/>
                  </a:cubicBezTo>
                  <a:cubicBezTo>
                    <a:pt x="353" y="322"/>
                    <a:pt x="353" y="322"/>
                    <a:pt x="353" y="322"/>
                  </a:cubicBezTo>
                  <a:cubicBezTo>
                    <a:pt x="354" y="322"/>
                    <a:pt x="354" y="322"/>
                    <a:pt x="354" y="322"/>
                  </a:cubicBezTo>
                  <a:cubicBezTo>
                    <a:pt x="354" y="322"/>
                    <a:pt x="354" y="322"/>
                    <a:pt x="354" y="322"/>
                  </a:cubicBezTo>
                  <a:cubicBezTo>
                    <a:pt x="355" y="322"/>
                    <a:pt x="355" y="322"/>
                    <a:pt x="355" y="322"/>
                  </a:cubicBezTo>
                  <a:cubicBezTo>
                    <a:pt x="356" y="322"/>
                    <a:pt x="356" y="322"/>
                    <a:pt x="356" y="322"/>
                  </a:cubicBezTo>
                  <a:cubicBezTo>
                    <a:pt x="359" y="322"/>
                    <a:pt x="363" y="322"/>
                    <a:pt x="366" y="323"/>
                  </a:cubicBezTo>
                  <a:cubicBezTo>
                    <a:pt x="366" y="323"/>
                    <a:pt x="366" y="323"/>
                    <a:pt x="366" y="323"/>
                  </a:cubicBezTo>
                  <a:cubicBezTo>
                    <a:pt x="369" y="323"/>
                    <a:pt x="373" y="324"/>
                    <a:pt x="376" y="324"/>
                  </a:cubicBezTo>
                  <a:cubicBezTo>
                    <a:pt x="376" y="324"/>
                    <a:pt x="376" y="324"/>
                    <a:pt x="376" y="324"/>
                  </a:cubicBezTo>
                  <a:cubicBezTo>
                    <a:pt x="377" y="325"/>
                    <a:pt x="379" y="325"/>
                    <a:pt x="380" y="325"/>
                  </a:cubicBezTo>
                  <a:cubicBezTo>
                    <a:pt x="380" y="325"/>
                    <a:pt x="380" y="325"/>
                    <a:pt x="380" y="325"/>
                  </a:cubicBezTo>
                  <a:cubicBezTo>
                    <a:pt x="382" y="326"/>
                    <a:pt x="383" y="326"/>
                    <a:pt x="384" y="326"/>
                  </a:cubicBezTo>
                  <a:cubicBezTo>
                    <a:pt x="385" y="326"/>
                    <a:pt x="385" y="326"/>
                    <a:pt x="385" y="326"/>
                  </a:cubicBezTo>
                  <a:cubicBezTo>
                    <a:pt x="386" y="327"/>
                    <a:pt x="387" y="327"/>
                    <a:pt x="388" y="327"/>
                  </a:cubicBezTo>
                  <a:cubicBezTo>
                    <a:pt x="389" y="328"/>
                    <a:pt x="389" y="328"/>
                    <a:pt x="389" y="328"/>
                  </a:cubicBezTo>
                  <a:cubicBezTo>
                    <a:pt x="390" y="328"/>
                    <a:pt x="390" y="328"/>
                    <a:pt x="391" y="328"/>
                  </a:cubicBezTo>
                  <a:cubicBezTo>
                    <a:pt x="392" y="329"/>
                    <a:pt x="393" y="329"/>
                    <a:pt x="393" y="329"/>
                  </a:cubicBezTo>
                  <a:cubicBezTo>
                    <a:pt x="394" y="329"/>
                    <a:pt x="394" y="330"/>
                    <a:pt x="395" y="330"/>
                  </a:cubicBezTo>
                  <a:cubicBezTo>
                    <a:pt x="395" y="330"/>
                    <a:pt x="395" y="330"/>
                    <a:pt x="395" y="330"/>
                  </a:cubicBezTo>
                  <a:cubicBezTo>
                    <a:pt x="394" y="369"/>
                    <a:pt x="394" y="369"/>
                    <a:pt x="394" y="369"/>
                  </a:cubicBezTo>
                  <a:cubicBezTo>
                    <a:pt x="394" y="370"/>
                    <a:pt x="394" y="371"/>
                    <a:pt x="394" y="372"/>
                  </a:cubicBezTo>
                  <a:cubicBezTo>
                    <a:pt x="394" y="372"/>
                    <a:pt x="394" y="372"/>
                    <a:pt x="394" y="372"/>
                  </a:cubicBezTo>
                  <a:cubicBezTo>
                    <a:pt x="394" y="373"/>
                    <a:pt x="394" y="373"/>
                    <a:pt x="395" y="374"/>
                  </a:cubicBezTo>
                  <a:cubicBezTo>
                    <a:pt x="395" y="374"/>
                    <a:pt x="395" y="374"/>
                    <a:pt x="395" y="374"/>
                  </a:cubicBezTo>
                  <a:cubicBezTo>
                    <a:pt x="395" y="375"/>
                    <a:pt x="395" y="375"/>
                    <a:pt x="395" y="375"/>
                  </a:cubicBezTo>
                  <a:cubicBezTo>
                    <a:pt x="395" y="375"/>
                    <a:pt x="395" y="376"/>
                    <a:pt x="396" y="376"/>
                  </a:cubicBezTo>
                  <a:cubicBezTo>
                    <a:pt x="396" y="376"/>
                    <a:pt x="396" y="376"/>
                    <a:pt x="396" y="376"/>
                  </a:cubicBezTo>
                  <a:cubicBezTo>
                    <a:pt x="396" y="377"/>
                    <a:pt x="397" y="378"/>
                    <a:pt x="397" y="378"/>
                  </a:cubicBezTo>
                  <a:cubicBezTo>
                    <a:pt x="398" y="379"/>
                    <a:pt x="398" y="379"/>
                    <a:pt x="398" y="379"/>
                  </a:cubicBezTo>
                  <a:cubicBezTo>
                    <a:pt x="398" y="379"/>
                    <a:pt x="398" y="379"/>
                    <a:pt x="398" y="379"/>
                  </a:cubicBezTo>
                  <a:cubicBezTo>
                    <a:pt x="398" y="379"/>
                    <a:pt x="399" y="380"/>
                    <a:pt x="399" y="380"/>
                  </a:cubicBezTo>
                  <a:cubicBezTo>
                    <a:pt x="400" y="381"/>
                    <a:pt x="400" y="381"/>
                    <a:pt x="400" y="381"/>
                  </a:cubicBezTo>
                  <a:cubicBezTo>
                    <a:pt x="400" y="381"/>
                    <a:pt x="400" y="381"/>
                    <a:pt x="400" y="381"/>
                  </a:cubicBezTo>
                  <a:cubicBezTo>
                    <a:pt x="401" y="382"/>
                    <a:pt x="402" y="382"/>
                    <a:pt x="403" y="383"/>
                  </a:cubicBezTo>
                  <a:cubicBezTo>
                    <a:pt x="403" y="383"/>
                    <a:pt x="403" y="383"/>
                    <a:pt x="403" y="383"/>
                  </a:cubicBezTo>
                  <a:cubicBezTo>
                    <a:pt x="404" y="383"/>
                    <a:pt x="404" y="384"/>
                    <a:pt x="405" y="384"/>
                  </a:cubicBezTo>
                  <a:cubicBezTo>
                    <a:pt x="405" y="384"/>
                    <a:pt x="405" y="384"/>
                    <a:pt x="405" y="384"/>
                  </a:cubicBezTo>
                  <a:cubicBezTo>
                    <a:pt x="407" y="385"/>
                    <a:pt x="408" y="386"/>
                    <a:pt x="410" y="386"/>
                  </a:cubicBezTo>
                  <a:cubicBezTo>
                    <a:pt x="411" y="387"/>
                    <a:pt x="411" y="387"/>
                    <a:pt x="411" y="387"/>
                  </a:cubicBezTo>
                  <a:cubicBezTo>
                    <a:pt x="411" y="387"/>
                    <a:pt x="412" y="387"/>
                    <a:pt x="412" y="387"/>
                  </a:cubicBezTo>
                  <a:cubicBezTo>
                    <a:pt x="413" y="388"/>
                    <a:pt x="413" y="388"/>
                    <a:pt x="413" y="388"/>
                  </a:cubicBezTo>
                  <a:cubicBezTo>
                    <a:pt x="413" y="388"/>
                    <a:pt x="413" y="388"/>
                    <a:pt x="413" y="388"/>
                  </a:cubicBezTo>
                  <a:cubicBezTo>
                    <a:pt x="413" y="388"/>
                    <a:pt x="413" y="388"/>
                    <a:pt x="413" y="388"/>
                  </a:cubicBezTo>
                  <a:cubicBezTo>
                    <a:pt x="414" y="388"/>
                    <a:pt x="414" y="388"/>
                    <a:pt x="415" y="388"/>
                  </a:cubicBezTo>
                  <a:cubicBezTo>
                    <a:pt x="415" y="388"/>
                    <a:pt x="416" y="388"/>
                    <a:pt x="416" y="389"/>
                  </a:cubicBezTo>
                  <a:cubicBezTo>
                    <a:pt x="417" y="389"/>
                    <a:pt x="417" y="389"/>
                    <a:pt x="417" y="389"/>
                  </a:cubicBezTo>
                  <a:cubicBezTo>
                    <a:pt x="417" y="389"/>
                    <a:pt x="417" y="389"/>
                    <a:pt x="417" y="389"/>
                  </a:cubicBezTo>
                  <a:cubicBezTo>
                    <a:pt x="417" y="389"/>
                    <a:pt x="417" y="389"/>
                    <a:pt x="417" y="389"/>
                  </a:cubicBezTo>
                  <a:cubicBezTo>
                    <a:pt x="418" y="389"/>
                    <a:pt x="418" y="389"/>
                    <a:pt x="418" y="389"/>
                  </a:cubicBezTo>
                  <a:cubicBezTo>
                    <a:pt x="419" y="389"/>
                    <a:pt x="419" y="389"/>
                    <a:pt x="419" y="389"/>
                  </a:cubicBezTo>
                  <a:cubicBezTo>
                    <a:pt x="420" y="390"/>
                    <a:pt x="420" y="390"/>
                    <a:pt x="420" y="390"/>
                  </a:cubicBezTo>
                  <a:cubicBezTo>
                    <a:pt x="420" y="390"/>
                    <a:pt x="420" y="390"/>
                    <a:pt x="420" y="390"/>
                  </a:cubicBezTo>
                  <a:cubicBezTo>
                    <a:pt x="421" y="390"/>
                    <a:pt x="421" y="390"/>
                    <a:pt x="421" y="390"/>
                  </a:cubicBezTo>
                  <a:cubicBezTo>
                    <a:pt x="421" y="390"/>
                    <a:pt x="421" y="390"/>
                    <a:pt x="421" y="390"/>
                  </a:cubicBezTo>
                  <a:cubicBezTo>
                    <a:pt x="422" y="390"/>
                    <a:pt x="422" y="390"/>
                    <a:pt x="422" y="390"/>
                  </a:cubicBezTo>
                  <a:cubicBezTo>
                    <a:pt x="422" y="390"/>
                    <a:pt x="422" y="390"/>
                    <a:pt x="422" y="390"/>
                  </a:cubicBezTo>
                  <a:cubicBezTo>
                    <a:pt x="423" y="390"/>
                    <a:pt x="423" y="390"/>
                    <a:pt x="423" y="390"/>
                  </a:cubicBezTo>
                  <a:cubicBezTo>
                    <a:pt x="424" y="391"/>
                    <a:pt x="424" y="391"/>
                    <a:pt x="425" y="391"/>
                  </a:cubicBezTo>
                  <a:cubicBezTo>
                    <a:pt x="425" y="391"/>
                    <a:pt x="425" y="391"/>
                    <a:pt x="426" y="391"/>
                  </a:cubicBezTo>
                  <a:cubicBezTo>
                    <a:pt x="427" y="391"/>
                    <a:pt x="427" y="391"/>
                    <a:pt x="427" y="391"/>
                  </a:cubicBezTo>
                  <a:cubicBezTo>
                    <a:pt x="427" y="391"/>
                    <a:pt x="427" y="391"/>
                    <a:pt x="427" y="391"/>
                  </a:cubicBezTo>
                  <a:cubicBezTo>
                    <a:pt x="427" y="391"/>
                    <a:pt x="427" y="391"/>
                    <a:pt x="427" y="391"/>
                  </a:cubicBezTo>
                  <a:cubicBezTo>
                    <a:pt x="427" y="391"/>
                    <a:pt x="428" y="391"/>
                    <a:pt x="428" y="392"/>
                  </a:cubicBezTo>
                  <a:cubicBezTo>
                    <a:pt x="429" y="392"/>
                    <a:pt x="429" y="392"/>
                    <a:pt x="430" y="392"/>
                  </a:cubicBezTo>
                  <a:cubicBezTo>
                    <a:pt x="430" y="392"/>
                    <a:pt x="430" y="392"/>
                    <a:pt x="431" y="392"/>
                  </a:cubicBezTo>
                  <a:cubicBezTo>
                    <a:pt x="431" y="392"/>
                    <a:pt x="432" y="392"/>
                    <a:pt x="432" y="392"/>
                  </a:cubicBezTo>
                  <a:cubicBezTo>
                    <a:pt x="433" y="392"/>
                    <a:pt x="433" y="392"/>
                    <a:pt x="433" y="392"/>
                  </a:cubicBezTo>
                  <a:cubicBezTo>
                    <a:pt x="434" y="392"/>
                    <a:pt x="434" y="393"/>
                    <a:pt x="435" y="393"/>
                  </a:cubicBezTo>
                  <a:cubicBezTo>
                    <a:pt x="435" y="393"/>
                    <a:pt x="436" y="393"/>
                    <a:pt x="436" y="393"/>
                  </a:cubicBezTo>
                  <a:cubicBezTo>
                    <a:pt x="437" y="393"/>
                    <a:pt x="437" y="393"/>
                    <a:pt x="438" y="393"/>
                  </a:cubicBezTo>
                  <a:cubicBezTo>
                    <a:pt x="438" y="393"/>
                    <a:pt x="439" y="393"/>
                    <a:pt x="439" y="393"/>
                  </a:cubicBezTo>
                  <a:cubicBezTo>
                    <a:pt x="440" y="393"/>
                    <a:pt x="440" y="393"/>
                    <a:pt x="441" y="393"/>
                  </a:cubicBezTo>
                  <a:cubicBezTo>
                    <a:pt x="441" y="394"/>
                    <a:pt x="442" y="394"/>
                    <a:pt x="442" y="394"/>
                  </a:cubicBezTo>
                  <a:cubicBezTo>
                    <a:pt x="443" y="394"/>
                    <a:pt x="443" y="394"/>
                    <a:pt x="444" y="394"/>
                  </a:cubicBezTo>
                  <a:cubicBezTo>
                    <a:pt x="444" y="394"/>
                    <a:pt x="445" y="394"/>
                    <a:pt x="445" y="394"/>
                  </a:cubicBezTo>
                  <a:cubicBezTo>
                    <a:pt x="446" y="394"/>
                    <a:pt x="447" y="394"/>
                    <a:pt x="447" y="394"/>
                  </a:cubicBezTo>
                  <a:cubicBezTo>
                    <a:pt x="447" y="394"/>
                    <a:pt x="448" y="394"/>
                    <a:pt x="448" y="394"/>
                  </a:cubicBezTo>
                  <a:cubicBezTo>
                    <a:pt x="448" y="394"/>
                    <a:pt x="448" y="394"/>
                    <a:pt x="448" y="394"/>
                  </a:cubicBezTo>
                  <a:cubicBezTo>
                    <a:pt x="448" y="394"/>
                    <a:pt x="448" y="394"/>
                    <a:pt x="448" y="394"/>
                  </a:cubicBezTo>
                  <a:cubicBezTo>
                    <a:pt x="449" y="394"/>
                    <a:pt x="449" y="394"/>
                    <a:pt x="449" y="394"/>
                  </a:cubicBezTo>
                  <a:cubicBezTo>
                    <a:pt x="449" y="394"/>
                    <a:pt x="450" y="394"/>
                    <a:pt x="450" y="394"/>
                  </a:cubicBezTo>
                  <a:cubicBezTo>
                    <a:pt x="451" y="395"/>
                    <a:pt x="452" y="395"/>
                    <a:pt x="452" y="395"/>
                  </a:cubicBezTo>
                  <a:cubicBezTo>
                    <a:pt x="453" y="395"/>
                    <a:pt x="454" y="395"/>
                    <a:pt x="454" y="395"/>
                  </a:cubicBezTo>
                  <a:cubicBezTo>
                    <a:pt x="455" y="395"/>
                    <a:pt x="455" y="395"/>
                    <a:pt x="456" y="395"/>
                  </a:cubicBezTo>
                  <a:cubicBezTo>
                    <a:pt x="456" y="395"/>
                    <a:pt x="456" y="395"/>
                    <a:pt x="456" y="395"/>
                  </a:cubicBezTo>
                  <a:cubicBezTo>
                    <a:pt x="456" y="395"/>
                    <a:pt x="456" y="395"/>
                    <a:pt x="456" y="395"/>
                  </a:cubicBezTo>
                  <a:cubicBezTo>
                    <a:pt x="457" y="395"/>
                    <a:pt x="457" y="395"/>
                    <a:pt x="458" y="395"/>
                  </a:cubicBezTo>
                  <a:cubicBezTo>
                    <a:pt x="459" y="395"/>
                    <a:pt x="459" y="395"/>
                    <a:pt x="460" y="395"/>
                  </a:cubicBezTo>
                  <a:cubicBezTo>
                    <a:pt x="461" y="395"/>
                    <a:pt x="461" y="395"/>
                    <a:pt x="462" y="395"/>
                  </a:cubicBezTo>
                  <a:cubicBezTo>
                    <a:pt x="464" y="395"/>
                    <a:pt x="464" y="395"/>
                    <a:pt x="464" y="395"/>
                  </a:cubicBezTo>
                  <a:cubicBezTo>
                    <a:pt x="465" y="395"/>
                    <a:pt x="466" y="395"/>
                    <a:pt x="466" y="395"/>
                  </a:cubicBezTo>
                  <a:cubicBezTo>
                    <a:pt x="469" y="395"/>
                    <a:pt x="469" y="395"/>
                    <a:pt x="469" y="395"/>
                  </a:cubicBezTo>
                  <a:cubicBezTo>
                    <a:pt x="469" y="395"/>
                    <a:pt x="470" y="395"/>
                    <a:pt x="471" y="396"/>
                  </a:cubicBezTo>
                  <a:cubicBezTo>
                    <a:pt x="472" y="396"/>
                    <a:pt x="472" y="396"/>
                    <a:pt x="473" y="396"/>
                  </a:cubicBezTo>
                  <a:cubicBezTo>
                    <a:pt x="474" y="396"/>
                    <a:pt x="475" y="396"/>
                    <a:pt x="475" y="396"/>
                  </a:cubicBezTo>
                  <a:cubicBezTo>
                    <a:pt x="476" y="396"/>
                    <a:pt x="476" y="396"/>
                    <a:pt x="477" y="396"/>
                  </a:cubicBezTo>
                  <a:cubicBezTo>
                    <a:pt x="477" y="396"/>
                    <a:pt x="478" y="396"/>
                    <a:pt x="478" y="396"/>
                  </a:cubicBezTo>
                  <a:cubicBezTo>
                    <a:pt x="480" y="396"/>
                    <a:pt x="480" y="396"/>
                    <a:pt x="480" y="396"/>
                  </a:cubicBezTo>
                  <a:cubicBezTo>
                    <a:pt x="480" y="396"/>
                    <a:pt x="480" y="396"/>
                    <a:pt x="481" y="396"/>
                  </a:cubicBezTo>
                  <a:cubicBezTo>
                    <a:pt x="482" y="396"/>
                    <a:pt x="482" y="396"/>
                    <a:pt x="482" y="396"/>
                  </a:cubicBezTo>
                  <a:cubicBezTo>
                    <a:pt x="483" y="396"/>
                    <a:pt x="483" y="396"/>
                    <a:pt x="483" y="396"/>
                  </a:cubicBezTo>
                  <a:cubicBezTo>
                    <a:pt x="484" y="396"/>
                    <a:pt x="484" y="396"/>
                    <a:pt x="484" y="396"/>
                  </a:cubicBezTo>
                  <a:cubicBezTo>
                    <a:pt x="485" y="395"/>
                    <a:pt x="485" y="395"/>
                    <a:pt x="485" y="395"/>
                  </a:cubicBezTo>
                  <a:cubicBezTo>
                    <a:pt x="486" y="395"/>
                    <a:pt x="487" y="395"/>
                    <a:pt x="488" y="395"/>
                  </a:cubicBezTo>
                  <a:cubicBezTo>
                    <a:pt x="488" y="395"/>
                    <a:pt x="488" y="395"/>
                    <a:pt x="489" y="395"/>
                  </a:cubicBezTo>
                  <a:cubicBezTo>
                    <a:pt x="489" y="395"/>
                    <a:pt x="489" y="395"/>
                    <a:pt x="489" y="395"/>
                  </a:cubicBezTo>
                  <a:cubicBezTo>
                    <a:pt x="489" y="395"/>
                    <a:pt x="490" y="395"/>
                    <a:pt x="490" y="395"/>
                  </a:cubicBezTo>
                  <a:cubicBezTo>
                    <a:pt x="491" y="395"/>
                    <a:pt x="492" y="395"/>
                    <a:pt x="493" y="395"/>
                  </a:cubicBezTo>
                  <a:cubicBezTo>
                    <a:pt x="494" y="395"/>
                    <a:pt x="495" y="395"/>
                    <a:pt x="495" y="395"/>
                  </a:cubicBezTo>
                  <a:cubicBezTo>
                    <a:pt x="496" y="395"/>
                    <a:pt x="496" y="395"/>
                    <a:pt x="497" y="395"/>
                  </a:cubicBezTo>
                  <a:cubicBezTo>
                    <a:pt x="497" y="395"/>
                    <a:pt x="497" y="395"/>
                    <a:pt x="497" y="395"/>
                  </a:cubicBezTo>
                  <a:cubicBezTo>
                    <a:pt x="497" y="395"/>
                    <a:pt x="498" y="395"/>
                    <a:pt x="498" y="395"/>
                  </a:cubicBezTo>
                  <a:cubicBezTo>
                    <a:pt x="499" y="395"/>
                    <a:pt x="500" y="395"/>
                    <a:pt x="501" y="395"/>
                  </a:cubicBezTo>
                  <a:cubicBezTo>
                    <a:pt x="502" y="395"/>
                    <a:pt x="503" y="395"/>
                    <a:pt x="504" y="395"/>
                  </a:cubicBezTo>
                  <a:cubicBezTo>
                    <a:pt x="504" y="395"/>
                    <a:pt x="504" y="395"/>
                    <a:pt x="504" y="395"/>
                  </a:cubicBezTo>
                  <a:cubicBezTo>
                    <a:pt x="505" y="395"/>
                    <a:pt x="505" y="395"/>
                    <a:pt x="505" y="395"/>
                  </a:cubicBezTo>
                  <a:cubicBezTo>
                    <a:pt x="505" y="394"/>
                    <a:pt x="506" y="394"/>
                    <a:pt x="506" y="394"/>
                  </a:cubicBezTo>
                  <a:cubicBezTo>
                    <a:pt x="507" y="394"/>
                    <a:pt x="508" y="394"/>
                    <a:pt x="509" y="394"/>
                  </a:cubicBezTo>
                  <a:cubicBezTo>
                    <a:pt x="510" y="394"/>
                    <a:pt x="511" y="394"/>
                    <a:pt x="512" y="394"/>
                  </a:cubicBezTo>
                  <a:cubicBezTo>
                    <a:pt x="512" y="394"/>
                    <a:pt x="512" y="394"/>
                    <a:pt x="512" y="394"/>
                  </a:cubicBezTo>
                  <a:cubicBezTo>
                    <a:pt x="512" y="394"/>
                    <a:pt x="512" y="394"/>
                    <a:pt x="512" y="394"/>
                  </a:cubicBezTo>
                  <a:cubicBezTo>
                    <a:pt x="512" y="394"/>
                    <a:pt x="512" y="394"/>
                    <a:pt x="512" y="394"/>
                  </a:cubicBezTo>
                  <a:cubicBezTo>
                    <a:pt x="513" y="394"/>
                    <a:pt x="514" y="394"/>
                    <a:pt x="515" y="394"/>
                  </a:cubicBezTo>
                  <a:cubicBezTo>
                    <a:pt x="516" y="393"/>
                    <a:pt x="517" y="393"/>
                    <a:pt x="518" y="393"/>
                  </a:cubicBezTo>
                  <a:cubicBezTo>
                    <a:pt x="518" y="393"/>
                    <a:pt x="519" y="393"/>
                    <a:pt x="519" y="393"/>
                  </a:cubicBezTo>
                  <a:cubicBezTo>
                    <a:pt x="520" y="393"/>
                    <a:pt x="520" y="393"/>
                    <a:pt x="520" y="393"/>
                  </a:cubicBezTo>
                  <a:cubicBezTo>
                    <a:pt x="520" y="393"/>
                    <a:pt x="521" y="393"/>
                    <a:pt x="521" y="393"/>
                  </a:cubicBezTo>
                  <a:cubicBezTo>
                    <a:pt x="523" y="393"/>
                    <a:pt x="524" y="392"/>
                    <a:pt x="525" y="392"/>
                  </a:cubicBezTo>
                  <a:cubicBezTo>
                    <a:pt x="526" y="392"/>
                    <a:pt x="526" y="392"/>
                    <a:pt x="526" y="392"/>
                  </a:cubicBezTo>
                  <a:cubicBezTo>
                    <a:pt x="527" y="392"/>
                    <a:pt x="527" y="392"/>
                    <a:pt x="527" y="392"/>
                  </a:cubicBezTo>
                  <a:cubicBezTo>
                    <a:pt x="528" y="392"/>
                    <a:pt x="528" y="392"/>
                    <a:pt x="529" y="392"/>
                  </a:cubicBezTo>
                  <a:cubicBezTo>
                    <a:pt x="530" y="391"/>
                    <a:pt x="531" y="391"/>
                    <a:pt x="532" y="391"/>
                  </a:cubicBezTo>
                  <a:cubicBezTo>
                    <a:pt x="533" y="391"/>
                    <a:pt x="533" y="391"/>
                    <a:pt x="533" y="391"/>
                  </a:cubicBezTo>
                  <a:cubicBezTo>
                    <a:pt x="534" y="391"/>
                    <a:pt x="535" y="390"/>
                    <a:pt x="536" y="390"/>
                  </a:cubicBezTo>
                  <a:cubicBezTo>
                    <a:pt x="537" y="390"/>
                    <a:pt x="538" y="390"/>
                    <a:pt x="539" y="390"/>
                  </a:cubicBezTo>
                  <a:cubicBezTo>
                    <a:pt x="539" y="390"/>
                    <a:pt x="539" y="390"/>
                    <a:pt x="539" y="390"/>
                  </a:cubicBezTo>
                  <a:cubicBezTo>
                    <a:pt x="540" y="389"/>
                    <a:pt x="540" y="389"/>
                    <a:pt x="540" y="389"/>
                  </a:cubicBezTo>
                  <a:cubicBezTo>
                    <a:pt x="541" y="389"/>
                    <a:pt x="542" y="389"/>
                    <a:pt x="542" y="389"/>
                  </a:cubicBezTo>
                  <a:cubicBezTo>
                    <a:pt x="543" y="389"/>
                    <a:pt x="544" y="388"/>
                    <a:pt x="545" y="388"/>
                  </a:cubicBezTo>
                  <a:cubicBezTo>
                    <a:pt x="545" y="388"/>
                    <a:pt x="545" y="388"/>
                    <a:pt x="545" y="388"/>
                  </a:cubicBezTo>
                  <a:cubicBezTo>
                    <a:pt x="546" y="388"/>
                    <a:pt x="547" y="388"/>
                    <a:pt x="548" y="387"/>
                  </a:cubicBezTo>
                  <a:cubicBezTo>
                    <a:pt x="549" y="387"/>
                    <a:pt x="549" y="387"/>
                    <a:pt x="550" y="387"/>
                  </a:cubicBezTo>
                  <a:cubicBezTo>
                    <a:pt x="550" y="386"/>
                    <a:pt x="550" y="386"/>
                    <a:pt x="550" y="386"/>
                  </a:cubicBezTo>
                  <a:cubicBezTo>
                    <a:pt x="551" y="386"/>
                    <a:pt x="552" y="386"/>
                    <a:pt x="553" y="385"/>
                  </a:cubicBezTo>
                  <a:cubicBezTo>
                    <a:pt x="554" y="385"/>
                    <a:pt x="554" y="385"/>
                    <a:pt x="555" y="385"/>
                  </a:cubicBezTo>
                  <a:cubicBezTo>
                    <a:pt x="555" y="385"/>
                    <a:pt x="555" y="385"/>
                    <a:pt x="555" y="385"/>
                  </a:cubicBezTo>
                  <a:cubicBezTo>
                    <a:pt x="556" y="384"/>
                    <a:pt x="556" y="384"/>
                    <a:pt x="556" y="384"/>
                  </a:cubicBezTo>
                  <a:cubicBezTo>
                    <a:pt x="557" y="384"/>
                    <a:pt x="557" y="384"/>
                    <a:pt x="557" y="384"/>
                  </a:cubicBezTo>
                  <a:cubicBezTo>
                    <a:pt x="557" y="384"/>
                    <a:pt x="558" y="384"/>
                    <a:pt x="558" y="383"/>
                  </a:cubicBezTo>
                  <a:cubicBezTo>
                    <a:pt x="559" y="383"/>
                    <a:pt x="559" y="383"/>
                    <a:pt x="559" y="383"/>
                  </a:cubicBezTo>
                  <a:cubicBezTo>
                    <a:pt x="560" y="383"/>
                    <a:pt x="560" y="383"/>
                    <a:pt x="560" y="383"/>
                  </a:cubicBezTo>
                  <a:cubicBezTo>
                    <a:pt x="560" y="383"/>
                    <a:pt x="560" y="383"/>
                    <a:pt x="560" y="383"/>
                  </a:cubicBezTo>
                  <a:cubicBezTo>
                    <a:pt x="560" y="382"/>
                    <a:pt x="560" y="382"/>
                    <a:pt x="560" y="382"/>
                  </a:cubicBezTo>
                  <a:cubicBezTo>
                    <a:pt x="561" y="382"/>
                    <a:pt x="561" y="382"/>
                    <a:pt x="561" y="382"/>
                  </a:cubicBezTo>
                  <a:cubicBezTo>
                    <a:pt x="561" y="382"/>
                    <a:pt x="561" y="382"/>
                    <a:pt x="561" y="382"/>
                  </a:cubicBezTo>
                  <a:cubicBezTo>
                    <a:pt x="562" y="381"/>
                    <a:pt x="562" y="381"/>
                    <a:pt x="562" y="381"/>
                  </a:cubicBezTo>
                  <a:cubicBezTo>
                    <a:pt x="563" y="381"/>
                    <a:pt x="563" y="381"/>
                    <a:pt x="563" y="381"/>
                  </a:cubicBezTo>
                  <a:cubicBezTo>
                    <a:pt x="563" y="381"/>
                    <a:pt x="563" y="381"/>
                    <a:pt x="563" y="381"/>
                  </a:cubicBezTo>
                  <a:cubicBezTo>
                    <a:pt x="563" y="380"/>
                    <a:pt x="563" y="380"/>
                    <a:pt x="563" y="380"/>
                  </a:cubicBezTo>
                  <a:cubicBezTo>
                    <a:pt x="563" y="380"/>
                    <a:pt x="563" y="380"/>
                    <a:pt x="563" y="380"/>
                  </a:cubicBezTo>
                  <a:cubicBezTo>
                    <a:pt x="564" y="380"/>
                    <a:pt x="564" y="380"/>
                    <a:pt x="564" y="380"/>
                  </a:cubicBezTo>
                  <a:cubicBezTo>
                    <a:pt x="564" y="380"/>
                    <a:pt x="564" y="380"/>
                    <a:pt x="564" y="380"/>
                  </a:cubicBezTo>
                  <a:cubicBezTo>
                    <a:pt x="565" y="379"/>
                    <a:pt x="565" y="379"/>
                    <a:pt x="565" y="379"/>
                  </a:cubicBezTo>
                  <a:cubicBezTo>
                    <a:pt x="565" y="379"/>
                    <a:pt x="565" y="379"/>
                    <a:pt x="565" y="379"/>
                  </a:cubicBezTo>
                  <a:cubicBezTo>
                    <a:pt x="565" y="379"/>
                    <a:pt x="565" y="379"/>
                    <a:pt x="565" y="379"/>
                  </a:cubicBezTo>
                  <a:cubicBezTo>
                    <a:pt x="565" y="379"/>
                    <a:pt x="565" y="379"/>
                    <a:pt x="565" y="379"/>
                  </a:cubicBezTo>
                  <a:cubicBezTo>
                    <a:pt x="566" y="378"/>
                    <a:pt x="566" y="378"/>
                    <a:pt x="566" y="378"/>
                  </a:cubicBezTo>
                  <a:cubicBezTo>
                    <a:pt x="566" y="378"/>
                    <a:pt x="566" y="378"/>
                    <a:pt x="566" y="378"/>
                  </a:cubicBezTo>
                  <a:cubicBezTo>
                    <a:pt x="566" y="378"/>
                    <a:pt x="566" y="378"/>
                    <a:pt x="566" y="378"/>
                  </a:cubicBezTo>
                  <a:cubicBezTo>
                    <a:pt x="566" y="378"/>
                    <a:pt x="566" y="378"/>
                    <a:pt x="566" y="378"/>
                  </a:cubicBezTo>
                  <a:cubicBezTo>
                    <a:pt x="566" y="378"/>
                    <a:pt x="566" y="378"/>
                    <a:pt x="566" y="378"/>
                  </a:cubicBezTo>
                  <a:cubicBezTo>
                    <a:pt x="566" y="378"/>
                    <a:pt x="566" y="378"/>
                    <a:pt x="566" y="378"/>
                  </a:cubicBezTo>
                  <a:cubicBezTo>
                    <a:pt x="567" y="377"/>
                    <a:pt x="567" y="377"/>
                    <a:pt x="567" y="377"/>
                  </a:cubicBezTo>
                  <a:cubicBezTo>
                    <a:pt x="567" y="377"/>
                    <a:pt x="567" y="377"/>
                    <a:pt x="567" y="377"/>
                  </a:cubicBezTo>
                  <a:cubicBezTo>
                    <a:pt x="567" y="377"/>
                    <a:pt x="567" y="377"/>
                    <a:pt x="567" y="377"/>
                  </a:cubicBezTo>
                  <a:cubicBezTo>
                    <a:pt x="567" y="377"/>
                    <a:pt x="567" y="377"/>
                    <a:pt x="567" y="377"/>
                  </a:cubicBezTo>
                  <a:cubicBezTo>
                    <a:pt x="567" y="377"/>
                    <a:pt x="567" y="377"/>
                    <a:pt x="567" y="377"/>
                  </a:cubicBezTo>
                  <a:cubicBezTo>
                    <a:pt x="567" y="376"/>
                    <a:pt x="567" y="376"/>
                    <a:pt x="567"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5"/>
                    <a:pt x="568" y="375"/>
                    <a:pt x="568" y="375"/>
                  </a:cubicBezTo>
                  <a:cubicBezTo>
                    <a:pt x="568" y="375"/>
                    <a:pt x="568" y="375"/>
                    <a:pt x="568" y="375"/>
                  </a:cubicBezTo>
                  <a:cubicBezTo>
                    <a:pt x="568" y="375"/>
                    <a:pt x="568" y="375"/>
                    <a:pt x="568" y="375"/>
                  </a:cubicBezTo>
                  <a:cubicBezTo>
                    <a:pt x="568" y="375"/>
                    <a:pt x="568" y="375"/>
                    <a:pt x="568" y="375"/>
                  </a:cubicBezTo>
                  <a:cubicBezTo>
                    <a:pt x="568" y="375"/>
                    <a:pt x="568" y="375"/>
                    <a:pt x="568" y="375"/>
                  </a:cubicBezTo>
                  <a:cubicBezTo>
                    <a:pt x="568" y="375"/>
                    <a:pt x="568" y="375"/>
                    <a:pt x="568" y="375"/>
                  </a:cubicBezTo>
                  <a:cubicBezTo>
                    <a:pt x="568" y="375"/>
                    <a:pt x="568" y="375"/>
                    <a:pt x="568" y="375"/>
                  </a:cubicBezTo>
                  <a:cubicBezTo>
                    <a:pt x="568" y="375"/>
                    <a:pt x="568" y="375"/>
                    <a:pt x="568" y="375"/>
                  </a:cubicBezTo>
                  <a:cubicBezTo>
                    <a:pt x="568" y="374"/>
                    <a:pt x="568" y="374"/>
                    <a:pt x="568" y="374"/>
                  </a:cubicBezTo>
                  <a:cubicBezTo>
                    <a:pt x="568" y="374"/>
                    <a:pt x="568" y="374"/>
                    <a:pt x="568" y="374"/>
                  </a:cubicBezTo>
                  <a:cubicBezTo>
                    <a:pt x="568" y="374"/>
                    <a:pt x="568" y="374"/>
                    <a:pt x="568" y="374"/>
                  </a:cubicBezTo>
                  <a:cubicBezTo>
                    <a:pt x="569" y="374"/>
                    <a:pt x="569" y="374"/>
                    <a:pt x="569" y="374"/>
                  </a:cubicBezTo>
                  <a:cubicBezTo>
                    <a:pt x="569" y="374"/>
                    <a:pt x="569" y="374"/>
                    <a:pt x="569" y="374"/>
                  </a:cubicBezTo>
                  <a:cubicBezTo>
                    <a:pt x="569" y="373"/>
                    <a:pt x="569" y="373"/>
                    <a:pt x="569" y="373"/>
                  </a:cubicBezTo>
                  <a:cubicBezTo>
                    <a:pt x="569" y="373"/>
                    <a:pt x="569" y="373"/>
                    <a:pt x="569" y="373"/>
                  </a:cubicBezTo>
                  <a:cubicBezTo>
                    <a:pt x="569" y="372"/>
                    <a:pt x="569" y="372"/>
                    <a:pt x="569" y="372"/>
                  </a:cubicBezTo>
                  <a:cubicBezTo>
                    <a:pt x="569" y="372"/>
                    <a:pt x="569" y="372"/>
                    <a:pt x="569" y="372"/>
                  </a:cubicBezTo>
                  <a:cubicBezTo>
                    <a:pt x="569" y="371"/>
                    <a:pt x="569" y="371"/>
                    <a:pt x="569" y="371"/>
                  </a:cubicBezTo>
                  <a:cubicBezTo>
                    <a:pt x="569" y="371"/>
                    <a:pt x="569" y="371"/>
                    <a:pt x="569" y="371"/>
                  </a:cubicBezTo>
                  <a:cubicBezTo>
                    <a:pt x="569" y="371"/>
                    <a:pt x="569" y="371"/>
                    <a:pt x="569" y="371"/>
                  </a:cubicBezTo>
                  <a:cubicBezTo>
                    <a:pt x="569" y="371"/>
                    <a:pt x="569" y="371"/>
                    <a:pt x="569" y="371"/>
                  </a:cubicBezTo>
                  <a:cubicBezTo>
                    <a:pt x="569" y="370"/>
                    <a:pt x="569" y="370"/>
                    <a:pt x="569" y="370"/>
                  </a:cubicBezTo>
                  <a:cubicBezTo>
                    <a:pt x="569" y="369"/>
                    <a:pt x="569" y="369"/>
                    <a:pt x="569" y="369"/>
                  </a:cubicBezTo>
                  <a:cubicBezTo>
                    <a:pt x="569" y="369"/>
                    <a:pt x="569" y="369"/>
                    <a:pt x="569" y="369"/>
                  </a:cubicBezTo>
                  <a:cubicBezTo>
                    <a:pt x="569" y="369"/>
                    <a:pt x="569" y="369"/>
                    <a:pt x="569" y="369"/>
                  </a:cubicBezTo>
                  <a:cubicBezTo>
                    <a:pt x="570" y="368"/>
                    <a:pt x="570" y="368"/>
                    <a:pt x="570" y="368"/>
                  </a:cubicBezTo>
                  <a:cubicBezTo>
                    <a:pt x="570" y="367"/>
                    <a:pt x="570" y="367"/>
                    <a:pt x="570" y="367"/>
                  </a:cubicBezTo>
                  <a:cubicBezTo>
                    <a:pt x="570" y="367"/>
                    <a:pt x="570" y="367"/>
                    <a:pt x="570" y="367"/>
                  </a:cubicBezTo>
                  <a:cubicBezTo>
                    <a:pt x="570" y="367"/>
                    <a:pt x="570" y="367"/>
                    <a:pt x="570" y="367"/>
                  </a:cubicBezTo>
                  <a:cubicBezTo>
                    <a:pt x="570" y="366"/>
                    <a:pt x="570" y="366"/>
                    <a:pt x="570" y="366"/>
                  </a:cubicBezTo>
                  <a:cubicBezTo>
                    <a:pt x="570" y="366"/>
                    <a:pt x="570" y="365"/>
                    <a:pt x="570" y="365"/>
                  </a:cubicBezTo>
                  <a:cubicBezTo>
                    <a:pt x="571" y="345"/>
                    <a:pt x="571" y="325"/>
                    <a:pt x="572" y="305"/>
                  </a:cubicBezTo>
                  <a:cubicBezTo>
                    <a:pt x="573" y="305"/>
                    <a:pt x="574" y="305"/>
                    <a:pt x="575" y="305"/>
                  </a:cubicBezTo>
                  <a:cubicBezTo>
                    <a:pt x="576" y="305"/>
                    <a:pt x="576" y="305"/>
                    <a:pt x="576" y="305"/>
                  </a:cubicBezTo>
                  <a:cubicBezTo>
                    <a:pt x="577" y="305"/>
                    <a:pt x="578" y="305"/>
                    <a:pt x="580" y="305"/>
                  </a:cubicBezTo>
                  <a:cubicBezTo>
                    <a:pt x="583" y="305"/>
                    <a:pt x="586" y="305"/>
                    <a:pt x="589" y="305"/>
                  </a:cubicBezTo>
                  <a:cubicBezTo>
                    <a:pt x="589" y="305"/>
                    <a:pt x="589" y="305"/>
                    <a:pt x="589" y="305"/>
                  </a:cubicBezTo>
                  <a:cubicBezTo>
                    <a:pt x="591" y="305"/>
                    <a:pt x="594" y="305"/>
                    <a:pt x="596" y="304"/>
                  </a:cubicBezTo>
                  <a:cubicBezTo>
                    <a:pt x="597" y="304"/>
                    <a:pt x="598" y="304"/>
                    <a:pt x="599" y="304"/>
                  </a:cubicBezTo>
                  <a:cubicBezTo>
                    <a:pt x="600" y="304"/>
                    <a:pt x="601" y="304"/>
                    <a:pt x="602" y="304"/>
                  </a:cubicBezTo>
                  <a:cubicBezTo>
                    <a:pt x="604" y="304"/>
                    <a:pt x="606" y="304"/>
                    <a:pt x="607" y="304"/>
                  </a:cubicBezTo>
                  <a:cubicBezTo>
                    <a:pt x="613" y="304"/>
                    <a:pt x="619" y="304"/>
                    <a:pt x="625" y="304"/>
                  </a:cubicBezTo>
                  <a:cubicBezTo>
                    <a:pt x="630" y="304"/>
                    <a:pt x="635" y="304"/>
                    <a:pt x="640" y="304"/>
                  </a:cubicBezTo>
                  <a:cubicBezTo>
                    <a:pt x="645" y="304"/>
                    <a:pt x="650" y="304"/>
                    <a:pt x="656" y="304"/>
                  </a:cubicBezTo>
                  <a:cubicBezTo>
                    <a:pt x="661" y="304"/>
                    <a:pt x="666" y="304"/>
                    <a:pt x="672" y="304"/>
                  </a:cubicBezTo>
                  <a:cubicBezTo>
                    <a:pt x="677" y="304"/>
                    <a:pt x="683" y="304"/>
                    <a:pt x="688" y="304"/>
                  </a:cubicBezTo>
                  <a:cubicBezTo>
                    <a:pt x="694" y="304"/>
                    <a:pt x="699" y="303"/>
                    <a:pt x="704" y="303"/>
                  </a:cubicBezTo>
                  <a:cubicBezTo>
                    <a:pt x="709" y="303"/>
                    <a:pt x="714" y="303"/>
                    <a:pt x="719" y="303"/>
                  </a:cubicBezTo>
                  <a:cubicBezTo>
                    <a:pt x="724" y="303"/>
                    <a:pt x="729" y="303"/>
                    <a:pt x="734" y="303"/>
                  </a:cubicBezTo>
                  <a:cubicBezTo>
                    <a:pt x="739" y="303"/>
                    <a:pt x="744" y="303"/>
                    <a:pt x="748" y="303"/>
                  </a:cubicBezTo>
                  <a:cubicBezTo>
                    <a:pt x="753" y="303"/>
                    <a:pt x="757" y="303"/>
                    <a:pt x="760" y="303"/>
                  </a:cubicBezTo>
                  <a:cubicBezTo>
                    <a:pt x="764" y="303"/>
                    <a:pt x="768" y="303"/>
                    <a:pt x="771" y="303"/>
                  </a:cubicBezTo>
                  <a:cubicBezTo>
                    <a:pt x="775" y="303"/>
                    <a:pt x="778" y="303"/>
                    <a:pt x="781" y="303"/>
                  </a:cubicBezTo>
                  <a:cubicBezTo>
                    <a:pt x="783" y="303"/>
                    <a:pt x="785" y="303"/>
                    <a:pt x="786" y="302"/>
                  </a:cubicBezTo>
                  <a:cubicBezTo>
                    <a:pt x="787" y="302"/>
                    <a:pt x="787" y="302"/>
                    <a:pt x="787" y="302"/>
                  </a:cubicBezTo>
                  <a:cubicBezTo>
                    <a:pt x="791" y="302"/>
                    <a:pt x="794" y="302"/>
                    <a:pt x="797" y="302"/>
                  </a:cubicBezTo>
                  <a:cubicBezTo>
                    <a:pt x="797" y="302"/>
                    <a:pt x="797" y="302"/>
                    <a:pt x="797" y="302"/>
                  </a:cubicBezTo>
                  <a:cubicBezTo>
                    <a:pt x="798" y="302"/>
                    <a:pt x="798" y="302"/>
                    <a:pt x="798" y="302"/>
                  </a:cubicBezTo>
                  <a:cubicBezTo>
                    <a:pt x="799" y="302"/>
                    <a:pt x="799" y="302"/>
                    <a:pt x="799" y="302"/>
                  </a:cubicBezTo>
                  <a:cubicBezTo>
                    <a:pt x="800" y="302"/>
                    <a:pt x="800" y="302"/>
                    <a:pt x="800" y="302"/>
                  </a:cubicBezTo>
                  <a:cubicBezTo>
                    <a:pt x="801" y="302"/>
                    <a:pt x="801" y="302"/>
                    <a:pt x="801" y="302"/>
                  </a:cubicBezTo>
                  <a:cubicBezTo>
                    <a:pt x="801" y="302"/>
                    <a:pt x="801" y="302"/>
                    <a:pt x="801" y="302"/>
                  </a:cubicBezTo>
                  <a:cubicBezTo>
                    <a:pt x="802" y="302"/>
                    <a:pt x="802" y="302"/>
                    <a:pt x="803" y="302"/>
                  </a:cubicBezTo>
                  <a:cubicBezTo>
                    <a:pt x="803" y="302"/>
                    <a:pt x="803" y="302"/>
                    <a:pt x="803" y="302"/>
                  </a:cubicBezTo>
                  <a:cubicBezTo>
                    <a:pt x="804" y="302"/>
                    <a:pt x="804" y="302"/>
                    <a:pt x="804" y="302"/>
                  </a:cubicBezTo>
                  <a:cubicBezTo>
                    <a:pt x="804" y="302"/>
                    <a:pt x="804" y="302"/>
                    <a:pt x="804" y="302"/>
                  </a:cubicBezTo>
                  <a:cubicBezTo>
                    <a:pt x="804" y="302"/>
                    <a:pt x="804" y="302"/>
                    <a:pt x="804" y="302"/>
                  </a:cubicBezTo>
                  <a:cubicBezTo>
                    <a:pt x="805" y="302"/>
                    <a:pt x="805" y="302"/>
                    <a:pt x="805" y="302"/>
                  </a:cubicBezTo>
                  <a:cubicBezTo>
                    <a:pt x="805" y="302"/>
                    <a:pt x="805" y="302"/>
                    <a:pt x="805" y="302"/>
                  </a:cubicBezTo>
                  <a:cubicBezTo>
                    <a:pt x="806" y="302"/>
                    <a:pt x="806" y="302"/>
                    <a:pt x="806" y="302"/>
                  </a:cubicBezTo>
                  <a:cubicBezTo>
                    <a:pt x="806" y="302"/>
                    <a:pt x="806" y="302"/>
                    <a:pt x="806" y="302"/>
                  </a:cubicBezTo>
                  <a:cubicBezTo>
                    <a:pt x="806" y="302"/>
                    <a:pt x="806" y="302"/>
                    <a:pt x="806" y="302"/>
                  </a:cubicBezTo>
                  <a:cubicBezTo>
                    <a:pt x="806" y="302"/>
                    <a:pt x="806" y="302"/>
                    <a:pt x="806" y="302"/>
                  </a:cubicBezTo>
                  <a:cubicBezTo>
                    <a:pt x="806" y="302"/>
                    <a:pt x="806" y="302"/>
                    <a:pt x="806"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8" y="302"/>
                    <a:pt x="808" y="302"/>
                    <a:pt x="808" y="302"/>
                  </a:cubicBezTo>
                  <a:cubicBezTo>
                    <a:pt x="808" y="302"/>
                    <a:pt x="808" y="302"/>
                    <a:pt x="808" y="302"/>
                  </a:cubicBezTo>
                  <a:cubicBezTo>
                    <a:pt x="809" y="301"/>
                    <a:pt x="809" y="301"/>
                    <a:pt x="809" y="301"/>
                  </a:cubicBezTo>
                  <a:cubicBezTo>
                    <a:pt x="809" y="301"/>
                    <a:pt x="809" y="301"/>
                    <a:pt x="809" y="301"/>
                  </a:cubicBezTo>
                  <a:cubicBezTo>
                    <a:pt x="809" y="301"/>
                    <a:pt x="809" y="301"/>
                    <a:pt x="809" y="301"/>
                  </a:cubicBezTo>
                  <a:cubicBezTo>
                    <a:pt x="810" y="301"/>
                    <a:pt x="810" y="301"/>
                    <a:pt x="810" y="301"/>
                  </a:cubicBezTo>
                  <a:cubicBezTo>
                    <a:pt x="810" y="301"/>
                    <a:pt x="810" y="301"/>
                    <a:pt x="810" y="301"/>
                  </a:cubicBezTo>
                  <a:cubicBezTo>
                    <a:pt x="811" y="301"/>
                    <a:pt x="811" y="301"/>
                    <a:pt x="811" y="301"/>
                  </a:cubicBezTo>
                  <a:cubicBezTo>
                    <a:pt x="811" y="301"/>
                    <a:pt x="811" y="301"/>
                    <a:pt x="811" y="301"/>
                  </a:cubicBezTo>
                  <a:cubicBezTo>
                    <a:pt x="811" y="301"/>
                    <a:pt x="811" y="301"/>
                    <a:pt x="811" y="301"/>
                  </a:cubicBezTo>
                  <a:cubicBezTo>
                    <a:pt x="811" y="301"/>
                    <a:pt x="811" y="301"/>
                    <a:pt x="811" y="301"/>
                  </a:cubicBezTo>
                  <a:cubicBezTo>
                    <a:pt x="812" y="301"/>
                    <a:pt x="812" y="301"/>
                    <a:pt x="812" y="301"/>
                  </a:cubicBezTo>
                  <a:cubicBezTo>
                    <a:pt x="812" y="300"/>
                    <a:pt x="812" y="300"/>
                    <a:pt x="812" y="300"/>
                  </a:cubicBezTo>
                  <a:cubicBezTo>
                    <a:pt x="812" y="300"/>
                    <a:pt x="812" y="300"/>
                    <a:pt x="812" y="300"/>
                  </a:cubicBezTo>
                  <a:cubicBezTo>
                    <a:pt x="812" y="300"/>
                    <a:pt x="812" y="300"/>
                    <a:pt x="812" y="300"/>
                  </a:cubicBezTo>
                  <a:cubicBezTo>
                    <a:pt x="813" y="300"/>
                    <a:pt x="813" y="300"/>
                    <a:pt x="813" y="300"/>
                  </a:cubicBezTo>
                  <a:cubicBezTo>
                    <a:pt x="813" y="300"/>
                    <a:pt x="813" y="300"/>
                    <a:pt x="813" y="300"/>
                  </a:cubicBezTo>
                  <a:cubicBezTo>
                    <a:pt x="813" y="300"/>
                    <a:pt x="813" y="300"/>
                    <a:pt x="813" y="300"/>
                  </a:cubicBezTo>
                  <a:cubicBezTo>
                    <a:pt x="813" y="300"/>
                    <a:pt x="813" y="300"/>
                    <a:pt x="813"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299"/>
                    <a:pt x="814" y="299"/>
                    <a:pt x="814" y="299"/>
                  </a:cubicBezTo>
                  <a:cubicBezTo>
                    <a:pt x="814" y="299"/>
                    <a:pt x="814" y="299"/>
                    <a:pt x="814" y="299"/>
                  </a:cubicBezTo>
                  <a:cubicBezTo>
                    <a:pt x="814" y="299"/>
                    <a:pt x="814" y="299"/>
                    <a:pt x="814" y="299"/>
                  </a:cubicBezTo>
                  <a:cubicBezTo>
                    <a:pt x="814" y="299"/>
                    <a:pt x="814" y="299"/>
                    <a:pt x="814" y="299"/>
                  </a:cubicBezTo>
                  <a:cubicBezTo>
                    <a:pt x="814" y="299"/>
                    <a:pt x="814" y="299"/>
                    <a:pt x="814" y="299"/>
                  </a:cubicBezTo>
                  <a:cubicBezTo>
                    <a:pt x="814" y="299"/>
                    <a:pt x="814" y="299"/>
                    <a:pt x="814" y="299"/>
                  </a:cubicBezTo>
                  <a:cubicBezTo>
                    <a:pt x="814" y="299"/>
                    <a:pt x="814" y="299"/>
                    <a:pt x="814" y="299"/>
                  </a:cubicBezTo>
                  <a:cubicBezTo>
                    <a:pt x="814" y="299"/>
                    <a:pt x="814" y="299"/>
                    <a:pt x="814" y="299"/>
                  </a:cubicBezTo>
                  <a:cubicBezTo>
                    <a:pt x="815" y="299"/>
                    <a:pt x="815" y="299"/>
                    <a:pt x="815" y="299"/>
                  </a:cubicBezTo>
                  <a:cubicBezTo>
                    <a:pt x="815" y="299"/>
                    <a:pt x="815" y="299"/>
                    <a:pt x="815" y="299"/>
                  </a:cubicBezTo>
                  <a:cubicBezTo>
                    <a:pt x="815" y="299"/>
                    <a:pt x="815" y="299"/>
                    <a:pt x="815" y="299"/>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7"/>
                    <a:pt x="815" y="297"/>
                    <a:pt x="815" y="297"/>
                  </a:cubicBezTo>
                  <a:cubicBezTo>
                    <a:pt x="815" y="297"/>
                    <a:pt x="815" y="297"/>
                    <a:pt x="815" y="297"/>
                  </a:cubicBezTo>
                  <a:cubicBezTo>
                    <a:pt x="815" y="297"/>
                    <a:pt x="815" y="297"/>
                    <a:pt x="815" y="297"/>
                  </a:cubicBezTo>
                  <a:cubicBezTo>
                    <a:pt x="815" y="297"/>
                    <a:pt x="815" y="297"/>
                    <a:pt x="815" y="297"/>
                  </a:cubicBezTo>
                  <a:cubicBezTo>
                    <a:pt x="816" y="297"/>
                    <a:pt x="816" y="297"/>
                    <a:pt x="816" y="297"/>
                  </a:cubicBezTo>
                  <a:cubicBezTo>
                    <a:pt x="816" y="297"/>
                    <a:pt x="816" y="297"/>
                    <a:pt x="816" y="297"/>
                  </a:cubicBezTo>
                  <a:cubicBezTo>
                    <a:pt x="816" y="297"/>
                    <a:pt x="816" y="297"/>
                    <a:pt x="816" y="297"/>
                  </a:cubicBezTo>
                  <a:cubicBezTo>
                    <a:pt x="816" y="296"/>
                    <a:pt x="816" y="296"/>
                    <a:pt x="816" y="296"/>
                  </a:cubicBezTo>
                  <a:cubicBezTo>
                    <a:pt x="816" y="296"/>
                    <a:pt x="816" y="296"/>
                    <a:pt x="816" y="296"/>
                  </a:cubicBezTo>
                  <a:cubicBezTo>
                    <a:pt x="819" y="245"/>
                    <a:pt x="822" y="193"/>
                    <a:pt x="826" y="142"/>
                  </a:cubicBezTo>
                  <a:cubicBezTo>
                    <a:pt x="825" y="143"/>
                    <a:pt x="825" y="143"/>
                    <a:pt x="825" y="143"/>
                  </a:cubicBezTo>
                  <a:cubicBezTo>
                    <a:pt x="825" y="143"/>
                    <a:pt x="825" y="143"/>
                    <a:pt x="825" y="143"/>
                  </a:cubicBezTo>
                  <a:cubicBezTo>
                    <a:pt x="825" y="143"/>
                    <a:pt x="825" y="143"/>
                    <a:pt x="825" y="143"/>
                  </a:cubicBezTo>
                  <a:cubicBezTo>
                    <a:pt x="825" y="143"/>
                    <a:pt x="825" y="143"/>
                    <a:pt x="825" y="143"/>
                  </a:cubicBezTo>
                  <a:cubicBezTo>
                    <a:pt x="824" y="144"/>
                    <a:pt x="824" y="144"/>
                    <a:pt x="824" y="144"/>
                  </a:cubicBezTo>
                  <a:cubicBezTo>
                    <a:pt x="824" y="144"/>
                    <a:pt x="824" y="144"/>
                    <a:pt x="824" y="144"/>
                  </a:cubicBezTo>
                  <a:cubicBezTo>
                    <a:pt x="824" y="145"/>
                    <a:pt x="824" y="145"/>
                    <a:pt x="824" y="145"/>
                  </a:cubicBezTo>
                  <a:cubicBezTo>
                    <a:pt x="823" y="145"/>
                    <a:pt x="823" y="145"/>
                    <a:pt x="823" y="145"/>
                  </a:cubicBezTo>
                  <a:cubicBezTo>
                    <a:pt x="823" y="145"/>
                    <a:pt x="823" y="145"/>
                    <a:pt x="822" y="145"/>
                  </a:cubicBezTo>
                  <a:cubicBezTo>
                    <a:pt x="822" y="145"/>
                    <a:pt x="822" y="145"/>
                    <a:pt x="822" y="145"/>
                  </a:cubicBezTo>
                  <a:cubicBezTo>
                    <a:pt x="822" y="146"/>
                    <a:pt x="821" y="146"/>
                    <a:pt x="821" y="146"/>
                  </a:cubicBezTo>
                  <a:cubicBezTo>
                    <a:pt x="821" y="146"/>
                    <a:pt x="821" y="146"/>
                    <a:pt x="821" y="146"/>
                  </a:cubicBezTo>
                  <a:cubicBezTo>
                    <a:pt x="820" y="146"/>
                    <a:pt x="819" y="146"/>
                    <a:pt x="819" y="146"/>
                  </a:cubicBezTo>
                  <a:cubicBezTo>
                    <a:pt x="819" y="146"/>
                    <a:pt x="819" y="146"/>
                    <a:pt x="819" y="146"/>
                  </a:cubicBezTo>
                  <a:cubicBezTo>
                    <a:pt x="818" y="147"/>
                    <a:pt x="817" y="147"/>
                    <a:pt x="816" y="147"/>
                  </a:cubicBezTo>
                  <a:cubicBezTo>
                    <a:pt x="816" y="147"/>
                    <a:pt x="814" y="147"/>
                    <a:pt x="813" y="147"/>
                  </a:cubicBezTo>
                  <a:cubicBezTo>
                    <a:pt x="812" y="147"/>
                    <a:pt x="812" y="147"/>
                    <a:pt x="811" y="147"/>
                  </a:cubicBezTo>
                  <a:cubicBezTo>
                    <a:pt x="811" y="147"/>
                    <a:pt x="810" y="147"/>
                    <a:pt x="810" y="147"/>
                  </a:cubicBezTo>
                  <a:cubicBezTo>
                    <a:pt x="809" y="147"/>
                    <a:pt x="809" y="147"/>
                    <a:pt x="808" y="147"/>
                  </a:cubicBezTo>
                  <a:cubicBezTo>
                    <a:pt x="807" y="147"/>
                    <a:pt x="807" y="147"/>
                    <a:pt x="807" y="147"/>
                  </a:cubicBezTo>
                  <a:cubicBezTo>
                    <a:pt x="806" y="147"/>
                    <a:pt x="806" y="147"/>
                    <a:pt x="805" y="147"/>
                  </a:cubicBezTo>
                  <a:cubicBezTo>
                    <a:pt x="804" y="147"/>
                    <a:pt x="803" y="147"/>
                    <a:pt x="802" y="147"/>
                  </a:cubicBezTo>
                  <a:cubicBezTo>
                    <a:pt x="801" y="147"/>
                    <a:pt x="800" y="147"/>
                    <a:pt x="799" y="147"/>
                  </a:cubicBezTo>
                  <a:cubicBezTo>
                    <a:pt x="797" y="147"/>
                    <a:pt x="794" y="148"/>
                    <a:pt x="792" y="148"/>
                  </a:cubicBezTo>
                  <a:cubicBezTo>
                    <a:pt x="791" y="148"/>
                    <a:pt x="790" y="148"/>
                    <a:pt x="789" y="148"/>
                  </a:cubicBezTo>
                  <a:cubicBezTo>
                    <a:pt x="788" y="148"/>
                    <a:pt x="788" y="148"/>
                    <a:pt x="787" y="148"/>
                  </a:cubicBezTo>
                  <a:cubicBezTo>
                    <a:pt x="786" y="148"/>
                    <a:pt x="786" y="148"/>
                    <a:pt x="785" y="148"/>
                  </a:cubicBezTo>
                  <a:cubicBezTo>
                    <a:pt x="784" y="148"/>
                    <a:pt x="782" y="148"/>
                    <a:pt x="781" y="148"/>
                  </a:cubicBezTo>
                  <a:cubicBezTo>
                    <a:pt x="777" y="148"/>
                    <a:pt x="773" y="148"/>
                    <a:pt x="770" y="148"/>
                  </a:cubicBezTo>
                  <a:cubicBezTo>
                    <a:pt x="766" y="148"/>
                    <a:pt x="762" y="148"/>
                    <a:pt x="757" y="148"/>
                  </a:cubicBezTo>
                  <a:cubicBezTo>
                    <a:pt x="753" y="148"/>
                    <a:pt x="748" y="148"/>
                    <a:pt x="743" y="148"/>
                  </a:cubicBezTo>
                  <a:cubicBezTo>
                    <a:pt x="738" y="148"/>
                    <a:pt x="733" y="148"/>
                    <a:pt x="728" y="148"/>
                  </a:cubicBezTo>
                  <a:cubicBezTo>
                    <a:pt x="723" y="148"/>
                    <a:pt x="718" y="148"/>
                    <a:pt x="712" y="149"/>
                  </a:cubicBezTo>
                  <a:cubicBezTo>
                    <a:pt x="707" y="149"/>
                    <a:pt x="702" y="149"/>
                    <a:pt x="696" y="149"/>
                  </a:cubicBezTo>
                  <a:cubicBezTo>
                    <a:pt x="691" y="149"/>
                    <a:pt x="685" y="149"/>
                    <a:pt x="680" y="149"/>
                  </a:cubicBezTo>
                  <a:cubicBezTo>
                    <a:pt x="674" y="149"/>
                    <a:pt x="669" y="149"/>
                    <a:pt x="663" y="149"/>
                  </a:cubicBezTo>
                  <a:cubicBezTo>
                    <a:pt x="658" y="149"/>
                    <a:pt x="653" y="149"/>
                    <a:pt x="647" y="149"/>
                  </a:cubicBezTo>
                  <a:cubicBezTo>
                    <a:pt x="642" y="149"/>
                    <a:pt x="637" y="149"/>
                    <a:pt x="632" y="149"/>
                  </a:cubicBezTo>
                  <a:cubicBezTo>
                    <a:pt x="628" y="149"/>
                    <a:pt x="625" y="149"/>
                    <a:pt x="621" y="149"/>
                  </a:cubicBezTo>
                  <a:cubicBezTo>
                    <a:pt x="621" y="149"/>
                    <a:pt x="620" y="149"/>
                    <a:pt x="619" y="150"/>
                  </a:cubicBezTo>
                  <a:cubicBezTo>
                    <a:pt x="615" y="150"/>
                    <a:pt x="611" y="150"/>
                    <a:pt x="607" y="150"/>
                  </a:cubicBezTo>
                  <a:cubicBezTo>
                    <a:pt x="603" y="150"/>
                    <a:pt x="600" y="150"/>
                    <a:pt x="596" y="150"/>
                  </a:cubicBezTo>
                  <a:cubicBezTo>
                    <a:pt x="596" y="150"/>
                    <a:pt x="596" y="150"/>
                    <a:pt x="596" y="150"/>
                  </a:cubicBezTo>
                  <a:cubicBezTo>
                    <a:pt x="594" y="150"/>
                    <a:pt x="593" y="150"/>
                    <a:pt x="591" y="150"/>
                  </a:cubicBezTo>
                  <a:cubicBezTo>
                    <a:pt x="591" y="150"/>
                    <a:pt x="590" y="150"/>
                    <a:pt x="590" y="150"/>
                  </a:cubicBezTo>
                  <a:cubicBezTo>
                    <a:pt x="589" y="150"/>
                    <a:pt x="588" y="150"/>
                    <a:pt x="587" y="150"/>
                  </a:cubicBezTo>
                  <a:cubicBezTo>
                    <a:pt x="586" y="150"/>
                    <a:pt x="586" y="150"/>
                    <a:pt x="586" y="150"/>
                  </a:cubicBezTo>
                  <a:cubicBezTo>
                    <a:pt x="586" y="150"/>
                    <a:pt x="586" y="150"/>
                    <a:pt x="586" y="150"/>
                  </a:cubicBezTo>
                  <a:cubicBezTo>
                    <a:pt x="585" y="150"/>
                    <a:pt x="584" y="150"/>
                    <a:pt x="583" y="150"/>
                  </a:cubicBezTo>
                  <a:cubicBezTo>
                    <a:pt x="582" y="150"/>
                    <a:pt x="582" y="150"/>
                    <a:pt x="582" y="150"/>
                  </a:cubicBezTo>
                  <a:cubicBezTo>
                    <a:pt x="582" y="150"/>
                    <a:pt x="582" y="150"/>
                    <a:pt x="582" y="150"/>
                  </a:cubicBezTo>
                  <a:cubicBezTo>
                    <a:pt x="582" y="150"/>
                    <a:pt x="582" y="150"/>
                    <a:pt x="582" y="150"/>
                  </a:cubicBezTo>
                  <a:cubicBezTo>
                    <a:pt x="579" y="150"/>
                    <a:pt x="577" y="150"/>
                    <a:pt x="575" y="150"/>
                  </a:cubicBezTo>
                  <a:cubicBezTo>
                    <a:pt x="574" y="150"/>
                    <a:pt x="574" y="150"/>
                    <a:pt x="574" y="150"/>
                  </a:cubicBezTo>
                  <a:cubicBezTo>
                    <a:pt x="574" y="150"/>
                    <a:pt x="574" y="150"/>
                    <a:pt x="574" y="150"/>
                  </a:cubicBezTo>
                  <a:cubicBezTo>
                    <a:pt x="573" y="150"/>
                    <a:pt x="572" y="150"/>
                    <a:pt x="571" y="150"/>
                  </a:cubicBezTo>
                  <a:cubicBezTo>
                    <a:pt x="571" y="150"/>
                    <a:pt x="571" y="150"/>
                    <a:pt x="571" y="150"/>
                  </a:cubicBezTo>
                  <a:cubicBezTo>
                    <a:pt x="571" y="150"/>
                    <a:pt x="571" y="150"/>
                    <a:pt x="571" y="150"/>
                  </a:cubicBezTo>
                  <a:cubicBezTo>
                    <a:pt x="571" y="151"/>
                    <a:pt x="571" y="151"/>
                    <a:pt x="571" y="151"/>
                  </a:cubicBezTo>
                  <a:cubicBezTo>
                    <a:pt x="571" y="151"/>
                    <a:pt x="571" y="151"/>
                    <a:pt x="571" y="151"/>
                  </a:cubicBezTo>
                  <a:cubicBezTo>
                    <a:pt x="569" y="151"/>
                    <a:pt x="569" y="151"/>
                    <a:pt x="569" y="151"/>
                  </a:cubicBezTo>
                  <a:cubicBezTo>
                    <a:pt x="568" y="151"/>
                    <a:pt x="568" y="151"/>
                    <a:pt x="568" y="151"/>
                  </a:cubicBezTo>
                  <a:cubicBezTo>
                    <a:pt x="568" y="151"/>
                    <a:pt x="568" y="151"/>
                    <a:pt x="568" y="151"/>
                  </a:cubicBezTo>
                  <a:cubicBezTo>
                    <a:pt x="567" y="151"/>
                    <a:pt x="567" y="151"/>
                    <a:pt x="567" y="151"/>
                  </a:cubicBezTo>
                  <a:cubicBezTo>
                    <a:pt x="566" y="151"/>
                    <a:pt x="566" y="151"/>
                    <a:pt x="566" y="151"/>
                  </a:cubicBezTo>
                  <a:cubicBezTo>
                    <a:pt x="565" y="151"/>
                    <a:pt x="565" y="151"/>
                    <a:pt x="565" y="151"/>
                  </a:cubicBezTo>
                  <a:cubicBezTo>
                    <a:pt x="564" y="151"/>
                    <a:pt x="564" y="151"/>
                    <a:pt x="564" y="151"/>
                  </a:cubicBezTo>
                  <a:cubicBezTo>
                    <a:pt x="564" y="151"/>
                    <a:pt x="564" y="151"/>
                    <a:pt x="564" y="151"/>
                  </a:cubicBezTo>
                  <a:cubicBezTo>
                    <a:pt x="564" y="151"/>
                    <a:pt x="564" y="151"/>
                    <a:pt x="564" y="151"/>
                  </a:cubicBezTo>
                  <a:cubicBezTo>
                    <a:pt x="563" y="151"/>
                    <a:pt x="563" y="151"/>
                    <a:pt x="563" y="151"/>
                  </a:cubicBezTo>
                  <a:cubicBezTo>
                    <a:pt x="563" y="151"/>
                    <a:pt x="563" y="151"/>
                    <a:pt x="563" y="151"/>
                  </a:cubicBezTo>
                  <a:cubicBezTo>
                    <a:pt x="562" y="151"/>
                    <a:pt x="562" y="151"/>
                    <a:pt x="562" y="151"/>
                  </a:cubicBezTo>
                  <a:cubicBezTo>
                    <a:pt x="561" y="151"/>
                    <a:pt x="561" y="151"/>
                    <a:pt x="561" y="151"/>
                  </a:cubicBezTo>
                  <a:cubicBezTo>
                    <a:pt x="561" y="151"/>
                    <a:pt x="561" y="151"/>
                    <a:pt x="560" y="151"/>
                  </a:cubicBezTo>
                  <a:cubicBezTo>
                    <a:pt x="560" y="151"/>
                    <a:pt x="559" y="152"/>
                    <a:pt x="559" y="152"/>
                  </a:cubicBezTo>
                  <a:cubicBezTo>
                    <a:pt x="559" y="152"/>
                    <a:pt x="559" y="152"/>
                    <a:pt x="559" y="152"/>
                  </a:cubicBezTo>
                  <a:cubicBezTo>
                    <a:pt x="559" y="152"/>
                    <a:pt x="559" y="152"/>
                    <a:pt x="559" y="152"/>
                  </a:cubicBezTo>
                  <a:cubicBezTo>
                    <a:pt x="558" y="152"/>
                    <a:pt x="558" y="152"/>
                    <a:pt x="558" y="152"/>
                  </a:cubicBezTo>
                  <a:cubicBezTo>
                    <a:pt x="558" y="152"/>
                    <a:pt x="558" y="152"/>
                    <a:pt x="558" y="152"/>
                  </a:cubicBezTo>
                  <a:cubicBezTo>
                    <a:pt x="558" y="152"/>
                    <a:pt x="557" y="152"/>
                    <a:pt x="557" y="152"/>
                  </a:cubicBezTo>
                  <a:cubicBezTo>
                    <a:pt x="556" y="152"/>
                    <a:pt x="556" y="152"/>
                    <a:pt x="556" y="152"/>
                  </a:cubicBezTo>
                  <a:cubicBezTo>
                    <a:pt x="556" y="152"/>
                    <a:pt x="556" y="152"/>
                    <a:pt x="556" y="152"/>
                  </a:cubicBezTo>
                  <a:cubicBezTo>
                    <a:pt x="555" y="152"/>
                    <a:pt x="555" y="152"/>
                    <a:pt x="554" y="153"/>
                  </a:cubicBezTo>
                  <a:cubicBezTo>
                    <a:pt x="554" y="153"/>
                    <a:pt x="554" y="153"/>
                    <a:pt x="554" y="153"/>
                  </a:cubicBezTo>
                  <a:cubicBezTo>
                    <a:pt x="553" y="153"/>
                    <a:pt x="553" y="153"/>
                    <a:pt x="553" y="153"/>
                  </a:cubicBezTo>
                  <a:cubicBezTo>
                    <a:pt x="552" y="153"/>
                    <a:pt x="552" y="153"/>
                    <a:pt x="552" y="153"/>
                  </a:cubicBezTo>
                  <a:cubicBezTo>
                    <a:pt x="552" y="153"/>
                    <a:pt x="552" y="153"/>
                    <a:pt x="552" y="153"/>
                  </a:cubicBezTo>
                  <a:cubicBezTo>
                    <a:pt x="551" y="153"/>
                    <a:pt x="551" y="153"/>
                    <a:pt x="551" y="153"/>
                  </a:cubicBezTo>
                  <a:cubicBezTo>
                    <a:pt x="551" y="154"/>
                    <a:pt x="551" y="154"/>
                    <a:pt x="551" y="154"/>
                  </a:cubicBezTo>
                  <a:cubicBezTo>
                    <a:pt x="550" y="154"/>
                    <a:pt x="550" y="154"/>
                    <a:pt x="550" y="154"/>
                  </a:cubicBezTo>
                  <a:cubicBezTo>
                    <a:pt x="550" y="154"/>
                    <a:pt x="550" y="154"/>
                    <a:pt x="550" y="154"/>
                  </a:cubicBezTo>
                  <a:cubicBezTo>
                    <a:pt x="550" y="154"/>
                    <a:pt x="550" y="154"/>
                    <a:pt x="550" y="154"/>
                  </a:cubicBezTo>
                  <a:cubicBezTo>
                    <a:pt x="550" y="154"/>
                    <a:pt x="550" y="154"/>
                    <a:pt x="550" y="154"/>
                  </a:cubicBezTo>
                  <a:cubicBezTo>
                    <a:pt x="549" y="154"/>
                    <a:pt x="549" y="154"/>
                    <a:pt x="549" y="154"/>
                  </a:cubicBezTo>
                  <a:cubicBezTo>
                    <a:pt x="549" y="154"/>
                    <a:pt x="549" y="154"/>
                    <a:pt x="549" y="154"/>
                  </a:cubicBezTo>
                  <a:cubicBezTo>
                    <a:pt x="549" y="154"/>
                    <a:pt x="549" y="154"/>
                    <a:pt x="549" y="154"/>
                  </a:cubicBezTo>
                  <a:cubicBezTo>
                    <a:pt x="549" y="154"/>
                    <a:pt x="549" y="154"/>
                    <a:pt x="549" y="154"/>
                  </a:cubicBezTo>
                  <a:cubicBezTo>
                    <a:pt x="548" y="155"/>
                    <a:pt x="548" y="155"/>
                    <a:pt x="548" y="155"/>
                  </a:cubicBezTo>
                  <a:cubicBezTo>
                    <a:pt x="548" y="155"/>
                    <a:pt x="548" y="155"/>
                    <a:pt x="548" y="155"/>
                  </a:cubicBezTo>
                  <a:cubicBezTo>
                    <a:pt x="548" y="155"/>
                    <a:pt x="548" y="155"/>
                    <a:pt x="548" y="155"/>
                  </a:cubicBezTo>
                  <a:cubicBezTo>
                    <a:pt x="547" y="155"/>
                    <a:pt x="547" y="155"/>
                    <a:pt x="547" y="155"/>
                  </a:cubicBezTo>
                  <a:cubicBezTo>
                    <a:pt x="547" y="155"/>
                    <a:pt x="547" y="155"/>
                    <a:pt x="547" y="155"/>
                  </a:cubicBezTo>
                  <a:cubicBezTo>
                    <a:pt x="547" y="155"/>
                    <a:pt x="547" y="155"/>
                    <a:pt x="547" y="155"/>
                  </a:cubicBezTo>
                  <a:cubicBezTo>
                    <a:pt x="547" y="155"/>
                    <a:pt x="547" y="155"/>
                    <a:pt x="547" y="155"/>
                  </a:cubicBezTo>
                  <a:cubicBezTo>
                    <a:pt x="547" y="155"/>
                    <a:pt x="547" y="155"/>
                    <a:pt x="547" y="155"/>
                  </a:cubicBezTo>
                  <a:cubicBezTo>
                    <a:pt x="547" y="156"/>
                    <a:pt x="547" y="156"/>
                    <a:pt x="547" y="156"/>
                  </a:cubicBezTo>
                  <a:cubicBezTo>
                    <a:pt x="546" y="156"/>
                    <a:pt x="546" y="156"/>
                    <a:pt x="546" y="156"/>
                  </a:cubicBezTo>
                  <a:cubicBezTo>
                    <a:pt x="546" y="156"/>
                    <a:pt x="546" y="156"/>
                    <a:pt x="546" y="156"/>
                  </a:cubicBezTo>
                  <a:cubicBezTo>
                    <a:pt x="546" y="156"/>
                    <a:pt x="546" y="156"/>
                    <a:pt x="546" y="156"/>
                  </a:cubicBezTo>
                  <a:cubicBezTo>
                    <a:pt x="546" y="156"/>
                    <a:pt x="546" y="156"/>
                    <a:pt x="546" y="156"/>
                  </a:cubicBezTo>
                  <a:cubicBezTo>
                    <a:pt x="546" y="156"/>
                    <a:pt x="546" y="156"/>
                    <a:pt x="546" y="156"/>
                  </a:cubicBezTo>
                  <a:cubicBezTo>
                    <a:pt x="546" y="156"/>
                    <a:pt x="546" y="156"/>
                    <a:pt x="546" y="156"/>
                  </a:cubicBezTo>
                  <a:cubicBezTo>
                    <a:pt x="546" y="156"/>
                    <a:pt x="546" y="156"/>
                    <a:pt x="546" y="156"/>
                  </a:cubicBezTo>
                  <a:cubicBezTo>
                    <a:pt x="546" y="157"/>
                    <a:pt x="546" y="157"/>
                    <a:pt x="546" y="157"/>
                  </a:cubicBezTo>
                  <a:cubicBezTo>
                    <a:pt x="545" y="157"/>
                    <a:pt x="545" y="157"/>
                    <a:pt x="545" y="157"/>
                  </a:cubicBezTo>
                  <a:cubicBezTo>
                    <a:pt x="545" y="157"/>
                    <a:pt x="545" y="157"/>
                    <a:pt x="545" y="157"/>
                  </a:cubicBezTo>
                  <a:cubicBezTo>
                    <a:pt x="545" y="157"/>
                    <a:pt x="545" y="157"/>
                    <a:pt x="545" y="157"/>
                  </a:cubicBezTo>
                  <a:cubicBezTo>
                    <a:pt x="545" y="157"/>
                    <a:pt x="545" y="157"/>
                    <a:pt x="545" y="157"/>
                  </a:cubicBezTo>
                  <a:cubicBezTo>
                    <a:pt x="545" y="157"/>
                    <a:pt x="545" y="157"/>
                    <a:pt x="545" y="157"/>
                  </a:cubicBezTo>
                  <a:cubicBezTo>
                    <a:pt x="545" y="157"/>
                    <a:pt x="545" y="157"/>
                    <a:pt x="545" y="157"/>
                  </a:cubicBezTo>
                  <a:cubicBezTo>
                    <a:pt x="545" y="157"/>
                    <a:pt x="545" y="157"/>
                    <a:pt x="545" y="157"/>
                  </a:cubicBezTo>
                  <a:cubicBezTo>
                    <a:pt x="545" y="157"/>
                    <a:pt x="545" y="157"/>
                    <a:pt x="545" y="157"/>
                  </a:cubicBezTo>
                  <a:cubicBezTo>
                    <a:pt x="545" y="158"/>
                    <a:pt x="545" y="158"/>
                    <a:pt x="545" y="158"/>
                  </a:cubicBezTo>
                  <a:cubicBezTo>
                    <a:pt x="545" y="158"/>
                    <a:pt x="545" y="158"/>
                    <a:pt x="545" y="158"/>
                  </a:cubicBezTo>
                  <a:cubicBezTo>
                    <a:pt x="545" y="158"/>
                    <a:pt x="545" y="158"/>
                    <a:pt x="545" y="158"/>
                  </a:cubicBezTo>
                  <a:cubicBezTo>
                    <a:pt x="544" y="158"/>
                    <a:pt x="544" y="158"/>
                    <a:pt x="544" y="158"/>
                  </a:cubicBezTo>
                  <a:cubicBezTo>
                    <a:pt x="544" y="158"/>
                    <a:pt x="544" y="158"/>
                    <a:pt x="544" y="158"/>
                  </a:cubicBezTo>
                  <a:cubicBezTo>
                    <a:pt x="544" y="158"/>
                    <a:pt x="544" y="158"/>
                    <a:pt x="544" y="158"/>
                  </a:cubicBezTo>
                  <a:cubicBezTo>
                    <a:pt x="544" y="159"/>
                    <a:pt x="544" y="159"/>
                    <a:pt x="544" y="159"/>
                  </a:cubicBezTo>
                  <a:cubicBezTo>
                    <a:pt x="544" y="159"/>
                    <a:pt x="544" y="159"/>
                    <a:pt x="544" y="159"/>
                  </a:cubicBezTo>
                  <a:cubicBezTo>
                    <a:pt x="544" y="159"/>
                    <a:pt x="544" y="159"/>
                    <a:pt x="544" y="159"/>
                  </a:cubicBezTo>
                  <a:cubicBezTo>
                    <a:pt x="544" y="159"/>
                    <a:pt x="544" y="159"/>
                    <a:pt x="544" y="159"/>
                  </a:cubicBezTo>
                  <a:cubicBezTo>
                    <a:pt x="544" y="159"/>
                    <a:pt x="544" y="159"/>
                    <a:pt x="544" y="159"/>
                  </a:cubicBezTo>
                  <a:cubicBezTo>
                    <a:pt x="544" y="160"/>
                    <a:pt x="544" y="160"/>
                    <a:pt x="544" y="160"/>
                  </a:cubicBezTo>
                  <a:cubicBezTo>
                    <a:pt x="544" y="160"/>
                    <a:pt x="544" y="160"/>
                    <a:pt x="544" y="160"/>
                  </a:cubicBezTo>
                  <a:cubicBezTo>
                    <a:pt x="544" y="160"/>
                    <a:pt x="544" y="160"/>
                    <a:pt x="544" y="160"/>
                  </a:cubicBezTo>
                  <a:cubicBezTo>
                    <a:pt x="544" y="160"/>
                    <a:pt x="544" y="160"/>
                    <a:pt x="544" y="160"/>
                  </a:cubicBezTo>
                  <a:cubicBezTo>
                    <a:pt x="541" y="230"/>
                    <a:pt x="541" y="230"/>
                    <a:pt x="541" y="230"/>
                  </a:cubicBezTo>
                  <a:cubicBezTo>
                    <a:pt x="540" y="230"/>
                    <a:pt x="540" y="230"/>
                    <a:pt x="539" y="230"/>
                  </a:cubicBezTo>
                  <a:cubicBezTo>
                    <a:pt x="537" y="230"/>
                    <a:pt x="535" y="231"/>
                    <a:pt x="533" y="231"/>
                  </a:cubicBezTo>
                  <a:cubicBezTo>
                    <a:pt x="532" y="231"/>
                    <a:pt x="532" y="231"/>
                    <a:pt x="532" y="231"/>
                  </a:cubicBezTo>
                  <a:cubicBezTo>
                    <a:pt x="530" y="231"/>
                    <a:pt x="528" y="232"/>
                    <a:pt x="526" y="232"/>
                  </a:cubicBezTo>
                  <a:cubicBezTo>
                    <a:pt x="525" y="232"/>
                    <a:pt x="525" y="232"/>
                    <a:pt x="525" y="232"/>
                  </a:cubicBezTo>
                  <a:cubicBezTo>
                    <a:pt x="523" y="232"/>
                    <a:pt x="520" y="233"/>
                    <a:pt x="518" y="233"/>
                  </a:cubicBezTo>
                  <a:cubicBezTo>
                    <a:pt x="513" y="233"/>
                    <a:pt x="508" y="234"/>
                    <a:pt x="502" y="234"/>
                  </a:cubicBezTo>
                  <a:cubicBezTo>
                    <a:pt x="502" y="234"/>
                    <a:pt x="502" y="234"/>
                    <a:pt x="502" y="234"/>
                  </a:cubicBezTo>
                  <a:cubicBezTo>
                    <a:pt x="500" y="234"/>
                    <a:pt x="497" y="234"/>
                    <a:pt x="494" y="234"/>
                  </a:cubicBezTo>
                  <a:cubicBezTo>
                    <a:pt x="494" y="234"/>
                    <a:pt x="494" y="234"/>
                    <a:pt x="494" y="234"/>
                  </a:cubicBezTo>
                  <a:cubicBezTo>
                    <a:pt x="492" y="234"/>
                    <a:pt x="489" y="234"/>
                    <a:pt x="486" y="235"/>
                  </a:cubicBezTo>
                  <a:cubicBezTo>
                    <a:pt x="481" y="235"/>
                    <a:pt x="475" y="235"/>
                    <a:pt x="469" y="234"/>
                  </a:cubicBezTo>
                  <a:cubicBezTo>
                    <a:pt x="467" y="234"/>
                    <a:pt x="464" y="234"/>
                    <a:pt x="461" y="234"/>
                  </a:cubicBezTo>
                  <a:cubicBezTo>
                    <a:pt x="461" y="234"/>
                    <a:pt x="461" y="234"/>
                    <a:pt x="461" y="234"/>
                  </a:cubicBezTo>
                  <a:cubicBezTo>
                    <a:pt x="458" y="234"/>
                    <a:pt x="456" y="234"/>
                    <a:pt x="453" y="233"/>
                  </a:cubicBezTo>
                  <a:cubicBezTo>
                    <a:pt x="451" y="233"/>
                    <a:pt x="448" y="233"/>
                    <a:pt x="446" y="233"/>
                  </a:cubicBezTo>
                  <a:cubicBezTo>
                    <a:pt x="445" y="233"/>
                    <a:pt x="445" y="233"/>
                    <a:pt x="445" y="233"/>
                  </a:cubicBezTo>
                  <a:cubicBezTo>
                    <a:pt x="443" y="232"/>
                    <a:pt x="440" y="232"/>
                    <a:pt x="438" y="232"/>
                  </a:cubicBezTo>
                  <a:cubicBezTo>
                    <a:pt x="438" y="232"/>
                    <a:pt x="438" y="232"/>
                    <a:pt x="438" y="232"/>
                  </a:cubicBezTo>
                  <a:cubicBezTo>
                    <a:pt x="438" y="232"/>
                    <a:pt x="438" y="232"/>
                    <a:pt x="438" y="232"/>
                  </a:cubicBezTo>
                  <a:cubicBezTo>
                    <a:pt x="433" y="231"/>
                    <a:pt x="429" y="230"/>
                    <a:pt x="425" y="229"/>
                  </a:cubicBezTo>
                  <a:cubicBezTo>
                    <a:pt x="423" y="229"/>
                    <a:pt x="422" y="229"/>
                    <a:pt x="421" y="228"/>
                  </a:cubicBezTo>
                  <a:cubicBezTo>
                    <a:pt x="421" y="228"/>
                    <a:pt x="421" y="228"/>
                    <a:pt x="421" y="228"/>
                  </a:cubicBezTo>
                  <a:cubicBezTo>
                    <a:pt x="420" y="228"/>
                    <a:pt x="419" y="228"/>
                    <a:pt x="418" y="227"/>
                  </a:cubicBezTo>
                  <a:cubicBezTo>
                    <a:pt x="418" y="227"/>
                    <a:pt x="418" y="227"/>
                    <a:pt x="418" y="227"/>
                  </a:cubicBezTo>
                  <a:cubicBezTo>
                    <a:pt x="417" y="227"/>
                    <a:pt x="416" y="227"/>
                    <a:pt x="415" y="227"/>
                  </a:cubicBezTo>
                  <a:cubicBezTo>
                    <a:pt x="414" y="226"/>
                    <a:pt x="414" y="226"/>
                    <a:pt x="414" y="226"/>
                  </a:cubicBezTo>
                  <a:cubicBezTo>
                    <a:pt x="413" y="226"/>
                    <a:pt x="412" y="226"/>
                    <a:pt x="412" y="225"/>
                  </a:cubicBezTo>
                  <a:cubicBezTo>
                    <a:pt x="411" y="225"/>
                    <a:pt x="410" y="225"/>
                    <a:pt x="410" y="224"/>
                  </a:cubicBezTo>
                  <a:cubicBezTo>
                    <a:pt x="410" y="211"/>
                    <a:pt x="411" y="198"/>
                    <a:pt x="411" y="184"/>
                  </a:cubicBezTo>
                  <a:cubicBezTo>
                    <a:pt x="411" y="184"/>
                    <a:pt x="411" y="183"/>
                    <a:pt x="411" y="183"/>
                  </a:cubicBezTo>
                  <a:cubicBezTo>
                    <a:pt x="410" y="182"/>
                    <a:pt x="410" y="182"/>
                    <a:pt x="410" y="182"/>
                  </a:cubicBezTo>
                  <a:cubicBezTo>
                    <a:pt x="410" y="182"/>
                    <a:pt x="410" y="181"/>
                    <a:pt x="410" y="181"/>
                  </a:cubicBezTo>
                  <a:cubicBezTo>
                    <a:pt x="410" y="181"/>
                    <a:pt x="410" y="181"/>
                    <a:pt x="410" y="181"/>
                  </a:cubicBezTo>
                  <a:cubicBezTo>
                    <a:pt x="409" y="180"/>
                    <a:pt x="409" y="180"/>
                    <a:pt x="409" y="180"/>
                  </a:cubicBezTo>
                  <a:cubicBezTo>
                    <a:pt x="409" y="179"/>
                    <a:pt x="409" y="179"/>
                    <a:pt x="409" y="179"/>
                  </a:cubicBezTo>
                  <a:cubicBezTo>
                    <a:pt x="408" y="179"/>
                    <a:pt x="408" y="179"/>
                    <a:pt x="408" y="179"/>
                  </a:cubicBezTo>
                  <a:cubicBezTo>
                    <a:pt x="407" y="178"/>
                    <a:pt x="407" y="178"/>
                    <a:pt x="407" y="178"/>
                  </a:cubicBezTo>
                  <a:cubicBezTo>
                    <a:pt x="407" y="178"/>
                    <a:pt x="407" y="178"/>
                    <a:pt x="407" y="178"/>
                  </a:cubicBezTo>
                  <a:cubicBezTo>
                    <a:pt x="407" y="178"/>
                    <a:pt x="407" y="178"/>
                    <a:pt x="407" y="178"/>
                  </a:cubicBezTo>
                  <a:cubicBezTo>
                    <a:pt x="406" y="177"/>
                    <a:pt x="406" y="177"/>
                    <a:pt x="406" y="177"/>
                  </a:cubicBezTo>
                  <a:cubicBezTo>
                    <a:pt x="405" y="177"/>
                    <a:pt x="405" y="177"/>
                    <a:pt x="404" y="176"/>
                  </a:cubicBezTo>
                  <a:cubicBezTo>
                    <a:pt x="404" y="176"/>
                    <a:pt x="404" y="176"/>
                    <a:pt x="403" y="176"/>
                  </a:cubicBezTo>
                  <a:cubicBezTo>
                    <a:pt x="403" y="175"/>
                    <a:pt x="402" y="175"/>
                    <a:pt x="402" y="175"/>
                  </a:cubicBezTo>
                  <a:cubicBezTo>
                    <a:pt x="401" y="175"/>
                    <a:pt x="401" y="175"/>
                    <a:pt x="401" y="175"/>
                  </a:cubicBezTo>
                  <a:cubicBezTo>
                    <a:pt x="400" y="174"/>
                    <a:pt x="400" y="174"/>
                    <a:pt x="400" y="174"/>
                  </a:cubicBezTo>
                  <a:cubicBezTo>
                    <a:pt x="400" y="174"/>
                    <a:pt x="399" y="174"/>
                    <a:pt x="399" y="174"/>
                  </a:cubicBezTo>
                  <a:cubicBezTo>
                    <a:pt x="398" y="173"/>
                    <a:pt x="398" y="173"/>
                    <a:pt x="397" y="173"/>
                  </a:cubicBezTo>
                  <a:cubicBezTo>
                    <a:pt x="397" y="173"/>
                    <a:pt x="396" y="173"/>
                    <a:pt x="396" y="173"/>
                  </a:cubicBezTo>
                  <a:cubicBezTo>
                    <a:pt x="395" y="172"/>
                    <a:pt x="395" y="172"/>
                    <a:pt x="395" y="172"/>
                  </a:cubicBezTo>
                  <a:cubicBezTo>
                    <a:pt x="394" y="172"/>
                    <a:pt x="394" y="172"/>
                    <a:pt x="394" y="172"/>
                  </a:cubicBezTo>
                  <a:cubicBezTo>
                    <a:pt x="394" y="172"/>
                    <a:pt x="393" y="172"/>
                    <a:pt x="393" y="172"/>
                  </a:cubicBezTo>
                  <a:cubicBezTo>
                    <a:pt x="392" y="172"/>
                    <a:pt x="392" y="172"/>
                    <a:pt x="392" y="172"/>
                  </a:cubicBezTo>
                  <a:cubicBezTo>
                    <a:pt x="392" y="171"/>
                    <a:pt x="392" y="171"/>
                    <a:pt x="392" y="171"/>
                  </a:cubicBezTo>
                  <a:cubicBezTo>
                    <a:pt x="392" y="171"/>
                    <a:pt x="392" y="171"/>
                    <a:pt x="392" y="171"/>
                  </a:cubicBezTo>
                  <a:cubicBezTo>
                    <a:pt x="391" y="171"/>
                    <a:pt x="391" y="171"/>
                    <a:pt x="390" y="171"/>
                  </a:cubicBezTo>
                  <a:cubicBezTo>
                    <a:pt x="390" y="171"/>
                    <a:pt x="389" y="171"/>
                    <a:pt x="389" y="171"/>
                  </a:cubicBezTo>
                  <a:cubicBezTo>
                    <a:pt x="388" y="170"/>
                    <a:pt x="388" y="170"/>
                    <a:pt x="388" y="170"/>
                  </a:cubicBezTo>
                  <a:cubicBezTo>
                    <a:pt x="388" y="170"/>
                    <a:pt x="388" y="170"/>
                    <a:pt x="388" y="170"/>
                  </a:cubicBezTo>
                  <a:cubicBezTo>
                    <a:pt x="388" y="170"/>
                    <a:pt x="388" y="170"/>
                    <a:pt x="388" y="170"/>
                  </a:cubicBezTo>
                  <a:cubicBezTo>
                    <a:pt x="388" y="170"/>
                    <a:pt x="387" y="170"/>
                    <a:pt x="387" y="170"/>
                  </a:cubicBezTo>
                  <a:cubicBezTo>
                    <a:pt x="386" y="170"/>
                    <a:pt x="386" y="170"/>
                    <a:pt x="386" y="170"/>
                  </a:cubicBezTo>
                  <a:cubicBezTo>
                    <a:pt x="385" y="170"/>
                    <a:pt x="385" y="170"/>
                    <a:pt x="384" y="170"/>
                  </a:cubicBezTo>
                  <a:cubicBezTo>
                    <a:pt x="384" y="169"/>
                    <a:pt x="384" y="169"/>
                    <a:pt x="384" y="169"/>
                  </a:cubicBezTo>
                  <a:cubicBezTo>
                    <a:pt x="384" y="169"/>
                    <a:pt x="384" y="169"/>
                    <a:pt x="384" y="169"/>
                  </a:cubicBezTo>
                  <a:cubicBezTo>
                    <a:pt x="383" y="169"/>
                    <a:pt x="383" y="169"/>
                    <a:pt x="383" y="169"/>
                  </a:cubicBezTo>
                  <a:cubicBezTo>
                    <a:pt x="383" y="169"/>
                    <a:pt x="382" y="169"/>
                    <a:pt x="382" y="169"/>
                  </a:cubicBezTo>
                  <a:cubicBezTo>
                    <a:pt x="382" y="169"/>
                    <a:pt x="381" y="169"/>
                    <a:pt x="381" y="169"/>
                  </a:cubicBezTo>
                  <a:cubicBezTo>
                    <a:pt x="381" y="169"/>
                    <a:pt x="380" y="169"/>
                    <a:pt x="380" y="169"/>
                  </a:cubicBezTo>
                  <a:cubicBezTo>
                    <a:pt x="379" y="169"/>
                    <a:pt x="379" y="169"/>
                    <a:pt x="379" y="169"/>
                  </a:cubicBezTo>
                  <a:cubicBezTo>
                    <a:pt x="379" y="169"/>
                    <a:pt x="379" y="169"/>
                    <a:pt x="379" y="169"/>
                  </a:cubicBezTo>
                  <a:cubicBezTo>
                    <a:pt x="379" y="169"/>
                    <a:pt x="379" y="169"/>
                    <a:pt x="379" y="169"/>
                  </a:cubicBezTo>
                  <a:cubicBezTo>
                    <a:pt x="379" y="168"/>
                    <a:pt x="379" y="168"/>
                    <a:pt x="379" y="168"/>
                  </a:cubicBezTo>
                  <a:cubicBezTo>
                    <a:pt x="378" y="168"/>
                    <a:pt x="378" y="168"/>
                    <a:pt x="377" y="168"/>
                  </a:cubicBezTo>
                  <a:cubicBezTo>
                    <a:pt x="377" y="168"/>
                    <a:pt x="377" y="168"/>
                    <a:pt x="376" y="168"/>
                  </a:cubicBezTo>
                  <a:cubicBezTo>
                    <a:pt x="376" y="168"/>
                    <a:pt x="375" y="168"/>
                    <a:pt x="375" y="168"/>
                  </a:cubicBezTo>
                  <a:cubicBezTo>
                    <a:pt x="375" y="168"/>
                    <a:pt x="374" y="168"/>
                    <a:pt x="374" y="168"/>
                  </a:cubicBezTo>
                  <a:cubicBezTo>
                    <a:pt x="374" y="168"/>
                    <a:pt x="373" y="168"/>
                    <a:pt x="373" y="168"/>
                  </a:cubicBezTo>
                  <a:cubicBezTo>
                    <a:pt x="372" y="168"/>
                    <a:pt x="372" y="167"/>
                    <a:pt x="372" y="167"/>
                  </a:cubicBezTo>
                  <a:cubicBezTo>
                    <a:pt x="371" y="167"/>
                    <a:pt x="371" y="167"/>
                    <a:pt x="370" y="167"/>
                  </a:cubicBezTo>
                  <a:cubicBezTo>
                    <a:pt x="370" y="167"/>
                    <a:pt x="370" y="167"/>
                    <a:pt x="370" y="167"/>
                  </a:cubicBezTo>
                  <a:cubicBezTo>
                    <a:pt x="369" y="167"/>
                    <a:pt x="369" y="167"/>
                    <a:pt x="369" y="167"/>
                  </a:cubicBezTo>
                  <a:cubicBezTo>
                    <a:pt x="369" y="167"/>
                    <a:pt x="369" y="167"/>
                    <a:pt x="369" y="167"/>
                  </a:cubicBezTo>
                  <a:cubicBezTo>
                    <a:pt x="369" y="167"/>
                    <a:pt x="368" y="167"/>
                    <a:pt x="368" y="167"/>
                  </a:cubicBezTo>
                  <a:cubicBezTo>
                    <a:pt x="368" y="167"/>
                    <a:pt x="367" y="167"/>
                    <a:pt x="367" y="167"/>
                  </a:cubicBezTo>
                  <a:cubicBezTo>
                    <a:pt x="366" y="167"/>
                    <a:pt x="366" y="167"/>
                    <a:pt x="366" y="167"/>
                  </a:cubicBezTo>
                  <a:cubicBezTo>
                    <a:pt x="365" y="167"/>
                    <a:pt x="365" y="167"/>
                    <a:pt x="364" y="167"/>
                  </a:cubicBezTo>
                  <a:cubicBezTo>
                    <a:pt x="364" y="167"/>
                    <a:pt x="364" y="167"/>
                    <a:pt x="364" y="167"/>
                  </a:cubicBezTo>
                  <a:cubicBezTo>
                    <a:pt x="363" y="167"/>
                    <a:pt x="363" y="167"/>
                    <a:pt x="363" y="167"/>
                  </a:cubicBezTo>
                  <a:cubicBezTo>
                    <a:pt x="363" y="166"/>
                    <a:pt x="362" y="166"/>
                    <a:pt x="362" y="166"/>
                  </a:cubicBezTo>
                  <a:cubicBezTo>
                    <a:pt x="361" y="166"/>
                    <a:pt x="361" y="166"/>
                    <a:pt x="361" y="166"/>
                  </a:cubicBezTo>
                  <a:cubicBezTo>
                    <a:pt x="360" y="166"/>
                    <a:pt x="360" y="166"/>
                    <a:pt x="360" y="166"/>
                  </a:cubicBezTo>
                  <a:cubicBezTo>
                    <a:pt x="360" y="166"/>
                    <a:pt x="360" y="166"/>
                    <a:pt x="360" y="166"/>
                  </a:cubicBezTo>
                  <a:cubicBezTo>
                    <a:pt x="359" y="166"/>
                    <a:pt x="359" y="166"/>
                    <a:pt x="359" y="166"/>
                  </a:cubicBezTo>
                  <a:cubicBezTo>
                    <a:pt x="359" y="166"/>
                    <a:pt x="359" y="166"/>
                    <a:pt x="359" y="166"/>
                  </a:cubicBezTo>
                  <a:cubicBezTo>
                    <a:pt x="359" y="166"/>
                    <a:pt x="359" y="166"/>
                    <a:pt x="359"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7" y="166"/>
                    <a:pt x="357" y="166"/>
                    <a:pt x="357" y="166"/>
                  </a:cubicBezTo>
                  <a:cubicBezTo>
                    <a:pt x="357" y="166"/>
                    <a:pt x="357" y="166"/>
                    <a:pt x="357" y="166"/>
                  </a:cubicBezTo>
                  <a:cubicBezTo>
                    <a:pt x="357" y="166"/>
                    <a:pt x="357" y="166"/>
                    <a:pt x="357" y="166"/>
                  </a:cubicBezTo>
                  <a:cubicBezTo>
                    <a:pt x="357" y="166"/>
                    <a:pt x="357" y="166"/>
                    <a:pt x="357" y="166"/>
                  </a:cubicBezTo>
                  <a:cubicBezTo>
                    <a:pt x="356" y="166"/>
                    <a:pt x="356" y="166"/>
                    <a:pt x="356" y="166"/>
                  </a:cubicBezTo>
                  <a:cubicBezTo>
                    <a:pt x="356" y="166"/>
                    <a:pt x="356" y="166"/>
                    <a:pt x="356" y="166"/>
                  </a:cubicBezTo>
                  <a:cubicBezTo>
                    <a:pt x="356" y="166"/>
                    <a:pt x="356" y="166"/>
                    <a:pt x="356" y="166"/>
                  </a:cubicBezTo>
                  <a:cubicBezTo>
                    <a:pt x="356" y="166"/>
                    <a:pt x="356" y="166"/>
                    <a:pt x="356" y="166"/>
                  </a:cubicBezTo>
                  <a:cubicBezTo>
                    <a:pt x="355" y="166"/>
                    <a:pt x="355" y="166"/>
                    <a:pt x="355" y="166"/>
                  </a:cubicBezTo>
                  <a:cubicBezTo>
                    <a:pt x="355" y="166"/>
                    <a:pt x="355" y="166"/>
                    <a:pt x="355" y="166"/>
                  </a:cubicBezTo>
                  <a:cubicBezTo>
                    <a:pt x="355" y="166"/>
                    <a:pt x="355" y="166"/>
                    <a:pt x="355" y="166"/>
                  </a:cubicBezTo>
                  <a:cubicBezTo>
                    <a:pt x="354" y="166"/>
                    <a:pt x="354" y="166"/>
                    <a:pt x="354" y="166"/>
                  </a:cubicBezTo>
                  <a:cubicBezTo>
                    <a:pt x="354" y="166"/>
                    <a:pt x="354" y="166"/>
                    <a:pt x="354" y="166"/>
                  </a:cubicBezTo>
                  <a:cubicBezTo>
                    <a:pt x="354" y="166"/>
                    <a:pt x="354" y="166"/>
                    <a:pt x="354" y="166"/>
                  </a:cubicBezTo>
                  <a:cubicBezTo>
                    <a:pt x="353" y="166"/>
                    <a:pt x="353" y="166"/>
                    <a:pt x="353" y="166"/>
                  </a:cubicBezTo>
                  <a:cubicBezTo>
                    <a:pt x="353" y="166"/>
                    <a:pt x="353" y="166"/>
                    <a:pt x="353" y="166"/>
                  </a:cubicBezTo>
                  <a:cubicBezTo>
                    <a:pt x="352" y="166"/>
                    <a:pt x="352" y="166"/>
                    <a:pt x="352" y="166"/>
                  </a:cubicBezTo>
                  <a:cubicBezTo>
                    <a:pt x="351" y="166"/>
                    <a:pt x="351" y="166"/>
                    <a:pt x="351" y="166"/>
                  </a:cubicBezTo>
                  <a:cubicBezTo>
                    <a:pt x="351" y="166"/>
                    <a:pt x="351" y="166"/>
                    <a:pt x="351" y="166"/>
                  </a:cubicBezTo>
                  <a:cubicBezTo>
                    <a:pt x="350" y="166"/>
                    <a:pt x="350" y="166"/>
                    <a:pt x="350" y="166"/>
                  </a:cubicBezTo>
                  <a:cubicBezTo>
                    <a:pt x="350" y="166"/>
                    <a:pt x="350" y="166"/>
                    <a:pt x="350" y="166"/>
                  </a:cubicBezTo>
                  <a:cubicBezTo>
                    <a:pt x="349" y="166"/>
                    <a:pt x="349" y="166"/>
                    <a:pt x="348" y="166"/>
                  </a:cubicBezTo>
                  <a:cubicBezTo>
                    <a:pt x="348" y="166"/>
                    <a:pt x="348" y="166"/>
                    <a:pt x="347" y="166"/>
                  </a:cubicBezTo>
                  <a:cubicBezTo>
                    <a:pt x="347" y="166"/>
                    <a:pt x="346" y="167"/>
                    <a:pt x="346" y="167"/>
                  </a:cubicBezTo>
                  <a:cubicBezTo>
                    <a:pt x="345" y="167"/>
                    <a:pt x="345" y="167"/>
                    <a:pt x="344" y="167"/>
                  </a:cubicBezTo>
                  <a:cubicBezTo>
                    <a:pt x="343" y="167"/>
                    <a:pt x="342" y="167"/>
                    <a:pt x="341" y="167"/>
                  </a:cubicBezTo>
                  <a:cubicBezTo>
                    <a:pt x="340" y="167"/>
                    <a:pt x="340" y="167"/>
                    <a:pt x="340" y="167"/>
                  </a:cubicBezTo>
                  <a:cubicBezTo>
                    <a:pt x="340" y="167"/>
                    <a:pt x="340" y="167"/>
                    <a:pt x="340" y="167"/>
                  </a:cubicBezTo>
                  <a:cubicBezTo>
                    <a:pt x="339" y="167"/>
                    <a:pt x="338" y="167"/>
                    <a:pt x="338" y="167"/>
                  </a:cubicBezTo>
                  <a:cubicBezTo>
                    <a:pt x="336" y="167"/>
                    <a:pt x="335" y="167"/>
                    <a:pt x="334" y="168"/>
                  </a:cubicBezTo>
                  <a:cubicBezTo>
                    <a:pt x="333" y="168"/>
                    <a:pt x="332" y="168"/>
                    <a:pt x="331" y="168"/>
                  </a:cubicBezTo>
                  <a:cubicBezTo>
                    <a:pt x="330" y="168"/>
                    <a:pt x="330" y="168"/>
                    <a:pt x="329" y="168"/>
                  </a:cubicBezTo>
                  <a:cubicBezTo>
                    <a:pt x="327" y="168"/>
                    <a:pt x="325" y="169"/>
                    <a:pt x="323" y="169"/>
                  </a:cubicBezTo>
                  <a:cubicBezTo>
                    <a:pt x="323" y="169"/>
                    <a:pt x="322" y="169"/>
                    <a:pt x="321" y="169"/>
                  </a:cubicBezTo>
                  <a:cubicBezTo>
                    <a:pt x="318" y="169"/>
                    <a:pt x="315" y="170"/>
                    <a:pt x="312" y="170"/>
                  </a:cubicBezTo>
                  <a:cubicBezTo>
                    <a:pt x="312" y="170"/>
                    <a:pt x="312" y="170"/>
                    <a:pt x="312" y="170"/>
                  </a:cubicBezTo>
                  <a:cubicBezTo>
                    <a:pt x="312" y="170"/>
                    <a:pt x="311" y="170"/>
                    <a:pt x="311" y="170"/>
                  </a:cubicBezTo>
                  <a:cubicBezTo>
                    <a:pt x="309" y="171"/>
                    <a:pt x="307" y="171"/>
                    <a:pt x="305" y="171"/>
                  </a:cubicBezTo>
                  <a:cubicBezTo>
                    <a:pt x="305" y="171"/>
                    <a:pt x="304" y="171"/>
                    <a:pt x="303" y="171"/>
                  </a:cubicBezTo>
                  <a:cubicBezTo>
                    <a:pt x="302" y="172"/>
                    <a:pt x="301" y="172"/>
                    <a:pt x="300" y="172"/>
                  </a:cubicBezTo>
                  <a:cubicBezTo>
                    <a:pt x="298" y="172"/>
                    <a:pt x="296" y="173"/>
                    <a:pt x="293" y="173"/>
                  </a:cubicBezTo>
                  <a:cubicBezTo>
                    <a:pt x="293" y="173"/>
                    <a:pt x="292" y="173"/>
                    <a:pt x="292" y="173"/>
                  </a:cubicBezTo>
                  <a:cubicBezTo>
                    <a:pt x="291" y="173"/>
                    <a:pt x="291" y="173"/>
                    <a:pt x="290" y="173"/>
                  </a:cubicBezTo>
                  <a:cubicBezTo>
                    <a:pt x="287" y="174"/>
                    <a:pt x="284" y="174"/>
                    <a:pt x="281" y="175"/>
                  </a:cubicBezTo>
                  <a:cubicBezTo>
                    <a:pt x="280" y="175"/>
                    <a:pt x="280" y="175"/>
                    <a:pt x="280" y="175"/>
                  </a:cubicBezTo>
                  <a:cubicBezTo>
                    <a:pt x="277" y="175"/>
                    <a:pt x="273" y="176"/>
                    <a:pt x="269" y="176"/>
                  </a:cubicBezTo>
                  <a:cubicBezTo>
                    <a:pt x="269" y="176"/>
                    <a:pt x="269" y="176"/>
                    <a:pt x="269" y="176"/>
                  </a:cubicBezTo>
                  <a:cubicBezTo>
                    <a:pt x="269" y="176"/>
                    <a:pt x="269" y="176"/>
                    <a:pt x="269" y="176"/>
                  </a:cubicBezTo>
                  <a:cubicBezTo>
                    <a:pt x="262" y="178"/>
                    <a:pt x="254" y="179"/>
                    <a:pt x="247" y="180"/>
                  </a:cubicBezTo>
                  <a:cubicBezTo>
                    <a:pt x="246" y="180"/>
                    <a:pt x="246" y="180"/>
                    <a:pt x="246" y="180"/>
                  </a:cubicBezTo>
                  <a:cubicBezTo>
                    <a:pt x="245" y="180"/>
                    <a:pt x="245" y="180"/>
                    <a:pt x="245" y="180"/>
                  </a:cubicBezTo>
                  <a:cubicBezTo>
                    <a:pt x="243" y="181"/>
                    <a:pt x="241" y="181"/>
                    <a:pt x="238" y="182"/>
                  </a:cubicBezTo>
                  <a:cubicBezTo>
                    <a:pt x="237" y="182"/>
                    <a:pt x="237" y="182"/>
                    <a:pt x="236" y="182"/>
                  </a:cubicBezTo>
                  <a:cubicBezTo>
                    <a:pt x="236" y="182"/>
                    <a:pt x="235" y="182"/>
                    <a:pt x="235" y="182"/>
                  </a:cubicBezTo>
                  <a:cubicBezTo>
                    <a:pt x="234" y="182"/>
                    <a:pt x="233" y="182"/>
                    <a:pt x="232" y="182"/>
                  </a:cubicBezTo>
                  <a:cubicBezTo>
                    <a:pt x="233" y="85"/>
                    <a:pt x="233" y="85"/>
                    <a:pt x="233" y="85"/>
                  </a:cubicBezTo>
                  <a:cubicBezTo>
                    <a:pt x="233" y="83"/>
                    <a:pt x="233" y="80"/>
                    <a:pt x="232" y="78"/>
                  </a:cubicBezTo>
                  <a:cubicBezTo>
                    <a:pt x="231" y="76"/>
                    <a:pt x="230" y="74"/>
                    <a:pt x="229" y="72"/>
                  </a:cubicBezTo>
                  <a:cubicBezTo>
                    <a:pt x="227" y="69"/>
                    <a:pt x="226" y="67"/>
                    <a:pt x="224" y="65"/>
                  </a:cubicBezTo>
                  <a:cubicBezTo>
                    <a:pt x="221" y="63"/>
                    <a:pt x="219" y="61"/>
                    <a:pt x="217" y="59"/>
                  </a:cubicBezTo>
                  <a:cubicBezTo>
                    <a:pt x="216" y="58"/>
                    <a:pt x="215" y="58"/>
                    <a:pt x="214" y="57"/>
                  </a:cubicBezTo>
                  <a:cubicBezTo>
                    <a:pt x="214" y="57"/>
                    <a:pt x="214" y="57"/>
                    <a:pt x="214" y="57"/>
                  </a:cubicBezTo>
                  <a:cubicBezTo>
                    <a:pt x="213" y="57"/>
                    <a:pt x="213" y="57"/>
                    <a:pt x="213" y="57"/>
                  </a:cubicBezTo>
                  <a:cubicBezTo>
                    <a:pt x="212" y="56"/>
                    <a:pt x="211" y="56"/>
                    <a:pt x="211" y="56"/>
                  </a:cubicBezTo>
                  <a:cubicBezTo>
                    <a:pt x="210" y="55"/>
                    <a:pt x="210" y="55"/>
                    <a:pt x="210" y="55"/>
                  </a:cubicBezTo>
                  <a:cubicBezTo>
                    <a:pt x="210" y="55"/>
                    <a:pt x="210" y="55"/>
                    <a:pt x="210" y="55"/>
                  </a:cubicBezTo>
                  <a:cubicBezTo>
                    <a:pt x="209" y="55"/>
                    <a:pt x="208" y="55"/>
                    <a:pt x="207" y="54"/>
                  </a:cubicBezTo>
                  <a:cubicBezTo>
                    <a:pt x="207" y="54"/>
                    <a:pt x="207" y="54"/>
                    <a:pt x="207" y="54"/>
                  </a:cubicBezTo>
                  <a:cubicBezTo>
                    <a:pt x="206" y="54"/>
                    <a:pt x="206" y="54"/>
                    <a:pt x="206" y="54"/>
                  </a:cubicBezTo>
                  <a:cubicBezTo>
                    <a:pt x="205" y="53"/>
                    <a:pt x="205" y="53"/>
                    <a:pt x="205" y="53"/>
                  </a:cubicBezTo>
                  <a:cubicBezTo>
                    <a:pt x="205" y="53"/>
                    <a:pt x="205" y="53"/>
                    <a:pt x="205" y="53"/>
                  </a:cubicBezTo>
                  <a:cubicBezTo>
                    <a:pt x="204" y="53"/>
                    <a:pt x="203" y="53"/>
                    <a:pt x="202" y="53"/>
                  </a:cubicBezTo>
                  <a:cubicBezTo>
                    <a:pt x="202" y="52"/>
                    <a:pt x="202" y="52"/>
                    <a:pt x="201" y="52"/>
                  </a:cubicBezTo>
                  <a:cubicBezTo>
                    <a:pt x="201" y="52"/>
                    <a:pt x="201" y="52"/>
                    <a:pt x="200" y="52"/>
                  </a:cubicBezTo>
                  <a:cubicBezTo>
                    <a:pt x="200" y="52"/>
                    <a:pt x="199" y="52"/>
                    <a:pt x="199" y="52"/>
                  </a:cubicBezTo>
                  <a:cubicBezTo>
                    <a:pt x="198" y="51"/>
                    <a:pt x="198" y="51"/>
                    <a:pt x="198" y="51"/>
                  </a:cubicBezTo>
                  <a:cubicBezTo>
                    <a:pt x="198" y="51"/>
                    <a:pt x="198" y="51"/>
                    <a:pt x="198" y="51"/>
                  </a:cubicBezTo>
                  <a:cubicBezTo>
                    <a:pt x="198" y="51"/>
                    <a:pt x="198" y="51"/>
                    <a:pt x="198" y="51"/>
                  </a:cubicBezTo>
                  <a:cubicBezTo>
                    <a:pt x="197" y="51"/>
                    <a:pt x="197" y="51"/>
                    <a:pt x="197" y="51"/>
                  </a:cubicBezTo>
                  <a:cubicBezTo>
                    <a:pt x="196" y="51"/>
                    <a:pt x="196" y="51"/>
                    <a:pt x="196" y="51"/>
                  </a:cubicBezTo>
                  <a:cubicBezTo>
                    <a:pt x="195" y="51"/>
                    <a:pt x="195" y="51"/>
                    <a:pt x="195" y="51"/>
                  </a:cubicBezTo>
                  <a:cubicBezTo>
                    <a:pt x="194" y="50"/>
                    <a:pt x="194" y="50"/>
                    <a:pt x="194" y="50"/>
                  </a:cubicBezTo>
                  <a:cubicBezTo>
                    <a:pt x="193" y="50"/>
                    <a:pt x="193" y="50"/>
                    <a:pt x="193" y="50"/>
                  </a:cubicBezTo>
                  <a:cubicBezTo>
                    <a:pt x="192" y="50"/>
                    <a:pt x="192" y="50"/>
                    <a:pt x="192" y="50"/>
                  </a:cubicBezTo>
                  <a:cubicBezTo>
                    <a:pt x="191" y="50"/>
                    <a:pt x="191" y="50"/>
                    <a:pt x="191" y="50"/>
                  </a:cubicBezTo>
                  <a:cubicBezTo>
                    <a:pt x="190" y="50"/>
                    <a:pt x="190" y="50"/>
                    <a:pt x="190" y="50"/>
                  </a:cubicBezTo>
                  <a:cubicBezTo>
                    <a:pt x="190" y="50"/>
                    <a:pt x="190" y="50"/>
                    <a:pt x="190" y="50"/>
                  </a:cubicBezTo>
                  <a:cubicBezTo>
                    <a:pt x="190" y="50"/>
                    <a:pt x="190" y="50"/>
                    <a:pt x="190" y="50"/>
                  </a:cubicBezTo>
                  <a:cubicBezTo>
                    <a:pt x="190" y="50"/>
                    <a:pt x="190" y="50"/>
                    <a:pt x="190" y="50"/>
                  </a:cubicBezTo>
                  <a:cubicBezTo>
                    <a:pt x="189" y="50"/>
                    <a:pt x="189" y="50"/>
                    <a:pt x="189" y="50"/>
                  </a:cubicBezTo>
                  <a:cubicBezTo>
                    <a:pt x="188" y="49"/>
                    <a:pt x="188" y="49"/>
                    <a:pt x="188" y="49"/>
                  </a:cubicBezTo>
                  <a:cubicBezTo>
                    <a:pt x="187" y="49"/>
                    <a:pt x="187" y="49"/>
                    <a:pt x="187" y="49"/>
                  </a:cubicBezTo>
                  <a:cubicBezTo>
                    <a:pt x="186" y="49"/>
                    <a:pt x="186" y="49"/>
                    <a:pt x="186" y="49"/>
                  </a:cubicBezTo>
                  <a:cubicBezTo>
                    <a:pt x="185" y="49"/>
                    <a:pt x="185" y="49"/>
                    <a:pt x="185" y="49"/>
                  </a:cubicBezTo>
                  <a:cubicBezTo>
                    <a:pt x="184" y="49"/>
                    <a:pt x="184" y="49"/>
                    <a:pt x="184" y="49"/>
                  </a:cubicBezTo>
                  <a:cubicBezTo>
                    <a:pt x="183" y="49"/>
                    <a:pt x="183" y="49"/>
                    <a:pt x="183" y="49"/>
                  </a:cubicBezTo>
                  <a:cubicBezTo>
                    <a:pt x="182" y="49"/>
                    <a:pt x="182" y="49"/>
                    <a:pt x="182" y="49"/>
                  </a:cubicBezTo>
                  <a:cubicBezTo>
                    <a:pt x="182" y="49"/>
                    <a:pt x="182" y="49"/>
                    <a:pt x="182" y="49"/>
                  </a:cubicBezTo>
                  <a:cubicBezTo>
                    <a:pt x="182" y="49"/>
                    <a:pt x="182" y="49"/>
                    <a:pt x="182" y="49"/>
                  </a:cubicBezTo>
                  <a:cubicBezTo>
                    <a:pt x="181" y="49"/>
                    <a:pt x="181" y="49"/>
                    <a:pt x="181" y="49"/>
                  </a:cubicBezTo>
                  <a:cubicBezTo>
                    <a:pt x="180" y="48"/>
                    <a:pt x="180" y="48"/>
                    <a:pt x="180" y="48"/>
                  </a:cubicBezTo>
                  <a:cubicBezTo>
                    <a:pt x="179" y="48"/>
                    <a:pt x="179" y="48"/>
                    <a:pt x="179" y="48"/>
                  </a:cubicBezTo>
                  <a:cubicBezTo>
                    <a:pt x="178" y="48"/>
                    <a:pt x="178" y="48"/>
                    <a:pt x="178" y="48"/>
                  </a:cubicBezTo>
                  <a:cubicBezTo>
                    <a:pt x="177" y="48"/>
                    <a:pt x="177" y="48"/>
                    <a:pt x="177" y="48"/>
                  </a:cubicBezTo>
                  <a:cubicBezTo>
                    <a:pt x="176" y="48"/>
                    <a:pt x="176" y="48"/>
                    <a:pt x="176" y="48"/>
                  </a:cubicBezTo>
                  <a:cubicBezTo>
                    <a:pt x="175" y="48"/>
                    <a:pt x="175" y="48"/>
                    <a:pt x="174" y="48"/>
                  </a:cubicBezTo>
                  <a:cubicBezTo>
                    <a:pt x="174" y="48"/>
                    <a:pt x="174" y="48"/>
                    <a:pt x="173" y="48"/>
                  </a:cubicBezTo>
                  <a:cubicBezTo>
                    <a:pt x="173" y="48"/>
                    <a:pt x="173" y="48"/>
                    <a:pt x="172" y="48"/>
                  </a:cubicBezTo>
                  <a:cubicBezTo>
                    <a:pt x="172" y="48"/>
                    <a:pt x="171" y="48"/>
                    <a:pt x="171" y="48"/>
                  </a:cubicBezTo>
                  <a:cubicBezTo>
                    <a:pt x="171" y="48"/>
                    <a:pt x="170" y="48"/>
                    <a:pt x="170" y="48"/>
                  </a:cubicBezTo>
                  <a:cubicBezTo>
                    <a:pt x="170" y="48"/>
                    <a:pt x="169" y="48"/>
                    <a:pt x="169" y="48"/>
                  </a:cubicBezTo>
                  <a:cubicBezTo>
                    <a:pt x="168" y="48"/>
                    <a:pt x="168" y="48"/>
                    <a:pt x="168" y="48"/>
                  </a:cubicBezTo>
                  <a:cubicBezTo>
                    <a:pt x="167" y="48"/>
                    <a:pt x="167" y="48"/>
                    <a:pt x="166" y="48"/>
                  </a:cubicBezTo>
                  <a:cubicBezTo>
                    <a:pt x="166" y="48"/>
                    <a:pt x="166" y="48"/>
                    <a:pt x="165" y="47"/>
                  </a:cubicBezTo>
                  <a:cubicBezTo>
                    <a:pt x="165" y="47"/>
                    <a:pt x="165" y="47"/>
                    <a:pt x="165" y="47"/>
                  </a:cubicBezTo>
                  <a:cubicBezTo>
                    <a:pt x="164" y="47"/>
                    <a:pt x="164" y="47"/>
                    <a:pt x="164" y="47"/>
                  </a:cubicBezTo>
                  <a:cubicBezTo>
                    <a:pt x="164" y="47"/>
                    <a:pt x="164" y="47"/>
                    <a:pt x="164" y="47"/>
                  </a:cubicBezTo>
                  <a:cubicBezTo>
                    <a:pt x="163" y="47"/>
                    <a:pt x="163" y="47"/>
                    <a:pt x="163" y="47"/>
                  </a:cubicBezTo>
                  <a:cubicBezTo>
                    <a:pt x="162" y="47"/>
                    <a:pt x="162" y="47"/>
                    <a:pt x="161" y="47"/>
                  </a:cubicBezTo>
                  <a:cubicBezTo>
                    <a:pt x="161" y="47"/>
                    <a:pt x="160" y="47"/>
                    <a:pt x="160" y="47"/>
                  </a:cubicBezTo>
                  <a:cubicBezTo>
                    <a:pt x="160" y="47"/>
                    <a:pt x="159" y="47"/>
                    <a:pt x="159" y="47"/>
                  </a:cubicBezTo>
                  <a:cubicBezTo>
                    <a:pt x="158" y="47"/>
                    <a:pt x="158" y="47"/>
                    <a:pt x="158" y="47"/>
                  </a:cubicBezTo>
                  <a:cubicBezTo>
                    <a:pt x="157" y="47"/>
                    <a:pt x="157" y="47"/>
                    <a:pt x="157" y="47"/>
                  </a:cubicBezTo>
                  <a:cubicBezTo>
                    <a:pt x="156" y="47"/>
                    <a:pt x="156" y="47"/>
                    <a:pt x="156" y="47"/>
                  </a:cubicBezTo>
                  <a:cubicBezTo>
                    <a:pt x="156" y="47"/>
                    <a:pt x="156" y="47"/>
                    <a:pt x="156" y="47"/>
                  </a:cubicBezTo>
                  <a:cubicBezTo>
                    <a:pt x="155" y="47"/>
                    <a:pt x="155" y="47"/>
                    <a:pt x="155" y="47"/>
                  </a:cubicBezTo>
                  <a:cubicBezTo>
                    <a:pt x="154" y="47"/>
                    <a:pt x="154" y="47"/>
                    <a:pt x="154" y="47"/>
                  </a:cubicBezTo>
                  <a:cubicBezTo>
                    <a:pt x="154" y="47"/>
                    <a:pt x="154" y="47"/>
                    <a:pt x="154" y="47"/>
                  </a:cubicBezTo>
                  <a:cubicBezTo>
                    <a:pt x="153" y="47"/>
                    <a:pt x="153" y="47"/>
                    <a:pt x="153" y="47"/>
                  </a:cubicBezTo>
                  <a:cubicBezTo>
                    <a:pt x="153" y="47"/>
                    <a:pt x="152" y="47"/>
                    <a:pt x="152" y="47"/>
                  </a:cubicBezTo>
                  <a:cubicBezTo>
                    <a:pt x="151" y="48"/>
                    <a:pt x="151" y="48"/>
                    <a:pt x="150" y="48"/>
                  </a:cubicBezTo>
                  <a:cubicBezTo>
                    <a:pt x="150" y="48"/>
                    <a:pt x="149" y="48"/>
                    <a:pt x="149" y="48"/>
                  </a:cubicBezTo>
                  <a:cubicBezTo>
                    <a:pt x="148" y="48"/>
                    <a:pt x="148" y="48"/>
                    <a:pt x="147" y="48"/>
                  </a:cubicBezTo>
                  <a:cubicBezTo>
                    <a:pt x="147" y="48"/>
                    <a:pt x="147" y="48"/>
                    <a:pt x="147" y="48"/>
                  </a:cubicBezTo>
                  <a:cubicBezTo>
                    <a:pt x="147" y="48"/>
                    <a:pt x="147" y="48"/>
                    <a:pt x="147" y="48"/>
                  </a:cubicBezTo>
                  <a:cubicBezTo>
                    <a:pt x="147" y="48"/>
                    <a:pt x="146" y="48"/>
                    <a:pt x="146" y="48"/>
                  </a:cubicBezTo>
                  <a:cubicBezTo>
                    <a:pt x="145" y="48"/>
                    <a:pt x="145" y="48"/>
                    <a:pt x="144" y="48"/>
                  </a:cubicBezTo>
                  <a:cubicBezTo>
                    <a:pt x="144" y="48"/>
                    <a:pt x="143" y="48"/>
                    <a:pt x="143" y="48"/>
                  </a:cubicBezTo>
                  <a:cubicBezTo>
                    <a:pt x="142" y="48"/>
                    <a:pt x="142" y="48"/>
                    <a:pt x="141" y="48"/>
                  </a:cubicBezTo>
                  <a:cubicBezTo>
                    <a:pt x="141" y="48"/>
                    <a:pt x="140" y="48"/>
                    <a:pt x="140" y="48"/>
                  </a:cubicBezTo>
                  <a:cubicBezTo>
                    <a:pt x="139" y="48"/>
                    <a:pt x="138" y="48"/>
                    <a:pt x="138" y="48"/>
                  </a:cubicBezTo>
                  <a:cubicBezTo>
                    <a:pt x="137" y="48"/>
                    <a:pt x="137" y="48"/>
                    <a:pt x="136" y="48"/>
                  </a:cubicBezTo>
                  <a:cubicBezTo>
                    <a:pt x="136" y="49"/>
                    <a:pt x="135" y="49"/>
                    <a:pt x="134" y="49"/>
                  </a:cubicBezTo>
                  <a:cubicBezTo>
                    <a:pt x="134" y="49"/>
                    <a:pt x="133" y="49"/>
                    <a:pt x="132" y="49"/>
                  </a:cubicBezTo>
                  <a:cubicBezTo>
                    <a:pt x="132" y="49"/>
                    <a:pt x="132" y="49"/>
                    <a:pt x="132" y="49"/>
                  </a:cubicBezTo>
                  <a:cubicBezTo>
                    <a:pt x="132" y="49"/>
                    <a:pt x="132" y="49"/>
                    <a:pt x="132" y="49"/>
                  </a:cubicBezTo>
                  <a:cubicBezTo>
                    <a:pt x="131" y="49"/>
                    <a:pt x="130" y="49"/>
                    <a:pt x="130" y="49"/>
                  </a:cubicBezTo>
                  <a:cubicBezTo>
                    <a:pt x="129" y="49"/>
                    <a:pt x="129" y="49"/>
                    <a:pt x="128" y="49"/>
                  </a:cubicBezTo>
                  <a:cubicBezTo>
                    <a:pt x="127" y="50"/>
                    <a:pt x="126" y="50"/>
                    <a:pt x="126" y="50"/>
                  </a:cubicBezTo>
                  <a:cubicBezTo>
                    <a:pt x="125" y="50"/>
                    <a:pt x="125" y="50"/>
                    <a:pt x="125" y="50"/>
                  </a:cubicBezTo>
                  <a:cubicBezTo>
                    <a:pt x="125" y="50"/>
                    <a:pt x="125" y="50"/>
                    <a:pt x="125" y="50"/>
                  </a:cubicBezTo>
                  <a:cubicBezTo>
                    <a:pt x="124" y="50"/>
                    <a:pt x="123" y="50"/>
                    <a:pt x="122" y="50"/>
                  </a:cubicBezTo>
                  <a:cubicBezTo>
                    <a:pt x="121" y="50"/>
                    <a:pt x="121" y="50"/>
                    <a:pt x="121" y="50"/>
                  </a:cubicBezTo>
                  <a:cubicBezTo>
                    <a:pt x="121" y="50"/>
                    <a:pt x="121" y="50"/>
                    <a:pt x="121" y="50"/>
                  </a:cubicBezTo>
                  <a:cubicBezTo>
                    <a:pt x="120" y="51"/>
                    <a:pt x="119" y="51"/>
                    <a:pt x="118" y="51"/>
                  </a:cubicBezTo>
                  <a:cubicBezTo>
                    <a:pt x="118" y="51"/>
                    <a:pt x="118" y="51"/>
                    <a:pt x="118" y="51"/>
                  </a:cubicBezTo>
                  <a:cubicBezTo>
                    <a:pt x="117" y="51"/>
                    <a:pt x="117" y="51"/>
                    <a:pt x="117" y="51"/>
                  </a:cubicBezTo>
                  <a:cubicBezTo>
                    <a:pt x="116" y="52"/>
                    <a:pt x="115" y="52"/>
                    <a:pt x="115" y="52"/>
                  </a:cubicBezTo>
                  <a:cubicBezTo>
                    <a:pt x="114" y="52"/>
                    <a:pt x="114" y="52"/>
                    <a:pt x="114" y="52"/>
                  </a:cubicBezTo>
                  <a:cubicBezTo>
                    <a:pt x="114" y="52"/>
                    <a:pt x="114" y="52"/>
                    <a:pt x="114" y="52"/>
                  </a:cubicBezTo>
                  <a:cubicBezTo>
                    <a:pt x="113" y="52"/>
                    <a:pt x="113" y="52"/>
                    <a:pt x="113" y="52"/>
                  </a:cubicBezTo>
                  <a:cubicBezTo>
                    <a:pt x="112" y="53"/>
                    <a:pt x="112" y="53"/>
                    <a:pt x="111" y="53"/>
                  </a:cubicBezTo>
                  <a:cubicBezTo>
                    <a:pt x="111" y="53"/>
                    <a:pt x="111" y="53"/>
                    <a:pt x="111" y="53"/>
                  </a:cubicBezTo>
                  <a:cubicBezTo>
                    <a:pt x="110" y="53"/>
                    <a:pt x="110" y="53"/>
                    <a:pt x="110" y="53"/>
                  </a:cubicBezTo>
                  <a:cubicBezTo>
                    <a:pt x="110" y="53"/>
                    <a:pt x="110" y="53"/>
                    <a:pt x="110" y="53"/>
                  </a:cubicBezTo>
                  <a:cubicBezTo>
                    <a:pt x="110" y="53"/>
                    <a:pt x="110" y="53"/>
                    <a:pt x="110" y="53"/>
                  </a:cubicBezTo>
                  <a:cubicBezTo>
                    <a:pt x="109" y="54"/>
                    <a:pt x="109" y="54"/>
                    <a:pt x="109" y="54"/>
                  </a:cubicBezTo>
                  <a:cubicBezTo>
                    <a:pt x="108" y="54"/>
                    <a:pt x="108" y="54"/>
                    <a:pt x="108" y="54"/>
                  </a:cubicBezTo>
                  <a:cubicBezTo>
                    <a:pt x="108" y="54"/>
                    <a:pt x="108" y="54"/>
                    <a:pt x="108" y="54"/>
                  </a:cubicBezTo>
                  <a:cubicBezTo>
                    <a:pt x="108" y="54"/>
                    <a:pt x="108" y="54"/>
                    <a:pt x="108" y="54"/>
                  </a:cubicBezTo>
                  <a:cubicBezTo>
                    <a:pt x="107" y="54"/>
                    <a:pt x="107" y="54"/>
                    <a:pt x="107" y="54"/>
                  </a:cubicBezTo>
                  <a:cubicBezTo>
                    <a:pt x="107" y="54"/>
                    <a:pt x="107" y="54"/>
                    <a:pt x="107" y="54"/>
                  </a:cubicBezTo>
                  <a:cubicBezTo>
                    <a:pt x="106" y="55"/>
                    <a:pt x="106" y="55"/>
                    <a:pt x="106" y="55"/>
                  </a:cubicBezTo>
                  <a:cubicBezTo>
                    <a:pt x="106" y="55"/>
                    <a:pt x="106" y="55"/>
                    <a:pt x="106" y="55"/>
                  </a:cubicBezTo>
                  <a:cubicBezTo>
                    <a:pt x="106" y="55"/>
                    <a:pt x="106" y="55"/>
                    <a:pt x="106" y="55"/>
                  </a:cubicBezTo>
                  <a:cubicBezTo>
                    <a:pt x="106" y="55"/>
                    <a:pt x="106" y="55"/>
                    <a:pt x="106" y="55"/>
                  </a:cubicBezTo>
                  <a:cubicBezTo>
                    <a:pt x="106" y="55"/>
                    <a:pt x="106" y="55"/>
                    <a:pt x="106" y="55"/>
                  </a:cubicBezTo>
                  <a:cubicBezTo>
                    <a:pt x="105" y="55"/>
                    <a:pt x="105" y="55"/>
                    <a:pt x="105" y="55"/>
                  </a:cubicBezTo>
                  <a:cubicBezTo>
                    <a:pt x="105" y="55"/>
                    <a:pt x="105" y="55"/>
                    <a:pt x="105" y="55"/>
                  </a:cubicBezTo>
                  <a:cubicBezTo>
                    <a:pt x="105" y="55"/>
                    <a:pt x="105" y="55"/>
                    <a:pt x="105" y="55"/>
                  </a:cubicBezTo>
                  <a:cubicBezTo>
                    <a:pt x="105" y="56"/>
                    <a:pt x="105" y="56"/>
                    <a:pt x="105" y="56"/>
                  </a:cubicBezTo>
                  <a:cubicBezTo>
                    <a:pt x="104" y="56"/>
                    <a:pt x="102" y="57"/>
                    <a:pt x="101" y="58"/>
                  </a:cubicBezTo>
                  <a:cubicBezTo>
                    <a:pt x="101" y="58"/>
                    <a:pt x="101" y="58"/>
                    <a:pt x="101" y="58"/>
                  </a:cubicBezTo>
                  <a:cubicBezTo>
                    <a:pt x="100" y="58"/>
                    <a:pt x="98" y="59"/>
                    <a:pt x="97" y="59"/>
                  </a:cubicBezTo>
                  <a:cubicBezTo>
                    <a:pt x="97" y="59"/>
                    <a:pt x="97" y="59"/>
                    <a:pt x="97" y="59"/>
                  </a:cubicBezTo>
                  <a:cubicBezTo>
                    <a:pt x="95" y="60"/>
                    <a:pt x="94" y="60"/>
                    <a:pt x="92" y="61"/>
                  </a:cubicBezTo>
                  <a:cubicBezTo>
                    <a:pt x="92" y="61"/>
                    <a:pt x="92" y="61"/>
                    <a:pt x="92" y="61"/>
                  </a:cubicBezTo>
                  <a:cubicBezTo>
                    <a:pt x="90" y="61"/>
                    <a:pt x="89" y="61"/>
                    <a:pt x="88" y="62"/>
                  </a:cubicBezTo>
                  <a:cubicBezTo>
                    <a:pt x="87" y="62"/>
                    <a:pt x="87" y="62"/>
                    <a:pt x="87" y="62"/>
                  </a:cubicBezTo>
                  <a:cubicBezTo>
                    <a:pt x="85" y="62"/>
                    <a:pt x="84" y="62"/>
                    <a:pt x="82" y="63"/>
                  </a:cubicBezTo>
                  <a:cubicBezTo>
                    <a:pt x="82" y="63"/>
                    <a:pt x="82" y="63"/>
                    <a:pt x="82" y="63"/>
                  </a:cubicBezTo>
                  <a:cubicBezTo>
                    <a:pt x="80" y="63"/>
                    <a:pt x="79" y="63"/>
                    <a:pt x="77" y="63"/>
                  </a:cubicBezTo>
                  <a:cubicBezTo>
                    <a:pt x="77" y="63"/>
                    <a:pt x="77" y="63"/>
                    <a:pt x="77" y="63"/>
                  </a:cubicBezTo>
                  <a:cubicBezTo>
                    <a:pt x="75" y="63"/>
                    <a:pt x="73" y="63"/>
                    <a:pt x="72" y="64"/>
                  </a:cubicBezTo>
                  <a:cubicBezTo>
                    <a:pt x="72" y="64"/>
                    <a:pt x="72" y="64"/>
                    <a:pt x="72" y="64"/>
                  </a:cubicBezTo>
                  <a:cubicBezTo>
                    <a:pt x="70" y="64"/>
                    <a:pt x="68" y="64"/>
                    <a:pt x="66" y="64"/>
                  </a:cubicBezTo>
                  <a:cubicBezTo>
                    <a:pt x="64" y="64"/>
                    <a:pt x="62" y="64"/>
                    <a:pt x="60" y="64"/>
                  </a:cubicBezTo>
                  <a:cubicBezTo>
                    <a:pt x="60" y="64"/>
                    <a:pt x="60" y="64"/>
                    <a:pt x="60" y="64"/>
                  </a:cubicBezTo>
                  <a:cubicBezTo>
                    <a:pt x="58" y="64"/>
                    <a:pt x="56" y="63"/>
                    <a:pt x="54" y="63"/>
                  </a:cubicBezTo>
                  <a:cubicBezTo>
                    <a:pt x="54" y="63"/>
                    <a:pt x="54" y="63"/>
                    <a:pt x="54" y="63"/>
                  </a:cubicBezTo>
                  <a:cubicBezTo>
                    <a:pt x="52" y="63"/>
                    <a:pt x="50" y="63"/>
                    <a:pt x="48" y="63"/>
                  </a:cubicBezTo>
                  <a:cubicBezTo>
                    <a:pt x="48" y="63"/>
                    <a:pt x="48" y="63"/>
                    <a:pt x="48" y="63"/>
                  </a:cubicBezTo>
                  <a:cubicBezTo>
                    <a:pt x="48" y="63"/>
                    <a:pt x="48" y="63"/>
                    <a:pt x="48" y="63"/>
                  </a:cubicBezTo>
                  <a:cubicBezTo>
                    <a:pt x="46" y="63"/>
                    <a:pt x="44" y="62"/>
                    <a:pt x="43" y="62"/>
                  </a:cubicBezTo>
                  <a:cubicBezTo>
                    <a:pt x="42" y="62"/>
                    <a:pt x="41" y="62"/>
                    <a:pt x="40" y="61"/>
                  </a:cubicBezTo>
                  <a:cubicBezTo>
                    <a:pt x="40" y="61"/>
                    <a:pt x="39" y="61"/>
                    <a:pt x="39" y="61"/>
                  </a:cubicBezTo>
                  <a:cubicBezTo>
                    <a:pt x="38" y="60"/>
                    <a:pt x="37" y="60"/>
                    <a:pt x="37" y="60"/>
                  </a:cubicBezTo>
                  <a:cubicBezTo>
                    <a:pt x="36" y="60"/>
                    <a:pt x="36" y="59"/>
                    <a:pt x="36" y="59"/>
                  </a:cubicBezTo>
                  <a:cubicBezTo>
                    <a:pt x="35" y="59"/>
                    <a:pt x="34" y="58"/>
                    <a:pt x="34" y="58"/>
                  </a:cubicBezTo>
                  <a:cubicBezTo>
                    <a:pt x="33" y="57"/>
                    <a:pt x="33" y="57"/>
                    <a:pt x="33" y="57"/>
                  </a:cubicBezTo>
                  <a:cubicBezTo>
                    <a:pt x="32" y="56"/>
                    <a:pt x="31" y="56"/>
                    <a:pt x="31" y="55"/>
                  </a:cubicBezTo>
                  <a:cubicBezTo>
                    <a:pt x="31" y="55"/>
                    <a:pt x="30" y="54"/>
                    <a:pt x="30" y="54"/>
                  </a:cubicBezTo>
                  <a:cubicBezTo>
                    <a:pt x="29" y="53"/>
                    <a:pt x="29" y="53"/>
                    <a:pt x="28" y="52"/>
                  </a:cubicBezTo>
                  <a:cubicBezTo>
                    <a:pt x="28" y="52"/>
                    <a:pt x="27" y="51"/>
                    <a:pt x="27" y="51"/>
                  </a:cubicBezTo>
                  <a:cubicBezTo>
                    <a:pt x="26" y="50"/>
                    <a:pt x="26" y="49"/>
                    <a:pt x="25" y="49"/>
                  </a:cubicBezTo>
                  <a:cubicBezTo>
                    <a:pt x="25" y="48"/>
                    <a:pt x="25" y="48"/>
                    <a:pt x="24" y="47"/>
                  </a:cubicBezTo>
                  <a:cubicBezTo>
                    <a:pt x="24" y="46"/>
                    <a:pt x="23" y="46"/>
                    <a:pt x="23" y="45"/>
                  </a:cubicBezTo>
                  <a:cubicBezTo>
                    <a:pt x="22" y="44"/>
                    <a:pt x="22" y="44"/>
                    <a:pt x="21" y="43"/>
                  </a:cubicBezTo>
                  <a:cubicBezTo>
                    <a:pt x="21" y="43"/>
                    <a:pt x="21" y="42"/>
                    <a:pt x="20" y="41"/>
                  </a:cubicBezTo>
                  <a:cubicBezTo>
                    <a:pt x="20" y="41"/>
                    <a:pt x="19" y="40"/>
                    <a:pt x="19" y="39"/>
                  </a:cubicBezTo>
                  <a:cubicBezTo>
                    <a:pt x="18" y="38"/>
                    <a:pt x="17" y="36"/>
                    <a:pt x="16" y="34"/>
                  </a:cubicBezTo>
                  <a:cubicBezTo>
                    <a:pt x="15" y="33"/>
                    <a:pt x="15" y="32"/>
                    <a:pt x="14" y="31"/>
                  </a:cubicBezTo>
                  <a:cubicBezTo>
                    <a:pt x="13" y="29"/>
                    <a:pt x="12" y="27"/>
                    <a:pt x="11" y="25"/>
                  </a:cubicBezTo>
                  <a:cubicBezTo>
                    <a:pt x="11" y="24"/>
                    <a:pt x="10" y="23"/>
                    <a:pt x="10" y="22"/>
                  </a:cubicBezTo>
                  <a:cubicBezTo>
                    <a:pt x="9" y="22"/>
                    <a:pt x="9" y="21"/>
                    <a:pt x="9" y="20"/>
                  </a:cubicBezTo>
                  <a:cubicBezTo>
                    <a:pt x="7" y="17"/>
                    <a:pt x="6" y="14"/>
                    <a:pt x="4" y="12"/>
                  </a:cubicBezTo>
                  <a:cubicBezTo>
                    <a:pt x="4" y="11"/>
                    <a:pt x="4" y="11"/>
                    <a:pt x="4" y="11"/>
                  </a:cubicBezTo>
                  <a:cubicBezTo>
                    <a:pt x="3" y="10"/>
                    <a:pt x="3" y="9"/>
                    <a:pt x="2" y="7"/>
                  </a:cubicBezTo>
                  <a:cubicBezTo>
                    <a:pt x="2" y="7"/>
                    <a:pt x="2" y="6"/>
                    <a:pt x="1" y="5"/>
                  </a:cubicBezTo>
                  <a:cubicBezTo>
                    <a:pt x="1" y="5"/>
                    <a:pt x="1" y="4"/>
                    <a:pt x="0" y="3"/>
                  </a:cubicBezTo>
                  <a:cubicBezTo>
                    <a:pt x="0" y="3"/>
                    <a:pt x="0" y="2"/>
                    <a:pt x="0" y="1"/>
                  </a:cubicBezTo>
                  <a:cubicBezTo>
                    <a:pt x="0" y="1"/>
                    <a:pt x="0" y="0"/>
                    <a:pt x="0" y="0"/>
                  </a:cubicBezTo>
                  <a:cubicBezTo>
                    <a:pt x="2" y="141"/>
                    <a:pt x="2" y="141"/>
                    <a:pt x="2" y="141"/>
                  </a:cubicBezTo>
                  <a:cubicBezTo>
                    <a:pt x="2" y="142"/>
                    <a:pt x="2" y="142"/>
                    <a:pt x="2" y="143"/>
                  </a:cubicBezTo>
                  <a:cubicBezTo>
                    <a:pt x="2" y="143"/>
                    <a:pt x="2" y="144"/>
                    <a:pt x="2" y="145"/>
                  </a:cubicBezTo>
                  <a:cubicBezTo>
                    <a:pt x="2" y="146"/>
                    <a:pt x="3" y="146"/>
                    <a:pt x="3" y="147"/>
                  </a:cubicBezTo>
                  <a:cubicBezTo>
                    <a:pt x="3" y="148"/>
                    <a:pt x="4" y="149"/>
                    <a:pt x="4" y="149"/>
                  </a:cubicBezTo>
                  <a:cubicBezTo>
                    <a:pt x="5" y="151"/>
                    <a:pt x="5" y="152"/>
                    <a:pt x="6" y="153"/>
                  </a:cubicBezTo>
                  <a:cubicBezTo>
                    <a:pt x="6" y="154"/>
                    <a:pt x="6" y="154"/>
                    <a:pt x="6" y="154"/>
                  </a:cubicBezTo>
                  <a:cubicBezTo>
                    <a:pt x="8" y="158"/>
                    <a:pt x="10" y="162"/>
                    <a:pt x="12" y="166"/>
                  </a:cubicBezTo>
                  <a:cubicBezTo>
                    <a:pt x="12" y="167"/>
                    <a:pt x="13" y="168"/>
                    <a:pt x="13" y="169"/>
                  </a:cubicBezTo>
                  <a:cubicBezTo>
                    <a:pt x="14" y="171"/>
                    <a:pt x="15" y="173"/>
                    <a:pt x="16" y="175"/>
                  </a:cubicBezTo>
                  <a:cubicBezTo>
                    <a:pt x="16" y="176"/>
                    <a:pt x="17" y="177"/>
                    <a:pt x="18" y="178"/>
                  </a:cubicBezTo>
                  <a:cubicBezTo>
                    <a:pt x="18" y="180"/>
                    <a:pt x="19" y="181"/>
                    <a:pt x="20" y="183"/>
                  </a:cubicBezTo>
                  <a:cubicBezTo>
                    <a:pt x="20" y="183"/>
                    <a:pt x="20" y="184"/>
                    <a:pt x="21" y="184"/>
                  </a:cubicBezTo>
                  <a:cubicBezTo>
                    <a:pt x="21" y="185"/>
                    <a:pt x="21" y="185"/>
                    <a:pt x="21" y="185"/>
                  </a:cubicBezTo>
                  <a:cubicBezTo>
                    <a:pt x="21" y="185"/>
                    <a:pt x="21" y="185"/>
                    <a:pt x="22" y="186"/>
                  </a:cubicBezTo>
                  <a:cubicBezTo>
                    <a:pt x="22" y="187"/>
                    <a:pt x="23" y="187"/>
                    <a:pt x="23" y="188"/>
                  </a:cubicBezTo>
                  <a:cubicBezTo>
                    <a:pt x="23" y="189"/>
                    <a:pt x="24" y="189"/>
                    <a:pt x="24" y="190"/>
                  </a:cubicBezTo>
                  <a:cubicBezTo>
                    <a:pt x="25" y="191"/>
                    <a:pt x="25" y="192"/>
                    <a:pt x="26" y="192"/>
                  </a:cubicBezTo>
                  <a:cubicBezTo>
                    <a:pt x="26" y="193"/>
                    <a:pt x="26" y="194"/>
                    <a:pt x="27" y="194"/>
                  </a:cubicBezTo>
                  <a:cubicBezTo>
                    <a:pt x="27" y="195"/>
                    <a:pt x="28" y="195"/>
                    <a:pt x="28" y="196"/>
                  </a:cubicBezTo>
                  <a:cubicBezTo>
                    <a:pt x="29" y="197"/>
                    <a:pt x="29" y="197"/>
                    <a:pt x="30" y="198"/>
                  </a:cubicBezTo>
                  <a:cubicBezTo>
                    <a:pt x="30" y="199"/>
                    <a:pt x="30" y="199"/>
                    <a:pt x="30" y="199"/>
                  </a:cubicBezTo>
                  <a:cubicBezTo>
                    <a:pt x="31" y="200"/>
                    <a:pt x="31" y="200"/>
                    <a:pt x="31" y="200"/>
                  </a:cubicBezTo>
                  <a:cubicBezTo>
                    <a:pt x="32" y="201"/>
                    <a:pt x="32" y="201"/>
                    <a:pt x="32" y="201"/>
                  </a:cubicBezTo>
                  <a:cubicBezTo>
                    <a:pt x="32" y="201"/>
                    <a:pt x="32" y="201"/>
                    <a:pt x="32" y="201"/>
                  </a:cubicBezTo>
                  <a:cubicBezTo>
                    <a:pt x="33" y="202"/>
                    <a:pt x="33" y="202"/>
                    <a:pt x="34" y="203"/>
                  </a:cubicBezTo>
                  <a:cubicBezTo>
                    <a:pt x="34" y="203"/>
                    <a:pt x="35" y="203"/>
                    <a:pt x="35" y="204"/>
                  </a:cubicBezTo>
                  <a:cubicBezTo>
                    <a:pt x="36" y="204"/>
                    <a:pt x="36" y="205"/>
                    <a:pt x="37" y="205"/>
                  </a:cubicBezTo>
                  <a:cubicBezTo>
                    <a:pt x="37" y="205"/>
                    <a:pt x="38" y="206"/>
                    <a:pt x="38" y="206"/>
                  </a:cubicBezTo>
                  <a:cubicBezTo>
                    <a:pt x="39" y="206"/>
                    <a:pt x="39" y="207"/>
                    <a:pt x="40" y="207"/>
                  </a:cubicBezTo>
                  <a:cubicBezTo>
                    <a:pt x="40" y="207"/>
                    <a:pt x="41" y="208"/>
                    <a:pt x="41" y="208"/>
                  </a:cubicBezTo>
                  <a:cubicBezTo>
                    <a:pt x="42" y="208"/>
                    <a:pt x="42" y="208"/>
                    <a:pt x="42" y="208"/>
                  </a:cubicBezTo>
                  <a:cubicBezTo>
                    <a:pt x="42" y="208"/>
                    <a:pt x="42" y="208"/>
                    <a:pt x="42" y="208"/>
                  </a:cubicBezTo>
                  <a:cubicBezTo>
                    <a:pt x="42" y="208"/>
                    <a:pt x="42" y="208"/>
                    <a:pt x="42" y="208"/>
                  </a:cubicBezTo>
                  <a:cubicBezTo>
                    <a:pt x="42" y="208"/>
                    <a:pt x="42" y="208"/>
                    <a:pt x="42" y="208"/>
                  </a:cubicBezTo>
                  <a:cubicBezTo>
                    <a:pt x="43" y="208"/>
                    <a:pt x="43" y="208"/>
                    <a:pt x="43" y="208"/>
                  </a:cubicBezTo>
                  <a:cubicBezTo>
                    <a:pt x="43" y="208"/>
                    <a:pt x="43" y="208"/>
                    <a:pt x="43" y="208"/>
                  </a:cubicBezTo>
                  <a:cubicBezTo>
                    <a:pt x="43" y="208"/>
                    <a:pt x="43" y="208"/>
                    <a:pt x="43" y="208"/>
                  </a:cubicBezTo>
                  <a:cubicBezTo>
                    <a:pt x="43" y="208"/>
                    <a:pt x="43" y="208"/>
                    <a:pt x="43" y="208"/>
                  </a:cubicBezTo>
                  <a:cubicBezTo>
                    <a:pt x="43" y="208"/>
                    <a:pt x="43" y="208"/>
                    <a:pt x="43" y="208"/>
                  </a:cubicBezTo>
                  <a:cubicBezTo>
                    <a:pt x="44" y="208"/>
                    <a:pt x="44" y="208"/>
                    <a:pt x="44" y="208"/>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5" y="209"/>
                    <a:pt x="45" y="209"/>
                    <a:pt x="45" y="209"/>
                  </a:cubicBezTo>
                  <a:cubicBezTo>
                    <a:pt x="45" y="209"/>
                    <a:pt x="45" y="209"/>
                    <a:pt x="45" y="209"/>
                  </a:cubicBezTo>
                  <a:cubicBezTo>
                    <a:pt x="46" y="209"/>
                    <a:pt x="46" y="209"/>
                    <a:pt x="46" y="209"/>
                  </a:cubicBezTo>
                  <a:cubicBezTo>
                    <a:pt x="46" y="209"/>
                    <a:pt x="46" y="209"/>
                    <a:pt x="46" y="209"/>
                  </a:cubicBezTo>
                  <a:cubicBezTo>
                    <a:pt x="47" y="209"/>
                    <a:pt x="47" y="209"/>
                    <a:pt x="47" y="209"/>
                  </a:cubicBezTo>
                  <a:cubicBezTo>
                    <a:pt x="48" y="209"/>
                    <a:pt x="48" y="209"/>
                    <a:pt x="48" y="209"/>
                  </a:cubicBezTo>
                  <a:cubicBezTo>
                    <a:pt x="48" y="209"/>
                    <a:pt x="48" y="209"/>
                    <a:pt x="48" y="209"/>
                  </a:cubicBezTo>
                  <a:cubicBezTo>
                    <a:pt x="49" y="209"/>
                    <a:pt x="49" y="209"/>
                    <a:pt x="49" y="209"/>
                  </a:cubicBezTo>
                  <a:cubicBezTo>
                    <a:pt x="50" y="209"/>
                    <a:pt x="50" y="209"/>
                    <a:pt x="50" y="209"/>
                  </a:cubicBezTo>
                  <a:cubicBezTo>
                    <a:pt x="51" y="210"/>
                    <a:pt x="51" y="210"/>
                    <a:pt x="51" y="210"/>
                  </a:cubicBezTo>
                  <a:cubicBezTo>
                    <a:pt x="52" y="210"/>
                    <a:pt x="52" y="210"/>
                    <a:pt x="52" y="210"/>
                  </a:cubicBezTo>
                  <a:cubicBezTo>
                    <a:pt x="52" y="210"/>
                    <a:pt x="52" y="210"/>
                    <a:pt x="52" y="210"/>
                  </a:cubicBezTo>
                  <a:cubicBezTo>
                    <a:pt x="53" y="210"/>
                    <a:pt x="53" y="210"/>
                    <a:pt x="53" y="210"/>
                  </a:cubicBezTo>
                  <a:cubicBezTo>
                    <a:pt x="54" y="210"/>
                    <a:pt x="54" y="210"/>
                    <a:pt x="54" y="210"/>
                  </a:cubicBezTo>
                  <a:cubicBezTo>
                    <a:pt x="55" y="210"/>
                    <a:pt x="55" y="210"/>
                    <a:pt x="55" y="210"/>
                  </a:cubicBezTo>
                  <a:cubicBezTo>
                    <a:pt x="55" y="210"/>
                    <a:pt x="55" y="210"/>
                    <a:pt x="55" y="210"/>
                  </a:cubicBezTo>
                  <a:cubicBezTo>
                    <a:pt x="55" y="210"/>
                    <a:pt x="55" y="210"/>
                    <a:pt x="55" y="210"/>
                  </a:cubicBezTo>
                  <a:cubicBezTo>
                    <a:pt x="55" y="210"/>
                    <a:pt x="55" y="210"/>
                    <a:pt x="55" y="210"/>
                  </a:cubicBezTo>
                  <a:cubicBezTo>
                    <a:pt x="56" y="210"/>
                    <a:pt x="56" y="210"/>
                    <a:pt x="56" y="210"/>
                  </a:cubicBezTo>
                  <a:cubicBezTo>
                    <a:pt x="56" y="210"/>
                    <a:pt x="56" y="210"/>
                    <a:pt x="56" y="210"/>
                  </a:cubicBezTo>
                  <a:cubicBezTo>
                    <a:pt x="57" y="210"/>
                    <a:pt x="57" y="210"/>
                    <a:pt x="57" y="210"/>
                  </a:cubicBezTo>
                  <a:cubicBezTo>
                    <a:pt x="58" y="210"/>
                    <a:pt x="58" y="210"/>
                    <a:pt x="58" y="210"/>
                  </a:cubicBezTo>
                  <a:cubicBezTo>
                    <a:pt x="59" y="210"/>
                    <a:pt x="59" y="210"/>
                    <a:pt x="59" y="210"/>
                  </a:cubicBezTo>
                  <a:cubicBezTo>
                    <a:pt x="60" y="210"/>
                    <a:pt x="60" y="210"/>
                    <a:pt x="60" y="210"/>
                  </a:cubicBezTo>
                  <a:cubicBezTo>
                    <a:pt x="60" y="210"/>
                    <a:pt x="60" y="210"/>
                    <a:pt x="60" y="210"/>
                  </a:cubicBezTo>
                  <a:cubicBezTo>
                    <a:pt x="61" y="210"/>
                    <a:pt x="61" y="210"/>
                    <a:pt x="61" y="210"/>
                  </a:cubicBezTo>
                  <a:cubicBezTo>
                    <a:pt x="61" y="210"/>
                    <a:pt x="61" y="210"/>
                    <a:pt x="61" y="210"/>
                  </a:cubicBezTo>
                  <a:cubicBezTo>
                    <a:pt x="62" y="210"/>
                    <a:pt x="62" y="210"/>
                    <a:pt x="62" y="210"/>
                  </a:cubicBezTo>
                  <a:cubicBezTo>
                    <a:pt x="63" y="210"/>
                    <a:pt x="63" y="210"/>
                    <a:pt x="63" y="210"/>
                  </a:cubicBezTo>
                  <a:cubicBezTo>
                    <a:pt x="64" y="210"/>
                    <a:pt x="64" y="210"/>
                    <a:pt x="64" y="210"/>
                  </a:cubicBezTo>
                  <a:cubicBezTo>
                    <a:pt x="65" y="210"/>
                    <a:pt x="65" y="210"/>
                    <a:pt x="65" y="210"/>
                  </a:cubicBezTo>
                  <a:cubicBezTo>
                    <a:pt x="65" y="210"/>
                    <a:pt x="65" y="210"/>
                    <a:pt x="65" y="210"/>
                  </a:cubicBezTo>
                  <a:cubicBezTo>
                    <a:pt x="66" y="210"/>
                    <a:pt x="66" y="210"/>
                    <a:pt x="66" y="210"/>
                  </a:cubicBezTo>
                  <a:close/>
                </a:path>
              </a:pathLst>
            </a:custGeom>
            <a:gradFill rotWithShape="1">
              <a:gsLst>
                <a:gs pos="0">
                  <a:srgbClr val="292929"/>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5" name="Freeform 4">
              <a:extLst>
                <a:ext uri="{FF2B5EF4-FFF2-40B4-BE49-F238E27FC236}">
                  <a16:creationId xmlns:a16="http://schemas.microsoft.com/office/drawing/2014/main" id="{D650C3A8-1819-4410-B4AF-20C20FDD158E}"/>
                </a:ext>
              </a:extLst>
            </p:cNvPr>
            <p:cNvSpPr>
              <a:spLocks/>
            </p:cNvSpPr>
            <p:nvPr/>
          </p:nvSpPr>
          <p:spPr bwMode="auto">
            <a:xfrm>
              <a:off x="4646613" y="3046413"/>
              <a:ext cx="1217612" cy="385762"/>
            </a:xfrm>
            <a:custGeom>
              <a:avLst/>
              <a:gdLst>
                <a:gd name="T0" fmla="*/ 2147483647 w 827"/>
                <a:gd name="T1" fmla="*/ 2147483647 h 262"/>
                <a:gd name="T2" fmla="*/ 2147483647 w 827"/>
                <a:gd name="T3" fmla="*/ 2147483647 h 262"/>
                <a:gd name="T4" fmla="*/ 2147483647 w 827"/>
                <a:gd name="T5" fmla="*/ 2147483647 h 262"/>
                <a:gd name="T6" fmla="*/ 2147483647 w 827"/>
                <a:gd name="T7" fmla="*/ 2147483647 h 262"/>
                <a:gd name="T8" fmla="*/ 2147483647 w 827"/>
                <a:gd name="T9" fmla="*/ 2147483647 h 262"/>
                <a:gd name="T10" fmla="*/ 2147483647 w 827"/>
                <a:gd name="T11" fmla="*/ 2147483647 h 262"/>
                <a:gd name="T12" fmla="*/ 2147483647 w 827"/>
                <a:gd name="T13" fmla="*/ 2147483647 h 262"/>
                <a:gd name="T14" fmla="*/ 2147483647 w 827"/>
                <a:gd name="T15" fmla="*/ 2147483647 h 262"/>
                <a:gd name="T16" fmla="*/ 2147483647 w 827"/>
                <a:gd name="T17" fmla="*/ 2147483647 h 262"/>
                <a:gd name="T18" fmla="*/ 2147483647 w 827"/>
                <a:gd name="T19" fmla="*/ 2147483647 h 262"/>
                <a:gd name="T20" fmla="*/ 2147483647 w 827"/>
                <a:gd name="T21" fmla="*/ 2147483647 h 262"/>
                <a:gd name="T22" fmla="*/ 2147483647 w 827"/>
                <a:gd name="T23" fmla="*/ 2147483647 h 262"/>
                <a:gd name="T24" fmla="*/ 2147483647 w 827"/>
                <a:gd name="T25" fmla="*/ 2147483647 h 262"/>
                <a:gd name="T26" fmla="*/ 2147483647 w 827"/>
                <a:gd name="T27" fmla="*/ 2147483647 h 262"/>
                <a:gd name="T28" fmla="*/ 2147483647 w 827"/>
                <a:gd name="T29" fmla="*/ 2147483647 h 262"/>
                <a:gd name="T30" fmla="*/ 2147483647 w 827"/>
                <a:gd name="T31" fmla="*/ 2147483647 h 262"/>
                <a:gd name="T32" fmla="*/ 2147483647 w 827"/>
                <a:gd name="T33" fmla="*/ 2147483647 h 262"/>
                <a:gd name="T34" fmla="*/ 2147483647 w 827"/>
                <a:gd name="T35" fmla="*/ 2147483647 h 262"/>
                <a:gd name="T36" fmla="*/ 2147483647 w 827"/>
                <a:gd name="T37" fmla="*/ 2147483647 h 262"/>
                <a:gd name="T38" fmla="*/ 2147483647 w 827"/>
                <a:gd name="T39" fmla="*/ 2147483647 h 262"/>
                <a:gd name="T40" fmla="*/ 2147483647 w 827"/>
                <a:gd name="T41" fmla="*/ 2147483647 h 262"/>
                <a:gd name="T42" fmla="*/ 2147483647 w 827"/>
                <a:gd name="T43" fmla="*/ 2147483647 h 262"/>
                <a:gd name="T44" fmla="*/ 2147483647 w 827"/>
                <a:gd name="T45" fmla="*/ 2147483647 h 262"/>
                <a:gd name="T46" fmla="*/ 2147483647 w 827"/>
                <a:gd name="T47" fmla="*/ 2147483647 h 262"/>
                <a:gd name="T48" fmla="*/ 2147483647 w 827"/>
                <a:gd name="T49" fmla="*/ 2147483647 h 262"/>
                <a:gd name="T50" fmla="*/ 2147483647 w 827"/>
                <a:gd name="T51" fmla="*/ 2147483647 h 262"/>
                <a:gd name="T52" fmla="*/ 2147483647 w 827"/>
                <a:gd name="T53" fmla="*/ 2147483647 h 262"/>
                <a:gd name="T54" fmla="*/ 2147483647 w 827"/>
                <a:gd name="T55" fmla="*/ 2147483647 h 262"/>
                <a:gd name="T56" fmla="*/ 2147483647 w 827"/>
                <a:gd name="T57" fmla="*/ 2147483647 h 262"/>
                <a:gd name="T58" fmla="*/ 2147483647 w 827"/>
                <a:gd name="T59" fmla="*/ 2147483647 h 262"/>
                <a:gd name="T60" fmla="*/ 2147483647 w 827"/>
                <a:gd name="T61" fmla="*/ 2147483647 h 262"/>
                <a:gd name="T62" fmla="*/ 2147483647 w 827"/>
                <a:gd name="T63" fmla="*/ 2147483647 h 262"/>
                <a:gd name="T64" fmla="*/ 2147483647 w 827"/>
                <a:gd name="T65" fmla="*/ 2147483647 h 262"/>
                <a:gd name="T66" fmla="*/ 2147483647 w 827"/>
                <a:gd name="T67" fmla="*/ 2147483647 h 262"/>
                <a:gd name="T68" fmla="*/ 2147483647 w 827"/>
                <a:gd name="T69" fmla="*/ 2147483647 h 262"/>
                <a:gd name="T70" fmla="*/ 2147483647 w 827"/>
                <a:gd name="T71" fmla="*/ 2147483647 h 262"/>
                <a:gd name="T72" fmla="*/ 2147483647 w 827"/>
                <a:gd name="T73" fmla="*/ 2147483647 h 262"/>
                <a:gd name="T74" fmla="*/ 2147483647 w 827"/>
                <a:gd name="T75" fmla="*/ 2147483647 h 262"/>
                <a:gd name="T76" fmla="*/ 2147483647 w 827"/>
                <a:gd name="T77" fmla="*/ 2147483647 h 262"/>
                <a:gd name="T78" fmla="*/ 2147483647 w 827"/>
                <a:gd name="T79" fmla="*/ 2147483647 h 262"/>
                <a:gd name="T80" fmla="*/ 2147483647 w 827"/>
                <a:gd name="T81" fmla="*/ 2147483647 h 262"/>
                <a:gd name="T82" fmla="*/ 2147483647 w 827"/>
                <a:gd name="T83" fmla="*/ 2147483647 h 262"/>
                <a:gd name="T84" fmla="*/ 2147483647 w 827"/>
                <a:gd name="T85" fmla="*/ 0 h 262"/>
                <a:gd name="T86" fmla="*/ 2147483647 w 827"/>
                <a:gd name="T87" fmla="*/ 0 h 262"/>
                <a:gd name="T88" fmla="*/ 2147483647 w 827"/>
                <a:gd name="T89" fmla="*/ 2147483647 h 262"/>
                <a:gd name="T90" fmla="*/ 2147483647 w 827"/>
                <a:gd name="T91" fmla="*/ 2147483647 h 262"/>
                <a:gd name="T92" fmla="*/ 2147483647 w 827"/>
                <a:gd name="T93" fmla="*/ 2147483647 h 262"/>
                <a:gd name="T94" fmla="*/ 2147483647 w 827"/>
                <a:gd name="T95" fmla="*/ 2147483647 h 262"/>
                <a:gd name="T96" fmla="*/ 2147483647 w 827"/>
                <a:gd name="T97" fmla="*/ 2147483647 h 262"/>
                <a:gd name="T98" fmla="*/ 2147483647 w 827"/>
                <a:gd name="T99" fmla="*/ 2147483647 h 262"/>
                <a:gd name="T100" fmla="*/ 2147483647 w 827"/>
                <a:gd name="T101" fmla="*/ 2147483647 h 262"/>
                <a:gd name="T102" fmla="*/ 2147483647 w 827"/>
                <a:gd name="T103" fmla="*/ 2147483647 h 262"/>
                <a:gd name="T104" fmla="*/ 2147483647 w 827"/>
                <a:gd name="T105" fmla="*/ 2147483647 h 2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27"/>
                <a:gd name="T160" fmla="*/ 0 h 262"/>
                <a:gd name="T161" fmla="*/ 827 w 827"/>
                <a:gd name="T162" fmla="*/ 262 h 2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27" h="262">
                  <a:moveTo>
                    <a:pt x="88" y="89"/>
                  </a:moveTo>
                  <a:cubicBezTo>
                    <a:pt x="92" y="88"/>
                    <a:pt x="95" y="87"/>
                    <a:pt x="98" y="86"/>
                  </a:cubicBezTo>
                  <a:cubicBezTo>
                    <a:pt x="101" y="85"/>
                    <a:pt x="103" y="84"/>
                    <a:pt x="106" y="83"/>
                  </a:cubicBezTo>
                  <a:cubicBezTo>
                    <a:pt x="108" y="81"/>
                    <a:pt x="110" y="80"/>
                    <a:pt x="114" y="79"/>
                  </a:cubicBezTo>
                  <a:cubicBezTo>
                    <a:pt x="117" y="78"/>
                    <a:pt x="121" y="78"/>
                    <a:pt x="126" y="77"/>
                  </a:cubicBezTo>
                  <a:cubicBezTo>
                    <a:pt x="130" y="76"/>
                    <a:pt x="135" y="76"/>
                    <a:pt x="140" y="75"/>
                  </a:cubicBezTo>
                  <a:cubicBezTo>
                    <a:pt x="146" y="75"/>
                    <a:pt x="151" y="74"/>
                    <a:pt x="157" y="74"/>
                  </a:cubicBezTo>
                  <a:cubicBezTo>
                    <a:pt x="163" y="74"/>
                    <a:pt x="169" y="74"/>
                    <a:pt x="174" y="75"/>
                  </a:cubicBezTo>
                  <a:cubicBezTo>
                    <a:pt x="180" y="75"/>
                    <a:pt x="186" y="76"/>
                    <a:pt x="191" y="77"/>
                  </a:cubicBezTo>
                  <a:cubicBezTo>
                    <a:pt x="197" y="78"/>
                    <a:pt x="202" y="79"/>
                    <a:pt x="206" y="80"/>
                  </a:cubicBezTo>
                  <a:cubicBezTo>
                    <a:pt x="211" y="82"/>
                    <a:pt x="215" y="84"/>
                    <a:pt x="218" y="86"/>
                  </a:cubicBezTo>
                  <a:cubicBezTo>
                    <a:pt x="223" y="90"/>
                    <a:pt x="228" y="95"/>
                    <a:pt x="231" y="100"/>
                  </a:cubicBezTo>
                  <a:cubicBezTo>
                    <a:pt x="234" y="105"/>
                    <a:pt x="235" y="110"/>
                    <a:pt x="234" y="115"/>
                  </a:cubicBezTo>
                  <a:cubicBezTo>
                    <a:pt x="233" y="119"/>
                    <a:pt x="230" y="124"/>
                    <a:pt x="224" y="127"/>
                  </a:cubicBezTo>
                  <a:cubicBezTo>
                    <a:pt x="219" y="131"/>
                    <a:pt x="211" y="134"/>
                    <a:pt x="200" y="135"/>
                  </a:cubicBezTo>
                  <a:cubicBezTo>
                    <a:pt x="189" y="137"/>
                    <a:pt x="177" y="138"/>
                    <a:pt x="166" y="139"/>
                  </a:cubicBezTo>
                  <a:cubicBezTo>
                    <a:pt x="154" y="140"/>
                    <a:pt x="142" y="140"/>
                    <a:pt x="132" y="141"/>
                  </a:cubicBezTo>
                  <a:cubicBezTo>
                    <a:pt x="121" y="142"/>
                    <a:pt x="112" y="143"/>
                    <a:pt x="104" y="145"/>
                  </a:cubicBezTo>
                  <a:cubicBezTo>
                    <a:pt x="97" y="147"/>
                    <a:pt x="92" y="149"/>
                    <a:pt x="89" y="152"/>
                  </a:cubicBezTo>
                  <a:cubicBezTo>
                    <a:pt x="87" y="155"/>
                    <a:pt x="86" y="158"/>
                    <a:pt x="87" y="163"/>
                  </a:cubicBezTo>
                  <a:cubicBezTo>
                    <a:pt x="87" y="167"/>
                    <a:pt x="89" y="172"/>
                    <a:pt x="91" y="176"/>
                  </a:cubicBezTo>
                  <a:cubicBezTo>
                    <a:pt x="94" y="181"/>
                    <a:pt x="97" y="186"/>
                    <a:pt x="101" y="191"/>
                  </a:cubicBezTo>
                  <a:cubicBezTo>
                    <a:pt x="105" y="196"/>
                    <a:pt x="108" y="200"/>
                    <a:pt x="112" y="204"/>
                  </a:cubicBezTo>
                  <a:cubicBezTo>
                    <a:pt x="116" y="207"/>
                    <a:pt x="119" y="210"/>
                    <a:pt x="123" y="213"/>
                  </a:cubicBezTo>
                  <a:cubicBezTo>
                    <a:pt x="126" y="216"/>
                    <a:pt x="129" y="218"/>
                    <a:pt x="131" y="220"/>
                  </a:cubicBezTo>
                  <a:cubicBezTo>
                    <a:pt x="133" y="222"/>
                    <a:pt x="135" y="223"/>
                    <a:pt x="136" y="224"/>
                  </a:cubicBezTo>
                  <a:cubicBezTo>
                    <a:pt x="138" y="225"/>
                    <a:pt x="139" y="226"/>
                    <a:pt x="139" y="226"/>
                  </a:cubicBezTo>
                  <a:cubicBezTo>
                    <a:pt x="141" y="226"/>
                    <a:pt x="153" y="223"/>
                    <a:pt x="171" y="220"/>
                  </a:cubicBezTo>
                  <a:cubicBezTo>
                    <a:pt x="189" y="217"/>
                    <a:pt x="212" y="213"/>
                    <a:pt x="236" y="209"/>
                  </a:cubicBezTo>
                  <a:cubicBezTo>
                    <a:pt x="260" y="205"/>
                    <a:pt x="285" y="201"/>
                    <a:pt x="306" y="198"/>
                  </a:cubicBezTo>
                  <a:cubicBezTo>
                    <a:pt x="327" y="195"/>
                    <a:pt x="345" y="193"/>
                    <a:pt x="356" y="193"/>
                  </a:cubicBezTo>
                  <a:cubicBezTo>
                    <a:pt x="356" y="193"/>
                    <a:pt x="356" y="193"/>
                    <a:pt x="357" y="193"/>
                  </a:cubicBezTo>
                  <a:cubicBezTo>
                    <a:pt x="357" y="193"/>
                    <a:pt x="358" y="193"/>
                    <a:pt x="358" y="193"/>
                  </a:cubicBezTo>
                  <a:cubicBezTo>
                    <a:pt x="359" y="193"/>
                    <a:pt x="359" y="193"/>
                    <a:pt x="359" y="193"/>
                  </a:cubicBezTo>
                  <a:cubicBezTo>
                    <a:pt x="360" y="193"/>
                    <a:pt x="360" y="193"/>
                    <a:pt x="360" y="193"/>
                  </a:cubicBezTo>
                  <a:cubicBezTo>
                    <a:pt x="368" y="194"/>
                    <a:pt x="375" y="195"/>
                    <a:pt x="382" y="196"/>
                  </a:cubicBezTo>
                  <a:cubicBezTo>
                    <a:pt x="389" y="197"/>
                    <a:pt x="395" y="199"/>
                    <a:pt x="399" y="201"/>
                  </a:cubicBezTo>
                  <a:cubicBezTo>
                    <a:pt x="404" y="202"/>
                    <a:pt x="408" y="204"/>
                    <a:pt x="410" y="207"/>
                  </a:cubicBezTo>
                  <a:cubicBezTo>
                    <a:pt x="412" y="209"/>
                    <a:pt x="413" y="211"/>
                    <a:pt x="411" y="214"/>
                  </a:cubicBezTo>
                  <a:cubicBezTo>
                    <a:pt x="410" y="216"/>
                    <a:pt x="408" y="219"/>
                    <a:pt x="405" y="223"/>
                  </a:cubicBezTo>
                  <a:cubicBezTo>
                    <a:pt x="402" y="226"/>
                    <a:pt x="400" y="230"/>
                    <a:pt x="399" y="234"/>
                  </a:cubicBezTo>
                  <a:cubicBezTo>
                    <a:pt x="398" y="238"/>
                    <a:pt x="399" y="243"/>
                    <a:pt x="403" y="246"/>
                  </a:cubicBezTo>
                  <a:cubicBezTo>
                    <a:pt x="407" y="250"/>
                    <a:pt x="414" y="253"/>
                    <a:pt x="426" y="256"/>
                  </a:cubicBezTo>
                  <a:cubicBezTo>
                    <a:pt x="430" y="257"/>
                    <a:pt x="434" y="258"/>
                    <a:pt x="439" y="259"/>
                  </a:cubicBezTo>
                  <a:cubicBezTo>
                    <a:pt x="444" y="259"/>
                    <a:pt x="449" y="260"/>
                    <a:pt x="454" y="260"/>
                  </a:cubicBezTo>
                  <a:cubicBezTo>
                    <a:pt x="459" y="261"/>
                    <a:pt x="465" y="261"/>
                    <a:pt x="470" y="261"/>
                  </a:cubicBezTo>
                  <a:cubicBezTo>
                    <a:pt x="476" y="262"/>
                    <a:pt x="482" y="262"/>
                    <a:pt x="487" y="262"/>
                  </a:cubicBezTo>
                  <a:cubicBezTo>
                    <a:pt x="498" y="261"/>
                    <a:pt x="509" y="261"/>
                    <a:pt x="519" y="260"/>
                  </a:cubicBezTo>
                  <a:cubicBezTo>
                    <a:pt x="529" y="259"/>
                    <a:pt x="539" y="258"/>
                    <a:pt x="547" y="256"/>
                  </a:cubicBezTo>
                  <a:cubicBezTo>
                    <a:pt x="555" y="254"/>
                    <a:pt x="562" y="252"/>
                    <a:pt x="567" y="249"/>
                  </a:cubicBezTo>
                  <a:cubicBezTo>
                    <a:pt x="572" y="247"/>
                    <a:pt x="576" y="244"/>
                    <a:pt x="576" y="241"/>
                  </a:cubicBezTo>
                  <a:cubicBezTo>
                    <a:pt x="577" y="236"/>
                    <a:pt x="578" y="232"/>
                    <a:pt x="577" y="228"/>
                  </a:cubicBezTo>
                  <a:cubicBezTo>
                    <a:pt x="577" y="224"/>
                    <a:pt x="576" y="221"/>
                    <a:pt x="574" y="218"/>
                  </a:cubicBezTo>
                  <a:cubicBezTo>
                    <a:pt x="572" y="215"/>
                    <a:pt x="570" y="212"/>
                    <a:pt x="567" y="210"/>
                  </a:cubicBezTo>
                  <a:cubicBezTo>
                    <a:pt x="564" y="207"/>
                    <a:pt x="561" y="205"/>
                    <a:pt x="558" y="202"/>
                  </a:cubicBezTo>
                  <a:cubicBezTo>
                    <a:pt x="554" y="200"/>
                    <a:pt x="551" y="197"/>
                    <a:pt x="548" y="194"/>
                  </a:cubicBezTo>
                  <a:cubicBezTo>
                    <a:pt x="546" y="192"/>
                    <a:pt x="545" y="189"/>
                    <a:pt x="545" y="187"/>
                  </a:cubicBezTo>
                  <a:cubicBezTo>
                    <a:pt x="545" y="184"/>
                    <a:pt x="547" y="182"/>
                    <a:pt x="552" y="181"/>
                  </a:cubicBezTo>
                  <a:cubicBezTo>
                    <a:pt x="556" y="179"/>
                    <a:pt x="563" y="178"/>
                    <a:pt x="572" y="177"/>
                  </a:cubicBezTo>
                  <a:cubicBezTo>
                    <a:pt x="575" y="177"/>
                    <a:pt x="579" y="177"/>
                    <a:pt x="583" y="177"/>
                  </a:cubicBezTo>
                  <a:cubicBezTo>
                    <a:pt x="587" y="177"/>
                    <a:pt x="591" y="177"/>
                    <a:pt x="597" y="177"/>
                  </a:cubicBezTo>
                  <a:cubicBezTo>
                    <a:pt x="602" y="177"/>
                    <a:pt x="608" y="177"/>
                    <a:pt x="614" y="177"/>
                  </a:cubicBezTo>
                  <a:cubicBezTo>
                    <a:pt x="620" y="177"/>
                    <a:pt x="626" y="176"/>
                    <a:pt x="633" y="176"/>
                  </a:cubicBezTo>
                  <a:cubicBezTo>
                    <a:pt x="638" y="176"/>
                    <a:pt x="643" y="176"/>
                    <a:pt x="648" y="176"/>
                  </a:cubicBezTo>
                  <a:cubicBezTo>
                    <a:pt x="654" y="176"/>
                    <a:pt x="659" y="176"/>
                    <a:pt x="664" y="176"/>
                  </a:cubicBezTo>
                  <a:cubicBezTo>
                    <a:pt x="670" y="176"/>
                    <a:pt x="675" y="176"/>
                    <a:pt x="681" y="176"/>
                  </a:cubicBezTo>
                  <a:cubicBezTo>
                    <a:pt x="686" y="176"/>
                    <a:pt x="692" y="176"/>
                    <a:pt x="697" y="176"/>
                  </a:cubicBezTo>
                  <a:cubicBezTo>
                    <a:pt x="703" y="176"/>
                    <a:pt x="708" y="176"/>
                    <a:pt x="713" y="176"/>
                  </a:cubicBezTo>
                  <a:cubicBezTo>
                    <a:pt x="719" y="175"/>
                    <a:pt x="724" y="175"/>
                    <a:pt x="729" y="175"/>
                  </a:cubicBezTo>
                  <a:cubicBezTo>
                    <a:pt x="734" y="175"/>
                    <a:pt x="739" y="175"/>
                    <a:pt x="744" y="175"/>
                  </a:cubicBezTo>
                  <a:cubicBezTo>
                    <a:pt x="749" y="175"/>
                    <a:pt x="754" y="175"/>
                    <a:pt x="758" y="175"/>
                  </a:cubicBezTo>
                  <a:cubicBezTo>
                    <a:pt x="766" y="175"/>
                    <a:pt x="773" y="175"/>
                    <a:pt x="780" y="175"/>
                  </a:cubicBezTo>
                  <a:cubicBezTo>
                    <a:pt x="786" y="175"/>
                    <a:pt x="792" y="175"/>
                    <a:pt x="797" y="174"/>
                  </a:cubicBezTo>
                  <a:cubicBezTo>
                    <a:pt x="803" y="174"/>
                    <a:pt x="807" y="174"/>
                    <a:pt x="810" y="174"/>
                  </a:cubicBezTo>
                  <a:cubicBezTo>
                    <a:pt x="814" y="174"/>
                    <a:pt x="816" y="174"/>
                    <a:pt x="817" y="174"/>
                  </a:cubicBezTo>
                  <a:cubicBezTo>
                    <a:pt x="821" y="173"/>
                    <a:pt x="824" y="173"/>
                    <a:pt x="825" y="171"/>
                  </a:cubicBezTo>
                  <a:cubicBezTo>
                    <a:pt x="826" y="170"/>
                    <a:pt x="827" y="169"/>
                    <a:pt x="827" y="168"/>
                  </a:cubicBezTo>
                  <a:cubicBezTo>
                    <a:pt x="826" y="167"/>
                    <a:pt x="826" y="165"/>
                    <a:pt x="825" y="164"/>
                  </a:cubicBezTo>
                  <a:cubicBezTo>
                    <a:pt x="824" y="163"/>
                    <a:pt x="824" y="163"/>
                    <a:pt x="824" y="163"/>
                  </a:cubicBezTo>
                  <a:cubicBezTo>
                    <a:pt x="818" y="156"/>
                    <a:pt x="818" y="156"/>
                    <a:pt x="818" y="156"/>
                  </a:cubicBezTo>
                  <a:cubicBezTo>
                    <a:pt x="706" y="8"/>
                    <a:pt x="706" y="8"/>
                    <a:pt x="706" y="8"/>
                  </a:cubicBezTo>
                  <a:cubicBezTo>
                    <a:pt x="706" y="8"/>
                    <a:pt x="706" y="7"/>
                    <a:pt x="704" y="6"/>
                  </a:cubicBezTo>
                  <a:cubicBezTo>
                    <a:pt x="703" y="6"/>
                    <a:pt x="701" y="5"/>
                    <a:pt x="696" y="4"/>
                  </a:cubicBezTo>
                  <a:cubicBezTo>
                    <a:pt x="692" y="3"/>
                    <a:pt x="686" y="2"/>
                    <a:pt x="677" y="1"/>
                  </a:cubicBezTo>
                  <a:cubicBezTo>
                    <a:pt x="668" y="0"/>
                    <a:pt x="657" y="0"/>
                    <a:pt x="642" y="0"/>
                  </a:cubicBezTo>
                  <a:cubicBezTo>
                    <a:pt x="641" y="0"/>
                    <a:pt x="639" y="0"/>
                    <a:pt x="638" y="0"/>
                  </a:cubicBezTo>
                  <a:cubicBezTo>
                    <a:pt x="637" y="0"/>
                    <a:pt x="636" y="0"/>
                    <a:pt x="635" y="0"/>
                  </a:cubicBezTo>
                  <a:cubicBezTo>
                    <a:pt x="634" y="0"/>
                    <a:pt x="633" y="0"/>
                    <a:pt x="632" y="0"/>
                  </a:cubicBezTo>
                  <a:cubicBezTo>
                    <a:pt x="631" y="1"/>
                    <a:pt x="630" y="1"/>
                    <a:pt x="628" y="1"/>
                  </a:cubicBezTo>
                  <a:cubicBezTo>
                    <a:pt x="610" y="1"/>
                    <a:pt x="566" y="2"/>
                    <a:pt x="509" y="4"/>
                  </a:cubicBezTo>
                  <a:cubicBezTo>
                    <a:pt x="452" y="5"/>
                    <a:pt x="383" y="7"/>
                    <a:pt x="315" y="9"/>
                  </a:cubicBezTo>
                  <a:cubicBezTo>
                    <a:pt x="247" y="11"/>
                    <a:pt x="181" y="12"/>
                    <a:pt x="130" y="14"/>
                  </a:cubicBezTo>
                  <a:cubicBezTo>
                    <a:pt x="79" y="15"/>
                    <a:pt x="43" y="16"/>
                    <a:pt x="37" y="16"/>
                  </a:cubicBezTo>
                  <a:cubicBezTo>
                    <a:pt x="30" y="16"/>
                    <a:pt x="25" y="16"/>
                    <a:pt x="20" y="17"/>
                  </a:cubicBezTo>
                  <a:cubicBezTo>
                    <a:pt x="15" y="17"/>
                    <a:pt x="10" y="18"/>
                    <a:pt x="7" y="19"/>
                  </a:cubicBezTo>
                  <a:cubicBezTo>
                    <a:pt x="4" y="20"/>
                    <a:pt x="2" y="22"/>
                    <a:pt x="1" y="24"/>
                  </a:cubicBezTo>
                  <a:cubicBezTo>
                    <a:pt x="0" y="27"/>
                    <a:pt x="1" y="30"/>
                    <a:pt x="3" y="34"/>
                  </a:cubicBezTo>
                  <a:cubicBezTo>
                    <a:pt x="6" y="39"/>
                    <a:pt x="8" y="44"/>
                    <a:pt x="11" y="50"/>
                  </a:cubicBezTo>
                  <a:cubicBezTo>
                    <a:pt x="14" y="55"/>
                    <a:pt x="17" y="61"/>
                    <a:pt x="20" y="67"/>
                  </a:cubicBezTo>
                  <a:cubicBezTo>
                    <a:pt x="24" y="73"/>
                    <a:pt x="27" y="78"/>
                    <a:pt x="31" y="82"/>
                  </a:cubicBezTo>
                  <a:cubicBezTo>
                    <a:pt x="35" y="86"/>
                    <a:pt x="39" y="88"/>
                    <a:pt x="44" y="89"/>
                  </a:cubicBezTo>
                  <a:cubicBezTo>
                    <a:pt x="45" y="89"/>
                    <a:pt x="47" y="90"/>
                    <a:pt x="49" y="90"/>
                  </a:cubicBezTo>
                  <a:cubicBezTo>
                    <a:pt x="51" y="90"/>
                    <a:pt x="53" y="90"/>
                    <a:pt x="55" y="90"/>
                  </a:cubicBezTo>
                  <a:cubicBezTo>
                    <a:pt x="57" y="90"/>
                    <a:pt x="59" y="91"/>
                    <a:pt x="61" y="91"/>
                  </a:cubicBezTo>
                  <a:cubicBezTo>
                    <a:pt x="63" y="91"/>
                    <a:pt x="65" y="91"/>
                    <a:pt x="67" y="91"/>
                  </a:cubicBezTo>
                  <a:cubicBezTo>
                    <a:pt x="71" y="91"/>
                    <a:pt x="74" y="90"/>
                    <a:pt x="78" y="90"/>
                  </a:cubicBezTo>
                  <a:cubicBezTo>
                    <a:pt x="81" y="90"/>
                    <a:pt x="85" y="89"/>
                    <a:pt x="88" y="89"/>
                  </a:cubicBezTo>
                  <a:close/>
                </a:path>
              </a:pathLst>
            </a:custGeom>
            <a:gradFill rotWithShape="1">
              <a:gsLst>
                <a:gs pos="0">
                  <a:srgbClr val="EAEAEA"/>
                </a:gs>
                <a:gs pos="100000">
                  <a:srgbClr val="C0C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6" name="Freeform 5">
              <a:extLst>
                <a:ext uri="{FF2B5EF4-FFF2-40B4-BE49-F238E27FC236}">
                  <a16:creationId xmlns:a16="http://schemas.microsoft.com/office/drawing/2014/main" id="{E41035FF-8B6D-4CAF-BEC5-CE4BC699008D}"/>
                </a:ext>
              </a:extLst>
            </p:cNvPr>
            <p:cNvSpPr>
              <a:spLocks/>
            </p:cNvSpPr>
            <p:nvPr/>
          </p:nvSpPr>
          <p:spPr bwMode="auto">
            <a:xfrm>
              <a:off x="3070225" y="2589213"/>
              <a:ext cx="65088" cy="80962"/>
            </a:xfrm>
            <a:custGeom>
              <a:avLst/>
              <a:gdLst>
                <a:gd name="T0" fmla="*/ 0 w 45"/>
                <a:gd name="T1" fmla="*/ 2147483647 h 54"/>
                <a:gd name="T2" fmla="*/ 0 w 45"/>
                <a:gd name="T3" fmla="*/ 2147483647 h 54"/>
                <a:gd name="T4" fmla="*/ 2147483647 w 45"/>
                <a:gd name="T5" fmla="*/ 2147483647 h 54"/>
                <a:gd name="T6" fmla="*/ 2147483647 w 45"/>
                <a:gd name="T7" fmla="*/ 2147483647 h 54"/>
                <a:gd name="T8" fmla="*/ 0 w 45"/>
                <a:gd name="T9" fmla="*/ 2147483647 h 54"/>
                <a:gd name="T10" fmla="*/ 0 60000 65536"/>
                <a:gd name="T11" fmla="*/ 0 60000 65536"/>
                <a:gd name="T12" fmla="*/ 0 60000 65536"/>
                <a:gd name="T13" fmla="*/ 0 60000 65536"/>
                <a:gd name="T14" fmla="*/ 0 60000 65536"/>
                <a:gd name="T15" fmla="*/ 0 w 45"/>
                <a:gd name="T16" fmla="*/ 0 h 54"/>
                <a:gd name="T17" fmla="*/ 45 w 45"/>
                <a:gd name="T18" fmla="*/ 54 h 54"/>
              </a:gdLst>
              <a:ahLst/>
              <a:cxnLst>
                <a:cxn ang="T10">
                  <a:pos x="T0" y="T1"/>
                </a:cxn>
                <a:cxn ang="T11">
                  <a:pos x="T2" y="T3"/>
                </a:cxn>
                <a:cxn ang="T12">
                  <a:pos x="T4" y="T5"/>
                </a:cxn>
                <a:cxn ang="T13">
                  <a:pos x="T6" y="T7"/>
                </a:cxn>
                <a:cxn ang="T14">
                  <a:pos x="T8" y="T9"/>
                </a:cxn>
              </a:cxnLst>
              <a:rect l="T15" t="T16" r="T17" b="T18"/>
              <a:pathLst>
                <a:path w="45" h="54">
                  <a:moveTo>
                    <a:pt x="0" y="47"/>
                  </a:moveTo>
                  <a:cubicBezTo>
                    <a:pt x="0" y="7"/>
                    <a:pt x="0" y="7"/>
                    <a:pt x="0" y="7"/>
                  </a:cubicBezTo>
                  <a:cubicBezTo>
                    <a:pt x="0" y="7"/>
                    <a:pt x="20" y="0"/>
                    <a:pt x="32" y="4"/>
                  </a:cubicBezTo>
                  <a:cubicBezTo>
                    <a:pt x="44" y="9"/>
                    <a:pt x="45" y="47"/>
                    <a:pt x="45" y="47"/>
                  </a:cubicBezTo>
                  <a:cubicBezTo>
                    <a:pt x="45" y="47"/>
                    <a:pt x="8" y="54"/>
                    <a:pt x="0" y="4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7" name="Freeform 6">
              <a:extLst>
                <a:ext uri="{FF2B5EF4-FFF2-40B4-BE49-F238E27FC236}">
                  <a16:creationId xmlns:a16="http://schemas.microsoft.com/office/drawing/2014/main" id="{35584CB0-F9E8-4372-BB60-CDD73EB762D9}"/>
                </a:ext>
              </a:extLst>
            </p:cNvPr>
            <p:cNvSpPr>
              <a:spLocks/>
            </p:cNvSpPr>
            <p:nvPr/>
          </p:nvSpPr>
          <p:spPr bwMode="auto">
            <a:xfrm>
              <a:off x="2874963" y="2582863"/>
              <a:ext cx="68262" cy="74612"/>
            </a:xfrm>
            <a:custGeom>
              <a:avLst/>
              <a:gdLst>
                <a:gd name="T0" fmla="*/ 2147483647 w 46"/>
                <a:gd name="T1" fmla="*/ 2147483647 h 53"/>
                <a:gd name="T2" fmla="*/ 2147483647 w 46"/>
                <a:gd name="T3" fmla="*/ 2147483647 h 53"/>
                <a:gd name="T4" fmla="*/ 2147483647 w 46"/>
                <a:gd name="T5" fmla="*/ 2147483647 h 53"/>
                <a:gd name="T6" fmla="*/ 2147483647 w 46"/>
                <a:gd name="T7" fmla="*/ 2147483647 h 53"/>
                <a:gd name="T8" fmla="*/ 2147483647 w 46"/>
                <a:gd name="T9" fmla="*/ 2147483647 h 53"/>
                <a:gd name="T10" fmla="*/ 0 60000 65536"/>
                <a:gd name="T11" fmla="*/ 0 60000 65536"/>
                <a:gd name="T12" fmla="*/ 0 60000 65536"/>
                <a:gd name="T13" fmla="*/ 0 60000 65536"/>
                <a:gd name="T14" fmla="*/ 0 60000 65536"/>
                <a:gd name="T15" fmla="*/ 0 w 46"/>
                <a:gd name="T16" fmla="*/ 0 h 53"/>
                <a:gd name="T17" fmla="*/ 46 w 46"/>
                <a:gd name="T18" fmla="*/ 53 h 53"/>
              </a:gdLst>
              <a:ahLst/>
              <a:cxnLst>
                <a:cxn ang="T10">
                  <a:pos x="T0" y="T1"/>
                </a:cxn>
                <a:cxn ang="T11">
                  <a:pos x="T2" y="T3"/>
                </a:cxn>
                <a:cxn ang="T12">
                  <a:pos x="T4" y="T5"/>
                </a:cxn>
                <a:cxn ang="T13">
                  <a:pos x="T6" y="T7"/>
                </a:cxn>
                <a:cxn ang="T14">
                  <a:pos x="T8" y="T9"/>
                </a:cxn>
              </a:cxnLst>
              <a:rect l="T15" t="T16" r="T17" b="T18"/>
              <a:pathLst>
                <a:path w="46" h="53">
                  <a:moveTo>
                    <a:pt x="46" y="46"/>
                  </a:moveTo>
                  <a:cubicBezTo>
                    <a:pt x="43" y="6"/>
                    <a:pt x="43" y="6"/>
                    <a:pt x="43" y="6"/>
                  </a:cubicBezTo>
                  <a:cubicBezTo>
                    <a:pt x="43" y="6"/>
                    <a:pt x="23" y="0"/>
                    <a:pt x="12" y="5"/>
                  </a:cubicBezTo>
                  <a:cubicBezTo>
                    <a:pt x="0" y="10"/>
                    <a:pt x="1" y="49"/>
                    <a:pt x="1" y="49"/>
                  </a:cubicBezTo>
                  <a:cubicBezTo>
                    <a:pt x="1" y="49"/>
                    <a:pt x="38" y="53"/>
                    <a:pt x="46"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8" name="Freeform 7">
              <a:extLst>
                <a:ext uri="{FF2B5EF4-FFF2-40B4-BE49-F238E27FC236}">
                  <a16:creationId xmlns:a16="http://schemas.microsoft.com/office/drawing/2014/main" id="{87CFEB8E-26C5-4E3C-B8E0-CAF1AD969D09}"/>
                </a:ext>
              </a:extLst>
            </p:cNvPr>
            <p:cNvSpPr>
              <a:spLocks/>
            </p:cNvSpPr>
            <p:nvPr/>
          </p:nvSpPr>
          <p:spPr bwMode="auto">
            <a:xfrm>
              <a:off x="3224213" y="2595563"/>
              <a:ext cx="68262" cy="77787"/>
            </a:xfrm>
            <a:custGeom>
              <a:avLst/>
              <a:gdLst>
                <a:gd name="T0" fmla="*/ 2147483647 w 46"/>
                <a:gd name="T1" fmla="*/ 2147483647 h 53"/>
                <a:gd name="T2" fmla="*/ 2147483647 w 46"/>
                <a:gd name="T3" fmla="*/ 2147483647 h 53"/>
                <a:gd name="T4" fmla="*/ 2147483647 w 46"/>
                <a:gd name="T5" fmla="*/ 2147483647 h 53"/>
                <a:gd name="T6" fmla="*/ 2147483647 w 46"/>
                <a:gd name="T7" fmla="*/ 2147483647 h 53"/>
                <a:gd name="T8" fmla="*/ 2147483647 w 46"/>
                <a:gd name="T9" fmla="*/ 2147483647 h 53"/>
                <a:gd name="T10" fmla="*/ 0 60000 65536"/>
                <a:gd name="T11" fmla="*/ 0 60000 65536"/>
                <a:gd name="T12" fmla="*/ 0 60000 65536"/>
                <a:gd name="T13" fmla="*/ 0 60000 65536"/>
                <a:gd name="T14" fmla="*/ 0 60000 65536"/>
                <a:gd name="T15" fmla="*/ 0 w 46"/>
                <a:gd name="T16" fmla="*/ 0 h 53"/>
                <a:gd name="T17" fmla="*/ 46 w 46"/>
                <a:gd name="T18" fmla="*/ 53 h 53"/>
              </a:gdLst>
              <a:ahLst/>
              <a:cxnLst>
                <a:cxn ang="T10">
                  <a:pos x="T0" y="T1"/>
                </a:cxn>
                <a:cxn ang="T11">
                  <a:pos x="T2" y="T3"/>
                </a:cxn>
                <a:cxn ang="T12">
                  <a:pos x="T4" y="T5"/>
                </a:cxn>
                <a:cxn ang="T13">
                  <a:pos x="T6" y="T7"/>
                </a:cxn>
                <a:cxn ang="T14">
                  <a:pos x="T8" y="T9"/>
                </a:cxn>
              </a:cxnLst>
              <a:rect l="T15" t="T16" r="T17" b="T18"/>
              <a:pathLst>
                <a:path w="46" h="53">
                  <a:moveTo>
                    <a:pt x="46" y="45"/>
                  </a:moveTo>
                  <a:cubicBezTo>
                    <a:pt x="44" y="6"/>
                    <a:pt x="44" y="6"/>
                    <a:pt x="44" y="6"/>
                  </a:cubicBezTo>
                  <a:cubicBezTo>
                    <a:pt x="44" y="6"/>
                    <a:pt x="24" y="0"/>
                    <a:pt x="12" y="5"/>
                  </a:cubicBezTo>
                  <a:cubicBezTo>
                    <a:pt x="0" y="10"/>
                    <a:pt x="1" y="48"/>
                    <a:pt x="1" y="48"/>
                  </a:cubicBezTo>
                  <a:cubicBezTo>
                    <a:pt x="1" y="48"/>
                    <a:pt x="39" y="53"/>
                    <a:pt x="46"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29" name="Freeform 8">
              <a:extLst>
                <a:ext uri="{FF2B5EF4-FFF2-40B4-BE49-F238E27FC236}">
                  <a16:creationId xmlns:a16="http://schemas.microsoft.com/office/drawing/2014/main" id="{59D797A9-951F-44EC-A4AD-D837FCA0DE1E}"/>
                </a:ext>
              </a:extLst>
            </p:cNvPr>
            <p:cNvSpPr>
              <a:spLocks/>
            </p:cNvSpPr>
            <p:nvPr/>
          </p:nvSpPr>
          <p:spPr bwMode="auto">
            <a:xfrm>
              <a:off x="4027488" y="2871788"/>
              <a:ext cx="15875" cy="222250"/>
            </a:xfrm>
            <a:custGeom>
              <a:avLst/>
              <a:gdLst>
                <a:gd name="T0" fmla="*/ 2147483647 w 10"/>
                <a:gd name="T1" fmla="*/ 2147483647 h 152"/>
                <a:gd name="T2" fmla="*/ 2147483647 w 10"/>
                <a:gd name="T3" fmla="*/ 2147483647 h 152"/>
                <a:gd name="T4" fmla="*/ 0 w 10"/>
                <a:gd name="T5" fmla="*/ 2147483647 h 152"/>
                <a:gd name="T6" fmla="*/ 0 w 10"/>
                <a:gd name="T7" fmla="*/ 0 h 152"/>
                <a:gd name="T8" fmla="*/ 2147483647 w 10"/>
                <a:gd name="T9" fmla="*/ 2147483647 h 152"/>
                <a:gd name="T10" fmla="*/ 2147483647 w 10"/>
                <a:gd name="T11" fmla="*/ 2147483647 h 152"/>
                <a:gd name="T12" fmla="*/ 2147483647 w 10"/>
                <a:gd name="T13" fmla="*/ 2147483647 h 152"/>
                <a:gd name="T14" fmla="*/ 2147483647 w 10"/>
                <a:gd name="T15" fmla="*/ 2147483647 h 152"/>
                <a:gd name="T16" fmla="*/ 2147483647 w 10"/>
                <a:gd name="T17" fmla="*/ 2147483647 h 152"/>
                <a:gd name="T18" fmla="*/ 2147483647 w 10"/>
                <a:gd name="T19" fmla="*/ 2147483647 h 152"/>
                <a:gd name="T20" fmla="*/ 2147483647 w 10"/>
                <a:gd name="T21" fmla="*/ 2147483647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52"/>
                <a:gd name="T35" fmla="*/ 10 w 10"/>
                <a:gd name="T36" fmla="*/ 152 h 1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52">
                  <a:moveTo>
                    <a:pt x="2" y="15"/>
                  </a:moveTo>
                  <a:cubicBezTo>
                    <a:pt x="2" y="13"/>
                    <a:pt x="2" y="12"/>
                    <a:pt x="1" y="10"/>
                  </a:cubicBezTo>
                  <a:cubicBezTo>
                    <a:pt x="1" y="8"/>
                    <a:pt x="1" y="7"/>
                    <a:pt x="0" y="5"/>
                  </a:cubicBezTo>
                  <a:cubicBezTo>
                    <a:pt x="0" y="3"/>
                    <a:pt x="0" y="2"/>
                    <a:pt x="0" y="0"/>
                  </a:cubicBezTo>
                  <a:cubicBezTo>
                    <a:pt x="7" y="132"/>
                    <a:pt x="7" y="132"/>
                    <a:pt x="7" y="132"/>
                  </a:cubicBezTo>
                  <a:cubicBezTo>
                    <a:pt x="7" y="134"/>
                    <a:pt x="7" y="135"/>
                    <a:pt x="7" y="137"/>
                  </a:cubicBezTo>
                  <a:cubicBezTo>
                    <a:pt x="7" y="139"/>
                    <a:pt x="8" y="141"/>
                    <a:pt x="8" y="142"/>
                  </a:cubicBezTo>
                  <a:cubicBezTo>
                    <a:pt x="9" y="144"/>
                    <a:pt x="9" y="146"/>
                    <a:pt x="9" y="147"/>
                  </a:cubicBezTo>
                  <a:cubicBezTo>
                    <a:pt x="10" y="149"/>
                    <a:pt x="10" y="151"/>
                    <a:pt x="10" y="152"/>
                  </a:cubicBezTo>
                  <a:cubicBezTo>
                    <a:pt x="8" y="108"/>
                    <a:pt x="5" y="63"/>
                    <a:pt x="3" y="19"/>
                  </a:cubicBezTo>
                  <a:cubicBezTo>
                    <a:pt x="3" y="17"/>
                    <a:pt x="3" y="16"/>
                    <a:pt x="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0" name="Freeform 9">
              <a:extLst>
                <a:ext uri="{FF2B5EF4-FFF2-40B4-BE49-F238E27FC236}">
                  <a16:creationId xmlns:a16="http://schemas.microsoft.com/office/drawing/2014/main" id="{CBEF8FBC-EBF0-482C-B07A-7A755061AA43}"/>
                </a:ext>
              </a:extLst>
            </p:cNvPr>
            <p:cNvSpPr>
              <a:spLocks/>
            </p:cNvSpPr>
            <p:nvPr/>
          </p:nvSpPr>
          <p:spPr bwMode="auto">
            <a:xfrm>
              <a:off x="3371850" y="2847975"/>
              <a:ext cx="1150938" cy="496888"/>
            </a:xfrm>
            <a:custGeom>
              <a:avLst/>
              <a:gdLst>
                <a:gd name="T0" fmla="*/ 2147483647 w 781"/>
                <a:gd name="T1" fmla="*/ 2147483647 h 337"/>
                <a:gd name="T2" fmla="*/ 2147483647 w 781"/>
                <a:gd name="T3" fmla="*/ 2147483647 h 337"/>
                <a:gd name="T4" fmla="*/ 2147483647 w 781"/>
                <a:gd name="T5" fmla="*/ 2147483647 h 337"/>
                <a:gd name="T6" fmla="*/ 2147483647 w 781"/>
                <a:gd name="T7" fmla="*/ 2147483647 h 337"/>
                <a:gd name="T8" fmla="*/ 2147483647 w 781"/>
                <a:gd name="T9" fmla="*/ 2147483647 h 337"/>
                <a:gd name="T10" fmla="*/ 2147483647 w 781"/>
                <a:gd name="T11" fmla="*/ 2147483647 h 337"/>
                <a:gd name="T12" fmla="*/ 2147483647 w 781"/>
                <a:gd name="T13" fmla="*/ 2147483647 h 337"/>
                <a:gd name="T14" fmla="*/ 2147483647 w 781"/>
                <a:gd name="T15" fmla="*/ 2147483647 h 337"/>
                <a:gd name="T16" fmla="*/ 2147483647 w 781"/>
                <a:gd name="T17" fmla="*/ 2147483647 h 337"/>
                <a:gd name="T18" fmla="*/ 2147483647 w 781"/>
                <a:gd name="T19" fmla="*/ 2147483647 h 337"/>
                <a:gd name="T20" fmla="*/ 2147483647 w 781"/>
                <a:gd name="T21" fmla="*/ 2147483647 h 337"/>
                <a:gd name="T22" fmla="*/ 2147483647 w 781"/>
                <a:gd name="T23" fmla="*/ 2147483647 h 337"/>
                <a:gd name="T24" fmla="*/ 2147483647 w 781"/>
                <a:gd name="T25" fmla="*/ 2147483647 h 337"/>
                <a:gd name="T26" fmla="*/ 2147483647 w 781"/>
                <a:gd name="T27" fmla="*/ 2147483647 h 337"/>
                <a:gd name="T28" fmla="*/ 2147483647 w 781"/>
                <a:gd name="T29" fmla="*/ 2147483647 h 337"/>
                <a:gd name="T30" fmla="*/ 2147483647 w 781"/>
                <a:gd name="T31" fmla="*/ 2147483647 h 337"/>
                <a:gd name="T32" fmla="*/ 2147483647 w 781"/>
                <a:gd name="T33" fmla="*/ 2147483647 h 337"/>
                <a:gd name="T34" fmla="*/ 2147483647 w 781"/>
                <a:gd name="T35" fmla="*/ 2147483647 h 337"/>
                <a:gd name="T36" fmla="*/ 2147483647 w 781"/>
                <a:gd name="T37" fmla="*/ 2147483647 h 337"/>
                <a:gd name="T38" fmla="*/ 2147483647 w 781"/>
                <a:gd name="T39" fmla="*/ 2147483647 h 337"/>
                <a:gd name="T40" fmla="*/ 2147483647 w 781"/>
                <a:gd name="T41" fmla="*/ 2147483647 h 337"/>
                <a:gd name="T42" fmla="*/ 2147483647 w 781"/>
                <a:gd name="T43" fmla="*/ 2147483647 h 337"/>
                <a:gd name="T44" fmla="*/ 2147483647 w 781"/>
                <a:gd name="T45" fmla="*/ 2147483647 h 337"/>
                <a:gd name="T46" fmla="*/ 2147483647 w 781"/>
                <a:gd name="T47" fmla="*/ 2147483647 h 337"/>
                <a:gd name="T48" fmla="*/ 2147483647 w 781"/>
                <a:gd name="T49" fmla="*/ 2147483647 h 337"/>
                <a:gd name="T50" fmla="*/ 2147483647 w 781"/>
                <a:gd name="T51" fmla="*/ 2147483647 h 337"/>
                <a:gd name="T52" fmla="*/ 2147483647 w 781"/>
                <a:gd name="T53" fmla="*/ 2147483647 h 337"/>
                <a:gd name="T54" fmla="*/ 2147483647 w 781"/>
                <a:gd name="T55" fmla="*/ 2147483647 h 337"/>
                <a:gd name="T56" fmla="*/ 2147483647 w 781"/>
                <a:gd name="T57" fmla="*/ 2147483647 h 337"/>
                <a:gd name="T58" fmla="*/ 2147483647 w 781"/>
                <a:gd name="T59" fmla="*/ 2147483647 h 337"/>
                <a:gd name="T60" fmla="*/ 2147483647 w 781"/>
                <a:gd name="T61" fmla="*/ 2147483647 h 337"/>
                <a:gd name="T62" fmla="*/ 2147483647 w 781"/>
                <a:gd name="T63" fmla="*/ 2147483647 h 337"/>
                <a:gd name="T64" fmla="*/ 2147483647 w 781"/>
                <a:gd name="T65" fmla="*/ 2147483647 h 337"/>
                <a:gd name="T66" fmla="*/ 2147483647 w 781"/>
                <a:gd name="T67" fmla="*/ 2147483647 h 337"/>
                <a:gd name="T68" fmla="*/ 2147483647 w 781"/>
                <a:gd name="T69" fmla="*/ 2147483647 h 337"/>
                <a:gd name="T70" fmla="*/ 2147483647 w 781"/>
                <a:gd name="T71" fmla="*/ 2147483647 h 337"/>
                <a:gd name="T72" fmla="*/ 2147483647 w 781"/>
                <a:gd name="T73" fmla="*/ 2147483647 h 337"/>
                <a:gd name="T74" fmla="*/ 2147483647 w 781"/>
                <a:gd name="T75" fmla="*/ 2147483647 h 337"/>
                <a:gd name="T76" fmla="*/ 2147483647 w 781"/>
                <a:gd name="T77" fmla="*/ 2147483647 h 337"/>
                <a:gd name="T78" fmla="*/ 2147483647 w 781"/>
                <a:gd name="T79" fmla="*/ 2147483647 h 337"/>
                <a:gd name="T80" fmla="*/ 2147483647 w 781"/>
                <a:gd name="T81" fmla="*/ 2147483647 h 337"/>
                <a:gd name="T82" fmla="*/ 2147483647 w 781"/>
                <a:gd name="T83" fmla="*/ 2147483647 h 337"/>
                <a:gd name="T84" fmla="*/ 2147483647 w 781"/>
                <a:gd name="T85" fmla="*/ 2147483647 h 337"/>
                <a:gd name="T86" fmla="*/ 2147483647 w 781"/>
                <a:gd name="T87" fmla="*/ 2147483647 h 337"/>
                <a:gd name="T88" fmla="*/ 2147483647 w 781"/>
                <a:gd name="T89" fmla="*/ 2147483647 h 337"/>
                <a:gd name="T90" fmla="*/ 2147483647 w 781"/>
                <a:gd name="T91" fmla="*/ 2147483647 h 337"/>
                <a:gd name="T92" fmla="*/ 2147483647 w 781"/>
                <a:gd name="T93" fmla="*/ 2147483647 h 337"/>
                <a:gd name="T94" fmla="*/ 2147483647 w 781"/>
                <a:gd name="T95" fmla="*/ 2147483647 h 337"/>
                <a:gd name="T96" fmla="*/ 2147483647 w 781"/>
                <a:gd name="T97" fmla="*/ 2147483647 h 337"/>
                <a:gd name="T98" fmla="*/ 2147483647 w 781"/>
                <a:gd name="T99" fmla="*/ 2147483647 h 337"/>
                <a:gd name="T100" fmla="*/ 2147483647 w 781"/>
                <a:gd name="T101" fmla="*/ 2147483647 h 337"/>
                <a:gd name="T102" fmla="*/ 2147483647 w 781"/>
                <a:gd name="T103" fmla="*/ 2147483647 h 337"/>
                <a:gd name="T104" fmla="*/ 2147483647 w 781"/>
                <a:gd name="T105" fmla="*/ 2147483647 h 337"/>
                <a:gd name="T106" fmla="*/ 2147483647 w 781"/>
                <a:gd name="T107" fmla="*/ 2147483647 h 337"/>
                <a:gd name="T108" fmla="*/ 2147483647 w 781"/>
                <a:gd name="T109" fmla="*/ 2147483647 h 337"/>
                <a:gd name="T110" fmla="*/ 2147483647 w 781"/>
                <a:gd name="T111" fmla="*/ 2147483647 h 337"/>
                <a:gd name="T112" fmla="*/ 2147483647 w 781"/>
                <a:gd name="T113" fmla="*/ 2147483647 h 337"/>
                <a:gd name="T114" fmla="*/ 2147483647 w 781"/>
                <a:gd name="T115" fmla="*/ 2147483647 h 337"/>
                <a:gd name="T116" fmla="*/ 2147483647 w 781"/>
                <a:gd name="T117" fmla="*/ 2147483647 h 337"/>
                <a:gd name="T118" fmla="*/ 2147483647 w 781"/>
                <a:gd name="T119" fmla="*/ 2147483647 h 337"/>
                <a:gd name="T120" fmla="*/ 2147483647 w 781"/>
                <a:gd name="T121" fmla="*/ 2147483647 h 337"/>
                <a:gd name="T122" fmla="*/ 2147483647 w 781"/>
                <a:gd name="T123" fmla="*/ 2147483647 h 337"/>
                <a:gd name="T124" fmla="*/ 2147483647 w 781"/>
                <a:gd name="T125" fmla="*/ 2147483647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81"/>
                <a:gd name="T190" fmla="*/ 0 h 337"/>
                <a:gd name="T191" fmla="*/ 781 w 781"/>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81" h="337">
                  <a:moveTo>
                    <a:pt x="781" y="217"/>
                  </a:moveTo>
                  <a:cubicBezTo>
                    <a:pt x="778" y="79"/>
                    <a:pt x="778" y="79"/>
                    <a:pt x="778" y="79"/>
                  </a:cubicBezTo>
                  <a:cubicBezTo>
                    <a:pt x="778" y="80"/>
                    <a:pt x="778" y="81"/>
                    <a:pt x="778" y="82"/>
                  </a:cubicBezTo>
                  <a:cubicBezTo>
                    <a:pt x="778" y="82"/>
                    <a:pt x="778" y="82"/>
                    <a:pt x="778" y="82"/>
                  </a:cubicBezTo>
                  <a:cubicBezTo>
                    <a:pt x="777" y="82"/>
                    <a:pt x="777" y="83"/>
                    <a:pt x="777" y="84"/>
                  </a:cubicBezTo>
                  <a:cubicBezTo>
                    <a:pt x="776" y="85"/>
                    <a:pt x="776" y="85"/>
                    <a:pt x="775" y="86"/>
                  </a:cubicBezTo>
                  <a:cubicBezTo>
                    <a:pt x="775" y="86"/>
                    <a:pt x="775" y="86"/>
                    <a:pt x="775" y="86"/>
                  </a:cubicBezTo>
                  <a:cubicBezTo>
                    <a:pt x="775" y="87"/>
                    <a:pt x="774" y="87"/>
                    <a:pt x="773" y="88"/>
                  </a:cubicBezTo>
                  <a:cubicBezTo>
                    <a:pt x="773" y="88"/>
                    <a:pt x="773" y="88"/>
                    <a:pt x="773" y="88"/>
                  </a:cubicBezTo>
                  <a:cubicBezTo>
                    <a:pt x="772" y="89"/>
                    <a:pt x="771" y="90"/>
                    <a:pt x="770" y="90"/>
                  </a:cubicBezTo>
                  <a:cubicBezTo>
                    <a:pt x="770" y="90"/>
                    <a:pt x="770" y="90"/>
                    <a:pt x="770" y="90"/>
                  </a:cubicBezTo>
                  <a:cubicBezTo>
                    <a:pt x="769" y="91"/>
                    <a:pt x="768" y="92"/>
                    <a:pt x="766" y="92"/>
                  </a:cubicBezTo>
                  <a:cubicBezTo>
                    <a:pt x="766" y="92"/>
                    <a:pt x="766" y="92"/>
                    <a:pt x="766" y="92"/>
                  </a:cubicBezTo>
                  <a:cubicBezTo>
                    <a:pt x="765" y="93"/>
                    <a:pt x="765" y="93"/>
                    <a:pt x="764" y="93"/>
                  </a:cubicBezTo>
                  <a:cubicBezTo>
                    <a:pt x="764" y="93"/>
                    <a:pt x="764" y="93"/>
                    <a:pt x="764" y="93"/>
                  </a:cubicBezTo>
                  <a:cubicBezTo>
                    <a:pt x="763" y="94"/>
                    <a:pt x="762" y="94"/>
                    <a:pt x="762" y="94"/>
                  </a:cubicBezTo>
                  <a:cubicBezTo>
                    <a:pt x="761" y="94"/>
                    <a:pt x="761" y="94"/>
                    <a:pt x="761" y="94"/>
                  </a:cubicBezTo>
                  <a:cubicBezTo>
                    <a:pt x="761" y="95"/>
                    <a:pt x="760" y="95"/>
                    <a:pt x="759" y="95"/>
                  </a:cubicBezTo>
                  <a:cubicBezTo>
                    <a:pt x="759" y="95"/>
                    <a:pt x="759" y="95"/>
                    <a:pt x="759" y="95"/>
                  </a:cubicBezTo>
                  <a:cubicBezTo>
                    <a:pt x="758" y="96"/>
                    <a:pt x="757" y="96"/>
                    <a:pt x="756" y="96"/>
                  </a:cubicBezTo>
                  <a:cubicBezTo>
                    <a:pt x="754" y="97"/>
                    <a:pt x="752" y="97"/>
                    <a:pt x="750" y="98"/>
                  </a:cubicBezTo>
                  <a:cubicBezTo>
                    <a:pt x="748" y="98"/>
                    <a:pt x="747" y="99"/>
                    <a:pt x="745" y="99"/>
                  </a:cubicBezTo>
                  <a:cubicBezTo>
                    <a:pt x="744" y="99"/>
                    <a:pt x="743" y="100"/>
                    <a:pt x="741" y="100"/>
                  </a:cubicBezTo>
                  <a:cubicBezTo>
                    <a:pt x="740" y="100"/>
                    <a:pt x="738" y="101"/>
                    <a:pt x="737" y="101"/>
                  </a:cubicBezTo>
                  <a:cubicBezTo>
                    <a:pt x="736" y="101"/>
                    <a:pt x="734" y="102"/>
                    <a:pt x="733" y="102"/>
                  </a:cubicBezTo>
                  <a:cubicBezTo>
                    <a:pt x="732" y="102"/>
                    <a:pt x="730" y="103"/>
                    <a:pt x="729" y="103"/>
                  </a:cubicBezTo>
                  <a:cubicBezTo>
                    <a:pt x="728" y="103"/>
                    <a:pt x="727" y="103"/>
                    <a:pt x="726" y="103"/>
                  </a:cubicBezTo>
                  <a:cubicBezTo>
                    <a:pt x="724" y="104"/>
                    <a:pt x="723" y="104"/>
                    <a:pt x="722" y="104"/>
                  </a:cubicBezTo>
                  <a:cubicBezTo>
                    <a:pt x="720" y="104"/>
                    <a:pt x="719" y="104"/>
                    <a:pt x="717" y="105"/>
                  </a:cubicBezTo>
                  <a:cubicBezTo>
                    <a:pt x="717" y="105"/>
                    <a:pt x="717" y="105"/>
                    <a:pt x="717" y="105"/>
                  </a:cubicBezTo>
                  <a:cubicBezTo>
                    <a:pt x="715" y="105"/>
                    <a:pt x="713" y="105"/>
                    <a:pt x="711" y="105"/>
                  </a:cubicBezTo>
                  <a:cubicBezTo>
                    <a:pt x="711" y="105"/>
                    <a:pt x="711" y="105"/>
                    <a:pt x="711" y="105"/>
                  </a:cubicBezTo>
                  <a:cubicBezTo>
                    <a:pt x="709" y="106"/>
                    <a:pt x="707" y="106"/>
                    <a:pt x="705" y="106"/>
                  </a:cubicBezTo>
                  <a:cubicBezTo>
                    <a:pt x="705" y="106"/>
                    <a:pt x="705" y="106"/>
                    <a:pt x="705" y="106"/>
                  </a:cubicBezTo>
                  <a:cubicBezTo>
                    <a:pt x="703" y="106"/>
                    <a:pt x="701" y="106"/>
                    <a:pt x="700" y="106"/>
                  </a:cubicBezTo>
                  <a:cubicBezTo>
                    <a:pt x="697" y="106"/>
                    <a:pt x="695" y="106"/>
                    <a:pt x="693" y="106"/>
                  </a:cubicBezTo>
                  <a:cubicBezTo>
                    <a:pt x="690" y="106"/>
                    <a:pt x="688" y="106"/>
                    <a:pt x="686" y="106"/>
                  </a:cubicBezTo>
                  <a:cubicBezTo>
                    <a:pt x="686" y="106"/>
                    <a:pt x="686" y="106"/>
                    <a:pt x="686" y="106"/>
                  </a:cubicBezTo>
                  <a:cubicBezTo>
                    <a:pt x="684" y="105"/>
                    <a:pt x="682" y="105"/>
                    <a:pt x="680" y="105"/>
                  </a:cubicBezTo>
                  <a:cubicBezTo>
                    <a:pt x="679" y="105"/>
                    <a:pt x="679" y="105"/>
                    <a:pt x="679" y="105"/>
                  </a:cubicBezTo>
                  <a:cubicBezTo>
                    <a:pt x="677" y="105"/>
                    <a:pt x="675" y="105"/>
                    <a:pt x="673" y="105"/>
                  </a:cubicBezTo>
                  <a:cubicBezTo>
                    <a:pt x="673" y="105"/>
                    <a:pt x="673" y="105"/>
                    <a:pt x="673" y="105"/>
                  </a:cubicBezTo>
                  <a:cubicBezTo>
                    <a:pt x="673" y="105"/>
                    <a:pt x="673" y="105"/>
                    <a:pt x="673" y="105"/>
                  </a:cubicBezTo>
                  <a:cubicBezTo>
                    <a:pt x="672" y="105"/>
                    <a:pt x="672" y="105"/>
                    <a:pt x="672" y="105"/>
                  </a:cubicBezTo>
                  <a:cubicBezTo>
                    <a:pt x="672" y="105"/>
                    <a:pt x="672" y="105"/>
                    <a:pt x="672" y="105"/>
                  </a:cubicBezTo>
                  <a:cubicBezTo>
                    <a:pt x="671" y="105"/>
                    <a:pt x="671" y="105"/>
                    <a:pt x="671" y="105"/>
                  </a:cubicBezTo>
                  <a:cubicBezTo>
                    <a:pt x="670" y="105"/>
                    <a:pt x="670" y="105"/>
                    <a:pt x="670" y="105"/>
                  </a:cubicBezTo>
                  <a:cubicBezTo>
                    <a:pt x="670" y="105"/>
                    <a:pt x="670" y="105"/>
                    <a:pt x="670" y="105"/>
                  </a:cubicBezTo>
                  <a:cubicBezTo>
                    <a:pt x="670" y="105"/>
                    <a:pt x="670" y="105"/>
                    <a:pt x="670" y="105"/>
                  </a:cubicBezTo>
                  <a:cubicBezTo>
                    <a:pt x="670" y="105"/>
                    <a:pt x="670" y="105"/>
                    <a:pt x="670" y="105"/>
                  </a:cubicBezTo>
                  <a:cubicBezTo>
                    <a:pt x="670" y="105"/>
                    <a:pt x="670" y="105"/>
                    <a:pt x="670" y="105"/>
                  </a:cubicBezTo>
                  <a:cubicBezTo>
                    <a:pt x="669" y="104"/>
                    <a:pt x="669" y="104"/>
                    <a:pt x="669" y="104"/>
                  </a:cubicBezTo>
                  <a:cubicBezTo>
                    <a:pt x="668" y="104"/>
                    <a:pt x="668" y="104"/>
                    <a:pt x="668" y="104"/>
                  </a:cubicBezTo>
                  <a:cubicBezTo>
                    <a:pt x="667" y="104"/>
                    <a:pt x="667" y="104"/>
                    <a:pt x="667" y="104"/>
                  </a:cubicBezTo>
                  <a:cubicBezTo>
                    <a:pt x="667" y="104"/>
                    <a:pt x="667" y="104"/>
                    <a:pt x="667" y="104"/>
                  </a:cubicBezTo>
                  <a:cubicBezTo>
                    <a:pt x="667" y="104"/>
                    <a:pt x="667" y="104"/>
                    <a:pt x="667" y="104"/>
                  </a:cubicBezTo>
                  <a:cubicBezTo>
                    <a:pt x="666" y="104"/>
                    <a:pt x="666" y="104"/>
                    <a:pt x="666" y="104"/>
                  </a:cubicBezTo>
                  <a:cubicBezTo>
                    <a:pt x="665" y="104"/>
                    <a:pt x="665" y="104"/>
                    <a:pt x="665" y="104"/>
                  </a:cubicBezTo>
                  <a:cubicBezTo>
                    <a:pt x="665" y="104"/>
                    <a:pt x="665" y="104"/>
                    <a:pt x="665" y="104"/>
                  </a:cubicBezTo>
                  <a:cubicBezTo>
                    <a:pt x="664" y="104"/>
                    <a:pt x="664" y="104"/>
                    <a:pt x="664" y="104"/>
                  </a:cubicBezTo>
                  <a:cubicBezTo>
                    <a:pt x="663" y="104"/>
                    <a:pt x="663" y="104"/>
                    <a:pt x="663" y="104"/>
                  </a:cubicBezTo>
                  <a:cubicBezTo>
                    <a:pt x="662" y="104"/>
                    <a:pt x="662" y="104"/>
                    <a:pt x="662" y="104"/>
                  </a:cubicBezTo>
                  <a:cubicBezTo>
                    <a:pt x="662" y="104"/>
                    <a:pt x="662" y="104"/>
                    <a:pt x="662" y="104"/>
                  </a:cubicBezTo>
                  <a:cubicBezTo>
                    <a:pt x="661" y="104"/>
                    <a:pt x="661" y="104"/>
                    <a:pt x="661" y="104"/>
                  </a:cubicBezTo>
                  <a:cubicBezTo>
                    <a:pt x="661" y="104"/>
                    <a:pt x="661" y="104"/>
                    <a:pt x="661" y="104"/>
                  </a:cubicBezTo>
                  <a:cubicBezTo>
                    <a:pt x="661" y="104"/>
                    <a:pt x="661" y="104"/>
                    <a:pt x="661" y="104"/>
                  </a:cubicBezTo>
                  <a:cubicBezTo>
                    <a:pt x="660" y="104"/>
                    <a:pt x="660" y="104"/>
                    <a:pt x="660" y="104"/>
                  </a:cubicBezTo>
                  <a:cubicBezTo>
                    <a:pt x="660" y="104"/>
                    <a:pt x="660" y="104"/>
                    <a:pt x="660" y="104"/>
                  </a:cubicBezTo>
                  <a:cubicBezTo>
                    <a:pt x="660" y="104"/>
                    <a:pt x="660" y="104"/>
                    <a:pt x="660" y="104"/>
                  </a:cubicBezTo>
                  <a:cubicBezTo>
                    <a:pt x="659" y="104"/>
                    <a:pt x="659" y="104"/>
                    <a:pt x="659" y="104"/>
                  </a:cubicBezTo>
                  <a:cubicBezTo>
                    <a:pt x="659" y="104"/>
                    <a:pt x="659" y="104"/>
                    <a:pt x="659" y="104"/>
                  </a:cubicBezTo>
                  <a:cubicBezTo>
                    <a:pt x="658" y="104"/>
                    <a:pt x="658" y="104"/>
                    <a:pt x="658" y="104"/>
                  </a:cubicBezTo>
                  <a:cubicBezTo>
                    <a:pt x="657" y="104"/>
                    <a:pt x="657" y="104"/>
                    <a:pt x="657" y="104"/>
                  </a:cubicBezTo>
                  <a:cubicBezTo>
                    <a:pt x="657" y="104"/>
                    <a:pt x="657" y="104"/>
                    <a:pt x="657" y="104"/>
                  </a:cubicBezTo>
                  <a:cubicBezTo>
                    <a:pt x="656" y="104"/>
                    <a:pt x="656" y="104"/>
                    <a:pt x="656" y="104"/>
                  </a:cubicBezTo>
                  <a:cubicBezTo>
                    <a:pt x="655" y="105"/>
                    <a:pt x="655" y="105"/>
                    <a:pt x="655" y="105"/>
                  </a:cubicBezTo>
                  <a:cubicBezTo>
                    <a:pt x="655" y="105"/>
                    <a:pt x="655" y="105"/>
                    <a:pt x="655" y="105"/>
                  </a:cubicBezTo>
                  <a:cubicBezTo>
                    <a:pt x="654" y="105"/>
                    <a:pt x="654" y="105"/>
                    <a:pt x="654" y="105"/>
                  </a:cubicBezTo>
                  <a:cubicBezTo>
                    <a:pt x="654" y="105"/>
                    <a:pt x="654" y="105"/>
                    <a:pt x="654" y="105"/>
                  </a:cubicBezTo>
                  <a:cubicBezTo>
                    <a:pt x="653" y="105"/>
                    <a:pt x="653" y="105"/>
                    <a:pt x="653" y="105"/>
                  </a:cubicBezTo>
                  <a:cubicBezTo>
                    <a:pt x="652" y="105"/>
                    <a:pt x="652" y="105"/>
                    <a:pt x="652" y="105"/>
                  </a:cubicBezTo>
                  <a:cubicBezTo>
                    <a:pt x="652" y="105"/>
                    <a:pt x="652" y="105"/>
                    <a:pt x="652" y="105"/>
                  </a:cubicBezTo>
                  <a:cubicBezTo>
                    <a:pt x="651" y="105"/>
                    <a:pt x="651" y="105"/>
                    <a:pt x="651" y="105"/>
                  </a:cubicBezTo>
                  <a:cubicBezTo>
                    <a:pt x="648" y="0"/>
                    <a:pt x="648" y="0"/>
                    <a:pt x="648" y="0"/>
                  </a:cubicBezTo>
                  <a:cubicBezTo>
                    <a:pt x="629" y="51"/>
                    <a:pt x="629" y="51"/>
                    <a:pt x="629" y="51"/>
                  </a:cubicBezTo>
                  <a:cubicBezTo>
                    <a:pt x="631" y="111"/>
                    <a:pt x="631" y="111"/>
                    <a:pt x="631" y="111"/>
                  </a:cubicBezTo>
                  <a:cubicBezTo>
                    <a:pt x="631" y="111"/>
                    <a:pt x="631" y="111"/>
                    <a:pt x="631" y="111"/>
                  </a:cubicBezTo>
                  <a:cubicBezTo>
                    <a:pt x="631" y="112"/>
                    <a:pt x="631" y="112"/>
                    <a:pt x="631"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3"/>
                    <a:pt x="630" y="113"/>
                    <a:pt x="630" y="113"/>
                  </a:cubicBezTo>
                  <a:cubicBezTo>
                    <a:pt x="630" y="113"/>
                    <a:pt x="630" y="113"/>
                    <a:pt x="630" y="113"/>
                  </a:cubicBezTo>
                  <a:cubicBezTo>
                    <a:pt x="630" y="113"/>
                    <a:pt x="630" y="113"/>
                    <a:pt x="630" y="113"/>
                  </a:cubicBezTo>
                  <a:cubicBezTo>
                    <a:pt x="629" y="113"/>
                    <a:pt x="629" y="113"/>
                    <a:pt x="629" y="113"/>
                  </a:cubicBezTo>
                  <a:cubicBezTo>
                    <a:pt x="629" y="114"/>
                    <a:pt x="629" y="114"/>
                    <a:pt x="629" y="114"/>
                  </a:cubicBezTo>
                  <a:cubicBezTo>
                    <a:pt x="629" y="114"/>
                    <a:pt x="629" y="114"/>
                    <a:pt x="629" y="114"/>
                  </a:cubicBezTo>
                  <a:cubicBezTo>
                    <a:pt x="629" y="114"/>
                    <a:pt x="629" y="114"/>
                    <a:pt x="629" y="114"/>
                  </a:cubicBezTo>
                  <a:cubicBezTo>
                    <a:pt x="629" y="114"/>
                    <a:pt x="629" y="114"/>
                    <a:pt x="629" y="114"/>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6"/>
                    <a:pt x="629" y="116"/>
                    <a:pt x="629" y="116"/>
                  </a:cubicBezTo>
                  <a:cubicBezTo>
                    <a:pt x="629" y="116"/>
                    <a:pt x="629" y="116"/>
                    <a:pt x="629" y="116"/>
                  </a:cubicBezTo>
                  <a:cubicBezTo>
                    <a:pt x="629" y="116"/>
                    <a:pt x="629" y="116"/>
                    <a:pt x="629" y="116"/>
                  </a:cubicBezTo>
                  <a:cubicBezTo>
                    <a:pt x="629" y="117"/>
                    <a:pt x="629" y="117"/>
                    <a:pt x="629" y="117"/>
                  </a:cubicBezTo>
                  <a:cubicBezTo>
                    <a:pt x="629" y="117"/>
                    <a:pt x="629" y="117"/>
                    <a:pt x="629" y="117"/>
                  </a:cubicBezTo>
                  <a:cubicBezTo>
                    <a:pt x="629" y="117"/>
                    <a:pt x="629" y="117"/>
                    <a:pt x="629" y="117"/>
                  </a:cubicBezTo>
                  <a:cubicBezTo>
                    <a:pt x="629" y="117"/>
                    <a:pt x="629" y="117"/>
                    <a:pt x="629" y="117"/>
                  </a:cubicBezTo>
                  <a:cubicBezTo>
                    <a:pt x="629" y="117"/>
                    <a:pt x="629" y="117"/>
                    <a:pt x="629" y="117"/>
                  </a:cubicBezTo>
                  <a:cubicBezTo>
                    <a:pt x="631" y="186"/>
                    <a:pt x="631" y="186"/>
                    <a:pt x="631" y="186"/>
                  </a:cubicBezTo>
                  <a:cubicBezTo>
                    <a:pt x="631" y="186"/>
                    <a:pt x="631" y="186"/>
                    <a:pt x="631" y="186"/>
                  </a:cubicBezTo>
                  <a:cubicBezTo>
                    <a:pt x="631" y="186"/>
                    <a:pt x="631" y="186"/>
                    <a:pt x="631" y="186"/>
                  </a:cubicBezTo>
                  <a:cubicBezTo>
                    <a:pt x="630" y="186"/>
                    <a:pt x="630" y="186"/>
                    <a:pt x="630" y="186"/>
                  </a:cubicBezTo>
                  <a:cubicBezTo>
                    <a:pt x="630" y="186"/>
                    <a:pt x="629" y="186"/>
                    <a:pt x="629" y="186"/>
                  </a:cubicBezTo>
                  <a:cubicBezTo>
                    <a:pt x="628" y="186"/>
                    <a:pt x="628" y="186"/>
                    <a:pt x="628" y="186"/>
                  </a:cubicBezTo>
                  <a:cubicBezTo>
                    <a:pt x="626" y="187"/>
                    <a:pt x="625" y="187"/>
                    <a:pt x="623" y="187"/>
                  </a:cubicBezTo>
                  <a:cubicBezTo>
                    <a:pt x="623" y="187"/>
                    <a:pt x="623" y="187"/>
                    <a:pt x="623" y="187"/>
                  </a:cubicBezTo>
                  <a:cubicBezTo>
                    <a:pt x="622" y="187"/>
                    <a:pt x="621" y="187"/>
                    <a:pt x="620" y="187"/>
                  </a:cubicBezTo>
                  <a:cubicBezTo>
                    <a:pt x="619" y="187"/>
                    <a:pt x="618" y="187"/>
                    <a:pt x="617" y="187"/>
                  </a:cubicBezTo>
                  <a:cubicBezTo>
                    <a:pt x="617" y="187"/>
                    <a:pt x="617" y="187"/>
                    <a:pt x="617" y="187"/>
                  </a:cubicBezTo>
                  <a:cubicBezTo>
                    <a:pt x="615" y="187"/>
                    <a:pt x="612" y="188"/>
                    <a:pt x="610" y="188"/>
                  </a:cubicBezTo>
                  <a:cubicBezTo>
                    <a:pt x="610" y="188"/>
                    <a:pt x="609" y="188"/>
                    <a:pt x="608" y="188"/>
                  </a:cubicBezTo>
                  <a:cubicBezTo>
                    <a:pt x="608" y="188"/>
                    <a:pt x="607" y="188"/>
                    <a:pt x="606" y="188"/>
                  </a:cubicBezTo>
                  <a:cubicBezTo>
                    <a:pt x="606" y="188"/>
                    <a:pt x="605" y="188"/>
                    <a:pt x="605" y="188"/>
                  </a:cubicBezTo>
                  <a:cubicBezTo>
                    <a:pt x="604" y="188"/>
                    <a:pt x="603" y="188"/>
                    <a:pt x="602" y="188"/>
                  </a:cubicBezTo>
                  <a:cubicBezTo>
                    <a:pt x="602" y="188"/>
                    <a:pt x="601" y="188"/>
                    <a:pt x="600" y="188"/>
                  </a:cubicBezTo>
                  <a:cubicBezTo>
                    <a:pt x="600" y="188"/>
                    <a:pt x="599" y="188"/>
                    <a:pt x="598" y="188"/>
                  </a:cubicBezTo>
                  <a:cubicBezTo>
                    <a:pt x="598" y="188"/>
                    <a:pt x="597" y="188"/>
                    <a:pt x="596" y="188"/>
                  </a:cubicBezTo>
                  <a:cubicBezTo>
                    <a:pt x="595" y="188"/>
                    <a:pt x="594" y="188"/>
                    <a:pt x="593" y="188"/>
                  </a:cubicBezTo>
                  <a:cubicBezTo>
                    <a:pt x="592" y="188"/>
                    <a:pt x="592" y="188"/>
                    <a:pt x="591" y="188"/>
                  </a:cubicBezTo>
                  <a:cubicBezTo>
                    <a:pt x="589" y="188"/>
                    <a:pt x="588" y="188"/>
                    <a:pt x="586" y="188"/>
                  </a:cubicBezTo>
                  <a:cubicBezTo>
                    <a:pt x="585" y="188"/>
                    <a:pt x="585" y="188"/>
                    <a:pt x="584" y="188"/>
                  </a:cubicBezTo>
                  <a:cubicBezTo>
                    <a:pt x="583" y="188"/>
                    <a:pt x="583" y="188"/>
                    <a:pt x="582" y="188"/>
                  </a:cubicBezTo>
                  <a:cubicBezTo>
                    <a:pt x="581" y="188"/>
                    <a:pt x="580" y="188"/>
                    <a:pt x="580" y="188"/>
                  </a:cubicBezTo>
                  <a:cubicBezTo>
                    <a:pt x="579" y="188"/>
                    <a:pt x="578" y="188"/>
                    <a:pt x="577" y="188"/>
                  </a:cubicBezTo>
                  <a:cubicBezTo>
                    <a:pt x="560" y="188"/>
                    <a:pt x="536" y="189"/>
                    <a:pt x="508" y="189"/>
                  </a:cubicBezTo>
                  <a:cubicBezTo>
                    <a:pt x="481" y="189"/>
                    <a:pt x="451" y="190"/>
                    <a:pt x="422" y="190"/>
                  </a:cubicBezTo>
                  <a:cubicBezTo>
                    <a:pt x="394" y="190"/>
                    <a:pt x="367" y="191"/>
                    <a:pt x="347" y="191"/>
                  </a:cubicBezTo>
                  <a:cubicBezTo>
                    <a:pt x="327" y="191"/>
                    <a:pt x="313" y="191"/>
                    <a:pt x="310" y="191"/>
                  </a:cubicBezTo>
                  <a:cubicBezTo>
                    <a:pt x="186" y="191"/>
                    <a:pt x="186" y="191"/>
                    <a:pt x="186" y="191"/>
                  </a:cubicBezTo>
                  <a:cubicBezTo>
                    <a:pt x="176" y="59"/>
                    <a:pt x="176" y="59"/>
                    <a:pt x="176" y="59"/>
                  </a:cubicBezTo>
                  <a:cubicBezTo>
                    <a:pt x="176" y="59"/>
                    <a:pt x="176" y="59"/>
                    <a:pt x="176" y="59"/>
                  </a:cubicBezTo>
                  <a:cubicBezTo>
                    <a:pt x="176" y="58"/>
                    <a:pt x="176" y="58"/>
                    <a:pt x="176" y="58"/>
                  </a:cubicBezTo>
                  <a:cubicBezTo>
                    <a:pt x="176" y="58"/>
                    <a:pt x="176" y="58"/>
                    <a:pt x="176" y="58"/>
                  </a:cubicBezTo>
                  <a:cubicBezTo>
                    <a:pt x="176" y="58"/>
                    <a:pt x="176" y="58"/>
                    <a:pt x="176" y="58"/>
                  </a:cubicBezTo>
                  <a:cubicBezTo>
                    <a:pt x="175" y="55"/>
                    <a:pt x="173" y="51"/>
                    <a:pt x="172" y="46"/>
                  </a:cubicBezTo>
                  <a:cubicBezTo>
                    <a:pt x="170" y="41"/>
                    <a:pt x="169" y="35"/>
                    <a:pt x="168" y="30"/>
                  </a:cubicBezTo>
                  <a:cubicBezTo>
                    <a:pt x="166" y="25"/>
                    <a:pt x="165" y="20"/>
                    <a:pt x="164" y="17"/>
                  </a:cubicBezTo>
                  <a:cubicBezTo>
                    <a:pt x="163" y="13"/>
                    <a:pt x="163" y="11"/>
                    <a:pt x="163" y="10"/>
                  </a:cubicBezTo>
                  <a:cubicBezTo>
                    <a:pt x="163" y="10"/>
                    <a:pt x="163" y="10"/>
                    <a:pt x="163" y="10"/>
                  </a:cubicBezTo>
                  <a:cubicBezTo>
                    <a:pt x="162" y="10"/>
                    <a:pt x="162" y="10"/>
                    <a:pt x="162" y="10"/>
                  </a:cubicBezTo>
                  <a:cubicBezTo>
                    <a:pt x="162" y="10"/>
                    <a:pt x="162" y="10"/>
                    <a:pt x="162" y="10"/>
                  </a:cubicBezTo>
                  <a:cubicBezTo>
                    <a:pt x="162" y="10"/>
                    <a:pt x="162" y="10"/>
                    <a:pt x="162" y="10"/>
                  </a:cubicBezTo>
                  <a:cubicBezTo>
                    <a:pt x="166" y="53"/>
                    <a:pt x="169" y="97"/>
                    <a:pt x="173" y="140"/>
                  </a:cubicBezTo>
                  <a:cubicBezTo>
                    <a:pt x="173" y="140"/>
                    <a:pt x="173" y="140"/>
                    <a:pt x="173" y="140"/>
                  </a:cubicBezTo>
                  <a:cubicBezTo>
                    <a:pt x="173" y="141"/>
                    <a:pt x="173" y="141"/>
                    <a:pt x="173" y="141"/>
                  </a:cubicBezTo>
                  <a:cubicBezTo>
                    <a:pt x="173" y="141"/>
                    <a:pt x="173" y="141"/>
                    <a:pt x="173" y="141"/>
                  </a:cubicBezTo>
                  <a:cubicBezTo>
                    <a:pt x="173" y="141"/>
                    <a:pt x="173" y="141"/>
                    <a:pt x="173" y="141"/>
                  </a:cubicBezTo>
                  <a:cubicBezTo>
                    <a:pt x="173" y="141"/>
                    <a:pt x="173" y="144"/>
                    <a:pt x="174" y="148"/>
                  </a:cubicBezTo>
                  <a:cubicBezTo>
                    <a:pt x="175" y="152"/>
                    <a:pt x="176" y="157"/>
                    <a:pt x="178" y="162"/>
                  </a:cubicBezTo>
                  <a:cubicBezTo>
                    <a:pt x="179" y="168"/>
                    <a:pt x="181" y="174"/>
                    <a:pt x="182" y="179"/>
                  </a:cubicBezTo>
                  <a:cubicBezTo>
                    <a:pt x="183" y="184"/>
                    <a:pt x="185" y="188"/>
                    <a:pt x="186" y="191"/>
                  </a:cubicBezTo>
                  <a:cubicBezTo>
                    <a:pt x="172" y="191"/>
                    <a:pt x="172" y="191"/>
                    <a:pt x="172" y="191"/>
                  </a:cubicBezTo>
                  <a:cubicBezTo>
                    <a:pt x="170" y="168"/>
                    <a:pt x="168" y="145"/>
                    <a:pt x="166" y="122"/>
                  </a:cubicBezTo>
                  <a:cubicBezTo>
                    <a:pt x="166" y="121"/>
                    <a:pt x="166" y="121"/>
                    <a:pt x="166" y="121"/>
                  </a:cubicBezTo>
                  <a:cubicBezTo>
                    <a:pt x="166" y="120"/>
                    <a:pt x="166" y="120"/>
                    <a:pt x="166" y="120"/>
                  </a:cubicBezTo>
                  <a:cubicBezTo>
                    <a:pt x="165" y="119"/>
                    <a:pt x="165" y="119"/>
                    <a:pt x="165" y="119"/>
                  </a:cubicBezTo>
                  <a:cubicBezTo>
                    <a:pt x="164" y="119"/>
                    <a:pt x="164" y="119"/>
                    <a:pt x="164" y="119"/>
                  </a:cubicBezTo>
                  <a:cubicBezTo>
                    <a:pt x="163" y="118"/>
                    <a:pt x="162" y="118"/>
                    <a:pt x="161" y="117"/>
                  </a:cubicBezTo>
                  <a:cubicBezTo>
                    <a:pt x="161" y="117"/>
                    <a:pt x="161" y="117"/>
                    <a:pt x="161" y="117"/>
                  </a:cubicBezTo>
                  <a:cubicBezTo>
                    <a:pt x="160" y="117"/>
                    <a:pt x="159" y="116"/>
                    <a:pt x="158" y="116"/>
                  </a:cubicBezTo>
                  <a:cubicBezTo>
                    <a:pt x="157" y="115"/>
                    <a:pt x="157" y="115"/>
                    <a:pt x="157" y="115"/>
                  </a:cubicBezTo>
                  <a:cubicBezTo>
                    <a:pt x="157" y="115"/>
                    <a:pt x="156" y="115"/>
                    <a:pt x="156" y="114"/>
                  </a:cubicBezTo>
                  <a:cubicBezTo>
                    <a:pt x="155" y="114"/>
                    <a:pt x="155" y="114"/>
                    <a:pt x="155" y="114"/>
                  </a:cubicBezTo>
                  <a:cubicBezTo>
                    <a:pt x="155" y="114"/>
                    <a:pt x="155" y="114"/>
                    <a:pt x="154" y="114"/>
                  </a:cubicBezTo>
                  <a:cubicBezTo>
                    <a:pt x="154" y="114"/>
                    <a:pt x="153" y="113"/>
                    <a:pt x="153" y="113"/>
                  </a:cubicBezTo>
                  <a:cubicBezTo>
                    <a:pt x="152" y="113"/>
                    <a:pt x="152" y="113"/>
                    <a:pt x="152" y="113"/>
                  </a:cubicBezTo>
                  <a:cubicBezTo>
                    <a:pt x="152" y="113"/>
                    <a:pt x="152" y="113"/>
                    <a:pt x="152" y="113"/>
                  </a:cubicBezTo>
                  <a:cubicBezTo>
                    <a:pt x="152" y="113"/>
                    <a:pt x="152" y="113"/>
                    <a:pt x="152" y="113"/>
                  </a:cubicBezTo>
                  <a:cubicBezTo>
                    <a:pt x="151" y="113"/>
                    <a:pt x="151" y="113"/>
                    <a:pt x="151" y="113"/>
                  </a:cubicBezTo>
                  <a:cubicBezTo>
                    <a:pt x="151" y="113"/>
                    <a:pt x="151" y="113"/>
                    <a:pt x="151" y="113"/>
                  </a:cubicBezTo>
                  <a:cubicBezTo>
                    <a:pt x="150" y="112"/>
                    <a:pt x="150" y="112"/>
                    <a:pt x="150" y="112"/>
                  </a:cubicBezTo>
                  <a:cubicBezTo>
                    <a:pt x="150" y="112"/>
                    <a:pt x="150" y="112"/>
                    <a:pt x="150"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8" y="112"/>
                    <a:pt x="148" y="112"/>
                    <a:pt x="148" y="112"/>
                  </a:cubicBezTo>
                  <a:cubicBezTo>
                    <a:pt x="148" y="112"/>
                    <a:pt x="148" y="112"/>
                    <a:pt x="148" y="112"/>
                  </a:cubicBezTo>
                  <a:cubicBezTo>
                    <a:pt x="147" y="112"/>
                    <a:pt x="147" y="112"/>
                    <a:pt x="147" y="112"/>
                  </a:cubicBezTo>
                  <a:cubicBezTo>
                    <a:pt x="147" y="112"/>
                    <a:pt x="147" y="112"/>
                    <a:pt x="147" y="112"/>
                  </a:cubicBezTo>
                  <a:cubicBezTo>
                    <a:pt x="147" y="112"/>
                    <a:pt x="147" y="112"/>
                    <a:pt x="147" y="112"/>
                  </a:cubicBezTo>
                  <a:cubicBezTo>
                    <a:pt x="147" y="112"/>
                    <a:pt x="147" y="112"/>
                    <a:pt x="147" y="112"/>
                  </a:cubicBezTo>
                  <a:cubicBezTo>
                    <a:pt x="147" y="111"/>
                    <a:pt x="147" y="111"/>
                    <a:pt x="147" y="111"/>
                  </a:cubicBezTo>
                  <a:cubicBezTo>
                    <a:pt x="146" y="111"/>
                    <a:pt x="146" y="111"/>
                    <a:pt x="146" y="111"/>
                  </a:cubicBezTo>
                  <a:cubicBezTo>
                    <a:pt x="146" y="111"/>
                    <a:pt x="146" y="111"/>
                    <a:pt x="146"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4" y="111"/>
                    <a:pt x="144" y="111"/>
                    <a:pt x="144" y="111"/>
                  </a:cubicBezTo>
                  <a:cubicBezTo>
                    <a:pt x="144" y="111"/>
                    <a:pt x="144" y="111"/>
                    <a:pt x="144"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1" y="111"/>
                    <a:pt x="141" y="111"/>
                    <a:pt x="141" y="111"/>
                  </a:cubicBezTo>
                  <a:cubicBezTo>
                    <a:pt x="141" y="111"/>
                    <a:pt x="141" y="111"/>
                    <a:pt x="141" y="111"/>
                  </a:cubicBezTo>
                  <a:cubicBezTo>
                    <a:pt x="140" y="111"/>
                    <a:pt x="140" y="111"/>
                    <a:pt x="140" y="111"/>
                  </a:cubicBezTo>
                  <a:cubicBezTo>
                    <a:pt x="140" y="111"/>
                    <a:pt x="140" y="111"/>
                    <a:pt x="140" y="111"/>
                  </a:cubicBezTo>
                  <a:cubicBezTo>
                    <a:pt x="140" y="111"/>
                    <a:pt x="140" y="111"/>
                    <a:pt x="140" y="111"/>
                  </a:cubicBezTo>
                  <a:cubicBezTo>
                    <a:pt x="139" y="111"/>
                    <a:pt x="139" y="111"/>
                    <a:pt x="139" y="111"/>
                  </a:cubicBezTo>
                  <a:cubicBezTo>
                    <a:pt x="139" y="111"/>
                    <a:pt x="139" y="111"/>
                    <a:pt x="139" y="111"/>
                  </a:cubicBezTo>
                  <a:cubicBezTo>
                    <a:pt x="138" y="111"/>
                    <a:pt x="138" y="111"/>
                    <a:pt x="138" y="111"/>
                  </a:cubicBezTo>
                  <a:cubicBezTo>
                    <a:pt x="138" y="111"/>
                    <a:pt x="138" y="111"/>
                    <a:pt x="138" y="111"/>
                  </a:cubicBezTo>
                  <a:cubicBezTo>
                    <a:pt x="137" y="111"/>
                    <a:pt x="137" y="111"/>
                    <a:pt x="137" y="111"/>
                  </a:cubicBezTo>
                  <a:cubicBezTo>
                    <a:pt x="137" y="111"/>
                    <a:pt x="137" y="111"/>
                    <a:pt x="137" y="111"/>
                  </a:cubicBezTo>
                  <a:cubicBezTo>
                    <a:pt x="137" y="110"/>
                    <a:pt x="137" y="110"/>
                    <a:pt x="137" y="110"/>
                  </a:cubicBezTo>
                  <a:cubicBezTo>
                    <a:pt x="136" y="110"/>
                    <a:pt x="136" y="110"/>
                    <a:pt x="136" y="110"/>
                  </a:cubicBezTo>
                  <a:cubicBezTo>
                    <a:pt x="136" y="110"/>
                    <a:pt x="136" y="110"/>
                    <a:pt x="136" y="110"/>
                  </a:cubicBezTo>
                  <a:cubicBezTo>
                    <a:pt x="135" y="110"/>
                    <a:pt x="135" y="110"/>
                    <a:pt x="135" y="110"/>
                  </a:cubicBezTo>
                  <a:cubicBezTo>
                    <a:pt x="135" y="110"/>
                    <a:pt x="135" y="110"/>
                    <a:pt x="135" y="110"/>
                  </a:cubicBezTo>
                  <a:cubicBezTo>
                    <a:pt x="134" y="110"/>
                    <a:pt x="134" y="110"/>
                    <a:pt x="134" y="110"/>
                  </a:cubicBezTo>
                  <a:cubicBezTo>
                    <a:pt x="134" y="110"/>
                    <a:pt x="134" y="110"/>
                    <a:pt x="134" y="110"/>
                  </a:cubicBezTo>
                  <a:cubicBezTo>
                    <a:pt x="134" y="110"/>
                    <a:pt x="134" y="110"/>
                    <a:pt x="134" y="110"/>
                  </a:cubicBezTo>
                  <a:cubicBezTo>
                    <a:pt x="133" y="110"/>
                    <a:pt x="133" y="110"/>
                    <a:pt x="133" y="110"/>
                  </a:cubicBezTo>
                  <a:cubicBezTo>
                    <a:pt x="133" y="110"/>
                    <a:pt x="133" y="110"/>
                    <a:pt x="133" y="110"/>
                  </a:cubicBezTo>
                  <a:cubicBezTo>
                    <a:pt x="133" y="110"/>
                    <a:pt x="133" y="110"/>
                    <a:pt x="133" y="110"/>
                  </a:cubicBezTo>
                  <a:cubicBezTo>
                    <a:pt x="133" y="110"/>
                    <a:pt x="133" y="110"/>
                    <a:pt x="133" y="110"/>
                  </a:cubicBezTo>
                  <a:cubicBezTo>
                    <a:pt x="132" y="110"/>
                    <a:pt x="132" y="110"/>
                    <a:pt x="132" y="110"/>
                  </a:cubicBezTo>
                  <a:cubicBezTo>
                    <a:pt x="132" y="110"/>
                    <a:pt x="132" y="110"/>
                    <a:pt x="132" y="110"/>
                  </a:cubicBezTo>
                  <a:cubicBezTo>
                    <a:pt x="131" y="111"/>
                    <a:pt x="131" y="111"/>
                    <a:pt x="131" y="111"/>
                  </a:cubicBezTo>
                  <a:cubicBezTo>
                    <a:pt x="131" y="111"/>
                    <a:pt x="131" y="111"/>
                    <a:pt x="131" y="111"/>
                  </a:cubicBezTo>
                  <a:cubicBezTo>
                    <a:pt x="130" y="111"/>
                    <a:pt x="130" y="111"/>
                    <a:pt x="130" y="111"/>
                  </a:cubicBezTo>
                  <a:cubicBezTo>
                    <a:pt x="130" y="111"/>
                    <a:pt x="130" y="111"/>
                    <a:pt x="130" y="111"/>
                  </a:cubicBezTo>
                  <a:cubicBezTo>
                    <a:pt x="130" y="111"/>
                    <a:pt x="130" y="111"/>
                    <a:pt x="130" y="111"/>
                  </a:cubicBezTo>
                  <a:cubicBezTo>
                    <a:pt x="129" y="111"/>
                    <a:pt x="129" y="111"/>
                    <a:pt x="129" y="111"/>
                  </a:cubicBezTo>
                  <a:cubicBezTo>
                    <a:pt x="128" y="111"/>
                    <a:pt x="128" y="111"/>
                    <a:pt x="128" y="111"/>
                  </a:cubicBezTo>
                  <a:cubicBezTo>
                    <a:pt x="127" y="111"/>
                    <a:pt x="127" y="111"/>
                    <a:pt x="127" y="111"/>
                  </a:cubicBezTo>
                  <a:cubicBezTo>
                    <a:pt x="127" y="111"/>
                    <a:pt x="127" y="111"/>
                    <a:pt x="127" y="111"/>
                  </a:cubicBezTo>
                  <a:cubicBezTo>
                    <a:pt x="127" y="111"/>
                    <a:pt x="127" y="111"/>
                    <a:pt x="127" y="111"/>
                  </a:cubicBezTo>
                  <a:cubicBezTo>
                    <a:pt x="127" y="111"/>
                    <a:pt x="127" y="111"/>
                    <a:pt x="127" y="111"/>
                  </a:cubicBezTo>
                  <a:cubicBezTo>
                    <a:pt x="126" y="111"/>
                    <a:pt x="126" y="111"/>
                    <a:pt x="126" y="111"/>
                  </a:cubicBezTo>
                  <a:cubicBezTo>
                    <a:pt x="125" y="111"/>
                    <a:pt x="125" y="111"/>
                    <a:pt x="125" y="111"/>
                  </a:cubicBezTo>
                  <a:cubicBezTo>
                    <a:pt x="125" y="111"/>
                    <a:pt x="125" y="111"/>
                    <a:pt x="124" y="111"/>
                  </a:cubicBezTo>
                  <a:cubicBezTo>
                    <a:pt x="123" y="111"/>
                    <a:pt x="123" y="111"/>
                    <a:pt x="123" y="111"/>
                  </a:cubicBezTo>
                  <a:cubicBezTo>
                    <a:pt x="123" y="111"/>
                    <a:pt x="123" y="111"/>
                    <a:pt x="123" y="111"/>
                  </a:cubicBezTo>
                  <a:cubicBezTo>
                    <a:pt x="123" y="111"/>
                    <a:pt x="123" y="111"/>
                    <a:pt x="123" y="111"/>
                  </a:cubicBezTo>
                  <a:cubicBezTo>
                    <a:pt x="122" y="111"/>
                    <a:pt x="122" y="111"/>
                    <a:pt x="121" y="111"/>
                  </a:cubicBezTo>
                  <a:cubicBezTo>
                    <a:pt x="121" y="111"/>
                    <a:pt x="121" y="111"/>
                    <a:pt x="120" y="111"/>
                  </a:cubicBezTo>
                  <a:cubicBezTo>
                    <a:pt x="120" y="111"/>
                    <a:pt x="120" y="111"/>
                    <a:pt x="120" y="111"/>
                  </a:cubicBezTo>
                  <a:cubicBezTo>
                    <a:pt x="119" y="111"/>
                    <a:pt x="119" y="111"/>
                    <a:pt x="119" y="111"/>
                  </a:cubicBezTo>
                  <a:cubicBezTo>
                    <a:pt x="119" y="111"/>
                    <a:pt x="119" y="111"/>
                    <a:pt x="119" y="111"/>
                  </a:cubicBezTo>
                  <a:cubicBezTo>
                    <a:pt x="118" y="111"/>
                    <a:pt x="118" y="111"/>
                    <a:pt x="117" y="112"/>
                  </a:cubicBezTo>
                  <a:cubicBezTo>
                    <a:pt x="117" y="112"/>
                    <a:pt x="116" y="112"/>
                    <a:pt x="115" y="112"/>
                  </a:cubicBezTo>
                  <a:cubicBezTo>
                    <a:pt x="115" y="112"/>
                    <a:pt x="115" y="112"/>
                    <a:pt x="115" y="112"/>
                  </a:cubicBezTo>
                  <a:cubicBezTo>
                    <a:pt x="115" y="112"/>
                    <a:pt x="115" y="112"/>
                    <a:pt x="115" y="112"/>
                  </a:cubicBezTo>
                  <a:cubicBezTo>
                    <a:pt x="114" y="112"/>
                    <a:pt x="113" y="112"/>
                    <a:pt x="112" y="112"/>
                  </a:cubicBezTo>
                  <a:cubicBezTo>
                    <a:pt x="111" y="112"/>
                    <a:pt x="111" y="112"/>
                    <a:pt x="111" y="112"/>
                  </a:cubicBezTo>
                  <a:cubicBezTo>
                    <a:pt x="110" y="112"/>
                    <a:pt x="110" y="112"/>
                    <a:pt x="110" y="112"/>
                  </a:cubicBezTo>
                  <a:cubicBezTo>
                    <a:pt x="110" y="112"/>
                    <a:pt x="110" y="112"/>
                    <a:pt x="110" y="112"/>
                  </a:cubicBezTo>
                  <a:cubicBezTo>
                    <a:pt x="110" y="112"/>
                    <a:pt x="109" y="113"/>
                    <a:pt x="108" y="113"/>
                  </a:cubicBezTo>
                  <a:cubicBezTo>
                    <a:pt x="108" y="113"/>
                    <a:pt x="107" y="113"/>
                    <a:pt x="107" y="113"/>
                  </a:cubicBezTo>
                  <a:cubicBezTo>
                    <a:pt x="106" y="113"/>
                    <a:pt x="106" y="113"/>
                    <a:pt x="106" y="113"/>
                  </a:cubicBezTo>
                  <a:cubicBezTo>
                    <a:pt x="105" y="113"/>
                    <a:pt x="105" y="113"/>
                    <a:pt x="105" y="113"/>
                  </a:cubicBezTo>
                  <a:cubicBezTo>
                    <a:pt x="105" y="113"/>
                    <a:pt x="105" y="113"/>
                    <a:pt x="105" y="113"/>
                  </a:cubicBezTo>
                  <a:cubicBezTo>
                    <a:pt x="104" y="113"/>
                    <a:pt x="103" y="113"/>
                    <a:pt x="102" y="113"/>
                  </a:cubicBezTo>
                  <a:cubicBezTo>
                    <a:pt x="102" y="114"/>
                    <a:pt x="101" y="114"/>
                    <a:pt x="100" y="114"/>
                  </a:cubicBezTo>
                  <a:cubicBezTo>
                    <a:pt x="97" y="114"/>
                    <a:pt x="94" y="115"/>
                    <a:pt x="91" y="115"/>
                  </a:cubicBezTo>
                  <a:cubicBezTo>
                    <a:pt x="90" y="115"/>
                    <a:pt x="90" y="115"/>
                    <a:pt x="90" y="115"/>
                  </a:cubicBezTo>
                  <a:cubicBezTo>
                    <a:pt x="87" y="116"/>
                    <a:pt x="84" y="116"/>
                    <a:pt x="81" y="116"/>
                  </a:cubicBezTo>
                  <a:cubicBezTo>
                    <a:pt x="81" y="116"/>
                    <a:pt x="81" y="116"/>
                    <a:pt x="81" y="116"/>
                  </a:cubicBezTo>
                  <a:cubicBezTo>
                    <a:pt x="78" y="116"/>
                    <a:pt x="75" y="117"/>
                    <a:pt x="72" y="117"/>
                  </a:cubicBezTo>
                  <a:cubicBezTo>
                    <a:pt x="72" y="117"/>
                    <a:pt x="72" y="117"/>
                    <a:pt x="72" y="117"/>
                  </a:cubicBezTo>
                  <a:cubicBezTo>
                    <a:pt x="69" y="117"/>
                    <a:pt x="66" y="117"/>
                    <a:pt x="63" y="117"/>
                  </a:cubicBezTo>
                  <a:cubicBezTo>
                    <a:pt x="59" y="117"/>
                    <a:pt x="55" y="117"/>
                    <a:pt x="52" y="117"/>
                  </a:cubicBezTo>
                  <a:cubicBezTo>
                    <a:pt x="52" y="117"/>
                    <a:pt x="52" y="117"/>
                    <a:pt x="52" y="117"/>
                  </a:cubicBezTo>
                  <a:cubicBezTo>
                    <a:pt x="50" y="117"/>
                    <a:pt x="48" y="117"/>
                    <a:pt x="46" y="117"/>
                  </a:cubicBezTo>
                  <a:cubicBezTo>
                    <a:pt x="46" y="117"/>
                    <a:pt x="46" y="117"/>
                    <a:pt x="46" y="117"/>
                  </a:cubicBezTo>
                  <a:cubicBezTo>
                    <a:pt x="45" y="117"/>
                    <a:pt x="43" y="116"/>
                    <a:pt x="41" y="116"/>
                  </a:cubicBezTo>
                  <a:cubicBezTo>
                    <a:pt x="37" y="116"/>
                    <a:pt x="32" y="115"/>
                    <a:pt x="28" y="114"/>
                  </a:cubicBezTo>
                  <a:cubicBezTo>
                    <a:pt x="28" y="114"/>
                    <a:pt x="28" y="114"/>
                    <a:pt x="28" y="114"/>
                  </a:cubicBezTo>
                  <a:cubicBezTo>
                    <a:pt x="26" y="114"/>
                    <a:pt x="25" y="114"/>
                    <a:pt x="24" y="114"/>
                  </a:cubicBezTo>
                  <a:cubicBezTo>
                    <a:pt x="24" y="114"/>
                    <a:pt x="24" y="114"/>
                    <a:pt x="24" y="114"/>
                  </a:cubicBezTo>
                  <a:cubicBezTo>
                    <a:pt x="22" y="113"/>
                    <a:pt x="21" y="113"/>
                    <a:pt x="20" y="113"/>
                  </a:cubicBezTo>
                  <a:cubicBezTo>
                    <a:pt x="20" y="113"/>
                    <a:pt x="20" y="113"/>
                    <a:pt x="20" y="113"/>
                  </a:cubicBezTo>
                  <a:cubicBezTo>
                    <a:pt x="19" y="112"/>
                    <a:pt x="18" y="112"/>
                    <a:pt x="17" y="112"/>
                  </a:cubicBezTo>
                  <a:cubicBezTo>
                    <a:pt x="17" y="112"/>
                    <a:pt x="17" y="112"/>
                    <a:pt x="17" y="112"/>
                  </a:cubicBezTo>
                  <a:cubicBezTo>
                    <a:pt x="16" y="111"/>
                    <a:pt x="15" y="111"/>
                    <a:pt x="14" y="111"/>
                  </a:cubicBezTo>
                  <a:cubicBezTo>
                    <a:pt x="14" y="111"/>
                    <a:pt x="14" y="111"/>
                    <a:pt x="14" y="111"/>
                  </a:cubicBezTo>
                  <a:cubicBezTo>
                    <a:pt x="13" y="110"/>
                    <a:pt x="13" y="110"/>
                    <a:pt x="13" y="110"/>
                  </a:cubicBezTo>
                  <a:cubicBezTo>
                    <a:pt x="12" y="110"/>
                    <a:pt x="11" y="110"/>
                    <a:pt x="10" y="109"/>
                  </a:cubicBezTo>
                  <a:cubicBezTo>
                    <a:pt x="10" y="109"/>
                    <a:pt x="10" y="109"/>
                    <a:pt x="10" y="109"/>
                  </a:cubicBezTo>
                  <a:cubicBezTo>
                    <a:pt x="9" y="109"/>
                    <a:pt x="8" y="108"/>
                    <a:pt x="8" y="108"/>
                  </a:cubicBezTo>
                  <a:cubicBezTo>
                    <a:pt x="7" y="108"/>
                    <a:pt x="7" y="108"/>
                    <a:pt x="7" y="108"/>
                  </a:cubicBezTo>
                  <a:cubicBezTo>
                    <a:pt x="7" y="107"/>
                    <a:pt x="6" y="107"/>
                    <a:pt x="6" y="107"/>
                  </a:cubicBezTo>
                  <a:cubicBezTo>
                    <a:pt x="5" y="106"/>
                    <a:pt x="5" y="106"/>
                    <a:pt x="5" y="106"/>
                  </a:cubicBezTo>
                  <a:cubicBezTo>
                    <a:pt x="4" y="106"/>
                    <a:pt x="4" y="105"/>
                    <a:pt x="3" y="105"/>
                  </a:cubicBezTo>
                  <a:cubicBezTo>
                    <a:pt x="3" y="104"/>
                    <a:pt x="2" y="104"/>
                    <a:pt x="2" y="103"/>
                  </a:cubicBezTo>
                  <a:cubicBezTo>
                    <a:pt x="2" y="102"/>
                    <a:pt x="1" y="102"/>
                    <a:pt x="1" y="101"/>
                  </a:cubicBezTo>
                  <a:cubicBezTo>
                    <a:pt x="1" y="100"/>
                    <a:pt x="0" y="100"/>
                    <a:pt x="0" y="99"/>
                  </a:cubicBezTo>
                  <a:cubicBezTo>
                    <a:pt x="0" y="98"/>
                    <a:pt x="0" y="98"/>
                    <a:pt x="0" y="97"/>
                  </a:cubicBezTo>
                  <a:cubicBezTo>
                    <a:pt x="4" y="143"/>
                    <a:pt x="8" y="188"/>
                    <a:pt x="13" y="234"/>
                  </a:cubicBezTo>
                  <a:cubicBezTo>
                    <a:pt x="13" y="235"/>
                    <a:pt x="13" y="236"/>
                    <a:pt x="13" y="236"/>
                  </a:cubicBezTo>
                  <a:cubicBezTo>
                    <a:pt x="13" y="237"/>
                    <a:pt x="13" y="238"/>
                    <a:pt x="14" y="239"/>
                  </a:cubicBezTo>
                  <a:cubicBezTo>
                    <a:pt x="14" y="239"/>
                    <a:pt x="14" y="240"/>
                    <a:pt x="15" y="241"/>
                  </a:cubicBezTo>
                  <a:cubicBezTo>
                    <a:pt x="15" y="241"/>
                    <a:pt x="16" y="242"/>
                    <a:pt x="16" y="243"/>
                  </a:cubicBezTo>
                  <a:cubicBezTo>
                    <a:pt x="17" y="243"/>
                    <a:pt x="17" y="244"/>
                    <a:pt x="18" y="244"/>
                  </a:cubicBezTo>
                  <a:cubicBezTo>
                    <a:pt x="18" y="244"/>
                    <a:pt x="18" y="244"/>
                    <a:pt x="18" y="244"/>
                  </a:cubicBezTo>
                  <a:cubicBezTo>
                    <a:pt x="18" y="245"/>
                    <a:pt x="18" y="245"/>
                    <a:pt x="18" y="245"/>
                  </a:cubicBezTo>
                  <a:cubicBezTo>
                    <a:pt x="19" y="245"/>
                    <a:pt x="19" y="245"/>
                    <a:pt x="20" y="246"/>
                  </a:cubicBezTo>
                  <a:cubicBezTo>
                    <a:pt x="20" y="246"/>
                    <a:pt x="20" y="246"/>
                    <a:pt x="20" y="246"/>
                  </a:cubicBezTo>
                  <a:cubicBezTo>
                    <a:pt x="21" y="246"/>
                    <a:pt x="21" y="246"/>
                    <a:pt x="21" y="246"/>
                  </a:cubicBezTo>
                  <a:cubicBezTo>
                    <a:pt x="21" y="247"/>
                    <a:pt x="22" y="247"/>
                    <a:pt x="22" y="247"/>
                  </a:cubicBezTo>
                  <a:cubicBezTo>
                    <a:pt x="23" y="248"/>
                    <a:pt x="23" y="248"/>
                    <a:pt x="23" y="248"/>
                  </a:cubicBezTo>
                  <a:cubicBezTo>
                    <a:pt x="23" y="248"/>
                    <a:pt x="23" y="248"/>
                    <a:pt x="23" y="248"/>
                  </a:cubicBezTo>
                  <a:cubicBezTo>
                    <a:pt x="24" y="248"/>
                    <a:pt x="24" y="248"/>
                    <a:pt x="24" y="248"/>
                  </a:cubicBezTo>
                  <a:cubicBezTo>
                    <a:pt x="24" y="248"/>
                    <a:pt x="25" y="249"/>
                    <a:pt x="26" y="249"/>
                  </a:cubicBezTo>
                  <a:cubicBezTo>
                    <a:pt x="26" y="249"/>
                    <a:pt x="26" y="249"/>
                    <a:pt x="26" y="249"/>
                  </a:cubicBezTo>
                  <a:cubicBezTo>
                    <a:pt x="26" y="249"/>
                    <a:pt x="26" y="249"/>
                    <a:pt x="26" y="249"/>
                  </a:cubicBezTo>
                  <a:cubicBezTo>
                    <a:pt x="27" y="249"/>
                    <a:pt x="27" y="249"/>
                    <a:pt x="27" y="249"/>
                  </a:cubicBezTo>
                  <a:cubicBezTo>
                    <a:pt x="27" y="250"/>
                    <a:pt x="27" y="250"/>
                    <a:pt x="27" y="250"/>
                  </a:cubicBezTo>
                  <a:cubicBezTo>
                    <a:pt x="28" y="250"/>
                    <a:pt x="28" y="250"/>
                    <a:pt x="28" y="250"/>
                  </a:cubicBezTo>
                  <a:cubicBezTo>
                    <a:pt x="29" y="250"/>
                    <a:pt x="29" y="250"/>
                    <a:pt x="29" y="250"/>
                  </a:cubicBezTo>
                  <a:cubicBezTo>
                    <a:pt x="29" y="250"/>
                    <a:pt x="29" y="250"/>
                    <a:pt x="29" y="250"/>
                  </a:cubicBezTo>
                  <a:cubicBezTo>
                    <a:pt x="30" y="250"/>
                    <a:pt x="30" y="250"/>
                    <a:pt x="30" y="250"/>
                  </a:cubicBezTo>
                  <a:cubicBezTo>
                    <a:pt x="30" y="251"/>
                    <a:pt x="31" y="251"/>
                    <a:pt x="31" y="251"/>
                  </a:cubicBezTo>
                  <a:cubicBezTo>
                    <a:pt x="31" y="251"/>
                    <a:pt x="32" y="251"/>
                    <a:pt x="32" y="251"/>
                  </a:cubicBezTo>
                  <a:cubicBezTo>
                    <a:pt x="33" y="251"/>
                    <a:pt x="33" y="251"/>
                    <a:pt x="33" y="251"/>
                  </a:cubicBezTo>
                  <a:cubicBezTo>
                    <a:pt x="33" y="251"/>
                    <a:pt x="33" y="251"/>
                    <a:pt x="33" y="251"/>
                  </a:cubicBezTo>
                  <a:cubicBezTo>
                    <a:pt x="33" y="252"/>
                    <a:pt x="33" y="252"/>
                    <a:pt x="33" y="252"/>
                  </a:cubicBezTo>
                  <a:cubicBezTo>
                    <a:pt x="34" y="252"/>
                    <a:pt x="34" y="252"/>
                    <a:pt x="35" y="252"/>
                  </a:cubicBezTo>
                  <a:cubicBezTo>
                    <a:pt x="35" y="252"/>
                    <a:pt x="35" y="252"/>
                    <a:pt x="36" y="252"/>
                  </a:cubicBezTo>
                  <a:cubicBezTo>
                    <a:pt x="36" y="252"/>
                    <a:pt x="36" y="252"/>
                    <a:pt x="37" y="252"/>
                  </a:cubicBezTo>
                  <a:cubicBezTo>
                    <a:pt x="37" y="252"/>
                    <a:pt x="38" y="253"/>
                    <a:pt x="38" y="253"/>
                  </a:cubicBezTo>
                  <a:cubicBezTo>
                    <a:pt x="38" y="253"/>
                    <a:pt x="39" y="253"/>
                    <a:pt x="39" y="253"/>
                  </a:cubicBezTo>
                  <a:cubicBezTo>
                    <a:pt x="39" y="253"/>
                    <a:pt x="40" y="253"/>
                    <a:pt x="40" y="253"/>
                  </a:cubicBezTo>
                  <a:cubicBezTo>
                    <a:pt x="41" y="253"/>
                    <a:pt x="41" y="253"/>
                    <a:pt x="41" y="253"/>
                  </a:cubicBezTo>
                  <a:cubicBezTo>
                    <a:pt x="42" y="253"/>
                    <a:pt x="42" y="254"/>
                    <a:pt x="42" y="254"/>
                  </a:cubicBezTo>
                  <a:cubicBezTo>
                    <a:pt x="43" y="254"/>
                    <a:pt x="43" y="254"/>
                    <a:pt x="44" y="254"/>
                  </a:cubicBezTo>
                  <a:cubicBezTo>
                    <a:pt x="44" y="254"/>
                    <a:pt x="44" y="254"/>
                    <a:pt x="44" y="254"/>
                  </a:cubicBezTo>
                  <a:cubicBezTo>
                    <a:pt x="45" y="254"/>
                    <a:pt x="45" y="254"/>
                    <a:pt x="45" y="254"/>
                  </a:cubicBezTo>
                  <a:cubicBezTo>
                    <a:pt x="46" y="254"/>
                    <a:pt x="46" y="254"/>
                    <a:pt x="46" y="254"/>
                  </a:cubicBezTo>
                  <a:cubicBezTo>
                    <a:pt x="46" y="254"/>
                    <a:pt x="46" y="254"/>
                    <a:pt x="47" y="254"/>
                  </a:cubicBezTo>
                  <a:cubicBezTo>
                    <a:pt x="47" y="254"/>
                    <a:pt x="48" y="254"/>
                    <a:pt x="48" y="254"/>
                  </a:cubicBezTo>
                  <a:cubicBezTo>
                    <a:pt x="49" y="255"/>
                    <a:pt x="49" y="255"/>
                    <a:pt x="49" y="255"/>
                  </a:cubicBezTo>
                  <a:cubicBezTo>
                    <a:pt x="49" y="255"/>
                    <a:pt x="49" y="255"/>
                    <a:pt x="49" y="255"/>
                  </a:cubicBezTo>
                  <a:cubicBezTo>
                    <a:pt x="50" y="255"/>
                    <a:pt x="50" y="255"/>
                    <a:pt x="50" y="255"/>
                  </a:cubicBezTo>
                  <a:cubicBezTo>
                    <a:pt x="50" y="255"/>
                    <a:pt x="51" y="255"/>
                    <a:pt x="51" y="255"/>
                  </a:cubicBezTo>
                  <a:cubicBezTo>
                    <a:pt x="52" y="255"/>
                    <a:pt x="52" y="255"/>
                    <a:pt x="52" y="255"/>
                  </a:cubicBezTo>
                  <a:cubicBezTo>
                    <a:pt x="53" y="255"/>
                    <a:pt x="53" y="255"/>
                    <a:pt x="53" y="255"/>
                  </a:cubicBezTo>
                  <a:cubicBezTo>
                    <a:pt x="54" y="255"/>
                    <a:pt x="54" y="255"/>
                    <a:pt x="54" y="255"/>
                  </a:cubicBezTo>
                  <a:cubicBezTo>
                    <a:pt x="54" y="255"/>
                    <a:pt x="54" y="255"/>
                    <a:pt x="54" y="255"/>
                  </a:cubicBezTo>
                  <a:cubicBezTo>
                    <a:pt x="54" y="255"/>
                    <a:pt x="54" y="255"/>
                    <a:pt x="54" y="255"/>
                  </a:cubicBezTo>
                  <a:cubicBezTo>
                    <a:pt x="55" y="255"/>
                    <a:pt x="55" y="255"/>
                    <a:pt x="55" y="255"/>
                  </a:cubicBezTo>
                  <a:cubicBezTo>
                    <a:pt x="55" y="255"/>
                    <a:pt x="55" y="255"/>
                    <a:pt x="56" y="255"/>
                  </a:cubicBezTo>
                  <a:cubicBezTo>
                    <a:pt x="56" y="255"/>
                    <a:pt x="56" y="255"/>
                    <a:pt x="57" y="255"/>
                  </a:cubicBezTo>
                  <a:cubicBezTo>
                    <a:pt x="57" y="255"/>
                    <a:pt x="58" y="255"/>
                    <a:pt x="58" y="256"/>
                  </a:cubicBezTo>
                  <a:cubicBezTo>
                    <a:pt x="58" y="256"/>
                    <a:pt x="58" y="256"/>
                    <a:pt x="58" y="256"/>
                  </a:cubicBezTo>
                  <a:cubicBezTo>
                    <a:pt x="58" y="256"/>
                    <a:pt x="58" y="256"/>
                    <a:pt x="58" y="256"/>
                  </a:cubicBezTo>
                  <a:cubicBezTo>
                    <a:pt x="58" y="256"/>
                    <a:pt x="59" y="256"/>
                    <a:pt x="59" y="256"/>
                  </a:cubicBezTo>
                  <a:cubicBezTo>
                    <a:pt x="59" y="256"/>
                    <a:pt x="60" y="256"/>
                    <a:pt x="60" y="256"/>
                  </a:cubicBezTo>
                  <a:cubicBezTo>
                    <a:pt x="61" y="256"/>
                    <a:pt x="61" y="256"/>
                    <a:pt x="61" y="256"/>
                  </a:cubicBezTo>
                  <a:cubicBezTo>
                    <a:pt x="62" y="256"/>
                    <a:pt x="62" y="256"/>
                    <a:pt x="63" y="256"/>
                  </a:cubicBezTo>
                  <a:cubicBezTo>
                    <a:pt x="63" y="256"/>
                    <a:pt x="63" y="256"/>
                    <a:pt x="64" y="256"/>
                  </a:cubicBezTo>
                  <a:cubicBezTo>
                    <a:pt x="64" y="256"/>
                    <a:pt x="65" y="256"/>
                    <a:pt x="65" y="256"/>
                  </a:cubicBezTo>
                  <a:cubicBezTo>
                    <a:pt x="65" y="256"/>
                    <a:pt x="66" y="256"/>
                    <a:pt x="66" y="256"/>
                  </a:cubicBezTo>
                  <a:cubicBezTo>
                    <a:pt x="66" y="256"/>
                    <a:pt x="67" y="256"/>
                    <a:pt x="67" y="256"/>
                  </a:cubicBezTo>
                  <a:cubicBezTo>
                    <a:pt x="68" y="256"/>
                    <a:pt x="68" y="256"/>
                    <a:pt x="69" y="256"/>
                  </a:cubicBezTo>
                  <a:cubicBezTo>
                    <a:pt x="69" y="256"/>
                    <a:pt x="69" y="256"/>
                    <a:pt x="69" y="256"/>
                  </a:cubicBezTo>
                  <a:cubicBezTo>
                    <a:pt x="69" y="256"/>
                    <a:pt x="69" y="256"/>
                    <a:pt x="69" y="256"/>
                  </a:cubicBezTo>
                  <a:cubicBezTo>
                    <a:pt x="70" y="256"/>
                    <a:pt x="70" y="256"/>
                    <a:pt x="70" y="256"/>
                  </a:cubicBezTo>
                  <a:cubicBezTo>
                    <a:pt x="70" y="256"/>
                    <a:pt x="71" y="256"/>
                    <a:pt x="71" y="256"/>
                  </a:cubicBezTo>
                  <a:cubicBezTo>
                    <a:pt x="71" y="256"/>
                    <a:pt x="72" y="256"/>
                    <a:pt x="72" y="256"/>
                  </a:cubicBezTo>
                  <a:cubicBezTo>
                    <a:pt x="73" y="256"/>
                    <a:pt x="73" y="256"/>
                    <a:pt x="73" y="256"/>
                  </a:cubicBezTo>
                  <a:cubicBezTo>
                    <a:pt x="74" y="256"/>
                    <a:pt x="74" y="256"/>
                    <a:pt x="74" y="256"/>
                  </a:cubicBezTo>
                  <a:cubicBezTo>
                    <a:pt x="74" y="256"/>
                    <a:pt x="74" y="256"/>
                    <a:pt x="74" y="256"/>
                  </a:cubicBezTo>
                  <a:cubicBezTo>
                    <a:pt x="75" y="256"/>
                    <a:pt x="75" y="256"/>
                    <a:pt x="75" y="256"/>
                  </a:cubicBezTo>
                  <a:cubicBezTo>
                    <a:pt x="76" y="256"/>
                    <a:pt x="76" y="256"/>
                    <a:pt x="76" y="256"/>
                  </a:cubicBezTo>
                  <a:cubicBezTo>
                    <a:pt x="76" y="256"/>
                    <a:pt x="76" y="256"/>
                    <a:pt x="76" y="256"/>
                  </a:cubicBezTo>
                  <a:cubicBezTo>
                    <a:pt x="77" y="256"/>
                    <a:pt x="77" y="256"/>
                    <a:pt x="77" y="256"/>
                  </a:cubicBezTo>
                  <a:cubicBezTo>
                    <a:pt x="77" y="256"/>
                    <a:pt x="77" y="256"/>
                    <a:pt x="77" y="256"/>
                  </a:cubicBezTo>
                  <a:cubicBezTo>
                    <a:pt x="78" y="256"/>
                    <a:pt x="78" y="256"/>
                    <a:pt x="79" y="256"/>
                  </a:cubicBezTo>
                  <a:cubicBezTo>
                    <a:pt x="79" y="256"/>
                    <a:pt x="80" y="256"/>
                    <a:pt x="80" y="256"/>
                  </a:cubicBezTo>
                  <a:cubicBezTo>
                    <a:pt x="80" y="256"/>
                    <a:pt x="81" y="256"/>
                    <a:pt x="81" y="256"/>
                  </a:cubicBezTo>
                  <a:cubicBezTo>
                    <a:pt x="82" y="256"/>
                    <a:pt x="82" y="256"/>
                    <a:pt x="83" y="256"/>
                  </a:cubicBezTo>
                  <a:cubicBezTo>
                    <a:pt x="84" y="256"/>
                    <a:pt x="84" y="256"/>
                    <a:pt x="84" y="256"/>
                  </a:cubicBezTo>
                  <a:cubicBezTo>
                    <a:pt x="84" y="256"/>
                    <a:pt x="84" y="256"/>
                    <a:pt x="84" y="256"/>
                  </a:cubicBezTo>
                  <a:cubicBezTo>
                    <a:pt x="84" y="256"/>
                    <a:pt x="84" y="256"/>
                    <a:pt x="84" y="256"/>
                  </a:cubicBezTo>
                  <a:cubicBezTo>
                    <a:pt x="84" y="256"/>
                    <a:pt x="84" y="256"/>
                    <a:pt x="84" y="256"/>
                  </a:cubicBezTo>
                  <a:cubicBezTo>
                    <a:pt x="85" y="256"/>
                    <a:pt x="85" y="256"/>
                    <a:pt x="86" y="256"/>
                  </a:cubicBezTo>
                  <a:cubicBezTo>
                    <a:pt x="86" y="256"/>
                    <a:pt x="87" y="256"/>
                    <a:pt x="87" y="256"/>
                  </a:cubicBezTo>
                  <a:cubicBezTo>
                    <a:pt x="88" y="256"/>
                    <a:pt x="88" y="256"/>
                    <a:pt x="89" y="255"/>
                  </a:cubicBezTo>
                  <a:cubicBezTo>
                    <a:pt x="89" y="255"/>
                    <a:pt x="90" y="255"/>
                    <a:pt x="91" y="255"/>
                  </a:cubicBezTo>
                  <a:cubicBezTo>
                    <a:pt x="91" y="255"/>
                    <a:pt x="92" y="255"/>
                    <a:pt x="92" y="255"/>
                  </a:cubicBezTo>
                  <a:cubicBezTo>
                    <a:pt x="93" y="255"/>
                    <a:pt x="94" y="255"/>
                    <a:pt x="94" y="255"/>
                  </a:cubicBezTo>
                  <a:cubicBezTo>
                    <a:pt x="95" y="255"/>
                    <a:pt x="95" y="255"/>
                    <a:pt x="96" y="255"/>
                  </a:cubicBezTo>
                  <a:cubicBezTo>
                    <a:pt x="97" y="255"/>
                    <a:pt x="98" y="255"/>
                    <a:pt x="99" y="255"/>
                  </a:cubicBezTo>
                  <a:cubicBezTo>
                    <a:pt x="100" y="254"/>
                    <a:pt x="100" y="254"/>
                    <a:pt x="101" y="254"/>
                  </a:cubicBezTo>
                  <a:cubicBezTo>
                    <a:pt x="102" y="254"/>
                    <a:pt x="102" y="254"/>
                    <a:pt x="102" y="254"/>
                  </a:cubicBezTo>
                  <a:cubicBezTo>
                    <a:pt x="102" y="254"/>
                    <a:pt x="102" y="254"/>
                    <a:pt x="102" y="254"/>
                  </a:cubicBezTo>
                  <a:cubicBezTo>
                    <a:pt x="103" y="254"/>
                    <a:pt x="103" y="254"/>
                    <a:pt x="103" y="254"/>
                  </a:cubicBezTo>
                  <a:cubicBezTo>
                    <a:pt x="103" y="254"/>
                    <a:pt x="104" y="254"/>
                    <a:pt x="104" y="254"/>
                  </a:cubicBezTo>
                  <a:cubicBezTo>
                    <a:pt x="105" y="254"/>
                    <a:pt x="106" y="254"/>
                    <a:pt x="107" y="253"/>
                  </a:cubicBezTo>
                  <a:cubicBezTo>
                    <a:pt x="107" y="253"/>
                    <a:pt x="108" y="253"/>
                    <a:pt x="108" y="253"/>
                  </a:cubicBezTo>
                  <a:cubicBezTo>
                    <a:pt x="109" y="253"/>
                    <a:pt x="109" y="253"/>
                    <a:pt x="109" y="253"/>
                  </a:cubicBezTo>
                  <a:cubicBezTo>
                    <a:pt x="110" y="253"/>
                    <a:pt x="110" y="253"/>
                    <a:pt x="111" y="253"/>
                  </a:cubicBezTo>
                  <a:cubicBezTo>
                    <a:pt x="111" y="253"/>
                    <a:pt x="112" y="253"/>
                    <a:pt x="112" y="253"/>
                  </a:cubicBezTo>
                  <a:cubicBezTo>
                    <a:pt x="114" y="252"/>
                    <a:pt x="115" y="252"/>
                    <a:pt x="117" y="252"/>
                  </a:cubicBezTo>
                  <a:cubicBezTo>
                    <a:pt x="117" y="252"/>
                    <a:pt x="117" y="252"/>
                    <a:pt x="117" y="252"/>
                  </a:cubicBezTo>
                  <a:cubicBezTo>
                    <a:pt x="119" y="252"/>
                    <a:pt x="120" y="251"/>
                    <a:pt x="122" y="251"/>
                  </a:cubicBezTo>
                  <a:cubicBezTo>
                    <a:pt x="122" y="251"/>
                    <a:pt x="122" y="251"/>
                    <a:pt x="122" y="251"/>
                  </a:cubicBezTo>
                  <a:cubicBezTo>
                    <a:pt x="124" y="251"/>
                    <a:pt x="125" y="251"/>
                    <a:pt x="126" y="251"/>
                  </a:cubicBezTo>
                  <a:cubicBezTo>
                    <a:pt x="133" y="337"/>
                    <a:pt x="133" y="337"/>
                    <a:pt x="133" y="337"/>
                  </a:cubicBezTo>
                  <a:cubicBezTo>
                    <a:pt x="320" y="337"/>
                    <a:pt x="320" y="337"/>
                    <a:pt x="320" y="337"/>
                  </a:cubicBezTo>
                  <a:cubicBezTo>
                    <a:pt x="322" y="337"/>
                    <a:pt x="336" y="337"/>
                    <a:pt x="356" y="337"/>
                  </a:cubicBezTo>
                  <a:cubicBezTo>
                    <a:pt x="376" y="336"/>
                    <a:pt x="402" y="336"/>
                    <a:pt x="430" y="336"/>
                  </a:cubicBezTo>
                  <a:cubicBezTo>
                    <a:pt x="458" y="335"/>
                    <a:pt x="488" y="335"/>
                    <a:pt x="515" y="335"/>
                  </a:cubicBezTo>
                  <a:cubicBezTo>
                    <a:pt x="542" y="335"/>
                    <a:pt x="566" y="335"/>
                    <a:pt x="583" y="334"/>
                  </a:cubicBezTo>
                  <a:cubicBezTo>
                    <a:pt x="584" y="334"/>
                    <a:pt x="585" y="334"/>
                    <a:pt x="585" y="334"/>
                  </a:cubicBezTo>
                  <a:cubicBezTo>
                    <a:pt x="586" y="334"/>
                    <a:pt x="587" y="334"/>
                    <a:pt x="588" y="334"/>
                  </a:cubicBezTo>
                  <a:cubicBezTo>
                    <a:pt x="588" y="334"/>
                    <a:pt x="589" y="334"/>
                    <a:pt x="590" y="334"/>
                  </a:cubicBezTo>
                  <a:cubicBezTo>
                    <a:pt x="591" y="334"/>
                    <a:pt x="591" y="334"/>
                    <a:pt x="592" y="334"/>
                  </a:cubicBezTo>
                  <a:cubicBezTo>
                    <a:pt x="593" y="334"/>
                    <a:pt x="594" y="334"/>
                    <a:pt x="594" y="334"/>
                  </a:cubicBezTo>
                  <a:cubicBezTo>
                    <a:pt x="595" y="334"/>
                    <a:pt x="596" y="334"/>
                    <a:pt x="597" y="334"/>
                  </a:cubicBezTo>
                  <a:cubicBezTo>
                    <a:pt x="597" y="334"/>
                    <a:pt x="597" y="334"/>
                    <a:pt x="597" y="334"/>
                  </a:cubicBezTo>
                  <a:cubicBezTo>
                    <a:pt x="598" y="334"/>
                    <a:pt x="598" y="334"/>
                    <a:pt x="599" y="334"/>
                  </a:cubicBezTo>
                  <a:cubicBezTo>
                    <a:pt x="600" y="334"/>
                    <a:pt x="600" y="334"/>
                    <a:pt x="601" y="334"/>
                  </a:cubicBezTo>
                  <a:cubicBezTo>
                    <a:pt x="602" y="334"/>
                    <a:pt x="602" y="334"/>
                    <a:pt x="602" y="334"/>
                  </a:cubicBezTo>
                  <a:cubicBezTo>
                    <a:pt x="602" y="334"/>
                    <a:pt x="603" y="334"/>
                    <a:pt x="603" y="334"/>
                  </a:cubicBezTo>
                  <a:cubicBezTo>
                    <a:pt x="604" y="334"/>
                    <a:pt x="604" y="334"/>
                    <a:pt x="605" y="334"/>
                  </a:cubicBezTo>
                  <a:cubicBezTo>
                    <a:pt x="606" y="334"/>
                    <a:pt x="606" y="334"/>
                    <a:pt x="606" y="334"/>
                  </a:cubicBezTo>
                  <a:cubicBezTo>
                    <a:pt x="607" y="334"/>
                    <a:pt x="607" y="334"/>
                    <a:pt x="607" y="334"/>
                  </a:cubicBezTo>
                  <a:cubicBezTo>
                    <a:pt x="608" y="334"/>
                    <a:pt x="608" y="334"/>
                    <a:pt x="609" y="334"/>
                  </a:cubicBezTo>
                  <a:cubicBezTo>
                    <a:pt x="610" y="334"/>
                    <a:pt x="610" y="334"/>
                    <a:pt x="611" y="334"/>
                  </a:cubicBezTo>
                  <a:cubicBezTo>
                    <a:pt x="611" y="334"/>
                    <a:pt x="611" y="334"/>
                    <a:pt x="611" y="334"/>
                  </a:cubicBezTo>
                  <a:cubicBezTo>
                    <a:pt x="612" y="334"/>
                    <a:pt x="612" y="334"/>
                    <a:pt x="613" y="334"/>
                  </a:cubicBezTo>
                  <a:cubicBezTo>
                    <a:pt x="614" y="334"/>
                    <a:pt x="615" y="334"/>
                    <a:pt x="616" y="334"/>
                  </a:cubicBezTo>
                  <a:cubicBezTo>
                    <a:pt x="617" y="334"/>
                    <a:pt x="618" y="334"/>
                    <a:pt x="619" y="334"/>
                  </a:cubicBezTo>
                  <a:cubicBezTo>
                    <a:pt x="619" y="334"/>
                    <a:pt x="620" y="334"/>
                    <a:pt x="621" y="333"/>
                  </a:cubicBezTo>
                  <a:cubicBezTo>
                    <a:pt x="621" y="333"/>
                    <a:pt x="622" y="333"/>
                    <a:pt x="622" y="333"/>
                  </a:cubicBezTo>
                  <a:cubicBezTo>
                    <a:pt x="622" y="333"/>
                    <a:pt x="622" y="333"/>
                    <a:pt x="622" y="333"/>
                  </a:cubicBezTo>
                  <a:cubicBezTo>
                    <a:pt x="623" y="333"/>
                    <a:pt x="623" y="333"/>
                    <a:pt x="623" y="333"/>
                  </a:cubicBezTo>
                  <a:cubicBezTo>
                    <a:pt x="624" y="333"/>
                    <a:pt x="624" y="333"/>
                    <a:pt x="625" y="333"/>
                  </a:cubicBezTo>
                  <a:cubicBezTo>
                    <a:pt x="625" y="333"/>
                    <a:pt x="625" y="333"/>
                    <a:pt x="625" y="333"/>
                  </a:cubicBezTo>
                  <a:cubicBezTo>
                    <a:pt x="625" y="333"/>
                    <a:pt x="625" y="333"/>
                    <a:pt x="625" y="333"/>
                  </a:cubicBezTo>
                  <a:cubicBezTo>
                    <a:pt x="625" y="333"/>
                    <a:pt x="625" y="333"/>
                    <a:pt x="625" y="333"/>
                  </a:cubicBezTo>
                  <a:cubicBezTo>
                    <a:pt x="626" y="333"/>
                    <a:pt x="627" y="333"/>
                    <a:pt x="627" y="333"/>
                  </a:cubicBezTo>
                  <a:cubicBezTo>
                    <a:pt x="628" y="333"/>
                    <a:pt x="628" y="333"/>
                    <a:pt x="628" y="333"/>
                  </a:cubicBezTo>
                  <a:cubicBezTo>
                    <a:pt x="628" y="333"/>
                    <a:pt x="628" y="333"/>
                    <a:pt x="628" y="333"/>
                  </a:cubicBezTo>
                  <a:cubicBezTo>
                    <a:pt x="629" y="333"/>
                    <a:pt x="629" y="333"/>
                    <a:pt x="629" y="333"/>
                  </a:cubicBezTo>
                  <a:cubicBezTo>
                    <a:pt x="630" y="333"/>
                    <a:pt x="630" y="333"/>
                    <a:pt x="631" y="333"/>
                  </a:cubicBezTo>
                  <a:cubicBezTo>
                    <a:pt x="631" y="333"/>
                    <a:pt x="632" y="333"/>
                    <a:pt x="632" y="333"/>
                  </a:cubicBezTo>
                  <a:cubicBezTo>
                    <a:pt x="633" y="332"/>
                    <a:pt x="633" y="332"/>
                    <a:pt x="633" y="332"/>
                  </a:cubicBezTo>
                  <a:cubicBezTo>
                    <a:pt x="634" y="332"/>
                    <a:pt x="634" y="332"/>
                    <a:pt x="634" y="332"/>
                  </a:cubicBezTo>
                  <a:cubicBezTo>
                    <a:pt x="634" y="332"/>
                    <a:pt x="634" y="332"/>
                    <a:pt x="634" y="332"/>
                  </a:cubicBezTo>
                  <a:cubicBezTo>
                    <a:pt x="635" y="332"/>
                    <a:pt x="635" y="332"/>
                    <a:pt x="636" y="332"/>
                  </a:cubicBezTo>
                  <a:cubicBezTo>
                    <a:pt x="636" y="332"/>
                    <a:pt x="636" y="332"/>
                    <a:pt x="636" y="332"/>
                  </a:cubicBezTo>
                  <a:cubicBezTo>
                    <a:pt x="636" y="332"/>
                    <a:pt x="636" y="332"/>
                    <a:pt x="636" y="332"/>
                  </a:cubicBezTo>
                  <a:cubicBezTo>
                    <a:pt x="636" y="332"/>
                    <a:pt x="637" y="332"/>
                    <a:pt x="637" y="332"/>
                  </a:cubicBezTo>
                  <a:cubicBezTo>
                    <a:pt x="638" y="332"/>
                    <a:pt x="638" y="332"/>
                    <a:pt x="638" y="332"/>
                  </a:cubicBezTo>
                  <a:cubicBezTo>
                    <a:pt x="638" y="332"/>
                    <a:pt x="638" y="332"/>
                    <a:pt x="638" y="332"/>
                  </a:cubicBezTo>
                  <a:cubicBezTo>
                    <a:pt x="639" y="332"/>
                    <a:pt x="639" y="332"/>
                    <a:pt x="639" y="332"/>
                  </a:cubicBezTo>
                  <a:cubicBezTo>
                    <a:pt x="639" y="332"/>
                    <a:pt x="639" y="332"/>
                    <a:pt x="639" y="332"/>
                  </a:cubicBezTo>
                  <a:cubicBezTo>
                    <a:pt x="640" y="331"/>
                    <a:pt x="642" y="331"/>
                    <a:pt x="643" y="331"/>
                  </a:cubicBezTo>
                  <a:cubicBezTo>
                    <a:pt x="643" y="331"/>
                    <a:pt x="643" y="331"/>
                    <a:pt x="643" y="331"/>
                  </a:cubicBezTo>
                  <a:cubicBezTo>
                    <a:pt x="643" y="331"/>
                    <a:pt x="643" y="331"/>
                    <a:pt x="643" y="331"/>
                  </a:cubicBezTo>
                  <a:cubicBezTo>
                    <a:pt x="644" y="331"/>
                    <a:pt x="645" y="330"/>
                    <a:pt x="645" y="330"/>
                  </a:cubicBezTo>
                  <a:cubicBezTo>
                    <a:pt x="645" y="330"/>
                    <a:pt x="645" y="330"/>
                    <a:pt x="645" y="330"/>
                  </a:cubicBezTo>
                  <a:cubicBezTo>
                    <a:pt x="646" y="330"/>
                    <a:pt x="646" y="330"/>
                    <a:pt x="646" y="330"/>
                  </a:cubicBezTo>
                  <a:cubicBezTo>
                    <a:pt x="646" y="330"/>
                    <a:pt x="647" y="330"/>
                    <a:pt x="647" y="330"/>
                  </a:cubicBezTo>
                  <a:cubicBezTo>
                    <a:pt x="648" y="330"/>
                    <a:pt x="648" y="330"/>
                    <a:pt x="648" y="330"/>
                  </a:cubicBezTo>
                  <a:cubicBezTo>
                    <a:pt x="648" y="330"/>
                    <a:pt x="648" y="330"/>
                    <a:pt x="648" y="330"/>
                  </a:cubicBezTo>
                  <a:cubicBezTo>
                    <a:pt x="648" y="329"/>
                    <a:pt x="648" y="329"/>
                    <a:pt x="648" y="329"/>
                  </a:cubicBezTo>
                  <a:cubicBezTo>
                    <a:pt x="649" y="329"/>
                    <a:pt x="649" y="329"/>
                    <a:pt x="649" y="329"/>
                  </a:cubicBezTo>
                  <a:cubicBezTo>
                    <a:pt x="650" y="329"/>
                    <a:pt x="650" y="329"/>
                    <a:pt x="650" y="329"/>
                  </a:cubicBezTo>
                  <a:cubicBezTo>
                    <a:pt x="650" y="329"/>
                    <a:pt x="650" y="329"/>
                    <a:pt x="650" y="329"/>
                  </a:cubicBezTo>
                  <a:cubicBezTo>
                    <a:pt x="650" y="329"/>
                    <a:pt x="650" y="329"/>
                    <a:pt x="650" y="329"/>
                  </a:cubicBezTo>
                  <a:cubicBezTo>
                    <a:pt x="650" y="329"/>
                    <a:pt x="650" y="329"/>
                    <a:pt x="650" y="329"/>
                  </a:cubicBezTo>
                  <a:cubicBezTo>
                    <a:pt x="651" y="328"/>
                    <a:pt x="651" y="328"/>
                    <a:pt x="651" y="328"/>
                  </a:cubicBezTo>
                  <a:cubicBezTo>
                    <a:pt x="651" y="328"/>
                    <a:pt x="651" y="328"/>
                    <a:pt x="651" y="328"/>
                  </a:cubicBezTo>
                  <a:cubicBezTo>
                    <a:pt x="652" y="328"/>
                    <a:pt x="652" y="328"/>
                    <a:pt x="652" y="328"/>
                  </a:cubicBezTo>
                  <a:cubicBezTo>
                    <a:pt x="653" y="327"/>
                    <a:pt x="653" y="327"/>
                    <a:pt x="653" y="327"/>
                  </a:cubicBezTo>
                  <a:cubicBezTo>
                    <a:pt x="653" y="327"/>
                    <a:pt x="653" y="327"/>
                    <a:pt x="653" y="327"/>
                  </a:cubicBezTo>
                  <a:cubicBezTo>
                    <a:pt x="653" y="327"/>
                    <a:pt x="653" y="327"/>
                    <a:pt x="653" y="327"/>
                  </a:cubicBezTo>
                  <a:cubicBezTo>
                    <a:pt x="653" y="327"/>
                    <a:pt x="653" y="327"/>
                    <a:pt x="653" y="327"/>
                  </a:cubicBezTo>
                  <a:cubicBezTo>
                    <a:pt x="654" y="327"/>
                    <a:pt x="654" y="326"/>
                    <a:pt x="655" y="326"/>
                  </a:cubicBezTo>
                  <a:cubicBezTo>
                    <a:pt x="655" y="326"/>
                    <a:pt x="655" y="326"/>
                    <a:pt x="655" y="326"/>
                  </a:cubicBezTo>
                  <a:cubicBezTo>
                    <a:pt x="656" y="326"/>
                    <a:pt x="656" y="326"/>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8" y="325"/>
                    <a:pt x="658" y="325"/>
                    <a:pt x="658" y="325"/>
                  </a:cubicBezTo>
                  <a:cubicBezTo>
                    <a:pt x="658" y="325"/>
                    <a:pt x="658" y="325"/>
                    <a:pt x="658" y="325"/>
                  </a:cubicBezTo>
                  <a:cubicBezTo>
                    <a:pt x="658" y="325"/>
                    <a:pt x="658" y="325"/>
                    <a:pt x="658" y="325"/>
                  </a:cubicBezTo>
                  <a:cubicBezTo>
                    <a:pt x="658" y="325"/>
                    <a:pt x="658" y="325"/>
                    <a:pt x="658" y="325"/>
                  </a:cubicBezTo>
                  <a:cubicBezTo>
                    <a:pt x="658" y="325"/>
                    <a:pt x="658" y="325"/>
                    <a:pt x="658" y="325"/>
                  </a:cubicBezTo>
                  <a:cubicBezTo>
                    <a:pt x="658" y="325"/>
                    <a:pt x="658" y="325"/>
                    <a:pt x="658" y="325"/>
                  </a:cubicBezTo>
                  <a:cubicBezTo>
                    <a:pt x="658" y="325"/>
                    <a:pt x="658" y="325"/>
                    <a:pt x="658" y="325"/>
                  </a:cubicBezTo>
                  <a:cubicBezTo>
                    <a:pt x="658" y="325"/>
                    <a:pt x="658" y="325"/>
                    <a:pt x="658" y="325"/>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2"/>
                    <a:pt x="658" y="322"/>
                    <a:pt x="658" y="322"/>
                  </a:cubicBezTo>
                  <a:cubicBezTo>
                    <a:pt x="658" y="322"/>
                    <a:pt x="658" y="322"/>
                    <a:pt x="658" y="322"/>
                  </a:cubicBezTo>
                  <a:cubicBezTo>
                    <a:pt x="658" y="322"/>
                    <a:pt x="658" y="322"/>
                    <a:pt x="658" y="322"/>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7" y="287"/>
                    <a:pt x="657" y="287"/>
                    <a:pt x="657" y="287"/>
                  </a:cubicBezTo>
                  <a:cubicBezTo>
                    <a:pt x="656" y="244"/>
                    <a:pt x="656" y="244"/>
                    <a:pt x="656" y="244"/>
                  </a:cubicBezTo>
                  <a:cubicBezTo>
                    <a:pt x="657" y="244"/>
                    <a:pt x="658" y="244"/>
                    <a:pt x="659" y="244"/>
                  </a:cubicBezTo>
                  <a:cubicBezTo>
                    <a:pt x="659" y="244"/>
                    <a:pt x="659" y="244"/>
                    <a:pt x="659" y="244"/>
                  </a:cubicBezTo>
                  <a:cubicBezTo>
                    <a:pt x="661" y="244"/>
                    <a:pt x="663" y="244"/>
                    <a:pt x="665" y="244"/>
                  </a:cubicBezTo>
                  <a:cubicBezTo>
                    <a:pt x="666" y="244"/>
                    <a:pt x="667" y="244"/>
                    <a:pt x="668" y="244"/>
                  </a:cubicBezTo>
                  <a:cubicBezTo>
                    <a:pt x="669" y="244"/>
                    <a:pt x="670" y="244"/>
                    <a:pt x="671" y="244"/>
                  </a:cubicBezTo>
                  <a:cubicBezTo>
                    <a:pt x="671" y="244"/>
                    <a:pt x="671" y="244"/>
                    <a:pt x="671" y="244"/>
                  </a:cubicBezTo>
                  <a:cubicBezTo>
                    <a:pt x="672" y="244"/>
                    <a:pt x="673" y="244"/>
                    <a:pt x="674" y="244"/>
                  </a:cubicBezTo>
                  <a:cubicBezTo>
                    <a:pt x="675" y="244"/>
                    <a:pt x="675" y="244"/>
                    <a:pt x="675" y="244"/>
                  </a:cubicBezTo>
                  <a:cubicBezTo>
                    <a:pt x="675" y="244"/>
                    <a:pt x="675" y="244"/>
                    <a:pt x="675" y="244"/>
                  </a:cubicBezTo>
                  <a:cubicBezTo>
                    <a:pt x="676" y="244"/>
                    <a:pt x="677" y="244"/>
                    <a:pt x="678" y="244"/>
                  </a:cubicBezTo>
                  <a:cubicBezTo>
                    <a:pt x="678" y="244"/>
                    <a:pt x="679" y="244"/>
                    <a:pt x="680" y="244"/>
                  </a:cubicBezTo>
                  <a:cubicBezTo>
                    <a:pt x="681" y="244"/>
                    <a:pt x="682" y="245"/>
                    <a:pt x="683" y="245"/>
                  </a:cubicBezTo>
                  <a:cubicBezTo>
                    <a:pt x="683" y="245"/>
                    <a:pt x="683" y="245"/>
                    <a:pt x="683" y="245"/>
                  </a:cubicBezTo>
                  <a:cubicBezTo>
                    <a:pt x="684" y="245"/>
                    <a:pt x="684" y="245"/>
                    <a:pt x="684" y="245"/>
                  </a:cubicBezTo>
                  <a:cubicBezTo>
                    <a:pt x="684" y="245"/>
                    <a:pt x="684" y="245"/>
                    <a:pt x="684" y="245"/>
                  </a:cubicBezTo>
                  <a:cubicBezTo>
                    <a:pt x="685" y="245"/>
                    <a:pt x="685" y="245"/>
                    <a:pt x="685" y="245"/>
                  </a:cubicBezTo>
                  <a:cubicBezTo>
                    <a:pt x="686" y="245"/>
                    <a:pt x="687" y="245"/>
                    <a:pt x="688" y="245"/>
                  </a:cubicBezTo>
                  <a:cubicBezTo>
                    <a:pt x="688" y="245"/>
                    <a:pt x="689" y="245"/>
                    <a:pt x="689" y="245"/>
                  </a:cubicBezTo>
                  <a:cubicBezTo>
                    <a:pt x="690" y="245"/>
                    <a:pt x="690" y="245"/>
                    <a:pt x="690" y="245"/>
                  </a:cubicBezTo>
                  <a:cubicBezTo>
                    <a:pt x="690" y="245"/>
                    <a:pt x="690" y="245"/>
                    <a:pt x="690" y="245"/>
                  </a:cubicBezTo>
                  <a:cubicBezTo>
                    <a:pt x="690" y="245"/>
                    <a:pt x="690" y="245"/>
                    <a:pt x="690" y="245"/>
                  </a:cubicBezTo>
                  <a:cubicBezTo>
                    <a:pt x="691" y="245"/>
                    <a:pt x="691" y="245"/>
                    <a:pt x="691" y="245"/>
                  </a:cubicBezTo>
                  <a:cubicBezTo>
                    <a:pt x="691" y="245"/>
                    <a:pt x="692" y="245"/>
                    <a:pt x="692" y="245"/>
                  </a:cubicBezTo>
                  <a:cubicBezTo>
                    <a:pt x="693" y="245"/>
                    <a:pt x="693" y="245"/>
                    <a:pt x="694" y="245"/>
                  </a:cubicBezTo>
                  <a:cubicBezTo>
                    <a:pt x="695" y="245"/>
                    <a:pt x="695" y="245"/>
                    <a:pt x="695" y="245"/>
                  </a:cubicBezTo>
                  <a:cubicBezTo>
                    <a:pt x="696" y="245"/>
                    <a:pt x="696" y="245"/>
                    <a:pt x="696" y="245"/>
                  </a:cubicBezTo>
                  <a:cubicBezTo>
                    <a:pt x="697" y="246"/>
                    <a:pt x="697" y="246"/>
                    <a:pt x="697" y="246"/>
                  </a:cubicBezTo>
                  <a:cubicBezTo>
                    <a:pt x="698" y="246"/>
                    <a:pt x="698" y="246"/>
                    <a:pt x="698" y="246"/>
                  </a:cubicBezTo>
                  <a:cubicBezTo>
                    <a:pt x="699" y="246"/>
                    <a:pt x="699" y="246"/>
                    <a:pt x="699" y="246"/>
                  </a:cubicBezTo>
                  <a:cubicBezTo>
                    <a:pt x="700" y="246"/>
                    <a:pt x="700" y="246"/>
                    <a:pt x="700" y="246"/>
                  </a:cubicBezTo>
                  <a:cubicBezTo>
                    <a:pt x="701" y="246"/>
                    <a:pt x="701" y="246"/>
                    <a:pt x="701" y="246"/>
                  </a:cubicBezTo>
                  <a:cubicBezTo>
                    <a:pt x="702" y="246"/>
                    <a:pt x="702" y="246"/>
                    <a:pt x="702" y="246"/>
                  </a:cubicBezTo>
                  <a:cubicBezTo>
                    <a:pt x="702" y="246"/>
                    <a:pt x="702" y="246"/>
                    <a:pt x="702" y="246"/>
                  </a:cubicBezTo>
                  <a:cubicBezTo>
                    <a:pt x="703" y="246"/>
                    <a:pt x="703" y="246"/>
                    <a:pt x="703" y="246"/>
                  </a:cubicBezTo>
                  <a:cubicBezTo>
                    <a:pt x="703" y="246"/>
                    <a:pt x="703" y="246"/>
                    <a:pt x="703" y="246"/>
                  </a:cubicBezTo>
                  <a:cubicBezTo>
                    <a:pt x="704" y="246"/>
                    <a:pt x="704" y="246"/>
                    <a:pt x="704" y="246"/>
                  </a:cubicBezTo>
                  <a:cubicBezTo>
                    <a:pt x="704" y="246"/>
                    <a:pt x="704" y="246"/>
                    <a:pt x="704" y="246"/>
                  </a:cubicBezTo>
                  <a:cubicBezTo>
                    <a:pt x="704" y="246"/>
                    <a:pt x="704" y="246"/>
                    <a:pt x="704" y="246"/>
                  </a:cubicBezTo>
                  <a:cubicBezTo>
                    <a:pt x="705" y="246"/>
                    <a:pt x="705" y="246"/>
                    <a:pt x="705" y="246"/>
                  </a:cubicBezTo>
                  <a:cubicBezTo>
                    <a:pt x="705" y="246"/>
                    <a:pt x="705" y="246"/>
                    <a:pt x="705" y="246"/>
                  </a:cubicBezTo>
                  <a:cubicBezTo>
                    <a:pt x="706" y="246"/>
                    <a:pt x="706" y="246"/>
                    <a:pt x="706" y="246"/>
                  </a:cubicBezTo>
                  <a:cubicBezTo>
                    <a:pt x="707" y="246"/>
                    <a:pt x="707" y="246"/>
                    <a:pt x="707" y="246"/>
                  </a:cubicBezTo>
                  <a:cubicBezTo>
                    <a:pt x="708" y="245"/>
                    <a:pt x="708" y="245"/>
                    <a:pt x="708" y="245"/>
                  </a:cubicBezTo>
                  <a:cubicBezTo>
                    <a:pt x="708" y="245"/>
                    <a:pt x="708" y="245"/>
                    <a:pt x="708" y="245"/>
                  </a:cubicBezTo>
                  <a:cubicBezTo>
                    <a:pt x="709" y="245"/>
                    <a:pt x="709" y="245"/>
                    <a:pt x="709" y="245"/>
                  </a:cubicBezTo>
                  <a:cubicBezTo>
                    <a:pt x="709" y="245"/>
                    <a:pt x="709" y="245"/>
                    <a:pt x="709" y="245"/>
                  </a:cubicBezTo>
                  <a:cubicBezTo>
                    <a:pt x="709" y="245"/>
                    <a:pt x="709" y="245"/>
                    <a:pt x="709" y="245"/>
                  </a:cubicBezTo>
                  <a:cubicBezTo>
                    <a:pt x="710" y="245"/>
                    <a:pt x="710" y="245"/>
                    <a:pt x="710" y="245"/>
                  </a:cubicBezTo>
                  <a:cubicBezTo>
                    <a:pt x="711" y="245"/>
                    <a:pt x="711" y="245"/>
                    <a:pt x="711" y="245"/>
                  </a:cubicBezTo>
                  <a:cubicBezTo>
                    <a:pt x="712" y="245"/>
                    <a:pt x="712" y="245"/>
                    <a:pt x="712" y="245"/>
                  </a:cubicBezTo>
                  <a:cubicBezTo>
                    <a:pt x="713" y="245"/>
                    <a:pt x="713" y="245"/>
                    <a:pt x="713" y="245"/>
                  </a:cubicBezTo>
                  <a:cubicBezTo>
                    <a:pt x="714" y="245"/>
                    <a:pt x="714" y="245"/>
                    <a:pt x="714" y="245"/>
                  </a:cubicBezTo>
                  <a:cubicBezTo>
                    <a:pt x="715" y="245"/>
                    <a:pt x="715" y="245"/>
                    <a:pt x="715" y="245"/>
                  </a:cubicBezTo>
                  <a:cubicBezTo>
                    <a:pt x="715" y="245"/>
                    <a:pt x="715" y="245"/>
                    <a:pt x="715" y="245"/>
                  </a:cubicBezTo>
                  <a:cubicBezTo>
                    <a:pt x="715" y="245"/>
                    <a:pt x="715" y="245"/>
                    <a:pt x="715" y="245"/>
                  </a:cubicBezTo>
                  <a:cubicBezTo>
                    <a:pt x="716" y="245"/>
                    <a:pt x="716" y="245"/>
                    <a:pt x="716" y="245"/>
                  </a:cubicBezTo>
                  <a:cubicBezTo>
                    <a:pt x="716" y="245"/>
                    <a:pt x="716" y="245"/>
                    <a:pt x="717" y="245"/>
                  </a:cubicBezTo>
                  <a:cubicBezTo>
                    <a:pt x="717" y="245"/>
                    <a:pt x="718" y="245"/>
                    <a:pt x="719" y="245"/>
                  </a:cubicBezTo>
                  <a:cubicBezTo>
                    <a:pt x="719" y="245"/>
                    <a:pt x="720" y="244"/>
                    <a:pt x="720" y="244"/>
                  </a:cubicBezTo>
                  <a:cubicBezTo>
                    <a:pt x="721" y="244"/>
                    <a:pt x="721" y="244"/>
                    <a:pt x="721" y="244"/>
                  </a:cubicBezTo>
                  <a:cubicBezTo>
                    <a:pt x="721" y="244"/>
                    <a:pt x="721" y="244"/>
                    <a:pt x="721" y="244"/>
                  </a:cubicBezTo>
                  <a:cubicBezTo>
                    <a:pt x="722" y="244"/>
                    <a:pt x="722" y="244"/>
                    <a:pt x="722" y="244"/>
                  </a:cubicBezTo>
                  <a:cubicBezTo>
                    <a:pt x="723" y="244"/>
                    <a:pt x="723" y="244"/>
                    <a:pt x="724" y="244"/>
                  </a:cubicBezTo>
                  <a:cubicBezTo>
                    <a:pt x="725" y="244"/>
                    <a:pt x="725" y="244"/>
                    <a:pt x="726" y="244"/>
                  </a:cubicBezTo>
                  <a:cubicBezTo>
                    <a:pt x="726" y="243"/>
                    <a:pt x="727" y="243"/>
                    <a:pt x="728" y="243"/>
                  </a:cubicBezTo>
                  <a:cubicBezTo>
                    <a:pt x="728" y="243"/>
                    <a:pt x="729" y="243"/>
                    <a:pt x="729" y="243"/>
                  </a:cubicBezTo>
                  <a:cubicBezTo>
                    <a:pt x="730" y="243"/>
                    <a:pt x="731" y="243"/>
                    <a:pt x="731" y="243"/>
                  </a:cubicBezTo>
                  <a:cubicBezTo>
                    <a:pt x="732" y="243"/>
                    <a:pt x="732" y="242"/>
                    <a:pt x="733" y="242"/>
                  </a:cubicBezTo>
                  <a:cubicBezTo>
                    <a:pt x="734" y="242"/>
                    <a:pt x="735" y="242"/>
                    <a:pt x="737" y="241"/>
                  </a:cubicBezTo>
                  <a:cubicBezTo>
                    <a:pt x="737" y="241"/>
                    <a:pt x="738" y="241"/>
                    <a:pt x="739" y="241"/>
                  </a:cubicBezTo>
                  <a:cubicBezTo>
                    <a:pt x="739" y="241"/>
                    <a:pt x="740" y="241"/>
                    <a:pt x="740" y="241"/>
                  </a:cubicBezTo>
                  <a:cubicBezTo>
                    <a:pt x="741" y="240"/>
                    <a:pt x="742" y="240"/>
                    <a:pt x="742" y="240"/>
                  </a:cubicBezTo>
                  <a:cubicBezTo>
                    <a:pt x="743" y="240"/>
                    <a:pt x="744" y="240"/>
                    <a:pt x="745" y="239"/>
                  </a:cubicBezTo>
                  <a:cubicBezTo>
                    <a:pt x="745" y="239"/>
                    <a:pt x="746" y="239"/>
                    <a:pt x="747" y="239"/>
                  </a:cubicBezTo>
                  <a:cubicBezTo>
                    <a:pt x="747" y="239"/>
                    <a:pt x="748" y="239"/>
                    <a:pt x="749" y="238"/>
                  </a:cubicBezTo>
                  <a:cubicBezTo>
                    <a:pt x="750" y="238"/>
                    <a:pt x="752" y="237"/>
                    <a:pt x="753" y="237"/>
                  </a:cubicBezTo>
                  <a:cubicBezTo>
                    <a:pt x="754" y="237"/>
                    <a:pt x="755" y="236"/>
                    <a:pt x="756" y="236"/>
                  </a:cubicBezTo>
                  <a:cubicBezTo>
                    <a:pt x="757" y="236"/>
                    <a:pt x="757" y="236"/>
                    <a:pt x="757" y="236"/>
                  </a:cubicBezTo>
                  <a:cubicBezTo>
                    <a:pt x="758" y="236"/>
                    <a:pt x="758" y="236"/>
                    <a:pt x="758" y="236"/>
                  </a:cubicBezTo>
                  <a:cubicBezTo>
                    <a:pt x="758" y="235"/>
                    <a:pt x="758" y="235"/>
                    <a:pt x="758" y="235"/>
                  </a:cubicBezTo>
                  <a:cubicBezTo>
                    <a:pt x="759" y="235"/>
                    <a:pt x="759" y="235"/>
                    <a:pt x="759" y="235"/>
                  </a:cubicBezTo>
                  <a:cubicBezTo>
                    <a:pt x="760" y="235"/>
                    <a:pt x="760" y="235"/>
                    <a:pt x="761" y="235"/>
                  </a:cubicBezTo>
                  <a:cubicBezTo>
                    <a:pt x="762" y="234"/>
                    <a:pt x="762" y="234"/>
                    <a:pt x="762" y="234"/>
                  </a:cubicBezTo>
                  <a:cubicBezTo>
                    <a:pt x="762" y="234"/>
                    <a:pt x="762" y="234"/>
                    <a:pt x="762" y="234"/>
                  </a:cubicBezTo>
                  <a:cubicBezTo>
                    <a:pt x="762" y="234"/>
                    <a:pt x="762" y="234"/>
                    <a:pt x="762" y="234"/>
                  </a:cubicBezTo>
                  <a:cubicBezTo>
                    <a:pt x="763" y="234"/>
                    <a:pt x="763" y="234"/>
                    <a:pt x="764" y="233"/>
                  </a:cubicBezTo>
                  <a:cubicBezTo>
                    <a:pt x="765" y="233"/>
                    <a:pt x="765" y="233"/>
                    <a:pt x="765" y="233"/>
                  </a:cubicBezTo>
                  <a:cubicBezTo>
                    <a:pt x="765" y="233"/>
                    <a:pt x="765" y="233"/>
                    <a:pt x="765" y="233"/>
                  </a:cubicBezTo>
                  <a:cubicBezTo>
                    <a:pt x="765" y="233"/>
                    <a:pt x="765" y="233"/>
                    <a:pt x="765" y="233"/>
                  </a:cubicBezTo>
                  <a:cubicBezTo>
                    <a:pt x="766" y="232"/>
                    <a:pt x="766" y="232"/>
                    <a:pt x="766" y="232"/>
                  </a:cubicBezTo>
                  <a:cubicBezTo>
                    <a:pt x="767" y="232"/>
                    <a:pt x="767" y="232"/>
                    <a:pt x="767" y="232"/>
                  </a:cubicBezTo>
                  <a:cubicBezTo>
                    <a:pt x="768" y="232"/>
                    <a:pt x="768" y="232"/>
                    <a:pt x="768" y="232"/>
                  </a:cubicBezTo>
                  <a:cubicBezTo>
                    <a:pt x="769" y="231"/>
                    <a:pt x="769" y="231"/>
                    <a:pt x="769" y="231"/>
                  </a:cubicBezTo>
                  <a:cubicBezTo>
                    <a:pt x="769" y="231"/>
                    <a:pt x="769" y="231"/>
                    <a:pt x="769" y="231"/>
                  </a:cubicBezTo>
                  <a:cubicBezTo>
                    <a:pt x="769" y="231"/>
                    <a:pt x="769" y="231"/>
                    <a:pt x="769" y="231"/>
                  </a:cubicBezTo>
                  <a:cubicBezTo>
                    <a:pt x="769" y="231"/>
                    <a:pt x="769" y="231"/>
                    <a:pt x="769" y="231"/>
                  </a:cubicBezTo>
                  <a:cubicBezTo>
                    <a:pt x="770" y="231"/>
                    <a:pt x="770" y="231"/>
                    <a:pt x="770" y="231"/>
                  </a:cubicBezTo>
                  <a:cubicBezTo>
                    <a:pt x="770" y="230"/>
                    <a:pt x="770" y="230"/>
                    <a:pt x="770" y="230"/>
                  </a:cubicBezTo>
                  <a:cubicBezTo>
                    <a:pt x="771" y="230"/>
                    <a:pt x="771" y="230"/>
                    <a:pt x="771" y="230"/>
                  </a:cubicBezTo>
                  <a:cubicBezTo>
                    <a:pt x="772" y="230"/>
                    <a:pt x="772" y="230"/>
                    <a:pt x="772" y="230"/>
                  </a:cubicBezTo>
                  <a:cubicBezTo>
                    <a:pt x="772" y="229"/>
                    <a:pt x="772" y="229"/>
                    <a:pt x="772" y="229"/>
                  </a:cubicBezTo>
                  <a:cubicBezTo>
                    <a:pt x="773" y="229"/>
                    <a:pt x="773" y="229"/>
                    <a:pt x="773" y="229"/>
                  </a:cubicBezTo>
                  <a:cubicBezTo>
                    <a:pt x="773" y="229"/>
                    <a:pt x="773" y="229"/>
                    <a:pt x="773" y="229"/>
                  </a:cubicBezTo>
                  <a:cubicBezTo>
                    <a:pt x="773" y="229"/>
                    <a:pt x="773" y="229"/>
                    <a:pt x="773" y="229"/>
                  </a:cubicBezTo>
                  <a:cubicBezTo>
                    <a:pt x="773" y="229"/>
                    <a:pt x="773" y="229"/>
                    <a:pt x="773" y="229"/>
                  </a:cubicBezTo>
                  <a:cubicBezTo>
                    <a:pt x="774" y="228"/>
                    <a:pt x="774" y="228"/>
                    <a:pt x="774" y="228"/>
                  </a:cubicBezTo>
                  <a:cubicBezTo>
                    <a:pt x="774" y="228"/>
                    <a:pt x="774" y="228"/>
                    <a:pt x="774" y="228"/>
                  </a:cubicBezTo>
                  <a:cubicBezTo>
                    <a:pt x="775" y="228"/>
                    <a:pt x="775" y="228"/>
                    <a:pt x="775" y="228"/>
                  </a:cubicBezTo>
                  <a:cubicBezTo>
                    <a:pt x="775" y="227"/>
                    <a:pt x="775" y="227"/>
                    <a:pt x="775" y="227"/>
                  </a:cubicBezTo>
                  <a:cubicBezTo>
                    <a:pt x="776" y="227"/>
                    <a:pt x="776" y="227"/>
                    <a:pt x="776" y="227"/>
                  </a:cubicBezTo>
                  <a:cubicBezTo>
                    <a:pt x="776" y="227"/>
                    <a:pt x="776" y="227"/>
                    <a:pt x="776" y="227"/>
                  </a:cubicBezTo>
                  <a:cubicBezTo>
                    <a:pt x="776" y="226"/>
                    <a:pt x="776" y="226"/>
                    <a:pt x="776" y="226"/>
                  </a:cubicBezTo>
                  <a:cubicBezTo>
                    <a:pt x="777" y="226"/>
                    <a:pt x="777" y="226"/>
                    <a:pt x="777" y="226"/>
                  </a:cubicBezTo>
                  <a:cubicBezTo>
                    <a:pt x="777" y="226"/>
                    <a:pt x="777" y="226"/>
                    <a:pt x="777" y="226"/>
                  </a:cubicBezTo>
                  <a:cubicBezTo>
                    <a:pt x="777" y="225"/>
                    <a:pt x="777" y="225"/>
                    <a:pt x="777" y="225"/>
                  </a:cubicBezTo>
                  <a:cubicBezTo>
                    <a:pt x="778" y="225"/>
                    <a:pt x="778" y="225"/>
                    <a:pt x="778" y="225"/>
                  </a:cubicBezTo>
                  <a:cubicBezTo>
                    <a:pt x="778" y="225"/>
                    <a:pt x="778" y="225"/>
                    <a:pt x="778" y="225"/>
                  </a:cubicBezTo>
                  <a:cubicBezTo>
                    <a:pt x="778" y="224"/>
                    <a:pt x="778" y="224"/>
                    <a:pt x="778" y="224"/>
                  </a:cubicBezTo>
                  <a:cubicBezTo>
                    <a:pt x="778" y="224"/>
                    <a:pt x="778" y="224"/>
                    <a:pt x="778" y="224"/>
                  </a:cubicBezTo>
                  <a:cubicBezTo>
                    <a:pt x="778" y="224"/>
                    <a:pt x="778" y="224"/>
                    <a:pt x="778" y="224"/>
                  </a:cubicBezTo>
                  <a:cubicBezTo>
                    <a:pt x="778" y="224"/>
                    <a:pt x="778" y="224"/>
                    <a:pt x="778" y="224"/>
                  </a:cubicBezTo>
                  <a:cubicBezTo>
                    <a:pt x="779" y="224"/>
                    <a:pt x="779" y="224"/>
                    <a:pt x="779" y="224"/>
                  </a:cubicBezTo>
                  <a:cubicBezTo>
                    <a:pt x="779" y="223"/>
                    <a:pt x="779" y="223"/>
                    <a:pt x="779" y="223"/>
                  </a:cubicBezTo>
                  <a:cubicBezTo>
                    <a:pt x="779" y="223"/>
                    <a:pt x="779" y="223"/>
                    <a:pt x="779" y="223"/>
                  </a:cubicBezTo>
                  <a:cubicBezTo>
                    <a:pt x="779" y="223"/>
                    <a:pt x="779" y="223"/>
                    <a:pt x="779" y="223"/>
                  </a:cubicBezTo>
                  <a:cubicBezTo>
                    <a:pt x="780" y="222"/>
                    <a:pt x="780" y="222"/>
                    <a:pt x="780" y="222"/>
                  </a:cubicBezTo>
                  <a:cubicBezTo>
                    <a:pt x="780" y="222"/>
                    <a:pt x="780" y="222"/>
                    <a:pt x="780" y="222"/>
                  </a:cubicBezTo>
                  <a:cubicBezTo>
                    <a:pt x="780" y="222"/>
                    <a:pt x="780" y="222"/>
                    <a:pt x="780" y="222"/>
                  </a:cubicBezTo>
                  <a:cubicBezTo>
                    <a:pt x="780" y="221"/>
                    <a:pt x="780" y="221"/>
                    <a:pt x="780" y="221"/>
                  </a:cubicBezTo>
                  <a:cubicBezTo>
                    <a:pt x="780" y="221"/>
                    <a:pt x="780" y="221"/>
                    <a:pt x="780" y="221"/>
                  </a:cubicBezTo>
                  <a:cubicBezTo>
                    <a:pt x="780" y="220"/>
                    <a:pt x="780" y="220"/>
                    <a:pt x="780" y="220"/>
                  </a:cubicBezTo>
                  <a:cubicBezTo>
                    <a:pt x="780" y="220"/>
                    <a:pt x="780" y="220"/>
                    <a:pt x="780" y="220"/>
                  </a:cubicBezTo>
                  <a:cubicBezTo>
                    <a:pt x="781" y="220"/>
                    <a:pt x="781" y="220"/>
                    <a:pt x="781" y="220"/>
                  </a:cubicBezTo>
                  <a:cubicBezTo>
                    <a:pt x="781" y="219"/>
                    <a:pt x="781" y="219"/>
                    <a:pt x="781" y="219"/>
                  </a:cubicBezTo>
                  <a:cubicBezTo>
                    <a:pt x="781" y="219"/>
                    <a:pt x="781" y="219"/>
                    <a:pt x="781" y="219"/>
                  </a:cubicBezTo>
                  <a:cubicBezTo>
                    <a:pt x="781" y="218"/>
                    <a:pt x="781" y="218"/>
                    <a:pt x="781" y="218"/>
                  </a:cubicBezTo>
                  <a:cubicBezTo>
                    <a:pt x="781" y="218"/>
                    <a:pt x="781" y="218"/>
                    <a:pt x="781" y="218"/>
                  </a:cubicBezTo>
                  <a:cubicBezTo>
                    <a:pt x="781" y="218"/>
                    <a:pt x="781" y="218"/>
                    <a:pt x="781" y="218"/>
                  </a:cubicBezTo>
                  <a:cubicBezTo>
                    <a:pt x="781" y="217"/>
                    <a:pt x="781" y="217"/>
                    <a:pt x="781" y="217"/>
                  </a:cubicBezTo>
                  <a:close/>
                </a:path>
              </a:pathLst>
            </a:custGeom>
            <a:gradFill rotWithShape="1">
              <a:gsLst>
                <a:gs pos="0">
                  <a:srgbClr val="292929"/>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1" name="Freeform 10">
              <a:extLst>
                <a:ext uri="{FF2B5EF4-FFF2-40B4-BE49-F238E27FC236}">
                  <a16:creationId xmlns:a16="http://schemas.microsoft.com/office/drawing/2014/main" id="{77F3011A-708F-440A-B0CC-B7E6691BC13B}"/>
                </a:ext>
              </a:extLst>
            </p:cNvPr>
            <p:cNvSpPr>
              <a:spLocks/>
            </p:cNvSpPr>
            <p:nvPr/>
          </p:nvSpPr>
          <p:spPr bwMode="auto">
            <a:xfrm>
              <a:off x="5448300" y="3770313"/>
              <a:ext cx="15875" cy="307975"/>
            </a:xfrm>
            <a:custGeom>
              <a:avLst/>
              <a:gdLst>
                <a:gd name="T0" fmla="*/ 2147483647 w 10"/>
                <a:gd name="T1" fmla="*/ 2147483647 h 210"/>
                <a:gd name="T2" fmla="*/ 2147483647 w 10"/>
                <a:gd name="T3" fmla="*/ 2147483647 h 210"/>
                <a:gd name="T4" fmla="*/ 2147483647 w 10"/>
                <a:gd name="T5" fmla="*/ 2147483647 h 210"/>
                <a:gd name="T6" fmla="*/ 2147483647 w 10"/>
                <a:gd name="T7" fmla="*/ 2147483647 h 210"/>
                <a:gd name="T8" fmla="*/ 2147483647 w 10"/>
                <a:gd name="T9" fmla="*/ 2147483647 h 210"/>
                <a:gd name="T10" fmla="*/ 2147483647 w 10"/>
                <a:gd name="T11" fmla="*/ 2147483647 h 210"/>
                <a:gd name="T12" fmla="*/ 2147483647 w 10"/>
                <a:gd name="T13" fmla="*/ 2147483647 h 210"/>
                <a:gd name="T14" fmla="*/ 2147483647 w 10"/>
                <a:gd name="T15" fmla="*/ 2147483647 h 210"/>
                <a:gd name="T16" fmla="*/ 2147483647 w 10"/>
                <a:gd name="T17" fmla="*/ 2147483647 h 210"/>
                <a:gd name="T18" fmla="*/ 2147483647 w 10"/>
                <a:gd name="T19" fmla="*/ 2147483647 h 210"/>
                <a:gd name="T20" fmla="*/ 0 w 10"/>
                <a:gd name="T21" fmla="*/ 2147483647 h 210"/>
                <a:gd name="T22" fmla="*/ 0 w 10"/>
                <a:gd name="T23" fmla="*/ 2147483647 h 210"/>
                <a:gd name="T24" fmla="*/ 2147483647 w 10"/>
                <a:gd name="T25" fmla="*/ 2147483647 h 210"/>
                <a:gd name="T26" fmla="*/ 2147483647 w 10"/>
                <a:gd name="T27" fmla="*/ 2147483647 h 210"/>
                <a:gd name="T28" fmla="*/ 2147483647 w 10"/>
                <a:gd name="T29" fmla="*/ 2147483647 h 210"/>
                <a:gd name="T30" fmla="*/ 2147483647 w 10"/>
                <a:gd name="T31" fmla="*/ 2147483647 h 210"/>
                <a:gd name="T32" fmla="*/ 2147483647 w 10"/>
                <a:gd name="T33" fmla="*/ 2147483647 h 210"/>
                <a:gd name="T34" fmla="*/ 2147483647 w 10"/>
                <a:gd name="T35" fmla="*/ 2147483647 h 210"/>
                <a:gd name="T36" fmla="*/ 2147483647 w 10"/>
                <a:gd name="T37" fmla="*/ 2147483647 h 210"/>
                <a:gd name="T38" fmla="*/ 2147483647 w 10"/>
                <a:gd name="T39" fmla="*/ 2147483647 h 210"/>
                <a:gd name="T40" fmla="*/ 2147483647 w 10"/>
                <a:gd name="T41" fmla="*/ 2147483647 h 210"/>
                <a:gd name="T42" fmla="*/ 2147483647 w 10"/>
                <a:gd name="T43" fmla="*/ 2147483647 h 210"/>
                <a:gd name="T44" fmla="*/ 2147483647 w 10"/>
                <a:gd name="T45" fmla="*/ 2147483647 h 210"/>
                <a:gd name="T46" fmla="*/ 2147483647 w 10"/>
                <a:gd name="T47" fmla="*/ 2147483647 h 210"/>
                <a:gd name="T48" fmla="*/ 2147483647 w 10"/>
                <a:gd name="T49" fmla="*/ 0 h 210"/>
                <a:gd name="T50" fmla="*/ 2147483647 w 10"/>
                <a:gd name="T51" fmla="*/ 0 h 210"/>
                <a:gd name="T52" fmla="*/ 2147483647 w 10"/>
                <a:gd name="T53" fmla="*/ 0 h 210"/>
                <a:gd name="T54" fmla="*/ 2147483647 w 10"/>
                <a:gd name="T55" fmla="*/ 2147483647 h 210"/>
                <a:gd name="T56" fmla="*/ 2147483647 w 10"/>
                <a:gd name="T57" fmla="*/ 2147483647 h 210"/>
                <a:gd name="T58" fmla="*/ 2147483647 w 10"/>
                <a:gd name="T59" fmla="*/ 2147483647 h 2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
                <a:gd name="T91" fmla="*/ 0 h 210"/>
                <a:gd name="T92" fmla="*/ 10 w 10"/>
                <a:gd name="T93" fmla="*/ 210 h 2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 h="210">
                  <a:moveTo>
                    <a:pt x="9" y="13"/>
                  </a:moveTo>
                  <a:cubicBezTo>
                    <a:pt x="8" y="16"/>
                    <a:pt x="8" y="18"/>
                    <a:pt x="8" y="20"/>
                  </a:cubicBezTo>
                  <a:cubicBezTo>
                    <a:pt x="8" y="20"/>
                    <a:pt x="8" y="20"/>
                    <a:pt x="8" y="20"/>
                  </a:cubicBezTo>
                  <a:cubicBezTo>
                    <a:pt x="8" y="20"/>
                    <a:pt x="8" y="20"/>
                    <a:pt x="8" y="20"/>
                  </a:cubicBezTo>
                  <a:cubicBezTo>
                    <a:pt x="8" y="21"/>
                    <a:pt x="8" y="21"/>
                    <a:pt x="8" y="21"/>
                  </a:cubicBezTo>
                  <a:cubicBezTo>
                    <a:pt x="8" y="23"/>
                    <a:pt x="8" y="24"/>
                    <a:pt x="8" y="26"/>
                  </a:cubicBezTo>
                  <a:cubicBezTo>
                    <a:pt x="8" y="26"/>
                    <a:pt x="8" y="26"/>
                    <a:pt x="8" y="26"/>
                  </a:cubicBezTo>
                  <a:cubicBezTo>
                    <a:pt x="8" y="26"/>
                    <a:pt x="8" y="26"/>
                    <a:pt x="8" y="26"/>
                  </a:cubicBezTo>
                  <a:cubicBezTo>
                    <a:pt x="8" y="27"/>
                    <a:pt x="8" y="27"/>
                    <a:pt x="8" y="27"/>
                  </a:cubicBezTo>
                  <a:cubicBezTo>
                    <a:pt x="7" y="51"/>
                    <a:pt x="6" y="76"/>
                    <a:pt x="5" y="101"/>
                  </a:cubicBezTo>
                  <a:cubicBezTo>
                    <a:pt x="0" y="209"/>
                    <a:pt x="0" y="209"/>
                    <a:pt x="0" y="209"/>
                  </a:cubicBezTo>
                  <a:cubicBezTo>
                    <a:pt x="0" y="210"/>
                    <a:pt x="0" y="210"/>
                    <a:pt x="0" y="210"/>
                  </a:cubicBezTo>
                  <a:cubicBezTo>
                    <a:pt x="0" y="208"/>
                    <a:pt x="1" y="206"/>
                    <a:pt x="1" y="205"/>
                  </a:cubicBezTo>
                  <a:cubicBezTo>
                    <a:pt x="1" y="204"/>
                    <a:pt x="1" y="203"/>
                    <a:pt x="1" y="203"/>
                  </a:cubicBezTo>
                  <a:cubicBezTo>
                    <a:pt x="1" y="202"/>
                    <a:pt x="1" y="202"/>
                    <a:pt x="1" y="202"/>
                  </a:cubicBezTo>
                  <a:cubicBezTo>
                    <a:pt x="1" y="200"/>
                    <a:pt x="1" y="198"/>
                    <a:pt x="1" y="196"/>
                  </a:cubicBezTo>
                  <a:cubicBezTo>
                    <a:pt x="2" y="193"/>
                    <a:pt x="2" y="191"/>
                    <a:pt x="2" y="188"/>
                  </a:cubicBezTo>
                  <a:cubicBezTo>
                    <a:pt x="2" y="188"/>
                    <a:pt x="2" y="188"/>
                    <a:pt x="2" y="188"/>
                  </a:cubicBezTo>
                  <a:cubicBezTo>
                    <a:pt x="2" y="188"/>
                    <a:pt x="2" y="188"/>
                    <a:pt x="2" y="188"/>
                  </a:cubicBezTo>
                  <a:cubicBezTo>
                    <a:pt x="2" y="187"/>
                    <a:pt x="2" y="187"/>
                    <a:pt x="2" y="187"/>
                  </a:cubicBezTo>
                  <a:cubicBezTo>
                    <a:pt x="2" y="185"/>
                    <a:pt x="2" y="183"/>
                    <a:pt x="3" y="181"/>
                  </a:cubicBezTo>
                  <a:cubicBezTo>
                    <a:pt x="3" y="181"/>
                    <a:pt x="3" y="181"/>
                    <a:pt x="3" y="181"/>
                  </a:cubicBezTo>
                  <a:cubicBezTo>
                    <a:pt x="3" y="181"/>
                    <a:pt x="3" y="181"/>
                    <a:pt x="3" y="181"/>
                  </a:cubicBezTo>
                  <a:cubicBezTo>
                    <a:pt x="3" y="181"/>
                    <a:pt x="3" y="181"/>
                    <a:pt x="3" y="181"/>
                  </a:cubicBezTo>
                  <a:cubicBezTo>
                    <a:pt x="5" y="121"/>
                    <a:pt x="7" y="60"/>
                    <a:pt x="10" y="0"/>
                  </a:cubicBezTo>
                  <a:cubicBezTo>
                    <a:pt x="10" y="0"/>
                    <a:pt x="10" y="0"/>
                    <a:pt x="10" y="0"/>
                  </a:cubicBezTo>
                  <a:cubicBezTo>
                    <a:pt x="10" y="0"/>
                    <a:pt x="10" y="0"/>
                    <a:pt x="10" y="0"/>
                  </a:cubicBezTo>
                  <a:cubicBezTo>
                    <a:pt x="10" y="1"/>
                    <a:pt x="9" y="2"/>
                    <a:pt x="9" y="3"/>
                  </a:cubicBezTo>
                  <a:cubicBezTo>
                    <a:pt x="9" y="4"/>
                    <a:pt x="9" y="6"/>
                    <a:pt x="9" y="7"/>
                  </a:cubicBezTo>
                  <a:cubicBezTo>
                    <a:pt x="9" y="9"/>
                    <a:pt x="9" y="11"/>
                    <a:pt x="9"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2" name="Freeform 11">
              <a:extLst>
                <a:ext uri="{FF2B5EF4-FFF2-40B4-BE49-F238E27FC236}">
                  <a16:creationId xmlns:a16="http://schemas.microsoft.com/office/drawing/2014/main" id="{2460C2D0-F0FD-4340-83F2-1CB398065E95}"/>
                </a:ext>
              </a:extLst>
            </p:cNvPr>
            <p:cNvSpPr>
              <a:spLocks/>
            </p:cNvSpPr>
            <p:nvPr/>
          </p:nvSpPr>
          <p:spPr bwMode="auto">
            <a:xfrm>
              <a:off x="5632450" y="3717925"/>
              <a:ext cx="101600" cy="368300"/>
            </a:xfrm>
            <a:custGeom>
              <a:avLst/>
              <a:gdLst>
                <a:gd name="T0" fmla="*/ 2147483647 w 70"/>
                <a:gd name="T1" fmla="*/ 2147483647 h 251"/>
                <a:gd name="T2" fmla="*/ 2147483647 w 70"/>
                <a:gd name="T3" fmla="*/ 2147483647 h 251"/>
                <a:gd name="T4" fmla="*/ 2147483647 w 70"/>
                <a:gd name="T5" fmla="*/ 2147483647 h 251"/>
                <a:gd name="T6" fmla="*/ 2147483647 w 70"/>
                <a:gd name="T7" fmla="*/ 2147483647 h 251"/>
                <a:gd name="T8" fmla="*/ 2147483647 w 70"/>
                <a:gd name="T9" fmla="*/ 2147483647 h 251"/>
                <a:gd name="T10" fmla="*/ 2147483647 w 70"/>
                <a:gd name="T11" fmla="*/ 2147483647 h 251"/>
                <a:gd name="T12" fmla="*/ 2147483647 w 70"/>
                <a:gd name="T13" fmla="*/ 0 h 251"/>
                <a:gd name="T14" fmla="*/ 0 w 70"/>
                <a:gd name="T15" fmla="*/ 2147483647 h 251"/>
                <a:gd name="T16" fmla="*/ 0 w 70"/>
                <a:gd name="T17" fmla="*/ 2147483647 h 251"/>
                <a:gd name="T18" fmla="*/ 2147483647 w 70"/>
                <a:gd name="T19" fmla="*/ 2147483647 h 251"/>
                <a:gd name="T20" fmla="*/ 2147483647 w 70"/>
                <a:gd name="T21" fmla="*/ 2147483647 h 251"/>
                <a:gd name="T22" fmla="*/ 2147483647 w 70"/>
                <a:gd name="T23" fmla="*/ 2147483647 h 251"/>
                <a:gd name="T24" fmla="*/ 2147483647 w 70"/>
                <a:gd name="T25" fmla="*/ 2147483647 h 251"/>
                <a:gd name="T26" fmla="*/ 2147483647 w 70"/>
                <a:gd name="T27" fmla="*/ 2147483647 h 251"/>
                <a:gd name="T28" fmla="*/ 2147483647 w 70"/>
                <a:gd name="T29" fmla="*/ 2147483647 h 251"/>
                <a:gd name="T30" fmla="*/ 2147483647 w 70"/>
                <a:gd name="T31" fmla="*/ 2147483647 h 251"/>
                <a:gd name="T32" fmla="*/ 2147483647 w 70"/>
                <a:gd name="T33" fmla="*/ 2147483647 h 251"/>
                <a:gd name="T34" fmla="*/ 2147483647 w 70"/>
                <a:gd name="T35" fmla="*/ 2147483647 h 251"/>
                <a:gd name="T36" fmla="*/ 2147483647 w 70"/>
                <a:gd name="T37" fmla="*/ 2147483647 h 2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251"/>
                <a:gd name="T59" fmla="*/ 70 w 70"/>
                <a:gd name="T60" fmla="*/ 251 h 2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251">
                  <a:moveTo>
                    <a:pt x="46" y="34"/>
                  </a:moveTo>
                  <a:cubicBezTo>
                    <a:pt x="39" y="28"/>
                    <a:pt x="33" y="23"/>
                    <a:pt x="26" y="18"/>
                  </a:cubicBezTo>
                  <a:cubicBezTo>
                    <a:pt x="20" y="13"/>
                    <a:pt x="15" y="9"/>
                    <a:pt x="12" y="5"/>
                  </a:cubicBezTo>
                  <a:cubicBezTo>
                    <a:pt x="12" y="5"/>
                    <a:pt x="11" y="4"/>
                    <a:pt x="11" y="4"/>
                  </a:cubicBezTo>
                  <a:cubicBezTo>
                    <a:pt x="10" y="3"/>
                    <a:pt x="10" y="3"/>
                    <a:pt x="10" y="2"/>
                  </a:cubicBezTo>
                  <a:cubicBezTo>
                    <a:pt x="10" y="2"/>
                    <a:pt x="10" y="1"/>
                    <a:pt x="9" y="1"/>
                  </a:cubicBezTo>
                  <a:cubicBezTo>
                    <a:pt x="9" y="1"/>
                    <a:pt x="9" y="0"/>
                    <a:pt x="9" y="0"/>
                  </a:cubicBezTo>
                  <a:cubicBezTo>
                    <a:pt x="6" y="59"/>
                    <a:pt x="3" y="119"/>
                    <a:pt x="0" y="178"/>
                  </a:cubicBezTo>
                  <a:cubicBezTo>
                    <a:pt x="0" y="179"/>
                    <a:pt x="0" y="179"/>
                    <a:pt x="0" y="180"/>
                  </a:cubicBezTo>
                  <a:cubicBezTo>
                    <a:pt x="0" y="180"/>
                    <a:pt x="1" y="181"/>
                    <a:pt x="1" y="181"/>
                  </a:cubicBezTo>
                  <a:cubicBezTo>
                    <a:pt x="1" y="182"/>
                    <a:pt x="1" y="183"/>
                    <a:pt x="2" y="183"/>
                  </a:cubicBezTo>
                  <a:cubicBezTo>
                    <a:pt x="2" y="184"/>
                    <a:pt x="2" y="184"/>
                    <a:pt x="3" y="185"/>
                  </a:cubicBezTo>
                  <a:cubicBezTo>
                    <a:pt x="6" y="189"/>
                    <a:pt x="11" y="193"/>
                    <a:pt x="17" y="198"/>
                  </a:cubicBezTo>
                  <a:cubicBezTo>
                    <a:pt x="23" y="203"/>
                    <a:pt x="30" y="209"/>
                    <a:pt x="36" y="215"/>
                  </a:cubicBezTo>
                  <a:cubicBezTo>
                    <a:pt x="42" y="221"/>
                    <a:pt x="48" y="227"/>
                    <a:pt x="53" y="233"/>
                  </a:cubicBezTo>
                  <a:cubicBezTo>
                    <a:pt x="57" y="239"/>
                    <a:pt x="59" y="245"/>
                    <a:pt x="59" y="251"/>
                  </a:cubicBezTo>
                  <a:cubicBezTo>
                    <a:pt x="63" y="189"/>
                    <a:pt x="66" y="128"/>
                    <a:pt x="70" y="67"/>
                  </a:cubicBezTo>
                  <a:cubicBezTo>
                    <a:pt x="70" y="62"/>
                    <a:pt x="67" y="56"/>
                    <a:pt x="63" y="51"/>
                  </a:cubicBezTo>
                  <a:cubicBezTo>
                    <a:pt x="58" y="45"/>
                    <a:pt x="52" y="39"/>
                    <a:pt x="46" y="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3" name="Freeform 12">
              <a:extLst>
                <a:ext uri="{FF2B5EF4-FFF2-40B4-BE49-F238E27FC236}">
                  <a16:creationId xmlns:a16="http://schemas.microsoft.com/office/drawing/2014/main" id="{C6D9084E-5374-469B-9DBD-171BAB09333B}"/>
                </a:ext>
              </a:extLst>
            </p:cNvPr>
            <p:cNvSpPr>
              <a:spLocks/>
            </p:cNvSpPr>
            <p:nvPr/>
          </p:nvSpPr>
          <p:spPr bwMode="auto">
            <a:xfrm>
              <a:off x="4745038" y="3713163"/>
              <a:ext cx="1731962" cy="925512"/>
            </a:xfrm>
            <a:custGeom>
              <a:avLst/>
              <a:gdLst>
                <a:gd name="T0" fmla="*/ 2147483647 w 1177"/>
                <a:gd name="T1" fmla="*/ 2147483647 h 622"/>
                <a:gd name="T2" fmla="*/ 2147483647 w 1177"/>
                <a:gd name="T3" fmla="*/ 2147483647 h 622"/>
                <a:gd name="T4" fmla="*/ 2147483647 w 1177"/>
                <a:gd name="T5" fmla="*/ 2147483647 h 622"/>
                <a:gd name="T6" fmla="*/ 2147483647 w 1177"/>
                <a:gd name="T7" fmla="*/ 2147483647 h 622"/>
                <a:gd name="T8" fmla="*/ 2147483647 w 1177"/>
                <a:gd name="T9" fmla="*/ 2147483647 h 622"/>
                <a:gd name="T10" fmla="*/ 2147483647 w 1177"/>
                <a:gd name="T11" fmla="*/ 2147483647 h 622"/>
                <a:gd name="T12" fmla="*/ 2147483647 w 1177"/>
                <a:gd name="T13" fmla="*/ 2147483647 h 622"/>
                <a:gd name="T14" fmla="*/ 2147483647 w 1177"/>
                <a:gd name="T15" fmla="*/ 2147483647 h 622"/>
                <a:gd name="T16" fmla="*/ 2147483647 w 1177"/>
                <a:gd name="T17" fmla="*/ 2147483647 h 622"/>
                <a:gd name="T18" fmla="*/ 2147483647 w 1177"/>
                <a:gd name="T19" fmla="*/ 2147483647 h 622"/>
                <a:gd name="T20" fmla="*/ 2147483647 w 1177"/>
                <a:gd name="T21" fmla="*/ 2147483647 h 622"/>
                <a:gd name="T22" fmla="*/ 2147483647 w 1177"/>
                <a:gd name="T23" fmla="*/ 2147483647 h 622"/>
                <a:gd name="T24" fmla="*/ 2147483647 w 1177"/>
                <a:gd name="T25" fmla="*/ 2147483647 h 622"/>
                <a:gd name="T26" fmla="*/ 2147483647 w 1177"/>
                <a:gd name="T27" fmla="*/ 2147483647 h 622"/>
                <a:gd name="T28" fmla="*/ 2147483647 w 1177"/>
                <a:gd name="T29" fmla="*/ 2147483647 h 622"/>
                <a:gd name="T30" fmla="*/ 2147483647 w 1177"/>
                <a:gd name="T31" fmla="*/ 2147483647 h 622"/>
                <a:gd name="T32" fmla="*/ 2147483647 w 1177"/>
                <a:gd name="T33" fmla="*/ 2147483647 h 622"/>
                <a:gd name="T34" fmla="*/ 2147483647 w 1177"/>
                <a:gd name="T35" fmla="*/ 2147483647 h 622"/>
                <a:gd name="T36" fmla="*/ 2147483647 w 1177"/>
                <a:gd name="T37" fmla="*/ 2147483647 h 622"/>
                <a:gd name="T38" fmla="*/ 2147483647 w 1177"/>
                <a:gd name="T39" fmla="*/ 2147483647 h 622"/>
                <a:gd name="T40" fmla="*/ 2147483647 w 1177"/>
                <a:gd name="T41" fmla="*/ 2147483647 h 622"/>
                <a:gd name="T42" fmla="*/ 2147483647 w 1177"/>
                <a:gd name="T43" fmla="*/ 2147483647 h 622"/>
                <a:gd name="T44" fmla="*/ 2147483647 w 1177"/>
                <a:gd name="T45" fmla="*/ 2147483647 h 622"/>
                <a:gd name="T46" fmla="*/ 2147483647 w 1177"/>
                <a:gd name="T47" fmla="*/ 2147483647 h 622"/>
                <a:gd name="T48" fmla="*/ 2147483647 w 1177"/>
                <a:gd name="T49" fmla="*/ 2147483647 h 622"/>
                <a:gd name="T50" fmla="*/ 2147483647 w 1177"/>
                <a:gd name="T51" fmla="*/ 2147483647 h 622"/>
                <a:gd name="T52" fmla="*/ 2147483647 w 1177"/>
                <a:gd name="T53" fmla="*/ 2147483647 h 622"/>
                <a:gd name="T54" fmla="*/ 2147483647 w 1177"/>
                <a:gd name="T55" fmla="*/ 2147483647 h 622"/>
                <a:gd name="T56" fmla="*/ 2147483647 w 1177"/>
                <a:gd name="T57" fmla="*/ 2147483647 h 622"/>
                <a:gd name="T58" fmla="*/ 2147483647 w 1177"/>
                <a:gd name="T59" fmla="*/ 2147483647 h 622"/>
                <a:gd name="T60" fmla="*/ 2147483647 w 1177"/>
                <a:gd name="T61" fmla="*/ 2147483647 h 622"/>
                <a:gd name="T62" fmla="*/ 2147483647 w 1177"/>
                <a:gd name="T63" fmla="*/ 2147483647 h 622"/>
                <a:gd name="T64" fmla="*/ 2147483647 w 1177"/>
                <a:gd name="T65" fmla="*/ 2147483647 h 622"/>
                <a:gd name="T66" fmla="*/ 2147483647 w 1177"/>
                <a:gd name="T67" fmla="*/ 2147483647 h 622"/>
                <a:gd name="T68" fmla="*/ 2147483647 w 1177"/>
                <a:gd name="T69" fmla="*/ 2147483647 h 622"/>
                <a:gd name="T70" fmla="*/ 2147483647 w 1177"/>
                <a:gd name="T71" fmla="*/ 2147483647 h 622"/>
                <a:gd name="T72" fmla="*/ 2147483647 w 1177"/>
                <a:gd name="T73" fmla="*/ 2147483647 h 622"/>
                <a:gd name="T74" fmla="*/ 2147483647 w 1177"/>
                <a:gd name="T75" fmla="*/ 2147483647 h 622"/>
                <a:gd name="T76" fmla="*/ 2147483647 w 1177"/>
                <a:gd name="T77" fmla="*/ 2147483647 h 622"/>
                <a:gd name="T78" fmla="*/ 2147483647 w 1177"/>
                <a:gd name="T79" fmla="*/ 2147483647 h 622"/>
                <a:gd name="T80" fmla="*/ 2147483647 w 1177"/>
                <a:gd name="T81" fmla="*/ 2147483647 h 622"/>
                <a:gd name="T82" fmla="*/ 2147483647 w 1177"/>
                <a:gd name="T83" fmla="*/ 2147483647 h 622"/>
                <a:gd name="T84" fmla="*/ 2147483647 w 1177"/>
                <a:gd name="T85" fmla="*/ 2147483647 h 622"/>
                <a:gd name="T86" fmla="*/ 2147483647 w 1177"/>
                <a:gd name="T87" fmla="*/ 2147483647 h 622"/>
                <a:gd name="T88" fmla="*/ 2147483647 w 1177"/>
                <a:gd name="T89" fmla="*/ 2147483647 h 622"/>
                <a:gd name="T90" fmla="*/ 2147483647 w 1177"/>
                <a:gd name="T91" fmla="*/ 2147483647 h 622"/>
                <a:gd name="T92" fmla="*/ 2147483647 w 1177"/>
                <a:gd name="T93" fmla="*/ 2147483647 h 622"/>
                <a:gd name="T94" fmla="*/ 2147483647 w 1177"/>
                <a:gd name="T95" fmla="*/ 2147483647 h 622"/>
                <a:gd name="T96" fmla="*/ 2147483647 w 1177"/>
                <a:gd name="T97" fmla="*/ 2147483647 h 622"/>
                <a:gd name="T98" fmla="*/ 2147483647 w 1177"/>
                <a:gd name="T99" fmla="*/ 2147483647 h 622"/>
                <a:gd name="T100" fmla="*/ 2147483647 w 1177"/>
                <a:gd name="T101" fmla="*/ 2147483647 h 622"/>
                <a:gd name="T102" fmla="*/ 2147483647 w 1177"/>
                <a:gd name="T103" fmla="*/ 2147483647 h 622"/>
                <a:gd name="T104" fmla="*/ 2147483647 w 1177"/>
                <a:gd name="T105" fmla="*/ 2147483647 h 622"/>
                <a:gd name="T106" fmla="*/ 2147483647 w 1177"/>
                <a:gd name="T107" fmla="*/ 2147483647 h 622"/>
                <a:gd name="T108" fmla="*/ 2147483647 w 1177"/>
                <a:gd name="T109" fmla="*/ 2147483647 h 622"/>
                <a:gd name="T110" fmla="*/ 2147483647 w 1177"/>
                <a:gd name="T111" fmla="*/ 2147483647 h 622"/>
                <a:gd name="T112" fmla="*/ 2147483647 w 1177"/>
                <a:gd name="T113" fmla="*/ 2147483647 h 622"/>
                <a:gd name="T114" fmla="*/ 2147483647 w 1177"/>
                <a:gd name="T115" fmla="*/ 2147483647 h 6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77"/>
                <a:gd name="T175" fmla="*/ 0 h 622"/>
                <a:gd name="T176" fmla="*/ 1177 w 1177"/>
                <a:gd name="T177" fmla="*/ 622 h 62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77" h="622">
                  <a:moveTo>
                    <a:pt x="1177" y="192"/>
                  </a:moveTo>
                  <a:cubicBezTo>
                    <a:pt x="1177" y="193"/>
                    <a:pt x="1176" y="193"/>
                    <a:pt x="1176" y="194"/>
                  </a:cubicBezTo>
                  <a:cubicBezTo>
                    <a:pt x="1176" y="194"/>
                    <a:pt x="1176" y="194"/>
                    <a:pt x="1176" y="194"/>
                  </a:cubicBezTo>
                  <a:cubicBezTo>
                    <a:pt x="1176" y="195"/>
                    <a:pt x="1176" y="196"/>
                    <a:pt x="1175" y="197"/>
                  </a:cubicBezTo>
                  <a:cubicBezTo>
                    <a:pt x="1175" y="197"/>
                    <a:pt x="1175" y="197"/>
                    <a:pt x="1175" y="197"/>
                  </a:cubicBezTo>
                  <a:cubicBezTo>
                    <a:pt x="1175" y="197"/>
                    <a:pt x="1175" y="198"/>
                    <a:pt x="1175" y="199"/>
                  </a:cubicBezTo>
                  <a:cubicBezTo>
                    <a:pt x="1174" y="200"/>
                    <a:pt x="1174" y="201"/>
                    <a:pt x="1173" y="202"/>
                  </a:cubicBezTo>
                  <a:cubicBezTo>
                    <a:pt x="1173" y="202"/>
                    <a:pt x="1173" y="202"/>
                    <a:pt x="1173" y="202"/>
                  </a:cubicBezTo>
                  <a:cubicBezTo>
                    <a:pt x="1172" y="203"/>
                    <a:pt x="1172" y="204"/>
                    <a:pt x="1171" y="205"/>
                  </a:cubicBezTo>
                  <a:cubicBezTo>
                    <a:pt x="1171" y="205"/>
                    <a:pt x="1171" y="205"/>
                    <a:pt x="1171" y="205"/>
                  </a:cubicBezTo>
                  <a:cubicBezTo>
                    <a:pt x="1170" y="206"/>
                    <a:pt x="1169" y="206"/>
                    <a:pt x="1168" y="207"/>
                  </a:cubicBezTo>
                  <a:cubicBezTo>
                    <a:pt x="1168" y="208"/>
                    <a:pt x="1168" y="208"/>
                    <a:pt x="1168" y="208"/>
                  </a:cubicBezTo>
                  <a:cubicBezTo>
                    <a:pt x="1167" y="208"/>
                    <a:pt x="1166" y="209"/>
                    <a:pt x="1165" y="210"/>
                  </a:cubicBezTo>
                  <a:cubicBezTo>
                    <a:pt x="1165" y="210"/>
                    <a:pt x="1165" y="210"/>
                    <a:pt x="1165" y="210"/>
                  </a:cubicBezTo>
                  <a:cubicBezTo>
                    <a:pt x="1164" y="211"/>
                    <a:pt x="1163" y="212"/>
                    <a:pt x="1161" y="213"/>
                  </a:cubicBezTo>
                  <a:cubicBezTo>
                    <a:pt x="1161" y="213"/>
                    <a:pt x="1161" y="213"/>
                    <a:pt x="1161" y="213"/>
                  </a:cubicBezTo>
                  <a:cubicBezTo>
                    <a:pt x="1160" y="213"/>
                    <a:pt x="1159" y="214"/>
                    <a:pt x="1158" y="215"/>
                  </a:cubicBezTo>
                  <a:cubicBezTo>
                    <a:pt x="1156" y="215"/>
                    <a:pt x="1155" y="216"/>
                    <a:pt x="1154" y="217"/>
                  </a:cubicBezTo>
                  <a:cubicBezTo>
                    <a:pt x="1153" y="217"/>
                    <a:pt x="1153" y="217"/>
                    <a:pt x="1152" y="217"/>
                  </a:cubicBezTo>
                  <a:cubicBezTo>
                    <a:pt x="1150" y="218"/>
                    <a:pt x="1148" y="219"/>
                    <a:pt x="1146" y="220"/>
                  </a:cubicBezTo>
                  <a:cubicBezTo>
                    <a:pt x="1146" y="220"/>
                    <a:pt x="1145" y="220"/>
                    <a:pt x="1144" y="220"/>
                  </a:cubicBezTo>
                  <a:cubicBezTo>
                    <a:pt x="1143" y="221"/>
                    <a:pt x="1141" y="221"/>
                    <a:pt x="1140" y="222"/>
                  </a:cubicBezTo>
                  <a:cubicBezTo>
                    <a:pt x="1139" y="222"/>
                    <a:pt x="1138" y="222"/>
                    <a:pt x="1137" y="223"/>
                  </a:cubicBezTo>
                  <a:cubicBezTo>
                    <a:pt x="1135" y="223"/>
                    <a:pt x="1134" y="224"/>
                    <a:pt x="1132" y="224"/>
                  </a:cubicBezTo>
                  <a:cubicBezTo>
                    <a:pt x="1131" y="224"/>
                    <a:pt x="1129" y="225"/>
                    <a:pt x="1128" y="225"/>
                  </a:cubicBezTo>
                  <a:cubicBezTo>
                    <a:pt x="1128" y="225"/>
                    <a:pt x="1128" y="225"/>
                    <a:pt x="1128" y="225"/>
                  </a:cubicBezTo>
                  <a:cubicBezTo>
                    <a:pt x="1125" y="225"/>
                    <a:pt x="1123" y="226"/>
                    <a:pt x="1121" y="226"/>
                  </a:cubicBezTo>
                  <a:cubicBezTo>
                    <a:pt x="1121" y="226"/>
                    <a:pt x="1121" y="226"/>
                    <a:pt x="1121" y="226"/>
                  </a:cubicBezTo>
                  <a:cubicBezTo>
                    <a:pt x="1118" y="227"/>
                    <a:pt x="1116" y="227"/>
                    <a:pt x="1113" y="227"/>
                  </a:cubicBezTo>
                  <a:cubicBezTo>
                    <a:pt x="1113" y="227"/>
                    <a:pt x="1113" y="227"/>
                    <a:pt x="1113" y="227"/>
                  </a:cubicBezTo>
                  <a:cubicBezTo>
                    <a:pt x="1110" y="228"/>
                    <a:pt x="1108" y="228"/>
                    <a:pt x="1105" y="228"/>
                  </a:cubicBezTo>
                  <a:cubicBezTo>
                    <a:pt x="1105" y="228"/>
                    <a:pt x="1105" y="228"/>
                    <a:pt x="1105" y="228"/>
                  </a:cubicBezTo>
                  <a:cubicBezTo>
                    <a:pt x="1102" y="228"/>
                    <a:pt x="1099" y="228"/>
                    <a:pt x="1097" y="229"/>
                  </a:cubicBezTo>
                  <a:cubicBezTo>
                    <a:pt x="1096" y="229"/>
                    <a:pt x="1096" y="229"/>
                    <a:pt x="1096" y="229"/>
                  </a:cubicBezTo>
                  <a:cubicBezTo>
                    <a:pt x="1094" y="229"/>
                    <a:pt x="1091" y="229"/>
                    <a:pt x="1088" y="229"/>
                  </a:cubicBezTo>
                  <a:cubicBezTo>
                    <a:pt x="1083" y="229"/>
                    <a:pt x="1079" y="229"/>
                    <a:pt x="1074" y="229"/>
                  </a:cubicBezTo>
                  <a:cubicBezTo>
                    <a:pt x="1074" y="229"/>
                    <a:pt x="1074" y="229"/>
                    <a:pt x="1074" y="229"/>
                  </a:cubicBezTo>
                  <a:cubicBezTo>
                    <a:pt x="1069" y="228"/>
                    <a:pt x="1065" y="228"/>
                    <a:pt x="1060" y="228"/>
                  </a:cubicBezTo>
                  <a:cubicBezTo>
                    <a:pt x="1060" y="228"/>
                    <a:pt x="1060" y="228"/>
                    <a:pt x="1060" y="228"/>
                  </a:cubicBezTo>
                  <a:cubicBezTo>
                    <a:pt x="1055" y="227"/>
                    <a:pt x="1050" y="226"/>
                    <a:pt x="1045" y="226"/>
                  </a:cubicBezTo>
                  <a:cubicBezTo>
                    <a:pt x="1045" y="226"/>
                    <a:pt x="1045" y="226"/>
                    <a:pt x="1045" y="226"/>
                  </a:cubicBezTo>
                  <a:cubicBezTo>
                    <a:pt x="1040" y="225"/>
                    <a:pt x="1034" y="224"/>
                    <a:pt x="1029" y="223"/>
                  </a:cubicBezTo>
                  <a:cubicBezTo>
                    <a:pt x="1028" y="223"/>
                    <a:pt x="1028" y="223"/>
                    <a:pt x="1028" y="223"/>
                  </a:cubicBezTo>
                  <a:cubicBezTo>
                    <a:pt x="1027" y="223"/>
                    <a:pt x="1027" y="223"/>
                    <a:pt x="1027" y="223"/>
                  </a:cubicBezTo>
                  <a:cubicBezTo>
                    <a:pt x="1027" y="223"/>
                    <a:pt x="1027" y="223"/>
                    <a:pt x="1027" y="223"/>
                  </a:cubicBezTo>
                  <a:cubicBezTo>
                    <a:pt x="1026" y="222"/>
                    <a:pt x="1026" y="222"/>
                    <a:pt x="1026" y="222"/>
                  </a:cubicBezTo>
                  <a:cubicBezTo>
                    <a:pt x="1025" y="222"/>
                    <a:pt x="1023" y="222"/>
                    <a:pt x="1022" y="222"/>
                  </a:cubicBezTo>
                  <a:cubicBezTo>
                    <a:pt x="1022" y="222"/>
                    <a:pt x="1021" y="222"/>
                    <a:pt x="1021" y="222"/>
                  </a:cubicBezTo>
                  <a:cubicBezTo>
                    <a:pt x="1021" y="221"/>
                    <a:pt x="1021" y="221"/>
                    <a:pt x="1021" y="221"/>
                  </a:cubicBezTo>
                  <a:cubicBezTo>
                    <a:pt x="1020" y="221"/>
                    <a:pt x="1019" y="221"/>
                    <a:pt x="1019" y="221"/>
                  </a:cubicBezTo>
                  <a:cubicBezTo>
                    <a:pt x="1018" y="221"/>
                    <a:pt x="1017" y="221"/>
                    <a:pt x="1015" y="221"/>
                  </a:cubicBezTo>
                  <a:cubicBezTo>
                    <a:pt x="1015" y="221"/>
                    <a:pt x="1014" y="220"/>
                    <a:pt x="1013" y="220"/>
                  </a:cubicBezTo>
                  <a:cubicBezTo>
                    <a:pt x="1013" y="220"/>
                    <a:pt x="1013" y="220"/>
                    <a:pt x="1013" y="220"/>
                  </a:cubicBezTo>
                  <a:cubicBezTo>
                    <a:pt x="1013" y="220"/>
                    <a:pt x="1013" y="220"/>
                    <a:pt x="1013" y="220"/>
                  </a:cubicBezTo>
                  <a:cubicBezTo>
                    <a:pt x="1012" y="220"/>
                    <a:pt x="1012" y="220"/>
                    <a:pt x="1012" y="220"/>
                  </a:cubicBezTo>
                  <a:cubicBezTo>
                    <a:pt x="1011" y="220"/>
                    <a:pt x="1011" y="220"/>
                    <a:pt x="1010" y="220"/>
                  </a:cubicBezTo>
                  <a:cubicBezTo>
                    <a:pt x="1009" y="220"/>
                    <a:pt x="1008" y="219"/>
                    <a:pt x="1007" y="219"/>
                  </a:cubicBezTo>
                  <a:cubicBezTo>
                    <a:pt x="1006" y="219"/>
                    <a:pt x="1006" y="219"/>
                    <a:pt x="1006" y="219"/>
                  </a:cubicBezTo>
                  <a:cubicBezTo>
                    <a:pt x="1006" y="219"/>
                    <a:pt x="1006" y="219"/>
                    <a:pt x="1006" y="219"/>
                  </a:cubicBezTo>
                  <a:cubicBezTo>
                    <a:pt x="1005" y="219"/>
                    <a:pt x="1005" y="219"/>
                    <a:pt x="1005" y="219"/>
                  </a:cubicBezTo>
                  <a:cubicBezTo>
                    <a:pt x="1004" y="219"/>
                    <a:pt x="1003" y="219"/>
                    <a:pt x="1002" y="219"/>
                  </a:cubicBezTo>
                  <a:cubicBezTo>
                    <a:pt x="1002" y="219"/>
                    <a:pt x="1001" y="219"/>
                    <a:pt x="1001" y="218"/>
                  </a:cubicBezTo>
                  <a:cubicBezTo>
                    <a:pt x="1000" y="218"/>
                    <a:pt x="1000" y="218"/>
                    <a:pt x="1000" y="218"/>
                  </a:cubicBezTo>
                  <a:cubicBezTo>
                    <a:pt x="999" y="218"/>
                    <a:pt x="999" y="218"/>
                    <a:pt x="999" y="218"/>
                  </a:cubicBezTo>
                  <a:cubicBezTo>
                    <a:pt x="999" y="218"/>
                    <a:pt x="999" y="218"/>
                    <a:pt x="999" y="218"/>
                  </a:cubicBezTo>
                  <a:cubicBezTo>
                    <a:pt x="999" y="218"/>
                    <a:pt x="999" y="218"/>
                    <a:pt x="999" y="218"/>
                  </a:cubicBezTo>
                  <a:cubicBezTo>
                    <a:pt x="998" y="218"/>
                    <a:pt x="998" y="218"/>
                    <a:pt x="997" y="218"/>
                  </a:cubicBezTo>
                  <a:cubicBezTo>
                    <a:pt x="996" y="218"/>
                    <a:pt x="996" y="218"/>
                    <a:pt x="995" y="218"/>
                  </a:cubicBezTo>
                  <a:cubicBezTo>
                    <a:pt x="995" y="218"/>
                    <a:pt x="994" y="218"/>
                    <a:pt x="994" y="218"/>
                  </a:cubicBezTo>
                  <a:cubicBezTo>
                    <a:pt x="993" y="218"/>
                    <a:pt x="993" y="218"/>
                    <a:pt x="993" y="218"/>
                  </a:cubicBezTo>
                  <a:cubicBezTo>
                    <a:pt x="993" y="218"/>
                    <a:pt x="993" y="218"/>
                    <a:pt x="993" y="218"/>
                  </a:cubicBezTo>
                  <a:cubicBezTo>
                    <a:pt x="992" y="218"/>
                    <a:pt x="992" y="218"/>
                    <a:pt x="992" y="218"/>
                  </a:cubicBezTo>
                  <a:cubicBezTo>
                    <a:pt x="992" y="218"/>
                    <a:pt x="991" y="218"/>
                    <a:pt x="991" y="217"/>
                  </a:cubicBezTo>
                  <a:cubicBezTo>
                    <a:pt x="990" y="217"/>
                    <a:pt x="990" y="217"/>
                    <a:pt x="989" y="217"/>
                  </a:cubicBezTo>
                  <a:cubicBezTo>
                    <a:pt x="989" y="217"/>
                    <a:pt x="988" y="217"/>
                    <a:pt x="988" y="217"/>
                  </a:cubicBezTo>
                  <a:cubicBezTo>
                    <a:pt x="988" y="217"/>
                    <a:pt x="987" y="217"/>
                    <a:pt x="987" y="217"/>
                  </a:cubicBezTo>
                  <a:cubicBezTo>
                    <a:pt x="986" y="217"/>
                    <a:pt x="986" y="217"/>
                    <a:pt x="985" y="217"/>
                  </a:cubicBezTo>
                  <a:cubicBezTo>
                    <a:pt x="985" y="217"/>
                    <a:pt x="985" y="217"/>
                    <a:pt x="984" y="217"/>
                  </a:cubicBezTo>
                  <a:cubicBezTo>
                    <a:pt x="984" y="217"/>
                    <a:pt x="984" y="217"/>
                    <a:pt x="983" y="217"/>
                  </a:cubicBezTo>
                  <a:cubicBezTo>
                    <a:pt x="983" y="217"/>
                    <a:pt x="983" y="217"/>
                    <a:pt x="983" y="217"/>
                  </a:cubicBezTo>
                  <a:cubicBezTo>
                    <a:pt x="982" y="217"/>
                    <a:pt x="982" y="217"/>
                    <a:pt x="982" y="217"/>
                  </a:cubicBezTo>
                  <a:cubicBezTo>
                    <a:pt x="981" y="217"/>
                    <a:pt x="981" y="217"/>
                    <a:pt x="981" y="217"/>
                  </a:cubicBezTo>
                  <a:cubicBezTo>
                    <a:pt x="980" y="217"/>
                    <a:pt x="980" y="217"/>
                    <a:pt x="980" y="217"/>
                  </a:cubicBezTo>
                  <a:cubicBezTo>
                    <a:pt x="979" y="217"/>
                    <a:pt x="979" y="217"/>
                    <a:pt x="979" y="217"/>
                  </a:cubicBezTo>
                  <a:cubicBezTo>
                    <a:pt x="979" y="217"/>
                    <a:pt x="979" y="217"/>
                    <a:pt x="979" y="217"/>
                  </a:cubicBezTo>
                  <a:cubicBezTo>
                    <a:pt x="978" y="217"/>
                    <a:pt x="978" y="217"/>
                    <a:pt x="978" y="217"/>
                  </a:cubicBezTo>
                  <a:cubicBezTo>
                    <a:pt x="978" y="217"/>
                    <a:pt x="978" y="217"/>
                    <a:pt x="978" y="217"/>
                  </a:cubicBezTo>
                  <a:cubicBezTo>
                    <a:pt x="977" y="217"/>
                    <a:pt x="977" y="217"/>
                    <a:pt x="977" y="217"/>
                  </a:cubicBezTo>
                  <a:cubicBezTo>
                    <a:pt x="977" y="217"/>
                    <a:pt x="977" y="217"/>
                    <a:pt x="977" y="217"/>
                  </a:cubicBezTo>
                  <a:cubicBezTo>
                    <a:pt x="977" y="217"/>
                    <a:pt x="977" y="217"/>
                    <a:pt x="977" y="217"/>
                  </a:cubicBezTo>
                  <a:cubicBezTo>
                    <a:pt x="976" y="217"/>
                    <a:pt x="976" y="217"/>
                    <a:pt x="976" y="217"/>
                  </a:cubicBezTo>
                  <a:cubicBezTo>
                    <a:pt x="975" y="217"/>
                    <a:pt x="975" y="217"/>
                    <a:pt x="975" y="217"/>
                  </a:cubicBezTo>
                  <a:cubicBezTo>
                    <a:pt x="975" y="217"/>
                    <a:pt x="975" y="217"/>
                    <a:pt x="975" y="217"/>
                  </a:cubicBezTo>
                  <a:cubicBezTo>
                    <a:pt x="974" y="217"/>
                    <a:pt x="974" y="217"/>
                    <a:pt x="974" y="217"/>
                  </a:cubicBezTo>
                  <a:cubicBezTo>
                    <a:pt x="973" y="217"/>
                    <a:pt x="973" y="217"/>
                    <a:pt x="973" y="217"/>
                  </a:cubicBezTo>
                  <a:cubicBezTo>
                    <a:pt x="972" y="217"/>
                    <a:pt x="972" y="217"/>
                    <a:pt x="972" y="217"/>
                  </a:cubicBezTo>
                  <a:cubicBezTo>
                    <a:pt x="971" y="217"/>
                    <a:pt x="971" y="217"/>
                    <a:pt x="971" y="217"/>
                  </a:cubicBezTo>
                  <a:cubicBezTo>
                    <a:pt x="970" y="217"/>
                    <a:pt x="970" y="217"/>
                    <a:pt x="970" y="217"/>
                  </a:cubicBezTo>
                  <a:cubicBezTo>
                    <a:pt x="970" y="217"/>
                    <a:pt x="970" y="217"/>
                    <a:pt x="970" y="217"/>
                  </a:cubicBezTo>
                  <a:cubicBezTo>
                    <a:pt x="969" y="217"/>
                    <a:pt x="969" y="217"/>
                    <a:pt x="969" y="217"/>
                  </a:cubicBezTo>
                  <a:cubicBezTo>
                    <a:pt x="968" y="218"/>
                    <a:pt x="968" y="218"/>
                    <a:pt x="968" y="218"/>
                  </a:cubicBezTo>
                  <a:cubicBezTo>
                    <a:pt x="968" y="218"/>
                    <a:pt x="968" y="218"/>
                    <a:pt x="968" y="218"/>
                  </a:cubicBezTo>
                  <a:cubicBezTo>
                    <a:pt x="968" y="218"/>
                    <a:pt x="968" y="218"/>
                    <a:pt x="968" y="218"/>
                  </a:cubicBezTo>
                  <a:cubicBezTo>
                    <a:pt x="967" y="218"/>
                    <a:pt x="967" y="218"/>
                    <a:pt x="967" y="218"/>
                  </a:cubicBezTo>
                  <a:cubicBezTo>
                    <a:pt x="966" y="218"/>
                    <a:pt x="966" y="218"/>
                    <a:pt x="966" y="218"/>
                  </a:cubicBezTo>
                  <a:cubicBezTo>
                    <a:pt x="966" y="218"/>
                    <a:pt x="965" y="218"/>
                    <a:pt x="965" y="218"/>
                  </a:cubicBezTo>
                  <a:cubicBezTo>
                    <a:pt x="965" y="218"/>
                    <a:pt x="964" y="218"/>
                    <a:pt x="964" y="218"/>
                  </a:cubicBezTo>
                  <a:cubicBezTo>
                    <a:pt x="963" y="218"/>
                    <a:pt x="963" y="218"/>
                    <a:pt x="963" y="218"/>
                  </a:cubicBezTo>
                  <a:cubicBezTo>
                    <a:pt x="962" y="218"/>
                    <a:pt x="962" y="219"/>
                    <a:pt x="962" y="219"/>
                  </a:cubicBezTo>
                  <a:cubicBezTo>
                    <a:pt x="961" y="219"/>
                    <a:pt x="961" y="219"/>
                    <a:pt x="961" y="219"/>
                  </a:cubicBezTo>
                  <a:cubicBezTo>
                    <a:pt x="960" y="219"/>
                    <a:pt x="960" y="219"/>
                    <a:pt x="960" y="219"/>
                  </a:cubicBezTo>
                  <a:cubicBezTo>
                    <a:pt x="960" y="219"/>
                    <a:pt x="960" y="219"/>
                    <a:pt x="960" y="219"/>
                  </a:cubicBezTo>
                  <a:cubicBezTo>
                    <a:pt x="959" y="219"/>
                    <a:pt x="959" y="219"/>
                    <a:pt x="959" y="219"/>
                  </a:cubicBezTo>
                  <a:cubicBezTo>
                    <a:pt x="958" y="219"/>
                    <a:pt x="958" y="220"/>
                    <a:pt x="958" y="220"/>
                  </a:cubicBezTo>
                  <a:cubicBezTo>
                    <a:pt x="957" y="220"/>
                    <a:pt x="957" y="220"/>
                    <a:pt x="956" y="220"/>
                  </a:cubicBezTo>
                  <a:cubicBezTo>
                    <a:pt x="956" y="220"/>
                    <a:pt x="956" y="220"/>
                    <a:pt x="956" y="220"/>
                  </a:cubicBezTo>
                  <a:cubicBezTo>
                    <a:pt x="955" y="220"/>
                    <a:pt x="955" y="221"/>
                    <a:pt x="955" y="221"/>
                  </a:cubicBezTo>
                  <a:cubicBezTo>
                    <a:pt x="954" y="221"/>
                    <a:pt x="954" y="221"/>
                    <a:pt x="954" y="221"/>
                  </a:cubicBezTo>
                  <a:cubicBezTo>
                    <a:pt x="953" y="221"/>
                    <a:pt x="953" y="221"/>
                    <a:pt x="953" y="221"/>
                  </a:cubicBezTo>
                  <a:cubicBezTo>
                    <a:pt x="953" y="222"/>
                    <a:pt x="952" y="222"/>
                    <a:pt x="951" y="222"/>
                  </a:cubicBezTo>
                  <a:cubicBezTo>
                    <a:pt x="951" y="223"/>
                    <a:pt x="950" y="223"/>
                    <a:pt x="950" y="223"/>
                  </a:cubicBezTo>
                  <a:cubicBezTo>
                    <a:pt x="949" y="224"/>
                    <a:pt x="949" y="224"/>
                    <a:pt x="949" y="224"/>
                  </a:cubicBezTo>
                  <a:cubicBezTo>
                    <a:pt x="949" y="224"/>
                    <a:pt x="949" y="224"/>
                    <a:pt x="949" y="224"/>
                  </a:cubicBezTo>
                  <a:cubicBezTo>
                    <a:pt x="949" y="224"/>
                    <a:pt x="949" y="224"/>
                    <a:pt x="949" y="224"/>
                  </a:cubicBezTo>
                  <a:cubicBezTo>
                    <a:pt x="948" y="224"/>
                    <a:pt x="948" y="224"/>
                    <a:pt x="948" y="224"/>
                  </a:cubicBezTo>
                  <a:cubicBezTo>
                    <a:pt x="948" y="224"/>
                    <a:pt x="947" y="225"/>
                    <a:pt x="947" y="225"/>
                  </a:cubicBezTo>
                  <a:cubicBezTo>
                    <a:pt x="946" y="225"/>
                    <a:pt x="946" y="226"/>
                    <a:pt x="945" y="226"/>
                  </a:cubicBezTo>
                  <a:cubicBezTo>
                    <a:pt x="945" y="227"/>
                    <a:pt x="945" y="227"/>
                    <a:pt x="945" y="227"/>
                  </a:cubicBezTo>
                  <a:cubicBezTo>
                    <a:pt x="944" y="227"/>
                    <a:pt x="944" y="227"/>
                    <a:pt x="943" y="228"/>
                  </a:cubicBezTo>
                  <a:cubicBezTo>
                    <a:pt x="943" y="228"/>
                    <a:pt x="943" y="228"/>
                    <a:pt x="942" y="229"/>
                  </a:cubicBezTo>
                  <a:cubicBezTo>
                    <a:pt x="942" y="229"/>
                    <a:pt x="941" y="230"/>
                    <a:pt x="941" y="230"/>
                  </a:cubicBezTo>
                  <a:cubicBezTo>
                    <a:pt x="941" y="230"/>
                    <a:pt x="941" y="230"/>
                    <a:pt x="941" y="230"/>
                  </a:cubicBezTo>
                  <a:cubicBezTo>
                    <a:pt x="940" y="231"/>
                    <a:pt x="939" y="232"/>
                    <a:pt x="938" y="232"/>
                  </a:cubicBezTo>
                  <a:cubicBezTo>
                    <a:pt x="938" y="233"/>
                    <a:pt x="937" y="233"/>
                    <a:pt x="937" y="234"/>
                  </a:cubicBezTo>
                  <a:cubicBezTo>
                    <a:pt x="935" y="235"/>
                    <a:pt x="934" y="236"/>
                    <a:pt x="933" y="237"/>
                  </a:cubicBezTo>
                  <a:cubicBezTo>
                    <a:pt x="933" y="238"/>
                    <a:pt x="933" y="238"/>
                    <a:pt x="933"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8"/>
                    <a:pt x="932" y="238"/>
                    <a:pt x="932" y="238"/>
                  </a:cubicBezTo>
                  <a:cubicBezTo>
                    <a:pt x="932" y="239"/>
                    <a:pt x="932" y="239"/>
                    <a:pt x="932" y="239"/>
                  </a:cubicBezTo>
                  <a:cubicBezTo>
                    <a:pt x="932" y="239"/>
                    <a:pt x="932" y="239"/>
                    <a:pt x="932" y="239"/>
                  </a:cubicBezTo>
                  <a:cubicBezTo>
                    <a:pt x="931" y="239"/>
                    <a:pt x="931" y="239"/>
                    <a:pt x="931" y="239"/>
                  </a:cubicBezTo>
                  <a:cubicBezTo>
                    <a:pt x="931" y="239"/>
                    <a:pt x="931" y="239"/>
                    <a:pt x="931" y="239"/>
                  </a:cubicBezTo>
                  <a:cubicBezTo>
                    <a:pt x="931" y="239"/>
                    <a:pt x="931" y="239"/>
                    <a:pt x="931" y="239"/>
                  </a:cubicBezTo>
                  <a:cubicBezTo>
                    <a:pt x="931" y="239"/>
                    <a:pt x="931" y="239"/>
                    <a:pt x="931" y="239"/>
                  </a:cubicBezTo>
                  <a:cubicBezTo>
                    <a:pt x="931" y="239"/>
                    <a:pt x="931" y="239"/>
                    <a:pt x="931" y="239"/>
                  </a:cubicBezTo>
                  <a:cubicBezTo>
                    <a:pt x="931" y="239"/>
                    <a:pt x="931" y="239"/>
                    <a:pt x="931" y="239"/>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1"/>
                    <a:pt x="931" y="241"/>
                    <a:pt x="931" y="241"/>
                  </a:cubicBezTo>
                  <a:cubicBezTo>
                    <a:pt x="931" y="241"/>
                    <a:pt x="931" y="241"/>
                    <a:pt x="931" y="241"/>
                  </a:cubicBezTo>
                  <a:cubicBezTo>
                    <a:pt x="931" y="241"/>
                    <a:pt x="931" y="241"/>
                    <a:pt x="931" y="241"/>
                  </a:cubicBezTo>
                  <a:cubicBezTo>
                    <a:pt x="931" y="242"/>
                    <a:pt x="931" y="242"/>
                    <a:pt x="931" y="242"/>
                  </a:cubicBezTo>
                  <a:cubicBezTo>
                    <a:pt x="917" y="407"/>
                    <a:pt x="917" y="407"/>
                    <a:pt x="917" y="407"/>
                  </a:cubicBezTo>
                  <a:cubicBezTo>
                    <a:pt x="726" y="411"/>
                    <a:pt x="726" y="411"/>
                    <a:pt x="726" y="411"/>
                  </a:cubicBezTo>
                  <a:cubicBezTo>
                    <a:pt x="723" y="411"/>
                    <a:pt x="701" y="412"/>
                    <a:pt x="670" y="412"/>
                  </a:cubicBezTo>
                  <a:cubicBezTo>
                    <a:pt x="638" y="412"/>
                    <a:pt x="596" y="412"/>
                    <a:pt x="552" y="413"/>
                  </a:cubicBezTo>
                  <a:cubicBezTo>
                    <a:pt x="507" y="413"/>
                    <a:pt x="460" y="413"/>
                    <a:pt x="417" y="414"/>
                  </a:cubicBezTo>
                  <a:cubicBezTo>
                    <a:pt x="375" y="414"/>
                    <a:pt x="336" y="415"/>
                    <a:pt x="310" y="415"/>
                  </a:cubicBezTo>
                  <a:cubicBezTo>
                    <a:pt x="309" y="415"/>
                    <a:pt x="308" y="415"/>
                    <a:pt x="307" y="415"/>
                  </a:cubicBezTo>
                  <a:cubicBezTo>
                    <a:pt x="305" y="415"/>
                    <a:pt x="304" y="415"/>
                    <a:pt x="303" y="415"/>
                  </a:cubicBezTo>
                  <a:cubicBezTo>
                    <a:pt x="302" y="415"/>
                    <a:pt x="301" y="415"/>
                    <a:pt x="300" y="415"/>
                  </a:cubicBezTo>
                  <a:cubicBezTo>
                    <a:pt x="299" y="415"/>
                    <a:pt x="297" y="415"/>
                    <a:pt x="296" y="415"/>
                  </a:cubicBezTo>
                  <a:cubicBezTo>
                    <a:pt x="294" y="415"/>
                    <a:pt x="291" y="415"/>
                    <a:pt x="289" y="415"/>
                  </a:cubicBezTo>
                  <a:cubicBezTo>
                    <a:pt x="288" y="415"/>
                    <a:pt x="288" y="415"/>
                    <a:pt x="288" y="415"/>
                  </a:cubicBezTo>
                  <a:cubicBezTo>
                    <a:pt x="285" y="415"/>
                    <a:pt x="283" y="415"/>
                    <a:pt x="281" y="415"/>
                  </a:cubicBezTo>
                  <a:cubicBezTo>
                    <a:pt x="281" y="415"/>
                    <a:pt x="280" y="415"/>
                    <a:pt x="279" y="415"/>
                  </a:cubicBezTo>
                  <a:cubicBezTo>
                    <a:pt x="278" y="415"/>
                    <a:pt x="276" y="415"/>
                    <a:pt x="275" y="415"/>
                  </a:cubicBezTo>
                  <a:cubicBezTo>
                    <a:pt x="274" y="415"/>
                    <a:pt x="273" y="415"/>
                    <a:pt x="273" y="415"/>
                  </a:cubicBezTo>
                  <a:cubicBezTo>
                    <a:pt x="271" y="415"/>
                    <a:pt x="268" y="415"/>
                    <a:pt x="266" y="415"/>
                  </a:cubicBezTo>
                  <a:cubicBezTo>
                    <a:pt x="266" y="415"/>
                    <a:pt x="266" y="415"/>
                    <a:pt x="266" y="415"/>
                  </a:cubicBezTo>
                  <a:cubicBezTo>
                    <a:pt x="264" y="415"/>
                    <a:pt x="262" y="415"/>
                    <a:pt x="261" y="415"/>
                  </a:cubicBezTo>
                  <a:cubicBezTo>
                    <a:pt x="260" y="415"/>
                    <a:pt x="260" y="415"/>
                    <a:pt x="259" y="415"/>
                  </a:cubicBezTo>
                  <a:cubicBezTo>
                    <a:pt x="257" y="415"/>
                    <a:pt x="256" y="414"/>
                    <a:pt x="254" y="414"/>
                  </a:cubicBezTo>
                  <a:cubicBezTo>
                    <a:pt x="254" y="414"/>
                    <a:pt x="254" y="414"/>
                    <a:pt x="254" y="414"/>
                  </a:cubicBezTo>
                  <a:cubicBezTo>
                    <a:pt x="252" y="414"/>
                    <a:pt x="251" y="414"/>
                    <a:pt x="249" y="414"/>
                  </a:cubicBezTo>
                  <a:cubicBezTo>
                    <a:pt x="248" y="414"/>
                    <a:pt x="248" y="414"/>
                    <a:pt x="248" y="414"/>
                  </a:cubicBezTo>
                  <a:cubicBezTo>
                    <a:pt x="247" y="414"/>
                    <a:pt x="245" y="414"/>
                    <a:pt x="244" y="414"/>
                  </a:cubicBezTo>
                  <a:cubicBezTo>
                    <a:pt x="242" y="414"/>
                    <a:pt x="241" y="413"/>
                    <a:pt x="239" y="413"/>
                  </a:cubicBezTo>
                  <a:cubicBezTo>
                    <a:pt x="239" y="413"/>
                    <a:pt x="239" y="413"/>
                    <a:pt x="239" y="413"/>
                  </a:cubicBezTo>
                  <a:cubicBezTo>
                    <a:pt x="238" y="413"/>
                    <a:pt x="236" y="413"/>
                    <a:pt x="235" y="413"/>
                  </a:cubicBezTo>
                  <a:cubicBezTo>
                    <a:pt x="235" y="413"/>
                    <a:pt x="235" y="413"/>
                    <a:pt x="235" y="413"/>
                  </a:cubicBezTo>
                  <a:cubicBezTo>
                    <a:pt x="232" y="412"/>
                    <a:pt x="230" y="412"/>
                    <a:pt x="228" y="412"/>
                  </a:cubicBezTo>
                  <a:cubicBezTo>
                    <a:pt x="227" y="412"/>
                    <a:pt x="227" y="412"/>
                    <a:pt x="227" y="412"/>
                  </a:cubicBezTo>
                  <a:cubicBezTo>
                    <a:pt x="226" y="412"/>
                    <a:pt x="225" y="411"/>
                    <a:pt x="224" y="411"/>
                  </a:cubicBezTo>
                  <a:cubicBezTo>
                    <a:pt x="224" y="411"/>
                    <a:pt x="224" y="411"/>
                    <a:pt x="224" y="411"/>
                  </a:cubicBezTo>
                  <a:cubicBezTo>
                    <a:pt x="224" y="411"/>
                    <a:pt x="223" y="411"/>
                    <a:pt x="223" y="411"/>
                  </a:cubicBezTo>
                  <a:cubicBezTo>
                    <a:pt x="224" y="358"/>
                    <a:pt x="224" y="305"/>
                    <a:pt x="225" y="252"/>
                  </a:cubicBezTo>
                  <a:cubicBezTo>
                    <a:pt x="225" y="251"/>
                    <a:pt x="225" y="250"/>
                    <a:pt x="225" y="249"/>
                  </a:cubicBezTo>
                  <a:cubicBezTo>
                    <a:pt x="225" y="248"/>
                    <a:pt x="225" y="248"/>
                    <a:pt x="225" y="247"/>
                  </a:cubicBezTo>
                  <a:cubicBezTo>
                    <a:pt x="225" y="246"/>
                    <a:pt x="224" y="246"/>
                    <a:pt x="224" y="245"/>
                  </a:cubicBezTo>
                  <a:cubicBezTo>
                    <a:pt x="224" y="245"/>
                    <a:pt x="224" y="245"/>
                    <a:pt x="224" y="245"/>
                  </a:cubicBezTo>
                  <a:cubicBezTo>
                    <a:pt x="224" y="244"/>
                    <a:pt x="224" y="244"/>
                    <a:pt x="224" y="244"/>
                  </a:cubicBezTo>
                  <a:cubicBezTo>
                    <a:pt x="223" y="243"/>
                    <a:pt x="223" y="242"/>
                    <a:pt x="223" y="242"/>
                  </a:cubicBezTo>
                  <a:cubicBezTo>
                    <a:pt x="223" y="241"/>
                    <a:pt x="222" y="241"/>
                    <a:pt x="222" y="240"/>
                  </a:cubicBezTo>
                  <a:cubicBezTo>
                    <a:pt x="222" y="240"/>
                    <a:pt x="221" y="240"/>
                    <a:pt x="221" y="239"/>
                  </a:cubicBezTo>
                  <a:cubicBezTo>
                    <a:pt x="221" y="239"/>
                    <a:pt x="221" y="239"/>
                    <a:pt x="221" y="239"/>
                  </a:cubicBezTo>
                  <a:cubicBezTo>
                    <a:pt x="221" y="239"/>
                    <a:pt x="221" y="239"/>
                    <a:pt x="221" y="239"/>
                  </a:cubicBezTo>
                  <a:cubicBezTo>
                    <a:pt x="220" y="238"/>
                    <a:pt x="220" y="238"/>
                    <a:pt x="220" y="238"/>
                  </a:cubicBezTo>
                  <a:cubicBezTo>
                    <a:pt x="220" y="237"/>
                    <a:pt x="219" y="237"/>
                    <a:pt x="219" y="236"/>
                  </a:cubicBezTo>
                  <a:cubicBezTo>
                    <a:pt x="218" y="236"/>
                    <a:pt x="218" y="236"/>
                    <a:pt x="218" y="236"/>
                  </a:cubicBezTo>
                  <a:cubicBezTo>
                    <a:pt x="220" y="107"/>
                    <a:pt x="220" y="107"/>
                    <a:pt x="220" y="107"/>
                  </a:cubicBezTo>
                  <a:cubicBezTo>
                    <a:pt x="190" y="0"/>
                    <a:pt x="190" y="0"/>
                    <a:pt x="190" y="0"/>
                  </a:cubicBezTo>
                  <a:cubicBezTo>
                    <a:pt x="188" y="178"/>
                    <a:pt x="188" y="178"/>
                    <a:pt x="188" y="178"/>
                  </a:cubicBezTo>
                  <a:cubicBezTo>
                    <a:pt x="201" y="227"/>
                    <a:pt x="201" y="227"/>
                    <a:pt x="201" y="227"/>
                  </a:cubicBezTo>
                  <a:cubicBezTo>
                    <a:pt x="201" y="227"/>
                    <a:pt x="201" y="227"/>
                    <a:pt x="201" y="227"/>
                  </a:cubicBezTo>
                  <a:cubicBezTo>
                    <a:pt x="200" y="227"/>
                    <a:pt x="200" y="227"/>
                    <a:pt x="200" y="227"/>
                  </a:cubicBezTo>
                  <a:cubicBezTo>
                    <a:pt x="199" y="227"/>
                    <a:pt x="199" y="227"/>
                    <a:pt x="199" y="227"/>
                  </a:cubicBezTo>
                  <a:cubicBezTo>
                    <a:pt x="199" y="227"/>
                    <a:pt x="199" y="227"/>
                    <a:pt x="199" y="227"/>
                  </a:cubicBezTo>
                  <a:cubicBezTo>
                    <a:pt x="199" y="227"/>
                    <a:pt x="199" y="227"/>
                    <a:pt x="199" y="227"/>
                  </a:cubicBezTo>
                  <a:cubicBezTo>
                    <a:pt x="199" y="227"/>
                    <a:pt x="199" y="227"/>
                    <a:pt x="199" y="227"/>
                  </a:cubicBezTo>
                  <a:cubicBezTo>
                    <a:pt x="198" y="227"/>
                    <a:pt x="198" y="227"/>
                    <a:pt x="198" y="227"/>
                  </a:cubicBezTo>
                  <a:cubicBezTo>
                    <a:pt x="197" y="227"/>
                    <a:pt x="197" y="227"/>
                    <a:pt x="197" y="227"/>
                  </a:cubicBezTo>
                  <a:cubicBezTo>
                    <a:pt x="197" y="226"/>
                    <a:pt x="197" y="226"/>
                    <a:pt x="197" y="226"/>
                  </a:cubicBezTo>
                  <a:cubicBezTo>
                    <a:pt x="196" y="226"/>
                    <a:pt x="196" y="226"/>
                    <a:pt x="196" y="226"/>
                  </a:cubicBezTo>
                  <a:cubicBezTo>
                    <a:pt x="195" y="226"/>
                    <a:pt x="195" y="226"/>
                    <a:pt x="195" y="226"/>
                  </a:cubicBezTo>
                  <a:cubicBezTo>
                    <a:pt x="195" y="226"/>
                    <a:pt x="195" y="226"/>
                    <a:pt x="195" y="226"/>
                  </a:cubicBezTo>
                  <a:cubicBezTo>
                    <a:pt x="195" y="226"/>
                    <a:pt x="195" y="226"/>
                    <a:pt x="195" y="226"/>
                  </a:cubicBezTo>
                  <a:cubicBezTo>
                    <a:pt x="195" y="226"/>
                    <a:pt x="195" y="226"/>
                    <a:pt x="195" y="226"/>
                  </a:cubicBezTo>
                  <a:cubicBezTo>
                    <a:pt x="195" y="226"/>
                    <a:pt x="195" y="226"/>
                    <a:pt x="195" y="226"/>
                  </a:cubicBezTo>
                  <a:cubicBezTo>
                    <a:pt x="194" y="226"/>
                    <a:pt x="194" y="226"/>
                    <a:pt x="194" y="226"/>
                  </a:cubicBezTo>
                  <a:cubicBezTo>
                    <a:pt x="193" y="226"/>
                    <a:pt x="193" y="226"/>
                    <a:pt x="193" y="226"/>
                  </a:cubicBezTo>
                  <a:cubicBezTo>
                    <a:pt x="192" y="226"/>
                    <a:pt x="192" y="226"/>
                    <a:pt x="192" y="226"/>
                  </a:cubicBezTo>
                  <a:cubicBezTo>
                    <a:pt x="192" y="226"/>
                    <a:pt x="192" y="226"/>
                    <a:pt x="192" y="226"/>
                  </a:cubicBezTo>
                  <a:cubicBezTo>
                    <a:pt x="191" y="226"/>
                    <a:pt x="191" y="226"/>
                    <a:pt x="191" y="226"/>
                  </a:cubicBezTo>
                  <a:cubicBezTo>
                    <a:pt x="190" y="225"/>
                    <a:pt x="190" y="225"/>
                    <a:pt x="190" y="225"/>
                  </a:cubicBezTo>
                  <a:cubicBezTo>
                    <a:pt x="189" y="225"/>
                    <a:pt x="189" y="225"/>
                    <a:pt x="189" y="225"/>
                  </a:cubicBezTo>
                  <a:cubicBezTo>
                    <a:pt x="189" y="225"/>
                    <a:pt x="189" y="225"/>
                    <a:pt x="189" y="225"/>
                  </a:cubicBezTo>
                  <a:cubicBezTo>
                    <a:pt x="188" y="225"/>
                    <a:pt x="188" y="225"/>
                    <a:pt x="188" y="225"/>
                  </a:cubicBezTo>
                  <a:cubicBezTo>
                    <a:pt x="187" y="225"/>
                    <a:pt x="187" y="225"/>
                    <a:pt x="187" y="225"/>
                  </a:cubicBezTo>
                  <a:cubicBezTo>
                    <a:pt x="186" y="225"/>
                    <a:pt x="186" y="225"/>
                    <a:pt x="186" y="225"/>
                  </a:cubicBezTo>
                  <a:cubicBezTo>
                    <a:pt x="186" y="225"/>
                    <a:pt x="186" y="225"/>
                    <a:pt x="186" y="225"/>
                  </a:cubicBezTo>
                  <a:cubicBezTo>
                    <a:pt x="186" y="225"/>
                    <a:pt x="186" y="225"/>
                    <a:pt x="186" y="225"/>
                  </a:cubicBezTo>
                  <a:cubicBezTo>
                    <a:pt x="185" y="225"/>
                    <a:pt x="185" y="225"/>
                    <a:pt x="185" y="225"/>
                  </a:cubicBezTo>
                  <a:cubicBezTo>
                    <a:pt x="184" y="225"/>
                    <a:pt x="184" y="225"/>
                    <a:pt x="184" y="225"/>
                  </a:cubicBezTo>
                  <a:cubicBezTo>
                    <a:pt x="183" y="225"/>
                    <a:pt x="183" y="225"/>
                    <a:pt x="183" y="225"/>
                  </a:cubicBezTo>
                  <a:cubicBezTo>
                    <a:pt x="183" y="225"/>
                    <a:pt x="183" y="225"/>
                    <a:pt x="183" y="225"/>
                  </a:cubicBezTo>
                  <a:cubicBezTo>
                    <a:pt x="182" y="225"/>
                    <a:pt x="182" y="225"/>
                    <a:pt x="182" y="225"/>
                  </a:cubicBezTo>
                  <a:cubicBezTo>
                    <a:pt x="181" y="225"/>
                    <a:pt x="181" y="225"/>
                    <a:pt x="181" y="225"/>
                  </a:cubicBezTo>
                  <a:cubicBezTo>
                    <a:pt x="180" y="225"/>
                    <a:pt x="180" y="225"/>
                    <a:pt x="180" y="225"/>
                  </a:cubicBezTo>
                  <a:cubicBezTo>
                    <a:pt x="179" y="225"/>
                    <a:pt x="179" y="225"/>
                    <a:pt x="179" y="225"/>
                  </a:cubicBezTo>
                  <a:cubicBezTo>
                    <a:pt x="178" y="225"/>
                    <a:pt x="178" y="225"/>
                    <a:pt x="178" y="225"/>
                  </a:cubicBezTo>
                  <a:cubicBezTo>
                    <a:pt x="177" y="225"/>
                    <a:pt x="177" y="225"/>
                    <a:pt x="177" y="225"/>
                  </a:cubicBezTo>
                  <a:cubicBezTo>
                    <a:pt x="177" y="225"/>
                    <a:pt x="177" y="225"/>
                    <a:pt x="177" y="225"/>
                  </a:cubicBezTo>
                  <a:cubicBezTo>
                    <a:pt x="176" y="225"/>
                    <a:pt x="176" y="225"/>
                    <a:pt x="176" y="225"/>
                  </a:cubicBezTo>
                  <a:cubicBezTo>
                    <a:pt x="176" y="225"/>
                    <a:pt x="176" y="225"/>
                    <a:pt x="176" y="225"/>
                  </a:cubicBezTo>
                  <a:cubicBezTo>
                    <a:pt x="175" y="225"/>
                    <a:pt x="175" y="225"/>
                    <a:pt x="175" y="225"/>
                  </a:cubicBezTo>
                  <a:cubicBezTo>
                    <a:pt x="175" y="225"/>
                    <a:pt x="175" y="225"/>
                    <a:pt x="175" y="225"/>
                  </a:cubicBezTo>
                  <a:cubicBezTo>
                    <a:pt x="174" y="225"/>
                    <a:pt x="174" y="225"/>
                    <a:pt x="174" y="225"/>
                  </a:cubicBezTo>
                  <a:cubicBezTo>
                    <a:pt x="174" y="225"/>
                    <a:pt x="174" y="225"/>
                    <a:pt x="173" y="225"/>
                  </a:cubicBezTo>
                  <a:cubicBezTo>
                    <a:pt x="173" y="225"/>
                    <a:pt x="172" y="225"/>
                    <a:pt x="172" y="225"/>
                  </a:cubicBezTo>
                  <a:cubicBezTo>
                    <a:pt x="172" y="225"/>
                    <a:pt x="171" y="225"/>
                    <a:pt x="171" y="225"/>
                  </a:cubicBezTo>
                  <a:cubicBezTo>
                    <a:pt x="170" y="225"/>
                    <a:pt x="170" y="225"/>
                    <a:pt x="170" y="225"/>
                  </a:cubicBezTo>
                  <a:cubicBezTo>
                    <a:pt x="169" y="225"/>
                    <a:pt x="169" y="225"/>
                    <a:pt x="168" y="225"/>
                  </a:cubicBezTo>
                  <a:cubicBezTo>
                    <a:pt x="168" y="225"/>
                    <a:pt x="167" y="225"/>
                    <a:pt x="167" y="225"/>
                  </a:cubicBezTo>
                  <a:cubicBezTo>
                    <a:pt x="167" y="225"/>
                    <a:pt x="167" y="225"/>
                    <a:pt x="167" y="225"/>
                  </a:cubicBezTo>
                  <a:cubicBezTo>
                    <a:pt x="167" y="225"/>
                    <a:pt x="167" y="225"/>
                    <a:pt x="167" y="225"/>
                  </a:cubicBezTo>
                  <a:cubicBezTo>
                    <a:pt x="166" y="225"/>
                    <a:pt x="166" y="225"/>
                    <a:pt x="165" y="225"/>
                  </a:cubicBezTo>
                  <a:cubicBezTo>
                    <a:pt x="165" y="225"/>
                    <a:pt x="164" y="225"/>
                    <a:pt x="164" y="225"/>
                  </a:cubicBezTo>
                  <a:cubicBezTo>
                    <a:pt x="163" y="225"/>
                    <a:pt x="163" y="225"/>
                    <a:pt x="162" y="226"/>
                  </a:cubicBezTo>
                  <a:cubicBezTo>
                    <a:pt x="162" y="226"/>
                    <a:pt x="162" y="226"/>
                    <a:pt x="162" y="226"/>
                  </a:cubicBezTo>
                  <a:cubicBezTo>
                    <a:pt x="162" y="226"/>
                    <a:pt x="162" y="226"/>
                    <a:pt x="162" y="226"/>
                  </a:cubicBezTo>
                  <a:cubicBezTo>
                    <a:pt x="162" y="226"/>
                    <a:pt x="162" y="226"/>
                    <a:pt x="162" y="226"/>
                  </a:cubicBezTo>
                  <a:cubicBezTo>
                    <a:pt x="161" y="226"/>
                    <a:pt x="161" y="226"/>
                    <a:pt x="161" y="226"/>
                  </a:cubicBezTo>
                  <a:cubicBezTo>
                    <a:pt x="160" y="226"/>
                    <a:pt x="159" y="226"/>
                    <a:pt x="159" y="226"/>
                  </a:cubicBezTo>
                  <a:cubicBezTo>
                    <a:pt x="158" y="226"/>
                    <a:pt x="158" y="226"/>
                    <a:pt x="157" y="226"/>
                  </a:cubicBezTo>
                  <a:cubicBezTo>
                    <a:pt x="155" y="226"/>
                    <a:pt x="153" y="227"/>
                    <a:pt x="151" y="227"/>
                  </a:cubicBezTo>
                  <a:cubicBezTo>
                    <a:pt x="150" y="227"/>
                    <a:pt x="148" y="227"/>
                    <a:pt x="147" y="227"/>
                  </a:cubicBezTo>
                  <a:cubicBezTo>
                    <a:pt x="144" y="228"/>
                    <a:pt x="142" y="228"/>
                    <a:pt x="139" y="229"/>
                  </a:cubicBezTo>
                  <a:cubicBezTo>
                    <a:pt x="138" y="229"/>
                    <a:pt x="138" y="229"/>
                    <a:pt x="137" y="229"/>
                  </a:cubicBezTo>
                  <a:cubicBezTo>
                    <a:pt x="134" y="229"/>
                    <a:pt x="131" y="229"/>
                    <a:pt x="128" y="229"/>
                  </a:cubicBezTo>
                  <a:cubicBezTo>
                    <a:pt x="128" y="229"/>
                    <a:pt x="128" y="229"/>
                    <a:pt x="128" y="229"/>
                  </a:cubicBezTo>
                  <a:cubicBezTo>
                    <a:pt x="125" y="230"/>
                    <a:pt x="121" y="230"/>
                    <a:pt x="118" y="230"/>
                  </a:cubicBezTo>
                  <a:cubicBezTo>
                    <a:pt x="115" y="230"/>
                    <a:pt x="112" y="230"/>
                    <a:pt x="110" y="230"/>
                  </a:cubicBezTo>
                  <a:cubicBezTo>
                    <a:pt x="109" y="230"/>
                    <a:pt x="109" y="230"/>
                    <a:pt x="109" y="230"/>
                  </a:cubicBezTo>
                  <a:cubicBezTo>
                    <a:pt x="107" y="230"/>
                    <a:pt x="104" y="229"/>
                    <a:pt x="101" y="229"/>
                  </a:cubicBezTo>
                  <a:cubicBezTo>
                    <a:pt x="101" y="229"/>
                    <a:pt x="101" y="229"/>
                    <a:pt x="101" y="229"/>
                  </a:cubicBezTo>
                  <a:cubicBezTo>
                    <a:pt x="98" y="229"/>
                    <a:pt x="94" y="228"/>
                    <a:pt x="91" y="228"/>
                  </a:cubicBezTo>
                  <a:cubicBezTo>
                    <a:pt x="91" y="228"/>
                    <a:pt x="91" y="228"/>
                    <a:pt x="91" y="228"/>
                  </a:cubicBezTo>
                  <a:cubicBezTo>
                    <a:pt x="88" y="227"/>
                    <a:pt x="85" y="227"/>
                    <a:pt x="81" y="226"/>
                  </a:cubicBezTo>
                  <a:cubicBezTo>
                    <a:pt x="81" y="226"/>
                    <a:pt x="81" y="226"/>
                    <a:pt x="81" y="226"/>
                  </a:cubicBezTo>
                  <a:cubicBezTo>
                    <a:pt x="79" y="226"/>
                    <a:pt x="78" y="225"/>
                    <a:pt x="76" y="225"/>
                  </a:cubicBezTo>
                  <a:cubicBezTo>
                    <a:pt x="76" y="225"/>
                    <a:pt x="76" y="225"/>
                    <a:pt x="76" y="225"/>
                  </a:cubicBezTo>
                  <a:cubicBezTo>
                    <a:pt x="74" y="224"/>
                    <a:pt x="72" y="224"/>
                    <a:pt x="71" y="223"/>
                  </a:cubicBezTo>
                  <a:cubicBezTo>
                    <a:pt x="70" y="223"/>
                    <a:pt x="70" y="223"/>
                    <a:pt x="70" y="223"/>
                  </a:cubicBezTo>
                  <a:cubicBezTo>
                    <a:pt x="67" y="222"/>
                    <a:pt x="63" y="221"/>
                    <a:pt x="59" y="220"/>
                  </a:cubicBezTo>
                  <a:cubicBezTo>
                    <a:pt x="59" y="220"/>
                    <a:pt x="59" y="220"/>
                    <a:pt x="59" y="220"/>
                  </a:cubicBezTo>
                  <a:cubicBezTo>
                    <a:pt x="57" y="219"/>
                    <a:pt x="55" y="219"/>
                    <a:pt x="53" y="218"/>
                  </a:cubicBezTo>
                  <a:cubicBezTo>
                    <a:pt x="52" y="218"/>
                    <a:pt x="52" y="218"/>
                    <a:pt x="52" y="218"/>
                  </a:cubicBezTo>
                  <a:cubicBezTo>
                    <a:pt x="50" y="217"/>
                    <a:pt x="48" y="216"/>
                    <a:pt x="47" y="216"/>
                  </a:cubicBezTo>
                  <a:cubicBezTo>
                    <a:pt x="46" y="216"/>
                    <a:pt x="46" y="216"/>
                    <a:pt x="46" y="216"/>
                  </a:cubicBezTo>
                  <a:cubicBezTo>
                    <a:pt x="44" y="215"/>
                    <a:pt x="43" y="214"/>
                    <a:pt x="41" y="213"/>
                  </a:cubicBezTo>
                  <a:cubicBezTo>
                    <a:pt x="40" y="213"/>
                    <a:pt x="40" y="213"/>
                    <a:pt x="39" y="213"/>
                  </a:cubicBezTo>
                  <a:cubicBezTo>
                    <a:pt x="37" y="212"/>
                    <a:pt x="35" y="211"/>
                    <a:pt x="33" y="210"/>
                  </a:cubicBezTo>
                  <a:cubicBezTo>
                    <a:pt x="32" y="210"/>
                    <a:pt x="31" y="209"/>
                    <a:pt x="30" y="209"/>
                  </a:cubicBezTo>
                  <a:cubicBezTo>
                    <a:pt x="29" y="209"/>
                    <a:pt x="28" y="208"/>
                    <a:pt x="28" y="208"/>
                  </a:cubicBezTo>
                  <a:cubicBezTo>
                    <a:pt x="27" y="208"/>
                    <a:pt x="26" y="207"/>
                    <a:pt x="26" y="207"/>
                  </a:cubicBezTo>
                  <a:cubicBezTo>
                    <a:pt x="25" y="207"/>
                    <a:pt x="25" y="206"/>
                    <a:pt x="24" y="206"/>
                  </a:cubicBezTo>
                  <a:cubicBezTo>
                    <a:pt x="23" y="206"/>
                    <a:pt x="23" y="205"/>
                    <a:pt x="22" y="205"/>
                  </a:cubicBezTo>
                  <a:cubicBezTo>
                    <a:pt x="22" y="205"/>
                    <a:pt x="21" y="204"/>
                    <a:pt x="21" y="204"/>
                  </a:cubicBezTo>
                  <a:cubicBezTo>
                    <a:pt x="20" y="204"/>
                    <a:pt x="19" y="203"/>
                    <a:pt x="19" y="203"/>
                  </a:cubicBezTo>
                  <a:cubicBezTo>
                    <a:pt x="18" y="203"/>
                    <a:pt x="18" y="202"/>
                    <a:pt x="17" y="202"/>
                  </a:cubicBezTo>
                  <a:cubicBezTo>
                    <a:pt x="17" y="202"/>
                    <a:pt x="16" y="201"/>
                    <a:pt x="16" y="201"/>
                  </a:cubicBezTo>
                  <a:cubicBezTo>
                    <a:pt x="15" y="201"/>
                    <a:pt x="15" y="200"/>
                    <a:pt x="15" y="200"/>
                  </a:cubicBezTo>
                  <a:cubicBezTo>
                    <a:pt x="14" y="200"/>
                    <a:pt x="14" y="199"/>
                    <a:pt x="13" y="199"/>
                  </a:cubicBezTo>
                  <a:cubicBezTo>
                    <a:pt x="13" y="198"/>
                    <a:pt x="12" y="198"/>
                    <a:pt x="12" y="198"/>
                  </a:cubicBezTo>
                  <a:cubicBezTo>
                    <a:pt x="12" y="197"/>
                    <a:pt x="11" y="197"/>
                    <a:pt x="11" y="197"/>
                  </a:cubicBezTo>
                  <a:cubicBezTo>
                    <a:pt x="10" y="196"/>
                    <a:pt x="10" y="196"/>
                    <a:pt x="10" y="196"/>
                  </a:cubicBezTo>
                  <a:cubicBezTo>
                    <a:pt x="9" y="195"/>
                    <a:pt x="9" y="195"/>
                    <a:pt x="9" y="194"/>
                  </a:cubicBezTo>
                  <a:cubicBezTo>
                    <a:pt x="8" y="193"/>
                    <a:pt x="8" y="193"/>
                    <a:pt x="8" y="193"/>
                  </a:cubicBezTo>
                  <a:cubicBezTo>
                    <a:pt x="7" y="193"/>
                    <a:pt x="7" y="193"/>
                    <a:pt x="7" y="192"/>
                  </a:cubicBezTo>
                  <a:cubicBezTo>
                    <a:pt x="6" y="191"/>
                    <a:pt x="6" y="191"/>
                    <a:pt x="6" y="191"/>
                  </a:cubicBezTo>
                  <a:cubicBezTo>
                    <a:pt x="6" y="191"/>
                    <a:pt x="5" y="190"/>
                    <a:pt x="5" y="190"/>
                  </a:cubicBezTo>
                  <a:cubicBezTo>
                    <a:pt x="4" y="189"/>
                    <a:pt x="4" y="189"/>
                    <a:pt x="4" y="189"/>
                  </a:cubicBezTo>
                  <a:cubicBezTo>
                    <a:pt x="4" y="189"/>
                    <a:pt x="4" y="188"/>
                    <a:pt x="4" y="188"/>
                  </a:cubicBezTo>
                  <a:cubicBezTo>
                    <a:pt x="3" y="187"/>
                    <a:pt x="3" y="187"/>
                    <a:pt x="3" y="187"/>
                  </a:cubicBezTo>
                  <a:cubicBezTo>
                    <a:pt x="3" y="186"/>
                    <a:pt x="3" y="186"/>
                    <a:pt x="3" y="185"/>
                  </a:cubicBezTo>
                  <a:cubicBezTo>
                    <a:pt x="2" y="184"/>
                    <a:pt x="2" y="184"/>
                    <a:pt x="2" y="184"/>
                  </a:cubicBezTo>
                  <a:cubicBezTo>
                    <a:pt x="2" y="184"/>
                    <a:pt x="2" y="184"/>
                    <a:pt x="2" y="184"/>
                  </a:cubicBezTo>
                  <a:cubicBezTo>
                    <a:pt x="2" y="183"/>
                    <a:pt x="1" y="181"/>
                    <a:pt x="1" y="180"/>
                  </a:cubicBezTo>
                  <a:cubicBezTo>
                    <a:pt x="1" y="180"/>
                    <a:pt x="1" y="180"/>
                    <a:pt x="1" y="180"/>
                  </a:cubicBezTo>
                  <a:cubicBezTo>
                    <a:pt x="1" y="178"/>
                    <a:pt x="0" y="177"/>
                    <a:pt x="0" y="175"/>
                  </a:cubicBezTo>
                  <a:cubicBezTo>
                    <a:pt x="1" y="239"/>
                    <a:pt x="1" y="302"/>
                    <a:pt x="2" y="365"/>
                  </a:cubicBezTo>
                  <a:cubicBezTo>
                    <a:pt x="2" y="367"/>
                    <a:pt x="2" y="368"/>
                    <a:pt x="2" y="370"/>
                  </a:cubicBezTo>
                  <a:cubicBezTo>
                    <a:pt x="2" y="370"/>
                    <a:pt x="2" y="370"/>
                    <a:pt x="2" y="370"/>
                  </a:cubicBezTo>
                  <a:cubicBezTo>
                    <a:pt x="3" y="372"/>
                    <a:pt x="3" y="373"/>
                    <a:pt x="4" y="375"/>
                  </a:cubicBezTo>
                  <a:cubicBezTo>
                    <a:pt x="4" y="375"/>
                    <a:pt x="4" y="375"/>
                    <a:pt x="4" y="375"/>
                  </a:cubicBezTo>
                  <a:cubicBezTo>
                    <a:pt x="4" y="375"/>
                    <a:pt x="4" y="375"/>
                    <a:pt x="4" y="375"/>
                  </a:cubicBezTo>
                  <a:cubicBezTo>
                    <a:pt x="4" y="375"/>
                    <a:pt x="4" y="375"/>
                    <a:pt x="4" y="375"/>
                  </a:cubicBezTo>
                  <a:cubicBezTo>
                    <a:pt x="4" y="376"/>
                    <a:pt x="4" y="376"/>
                    <a:pt x="4" y="376"/>
                  </a:cubicBezTo>
                  <a:cubicBezTo>
                    <a:pt x="4" y="377"/>
                    <a:pt x="4" y="377"/>
                    <a:pt x="5" y="378"/>
                  </a:cubicBezTo>
                  <a:cubicBezTo>
                    <a:pt x="5" y="378"/>
                    <a:pt x="5" y="378"/>
                    <a:pt x="5" y="379"/>
                  </a:cubicBezTo>
                  <a:cubicBezTo>
                    <a:pt x="5" y="379"/>
                    <a:pt x="6" y="380"/>
                    <a:pt x="6" y="380"/>
                  </a:cubicBezTo>
                  <a:cubicBezTo>
                    <a:pt x="6" y="380"/>
                    <a:pt x="6" y="381"/>
                    <a:pt x="7" y="381"/>
                  </a:cubicBezTo>
                  <a:cubicBezTo>
                    <a:pt x="7" y="382"/>
                    <a:pt x="7" y="382"/>
                    <a:pt x="7" y="383"/>
                  </a:cubicBezTo>
                  <a:cubicBezTo>
                    <a:pt x="8" y="384"/>
                    <a:pt x="8" y="384"/>
                    <a:pt x="8" y="384"/>
                  </a:cubicBezTo>
                  <a:cubicBezTo>
                    <a:pt x="9" y="385"/>
                    <a:pt x="9" y="385"/>
                    <a:pt x="9" y="385"/>
                  </a:cubicBezTo>
                  <a:cubicBezTo>
                    <a:pt x="9" y="385"/>
                    <a:pt x="9" y="385"/>
                    <a:pt x="9" y="385"/>
                  </a:cubicBezTo>
                  <a:cubicBezTo>
                    <a:pt x="9" y="385"/>
                    <a:pt x="9" y="385"/>
                    <a:pt x="9" y="385"/>
                  </a:cubicBezTo>
                  <a:cubicBezTo>
                    <a:pt x="10" y="386"/>
                    <a:pt x="10" y="386"/>
                    <a:pt x="10" y="386"/>
                  </a:cubicBezTo>
                  <a:cubicBezTo>
                    <a:pt x="10" y="386"/>
                    <a:pt x="11" y="387"/>
                    <a:pt x="11" y="387"/>
                  </a:cubicBezTo>
                  <a:cubicBezTo>
                    <a:pt x="12" y="388"/>
                    <a:pt x="12" y="388"/>
                    <a:pt x="12" y="388"/>
                  </a:cubicBezTo>
                  <a:cubicBezTo>
                    <a:pt x="12" y="389"/>
                    <a:pt x="13" y="389"/>
                    <a:pt x="13" y="390"/>
                  </a:cubicBezTo>
                  <a:cubicBezTo>
                    <a:pt x="14" y="390"/>
                    <a:pt x="14" y="390"/>
                    <a:pt x="14" y="391"/>
                  </a:cubicBezTo>
                  <a:cubicBezTo>
                    <a:pt x="15" y="391"/>
                    <a:pt x="15" y="391"/>
                    <a:pt x="16" y="392"/>
                  </a:cubicBezTo>
                  <a:cubicBezTo>
                    <a:pt x="16" y="392"/>
                    <a:pt x="17" y="392"/>
                    <a:pt x="17" y="393"/>
                  </a:cubicBezTo>
                  <a:cubicBezTo>
                    <a:pt x="18" y="394"/>
                    <a:pt x="18" y="394"/>
                    <a:pt x="18" y="394"/>
                  </a:cubicBezTo>
                  <a:cubicBezTo>
                    <a:pt x="19" y="394"/>
                    <a:pt x="19" y="394"/>
                    <a:pt x="19" y="394"/>
                  </a:cubicBezTo>
                  <a:cubicBezTo>
                    <a:pt x="19" y="394"/>
                    <a:pt x="19" y="394"/>
                    <a:pt x="19" y="394"/>
                  </a:cubicBezTo>
                  <a:cubicBezTo>
                    <a:pt x="20" y="395"/>
                    <a:pt x="20" y="395"/>
                    <a:pt x="20" y="395"/>
                  </a:cubicBezTo>
                  <a:cubicBezTo>
                    <a:pt x="21" y="395"/>
                    <a:pt x="21" y="396"/>
                    <a:pt x="22" y="396"/>
                  </a:cubicBezTo>
                  <a:cubicBezTo>
                    <a:pt x="22" y="397"/>
                    <a:pt x="23" y="397"/>
                    <a:pt x="23" y="397"/>
                  </a:cubicBezTo>
                  <a:cubicBezTo>
                    <a:pt x="24" y="398"/>
                    <a:pt x="24" y="398"/>
                    <a:pt x="25" y="398"/>
                  </a:cubicBezTo>
                  <a:cubicBezTo>
                    <a:pt x="26" y="399"/>
                    <a:pt x="26" y="399"/>
                    <a:pt x="27" y="399"/>
                  </a:cubicBezTo>
                  <a:cubicBezTo>
                    <a:pt x="27" y="400"/>
                    <a:pt x="28" y="400"/>
                    <a:pt x="29" y="400"/>
                  </a:cubicBezTo>
                  <a:cubicBezTo>
                    <a:pt x="29" y="401"/>
                    <a:pt x="30" y="401"/>
                    <a:pt x="31" y="401"/>
                  </a:cubicBezTo>
                  <a:cubicBezTo>
                    <a:pt x="32" y="402"/>
                    <a:pt x="32" y="402"/>
                    <a:pt x="32" y="402"/>
                  </a:cubicBezTo>
                  <a:cubicBezTo>
                    <a:pt x="32" y="402"/>
                    <a:pt x="32" y="402"/>
                    <a:pt x="32" y="402"/>
                  </a:cubicBezTo>
                  <a:cubicBezTo>
                    <a:pt x="33" y="402"/>
                    <a:pt x="33" y="402"/>
                    <a:pt x="33" y="402"/>
                  </a:cubicBezTo>
                  <a:cubicBezTo>
                    <a:pt x="33" y="403"/>
                    <a:pt x="33" y="403"/>
                    <a:pt x="33" y="403"/>
                  </a:cubicBezTo>
                  <a:cubicBezTo>
                    <a:pt x="34" y="403"/>
                    <a:pt x="34" y="403"/>
                    <a:pt x="34" y="403"/>
                  </a:cubicBezTo>
                  <a:cubicBezTo>
                    <a:pt x="35" y="404"/>
                    <a:pt x="37" y="404"/>
                    <a:pt x="38" y="405"/>
                  </a:cubicBezTo>
                  <a:cubicBezTo>
                    <a:pt x="39" y="405"/>
                    <a:pt x="39" y="405"/>
                    <a:pt x="40" y="406"/>
                  </a:cubicBezTo>
                  <a:cubicBezTo>
                    <a:pt x="40" y="406"/>
                    <a:pt x="41" y="406"/>
                    <a:pt x="41" y="406"/>
                  </a:cubicBezTo>
                  <a:cubicBezTo>
                    <a:pt x="42" y="406"/>
                    <a:pt x="42" y="407"/>
                    <a:pt x="43" y="407"/>
                  </a:cubicBezTo>
                  <a:cubicBezTo>
                    <a:pt x="44" y="407"/>
                    <a:pt x="46" y="408"/>
                    <a:pt x="47" y="409"/>
                  </a:cubicBezTo>
                  <a:cubicBezTo>
                    <a:pt x="47" y="409"/>
                    <a:pt x="47" y="409"/>
                    <a:pt x="47" y="409"/>
                  </a:cubicBezTo>
                  <a:cubicBezTo>
                    <a:pt x="47" y="409"/>
                    <a:pt x="47" y="409"/>
                    <a:pt x="47" y="409"/>
                  </a:cubicBezTo>
                  <a:cubicBezTo>
                    <a:pt x="49" y="409"/>
                    <a:pt x="50" y="410"/>
                    <a:pt x="51" y="410"/>
                  </a:cubicBezTo>
                  <a:cubicBezTo>
                    <a:pt x="52" y="410"/>
                    <a:pt x="52" y="411"/>
                    <a:pt x="53" y="411"/>
                  </a:cubicBezTo>
                  <a:cubicBezTo>
                    <a:pt x="53" y="411"/>
                    <a:pt x="53" y="411"/>
                    <a:pt x="54" y="411"/>
                  </a:cubicBezTo>
                  <a:cubicBezTo>
                    <a:pt x="55" y="412"/>
                    <a:pt x="55" y="412"/>
                    <a:pt x="55" y="412"/>
                  </a:cubicBezTo>
                  <a:cubicBezTo>
                    <a:pt x="56" y="412"/>
                    <a:pt x="57" y="413"/>
                    <a:pt x="58" y="413"/>
                  </a:cubicBezTo>
                  <a:cubicBezTo>
                    <a:pt x="59" y="413"/>
                    <a:pt x="59" y="413"/>
                    <a:pt x="59" y="413"/>
                  </a:cubicBezTo>
                  <a:cubicBezTo>
                    <a:pt x="59" y="413"/>
                    <a:pt x="59" y="413"/>
                    <a:pt x="59" y="413"/>
                  </a:cubicBezTo>
                  <a:cubicBezTo>
                    <a:pt x="60" y="414"/>
                    <a:pt x="60" y="414"/>
                    <a:pt x="60" y="414"/>
                  </a:cubicBezTo>
                  <a:cubicBezTo>
                    <a:pt x="61" y="414"/>
                    <a:pt x="61" y="414"/>
                    <a:pt x="62" y="414"/>
                  </a:cubicBezTo>
                  <a:cubicBezTo>
                    <a:pt x="63" y="415"/>
                    <a:pt x="64" y="415"/>
                    <a:pt x="65" y="415"/>
                  </a:cubicBezTo>
                  <a:cubicBezTo>
                    <a:pt x="65" y="415"/>
                    <a:pt x="65" y="415"/>
                    <a:pt x="65" y="415"/>
                  </a:cubicBezTo>
                  <a:cubicBezTo>
                    <a:pt x="65" y="415"/>
                    <a:pt x="65" y="415"/>
                    <a:pt x="65" y="415"/>
                  </a:cubicBezTo>
                  <a:cubicBezTo>
                    <a:pt x="66" y="416"/>
                    <a:pt x="67" y="416"/>
                    <a:pt x="68" y="416"/>
                  </a:cubicBezTo>
                  <a:cubicBezTo>
                    <a:pt x="68" y="416"/>
                    <a:pt x="69" y="417"/>
                    <a:pt x="70" y="417"/>
                  </a:cubicBezTo>
                  <a:cubicBezTo>
                    <a:pt x="70" y="417"/>
                    <a:pt x="70" y="417"/>
                    <a:pt x="70" y="417"/>
                  </a:cubicBezTo>
                  <a:cubicBezTo>
                    <a:pt x="71" y="417"/>
                    <a:pt x="71" y="417"/>
                    <a:pt x="71" y="417"/>
                  </a:cubicBezTo>
                  <a:cubicBezTo>
                    <a:pt x="71" y="417"/>
                    <a:pt x="72" y="417"/>
                    <a:pt x="72" y="418"/>
                  </a:cubicBezTo>
                  <a:cubicBezTo>
                    <a:pt x="73" y="418"/>
                    <a:pt x="74" y="418"/>
                    <a:pt x="75" y="418"/>
                  </a:cubicBezTo>
                  <a:cubicBezTo>
                    <a:pt x="76" y="418"/>
                    <a:pt x="76" y="418"/>
                    <a:pt x="76" y="418"/>
                  </a:cubicBezTo>
                  <a:cubicBezTo>
                    <a:pt x="76" y="419"/>
                    <a:pt x="76" y="419"/>
                    <a:pt x="76" y="419"/>
                  </a:cubicBezTo>
                  <a:cubicBezTo>
                    <a:pt x="77" y="419"/>
                    <a:pt x="77" y="419"/>
                    <a:pt x="77" y="419"/>
                  </a:cubicBezTo>
                  <a:cubicBezTo>
                    <a:pt x="77" y="419"/>
                    <a:pt x="78" y="419"/>
                    <a:pt x="79" y="419"/>
                  </a:cubicBezTo>
                  <a:cubicBezTo>
                    <a:pt x="79" y="419"/>
                    <a:pt x="80" y="420"/>
                    <a:pt x="81" y="420"/>
                  </a:cubicBezTo>
                  <a:cubicBezTo>
                    <a:pt x="81" y="420"/>
                    <a:pt x="81" y="420"/>
                    <a:pt x="81" y="420"/>
                  </a:cubicBezTo>
                  <a:cubicBezTo>
                    <a:pt x="81" y="420"/>
                    <a:pt x="81" y="420"/>
                    <a:pt x="81" y="420"/>
                  </a:cubicBezTo>
                  <a:cubicBezTo>
                    <a:pt x="81" y="420"/>
                    <a:pt x="81" y="420"/>
                    <a:pt x="81" y="420"/>
                  </a:cubicBezTo>
                  <a:cubicBezTo>
                    <a:pt x="82" y="420"/>
                    <a:pt x="82" y="420"/>
                    <a:pt x="82" y="420"/>
                  </a:cubicBezTo>
                  <a:cubicBezTo>
                    <a:pt x="83" y="420"/>
                    <a:pt x="84" y="420"/>
                    <a:pt x="84" y="420"/>
                  </a:cubicBezTo>
                  <a:cubicBezTo>
                    <a:pt x="85" y="421"/>
                    <a:pt x="85" y="421"/>
                    <a:pt x="86" y="421"/>
                  </a:cubicBezTo>
                  <a:cubicBezTo>
                    <a:pt x="86" y="421"/>
                    <a:pt x="87" y="421"/>
                    <a:pt x="87" y="421"/>
                  </a:cubicBezTo>
                  <a:cubicBezTo>
                    <a:pt x="88" y="421"/>
                    <a:pt x="88" y="421"/>
                    <a:pt x="89" y="421"/>
                  </a:cubicBezTo>
                  <a:cubicBezTo>
                    <a:pt x="89" y="422"/>
                    <a:pt x="90" y="422"/>
                    <a:pt x="90" y="422"/>
                  </a:cubicBezTo>
                  <a:cubicBezTo>
                    <a:pt x="91" y="422"/>
                    <a:pt x="91" y="422"/>
                    <a:pt x="91" y="422"/>
                  </a:cubicBezTo>
                  <a:cubicBezTo>
                    <a:pt x="91" y="422"/>
                    <a:pt x="91" y="422"/>
                    <a:pt x="91" y="422"/>
                  </a:cubicBezTo>
                  <a:cubicBezTo>
                    <a:pt x="92" y="422"/>
                    <a:pt x="92" y="422"/>
                    <a:pt x="92" y="422"/>
                  </a:cubicBezTo>
                  <a:cubicBezTo>
                    <a:pt x="92" y="422"/>
                    <a:pt x="93" y="422"/>
                    <a:pt x="93" y="422"/>
                  </a:cubicBezTo>
                  <a:cubicBezTo>
                    <a:pt x="94" y="422"/>
                    <a:pt x="94" y="422"/>
                    <a:pt x="95" y="422"/>
                  </a:cubicBezTo>
                  <a:cubicBezTo>
                    <a:pt x="95" y="422"/>
                    <a:pt x="95" y="423"/>
                    <a:pt x="96" y="423"/>
                  </a:cubicBezTo>
                  <a:cubicBezTo>
                    <a:pt x="96" y="423"/>
                    <a:pt x="97" y="423"/>
                    <a:pt x="97" y="423"/>
                  </a:cubicBezTo>
                  <a:cubicBezTo>
                    <a:pt x="98" y="423"/>
                    <a:pt x="98" y="423"/>
                    <a:pt x="98" y="423"/>
                  </a:cubicBezTo>
                  <a:cubicBezTo>
                    <a:pt x="99" y="423"/>
                    <a:pt x="99" y="423"/>
                    <a:pt x="100" y="423"/>
                  </a:cubicBezTo>
                  <a:cubicBezTo>
                    <a:pt x="100" y="423"/>
                    <a:pt x="100" y="423"/>
                    <a:pt x="100" y="423"/>
                  </a:cubicBezTo>
                  <a:cubicBezTo>
                    <a:pt x="100" y="423"/>
                    <a:pt x="100" y="423"/>
                    <a:pt x="100" y="423"/>
                  </a:cubicBezTo>
                  <a:cubicBezTo>
                    <a:pt x="100" y="423"/>
                    <a:pt x="100" y="423"/>
                    <a:pt x="100" y="423"/>
                  </a:cubicBezTo>
                  <a:cubicBezTo>
                    <a:pt x="101" y="423"/>
                    <a:pt x="101" y="423"/>
                    <a:pt x="101" y="423"/>
                  </a:cubicBezTo>
                  <a:cubicBezTo>
                    <a:pt x="101" y="423"/>
                    <a:pt x="102" y="423"/>
                    <a:pt x="102" y="423"/>
                  </a:cubicBezTo>
                  <a:cubicBezTo>
                    <a:pt x="103" y="423"/>
                    <a:pt x="103" y="423"/>
                    <a:pt x="103" y="423"/>
                  </a:cubicBezTo>
                  <a:cubicBezTo>
                    <a:pt x="104" y="424"/>
                    <a:pt x="104" y="424"/>
                    <a:pt x="105" y="424"/>
                  </a:cubicBezTo>
                  <a:cubicBezTo>
                    <a:pt x="105" y="424"/>
                    <a:pt x="105" y="424"/>
                    <a:pt x="106" y="424"/>
                  </a:cubicBezTo>
                  <a:cubicBezTo>
                    <a:pt x="106" y="424"/>
                    <a:pt x="107" y="424"/>
                    <a:pt x="107" y="424"/>
                  </a:cubicBezTo>
                  <a:cubicBezTo>
                    <a:pt x="107" y="424"/>
                    <a:pt x="108" y="424"/>
                    <a:pt x="108" y="424"/>
                  </a:cubicBezTo>
                  <a:cubicBezTo>
                    <a:pt x="109" y="424"/>
                    <a:pt x="109" y="424"/>
                    <a:pt x="109" y="424"/>
                  </a:cubicBezTo>
                  <a:cubicBezTo>
                    <a:pt x="109" y="424"/>
                    <a:pt x="109" y="424"/>
                    <a:pt x="109" y="424"/>
                  </a:cubicBezTo>
                  <a:cubicBezTo>
                    <a:pt x="109" y="424"/>
                    <a:pt x="109" y="424"/>
                    <a:pt x="109" y="424"/>
                  </a:cubicBezTo>
                  <a:cubicBezTo>
                    <a:pt x="110" y="424"/>
                    <a:pt x="110" y="424"/>
                    <a:pt x="111" y="424"/>
                  </a:cubicBezTo>
                  <a:cubicBezTo>
                    <a:pt x="111" y="424"/>
                    <a:pt x="111" y="424"/>
                    <a:pt x="112" y="424"/>
                  </a:cubicBezTo>
                  <a:cubicBezTo>
                    <a:pt x="112" y="424"/>
                    <a:pt x="113" y="424"/>
                    <a:pt x="113" y="424"/>
                  </a:cubicBezTo>
                  <a:cubicBezTo>
                    <a:pt x="113" y="424"/>
                    <a:pt x="114" y="424"/>
                    <a:pt x="114" y="424"/>
                  </a:cubicBezTo>
                  <a:cubicBezTo>
                    <a:pt x="115" y="424"/>
                    <a:pt x="115" y="424"/>
                    <a:pt x="115" y="424"/>
                  </a:cubicBezTo>
                  <a:cubicBezTo>
                    <a:pt x="116" y="424"/>
                    <a:pt x="116" y="424"/>
                    <a:pt x="116" y="424"/>
                  </a:cubicBezTo>
                  <a:cubicBezTo>
                    <a:pt x="116" y="424"/>
                    <a:pt x="116" y="424"/>
                    <a:pt x="116" y="424"/>
                  </a:cubicBezTo>
                  <a:cubicBezTo>
                    <a:pt x="117" y="424"/>
                    <a:pt x="117" y="424"/>
                    <a:pt x="117" y="424"/>
                  </a:cubicBezTo>
                  <a:cubicBezTo>
                    <a:pt x="118" y="424"/>
                    <a:pt x="118" y="424"/>
                    <a:pt x="118" y="424"/>
                  </a:cubicBezTo>
                  <a:cubicBezTo>
                    <a:pt x="118" y="424"/>
                    <a:pt x="118" y="424"/>
                    <a:pt x="118" y="424"/>
                  </a:cubicBezTo>
                  <a:cubicBezTo>
                    <a:pt x="119" y="424"/>
                    <a:pt x="119" y="424"/>
                    <a:pt x="119" y="424"/>
                  </a:cubicBezTo>
                  <a:cubicBezTo>
                    <a:pt x="119" y="424"/>
                    <a:pt x="119" y="424"/>
                    <a:pt x="119" y="424"/>
                  </a:cubicBezTo>
                  <a:cubicBezTo>
                    <a:pt x="120" y="424"/>
                    <a:pt x="120" y="424"/>
                    <a:pt x="121" y="424"/>
                  </a:cubicBezTo>
                  <a:cubicBezTo>
                    <a:pt x="121" y="424"/>
                    <a:pt x="122" y="424"/>
                    <a:pt x="122" y="424"/>
                  </a:cubicBezTo>
                  <a:cubicBezTo>
                    <a:pt x="123" y="424"/>
                    <a:pt x="123" y="424"/>
                    <a:pt x="124" y="424"/>
                  </a:cubicBezTo>
                  <a:cubicBezTo>
                    <a:pt x="124" y="424"/>
                    <a:pt x="125" y="424"/>
                    <a:pt x="125" y="424"/>
                  </a:cubicBezTo>
                  <a:cubicBezTo>
                    <a:pt x="126" y="424"/>
                    <a:pt x="126" y="424"/>
                    <a:pt x="127" y="424"/>
                  </a:cubicBezTo>
                  <a:cubicBezTo>
                    <a:pt x="128" y="424"/>
                    <a:pt x="128" y="424"/>
                    <a:pt x="129" y="424"/>
                  </a:cubicBezTo>
                  <a:cubicBezTo>
                    <a:pt x="129" y="424"/>
                    <a:pt x="130" y="423"/>
                    <a:pt x="131" y="423"/>
                  </a:cubicBezTo>
                  <a:cubicBezTo>
                    <a:pt x="131" y="423"/>
                    <a:pt x="132" y="423"/>
                    <a:pt x="132" y="423"/>
                  </a:cubicBezTo>
                  <a:cubicBezTo>
                    <a:pt x="134" y="423"/>
                    <a:pt x="135" y="423"/>
                    <a:pt x="136" y="423"/>
                  </a:cubicBezTo>
                  <a:cubicBezTo>
                    <a:pt x="137" y="423"/>
                    <a:pt x="137" y="423"/>
                    <a:pt x="137" y="423"/>
                  </a:cubicBezTo>
                  <a:cubicBezTo>
                    <a:pt x="138" y="423"/>
                    <a:pt x="138" y="423"/>
                    <a:pt x="138" y="423"/>
                  </a:cubicBezTo>
                  <a:cubicBezTo>
                    <a:pt x="138" y="423"/>
                    <a:pt x="138" y="423"/>
                    <a:pt x="138" y="423"/>
                  </a:cubicBezTo>
                  <a:cubicBezTo>
                    <a:pt x="140" y="422"/>
                    <a:pt x="142" y="422"/>
                    <a:pt x="144" y="422"/>
                  </a:cubicBezTo>
                  <a:cubicBezTo>
                    <a:pt x="145" y="422"/>
                    <a:pt x="145" y="422"/>
                    <a:pt x="146" y="422"/>
                  </a:cubicBezTo>
                  <a:cubicBezTo>
                    <a:pt x="146" y="421"/>
                    <a:pt x="146" y="421"/>
                    <a:pt x="146" y="421"/>
                  </a:cubicBezTo>
                  <a:cubicBezTo>
                    <a:pt x="150" y="421"/>
                    <a:pt x="153" y="421"/>
                    <a:pt x="156" y="420"/>
                  </a:cubicBezTo>
                  <a:cubicBezTo>
                    <a:pt x="157" y="420"/>
                    <a:pt x="159" y="420"/>
                    <a:pt x="160" y="420"/>
                  </a:cubicBezTo>
                  <a:cubicBezTo>
                    <a:pt x="161" y="420"/>
                    <a:pt x="161" y="420"/>
                    <a:pt x="161" y="420"/>
                  </a:cubicBezTo>
                  <a:cubicBezTo>
                    <a:pt x="162" y="419"/>
                    <a:pt x="164" y="419"/>
                    <a:pt x="165" y="419"/>
                  </a:cubicBezTo>
                  <a:cubicBezTo>
                    <a:pt x="165" y="419"/>
                    <a:pt x="165" y="419"/>
                    <a:pt x="165" y="419"/>
                  </a:cubicBezTo>
                  <a:cubicBezTo>
                    <a:pt x="165" y="419"/>
                    <a:pt x="165" y="419"/>
                    <a:pt x="165" y="419"/>
                  </a:cubicBezTo>
                  <a:cubicBezTo>
                    <a:pt x="167" y="419"/>
                    <a:pt x="168" y="419"/>
                    <a:pt x="170" y="419"/>
                  </a:cubicBezTo>
                  <a:cubicBezTo>
                    <a:pt x="170" y="419"/>
                    <a:pt x="170" y="419"/>
                    <a:pt x="170" y="419"/>
                  </a:cubicBezTo>
                  <a:cubicBezTo>
                    <a:pt x="171" y="419"/>
                    <a:pt x="173" y="419"/>
                    <a:pt x="174" y="419"/>
                  </a:cubicBezTo>
                  <a:cubicBezTo>
                    <a:pt x="178" y="419"/>
                    <a:pt x="181" y="419"/>
                    <a:pt x="184" y="419"/>
                  </a:cubicBezTo>
                  <a:cubicBezTo>
                    <a:pt x="184" y="419"/>
                    <a:pt x="184" y="419"/>
                    <a:pt x="184" y="419"/>
                  </a:cubicBezTo>
                  <a:cubicBezTo>
                    <a:pt x="186" y="419"/>
                    <a:pt x="188" y="420"/>
                    <a:pt x="191" y="420"/>
                  </a:cubicBezTo>
                  <a:cubicBezTo>
                    <a:pt x="190" y="478"/>
                    <a:pt x="189" y="535"/>
                    <a:pt x="189" y="593"/>
                  </a:cubicBezTo>
                  <a:cubicBezTo>
                    <a:pt x="189" y="594"/>
                    <a:pt x="189" y="595"/>
                    <a:pt x="189" y="596"/>
                  </a:cubicBezTo>
                  <a:cubicBezTo>
                    <a:pt x="189" y="598"/>
                    <a:pt x="189" y="599"/>
                    <a:pt x="189" y="599"/>
                  </a:cubicBezTo>
                  <a:cubicBezTo>
                    <a:pt x="190" y="600"/>
                    <a:pt x="190" y="601"/>
                    <a:pt x="190" y="602"/>
                  </a:cubicBezTo>
                  <a:cubicBezTo>
                    <a:pt x="191" y="602"/>
                    <a:pt x="191" y="603"/>
                    <a:pt x="192" y="603"/>
                  </a:cubicBezTo>
                  <a:cubicBezTo>
                    <a:pt x="193" y="604"/>
                    <a:pt x="194" y="604"/>
                    <a:pt x="195" y="605"/>
                  </a:cubicBezTo>
                  <a:cubicBezTo>
                    <a:pt x="196" y="606"/>
                    <a:pt x="196" y="606"/>
                    <a:pt x="196" y="606"/>
                  </a:cubicBezTo>
                  <a:cubicBezTo>
                    <a:pt x="196" y="606"/>
                    <a:pt x="197" y="607"/>
                    <a:pt x="198" y="608"/>
                  </a:cubicBezTo>
                  <a:cubicBezTo>
                    <a:pt x="199" y="608"/>
                    <a:pt x="199" y="609"/>
                    <a:pt x="200" y="609"/>
                  </a:cubicBezTo>
                  <a:cubicBezTo>
                    <a:pt x="201" y="610"/>
                    <a:pt x="201" y="610"/>
                    <a:pt x="201" y="610"/>
                  </a:cubicBezTo>
                  <a:cubicBezTo>
                    <a:pt x="201" y="610"/>
                    <a:pt x="201" y="610"/>
                    <a:pt x="201" y="610"/>
                  </a:cubicBezTo>
                  <a:cubicBezTo>
                    <a:pt x="202" y="611"/>
                    <a:pt x="202" y="611"/>
                    <a:pt x="202" y="611"/>
                  </a:cubicBezTo>
                  <a:cubicBezTo>
                    <a:pt x="203" y="611"/>
                    <a:pt x="203" y="611"/>
                    <a:pt x="203" y="611"/>
                  </a:cubicBezTo>
                  <a:cubicBezTo>
                    <a:pt x="204" y="611"/>
                    <a:pt x="204" y="612"/>
                    <a:pt x="205" y="612"/>
                  </a:cubicBezTo>
                  <a:cubicBezTo>
                    <a:pt x="206" y="613"/>
                    <a:pt x="206" y="613"/>
                    <a:pt x="206" y="613"/>
                  </a:cubicBezTo>
                  <a:cubicBezTo>
                    <a:pt x="206" y="613"/>
                    <a:pt x="206" y="613"/>
                    <a:pt x="206" y="613"/>
                  </a:cubicBezTo>
                  <a:cubicBezTo>
                    <a:pt x="206" y="613"/>
                    <a:pt x="206" y="613"/>
                    <a:pt x="206" y="613"/>
                  </a:cubicBezTo>
                  <a:cubicBezTo>
                    <a:pt x="207" y="613"/>
                    <a:pt x="207" y="613"/>
                    <a:pt x="207" y="613"/>
                  </a:cubicBezTo>
                  <a:cubicBezTo>
                    <a:pt x="208" y="613"/>
                    <a:pt x="208" y="613"/>
                    <a:pt x="208" y="613"/>
                  </a:cubicBezTo>
                  <a:cubicBezTo>
                    <a:pt x="208" y="614"/>
                    <a:pt x="208" y="614"/>
                    <a:pt x="208" y="614"/>
                  </a:cubicBezTo>
                  <a:cubicBezTo>
                    <a:pt x="209" y="614"/>
                    <a:pt x="209" y="614"/>
                    <a:pt x="209" y="614"/>
                  </a:cubicBezTo>
                  <a:cubicBezTo>
                    <a:pt x="209" y="614"/>
                    <a:pt x="209" y="614"/>
                    <a:pt x="209" y="614"/>
                  </a:cubicBezTo>
                  <a:cubicBezTo>
                    <a:pt x="209" y="614"/>
                    <a:pt x="209" y="614"/>
                    <a:pt x="209" y="614"/>
                  </a:cubicBezTo>
                  <a:cubicBezTo>
                    <a:pt x="210" y="614"/>
                    <a:pt x="210" y="614"/>
                    <a:pt x="210" y="614"/>
                  </a:cubicBezTo>
                  <a:cubicBezTo>
                    <a:pt x="211" y="615"/>
                    <a:pt x="211" y="615"/>
                    <a:pt x="211" y="615"/>
                  </a:cubicBezTo>
                  <a:cubicBezTo>
                    <a:pt x="211" y="615"/>
                    <a:pt x="211" y="615"/>
                    <a:pt x="211" y="615"/>
                  </a:cubicBezTo>
                  <a:cubicBezTo>
                    <a:pt x="212" y="615"/>
                    <a:pt x="212" y="615"/>
                    <a:pt x="212" y="615"/>
                  </a:cubicBezTo>
                  <a:cubicBezTo>
                    <a:pt x="213" y="615"/>
                    <a:pt x="213" y="615"/>
                    <a:pt x="213" y="615"/>
                  </a:cubicBezTo>
                  <a:cubicBezTo>
                    <a:pt x="213" y="616"/>
                    <a:pt x="213" y="616"/>
                    <a:pt x="213" y="616"/>
                  </a:cubicBezTo>
                  <a:cubicBezTo>
                    <a:pt x="213" y="616"/>
                    <a:pt x="213" y="616"/>
                    <a:pt x="213" y="616"/>
                  </a:cubicBezTo>
                  <a:cubicBezTo>
                    <a:pt x="213" y="616"/>
                    <a:pt x="213" y="616"/>
                    <a:pt x="213" y="616"/>
                  </a:cubicBezTo>
                  <a:cubicBezTo>
                    <a:pt x="214" y="616"/>
                    <a:pt x="214" y="616"/>
                    <a:pt x="214" y="616"/>
                  </a:cubicBezTo>
                  <a:cubicBezTo>
                    <a:pt x="214" y="616"/>
                    <a:pt x="214" y="616"/>
                    <a:pt x="214" y="616"/>
                  </a:cubicBezTo>
                  <a:cubicBezTo>
                    <a:pt x="215" y="616"/>
                    <a:pt x="215" y="616"/>
                    <a:pt x="215" y="616"/>
                  </a:cubicBezTo>
                  <a:cubicBezTo>
                    <a:pt x="216" y="616"/>
                    <a:pt x="216" y="616"/>
                    <a:pt x="216" y="616"/>
                  </a:cubicBezTo>
                  <a:cubicBezTo>
                    <a:pt x="216" y="616"/>
                    <a:pt x="216" y="616"/>
                    <a:pt x="216" y="616"/>
                  </a:cubicBezTo>
                  <a:cubicBezTo>
                    <a:pt x="216" y="616"/>
                    <a:pt x="216" y="616"/>
                    <a:pt x="216" y="616"/>
                  </a:cubicBezTo>
                  <a:cubicBezTo>
                    <a:pt x="217" y="617"/>
                    <a:pt x="217" y="617"/>
                    <a:pt x="217" y="617"/>
                  </a:cubicBezTo>
                  <a:cubicBezTo>
                    <a:pt x="218" y="617"/>
                    <a:pt x="218" y="617"/>
                    <a:pt x="218" y="617"/>
                  </a:cubicBezTo>
                  <a:cubicBezTo>
                    <a:pt x="218" y="617"/>
                    <a:pt x="218" y="617"/>
                    <a:pt x="218" y="617"/>
                  </a:cubicBezTo>
                  <a:cubicBezTo>
                    <a:pt x="218" y="617"/>
                    <a:pt x="218" y="617"/>
                    <a:pt x="218" y="617"/>
                  </a:cubicBezTo>
                  <a:cubicBezTo>
                    <a:pt x="219" y="617"/>
                    <a:pt x="219" y="617"/>
                    <a:pt x="219" y="617"/>
                  </a:cubicBezTo>
                  <a:cubicBezTo>
                    <a:pt x="220" y="617"/>
                    <a:pt x="220" y="617"/>
                    <a:pt x="220" y="617"/>
                  </a:cubicBezTo>
                  <a:cubicBezTo>
                    <a:pt x="221" y="617"/>
                    <a:pt x="221" y="617"/>
                    <a:pt x="221" y="617"/>
                  </a:cubicBezTo>
                  <a:cubicBezTo>
                    <a:pt x="221" y="618"/>
                    <a:pt x="221" y="618"/>
                    <a:pt x="221" y="618"/>
                  </a:cubicBezTo>
                  <a:cubicBezTo>
                    <a:pt x="221" y="618"/>
                    <a:pt x="221" y="618"/>
                    <a:pt x="221" y="618"/>
                  </a:cubicBezTo>
                  <a:cubicBezTo>
                    <a:pt x="222" y="618"/>
                    <a:pt x="222" y="618"/>
                    <a:pt x="222" y="618"/>
                  </a:cubicBezTo>
                  <a:cubicBezTo>
                    <a:pt x="222" y="618"/>
                    <a:pt x="222" y="618"/>
                    <a:pt x="223" y="618"/>
                  </a:cubicBezTo>
                  <a:cubicBezTo>
                    <a:pt x="223" y="618"/>
                    <a:pt x="223" y="618"/>
                    <a:pt x="224" y="618"/>
                  </a:cubicBezTo>
                  <a:cubicBezTo>
                    <a:pt x="224" y="618"/>
                    <a:pt x="224" y="618"/>
                    <a:pt x="224" y="618"/>
                  </a:cubicBezTo>
                  <a:cubicBezTo>
                    <a:pt x="225" y="618"/>
                    <a:pt x="225" y="618"/>
                    <a:pt x="225" y="618"/>
                  </a:cubicBezTo>
                  <a:cubicBezTo>
                    <a:pt x="225" y="618"/>
                    <a:pt x="225" y="618"/>
                    <a:pt x="225" y="618"/>
                  </a:cubicBezTo>
                  <a:cubicBezTo>
                    <a:pt x="226" y="618"/>
                    <a:pt x="226" y="618"/>
                    <a:pt x="226" y="619"/>
                  </a:cubicBezTo>
                  <a:cubicBezTo>
                    <a:pt x="227" y="619"/>
                    <a:pt x="227" y="619"/>
                    <a:pt x="228" y="619"/>
                  </a:cubicBezTo>
                  <a:cubicBezTo>
                    <a:pt x="228" y="619"/>
                    <a:pt x="228" y="619"/>
                    <a:pt x="228" y="619"/>
                  </a:cubicBezTo>
                  <a:cubicBezTo>
                    <a:pt x="228" y="619"/>
                    <a:pt x="228" y="619"/>
                    <a:pt x="228" y="619"/>
                  </a:cubicBezTo>
                  <a:cubicBezTo>
                    <a:pt x="228" y="619"/>
                    <a:pt x="229" y="619"/>
                    <a:pt x="229" y="619"/>
                  </a:cubicBezTo>
                  <a:cubicBezTo>
                    <a:pt x="230" y="619"/>
                    <a:pt x="230" y="619"/>
                    <a:pt x="231" y="619"/>
                  </a:cubicBezTo>
                  <a:cubicBezTo>
                    <a:pt x="232" y="619"/>
                    <a:pt x="232" y="619"/>
                    <a:pt x="232" y="619"/>
                  </a:cubicBezTo>
                  <a:cubicBezTo>
                    <a:pt x="232" y="619"/>
                    <a:pt x="232" y="619"/>
                    <a:pt x="232" y="619"/>
                  </a:cubicBezTo>
                  <a:cubicBezTo>
                    <a:pt x="233" y="619"/>
                    <a:pt x="233" y="619"/>
                    <a:pt x="233" y="619"/>
                  </a:cubicBezTo>
                  <a:cubicBezTo>
                    <a:pt x="233" y="620"/>
                    <a:pt x="234" y="620"/>
                    <a:pt x="235" y="620"/>
                  </a:cubicBezTo>
                  <a:cubicBezTo>
                    <a:pt x="236" y="620"/>
                    <a:pt x="236" y="620"/>
                    <a:pt x="236" y="620"/>
                  </a:cubicBezTo>
                  <a:cubicBezTo>
                    <a:pt x="236" y="620"/>
                    <a:pt x="236" y="620"/>
                    <a:pt x="236" y="620"/>
                  </a:cubicBezTo>
                  <a:cubicBezTo>
                    <a:pt x="237" y="620"/>
                    <a:pt x="237" y="620"/>
                    <a:pt x="237" y="620"/>
                  </a:cubicBezTo>
                  <a:cubicBezTo>
                    <a:pt x="237" y="620"/>
                    <a:pt x="238" y="620"/>
                    <a:pt x="239" y="620"/>
                  </a:cubicBezTo>
                  <a:cubicBezTo>
                    <a:pt x="239" y="620"/>
                    <a:pt x="240" y="620"/>
                    <a:pt x="240" y="620"/>
                  </a:cubicBezTo>
                  <a:cubicBezTo>
                    <a:pt x="240" y="620"/>
                    <a:pt x="240" y="620"/>
                    <a:pt x="240" y="620"/>
                  </a:cubicBezTo>
                  <a:cubicBezTo>
                    <a:pt x="241" y="620"/>
                    <a:pt x="241" y="620"/>
                    <a:pt x="241" y="620"/>
                  </a:cubicBezTo>
                  <a:cubicBezTo>
                    <a:pt x="241" y="620"/>
                    <a:pt x="241" y="620"/>
                    <a:pt x="241" y="620"/>
                  </a:cubicBezTo>
                  <a:cubicBezTo>
                    <a:pt x="242" y="620"/>
                    <a:pt x="243" y="620"/>
                    <a:pt x="244" y="621"/>
                  </a:cubicBezTo>
                  <a:cubicBezTo>
                    <a:pt x="245" y="621"/>
                    <a:pt x="245" y="621"/>
                    <a:pt x="245" y="621"/>
                  </a:cubicBezTo>
                  <a:cubicBezTo>
                    <a:pt x="246" y="621"/>
                    <a:pt x="246" y="621"/>
                    <a:pt x="246" y="621"/>
                  </a:cubicBezTo>
                  <a:cubicBezTo>
                    <a:pt x="246" y="621"/>
                    <a:pt x="247" y="621"/>
                    <a:pt x="247" y="621"/>
                  </a:cubicBezTo>
                  <a:cubicBezTo>
                    <a:pt x="248" y="621"/>
                    <a:pt x="249" y="621"/>
                    <a:pt x="250" y="621"/>
                  </a:cubicBezTo>
                  <a:cubicBezTo>
                    <a:pt x="250" y="621"/>
                    <a:pt x="250" y="621"/>
                    <a:pt x="250" y="621"/>
                  </a:cubicBezTo>
                  <a:cubicBezTo>
                    <a:pt x="251" y="621"/>
                    <a:pt x="251" y="621"/>
                    <a:pt x="251" y="621"/>
                  </a:cubicBezTo>
                  <a:cubicBezTo>
                    <a:pt x="252" y="621"/>
                    <a:pt x="253" y="621"/>
                    <a:pt x="253" y="621"/>
                  </a:cubicBezTo>
                  <a:cubicBezTo>
                    <a:pt x="254" y="621"/>
                    <a:pt x="255" y="621"/>
                    <a:pt x="255" y="621"/>
                  </a:cubicBezTo>
                  <a:cubicBezTo>
                    <a:pt x="256" y="621"/>
                    <a:pt x="256" y="621"/>
                    <a:pt x="257" y="621"/>
                  </a:cubicBezTo>
                  <a:cubicBezTo>
                    <a:pt x="258" y="621"/>
                    <a:pt x="258" y="621"/>
                    <a:pt x="258" y="621"/>
                  </a:cubicBezTo>
                  <a:cubicBezTo>
                    <a:pt x="259" y="621"/>
                    <a:pt x="260" y="622"/>
                    <a:pt x="261" y="622"/>
                  </a:cubicBezTo>
                  <a:cubicBezTo>
                    <a:pt x="262" y="622"/>
                    <a:pt x="262" y="622"/>
                    <a:pt x="263" y="622"/>
                  </a:cubicBezTo>
                  <a:cubicBezTo>
                    <a:pt x="263" y="622"/>
                    <a:pt x="263" y="622"/>
                    <a:pt x="263" y="622"/>
                  </a:cubicBezTo>
                  <a:cubicBezTo>
                    <a:pt x="265" y="622"/>
                    <a:pt x="266" y="622"/>
                    <a:pt x="268" y="622"/>
                  </a:cubicBezTo>
                  <a:cubicBezTo>
                    <a:pt x="269" y="622"/>
                    <a:pt x="269" y="622"/>
                    <a:pt x="269" y="622"/>
                  </a:cubicBezTo>
                  <a:cubicBezTo>
                    <a:pt x="269" y="622"/>
                    <a:pt x="270" y="622"/>
                    <a:pt x="271" y="622"/>
                  </a:cubicBezTo>
                  <a:cubicBezTo>
                    <a:pt x="272" y="622"/>
                    <a:pt x="273" y="622"/>
                    <a:pt x="274" y="622"/>
                  </a:cubicBezTo>
                  <a:cubicBezTo>
                    <a:pt x="274" y="622"/>
                    <a:pt x="275" y="622"/>
                    <a:pt x="275" y="622"/>
                  </a:cubicBezTo>
                  <a:cubicBezTo>
                    <a:pt x="276" y="622"/>
                    <a:pt x="276" y="622"/>
                    <a:pt x="277" y="622"/>
                  </a:cubicBezTo>
                  <a:cubicBezTo>
                    <a:pt x="278" y="622"/>
                    <a:pt x="278" y="622"/>
                    <a:pt x="278" y="622"/>
                  </a:cubicBezTo>
                  <a:cubicBezTo>
                    <a:pt x="279" y="622"/>
                    <a:pt x="281" y="622"/>
                    <a:pt x="282" y="622"/>
                  </a:cubicBezTo>
                  <a:cubicBezTo>
                    <a:pt x="283" y="622"/>
                    <a:pt x="283" y="622"/>
                    <a:pt x="283" y="622"/>
                  </a:cubicBezTo>
                  <a:cubicBezTo>
                    <a:pt x="284" y="622"/>
                    <a:pt x="284" y="622"/>
                    <a:pt x="285" y="622"/>
                  </a:cubicBezTo>
                  <a:cubicBezTo>
                    <a:pt x="285" y="622"/>
                    <a:pt x="286" y="622"/>
                    <a:pt x="287" y="622"/>
                  </a:cubicBezTo>
                  <a:cubicBezTo>
                    <a:pt x="289" y="622"/>
                    <a:pt x="290" y="622"/>
                    <a:pt x="292" y="622"/>
                  </a:cubicBezTo>
                  <a:cubicBezTo>
                    <a:pt x="293" y="622"/>
                    <a:pt x="294" y="622"/>
                    <a:pt x="295" y="622"/>
                  </a:cubicBezTo>
                  <a:cubicBezTo>
                    <a:pt x="296" y="622"/>
                    <a:pt x="297" y="622"/>
                    <a:pt x="298" y="622"/>
                  </a:cubicBezTo>
                  <a:cubicBezTo>
                    <a:pt x="300" y="622"/>
                    <a:pt x="301" y="622"/>
                    <a:pt x="302" y="622"/>
                  </a:cubicBezTo>
                  <a:cubicBezTo>
                    <a:pt x="303" y="622"/>
                    <a:pt x="304" y="622"/>
                    <a:pt x="305" y="622"/>
                  </a:cubicBezTo>
                  <a:cubicBezTo>
                    <a:pt x="331" y="621"/>
                    <a:pt x="368" y="621"/>
                    <a:pt x="410" y="621"/>
                  </a:cubicBezTo>
                  <a:cubicBezTo>
                    <a:pt x="452" y="620"/>
                    <a:pt x="498" y="620"/>
                    <a:pt x="542" y="620"/>
                  </a:cubicBezTo>
                  <a:cubicBezTo>
                    <a:pt x="585" y="620"/>
                    <a:pt x="626" y="619"/>
                    <a:pt x="657" y="619"/>
                  </a:cubicBezTo>
                  <a:cubicBezTo>
                    <a:pt x="688" y="619"/>
                    <a:pt x="709" y="619"/>
                    <a:pt x="713" y="619"/>
                  </a:cubicBezTo>
                  <a:cubicBezTo>
                    <a:pt x="1004" y="612"/>
                    <a:pt x="1004" y="612"/>
                    <a:pt x="1004" y="612"/>
                  </a:cubicBezTo>
                  <a:cubicBezTo>
                    <a:pt x="1023" y="421"/>
                    <a:pt x="1023" y="421"/>
                    <a:pt x="1023" y="421"/>
                  </a:cubicBezTo>
                  <a:cubicBezTo>
                    <a:pt x="1023" y="421"/>
                    <a:pt x="1023" y="421"/>
                    <a:pt x="1023" y="421"/>
                  </a:cubicBezTo>
                  <a:cubicBezTo>
                    <a:pt x="1023" y="421"/>
                    <a:pt x="1024" y="421"/>
                    <a:pt x="1025" y="421"/>
                  </a:cubicBezTo>
                  <a:cubicBezTo>
                    <a:pt x="1025" y="422"/>
                    <a:pt x="1026" y="422"/>
                    <a:pt x="1026" y="422"/>
                  </a:cubicBezTo>
                  <a:cubicBezTo>
                    <a:pt x="1026" y="422"/>
                    <a:pt x="1026" y="422"/>
                    <a:pt x="1026" y="422"/>
                  </a:cubicBezTo>
                  <a:cubicBezTo>
                    <a:pt x="1026" y="422"/>
                    <a:pt x="1026" y="422"/>
                    <a:pt x="1026" y="422"/>
                  </a:cubicBezTo>
                  <a:cubicBezTo>
                    <a:pt x="1027" y="422"/>
                    <a:pt x="1027" y="422"/>
                    <a:pt x="1027" y="422"/>
                  </a:cubicBezTo>
                  <a:cubicBezTo>
                    <a:pt x="1028" y="422"/>
                    <a:pt x="1028" y="422"/>
                    <a:pt x="1029" y="422"/>
                  </a:cubicBezTo>
                  <a:cubicBezTo>
                    <a:pt x="1030" y="422"/>
                    <a:pt x="1031" y="422"/>
                    <a:pt x="1031" y="422"/>
                  </a:cubicBezTo>
                  <a:cubicBezTo>
                    <a:pt x="1032" y="423"/>
                    <a:pt x="1033" y="423"/>
                    <a:pt x="1034" y="423"/>
                  </a:cubicBezTo>
                  <a:cubicBezTo>
                    <a:pt x="1034" y="423"/>
                    <a:pt x="1035" y="423"/>
                    <a:pt x="1036" y="423"/>
                  </a:cubicBezTo>
                  <a:cubicBezTo>
                    <a:pt x="1036" y="423"/>
                    <a:pt x="1037" y="423"/>
                    <a:pt x="1038" y="423"/>
                  </a:cubicBezTo>
                  <a:cubicBezTo>
                    <a:pt x="1038" y="423"/>
                    <a:pt x="1039" y="423"/>
                    <a:pt x="1040" y="424"/>
                  </a:cubicBezTo>
                  <a:cubicBezTo>
                    <a:pt x="1041" y="424"/>
                    <a:pt x="1041" y="424"/>
                    <a:pt x="1041" y="424"/>
                  </a:cubicBezTo>
                  <a:cubicBezTo>
                    <a:pt x="1041" y="424"/>
                    <a:pt x="1041" y="424"/>
                    <a:pt x="1041" y="424"/>
                  </a:cubicBezTo>
                  <a:cubicBezTo>
                    <a:pt x="1041" y="424"/>
                    <a:pt x="1041" y="424"/>
                    <a:pt x="1041" y="424"/>
                  </a:cubicBezTo>
                  <a:cubicBezTo>
                    <a:pt x="1042" y="424"/>
                    <a:pt x="1042" y="424"/>
                    <a:pt x="1042" y="424"/>
                  </a:cubicBezTo>
                  <a:cubicBezTo>
                    <a:pt x="1043" y="424"/>
                    <a:pt x="1043" y="424"/>
                    <a:pt x="1044" y="424"/>
                  </a:cubicBezTo>
                  <a:cubicBezTo>
                    <a:pt x="1045" y="424"/>
                    <a:pt x="1045" y="424"/>
                    <a:pt x="1046" y="424"/>
                  </a:cubicBezTo>
                  <a:cubicBezTo>
                    <a:pt x="1047" y="424"/>
                    <a:pt x="1047" y="424"/>
                    <a:pt x="1048" y="424"/>
                  </a:cubicBezTo>
                  <a:cubicBezTo>
                    <a:pt x="1049" y="424"/>
                    <a:pt x="1049" y="424"/>
                    <a:pt x="1050" y="424"/>
                  </a:cubicBezTo>
                  <a:cubicBezTo>
                    <a:pt x="1051" y="424"/>
                    <a:pt x="1051" y="425"/>
                    <a:pt x="1052" y="425"/>
                  </a:cubicBezTo>
                  <a:cubicBezTo>
                    <a:pt x="1053" y="425"/>
                    <a:pt x="1053" y="425"/>
                    <a:pt x="1054" y="425"/>
                  </a:cubicBezTo>
                  <a:cubicBezTo>
                    <a:pt x="1055" y="425"/>
                    <a:pt x="1055" y="425"/>
                    <a:pt x="1055" y="425"/>
                  </a:cubicBezTo>
                  <a:cubicBezTo>
                    <a:pt x="1055" y="425"/>
                    <a:pt x="1055" y="425"/>
                    <a:pt x="1055" y="425"/>
                  </a:cubicBezTo>
                  <a:cubicBezTo>
                    <a:pt x="1055" y="425"/>
                    <a:pt x="1055" y="425"/>
                    <a:pt x="1055" y="425"/>
                  </a:cubicBezTo>
                  <a:cubicBezTo>
                    <a:pt x="1056" y="425"/>
                    <a:pt x="1056" y="425"/>
                    <a:pt x="1056" y="425"/>
                  </a:cubicBezTo>
                  <a:cubicBezTo>
                    <a:pt x="1057" y="425"/>
                    <a:pt x="1057" y="425"/>
                    <a:pt x="1058" y="425"/>
                  </a:cubicBezTo>
                  <a:cubicBezTo>
                    <a:pt x="1059" y="425"/>
                    <a:pt x="1059" y="425"/>
                    <a:pt x="1060" y="425"/>
                  </a:cubicBezTo>
                  <a:cubicBezTo>
                    <a:pt x="1061" y="425"/>
                    <a:pt x="1061" y="425"/>
                    <a:pt x="1062" y="425"/>
                  </a:cubicBezTo>
                  <a:cubicBezTo>
                    <a:pt x="1063" y="425"/>
                    <a:pt x="1063" y="425"/>
                    <a:pt x="1064" y="425"/>
                  </a:cubicBezTo>
                  <a:cubicBezTo>
                    <a:pt x="1064" y="425"/>
                    <a:pt x="1065" y="425"/>
                    <a:pt x="1065" y="425"/>
                  </a:cubicBezTo>
                  <a:cubicBezTo>
                    <a:pt x="1065" y="425"/>
                    <a:pt x="1066" y="425"/>
                    <a:pt x="1066" y="425"/>
                  </a:cubicBezTo>
                  <a:cubicBezTo>
                    <a:pt x="1066" y="425"/>
                    <a:pt x="1067" y="425"/>
                    <a:pt x="1067" y="425"/>
                  </a:cubicBezTo>
                  <a:cubicBezTo>
                    <a:pt x="1068" y="425"/>
                    <a:pt x="1068" y="425"/>
                    <a:pt x="1068" y="425"/>
                  </a:cubicBezTo>
                  <a:cubicBezTo>
                    <a:pt x="1069" y="425"/>
                    <a:pt x="1069" y="425"/>
                    <a:pt x="1069" y="425"/>
                  </a:cubicBezTo>
                  <a:cubicBezTo>
                    <a:pt x="1070" y="425"/>
                    <a:pt x="1070" y="425"/>
                    <a:pt x="1070" y="425"/>
                  </a:cubicBezTo>
                  <a:cubicBezTo>
                    <a:pt x="1071" y="425"/>
                    <a:pt x="1071" y="425"/>
                    <a:pt x="1071" y="425"/>
                  </a:cubicBezTo>
                  <a:cubicBezTo>
                    <a:pt x="1072" y="425"/>
                    <a:pt x="1072" y="425"/>
                    <a:pt x="1072" y="425"/>
                  </a:cubicBezTo>
                  <a:cubicBezTo>
                    <a:pt x="1072" y="425"/>
                    <a:pt x="1073" y="425"/>
                    <a:pt x="1074" y="425"/>
                  </a:cubicBezTo>
                  <a:cubicBezTo>
                    <a:pt x="1074" y="425"/>
                    <a:pt x="1075" y="425"/>
                    <a:pt x="1076" y="425"/>
                  </a:cubicBezTo>
                  <a:cubicBezTo>
                    <a:pt x="1076" y="425"/>
                    <a:pt x="1076" y="425"/>
                    <a:pt x="1077" y="425"/>
                  </a:cubicBezTo>
                  <a:cubicBezTo>
                    <a:pt x="1077" y="425"/>
                    <a:pt x="1077" y="425"/>
                    <a:pt x="1077" y="425"/>
                  </a:cubicBezTo>
                  <a:cubicBezTo>
                    <a:pt x="1078" y="425"/>
                    <a:pt x="1078" y="425"/>
                    <a:pt x="1078" y="425"/>
                  </a:cubicBezTo>
                  <a:cubicBezTo>
                    <a:pt x="1078" y="425"/>
                    <a:pt x="1079" y="425"/>
                    <a:pt x="1080" y="425"/>
                  </a:cubicBezTo>
                  <a:cubicBezTo>
                    <a:pt x="1080" y="425"/>
                    <a:pt x="1081" y="425"/>
                    <a:pt x="1082" y="425"/>
                  </a:cubicBezTo>
                  <a:cubicBezTo>
                    <a:pt x="1082" y="425"/>
                    <a:pt x="1083" y="424"/>
                    <a:pt x="1084" y="424"/>
                  </a:cubicBezTo>
                  <a:cubicBezTo>
                    <a:pt x="1084" y="424"/>
                    <a:pt x="1085" y="424"/>
                    <a:pt x="1085" y="424"/>
                  </a:cubicBezTo>
                  <a:cubicBezTo>
                    <a:pt x="1085" y="424"/>
                    <a:pt x="1085" y="424"/>
                    <a:pt x="1085" y="424"/>
                  </a:cubicBezTo>
                  <a:cubicBezTo>
                    <a:pt x="1086" y="424"/>
                    <a:pt x="1086" y="424"/>
                    <a:pt x="1086" y="424"/>
                  </a:cubicBezTo>
                  <a:cubicBezTo>
                    <a:pt x="1087" y="424"/>
                    <a:pt x="1087" y="424"/>
                    <a:pt x="1088" y="424"/>
                  </a:cubicBezTo>
                  <a:cubicBezTo>
                    <a:pt x="1089" y="424"/>
                    <a:pt x="1090" y="424"/>
                    <a:pt x="1090" y="424"/>
                  </a:cubicBezTo>
                  <a:cubicBezTo>
                    <a:pt x="1091" y="424"/>
                    <a:pt x="1092" y="424"/>
                    <a:pt x="1093" y="424"/>
                  </a:cubicBezTo>
                  <a:cubicBezTo>
                    <a:pt x="1093" y="423"/>
                    <a:pt x="1093" y="423"/>
                    <a:pt x="1093" y="423"/>
                  </a:cubicBezTo>
                  <a:cubicBezTo>
                    <a:pt x="1093" y="423"/>
                    <a:pt x="1093" y="423"/>
                    <a:pt x="1093" y="423"/>
                  </a:cubicBezTo>
                  <a:cubicBezTo>
                    <a:pt x="1094" y="423"/>
                    <a:pt x="1094" y="423"/>
                    <a:pt x="1095" y="423"/>
                  </a:cubicBezTo>
                  <a:cubicBezTo>
                    <a:pt x="1096" y="423"/>
                    <a:pt x="1097" y="423"/>
                    <a:pt x="1097" y="423"/>
                  </a:cubicBezTo>
                  <a:cubicBezTo>
                    <a:pt x="1099" y="423"/>
                    <a:pt x="1100" y="422"/>
                    <a:pt x="1101" y="422"/>
                  </a:cubicBezTo>
                  <a:cubicBezTo>
                    <a:pt x="1102" y="422"/>
                    <a:pt x="1103" y="422"/>
                    <a:pt x="1104" y="422"/>
                  </a:cubicBezTo>
                  <a:cubicBezTo>
                    <a:pt x="1105" y="421"/>
                    <a:pt x="1106" y="421"/>
                    <a:pt x="1107" y="421"/>
                  </a:cubicBezTo>
                  <a:cubicBezTo>
                    <a:pt x="1107" y="421"/>
                    <a:pt x="1107" y="421"/>
                    <a:pt x="1107" y="421"/>
                  </a:cubicBezTo>
                  <a:cubicBezTo>
                    <a:pt x="1108" y="421"/>
                    <a:pt x="1108" y="421"/>
                    <a:pt x="1108" y="421"/>
                  </a:cubicBezTo>
                  <a:cubicBezTo>
                    <a:pt x="1109" y="421"/>
                    <a:pt x="1110" y="421"/>
                    <a:pt x="1110" y="420"/>
                  </a:cubicBezTo>
                  <a:cubicBezTo>
                    <a:pt x="1111" y="420"/>
                    <a:pt x="1111" y="420"/>
                    <a:pt x="1112" y="420"/>
                  </a:cubicBezTo>
                  <a:cubicBezTo>
                    <a:pt x="1113" y="419"/>
                    <a:pt x="1115" y="419"/>
                    <a:pt x="1117" y="419"/>
                  </a:cubicBezTo>
                  <a:cubicBezTo>
                    <a:pt x="1117" y="418"/>
                    <a:pt x="1118" y="418"/>
                    <a:pt x="1118" y="418"/>
                  </a:cubicBezTo>
                  <a:cubicBezTo>
                    <a:pt x="1119" y="418"/>
                    <a:pt x="1119" y="418"/>
                    <a:pt x="1119" y="418"/>
                  </a:cubicBezTo>
                  <a:cubicBezTo>
                    <a:pt x="1121" y="417"/>
                    <a:pt x="1123" y="417"/>
                    <a:pt x="1124" y="416"/>
                  </a:cubicBezTo>
                  <a:cubicBezTo>
                    <a:pt x="1125" y="416"/>
                    <a:pt x="1125" y="416"/>
                    <a:pt x="1125" y="416"/>
                  </a:cubicBezTo>
                  <a:cubicBezTo>
                    <a:pt x="1126" y="416"/>
                    <a:pt x="1126" y="416"/>
                    <a:pt x="1126" y="416"/>
                  </a:cubicBezTo>
                  <a:cubicBezTo>
                    <a:pt x="1126" y="415"/>
                    <a:pt x="1126" y="415"/>
                    <a:pt x="1126" y="415"/>
                  </a:cubicBezTo>
                  <a:cubicBezTo>
                    <a:pt x="1128" y="415"/>
                    <a:pt x="1130" y="414"/>
                    <a:pt x="1132" y="413"/>
                  </a:cubicBezTo>
                  <a:cubicBezTo>
                    <a:pt x="1132" y="413"/>
                    <a:pt x="1132" y="413"/>
                    <a:pt x="1132" y="413"/>
                  </a:cubicBezTo>
                  <a:cubicBezTo>
                    <a:pt x="1132" y="413"/>
                    <a:pt x="1133" y="412"/>
                    <a:pt x="1133" y="412"/>
                  </a:cubicBezTo>
                  <a:cubicBezTo>
                    <a:pt x="1134" y="412"/>
                    <a:pt x="1136" y="411"/>
                    <a:pt x="1137" y="410"/>
                  </a:cubicBezTo>
                  <a:cubicBezTo>
                    <a:pt x="1138" y="410"/>
                    <a:pt x="1138" y="410"/>
                    <a:pt x="1138" y="410"/>
                  </a:cubicBezTo>
                  <a:cubicBezTo>
                    <a:pt x="1139" y="409"/>
                    <a:pt x="1139" y="409"/>
                    <a:pt x="1140" y="408"/>
                  </a:cubicBezTo>
                  <a:cubicBezTo>
                    <a:pt x="1140" y="408"/>
                    <a:pt x="1140" y="408"/>
                    <a:pt x="1140" y="408"/>
                  </a:cubicBezTo>
                  <a:cubicBezTo>
                    <a:pt x="1141" y="408"/>
                    <a:pt x="1141" y="408"/>
                    <a:pt x="1141" y="408"/>
                  </a:cubicBezTo>
                  <a:cubicBezTo>
                    <a:pt x="1141" y="408"/>
                    <a:pt x="1142" y="407"/>
                    <a:pt x="1142" y="407"/>
                  </a:cubicBezTo>
                  <a:cubicBezTo>
                    <a:pt x="1143" y="406"/>
                    <a:pt x="1143" y="406"/>
                    <a:pt x="1144" y="405"/>
                  </a:cubicBezTo>
                  <a:cubicBezTo>
                    <a:pt x="1144" y="405"/>
                    <a:pt x="1144" y="405"/>
                    <a:pt x="1144" y="405"/>
                  </a:cubicBezTo>
                  <a:cubicBezTo>
                    <a:pt x="1144" y="405"/>
                    <a:pt x="1144" y="405"/>
                    <a:pt x="1144" y="405"/>
                  </a:cubicBezTo>
                  <a:cubicBezTo>
                    <a:pt x="1144" y="405"/>
                    <a:pt x="1144" y="405"/>
                    <a:pt x="1144" y="405"/>
                  </a:cubicBezTo>
                  <a:cubicBezTo>
                    <a:pt x="1145" y="405"/>
                    <a:pt x="1145" y="404"/>
                    <a:pt x="1146" y="404"/>
                  </a:cubicBezTo>
                  <a:cubicBezTo>
                    <a:pt x="1146" y="404"/>
                    <a:pt x="1146" y="404"/>
                    <a:pt x="1146" y="404"/>
                  </a:cubicBezTo>
                  <a:cubicBezTo>
                    <a:pt x="1146" y="404"/>
                    <a:pt x="1147" y="403"/>
                    <a:pt x="1147" y="403"/>
                  </a:cubicBezTo>
                  <a:cubicBezTo>
                    <a:pt x="1147" y="403"/>
                    <a:pt x="1147" y="403"/>
                    <a:pt x="1147" y="403"/>
                  </a:cubicBezTo>
                  <a:cubicBezTo>
                    <a:pt x="1147" y="402"/>
                    <a:pt x="1147" y="402"/>
                    <a:pt x="1147" y="402"/>
                  </a:cubicBezTo>
                  <a:cubicBezTo>
                    <a:pt x="1148" y="402"/>
                    <a:pt x="1148" y="402"/>
                    <a:pt x="1148" y="402"/>
                  </a:cubicBezTo>
                  <a:cubicBezTo>
                    <a:pt x="1149" y="401"/>
                    <a:pt x="1149" y="401"/>
                    <a:pt x="1149" y="401"/>
                  </a:cubicBezTo>
                  <a:cubicBezTo>
                    <a:pt x="1150" y="400"/>
                    <a:pt x="1150" y="400"/>
                    <a:pt x="1150" y="400"/>
                  </a:cubicBezTo>
                  <a:cubicBezTo>
                    <a:pt x="1150" y="400"/>
                    <a:pt x="1150" y="400"/>
                    <a:pt x="1150" y="400"/>
                  </a:cubicBezTo>
                  <a:cubicBezTo>
                    <a:pt x="1150" y="399"/>
                    <a:pt x="1150" y="399"/>
                    <a:pt x="1150" y="399"/>
                  </a:cubicBezTo>
                  <a:cubicBezTo>
                    <a:pt x="1150" y="399"/>
                    <a:pt x="1150" y="399"/>
                    <a:pt x="1150" y="399"/>
                  </a:cubicBezTo>
                  <a:cubicBezTo>
                    <a:pt x="1151" y="398"/>
                    <a:pt x="1151" y="398"/>
                    <a:pt x="1151" y="398"/>
                  </a:cubicBezTo>
                  <a:cubicBezTo>
                    <a:pt x="1152" y="397"/>
                    <a:pt x="1152" y="397"/>
                    <a:pt x="1152" y="397"/>
                  </a:cubicBezTo>
                  <a:cubicBezTo>
                    <a:pt x="1152" y="396"/>
                    <a:pt x="1152" y="396"/>
                    <a:pt x="1152" y="396"/>
                  </a:cubicBezTo>
                  <a:cubicBezTo>
                    <a:pt x="1152" y="396"/>
                    <a:pt x="1152" y="396"/>
                    <a:pt x="1152" y="396"/>
                  </a:cubicBezTo>
                  <a:cubicBezTo>
                    <a:pt x="1152" y="396"/>
                    <a:pt x="1152" y="396"/>
                    <a:pt x="1152" y="396"/>
                  </a:cubicBezTo>
                  <a:cubicBezTo>
                    <a:pt x="1153" y="396"/>
                    <a:pt x="1153" y="396"/>
                    <a:pt x="1153" y="396"/>
                  </a:cubicBezTo>
                  <a:cubicBezTo>
                    <a:pt x="1153" y="395"/>
                    <a:pt x="1153" y="395"/>
                    <a:pt x="1153" y="395"/>
                  </a:cubicBezTo>
                  <a:cubicBezTo>
                    <a:pt x="1153" y="394"/>
                    <a:pt x="1153" y="394"/>
                    <a:pt x="1153" y="394"/>
                  </a:cubicBezTo>
                  <a:cubicBezTo>
                    <a:pt x="1154" y="394"/>
                    <a:pt x="1154" y="394"/>
                    <a:pt x="1154" y="394"/>
                  </a:cubicBezTo>
                  <a:cubicBezTo>
                    <a:pt x="1154" y="394"/>
                    <a:pt x="1154" y="394"/>
                    <a:pt x="1154" y="394"/>
                  </a:cubicBezTo>
                  <a:cubicBezTo>
                    <a:pt x="1154" y="393"/>
                    <a:pt x="1154" y="393"/>
                    <a:pt x="1154" y="393"/>
                  </a:cubicBezTo>
                  <a:cubicBezTo>
                    <a:pt x="1154" y="393"/>
                    <a:pt x="1154" y="393"/>
                    <a:pt x="1154" y="393"/>
                  </a:cubicBezTo>
                  <a:cubicBezTo>
                    <a:pt x="1154" y="393"/>
                    <a:pt x="1154" y="393"/>
                    <a:pt x="1154" y="393"/>
                  </a:cubicBezTo>
                  <a:cubicBezTo>
                    <a:pt x="1154" y="393"/>
                    <a:pt x="1154" y="393"/>
                    <a:pt x="1154" y="392"/>
                  </a:cubicBezTo>
                  <a:cubicBezTo>
                    <a:pt x="1154" y="392"/>
                    <a:pt x="1154" y="391"/>
                    <a:pt x="1154" y="391"/>
                  </a:cubicBezTo>
                  <a:cubicBezTo>
                    <a:pt x="1155" y="391"/>
                    <a:pt x="1155" y="390"/>
                    <a:pt x="1155" y="390"/>
                  </a:cubicBezTo>
                  <a:cubicBezTo>
                    <a:pt x="1155" y="390"/>
                    <a:pt x="1155" y="389"/>
                    <a:pt x="1155" y="389"/>
                  </a:cubicBezTo>
                  <a:cubicBezTo>
                    <a:pt x="1155" y="388"/>
                    <a:pt x="1155" y="388"/>
                    <a:pt x="1155" y="388"/>
                  </a:cubicBezTo>
                  <a:cubicBezTo>
                    <a:pt x="1155" y="388"/>
                    <a:pt x="1155" y="388"/>
                    <a:pt x="1155" y="388"/>
                  </a:cubicBezTo>
                  <a:cubicBezTo>
                    <a:pt x="1155" y="388"/>
                    <a:pt x="1155" y="388"/>
                    <a:pt x="1155" y="388"/>
                  </a:cubicBezTo>
                  <a:cubicBezTo>
                    <a:pt x="1155" y="387"/>
                    <a:pt x="1155" y="387"/>
                    <a:pt x="1155" y="387"/>
                  </a:cubicBezTo>
                  <a:cubicBezTo>
                    <a:pt x="1156" y="387"/>
                    <a:pt x="1156" y="387"/>
                    <a:pt x="1156" y="386"/>
                  </a:cubicBezTo>
                  <a:cubicBezTo>
                    <a:pt x="1156" y="386"/>
                    <a:pt x="1156" y="386"/>
                    <a:pt x="1156" y="386"/>
                  </a:cubicBezTo>
                  <a:cubicBezTo>
                    <a:pt x="1156" y="386"/>
                    <a:pt x="1156" y="386"/>
                    <a:pt x="1156" y="386"/>
                  </a:cubicBezTo>
                  <a:cubicBezTo>
                    <a:pt x="1156" y="385"/>
                    <a:pt x="1156" y="385"/>
                    <a:pt x="1156" y="385"/>
                  </a:cubicBezTo>
                  <a:cubicBezTo>
                    <a:pt x="1156" y="385"/>
                    <a:pt x="1156" y="385"/>
                    <a:pt x="1156" y="385"/>
                  </a:cubicBezTo>
                  <a:cubicBezTo>
                    <a:pt x="1156" y="384"/>
                    <a:pt x="1156" y="384"/>
                    <a:pt x="1156" y="383"/>
                  </a:cubicBezTo>
                  <a:cubicBezTo>
                    <a:pt x="1156" y="383"/>
                    <a:pt x="1156" y="383"/>
                    <a:pt x="1156" y="383"/>
                  </a:cubicBezTo>
                  <a:cubicBezTo>
                    <a:pt x="1156" y="383"/>
                    <a:pt x="1156" y="383"/>
                    <a:pt x="1156" y="383"/>
                  </a:cubicBezTo>
                  <a:cubicBezTo>
                    <a:pt x="1156" y="383"/>
                    <a:pt x="1156" y="383"/>
                    <a:pt x="1156" y="383"/>
                  </a:cubicBezTo>
                  <a:cubicBezTo>
                    <a:pt x="1156" y="383"/>
                    <a:pt x="1156" y="383"/>
                    <a:pt x="1156" y="383"/>
                  </a:cubicBezTo>
                  <a:cubicBezTo>
                    <a:pt x="1177" y="189"/>
                    <a:pt x="1177" y="189"/>
                    <a:pt x="1177" y="189"/>
                  </a:cubicBezTo>
                  <a:cubicBezTo>
                    <a:pt x="1177" y="190"/>
                    <a:pt x="1177" y="191"/>
                    <a:pt x="1177" y="192"/>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4" name="Freeform 13">
              <a:extLst>
                <a:ext uri="{FF2B5EF4-FFF2-40B4-BE49-F238E27FC236}">
                  <a16:creationId xmlns:a16="http://schemas.microsoft.com/office/drawing/2014/main" id="{7FF203DD-6106-479B-B562-B93575665014}"/>
                </a:ext>
              </a:extLst>
            </p:cNvPr>
            <p:cNvSpPr>
              <a:spLocks/>
            </p:cNvSpPr>
            <p:nvPr/>
          </p:nvSpPr>
          <p:spPr bwMode="auto">
            <a:xfrm>
              <a:off x="6948488" y="4078288"/>
              <a:ext cx="165100" cy="415925"/>
            </a:xfrm>
            <a:custGeom>
              <a:avLst/>
              <a:gdLst>
                <a:gd name="T0" fmla="*/ 2147483647 w 111"/>
                <a:gd name="T1" fmla="*/ 2147483647 h 284"/>
                <a:gd name="T2" fmla="*/ 2147483647 w 111"/>
                <a:gd name="T3" fmla="*/ 2147483647 h 284"/>
                <a:gd name="T4" fmla="*/ 2147483647 w 111"/>
                <a:gd name="T5" fmla="*/ 2147483647 h 284"/>
                <a:gd name="T6" fmla="*/ 2147483647 w 111"/>
                <a:gd name="T7" fmla="*/ 2147483647 h 284"/>
                <a:gd name="T8" fmla="*/ 2147483647 w 111"/>
                <a:gd name="T9" fmla="*/ 2147483647 h 284"/>
                <a:gd name="T10" fmla="*/ 2147483647 w 111"/>
                <a:gd name="T11" fmla="*/ 2147483647 h 284"/>
                <a:gd name="T12" fmla="*/ 2147483647 w 111"/>
                <a:gd name="T13" fmla="*/ 2147483647 h 284"/>
                <a:gd name="T14" fmla="*/ 2147483647 w 111"/>
                <a:gd name="T15" fmla="*/ 2147483647 h 284"/>
                <a:gd name="T16" fmla="*/ 2147483647 w 111"/>
                <a:gd name="T17" fmla="*/ 2147483647 h 284"/>
                <a:gd name="T18" fmla="*/ 2147483647 w 111"/>
                <a:gd name="T19" fmla="*/ 0 h 284"/>
                <a:gd name="T20" fmla="*/ 2147483647 w 111"/>
                <a:gd name="T21" fmla="*/ 2147483647 h 284"/>
                <a:gd name="T22" fmla="*/ 2147483647 w 111"/>
                <a:gd name="T23" fmla="*/ 2147483647 h 284"/>
                <a:gd name="T24" fmla="*/ 2147483647 w 111"/>
                <a:gd name="T25" fmla="*/ 2147483647 h 284"/>
                <a:gd name="T26" fmla="*/ 2147483647 w 111"/>
                <a:gd name="T27" fmla="*/ 2147483647 h 284"/>
                <a:gd name="T28" fmla="*/ 2147483647 w 111"/>
                <a:gd name="T29" fmla="*/ 2147483647 h 284"/>
                <a:gd name="T30" fmla="*/ 2147483647 w 111"/>
                <a:gd name="T31" fmla="*/ 2147483647 h 284"/>
                <a:gd name="T32" fmla="*/ 2147483647 w 111"/>
                <a:gd name="T33" fmla="*/ 2147483647 h 284"/>
                <a:gd name="T34" fmla="*/ 2147483647 w 111"/>
                <a:gd name="T35" fmla="*/ 2147483647 h 284"/>
                <a:gd name="T36" fmla="*/ 2147483647 w 111"/>
                <a:gd name="T37" fmla="*/ 2147483647 h 284"/>
                <a:gd name="T38" fmla="*/ 2147483647 w 111"/>
                <a:gd name="T39" fmla="*/ 2147483647 h 2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1"/>
                <a:gd name="T61" fmla="*/ 0 h 284"/>
                <a:gd name="T62" fmla="*/ 111 w 111"/>
                <a:gd name="T63" fmla="*/ 284 h 2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1" h="284">
                  <a:moveTo>
                    <a:pt x="80" y="284"/>
                  </a:moveTo>
                  <a:cubicBezTo>
                    <a:pt x="111" y="80"/>
                    <a:pt x="111" y="80"/>
                    <a:pt x="111" y="80"/>
                  </a:cubicBezTo>
                  <a:cubicBezTo>
                    <a:pt x="111" y="79"/>
                    <a:pt x="111" y="77"/>
                    <a:pt x="111" y="76"/>
                  </a:cubicBezTo>
                  <a:cubicBezTo>
                    <a:pt x="110" y="74"/>
                    <a:pt x="110" y="73"/>
                    <a:pt x="109" y="71"/>
                  </a:cubicBezTo>
                  <a:cubicBezTo>
                    <a:pt x="108" y="70"/>
                    <a:pt x="106" y="68"/>
                    <a:pt x="105" y="66"/>
                  </a:cubicBezTo>
                  <a:cubicBezTo>
                    <a:pt x="103" y="65"/>
                    <a:pt x="101" y="63"/>
                    <a:pt x="99" y="61"/>
                  </a:cubicBezTo>
                  <a:cubicBezTo>
                    <a:pt x="94" y="58"/>
                    <a:pt x="87" y="54"/>
                    <a:pt x="79" y="49"/>
                  </a:cubicBezTo>
                  <a:cubicBezTo>
                    <a:pt x="71" y="44"/>
                    <a:pt x="63" y="39"/>
                    <a:pt x="55" y="33"/>
                  </a:cubicBezTo>
                  <a:cubicBezTo>
                    <a:pt x="47" y="28"/>
                    <a:pt x="40" y="22"/>
                    <a:pt x="36" y="16"/>
                  </a:cubicBezTo>
                  <a:cubicBezTo>
                    <a:pt x="31" y="11"/>
                    <a:pt x="28" y="5"/>
                    <a:pt x="29" y="0"/>
                  </a:cubicBezTo>
                  <a:cubicBezTo>
                    <a:pt x="1" y="198"/>
                    <a:pt x="1" y="198"/>
                    <a:pt x="1" y="198"/>
                  </a:cubicBezTo>
                  <a:cubicBezTo>
                    <a:pt x="0" y="204"/>
                    <a:pt x="2" y="210"/>
                    <a:pt x="7" y="216"/>
                  </a:cubicBezTo>
                  <a:cubicBezTo>
                    <a:pt x="12" y="221"/>
                    <a:pt x="18" y="228"/>
                    <a:pt x="26" y="233"/>
                  </a:cubicBezTo>
                  <a:cubicBezTo>
                    <a:pt x="33" y="239"/>
                    <a:pt x="41" y="245"/>
                    <a:pt x="49" y="250"/>
                  </a:cubicBezTo>
                  <a:cubicBezTo>
                    <a:pt x="57" y="255"/>
                    <a:pt x="63" y="260"/>
                    <a:pt x="68" y="264"/>
                  </a:cubicBezTo>
                  <a:cubicBezTo>
                    <a:pt x="71" y="265"/>
                    <a:pt x="73" y="267"/>
                    <a:pt x="74" y="269"/>
                  </a:cubicBezTo>
                  <a:cubicBezTo>
                    <a:pt x="76" y="271"/>
                    <a:pt x="77" y="272"/>
                    <a:pt x="78" y="274"/>
                  </a:cubicBezTo>
                  <a:cubicBezTo>
                    <a:pt x="79" y="276"/>
                    <a:pt x="79" y="277"/>
                    <a:pt x="80" y="279"/>
                  </a:cubicBezTo>
                  <a:cubicBezTo>
                    <a:pt x="80" y="280"/>
                    <a:pt x="80" y="281"/>
                    <a:pt x="80" y="282"/>
                  </a:cubicBezTo>
                  <a:cubicBezTo>
                    <a:pt x="80" y="282"/>
                    <a:pt x="80" y="283"/>
                    <a:pt x="80" y="28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5" name="Freeform 14">
              <a:extLst>
                <a:ext uri="{FF2B5EF4-FFF2-40B4-BE49-F238E27FC236}">
                  <a16:creationId xmlns:a16="http://schemas.microsoft.com/office/drawing/2014/main" id="{CD1392D0-9C59-4202-9467-A98D796D2951}"/>
                </a:ext>
              </a:extLst>
            </p:cNvPr>
            <p:cNvSpPr>
              <a:spLocks/>
            </p:cNvSpPr>
            <p:nvPr/>
          </p:nvSpPr>
          <p:spPr bwMode="auto">
            <a:xfrm>
              <a:off x="6489700" y="4191000"/>
              <a:ext cx="2219325" cy="1125538"/>
            </a:xfrm>
            <a:custGeom>
              <a:avLst/>
              <a:gdLst>
                <a:gd name="T0" fmla="*/ 2147483647 w 1509"/>
                <a:gd name="T1" fmla="*/ 2147483647 h 764"/>
                <a:gd name="T2" fmla="*/ 2147483647 w 1509"/>
                <a:gd name="T3" fmla="*/ 2147483647 h 764"/>
                <a:gd name="T4" fmla="*/ 2147483647 w 1509"/>
                <a:gd name="T5" fmla="*/ 2147483647 h 764"/>
                <a:gd name="T6" fmla="*/ 2147483647 w 1509"/>
                <a:gd name="T7" fmla="*/ 2147483647 h 764"/>
                <a:gd name="T8" fmla="*/ 2147483647 w 1509"/>
                <a:gd name="T9" fmla="*/ 2147483647 h 764"/>
                <a:gd name="T10" fmla="*/ 2147483647 w 1509"/>
                <a:gd name="T11" fmla="*/ 2147483647 h 764"/>
                <a:gd name="T12" fmla="*/ 2147483647 w 1509"/>
                <a:gd name="T13" fmla="*/ 2147483647 h 764"/>
                <a:gd name="T14" fmla="*/ 2147483647 w 1509"/>
                <a:gd name="T15" fmla="*/ 2147483647 h 764"/>
                <a:gd name="T16" fmla="*/ 2147483647 w 1509"/>
                <a:gd name="T17" fmla="*/ 2147483647 h 764"/>
                <a:gd name="T18" fmla="*/ 2147483647 w 1509"/>
                <a:gd name="T19" fmla="*/ 2147483647 h 764"/>
                <a:gd name="T20" fmla="*/ 2147483647 w 1509"/>
                <a:gd name="T21" fmla="*/ 2147483647 h 764"/>
                <a:gd name="T22" fmla="*/ 2147483647 w 1509"/>
                <a:gd name="T23" fmla="*/ 2147483647 h 764"/>
                <a:gd name="T24" fmla="*/ 2147483647 w 1509"/>
                <a:gd name="T25" fmla="*/ 2147483647 h 764"/>
                <a:gd name="T26" fmla="*/ 2147483647 w 1509"/>
                <a:gd name="T27" fmla="*/ 2147483647 h 764"/>
                <a:gd name="T28" fmla="*/ 2147483647 w 1509"/>
                <a:gd name="T29" fmla="*/ 2147483647 h 764"/>
                <a:gd name="T30" fmla="*/ 2147483647 w 1509"/>
                <a:gd name="T31" fmla="*/ 2147483647 h 764"/>
                <a:gd name="T32" fmla="*/ 2147483647 w 1509"/>
                <a:gd name="T33" fmla="*/ 2147483647 h 764"/>
                <a:gd name="T34" fmla="*/ 2147483647 w 1509"/>
                <a:gd name="T35" fmla="*/ 2147483647 h 764"/>
                <a:gd name="T36" fmla="*/ 2147483647 w 1509"/>
                <a:gd name="T37" fmla="*/ 2147483647 h 764"/>
                <a:gd name="T38" fmla="*/ 2147483647 w 1509"/>
                <a:gd name="T39" fmla="*/ 2147483647 h 764"/>
                <a:gd name="T40" fmla="*/ 2147483647 w 1509"/>
                <a:gd name="T41" fmla="*/ 2147483647 h 764"/>
                <a:gd name="T42" fmla="*/ 2147483647 w 1509"/>
                <a:gd name="T43" fmla="*/ 2147483647 h 764"/>
                <a:gd name="T44" fmla="*/ 2147483647 w 1509"/>
                <a:gd name="T45" fmla="*/ 2147483647 h 764"/>
                <a:gd name="T46" fmla="*/ 2147483647 w 1509"/>
                <a:gd name="T47" fmla="*/ 2147483647 h 764"/>
                <a:gd name="T48" fmla="*/ 2147483647 w 1509"/>
                <a:gd name="T49" fmla="*/ 2147483647 h 764"/>
                <a:gd name="T50" fmla="*/ 2147483647 w 1509"/>
                <a:gd name="T51" fmla="*/ 2147483647 h 764"/>
                <a:gd name="T52" fmla="*/ 2147483647 w 1509"/>
                <a:gd name="T53" fmla="*/ 2147483647 h 764"/>
                <a:gd name="T54" fmla="*/ 2147483647 w 1509"/>
                <a:gd name="T55" fmla="*/ 2147483647 h 764"/>
                <a:gd name="T56" fmla="*/ 2147483647 w 1509"/>
                <a:gd name="T57" fmla="*/ 2147483647 h 764"/>
                <a:gd name="T58" fmla="*/ 2147483647 w 1509"/>
                <a:gd name="T59" fmla="*/ 2147483647 h 764"/>
                <a:gd name="T60" fmla="*/ 2147483647 w 1509"/>
                <a:gd name="T61" fmla="*/ 2147483647 h 764"/>
                <a:gd name="T62" fmla="*/ 2147483647 w 1509"/>
                <a:gd name="T63" fmla="*/ 2147483647 h 764"/>
                <a:gd name="T64" fmla="*/ 2147483647 w 1509"/>
                <a:gd name="T65" fmla="*/ 2147483647 h 764"/>
                <a:gd name="T66" fmla="*/ 2147483647 w 1509"/>
                <a:gd name="T67" fmla="*/ 2147483647 h 764"/>
                <a:gd name="T68" fmla="*/ 0 w 1509"/>
                <a:gd name="T69" fmla="*/ 2147483647 h 764"/>
                <a:gd name="T70" fmla="*/ 2147483647 w 1509"/>
                <a:gd name="T71" fmla="*/ 2147483647 h 764"/>
                <a:gd name="T72" fmla="*/ 2147483647 w 1509"/>
                <a:gd name="T73" fmla="*/ 2147483647 h 764"/>
                <a:gd name="T74" fmla="*/ 2147483647 w 1509"/>
                <a:gd name="T75" fmla="*/ 2147483647 h 764"/>
                <a:gd name="T76" fmla="*/ 2147483647 w 1509"/>
                <a:gd name="T77" fmla="*/ 2147483647 h 764"/>
                <a:gd name="T78" fmla="*/ 2147483647 w 1509"/>
                <a:gd name="T79" fmla="*/ 2147483647 h 764"/>
                <a:gd name="T80" fmla="*/ 2147483647 w 1509"/>
                <a:gd name="T81" fmla="*/ 2147483647 h 764"/>
                <a:gd name="T82" fmla="*/ 2147483647 w 1509"/>
                <a:gd name="T83" fmla="*/ 2147483647 h 764"/>
                <a:gd name="T84" fmla="*/ 2147483647 w 1509"/>
                <a:gd name="T85" fmla="*/ 2147483647 h 764"/>
                <a:gd name="T86" fmla="*/ 2147483647 w 1509"/>
                <a:gd name="T87" fmla="*/ 2147483647 h 764"/>
                <a:gd name="T88" fmla="*/ 2147483647 w 1509"/>
                <a:gd name="T89" fmla="*/ 2147483647 h 764"/>
                <a:gd name="T90" fmla="*/ 2147483647 w 1509"/>
                <a:gd name="T91" fmla="*/ 2147483647 h 764"/>
                <a:gd name="T92" fmla="*/ 2147483647 w 1509"/>
                <a:gd name="T93" fmla="*/ 2147483647 h 764"/>
                <a:gd name="T94" fmla="*/ 2147483647 w 1509"/>
                <a:gd name="T95" fmla="*/ 2147483647 h 764"/>
                <a:gd name="T96" fmla="*/ 2147483647 w 1509"/>
                <a:gd name="T97" fmla="*/ 2147483647 h 764"/>
                <a:gd name="T98" fmla="*/ 2147483647 w 1509"/>
                <a:gd name="T99" fmla="*/ 2147483647 h 764"/>
                <a:gd name="T100" fmla="*/ 2147483647 w 1509"/>
                <a:gd name="T101" fmla="*/ 2147483647 h 764"/>
                <a:gd name="T102" fmla="*/ 2147483647 w 1509"/>
                <a:gd name="T103" fmla="*/ 2147483647 h 764"/>
                <a:gd name="T104" fmla="*/ 2147483647 w 1509"/>
                <a:gd name="T105" fmla="*/ 2147483647 h 764"/>
                <a:gd name="T106" fmla="*/ 2147483647 w 1509"/>
                <a:gd name="T107" fmla="*/ 2147483647 h 764"/>
                <a:gd name="T108" fmla="*/ 2147483647 w 1509"/>
                <a:gd name="T109" fmla="*/ 2147483647 h 764"/>
                <a:gd name="T110" fmla="*/ 2147483647 w 1509"/>
                <a:gd name="T111" fmla="*/ 2147483647 h 764"/>
                <a:gd name="T112" fmla="*/ 2147483647 w 1509"/>
                <a:gd name="T113" fmla="*/ 2147483647 h 764"/>
                <a:gd name="T114" fmla="*/ 2147483647 w 1509"/>
                <a:gd name="T115" fmla="*/ 2147483647 h 764"/>
                <a:gd name="T116" fmla="*/ 2147483647 w 1509"/>
                <a:gd name="T117" fmla="*/ 2147483647 h 764"/>
                <a:gd name="T118" fmla="*/ 2147483647 w 1509"/>
                <a:gd name="T119" fmla="*/ 2147483647 h 764"/>
                <a:gd name="T120" fmla="*/ 2147483647 w 1509"/>
                <a:gd name="T121" fmla="*/ 2147483647 h 764"/>
                <a:gd name="T122" fmla="*/ 2147483647 w 1509"/>
                <a:gd name="T123" fmla="*/ 2147483647 h 7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09"/>
                <a:gd name="T187" fmla="*/ 0 h 764"/>
                <a:gd name="T188" fmla="*/ 1509 w 1509"/>
                <a:gd name="T189" fmla="*/ 764 h 7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09" h="764">
                  <a:moveTo>
                    <a:pt x="1508" y="498"/>
                  </a:moveTo>
                  <a:cubicBezTo>
                    <a:pt x="1508" y="498"/>
                    <a:pt x="1508" y="498"/>
                    <a:pt x="1508" y="498"/>
                  </a:cubicBezTo>
                  <a:cubicBezTo>
                    <a:pt x="1508" y="498"/>
                    <a:pt x="1508" y="499"/>
                    <a:pt x="1507" y="500"/>
                  </a:cubicBezTo>
                  <a:cubicBezTo>
                    <a:pt x="1507" y="500"/>
                    <a:pt x="1507" y="500"/>
                    <a:pt x="1507" y="500"/>
                  </a:cubicBezTo>
                  <a:cubicBezTo>
                    <a:pt x="1507" y="500"/>
                    <a:pt x="1506" y="501"/>
                    <a:pt x="1506" y="501"/>
                  </a:cubicBezTo>
                  <a:cubicBezTo>
                    <a:pt x="1505" y="501"/>
                    <a:pt x="1505" y="502"/>
                    <a:pt x="1504" y="502"/>
                  </a:cubicBezTo>
                  <a:cubicBezTo>
                    <a:pt x="1504" y="503"/>
                    <a:pt x="1504" y="503"/>
                    <a:pt x="1503" y="503"/>
                  </a:cubicBezTo>
                  <a:cubicBezTo>
                    <a:pt x="1502" y="504"/>
                    <a:pt x="1502" y="504"/>
                    <a:pt x="1502" y="504"/>
                  </a:cubicBezTo>
                  <a:cubicBezTo>
                    <a:pt x="1502" y="504"/>
                    <a:pt x="1502" y="504"/>
                    <a:pt x="1502" y="504"/>
                  </a:cubicBezTo>
                  <a:cubicBezTo>
                    <a:pt x="1501" y="504"/>
                    <a:pt x="1501" y="505"/>
                    <a:pt x="1501" y="505"/>
                  </a:cubicBezTo>
                  <a:cubicBezTo>
                    <a:pt x="1500" y="505"/>
                    <a:pt x="1500" y="505"/>
                    <a:pt x="1500" y="505"/>
                  </a:cubicBezTo>
                  <a:cubicBezTo>
                    <a:pt x="1500" y="505"/>
                    <a:pt x="1499" y="506"/>
                    <a:pt x="1499" y="506"/>
                  </a:cubicBezTo>
                  <a:cubicBezTo>
                    <a:pt x="1498" y="506"/>
                    <a:pt x="1498" y="506"/>
                    <a:pt x="1498" y="506"/>
                  </a:cubicBezTo>
                  <a:cubicBezTo>
                    <a:pt x="1498" y="506"/>
                    <a:pt x="1497" y="507"/>
                    <a:pt x="1496" y="507"/>
                  </a:cubicBezTo>
                  <a:cubicBezTo>
                    <a:pt x="1496" y="507"/>
                    <a:pt x="1496" y="507"/>
                    <a:pt x="1496" y="507"/>
                  </a:cubicBezTo>
                  <a:cubicBezTo>
                    <a:pt x="1495" y="507"/>
                    <a:pt x="1494" y="508"/>
                    <a:pt x="1493" y="508"/>
                  </a:cubicBezTo>
                  <a:cubicBezTo>
                    <a:pt x="1493" y="508"/>
                    <a:pt x="1493" y="508"/>
                    <a:pt x="1493" y="508"/>
                  </a:cubicBezTo>
                  <a:cubicBezTo>
                    <a:pt x="1492" y="509"/>
                    <a:pt x="1491" y="509"/>
                    <a:pt x="1491" y="509"/>
                  </a:cubicBezTo>
                  <a:cubicBezTo>
                    <a:pt x="1490" y="509"/>
                    <a:pt x="1490" y="509"/>
                    <a:pt x="1490" y="509"/>
                  </a:cubicBezTo>
                  <a:cubicBezTo>
                    <a:pt x="1489" y="510"/>
                    <a:pt x="1488" y="510"/>
                    <a:pt x="1488" y="510"/>
                  </a:cubicBezTo>
                  <a:cubicBezTo>
                    <a:pt x="1487" y="510"/>
                    <a:pt x="1487" y="510"/>
                    <a:pt x="1486" y="510"/>
                  </a:cubicBezTo>
                  <a:cubicBezTo>
                    <a:pt x="1486" y="511"/>
                    <a:pt x="1485" y="511"/>
                    <a:pt x="1484" y="511"/>
                  </a:cubicBezTo>
                  <a:cubicBezTo>
                    <a:pt x="1484" y="511"/>
                    <a:pt x="1484" y="511"/>
                    <a:pt x="1483" y="511"/>
                  </a:cubicBezTo>
                  <a:cubicBezTo>
                    <a:pt x="1482" y="511"/>
                    <a:pt x="1482" y="512"/>
                    <a:pt x="1481" y="512"/>
                  </a:cubicBezTo>
                  <a:cubicBezTo>
                    <a:pt x="1480" y="512"/>
                    <a:pt x="1480" y="512"/>
                    <a:pt x="1479" y="512"/>
                  </a:cubicBezTo>
                  <a:cubicBezTo>
                    <a:pt x="1479" y="512"/>
                    <a:pt x="1478" y="512"/>
                    <a:pt x="1477" y="513"/>
                  </a:cubicBezTo>
                  <a:cubicBezTo>
                    <a:pt x="1476" y="513"/>
                    <a:pt x="1476" y="513"/>
                    <a:pt x="1475" y="513"/>
                  </a:cubicBezTo>
                  <a:cubicBezTo>
                    <a:pt x="1474" y="513"/>
                    <a:pt x="1474" y="513"/>
                    <a:pt x="1474" y="513"/>
                  </a:cubicBezTo>
                  <a:cubicBezTo>
                    <a:pt x="1473" y="513"/>
                    <a:pt x="1472" y="513"/>
                    <a:pt x="1471" y="514"/>
                  </a:cubicBezTo>
                  <a:cubicBezTo>
                    <a:pt x="1471" y="514"/>
                    <a:pt x="1470" y="514"/>
                    <a:pt x="1470" y="514"/>
                  </a:cubicBezTo>
                  <a:cubicBezTo>
                    <a:pt x="1469" y="514"/>
                    <a:pt x="1468" y="514"/>
                    <a:pt x="1468" y="514"/>
                  </a:cubicBezTo>
                  <a:cubicBezTo>
                    <a:pt x="1467" y="514"/>
                    <a:pt x="1466" y="514"/>
                    <a:pt x="1465" y="515"/>
                  </a:cubicBezTo>
                  <a:cubicBezTo>
                    <a:pt x="1465" y="515"/>
                    <a:pt x="1464" y="515"/>
                    <a:pt x="1463" y="515"/>
                  </a:cubicBezTo>
                  <a:cubicBezTo>
                    <a:pt x="1462" y="515"/>
                    <a:pt x="1462" y="515"/>
                    <a:pt x="1461" y="515"/>
                  </a:cubicBezTo>
                  <a:cubicBezTo>
                    <a:pt x="1460" y="515"/>
                    <a:pt x="1459" y="515"/>
                    <a:pt x="1459" y="515"/>
                  </a:cubicBezTo>
                  <a:cubicBezTo>
                    <a:pt x="1458" y="515"/>
                    <a:pt x="1457" y="516"/>
                    <a:pt x="1456" y="516"/>
                  </a:cubicBezTo>
                  <a:cubicBezTo>
                    <a:pt x="1455" y="516"/>
                    <a:pt x="1455" y="516"/>
                    <a:pt x="1454" y="516"/>
                  </a:cubicBezTo>
                  <a:cubicBezTo>
                    <a:pt x="1453" y="516"/>
                    <a:pt x="1452" y="516"/>
                    <a:pt x="1451" y="516"/>
                  </a:cubicBezTo>
                  <a:cubicBezTo>
                    <a:pt x="1450" y="516"/>
                    <a:pt x="1449" y="516"/>
                    <a:pt x="1448" y="516"/>
                  </a:cubicBezTo>
                  <a:cubicBezTo>
                    <a:pt x="1448" y="516"/>
                    <a:pt x="1447" y="517"/>
                    <a:pt x="1446" y="517"/>
                  </a:cubicBezTo>
                  <a:cubicBezTo>
                    <a:pt x="1445" y="517"/>
                    <a:pt x="1444" y="517"/>
                    <a:pt x="1443" y="517"/>
                  </a:cubicBezTo>
                  <a:cubicBezTo>
                    <a:pt x="1442" y="517"/>
                    <a:pt x="1441" y="517"/>
                    <a:pt x="1440" y="517"/>
                  </a:cubicBezTo>
                  <a:cubicBezTo>
                    <a:pt x="1439" y="517"/>
                    <a:pt x="1438" y="517"/>
                    <a:pt x="1437" y="517"/>
                  </a:cubicBezTo>
                  <a:cubicBezTo>
                    <a:pt x="1436" y="517"/>
                    <a:pt x="1435" y="517"/>
                    <a:pt x="1434" y="517"/>
                  </a:cubicBezTo>
                  <a:cubicBezTo>
                    <a:pt x="1433" y="517"/>
                    <a:pt x="1432" y="517"/>
                    <a:pt x="1431" y="518"/>
                  </a:cubicBezTo>
                  <a:cubicBezTo>
                    <a:pt x="1430" y="518"/>
                    <a:pt x="1429" y="518"/>
                    <a:pt x="1427" y="518"/>
                  </a:cubicBezTo>
                  <a:cubicBezTo>
                    <a:pt x="1427" y="518"/>
                    <a:pt x="1426" y="518"/>
                    <a:pt x="1425" y="518"/>
                  </a:cubicBezTo>
                  <a:cubicBezTo>
                    <a:pt x="1424" y="518"/>
                    <a:pt x="1422" y="518"/>
                    <a:pt x="1421" y="518"/>
                  </a:cubicBezTo>
                  <a:cubicBezTo>
                    <a:pt x="1419" y="518"/>
                    <a:pt x="1418" y="518"/>
                    <a:pt x="1416" y="518"/>
                  </a:cubicBezTo>
                  <a:cubicBezTo>
                    <a:pt x="1415" y="518"/>
                    <a:pt x="1415" y="518"/>
                    <a:pt x="1414" y="518"/>
                  </a:cubicBezTo>
                  <a:cubicBezTo>
                    <a:pt x="1412" y="518"/>
                    <a:pt x="1409" y="518"/>
                    <a:pt x="1407" y="518"/>
                  </a:cubicBezTo>
                  <a:cubicBezTo>
                    <a:pt x="1406" y="518"/>
                    <a:pt x="1406" y="518"/>
                    <a:pt x="1406" y="518"/>
                  </a:cubicBezTo>
                  <a:cubicBezTo>
                    <a:pt x="1404" y="518"/>
                    <a:pt x="1401" y="518"/>
                    <a:pt x="1399" y="518"/>
                  </a:cubicBezTo>
                  <a:cubicBezTo>
                    <a:pt x="1397" y="518"/>
                    <a:pt x="1395" y="518"/>
                    <a:pt x="1393" y="518"/>
                  </a:cubicBezTo>
                  <a:cubicBezTo>
                    <a:pt x="1391" y="518"/>
                    <a:pt x="1389" y="518"/>
                    <a:pt x="1387" y="518"/>
                  </a:cubicBezTo>
                  <a:cubicBezTo>
                    <a:pt x="1385" y="518"/>
                    <a:pt x="1384" y="518"/>
                    <a:pt x="1382" y="518"/>
                  </a:cubicBezTo>
                  <a:cubicBezTo>
                    <a:pt x="1380" y="518"/>
                    <a:pt x="1378" y="518"/>
                    <a:pt x="1376" y="518"/>
                  </a:cubicBezTo>
                  <a:cubicBezTo>
                    <a:pt x="1327" y="518"/>
                    <a:pt x="1234" y="519"/>
                    <a:pt x="1121" y="520"/>
                  </a:cubicBezTo>
                  <a:cubicBezTo>
                    <a:pt x="1008" y="521"/>
                    <a:pt x="876" y="522"/>
                    <a:pt x="749" y="523"/>
                  </a:cubicBezTo>
                  <a:cubicBezTo>
                    <a:pt x="621" y="524"/>
                    <a:pt x="499" y="525"/>
                    <a:pt x="405" y="526"/>
                  </a:cubicBezTo>
                  <a:cubicBezTo>
                    <a:pt x="311" y="527"/>
                    <a:pt x="247" y="528"/>
                    <a:pt x="235" y="528"/>
                  </a:cubicBezTo>
                  <a:cubicBezTo>
                    <a:pt x="234" y="528"/>
                    <a:pt x="233" y="528"/>
                    <a:pt x="232" y="528"/>
                  </a:cubicBezTo>
                  <a:cubicBezTo>
                    <a:pt x="231" y="528"/>
                    <a:pt x="230" y="528"/>
                    <a:pt x="229" y="528"/>
                  </a:cubicBezTo>
                  <a:cubicBezTo>
                    <a:pt x="228" y="528"/>
                    <a:pt x="227" y="528"/>
                    <a:pt x="226" y="528"/>
                  </a:cubicBezTo>
                  <a:cubicBezTo>
                    <a:pt x="225" y="528"/>
                    <a:pt x="224" y="528"/>
                    <a:pt x="223" y="528"/>
                  </a:cubicBezTo>
                  <a:cubicBezTo>
                    <a:pt x="221" y="528"/>
                    <a:pt x="218" y="528"/>
                    <a:pt x="216" y="528"/>
                  </a:cubicBezTo>
                  <a:cubicBezTo>
                    <a:pt x="216" y="528"/>
                    <a:pt x="216" y="528"/>
                    <a:pt x="216" y="528"/>
                  </a:cubicBezTo>
                  <a:cubicBezTo>
                    <a:pt x="213" y="528"/>
                    <a:pt x="210" y="528"/>
                    <a:pt x="208" y="528"/>
                  </a:cubicBezTo>
                  <a:cubicBezTo>
                    <a:pt x="208" y="528"/>
                    <a:pt x="208" y="528"/>
                    <a:pt x="208" y="528"/>
                  </a:cubicBezTo>
                  <a:cubicBezTo>
                    <a:pt x="205" y="528"/>
                    <a:pt x="203" y="528"/>
                    <a:pt x="200" y="527"/>
                  </a:cubicBezTo>
                  <a:cubicBezTo>
                    <a:pt x="200" y="527"/>
                    <a:pt x="200" y="527"/>
                    <a:pt x="200" y="527"/>
                  </a:cubicBezTo>
                  <a:cubicBezTo>
                    <a:pt x="198" y="527"/>
                    <a:pt x="196" y="527"/>
                    <a:pt x="193" y="527"/>
                  </a:cubicBezTo>
                  <a:cubicBezTo>
                    <a:pt x="193" y="526"/>
                    <a:pt x="193" y="526"/>
                    <a:pt x="193" y="526"/>
                  </a:cubicBezTo>
                  <a:cubicBezTo>
                    <a:pt x="189" y="526"/>
                    <a:pt x="184" y="525"/>
                    <a:pt x="180" y="523"/>
                  </a:cubicBezTo>
                  <a:cubicBezTo>
                    <a:pt x="180" y="523"/>
                    <a:pt x="180" y="523"/>
                    <a:pt x="180" y="523"/>
                  </a:cubicBezTo>
                  <a:cubicBezTo>
                    <a:pt x="178" y="523"/>
                    <a:pt x="176" y="522"/>
                    <a:pt x="174" y="521"/>
                  </a:cubicBezTo>
                  <a:cubicBezTo>
                    <a:pt x="174" y="521"/>
                    <a:pt x="174" y="521"/>
                    <a:pt x="174" y="521"/>
                  </a:cubicBezTo>
                  <a:cubicBezTo>
                    <a:pt x="172" y="520"/>
                    <a:pt x="170" y="519"/>
                    <a:pt x="168" y="518"/>
                  </a:cubicBezTo>
                  <a:cubicBezTo>
                    <a:pt x="168" y="518"/>
                    <a:pt x="167" y="518"/>
                    <a:pt x="167" y="518"/>
                  </a:cubicBezTo>
                  <a:cubicBezTo>
                    <a:pt x="167" y="517"/>
                    <a:pt x="166" y="517"/>
                    <a:pt x="166" y="517"/>
                  </a:cubicBezTo>
                  <a:cubicBezTo>
                    <a:pt x="165" y="517"/>
                    <a:pt x="165" y="516"/>
                    <a:pt x="164" y="516"/>
                  </a:cubicBezTo>
                  <a:cubicBezTo>
                    <a:pt x="164" y="516"/>
                    <a:pt x="163" y="515"/>
                    <a:pt x="163" y="515"/>
                  </a:cubicBezTo>
                  <a:cubicBezTo>
                    <a:pt x="162" y="515"/>
                    <a:pt x="162" y="514"/>
                    <a:pt x="161" y="514"/>
                  </a:cubicBezTo>
                  <a:cubicBezTo>
                    <a:pt x="161" y="513"/>
                    <a:pt x="160" y="513"/>
                    <a:pt x="160" y="513"/>
                  </a:cubicBezTo>
                  <a:cubicBezTo>
                    <a:pt x="159" y="512"/>
                    <a:pt x="159" y="512"/>
                    <a:pt x="158" y="511"/>
                  </a:cubicBezTo>
                  <a:cubicBezTo>
                    <a:pt x="158" y="511"/>
                    <a:pt x="158" y="511"/>
                    <a:pt x="157" y="510"/>
                  </a:cubicBezTo>
                  <a:cubicBezTo>
                    <a:pt x="157" y="510"/>
                    <a:pt x="156" y="509"/>
                    <a:pt x="155" y="509"/>
                  </a:cubicBezTo>
                  <a:cubicBezTo>
                    <a:pt x="155" y="508"/>
                    <a:pt x="155" y="508"/>
                    <a:pt x="155" y="508"/>
                  </a:cubicBezTo>
                  <a:cubicBezTo>
                    <a:pt x="154" y="507"/>
                    <a:pt x="153" y="506"/>
                    <a:pt x="152" y="505"/>
                  </a:cubicBezTo>
                  <a:cubicBezTo>
                    <a:pt x="151" y="504"/>
                    <a:pt x="151" y="504"/>
                    <a:pt x="151" y="504"/>
                  </a:cubicBezTo>
                  <a:cubicBezTo>
                    <a:pt x="151" y="503"/>
                    <a:pt x="150" y="503"/>
                    <a:pt x="149" y="502"/>
                  </a:cubicBezTo>
                  <a:cubicBezTo>
                    <a:pt x="149" y="502"/>
                    <a:pt x="149" y="501"/>
                    <a:pt x="149" y="501"/>
                  </a:cubicBezTo>
                  <a:cubicBezTo>
                    <a:pt x="148" y="500"/>
                    <a:pt x="148" y="499"/>
                    <a:pt x="147" y="499"/>
                  </a:cubicBezTo>
                  <a:cubicBezTo>
                    <a:pt x="147" y="498"/>
                    <a:pt x="146" y="498"/>
                    <a:pt x="146" y="497"/>
                  </a:cubicBezTo>
                  <a:cubicBezTo>
                    <a:pt x="146" y="497"/>
                    <a:pt x="145" y="496"/>
                    <a:pt x="145" y="495"/>
                  </a:cubicBezTo>
                  <a:cubicBezTo>
                    <a:pt x="144" y="495"/>
                    <a:pt x="144" y="494"/>
                    <a:pt x="144" y="494"/>
                  </a:cubicBezTo>
                  <a:cubicBezTo>
                    <a:pt x="143" y="493"/>
                    <a:pt x="143" y="492"/>
                    <a:pt x="143" y="491"/>
                  </a:cubicBezTo>
                  <a:cubicBezTo>
                    <a:pt x="142" y="491"/>
                    <a:pt x="142" y="490"/>
                    <a:pt x="142" y="490"/>
                  </a:cubicBezTo>
                  <a:cubicBezTo>
                    <a:pt x="141" y="489"/>
                    <a:pt x="141" y="488"/>
                    <a:pt x="140" y="487"/>
                  </a:cubicBezTo>
                  <a:cubicBezTo>
                    <a:pt x="140" y="487"/>
                    <a:pt x="140" y="486"/>
                    <a:pt x="140" y="486"/>
                  </a:cubicBezTo>
                  <a:cubicBezTo>
                    <a:pt x="139" y="485"/>
                    <a:pt x="139" y="484"/>
                    <a:pt x="138" y="483"/>
                  </a:cubicBezTo>
                  <a:cubicBezTo>
                    <a:pt x="138" y="482"/>
                    <a:pt x="138" y="482"/>
                    <a:pt x="138" y="481"/>
                  </a:cubicBezTo>
                  <a:cubicBezTo>
                    <a:pt x="137" y="480"/>
                    <a:pt x="137" y="479"/>
                    <a:pt x="136" y="478"/>
                  </a:cubicBezTo>
                  <a:cubicBezTo>
                    <a:pt x="136" y="478"/>
                    <a:pt x="136" y="477"/>
                    <a:pt x="136" y="476"/>
                  </a:cubicBezTo>
                  <a:cubicBezTo>
                    <a:pt x="135" y="475"/>
                    <a:pt x="135" y="474"/>
                    <a:pt x="134" y="473"/>
                  </a:cubicBezTo>
                  <a:cubicBezTo>
                    <a:pt x="134" y="473"/>
                    <a:pt x="134" y="472"/>
                    <a:pt x="134" y="471"/>
                  </a:cubicBezTo>
                  <a:cubicBezTo>
                    <a:pt x="133" y="470"/>
                    <a:pt x="133" y="468"/>
                    <a:pt x="132" y="466"/>
                  </a:cubicBezTo>
                  <a:cubicBezTo>
                    <a:pt x="128" y="454"/>
                    <a:pt x="124" y="439"/>
                    <a:pt x="119" y="424"/>
                  </a:cubicBezTo>
                  <a:cubicBezTo>
                    <a:pt x="114" y="409"/>
                    <a:pt x="109" y="393"/>
                    <a:pt x="104" y="378"/>
                  </a:cubicBezTo>
                  <a:cubicBezTo>
                    <a:pt x="103" y="373"/>
                    <a:pt x="102" y="368"/>
                    <a:pt x="100" y="363"/>
                  </a:cubicBezTo>
                  <a:cubicBezTo>
                    <a:pt x="101" y="363"/>
                    <a:pt x="101" y="363"/>
                    <a:pt x="101" y="363"/>
                  </a:cubicBezTo>
                  <a:cubicBezTo>
                    <a:pt x="102" y="364"/>
                    <a:pt x="103" y="364"/>
                    <a:pt x="104" y="364"/>
                  </a:cubicBezTo>
                  <a:cubicBezTo>
                    <a:pt x="105" y="364"/>
                    <a:pt x="106" y="364"/>
                    <a:pt x="107" y="364"/>
                  </a:cubicBezTo>
                  <a:cubicBezTo>
                    <a:pt x="107" y="364"/>
                    <a:pt x="107" y="364"/>
                    <a:pt x="107" y="364"/>
                  </a:cubicBezTo>
                  <a:cubicBezTo>
                    <a:pt x="108" y="364"/>
                    <a:pt x="108" y="364"/>
                    <a:pt x="109" y="364"/>
                  </a:cubicBezTo>
                  <a:cubicBezTo>
                    <a:pt x="110" y="365"/>
                    <a:pt x="112" y="365"/>
                    <a:pt x="113" y="365"/>
                  </a:cubicBezTo>
                  <a:cubicBezTo>
                    <a:pt x="115" y="365"/>
                    <a:pt x="117" y="365"/>
                    <a:pt x="118" y="365"/>
                  </a:cubicBezTo>
                  <a:cubicBezTo>
                    <a:pt x="119" y="365"/>
                    <a:pt x="119" y="365"/>
                    <a:pt x="119" y="365"/>
                  </a:cubicBezTo>
                  <a:cubicBezTo>
                    <a:pt x="120" y="365"/>
                    <a:pt x="120" y="365"/>
                    <a:pt x="120" y="365"/>
                  </a:cubicBezTo>
                  <a:cubicBezTo>
                    <a:pt x="120" y="365"/>
                    <a:pt x="120" y="365"/>
                    <a:pt x="120" y="365"/>
                  </a:cubicBezTo>
                  <a:cubicBezTo>
                    <a:pt x="121" y="366"/>
                    <a:pt x="122" y="366"/>
                    <a:pt x="123" y="366"/>
                  </a:cubicBezTo>
                  <a:cubicBezTo>
                    <a:pt x="124" y="366"/>
                    <a:pt x="125" y="366"/>
                    <a:pt x="127" y="366"/>
                  </a:cubicBezTo>
                  <a:cubicBezTo>
                    <a:pt x="130" y="366"/>
                    <a:pt x="134" y="367"/>
                    <a:pt x="138" y="367"/>
                  </a:cubicBezTo>
                  <a:cubicBezTo>
                    <a:pt x="138" y="367"/>
                    <a:pt x="139" y="367"/>
                    <a:pt x="140" y="367"/>
                  </a:cubicBezTo>
                  <a:cubicBezTo>
                    <a:pt x="141" y="367"/>
                    <a:pt x="142" y="367"/>
                    <a:pt x="143" y="367"/>
                  </a:cubicBezTo>
                  <a:cubicBezTo>
                    <a:pt x="147" y="368"/>
                    <a:pt x="152" y="368"/>
                    <a:pt x="156" y="368"/>
                  </a:cubicBezTo>
                  <a:cubicBezTo>
                    <a:pt x="156" y="368"/>
                    <a:pt x="157" y="368"/>
                    <a:pt x="157" y="368"/>
                  </a:cubicBezTo>
                  <a:cubicBezTo>
                    <a:pt x="163" y="369"/>
                    <a:pt x="169" y="369"/>
                    <a:pt x="175" y="370"/>
                  </a:cubicBezTo>
                  <a:cubicBezTo>
                    <a:pt x="175" y="370"/>
                    <a:pt x="175" y="370"/>
                    <a:pt x="175" y="370"/>
                  </a:cubicBezTo>
                  <a:cubicBezTo>
                    <a:pt x="180" y="370"/>
                    <a:pt x="185" y="370"/>
                    <a:pt x="190" y="371"/>
                  </a:cubicBezTo>
                  <a:cubicBezTo>
                    <a:pt x="194" y="371"/>
                    <a:pt x="198" y="372"/>
                    <a:pt x="202" y="372"/>
                  </a:cubicBezTo>
                  <a:cubicBezTo>
                    <a:pt x="203" y="372"/>
                    <a:pt x="203" y="372"/>
                    <a:pt x="203" y="372"/>
                  </a:cubicBezTo>
                  <a:cubicBezTo>
                    <a:pt x="208" y="372"/>
                    <a:pt x="212" y="373"/>
                    <a:pt x="217" y="374"/>
                  </a:cubicBezTo>
                  <a:cubicBezTo>
                    <a:pt x="217" y="374"/>
                    <a:pt x="217" y="374"/>
                    <a:pt x="217" y="374"/>
                  </a:cubicBezTo>
                  <a:cubicBezTo>
                    <a:pt x="222" y="374"/>
                    <a:pt x="227" y="375"/>
                    <a:pt x="231" y="376"/>
                  </a:cubicBezTo>
                  <a:cubicBezTo>
                    <a:pt x="234" y="376"/>
                    <a:pt x="236" y="376"/>
                    <a:pt x="238" y="377"/>
                  </a:cubicBezTo>
                  <a:cubicBezTo>
                    <a:pt x="238" y="377"/>
                    <a:pt x="238" y="377"/>
                    <a:pt x="238" y="377"/>
                  </a:cubicBezTo>
                  <a:cubicBezTo>
                    <a:pt x="241" y="377"/>
                    <a:pt x="243" y="378"/>
                    <a:pt x="245" y="378"/>
                  </a:cubicBezTo>
                  <a:cubicBezTo>
                    <a:pt x="245" y="378"/>
                    <a:pt x="245" y="378"/>
                    <a:pt x="245" y="378"/>
                  </a:cubicBezTo>
                  <a:cubicBezTo>
                    <a:pt x="247" y="379"/>
                    <a:pt x="250" y="379"/>
                    <a:pt x="252" y="380"/>
                  </a:cubicBezTo>
                  <a:cubicBezTo>
                    <a:pt x="252" y="380"/>
                    <a:pt x="252" y="380"/>
                    <a:pt x="252" y="380"/>
                  </a:cubicBezTo>
                  <a:cubicBezTo>
                    <a:pt x="254" y="381"/>
                    <a:pt x="256" y="381"/>
                    <a:pt x="258" y="382"/>
                  </a:cubicBezTo>
                  <a:cubicBezTo>
                    <a:pt x="258" y="382"/>
                    <a:pt x="258" y="382"/>
                    <a:pt x="258" y="382"/>
                  </a:cubicBezTo>
                  <a:cubicBezTo>
                    <a:pt x="260" y="383"/>
                    <a:pt x="262" y="384"/>
                    <a:pt x="264" y="385"/>
                  </a:cubicBezTo>
                  <a:cubicBezTo>
                    <a:pt x="265" y="385"/>
                    <a:pt x="265" y="385"/>
                    <a:pt x="265" y="385"/>
                  </a:cubicBezTo>
                  <a:cubicBezTo>
                    <a:pt x="266" y="385"/>
                    <a:pt x="267" y="386"/>
                    <a:pt x="268" y="386"/>
                  </a:cubicBezTo>
                  <a:cubicBezTo>
                    <a:pt x="271" y="387"/>
                    <a:pt x="274" y="389"/>
                    <a:pt x="277" y="390"/>
                  </a:cubicBezTo>
                  <a:cubicBezTo>
                    <a:pt x="277" y="391"/>
                    <a:pt x="277" y="391"/>
                    <a:pt x="277" y="391"/>
                  </a:cubicBezTo>
                  <a:cubicBezTo>
                    <a:pt x="280" y="392"/>
                    <a:pt x="283" y="394"/>
                    <a:pt x="286" y="395"/>
                  </a:cubicBezTo>
                  <a:cubicBezTo>
                    <a:pt x="286" y="396"/>
                    <a:pt x="286" y="396"/>
                    <a:pt x="287" y="396"/>
                  </a:cubicBezTo>
                  <a:cubicBezTo>
                    <a:pt x="290" y="398"/>
                    <a:pt x="292" y="399"/>
                    <a:pt x="295" y="401"/>
                  </a:cubicBezTo>
                  <a:cubicBezTo>
                    <a:pt x="295" y="402"/>
                    <a:pt x="296" y="402"/>
                    <a:pt x="296" y="402"/>
                  </a:cubicBezTo>
                  <a:cubicBezTo>
                    <a:pt x="299" y="404"/>
                    <a:pt x="301" y="406"/>
                    <a:pt x="304" y="408"/>
                  </a:cubicBezTo>
                  <a:cubicBezTo>
                    <a:pt x="304" y="408"/>
                    <a:pt x="304" y="408"/>
                    <a:pt x="304" y="408"/>
                  </a:cubicBezTo>
                  <a:cubicBezTo>
                    <a:pt x="306" y="410"/>
                    <a:pt x="309" y="412"/>
                    <a:pt x="311" y="415"/>
                  </a:cubicBezTo>
                  <a:cubicBezTo>
                    <a:pt x="312" y="416"/>
                    <a:pt x="312" y="416"/>
                    <a:pt x="312" y="416"/>
                  </a:cubicBezTo>
                  <a:cubicBezTo>
                    <a:pt x="314" y="418"/>
                    <a:pt x="317" y="420"/>
                    <a:pt x="319" y="422"/>
                  </a:cubicBezTo>
                  <a:cubicBezTo>
                    <a:pt x="319" y="423"/>
                    <a:pt x="319" y="423"/>
                    <a:pt x="320" y="423"/>
                  </a:cubicBezTo>
                  <a:cubicBezTo>
                    <a:pt x="322" y="426"/>
                    <a:pt x="324" y="428"/>
                    <a:pt x="326" y="430"/>
                  </a:cubicBezTo>
                  <a:cubicBezTo>
                    <a:pt x="326" y="431"/>
                    <a:pt x="326" y="431"/>
                    <a:pt x="326" y="431"/>
                  </a:cubicBezTo>
                  <a:cubicBezTo>
                    <a:pt x="328" y="433"/>
                    <a:pt x="330" y="435"/>
                    <a:pt x="331" y="438"/>
                  </a:cubicBezTo>
                  <a:cubicBezTo>
                    <a:pt x="332" y="438"/>
                    <a:pt x="332" y="439"/>
                    <a:pt x="332" y="439"/>
                  </a:cubicBezTo>
                  <a:cubicBezTo>
                    <a:pt x="334" y="441"/>
                    <a:pt x="336" y="444"/>
                    <a:pt x="337" y="446"/>
                  </a:cubicBezTo>
                  <a:cubicBezTo>
                    <a:pt x="337" y="447"/>
                    <a:pt x="338" y="447"/>
                    <a:pt x="338" y="448"/>
                  </a:cubicBezTo>
                  <a:cubicBezTo>
                    <a:pt x="340" y="450"/>
                    <a:pt x="341" y="453"/>
                    <a:pt x="342" y="456"/>
                  </a:cubicBezTo>
                  <a:cubicBezTo>
                    <a:pt x="343" y="456"/>
                    <a:pt x="343" y="456"/>
                    <a:pt x="343" y="456"/>
                  </a:cubicBezTo>
                  <a:cubicBezTo>
                    <a:pt x="344" y="458"/>
                    <a:pt x="345" y="461"/>
                    <a:pt x="346" y="463"/>
                  </a:cubicBezTo>
                  <a:cubicBezTo>
                    <a:pt x="346" y="464"/>
                    <a:pt x="347" y="464"/>
                    <a:pt x="347" y="465"/>
                  </a:cubicBezTo>
                  <a:cubicBezTo>
                    <a:pt x="348" y="467"/>
                    <a:pt x="349" y="470"/>
                    <a:pt x="350" y="472"/>
                  </a:cubicBezTo>
                  <a:cubicBezTo>
                    <a:pt x="350" y="473"/>
                    <a:pt x="350" y="473"/>
                    <a:pt x="351" y="474"/>
                  </a:cubicBezTo>
                  <a:cubicBezTo>
                    <a:pt x="351" y="477"/>
                    <a:pt x="352" y="479"/>
                    <a:pt x="353" y="482"/>
                  </a:cubicBezTo>
                  <a:cubicBezTo>
                    <a:pt x="353" y="482"/>
                    <a:pt x="353" y="482"/>
                    <a:pt x="353" y="482"/>
                  </a:cubicBezTo>
                  <a:cubicBezTo>
                    <a:pt x="354" y="485"/>
                    <a:pt x="354" y="487"/>
                    <a:pt x="355" y="490"/>
                  </a:cubicBezTo>
                  <a:cubicBezTo>
                    <a:pt x="355" y="490"/>
                    <a:pt x="355" y="491"/>
                    <a:pt x="355" y="491"/>
                  </a:cubicBezTo>
                  <a:cubicBezTo>
                    <a:pt x="356" y="494"/>
                    <a:pt x="356" y="496"/>
                    <a:pt x="356" y="499"/>
                  </a:cubicBezTo>
                  <a:cubicBezTo>
                    <a:pt x="356" y="499"/>
                    <a:pt x="356" y="500"/>
                    <a:pt x="356" y="500"/>
                  </a:cubicBezTo>
                  <a:cubicBezTo>
                    <a:pt x="357" y="503"/>
                    <a:pt x="357" y="505"/>
                    <a:pt x="357" y="508"/>
                  </a:cubicBezTo>
                  <a:cubicBezTo>
                    <a:pt x="357" y="508"/>
                    <a:pt x="357" y="508"/>
                    <a:pt x="357" y="509"/>
                  </a:cubicBezTo>
                  <a:cubicBezTo>
                    <a:pt x="357" y="509"/>
                    <a:pt x="357" y="510"/>
                    <a:pt x="357" y="510"/>
                  </a:cubicBezTo>
                  <a:cubicBezTo>
                    <a:pt x="357" y="510"/>
                    <a:pt x="357" y="511"/>
                    <a:pt x="357" y="511"/>
                  </a:cubicBezTo>
                  <a:cubicBezTo>
                    <a:pt x="357" y="512"/>
                    <a:pt x="357" y="512"/>
                    <a:pt x="357" y="513"/>
                  </a:cubicBezTo>
                  <a:cubicBezTo>
                    <a:pt x="390" y="291"/>
                    <a:pt x="390" y="291"/>
                    <a:pt x="390" y="291"/>
                  </a:cubicBezTo>
                  <a:cubicBezTo>
                    <a:pt x="390" y="290"/>
                    <a:pt x="390" y="290"/>
                    <a:pt x="391" y="290"/>
                  </a:cubicBezTo>
                  <a:cubicBezTo>
                    <a:pt x="391" y="289"/>
                    <a:pt x="391" y="289"/>
                    <a:pt x="391" y="288"/>
                  </a:cubicBezTo>
                  <a:cubicBezTo>
                    <a:pt x="391" y="288"/>
                    <a:pt x="391" y="288"/>
                    <a:pt x="391" y="287"/>
                  </a:cubicBezTo>
                  <a:cubicBezTo>
                    <a:pt x="391" y="287"/>
                    <a:pt x="391" y="287"/>
                    <a:pt x="391" y="286"/>
                  </a:cubicBezTo>
                  <a:cubicBezTo>
                    <a:pt x="391" y="284"/>
                    <a:pt x="390" y="281"/>
                    <a:pt x="390" y="279"/>
                  </a:cubicBezTo>
                  <a:cubicBezTo>
                    <a:pt x="390" y="279"/>
                    <a:pt x="390" y="278"/>
                    <a:pt x="390" y="278"/>
                  </a:cubicBezTo>
                  <a:cubicBezTo>
                    <a:pt x="390" y="275"/>
                    <a:pt x="389" y="273"/>
                    <a:pt x="389" y="271"/>
                  </a:cubicBezTo>
                  <a:cubicBezTo>
                    <a:pt x="389" y="270"/>
                    <a:pt x="389" y="270"/>
                    <a:pt x="388" y="269"/>
                  </a:cubicBezTo>
                  <a:cubicBezTo>
                    <a:pt x="387" y="264"/>
                    <a:pt x="386" y="259"/>
                    <a:pt x="384" y="254"/>
                  </a:cubicBezTo>
                  <a:cubicBezTo>
                    <a:pt x="383" y="254"/>
                    <a:pt x="383" y="254"/>
                    <a:pt x="383" y="254"/>
                  </a:cubicBezTo>
                  <a:cubicBezTo>
                    <a:pt x="383" y="253"/>
                    <a:pt x="383" y="253"/>
                    <a:pt x="383" y="253"/>
                  </a:cubicBezTo>
                  <a:cubicBezTo>
                    <a:pt x="382" y="251"/>
                    <a:pt x="381" y="249"/>
                    <a:pt x="380" y="247"/>
                  </a:cubicBezTo>
                  <a:cubicBezTo>
                    <a:pt x="380" y="246"/>
                    <a:pt x="380" y="246"/>
                    <a:pt x="380" y="246"/>
                  </a:cubicBezTo>
                  <a:cubicBezTo>
                    <a:pt x="380" y="245"/>
                    <a:pt x="379" y="245"/>
                    <a:pt x="379" y="244"/>
                  </a:cubicBezTo>
                  <a:cubicBezTo>
                    <a:pt x="378" y="242"/>
                    <a:pt x="377" y="240"/>
                    <a:pt x="375" y="237"/>
                  </a:cubicBezTo>
                  <a:cubicBezTo>
                    <a:pt x="375" y="237"/>
                    <a:pt x="375" y="237"/>
                    <a:pt x="375" y="237"/>
                  </a:cubicBezTo>
                  <a:cubicBezTo>
                    <a:pt x="374" y="235"/>
                    <a:pt x="372" y="232"/>
                    <a:pt x="371" y="230"/>
                  </a:cubicBezTo>
                  <a:cubicBezTo>
                    <a:pt x="370" y="229"/>
                    <a:pt x="370" y="229"/>
                    <a:pt x="370" y="229"/>
                  </a:cubicBezTo>
                  <a:cubicBezTo>
                    <a:pt x="368" y="226"/>
                    <a:pt x="366" y="224"/>
                    <a:pt x="365" y="222"/>
                  </a:cubicBezTo>
                  <a:cubicBezTo>
                    <a:pt x="364" y="221"/>
                    <a:pt x="364" y="221"/>
                    <a:pt x="364" y="221"/>
                  </a:cubicBezTo>
                  <a:cubicBezTo>
                    <a:pt x="364" y="221"/>
                    <a:pt x="364" y="221"/>
                    <a:pt x="364" y="221"/>
                  </a:cubicBezTo>
                  <a:cubicBezTo>
                    <a:pt x="362" y="218"/>
                    <a:pt x="360" y="216"/>
                    <a:pt x="358" y="214"/>
                  </a:cubicBezTo>
                  <a:cubicBezTo>
                    <a:pt x="358" y="214"/>
                    <a:pt x="358" y="214"/>
                    <a:pt x="358" y="214"/>
                  </a:cubicBezTo>
                  <a:cubicBezTo>
                    <a:pt x="357" y="212"/>
                    <a:pt x="355" y="210"/>
                    <a:pt x="354" y="209"/>
                  </a:cubicBezTo>
                  <a:cubicBezTo>
                    <a:pt x="353" y="208"/>
                    <a:pt x="353" y="208"/>
                    <a:pt x="352" y="208"/>
                  </a:cubicBezTo>
                  <a:cubicBezTo>
                    <a:pt x="351" y="206"/>
                    <a:pt x="349" y="204"/>
                    <a:pt x="347" y="202"/>
                  </a:cubicBezTo>
                  <a:cubicBezTo>
                    <a:pt x="346" y="202"/>
                    <a:pt x="345" y="201"/>
                    <a:pt x="344" y="200"/>
                  </a:cubicBezTo>
                  <a:cubicBezTo>
                    <a:pt x="341" y="197"/>
                    <a:pt x="338" y="195"/>
                    <a:pt x="335" y="193"/>
                  </a:cubicBezTo>
                  <a:cubicBezTo>
                    <a:pt x="335" y="193"/>
                    <a:pt x="335" y="193"/>
                    <a:pt x="335" y="193"/>
                  </a:cubicBezTo>
                  <a:cubicBezTo>
                    <a:pt x="335" y="192"/>
                    <a:pt x="334" y="192"/>
                    <a:pt x="334" y="192"/>
                  </a:cubicBezTo>
                  <a:cubicBezTo>
                    <a:pt x="331" y="190"/>
                    <a:pt x="328" y="188"/>
                    <a:pt x="325" y="186"/>
                  </a:cubicBezTo>
                  <a:cubicBezTo>
                    <a:pt x="324" y="185"/>
                    <a:pt x="323" y="184"/>
                    <a:pt x="322" y="184"/>
                  </a:cubicBezTo>
                  <a:cubicBezTo>
                    <a:pt x="320" y="182"/>
                    <a:pt x="317" y="181"/>
                    <a:pt x="315" y="180"/>
                  </a:cubicBezTo>
                  <a:cubicBezTo>
                    <a:pt x="314" y="179"/>
                    <a:pt x="314" y="179"/>
                    <a:pt x="313" y="179"/>
                  </a:cubicBezTo>
                  <a:cubicBezTo>
                    <a:pt x="311" y="178"/>
                    <a:pt x="310" y="177"/>
                    <a:pt x="308" y="176"/>
                  </a:cubicBezTo>
                  <a:cubicBezTo>
                    <a:pt x="307" y="176"/>
                    <a:pt x="307" y="176"/>
                    <a:pt x="307" y="176"/>
                  </a:cubicBezTo>
                  <a:cubicBezTo>
                    <a:pt x="304" y="174"/>
                    <a:pt x="301" y="173"/>
                    <a:pt x="298" y="172"/>
                  </a:cubicBezTo>
                  <a:cubicBezTo>
                    <a:pt x="297" y="171"/>
                    <a:pt x="297" y="171"/>
                    <a:pt x="297" y="171"/>
                  </a:cubicBezTo>
                  <a:cubicBezTo>
                    <a:pt x="297" y="171"/>
                    <a:pt x="296" y="171"/>
                    <a:pt x="295" y="171"/>
                  </a:cubicBezTo>
                  <a:cubicBezTo>
                    <a:pt x="295" y="171"/>
                    <a:pt x="295" y="171"/>
                    <a:pt x="295" y="171"/>
                  </a:cubicBezTo>
                  <a:cubicBezTo>
                    <a:pt x="295" y="170"/>
                    <a:pt x="295" y="170"/>
                    <a:pt x="295" y="170"/>
                  </a:cubicBezTo>
                  <a:cubicBezTo>
                    <a:pt x="294" y="170"/>
                    <a:pt x="294" y="170"/>
                    <a:pt x="293" y="170"/>
                  </a:cubicBezTo>
                  <a:cubicBezTo>
                    <a:pt x="292" y="170"/>
                    <a:pt x="292" y="169"/>
                    <a:pt x="291" y="169"/>
                  </a:cubicBezTo>
                  <a:cubicBezTo>
                    <a:pt x="290" y="169"/>
                    <a:pt x="290" y="169"/>
                    <a:pt x="289" y="169"/>
                  </a:cubicBezTo>
                  <a:cubicBezTo>
                    <a:pt x="288" y="168"/>
                    <a:pt x="288" y="168"/>
                    <a:pt x="288" y="168"/>
                  </a:cubicBezTo>
                  <a:cubicBezTo>
                    <a:pt x="288" y="168"/>
                    <a:pt x="288" y="168"/>
                    <a:pt x="288" y="168"/>
                  </a:cubicBezTo>
                  <a:cubicBezTo>
                    <a:pt x="287" y="168"/>
                    <a:pt x="287" y="168"/>
                    <a:pt x="287" y="168"/>
                  </a:cubicBezTo>
                  <a:cubicBezTo>
                    <a:pt x="287" y="168"/>
                    <a:pt x="286" y="168"/>
                    <a:pt x="286" y="167"/>
                  </a:cubicBezTo>
                  <a:cubicBezTo>
                    <a:pt x="285" y="167"/>
                    <a:pt x="284" y="167"/>
                    <a:pt x="284" y="167"/>
                  </a:cubicBezTo>
                  <a:cubicBezTo>
                    <a:pt x="283" y="167"/>
                    <a:pt x="283" y="167"/>
                    <a:pt x="282" y="166"/>
                  </a:cubicBezTo>
                  <a:cubicBezTo>
                    <a:pt x="282" y="166"/>
                    <a:pt x="282" y="166"/>
                    <a:pt x="282" y="166"/>
                  </a:cubicBezTo>
                  <a:cubicBezTo>
                    <a:pt x="281" y="166"/>
                    <a:pt x="281" y="166"/>
                    <a:pt x="281" y="166"/>
                  </a:cubicBezTo>
                  <a:cubicBezTo>
                    <a:pt x="281" y="166"/>
                    <a:pt x="281" y="166"/>
                    <a:pt x="281" y="166"/>
                  </a:cubicBezTo>
                  <a:cubicBezTo>
                    <a:pt x="280" y="166"/>
                    <a:pt x="280" y="166"/>
                    <a:pt x="279" y="166"/>
                  </a:cubicBezTo>
                  <a:cubicBezTo>
                    <a:pt x="279" y="166"/>
                    <a:pt x="279" y="165"/>
                    <a:pt x="278" y="165"/>
                  </a:cubicBezTo>
                  <a:cubicBezTo>
                    <a:pt x="278" y="165"/>
                    <a:pt x="277" y="165"/>
                    <a:pt x="277" y="165"/>
                  </a:cubicBezTo>
                  <a:cubicBezTo>
                    <a:pt x="276" y="165"/>
                    <a:pt x="276" y="165"/>
                    <a:pt x="275" y="165"/>
                  </a:cubicBezTo>
                  <a:cubicBezTo>
                    <a:pt x="275" y="165"/>
                    <a:pt x="275" y="165"/>
                    <a:pt x="275" y="165"/>
                  </a:cubicBezTo>
                  <a:cubicBezTo>
                    <a:pt x="275" y="165"/>
                    <a:pt x="275" y="165"/>
                    <a:pt x="275" y="165"/>
                  </a:cubicBezTo>
                  <a:cubicBezTo>
                    <a:pt x="274" y="164"/>
                    <a:pt x="274" y="164"/>
                    <a:pt x="274" y="164"/>
                  </a:cubicBezTo>
                  <a:cubicBezTo>
                    <a:pt x="274" y="164"/>
                    <a:pt x="273" y="164"/>
                    <a:pt x="273" y="164"/>
                  </a:cubicBezTo>
                  <a:cubicBezTo>
                    <a:pt x="272" y="164"/>
                    <a:pt x="272" y="164"/>
                    <a:pt x="271" y="164"/>
                  </a:cubicBezTo>
                  <a:cubicBezTo>
                    <a:pt x="270" y="164"/>
                    <a:pt x="270" y="164"/>
                    <a:pt x="270" y="164"/>
                  </a:cubicBezTo>
                  <a:cubicBezTo>
                    <a:pt x="270" y="164"/>
                    <a:pt x="269" y="163"/>
                    <a:pt x="269" y="163"/>
                  </a:cubicBezTo>
                  <a:cubicBezTo>
                    <a:pt x="268" y="163"/>
                    <a:pt x="268" y="163"/>
                    <a:pt x="268" y="163"/>
                  </a:cubicBezTo>
                  <a:cubicBezTo>
                    <a:pt x="268" y="163"/>
                    <a:pt x="268" y="163"/>
                    <a:pt x="268" y="163"/>
                  </a:cubicBezTo>
                  <a:cubicBezTo>
                    <a:pt x="268" y="163"/>
                    <a:pt x="268" y="163"/>
                    <a:pt x="268" y="163"/>
                  </a:cubicBezTo>
                  <a:cubicBezTo>
                    <a:pt x="266" y="163"/>
                    <a:pt x="266" y="163"/>
                    <a:pt x="266" y="163"/>
                  </a:cubicBezTo>
                  <a:cubicBezTo>
                    <a:pt x="266" y="163"/>
                    <a:pt x="265" y="163"/>
                    <a:pt x="265" y="163"/>
                  </a:cubicBezTo>
                  <a:cubicBezTo>
                    <a:pt x="265" y="163"/>
                    <a:pt x="264" y="163"/>
                    <a:pt x="264" y="162"/>
                  </a:cubicBezTo>
                  <a:cubicBezTo>
                    <a:pt x="263" y="162"/>
                    <a:pt x="263" y="162"/>
                    <a:pt x="262" y="162"/>
                  </a:cubicBezTo>
                  <a:cubicBezTo>
                    <a:pt x="262" y="162"/>
                    <a:pt x="262" y="162"/>
                    <a:pt x="261" y="162"/>
                  </a:cubicBezTo>
                  <a:cubicBezTo>
                    <a:pt x="261" y="162"/>
                    <a:pt x="261" y="162"/>
                    <a:pt x="261" y="162"/>
                  </a:cubicBezTo>
                  <a:cubicBezTo>
                    <a:pt x="261" y="162"/>
                    <a:pt x="261" y="162"/>
                    <a:pt x="261" y="162"/>
                  </a:cubicBezTo>
                  <a:cubicBezTo>
                    <a:pt x="261" y="162"/>
                    <a:pt x="261" y="162"/>
                    <a:pt x="261" y="162"/>
                  </a:cubicBezTo>
                  <a:cubicBezTo>
                    <a:pt x="261" y="162"/>
                    <a:pt x="261" y="162"/>
                    <a:pt x="261" y="162"/>
                  </a:cubicBezTo>
                  <a:cubicBezTo>
                    <a:pt x="259" y="162"/>
                    <a:pt x="258" y="162"/>
                    <a:pt x="257" y="162"/>
                  </a:cubicBezTo>
                  <a:cubicBezTo>
                    <a:pt x="256" y="161"/>
                    <a:pt x="254" y="161"/>
                    <a:pt x="253" y="161"/>
                  </a:cubicBezTo>
                  <a:cubicBezTo>
                    <a:pt x="252" y="161"/>
                    <a:pt x="251" y="161"/>
                    <a:pt x="249" y="161"/>
                  </a:cubicBezTo>
                  <a:cubicBezTo>
                    <a:pt x="248" y="160"/>
                    <a:pt x="247" y="160"/>
                    <a:pt x="246" y="160"/>
                  </a:cubicBezTo>
                  <a:cubicBezTo>
                    <a:pt x="246" y="160"/>
                    <a:pt x="246" y="160"/>
                    <a:pt x="246" y="160"/>
                  </a:cubicBezTo>
                  <a:cubicBezTo>
                    <a:pt x="246" y="160"/>
                    <a:pt x="246" y="160"/>
                    <a:pt x="246" y="160"/>
                  </a:cubicBezTo>
                  <a:cubicBezTo>
                    <a:pt x="244" y="160"/>
                    <a:pt x="242" y="160"/>
                    <a:pt x="240" y="160"/>
                  </a:cubicBezTo>
                  <a:cubicBezTo>
                    <a:pt x="237" y="159"/>
                    <a:pt x="235" y="159"/>
                    <a:pt x="233" y="159"/>
                  </a:cubicBezTo>
                  <a:cubicBezTo>
                    <a:pt x="232" y="159"/>
                    <a:pt x="232" y="159"/>
                    <a:pt x="232" y="159"/>
                  </a:cubicBezTo>
                  <a:cubicBezTo>
                    <a:pt x="231" y="159"/>
                    <a:pt x="231" y="159"/>
                    <a:pt x="231" y="159"/>
                  </a:cubicBezTo>
                  <a:cubicBezTo>
                    <a:pt x="230" y="159"/>
                    <a:pt x="228" y="158"/>
                    <a:pt x="227" y="158"/>
                  </a:cubicBezTo>
                  <a:cubicBezTo>
                    <a:pt x="225" y="158"/>
                    <a:pt x="223" y="158"/>
                    <a:pt x="221" y="158"/>
                  </a:cubicBezTo>
                  <a:cubicBezTo>
                    <a:pt x="220" y="158"/>
                    <a:pt x="220" y="158"/>
                    <a:pt x="219" y="158"/>
                  </a:cubicBezTo>
                  <a:cubicBezTo>
                    <a:pt x="214" y="157"/>
                    <a:pt x="210" y="157"/>
                    <a:pt x="205" y="157"/>
                  </a:cubicBezTo>
                  <a:cubicBezTo>
                    <a:pt x="204" y="157"/>
                    <a:pt x="204" y="157"/>
                    <a:pt x="203" y="157"/>
                  </a:cubicBezTo>
                  <a:cubicBezTo>
                    <a:pt x="201" y="156"/>
                    <a:pt x="199" y="156"/>
                    <a:pt x="197" y="156"/>
                  </a:cubicBezTo>
                  <a:cubicBezTo>
                    <a:pt x="193" y="156"/>
                    <a:pt x="189" y="156"/>
                    <a:pt x="186" y="155"/>
                  </a:cubicBezTo>
                  <a:cubicBezTo>
                    <a:pt x="185" y="155"/>
                    <a:pt x="185" y="155"/>
                    <a:pt x="185" y="155"/>
                  </a:cubicBezTo>
                  <a:cubicBezTo>
                    <a:pt x="180" y="155"/>
                    <a:pt x="175" y="155"/>
                    <a:pt x="170" y="155"/>
                  </a:cubicBezTo>
                  <a:cubicBezTo>
                    <a:pt x="169" y="154"/>
                    <a:pt x="167" y="154"/>
                    <a:pt x="165" y="154"/>
                  </a:cubicBezTo>
                  <a:cubicBezTo>
                    <a:pt x="161" y="154"/>
                    <a:pt x="158" y="154"/>
                    <a:pt x="154" y="153"/>
                  </a:cubicBezTo>
                  <a:cubicBezTo>
                    <a:pt x="152" y="153"/>
                    <a:pt x="149" y="153"/>
                    <a:pt x="147" y="153"/>
                  </a:cubicBezTo>
                  <a:cubicBezTo>
                    <a:pt x="146" y="153"/>
                    <a:pt x="146" y="153"/>
                    <a:pt x="146" y="153"/>
                  </a:cubicBezTo>
                  <a:cubicBezTo>
                    <a:pt x="142" y="152"/>
                    <a:pt x="138" y="152"/>
                    <a:pt x="134" y="152"/>
                  </a:cubicBezTo>
                  <a:cubicBezTo>
                    <a:pt x="133" y="152"/>
                    <a:pt x="133" y="152"/>
                    <a:pt x="133" y="152"/>
                  </a:cubicBezTo>
                  <a:cubicBezTo>
                    <a:pt x="129" y="151"/>
                    <a:pt x="125" y="151"/>
                    <a:pt x="121" y="150"/>
                  </a:cubicBezTo>
                  <a:cubicBezTo>
                    <a:pt x="121" y="150"/>
                    <a:pt x="121" y="150"/>
                    <a:pt x="121" y="150"/>
                  </a:cubicBezTo>
                  <a:cubicBezTo>
                    <a:pt x="117" y="150"/>
                    <a:pt x="113" y="149"/>
                    <a:pt x="110" y="148"/>
                  </a:cubicBezTo>
                  <a:cubicBezTo>
                    <a:pt x="109" y="148"/>
                    <a:pt x="109" y="148"/>
                    <a:pt x="109" y="148"/>
                  </a:cubicBezTo>
                  <a:cubicBezTo>
                    <a:pt x="106" y="148"/>
                    <a:pt x="102" y="147"/>
                    <a:pt x="99" y="146"/>
                  </a:cubicBezTo>
                  <a:cubicBezTo>
                    <a:pt x="99" y="146"/>
                    <a:pt x="99" y="146"/>
                    <a:pt x="99" y="146"/>
                  </a:cubicBezTo>
                  <a:cubicBezTo>
                    <a:pt x="97" y="146"/>
                    <a:pt x="95" y="145"/>
                    <a:pt x="94" y="145"/>
                  </a:cubicBezTo>
                  <a:cubicBezTo>
                    <a:pt x="94" y="145"/>
                    <a:pt x="94" y="145"/>
                    <a:pt x="94" y="145"/>
                  </a:cubicBezTo>
                  <a:cubicBezTo>
                    <a:pt x="92" y="144"/>
                    <a:pt x="90" y="144"/>
                    <a:pt x="89" y="144"/>
                  </a:cubicBezTo>
                  <a:cubicBezTo>
                    <a:pt x="89" y="144"/>
                    <a:pt x="89" y="144"/>
                    <a:pt x="89" y="144"/>
                  </a:cubicBezTo>
                  <a:cubicBezTo>
                    <a:pt x="87" y="143"/>
                    <a:pt x="86" y="143"/>
                    <a:pt x="84" y="142"/>
                  </a:cubicBezTo>
                  <a:cubicBezTo>
                    <a:pt x="84" y="142"/>
                    <a:pt x="84" y="142"/>
                    <a:pt x="84" y="142"/>
                  </a:cubicBezTo>
                  <a:cubicBezTo>
                    <a:pt x="83" y="142"/>
                    <a:pt x="82" y="141"/>
                    <a:pt x="81" y="141"/>
                  </a:cubicBezTo>
                  <a:cubicBezTo>
                    <a:pt x="80" y="140"/>
                    <a:pt x="79" y="140"/>
                    <a:pt x="78" y="140"/>
                  </a:cubicBezTo>
                  <a:cubicBezTo>
                    <a:pt x="78" y="139"/>
                    <a:pt x="77" y="139"/>
                    <a:pt x="76" y="139"/>
                  </a:cubicBezTo>
                  <a:cubicBezTo>
                    <a:pt x="75" y="138"/>
                    <a:pt x="75" y="138"/>
                    <a:pt x="74" y="137"/>
                  </a:cubicBezTo>
                  <a:cubicBezTo>
                    <a:pt x="73" y="137"/>
                    <a:pt x="73" y="137"/>
                    <a:pt x="72" y="137"/>
                  </a:cubicBezTo>
                  <a:cubicBezTo>
                    <a:pt x="72" y="136"/>
                    <a:pt x="71" y="136"/>
                    <a:pt x="70" y="135"/>
                  </a:cubicBezTo>
                  <a:cubicBezTo>
                    <a:pt x="70" y="135"/>
                    <a:pt x="69" y="135"/>
                    <a:pt x="69" y="135"/>
                  </a:cubicBezTo>
                  <a:cubicBezTo>
                    <a:pt x="68" y="134"/>
                    <a:pt x="67" y="133"/>
                    <a:pt x="66" y="132"/>
                  </a:cubicBezTo>
                  <a:cubicBezTo>
                    <a:pt x="57" y="126"/>
                    <a:pt x="51" y="117"/>
                    <a:pt x="45" y="108"/>
                  </a:cubicBezTo>
                  <a:cubicBezTo>
                    <a:pt x="39" y="99"/>
                    <a:pt x="35" y="88"/>
                    <a:pt x="32" y="78"/>
                  </a:cubicBezTo>
                  <a:cubicBezTo>
                    <a:pt x="28" y="68"/>
                    <a:pt x="26" y="57"/>
                    <a:pt x="25" y="48"/>
                  </a:cubicBezTo>
                  <a:cubicBezTo>
                    <a:pt x="23" y="38"/>
                    <a:pt x="23" y="29"/>
                    <a:pt x="23" y="22"/>
                  </a:cubicBezTo>
                  <a:cubicBezTo>
                    <a:pt x="23" y="20"/>
                    <a:pt x="23" y="18"/>
                    <a:pt x="23" y="16"/>
                  </a:cubicBezTo>
                  <a:cubicBezTo>
                    <a:pt x="23" y="14"/>
                    <a:pt x="23" y="12"/>
                    <a:pt x="23" y="10"/>
                  </a:cubicBezTo>
                  <a:cubicBezTo>
                    <a:pt x="24" y="8"/>
                    <a:pt x="24" y="7"/>
                    <a:pt x="24" y="5"/>
                  </a:cubicBezTo>
                  <a:cubicBezTo>
                    <a:pt x="24" y="3"/>
                    <a:pt x="24" y="2"/>
                    <a:pt x="24" y="0"/>
                  </a:cubicBezTo>
                  <a:cubicBezTo>
                    <a:pt x="17" y="68"/>
                    <a:pt x="9" y="135"/>
                    <a:pt x="2" y="203"/>
                  </a:cubicBezTo>
                  <a:cubicBezTo>
                    <a:pt x="2" y="204"/>
                    <a:pt x="1" y="206"/>
                    <a:pt x="1" y="208"/>
                  </a:cubicBezTo>
                  <a:cubicBezTo>
                    <a:pt x="1" y="210"/>
                    <a:pt x="1" y="211"/>
                    <a:pt x="1" y="213"/>
                  </a:cubicBezTo>
                  <a:cubicBezTo>
                    <a:pt x="1" y="215"/>
                    <a:pt x="0" y="217"/>
                    <a:pt x="0" y="220"/>
                  </a:cubicBezTo>
                  <a:cubicBezTo>
                    <a:pt x="0" y="222"/>
                    <a:pt x="0" y="224"/>
                    <a:pt x="0" y="226"/>
                  </a:cubicBezTo>
                  <a:cubicBezTo>
                    <a:pt x="0" y="234"/>
                    <a:pt x="0" y="243"/>
                    <a:pt x="1" y="253"/>
                  </a:cubicBezTo>
                  <a:cubicBezTo>
                    <a:pt x="3" y="264"/>
                    <a:pt x="5" y="275"/>
                    <a:pt x="8" y="286"/>
                  </a:cubicBezTo>
                  <a:cubicBezTo>
                    <a:pt x="11" y="297"/>
                    <a:pt x="16" y="308"/>
                    <a:pt x="21" y="318"/>
                  </a:cubicBezTo>
                  <a:cubicBezTo>
                    <a:pt x="26" y="328"/>
                    <a:pt x="33" y="337"/>
                    <a:pt x="41" y="343"/>
                  </a:cubicBezTo>
                  <a:cubicBezTo>
                    <a:pt x="42" y="344"/>
                    <a:pt x="43" y="345"/>
                    <a:pt x="44" y="346"/>
                  </a:cubicBezTo>
                  <a:cubicBezTo>
                    <a:pt x="44" y="346"/>
                    <a:pt x="44" y="346"/>
                    <a:pt x="44" y="346"/>
                  </a:cubicBezTo>
                  <a:cubicBezTo>
                    <a:pt x="45" y="347"/>
                    <a:pt x="45" y="347"/>
                    <a:pt x="45" y="347"/>
                  </a:cubicBezTo>
                  <a:cubicBezTo>
                    <a:pt x="46" y="347"/>
                    <a:pt x="47" y="348"/>
                    <a:pt x="47" y="348"/>
                  </a:cubicBezTo>
                  <a:cubicBezTo>
                    <a:pt x="48" y="348"/>
                    <a:pt x="48" y="348"/>
                    <a:pt x="48" y="348"/>
                  </a:cubicBezTo>
                  <a:cubicBezTo>
                    <a:pt x="48" y="349"/>
                    <a:pt x="48" y="349"/>
                    <a:pt x="49" y="349"/>
                  </a:cubicBezTo>
                  <a:cubicBezTo>
                    <a:pt x="50" y="349"/>
                    <a:pt x="50" y="350"/>
                    <a:pt x="51" y="350"/>
                  </a:cubicBezTo>
                  <a:cubicBezTo>
                    <a:pt x="52" y="351"/>
                    <a:pt x="52" y="351"/>
                    <a:pt x="52" y="351"/>
                  </a:cubicBezTo>
                  <a:cubicBezTo>
                    <a:pt x="52" y="351"/>
                    <a:pt x="52" y="351"/>
                    <a:pt x="53" y="351"/>
                  </a:cubicBezTo>
                  <a:cubicBezTo>
                    <a:pt x="54" y="352"/>
                    <a:pt x="55" y="352"/>
                    <a:pt x="55" y="352"/>
                  </a:cubicBezTo>
                  <a:cubicBezTo>
                    <a:pt x="56" y="353"/>
                    <a:pt x="56" y="353"/>
                    <a:pt x="56" y="353"/>
                  </a:cubicBezTo>
                  <a:cubicBezTo>
                    <a:pt x="56" y="353"/>
                    <a:pt x="57" y="353"/>
                    <a:pt x="57" y="353"/>
                  </a:cubicBezTo>
                  <a:cubicBezTo>
                    <a:pt x="58" y="353"/>
                    <a:pt x="58" y="353"/>
                    <a:pt x="58" y="354"/>
                  </a:cubicBezTo>
                  <a:cubicBezTo>
                    <a:pt x="59" y="354"/>
                    <a:pt x="59" y="354"/>
                    <a:pt x="59" y="354"/>
                  </a:cubicBezTo>
                  <a:cubicBezTo>
                    <a:pt x="59" y="354"/>
                    <a:pt x="59" y="354"/>
                    <a:pt x="59" y="354"/>
                  </a:cubicBezTo>
                  <a:cubicBezTo>
                    <a:pt x="60" y="354"/>
                    <a:pt x="60" y="354"/>
                    <a:pt x="60" y="354"/>
                  </a:cubicBezTo>
                  <a:cubicBezTo>
                    <a:pt x="60" y="354"/>
                    <a:pt x="61" y="355"/>
                    <a:pt x="61" y="355"/>
                  </a:cubicBezTo>
                  <a:cubicBezTo>
                    <a:pt x="62" y="355"/>
                    <a:pt x="62" y="355"/>
                    <a:pt x="62" y="355"/>
                  </a:cubicBezTo>
                  <a:cubicBezTo>
                    <a:pt x="63" y="355"/>
                    <a:pt x="63" y="355"/>
                    <a:pt x="63" y="355"/>
                  </a:cubicBezTo>
                  <a:cubicBezTo>
                    <a:pt x="64" y="356"/>
                    <a:pt x="64" y="356"/>
                    <a:pt x="64" y="356"/>
                  </a:cubicBezTo>
                  <a:cubicBezTo>
                    <a:pt x="64" y="356"/>
                    <a:pt x="64" y="356"/>
                    <a:pt x="64" y="356"/>
                  </a:cubicBezTo>
                  <a:cubicBezTo>
                    <a:pt x="64" y="356"/>
                    <a:pt x="65" y="356"/>
                    <a:pt x="65" y="356"/>
                  </a:cubicBezTo>
                  <a:cubicBezTo>
                    <a:pt x="65" y="356"/>
                    <a:pt x="66" y="356"/>
                    <a:pt x="66" y="356"/>
                  </a:cubicBezTo>
                  <a:cubicBezTo>
                    <a:pt x="67" y="357"/>
                    <a:pt x="67" y="357"/>
                    <a:pt x="68" y="357"/>
                  </a:cubicBezTo>
                  <a:cubicBezTo>
                    <a:pt x="68" y="357"/>
                    <a:pt x="68" y="357"/>
                    <a:pt x="68" y="357"/>
                  </a:cubicBezTo>
                  <a:cubicBezTo>
                    <a:pt x="68" y="357"/>
                    <a:pt x="68" y="357"/>
                    <a:pt x="68" y="357"/>
                  </a:cubicBezTo>
                  <a:cubicBezTo>
                    <a:pt x="69" y="357"/>
                    <a:pt x="69" y="357"/>
                    <a:pt x="69" y="357"/>
                  </a:cubicBezTo>
                  <a:cubicBezTo>
                    <a:pt x="69" y="357"/>
                    <a:pt x="70" y="357"/>
                    <a:pt x="70" y="358"/>
                  </a:cubicBezTo>
                  <a:cubicBezTo>
                    <a:pt x="71" y="358"/>
                    <a:pt x="71" y="358"/>
                    <a:pt x="72" y="358"/>
                  </a:cubicBezTo>
                  <a:cubicBezTo>
                    <a:pt x="72" y="358"/>
                    <a:pt x="72" y="358"/>
                    <a:pt x="73" y="358"/>
                  </a:cubicBezTo>
                  <a:cubicBezTo>
                    <a:pt x="73" y="358"/>
                    <a:pt x="73" y="358"/>
                    <a:pt x="73" y="358"/>
                  </a:cubicBezTo>
                  <a:cubicBezTo>
                    <a:pt x="73" y="358"/>
                    <a:pt x="73" y="358"/>
                    <a:pt x="73" y="358"/>
                  </a:cubicBezTo>
                  <a:cubicBezTo>
                    <a:pt x="73" y="358"/>
                    <a:pt x="73" y="358"/>
                    <a:pt x="73" y="358"/>
                  </a:cubicBezTo>
                  <a:cubicBezTo>
                    <a:pt x="74" y="358"/>
                    <a:pt x="74" y="359"/>
                    <a:pt x="74" y="359"/>
                  </a:cubicBezTo>
                  <a:cubicBezTo>
                    <a:pt x="75" y="359"/>
                    <a:pt x="75" y="359"/>
                    <a:pt x="76" y="359"/>
                  </a:cubicBezTo>
                  <a:cubicBezTo>
                    <a:pt x="76" y="359"/>
                    <a:pt x="77" y="359"/>
                    <a:pt x="77" y="359"/>
                  </a:cubicBezTo>
                  <a:cubicBezTo>
                    <a:pt x="78" y="359"/>
                    <a:pt x="79" y="360"/>
                    <a:pt x="79" y="360"/>
                  </a:cubicBezTo>
                  <a:cubicBezTo>
                    <a:pt x="80" y="360"/>
                    <a:pt x="80" y="360"/>
                    <a:pt x="81" y="360"/>
                  </a:cubicBezTo>
                  <a:cubicBezTo>
                    <a:pt x="81" y="360"/>
                    <a:pt x="82" y="360"/>
                    <a:pt x="82" y="360"/>
                  </a:cubicBezTo>
                  <a:cubicBezTo>
                    <a:pt x="84" y="361"/>
                    <a:pt x="84" y="361"/>
                    <a:pt x="84" y="361"/>
                  </a:cubicBezTo>
                  <a:cubicBezTo>
                    <a:pt x="84" y="361"/>
                    <a:pt x="84" y="361"/>
                    <a:pt x="84" y="361"/>
                  </a:cubicBezTo>
                  <a:cubicBezTo>
                    <a:pt x="84" y="361"/>
                    <a:pt x="84" y="361"/>
                    <a:pt x="84" y="361"/>
                  </a:cubicBezTo>
                  <a:cubicBezTo>
                    <a:pt x="85" y="361"/>
                    <a:pt x="85" y="361"/>
                    <a:pt x="85" y="361"/>
                  </a:cubicBezTo>
                  <a:cubicBezTo>
                    <a:pt x="78" y="416"/>
                    <a:pt x="71" y="472"/>
                    <a:pt x="64" y="528"/>
                  </a:cubicBezTo>
                  <a:cubicBezTo>
                    <a:pt x="63" y="536"/>
                    <a:pt x="64" y="547"/>
                    <a:pt x="66" y="560"/>
                  </a:cubicBezTo>
                  <a:cubicBezTo>
                    <a:pt x="69" y="574"/>
                    <a:pt x="72" y="589"/>
                    <a:pt x="76" y="605"/>
                  </a:cubicBezTo>
                  <a:cubicBezTo>
                    <a:pt x="80" y="621"/>
                    <a:pt x="85" y="637"/>
                    <a:pt x="90" y="653"/>
                  </a:cubicBezTo>
                  <a:cubicBezTo>
                    <a:pt x="94" y="669"/>
                    <a:pt x="99" y="685"/>
                    <a:pt x="102" y="698"/>
                  </a:cubicBezTo>
                  <a:cubicBezTo>
                    <a:pt x="103" y="700"/>
                    <a:pt x="103" y="701"/>
                    <a:pt x="104" y="703"/>
                  </a:cubicBezTo>
                  <a:cubicBezTo>
                    <a:pt x="104" y="704"/>
                    <a:pt x="104" y="704"/>
                    <a:pt x="105" y="705"/>
                  </a:cubicBezTo>
                  <a:cubicBezTo>
                    <a:pt x="105" y="706"/>
                    <a:pt x="105" y="707"/>
                    <a:pt x="106" y="709"/>
                  </a:cubicBezTo>
                  <a:cubicBezTo>
                    <a:pt x="106" y="709"/>
                    <a:pt x="106" y="710"/>
                    <a:pt x="106" y="711"/>
                  </a:cubicBezTo>
                  <a:cubicBezTo>
                    <a:pt x="107" y="712"/>
                    <a:pt x="107" y="713"/>
                    <a:pt x="108" y="714"/>
                  </a:cubicBezTo>
                  <a:cubicBezTo>
                    <a:pt x="108" y="714"/>
                    <a:pt x="108" y="715"/>
                    <a:pt x="108" y="715"/>
                  </a:cubicBezTo>
                  <a:cubicBezTo>
                    <a:pt x="109" y="716"/>
                    <a:pt x="109" y="717"/>
                    <a:pt x="109" y="718"/>
                  </a:cubicBezTo>
                  <a:cubicBezTo>
                    <a:pt x="110" y="719"/>
                    <a:pt x="110" y="719"/>
                    <a:pt x="110" y="719"/>
                  </a:cubicBezTo>
                  <a:cubicBezTo>
                    <a:pt x="110" y="720"/>
                    <a:pt x="110" y="720"/>
                    <a:pt x="110" y="720"/>
                  </a:cubicBezTo>
                  <a:cubicBezTo>
                    <a:pt x="111" y="721"/>
                    <a:pt x="111" y="722"/>
                    <a:pt x="111" y="723"/>
                  </a:cubicBezTo>
                  <a:cubicBezTo>
                    <a:pt x="112" y="723"/>
                    <a:pt x="112" y="724"/>
                    <a:pt x="112" y="724"/>
                  </a:cubicBezTo>
                  <a:cubicBezTo>
                    <a:pt x="113" y="725"/>
                    <a:pt x="113" y="726"/>
                    <a:pt x="114" y="727"/>
                  </a:cubicBezTo>
                  <a:cubicBezTo>
                    <a:pt x="114" y="727"/>
                    <a:pt x="114" y="728"/>
                    <a:pt x="114" y="728"/>
                  </a:cubicBezTo>
                  <a:cubicBezTo>
                    <a:pt x="115" y="729"/>
                    <a:pt x="115" y="730"/>
                    <a:pt x="116" y="731"/>
                  </a:cubicBezTo>
                  <a:cubicBezTo>
                    <a:pt x="116" y="731"/>
                    <a:pt x="116" y="732"/>
                    <a:pt x="117" y="732"/>
                  </a:cubicBezTo>
                  <a:cubicBezTo>
                    <a:pt x="117" y="733"/>
                    <a:pt x="117" y="733"/>
                    <a:pt x="117" y="733"/>
                  </a:cubicBezTo>
                  <a:cubicBezTo>
                    <a:pt x="117" y="733"/>
                    <a:pt x="118" y="734"/>
                    <a:pt x="118" y="734"/>
                  </a:cubicBezTo>
                  <a:cubicBezTo>
                    <a:pt x="119" y="735"/>
                    <a:pt x="119" y="735"/>
                    <a:pt x="119" y="735"/>
                  </a:cubicBezTo>
                  <a:cubicBezTo>
                    <a:pt x="119" y="736"/>
                    <a:pt x="119" y="736"/>
                    <a:pt x="119" y="736"/>
                  </a:cubicBezTo>
                  <a:cubicBezTo>
                    <a:pt x="119" y="736"/>
                    <a:pt x="120" y="737"/>
                    <a:pt x="121" y="738"/>
                  </a:cubicBezTo>
                  <a:cubicBezTo>
                    <a:pt x="121" y="739"/>
                    <a:pt x="121" y="739"/>
                    <a:pt x="121" y="739"/>
                  </a:cubicBezTo>
                  <a:cubicBezTo>
                    <a:pt x="122" y="740"/>
                    <a:pt x="123" y="741"/>
                    <a:pt x="124" y="742"/>
                  </a:cubicBezTo>
                  <a:cubicBezTo>
                    <a:pt x="125" y="743"/>
                    <a:pt x="125" y="743"/>
                    <a:pt x="125" y="743"/>
                  </a:cubicBezTo>
                  <a:cubicBezTo>
                    <a:pt x="125" y="743"/>
                    <a:pt x="126" y="744"/>
                    <a:pt x="126" y="745"/>
                  </a:cubicBezTo>
                  <a:cubicBezTo>
                    <a:pt x="127" y="745"/>
                    <a:pt x="127" y="745"/>
                    <a:pt x="127" y="746"/>
                  </a:cubicBezTo>
                  <a:cubicBezTo>
                    <a:pt x="128" y="746"/>
                    <a:pt x="128" y="747"/>
                    <a:pt x="129" y="747"/>
                  </a:cubicBezTo>
                  <a:cubicBezTo>
                    <a:pt x="129" y="747"/>
                    <a:pt x="129" y="747"/>
                    <a:pt x="129" y="747"/>
                  </a:cubicBezTo>
                  <a:cubicBezTo>
                    <a:pt x="130" y="748"/>
                    <a:pt x="130" y="748"/>
                    <a:pt x="130" y="748"/>
                  </a:cubicBezTo>
                  <a:cubicBezTo>
                    <a:pt x="131" y="748"/>
                    <a:pt x="131" y="749"/>
                    <a:pt x="132" y="749"/>
                  </a:cubicBezTo>
                  <a:cubicBezTo>
                    <a:pt x="132" y="750"/>
                    <a:pt x="133" y="750"/>
                    <a:pt x="133" y="750"/>
                  </a:cubicBezTo>
                  <a:cubicBezTo>
                    <a:pt x="134" y="751"/>
                    <a:pt x="134" y="751"/>
                    <a:pt x="135" y="751"/>
                  </a:cubicBezTo>
                  <a:cubicBezTo>
                    <a:pt x="135" y="752"/>
                    <a:pt x="135" y="752"/>
                    <a:pt x="136" y="752"/>
                  </a:cubicBezTo>
                  <a:cubicBezTo>
                    <a:pt x="137" y="753"/>
                    <a:pt x="137" y="753"/>
                    <a:pt x="137" y="753"/>
                  </a:cubicBezTo>
                  <a:cubicBezTo>
                    <a:pt x="137" y="753"/>
                    <a:pt x="137" y="753"/>
                    <a:pt x="137" y="753"/>
                  </a:cubicBezTo>
                  <a:cubicBezTo>
                    <a:pt x="139" y="754"/>
                    <a:pt x="140" y="755"/>
                    <a:pt x="141" y="755"/>
                  </a:cubicBezTo>
                  <a:cubicBezTo>
                    <a:pt x="142" y="756"/>
                    <a:pt x="142" y="756"/>
                    <a:pt x="142" y="756"/>
                  </a:cubicBezTo>
                  <a:cubicBezTo>
                    <a:pt x="142" y="756"/>
                    <a:pt x="142" y="756"/>
                    <a:pt x="142" y="756"/>
                  </a:cubicBezTo>
                  <a:cubicBezTo>
                    <a:pt x="142" y="756"/>
                    <a:pt x="142" y="756"/>
                    <a:pt x="142" y="756"/>
                  </a:cubicBezTo>
                  <a:cubicBezTo>
                    <a:pt x="143" y="756"/>
                    <a:pt x="143" y="756"/>
                    <a:pt x="143" y="756"/>
                  </a:cubicBezTo>
                  <a:cubicBezTo>
                    <a:pt x="144" y="757"/>
                    <a:pt x="144" y="757"/>
                    <a:pt x="144" y="757"/>
                  </a:cubicBezTo>
                  <a:cubicBezTo>
                    <a:pt x="145" y="757"/>
                    <a:pt x="145" y="757"/>
                    <a:pt x="145" y="757"/>
                  </a:cubicBezTo>
                  <a:cubicBezTo>
                    <a:pt x="146" y="757"/>
                    <a:pt x="146" y="757"/>
                    <a:pt x="146" y="757"/>
                  </a:cubicBezTo>
                  <a:cubicBezTo>
                    <a:pt x="147" y="758"/>
                    <a:pt x="147" y="758"/>
                    <a:pt x="147" y="758"/>
                  </a:cubicBezTo>
                  <a:cubicBezTo>
                    <a:pt x="147" y="758"/>
                    <a:pt x="147" y="758"/>
                    <a:pt x="147" y="758"/>
                  </a:cubicBezTo>
                  <a:cubicBezTo>
                    <a:pt x="148" y="758"/>
                    <a:pt x="148" y="758"/>
                    <a:pt x="148" y="758"/>
                  </a:cubicBezTo>
                  <a:cubicBezTo>
                    <a:pt x="148" y="758"/>
                    <a:pt x="148" y="758"/>
                    <a:pt x="148" y="758"/>
                  </a:cubicBezTo>
                  <a:cubicBezTo>
                    <a:pt x="148" y="758"/>
                    <a:pt x="148" y="758"/>
                    <a:pt x="148" y="758"/>
                  </a:cubicBezTo>
                  <a:cubicBezTo>
                    <a:pt x="149" y="758"/>
                    <a:pt x="149" y="758"/>
                    <a:pt x="149" y="758"/>
                  </a:cubicBezTo>
                  <a:cubicBezTo>
                    <a:pt x="150" y="759"/>
                    <a:pt x="150" y="759"/>
                    <a:pt x="150" y="759"/>
                  </a:cubicBezTo>
                  <a:cubicBezTo>
                    <a:pt x="150" y="759"/>
                    <a:pt x="150" y="759"/>
                    <a:pt x="150" y="759"/>
                  </a:cubicBezTo>
                  <a:cubicBezTo>
                    <a:pt x="151" y="759"/>
                    <a:pt x="151" y="759"/>
                    <a:pt x="151" y="759"/>
                  </a:cubicBezTo>
                  <a:cubicBezTo>
                    <a:pt x="152" y="759"/>
                    <a:pt x="152" y="759"/>
                    <a:pt x="152" y="759"/>
                  </a:cubicBezTo>
                  <a:cubicBezTo>
                    <a:pt x="153" y="760"/>
                    <a:pt x="153" y="760"/>
                    <a:pt x="153" y="760"/>
                  </a:cubicBezTo>
                  <a:cubicBezTo>
                    <a:pt x="153" y="760"/>
                    <a:pt x="153" y="760"/>
                    <a:pt x="153" y="760"/>
                  </a:cubicBezTo>
                  <a:cubicBezTo>
                    <a:pt x="154" y="760"/>
                    <a:pt x="154" y="760"/>
                    <a:pt x="154" y="760"/>
                  </a:cubicBezTo>
                  <a:cubicBezTo>
                    <a:pt x="155" y="760"/>
                    <a:pt x="155" y="760"/>
                    <a:pt x="155" y="760"/>
                  </a:cubicBezTo>
                  <a:cubicBezTo>
                    <a:pt x="155" y="760"/>
                    <a:pt x="155" y="760"/>
                    <a:pt x="155" y="760"/>
                  </a:cubicBezTo>
                  <a:cubicBezTo>
                    <a:pt x="155" y="760"/>
                    <a:pt x="155" y="760"/>
                    <a:pt x="155" y="760"/>
                  </a:cubicBezTo>
                  <a:cubicBezTo>
                    <a:pt x="156" y="760"/>
                    <a:pt x="156" y="760"/>
                    <a:pt x="156" y="760"/>
                  </a:cubicBezTo>
                  <a:cubicBezTo>
                    <a:pt x="156" y="761"/>
                    <a:pt x="156" y="761"/>
                    <a:pt x="156" y="761"/>
                  </a:cubicBezTo>
                  <a:cubicBezTo>
                    <a:pt x="157" y="761"/>
                    <a:pt x="157" y="761"/>
                    <a:pt x="157" y="761"/>
                  </a:cubicBezTo>
                  <a:cubicBezTo>
                    <a:pt x="158" y="761"/>
                    <a:pt x="158" y="761"/>
                    <a:pt x="158" y="761"/>
                  </a:cubicBezTo>
                  <a:cubicBezTo>
                    <a:pt x="159" y="761"/>
                    <a:pt x="159" y="761"/>
                    <a:pt x="159" y="761"/>
                  </a:cubicBezTo>
                  <a:cubicBezTo>
                    <a:pt x="160" y="761"/>
                    <a:pt x="160" y="761"/>
                    <a:pt x="160" y="761"/>
                  </a:cubicBezTo>
                  <a:cubicBezTo>
                    <a:pt x="160" y="761"/>
                    <a:pt x="160" y="761"/>
                    <a:pt x="160" y="761"/>
                  </a:cubicBezTo>
                  <a:cubicBezTo>
                    <a:pt x="161" y="762"/>
                    <a:pt x="161" y="762"/>
                    <a:pt x="161" y="762"/>
                  </a:cubicBezTo>
                  <a:cubicBezTo>
                    <a:pt x="161" y="762"/>
                    <a:pt x="161" y="762"/>
                    <a:pt x="161" y="762"/>
                  </a:cubicBezTo>
                  <a:cubicBezTo>
                    <a:pt x="161" y="762"/>
                    <a:pt x="161" y="762"/>
                    <a:pt x="161" y="762"/>
                  </a:cubicBezTo>
                  <a:cubicBezTo>
                    <a:pt x="161" y="762"/>
                    <a:pt x="161" y="762"/>
                    <a:pt x="161" y="762"/>
                  </a:cubicBezTo>
                  <a:cubicBezTo>
                    <a:pt x="162" y="762"/>
                    <a:pt x="162" y="762"/>
                    <a:pt x="162" y="762"/>
                  </a:cubicBezTo>
                  <a:cubicBezTo>
                    <a:pt x="163" y="762"/>
                    <a:pt x="163" y="762"/>
                    <a:pt x="163" y="762"/>
                  </a:cubicBezTo>
                  <a:cubicBezTo>
                    <a:pt x="164" y="762"/>
                    <a:pt x="164" y="762"/>
                    <a:pt x="164" y="762"/>
                  </a:cubicBezTo>
                  <a:cubicBezTo>
                    <a:pt x="165" y="762"/>
                    <a:pt x="165" y="762"/>
                    <a:pt x="166" y="762"/>
                  </a:cubicBezTo>
                  <a:cubicBezTo>
                    <a:pt x="166" y="762"/>
                    <a:pt x="166" y="762"/>
                    <a:pt x="167" y="762"/>
                  </a:cubicBezTo>
                  <a:cubicBezTo>
                    <a:pt x="167" y="762"/>
                    <a:pt x="167" y="762"/>
                    <a:pt x="168" y="763"/>
                  </a:cubicBezTo>
                  <a:cubicBezTo>
                    <a:pt x="168" y="763"/>
                    <a:pt x="168" y="763"/>
                    <a:pt x="168" y="763"/>
                  </a:cubicBezTo>
                  <a:cubicBezTo>
                    <a:pt x="168" y="763"/>
                    <a:pt x="168" y="763"/>
                    <a:pt x="168" y="763"/>
                  </a:cubicBezTo>
                  <a:cubicBezTo>
                    <a:pt x="169" y="763"/>
                    <a:pt x="169" y="763"/>
                    <a:pt x="169" y="763"/>
                  </a:cubicBezTo>
                  <a:cubicBezTo>
                    <a:pt x="169" y="763"/>
                    <a:pt x="170" y="763"/>
                    <a:pt x="170" y="763"/>
                  </a:cubicBezTo>
                  <a:cubicBezTo>
                    <a:pt x="171" y="763"/>
                    <a:pt x="171" y="763"/>
                    <a:pt x="172" y="763"/>
                  </a:cubicBezTo>
                  <a:cubicBezTo>
                    <a:pt x="172" y="763"/>
                    <a:pt x="173" y="763"/>
                    <a:pt x="173" y="763"/>
                  </a:cubicBezTo>
                  <a:cubicBezTo>
                    <a:pt x="174" y="763"/>
                    <a:pt x="174" y="763"/>
                    <a:pt x="175" y="763"/>
                  </a:cubicBezTo>
                  <a:cubicBezTo>
                    <a:pt x="175" y="763"/>
                    <a:pt x="175" y="763"/>
                    <a:pt x="175" y="763"/>
                  </a:cubicBezTo>
                  <a:cubicBezTo>
                    <a:pt x="176" y="763"/>
                    <a:pt x="176" y="763"/>
                    <a:pt x="176" y="763"/>
                  </a:cubicBezTo>
                  <a:cubicBezTo>
                    <a:pt x="176" y="763"/>
                    <a:pt x="176" y="763"/>
                    <a:pt x="177" y="763"/>
                  </a:cubicBezTo>
                  <a:cubicBezTo>
                    <a:pt x="178" y="763"/>
                    <a:pt x="178" y="763"/>
                    <a:pt x="179" y="763"/>
                  </a:cubicBezTo>
                  <a:cubicBezTo>
                    <a:pt x="180" y="763"/>
                    <a:pt x="180" y="763"/>
                    <a:pt x="181" y="763"/>
                  </a:cubicBezTo>
                  <a:cubicBezTo>
                    <a:pt x="182" y="763"/>
                    <a:pt x="182" y="763"/>
                    <a:pt x="183" y="764"/>
                  </a:cubicBezTo>
                  <a:cubicBezTo>
                    <a:pt x="183" y="764"/>
                    <a:pt x="183" y="764"/>
                    <a:pt x="183" y="764"/>
                  </a:cubicBezTo>
                  <a:cubicBezTo>
                    <a:pt x="184" y="764"/>
                    <a:pt x="184" y="764"/>
                    <a:pt x="185" y="764"/>
                  </a:cubicBezTo>
                  <a:cubicBezTo>
                    <a:pt x="186" y="764"/>
                    <a:pt x="186" y="764"/>
                    <a:pt x="187" y="764"/>
                  </a:cubicBezTo>
                  <a:cubicBezTo>
                    <a:pt x="188" y="764"/>
                    <a:pt x="188" y="764"/>
                    <a:pt x="189" y="764"/>
                  </a:cubicBezTo>
                  <a:cubicBezTo>
                    <a:pt x="189" y="764"/>
                    <a:pt x="190" y="764"/>
                    <a:pt x="191" y="764"/>
                  </a:cubicBezTo>
                  <a:cubicBezTo>
                    <a:pt x="192" y="764"/>
                    <a:pt x="193" y="764"/>
                    <a:pt x="194" y="764"/>
                  </a:cubicBezTo>
                  <a:cubicBezTo>
                    <a:pt x="194" y="764"/>
                    <a:pt x="195" y="764"/>
                    <a:pt x="196" y="764"/>
                  </a:cubicBezTo>
                  <a:cubicBezTo>
                    <a:pt x="197" y="764"/>
                    <a:pt x="198" y="764"/>
                    <a:pt x="199" y="764"/>
                  </a:cubicBezTo>
                  <a:cubicBezTo>
                    <a:pt x="200" y="764"/>
                    <a:pt x="201" y="763"/>
                    <a:pt x="202" y="763"/>
                  </a:cubicBezTo>
                  <a:cubicBezTo>
                    <a:pt x="213" y="763"/>
                    <a:pt x="277" y="763"/>
                    <a:pt x="368" y="762"/>
                  </a:cubicBezTo>
                  <a:cubicBezTo>
                    <a:pt x="459" y="761"/>
                    <a:pt x="579" y="760"/>
                    <a:pt x="703" y="759"/>
                  </a:cubicBezTo>
                  <a:cubicBezTo>
                    <a:pt x="827" y="758"/>
                    <a:pt x="956" y="757"/>
                    <a:pt x="1066" y="757"/>
                  </a:cubicBezTo>
                  <a:cubicBezTo>
                    <a:pt x="1176" y="756"/>
                    <a:pt x="1267" y="755"/>
                    <a:pt x="1315" y="755"/>
                  </a:cubicBezTo>
                  <a:cubicBezTo>
                    <a:pt x="1317" y="755"/>
                    <a:pt x="1318" y="755"/>
                    <a:pt x="1320" y="755"/>
                  </a:cubicBezTo>
                  <a:cubicBezTo>
                    <a:pt x="1322" y="755"/>
                    <a:pt x="1324" y="755"/>
                    <a:pt x="1325" y="755"/>
                  </a:cubicBezTo>
                  <a:cubicBezTo>
                    <a:pt x="1327" y="755"/>
                    <a:pt x="1329" y="755"/>
                    <a:pt x="1331" y="755"/>
                  </a:cubicBezTo>
                  <a:cubicBezTo>
                    <a:pt x="1333" y="755"/>
                    <a:pt x="1335" y="755"/>
                    <a:pt x="1337" y="755"/>
                  </a:cubicBezTo>
                  <a:cubicBezTo>
                    <a:pt x="1338" y="755"/>
                    <a:pt x="1339" y="755"/>
                    <a:pt x="1340" y="755"/>
                  </a:cubicBezTo>
                  <a:cubicBezTo>
                    <a:pt x="1341" y="755"/>
                    <a:pt x="1343" y="755"/>
                    <a:pt x="1344" y="755"/>
                  </a:cubicBezTo>
                  <a:cubicBezTo>
                    <a:pt x="1344" y="755"/>
                    <a:pt x="1345" y="755"/>
                    <a:pt x="1345" y="755"/>
                  </a:cubicBezTo>
                  <a:cubicBezTo>
                    <a:pt x="1346" y="755"/>
                    <a:pt x="1347" y="755"/>
                    <a:pt x="1348" y="755"/>
                  </a:cubicBezTo>
                  <a:cubicBezTo>
                    <a:pt x="1349" y="755"/>
                    <a:pt x="1350" y="755"/>
                    <a:pt x="1351" y="755"/>
                  </a:cubicBezTo>
                  <a:cubicBezTo>
                    <a:pt x="1352" y="755"/>
                    <a:pt x="1352" y="755"/>
                    <a:pt x="1352" y="755"/>
                  </a:cubicBezTo>
                  <a:cubicBezTo>
                    <a:pt x="1352" y="755"/>
                    <a:pt x="1353" y="755"/>
                    <a:pt x="1353" y="755"/>
                  </a:cubicBezTo>
                  <a:cubicBezTo>
                    <a:pt x="1355" y="755"/>
                    <a:pt x="1356" y="755"/>
                    <a:pt x="1358" y="755"/>
                  </a:cubicBezTo>
                  <a:cubicBezTo>
                    <a:pt x="1358" y="755"/>
                    <a:pt x="1358" y="755"/>
                    <a:pt x="1358" y="755"/>
                  </a:cubicBezTo>
                  <a:cubicBezTo>
                    <a:pt x="1359" y="755"/>
                    <a:pt x="1360" y="755"/>
                    <a:pt x="1361" y="755"/>
                  </a:cubicBezTo>
                  <a:cubicBezTo>
                    <a:pt x="1362" y="755"/>
                    <a:pt x="1363" y="755"/>
                    <a:pt x="1365" y="755"/>
                  </a:cubicBezTo>
                  <a:cubicBezTo>
                    <a:pt x="1365" y="755"/>
                    <a:pt x="1365" y="755"/>
                    <a:pt x="1365" y="755"/>
                  </a:cubicBezTo>
                  <a:cubicBezTo>
                    <a:pt x="1366" y="755"/>
                    <a:pt x="1367" y="755"/>
                    <a:pt x="1367" y="755"/>
                  </a:cubicBezTo>
                  <a:cubicBezTo>
                    <a:pt x="1369" y="755"/>
                    <a:pt x="1370" y="755"/>
                    <a:pt x="1371" y="755"/>
                  </a:cubicBezTo>
                  <a:cubicBezTo>
                    <a:pt x="1371" y="754"/>
                    <a:pt x="1371" y="754"/>
                    <a:pt x="1371" y="754"/>
                  </a:cubicBezTo>
                  <a:cubicBezTo>
                    <a:pt x="1372" y="754"/>
                    <a:pt x="1373" y="754"/>
                    <a:pt x="1374" y="754"/>
                  </a:cubicBezTo>
                  <a:cubicBezTo>
                    <a:pt x="1375" y="754"/>
                    <a:pt x="1376" y="754"/>
                    <a:pt x="1377" y="754"/>
                  </a:cubicBezTo>
                  <a:cubicBezTo>
                    <a:pt x="1377" y="754"/>
                    <a:pt x="1377" y="754"/>
                    <a:pt x="1377" y="754"/>
                  </a:cubicBezTo>
                  <a:cubicBezTo>
                    <a:pt x="1378" y="754"/>
                    <a:pt x="1379" y="754"/>
                    <a:pt x="1380" y="754"/>
                  </a:cubicBezTo>
                  <a:cubicBezTo>
                    <a:pt x="1381" y="754"/>
                    <a:pt x="1381" y="754"/>
                    <a:pt x="1382" y="754"/>
                  </a:cubicBezTo>
                  <a:cubicBezTo>
                    <a:pt x="1383" y="754"/>
                    <a:pt x="1383" y="754"/>
                    <a:pt x="1383" y="754"/>
                  </a:cubicBezTo>
                  <a:cubicBezTo>
                    <a:pt x="1384" y="754"/>
                    <a:pt x="1384" y="754"/>
                    <a:pt x="1385" y="753"/>
                  </a:cubicBezTo>
                  <a:cubicBezTo>
                    <a:pt x="1386" y="753"/>
                    <a:pt x="1386" y="753"/>
                    <a:pt x="1387" y="753"/>
                  </a:cubicBezTo>
                  <a:cubicBezTo>
                    <a:pt x="1388" y="753"/>
                    <a:pt x="1388" y="753"/>
                    <a:pt x="1388" y="753"/>
                  </a:cubicBezTo>
                  <a:cubicBezTo>
                    <a:pt x="1389" y="753"/>
                    <a:pt x="1389" y="753"/>
                    <a:pt x="1389" y="753"/>
                  </a:cubicBezTo>
                  <a:cubicBezTo>
                    <a:pt x="1389" y="753"/>
                    <a:pt x="1390" y="753"/>
                    <a:pt x="1390" y="753"/>
                  </a:cubicBezTo>
                  <a:cubicBezTo>
                    <a:pt x="1391" y="753"/>
                    <a:pt x="1391" y="753"/>
                    <a:pt x="1392" y="753"/>
                  </a:cubicBezTo>
                  <a:cubicBezTo>
                    <a:pt x="1393" y="753"/>
                    <a:pt x="1393" y="753"/>
                    <a:pt x="1393" y="753"/>
                  </a:cubicBezTo>
                  <a:cubicBezTo>
                    <a:pt x="1394" y="753"/>
                    <a:pt x="1394" y="753"/>
                    <a:pt x="1395" y="752"/>
                  </a:cubicBezTo>
                  <a:cubicBezTo>
                    <a:pt x="1395" y="752"/>
                    <a:pt x="1396" y="752"/>
                    <a:pt x="1396" y="752"/>
                  </a:cubicBezTo>
                  <a:cubicBezTo>
                    <a:pt x="1397" y="752"/>
                    <a:pt x="1397" y="752"/>
                    <a:pt x="1398" y="752"/>
                  </a:cubicBezTo>
                  <a:cubicBezTo>
                    <a:pt x="1398" y="752"/>
                    <a:pt x="1399" y="752"/>
                    <a:pt x="1399" y="752"/>
                  </a:cubicBezTo>
                  <a:cubicBezTo>
                    <a:pt x="1401" y="752"/>
                    <a:pt x="1401" y="752"/>
                    <a:pt x="1401" y="752"/>
                  </a:cubicBezTo>
                  <a:cubicBezTo>
                    <a:pt x="1401" y="752"/>
                    <a:pt x="1402" y="752"/>
                    <a:pt x="1402" y="752"/>
                  </a:cubicBezTo>
                  <a:cubicBezTo>
                    <a:pt x="1403" y="751"/>
                    <a:pt x="1403" y="751"/>
                    <a:pt x="1404" y="751"/>
                  </a:cubicBezTo>
                  <a:cubicBezTo>
                    <a:pt x="1405" y="751"/>
                    <a:pt x="1405" y="751"/>
                    <a:pt x="1405" y="751"/>
                  </a:cubicBezTo>
                  <a:cubicBezTo>
                    <a:pt x="1405" y="751"/>
                    <a:pt x="1406" y="751"/>
                    <a:pt x="1406" y="751"/>
                  </a:cubicBezTo>
                  <a:cubicBezTo>
                    <a:pt x="1407" y="751"/>
                    <a:pt x="1407" y="751"/>
                    <a:pt x="1408" y="751"/>
                  </a:cubicBezTo>
                  <a:cubicBezTo>
                    <a:pt x="1408" y="750"/>
                    <a:pt x="1408" y="750"/>
                    <a:pt x="1408" y="750"/>
                  </a:cubicBezTo>
                  <a:cubicBezTo>
                    <a:pt x="1409" y="750"/>
                    <a:pt x="1410" y="750"/>
                    <a:pt x="1410" y="750"/>
                  </a:cubicBezTo>
                  <a:cubicBezTo>
                    <a:pt x="1411" y="750"/>
                    <a:pt x="1411" y="750"/>
                    <a:pt x="1411" y="750"/>
                  </a:cubicBezTo>
                  <a:cubicBezTo>
                    <a:pt x="1412" y="750"/>
                    <a:pt x="1412" y="750"/>
                    <a:pt x="1412" y="750"/>
                  </a:cubicBezTo>
                  <a:cubicBezTo>
                    <a:pt x="1412" y="750"/>
                    <a:pt x="1413" y="750"/>
                    <a:pt x="1413" y="750"/>
                  </a:cubicBezTo>
                  <a:cubicBezTo>
                    <a:pt x="1414" y="749"/>
                    <a:pt x="1415" y="749"/>
                    <a:pt x="1415" y="749"/>
                  </a:cubicBezTo>
                  <a:cubicBezTo>
                    <a:pt x="1416" y="749"/>
                    <a:pt x="1416" y="749"/>
                    <a:pt x="1416" y="749"/>
                  </a:cubicBezTo>
                  <a:cubicBezTo>
                    <a:pt x="1417" y="749"/>
                    <a:pt x="1417" y="749"/>
                    <a:pt x="1417" y="749"/>
                  </a:cubicBezTo>
                  <a:cubicBezTo>
                    <a:pt x="1418" y="748"/>
                    <a:pt x="1418" y="748"/>
                    <a:pt x="1419" y="748"/>
                  </a:cubicBezTo>
                  <a:cubicBezTo>
                    <a:pt x="1420" y="748"/>
                    <a:pt x="1420" y="748"/>
                    <a:pt x="1420" y="748"/>
                  </a:cubicBezTo>
                  <a:cubicBezTo>
                    <a:pt x="1420" y="748"/>
                    <a:pt x="1420" y="748"/>
                    <a:pt x="1420" y="748"/>
                  </a:cubicBezTo>
                  <a:cubicBezTo>
                    <a:pt x="1421" y="748"/>
                    <a:pt x="1421" y="748"/>
                    <a:pt x="1421" y="748"/>
                  </a:cubicBezTo>
                  <a:cubicBezTo>
                    <a:pt x="1422" y="747"/>
                    <a:pt x="1422" y="747"/>
                    <a:pt x="1422" y="747"/>
                  </a:cubicBezTo>
                  <a:cubicBezTo>
                    <a:pt x="1423" y="747"/>
                    <a:pt x="1423" y="747"/>
                    <a:pt x="1423" y="747"/>
                  </a:cubicBezTo>
                  <a:cubicBezTo>
                    <a:pt x="1424" y="747"/>
                    <a:pt x="1424" y="747"/>
                    <a:pt x="1424" y="747"/>
                  </a:cubicBezTo>
                  <a:cubicBezTo>
                    <a:pt x="1424" y="747"/>
                    <a:pt x="1425" y="746"/>
                    <a:pt x="1425" y="746"/>
                  </a:cubicBezTo>
                  <a:cubicBezTo>
                    <a:pt x="1426" y="746"/>
                    <a:pt x="1426" y="746"/>
                    <a:pt x="1426" y="746"/>
                  </a:cubicBezTo>
                  <a:cubicBezTo>
                    <a:pt x="1427" y="746"/>
                    <a:pt x="1427" y="746"/>
                    <a:pt x="1427" y="746"/>
                  </a:cubicBezTo>
                  <a:cubicBezTo>
                    <a:pt x="1427" y="746"/>
                    <a:pt x="1428" y="745"/>
                    <a:pt x="1428" y="745"/>
                  </a:cubicBezTo>
                  <a:cubicBezTo>
                    <a:pt x="1429" y="745"/>
                    <a:pt x="1429" y="745"/>
                    <a:pt x="1429" y="745"/>
                  </a:cubicBezTo>
                  <a:cubicBezTo>
                    <a:pt x="1430" y="745"/>
                    <a:pt x="1431" y="744"/>
                    <a:pt x="1432" y="744"/>
                  </a:cubicBezTo>
                  <a:cubicBezTo>
                    <a:pt x="1432" y="744"/>
                    <a:pt x="1432" y="744"/>
                    <a:pt x="1432" y="744"/>
                  </a:cubicBezTo>
                  <a:cubicBezTo>
                    <a:pt x="1432" y="744"/>
                    <a:pt x="1432" y="744"/>
                    <a:pt x="1432" y="744"/>
                  </a:cubicBezTo>
                  <a:cubicBezTo>
                    <a:pt x="1433" y="743"/>
                    <a:pt x="1433" y="743"/>
                    <a:pt x="1434" y="743"/>
                  </a:cubicBezTo>
                  <a:cubicBezTo>
                    <a:pt x="1435" y="742"/>
                    <a:pt x="1435" y="742"/>
                    <a:pt x="1435" y="742"/>
                  </a:cubicBezTo>
                  <a:cubicBezTo>
                    <a:pt x="1435" y="742"/>
                    <a:pt x="1435" y="742"/>
                    <a:pt x="1436" y="742"/>
                  </a:cubicBezTo>
                  <a:cubicBezTo>
                    <a:pt x="1436" y="742"/>
                    <a:pt x="1436" y="742"/>
                    <a:pt x="1436" y="742"/>
                  </a:cubicBezTo>
                  <a:cubicBezTo>
                    <a:pt x="1436" y="741"/>
                    <a:pt x="1436" y="741"/>
                    <a:pt x="1436" y="741"/>
                  </a:cubicBezTo>
                  <a:cubicBezTo>
                    <a:pt x="1438" y="741"/>
                    <a:pt x="1438" y="741"/>
                    <a:pt x="1438" y="741"/>
                  </a:cubicBezTo>
                  <a:cubicBezTo>
                    <a:pt x="1438" y="740"/>
                    <a:pt x="1438" y="740"/>
                    <a:pt x="1438" y="740"/>
                  </a:cubicBezTo>
                  <a:cubicBezTo>
                    <a:pt x="1439" y="740"/>
                    <a:pt x="1439" y="740"/>
                    <a:pt x="1439" y="740"/>
                  </a:cubicBezTo>
                  <a:cubicBezTo>
                    <a:pt x="1439" y="740"/>
                    <a:pt x="1439" y="740"/>
                    <a:pt x="1439" y="740"/>
                  </a:cubicBezTo>
                  <a:cubicBezTo>
                    <a:pt x="1439" y="739"/>
                    <a:pt x="1439" y="739"/>
                    <a:pt x="1439" y="739"/>
                  </a:cubicBezTo>
                  <a:cubicBezTo>
                    <a:pt x="1440" y="739"/>
                    <a:pt x="1440" y="739"/>
                    <a:pt x="1440" y="739"/>
                  </a:cubicBezTo>
                  <a:cubicBezTo>
                    <a:pt x="1441" y="738"/>
                    <a:pt x="1441" y="738"/>
                    <a:pt x="1441" y="737"/>
                  </a:cubicBezTo>
                  <a:cubicBezTo>
                    <a:pt x="1442" y="737"/>
                    <a:pt x="1442" y="737"/>
                    <a:pt x="1442" y="737"/>
                  </a:cubicBezTo>
                  <a:cubicBezTo>
                    <a:pt x="1443" y="736"/>
                    <a:pt x="1443" y="736"/>
                    <a:pt x="1443" y="736"/>
                  </a:cubicBezTo>
                  <a:cubicBezTo>
                    <a:pt x="1443" y="736"/>
                    <a:pt x="1443" y="736"/>
                    <a:pt x="1443" y="736"/>
                  </a:cubicBezTo>
                  <a:cubicBezTo>
                    <a:pt x="1443" y="736"/>
                    <a:pt x="1443" y="736"/>
                    <a:pt x="1443" y="736"/>
                  </a:cubicBezTo>
                  <a:cubicBezTo>
                    <a:pt x="1443" y="735"/>
                    <a:pt x="1443" y="735"/>
                    <a:pt x="1443" y="735"/>
                  </a:cubicBezTo>
                  <a:cubicBezTo>
                    <a:pt x="1444" y="734"/>
                    <a:pt x="1444" y="734"/>
                    <a:pt x="1444" y="734"/>
                  </a:cubicBezTo>
                  <a:cubicBezTo>
                    <a:pt x="1444" y="734"/>
                    <a:pt x="1444" y="734"/>
                    <a:pt x="1444" y="734"/>
                  </a:cubicBezTo>
                  <a:cubicBezTo>
                    <a:pt x="1444" y="734"/>
                    <a:pt x="1444" y="734"/>
                    <a:pt x="1444" y="734"/>
                  </a:cubicBezTo>
                  <a:cubicBezTo>
                    <a:pt x="1444" y="733"/>
                    <a:pt x="1444" y="733"/>
                    <a:pt x="1444" y="733"/>
                  </a:cubicBezTo>
                  <a:cubicBezTo>
                    <a:pt x="1444" y="733"/>
                    <a:pt x="1444" y="733"/>
                    <a:pt x="1444" y="733"/>
                  </a:cubicBezTo>
                  <a:cubicBezTo>
                    <a:pt x="1445" y="733"/>
                    <a:pt x="1445" y="733"/>
                    <a:pt x="1445" y="733"/>
                  </a:cubicBezTo>
                  <a:cubicBezTo>
                    <a:pt x="1445" y="732"/>
                    <a:pt x="1445" y="732"/>
                    <a:pt x="1445" y="732"/>
                  </a:cubicBezTo>
                  <a:cubicBezTo>
                    <a:pt x="1445" y="732"/>
                    <a:pt x="1445" y="732"/>
                    <a:pt x="1445" y="732"/>
                  </a:cubicBezTo>
                  <a:cubicBezTo>
                    <a:pt x="1454" y="697"/>
                    <a:pt x="1464" y="662"/>
                    <a:pt x="1473" y="627"/>
                  </a:cubicBezTo>
                  <a:cubicBezTo>
                    <a:pt x="1485" y="583"/>
                    <a:pt x="1497" y="540"/>
                    <a:pt x="1509" y="496"/>
                  </a:cubicBezTo>
                  <a:cubicBezTo>
                    <a:pt x="1509" y="496"/>
                    <a:pt x="1509" y="497"/>
                    <a:pt x="1508" y="498"/>
                  </a:cubicBezTo>
                  <a:close/>
                </a:path>
              </a:pathLst>
            </a:custGeom>
            <a:gradFill rotWithShape="1">
              <a:gsLst>
                <a:gs pos="0">
                  <a:srgbClr val="292929"/>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6" name="Freeform 15">
              <a:extLst>
                <a:ext uri="{FF2B5EF4-FFF2-40B4-BE49-F238E27FC236}">
                  <a16:creationId xmlns:a16="http://schemas.microsoft.com/office/drawing/2014/main" id="{1F77F00B-0FE3-4495-A4A2-DD47E865F0F9}"/>
                </a:ext>
              </a:extLst>
            </p:cNvPr>
            <p:cNvSpPr>
              <a:spLocks/>
            </p:cNvSpPr>
            <p:nvPr/>
          </p:nvSpPr>
          <p:spPr bwMode="auto">
            <a:xfrm>
              <a:off x="2420938" y="2673350"/>
              <a:ext cx="1006475" cy="287338"/>
            </a:xfrm>
            <a:custGeom>
              <a:avLst/>
              <a:gdLst>
                <a:gd name="T0" fmla="*/ 2147483647 w 685"/>
                <a:gd name="T1" fmla="*/ 2147483647 h 196"/>
                <a:gd name="T2" fmla="*/ 2147483647 w 685"/>
                <a:gd name="T3" fmla="*/ 2147483647 h 196"/>
                <a:gd name="T4" fmla="*/ 2147483647 w 685"/>
                <a:gd name="T5" fmla="*/ 2147483647 h 196"/>
                <a:gd name="T6" fmla="*/ 2147483647 w 685"/>
                <a:gd name="T7" fmla="*/ 2147483647 h 196"/>
                <a:gd name="T8" fmla="*/ 2147483647 w 685"/>
                <a:gd name="T9" fmla="*/ 2147483647 h 196"/>
                <a:gd name="T10" fmla="*/ 2147483647 w 685"/>
                <a:gd name="T11" fmla="*/ 2147483647 h 196"/>
                <a:gd name="T12" fmla="*/ 2147483647 w 685"/>
                <a:gd name="T13" fmla="*/ 2147483647 h 196"/>
                <a:gd name="T14" fmla="*/ 2147483647 w 685"/>
                <a:gd name="T15" fmla="*/ 2147483647 h 196"/>
                <a:gd name="T16" fmla="*/ 2147483647 w 685"/>
                <a:gd name="T17" fmla="*/ 2147483647 h 196"/>
                <a:gd name="T18" fmla="*/ 2147483647 w 685"/>
                <a:gd name="T19" fmla="*/ 2147483647 h 196"/>
                <a:gd name="T20" fmla="*/ 2147483647 w 685"/>
                <a:gd name="T21" fmla="*/ 2147483647 h 196"/>
                <a:gd name="T22" fmla="*/ 2147483647 w 685"/>
                <a:gd name="T23" fmla="*/ 2147483647 h 196"/>
                <a:gd name="T24" fmla="*/ 2147483647 w 685"/>
                <a:gd name="T25" fmla="*/ 2147483647 h 196"/>
                <a:gd name="T26" fmla="*/ 2147483647 w 685"/>
                <a:gd name="T27" fmla="*/ 2147483647 h 196"/>
                <a:gd name="T28" fmla="*/ 2147483647 w 685"/>
                <a:gd name="T29" fmla="*/ 2147483647 h 196"/>
                <a:gd name="T30" fmla="*/ 2147483647 w 685"/>
                <a:gd name="T31" fmla="*/ 2147483647 h 196"/>
                <a:gd name="T32" fmla="*/ 2147483647 w 685"/>
                <a:gd name="T33" fmla="*/ 2147483647 h 196"/>
                <a:gd name="T34" fmla="*/ 2147483647 w 685"/>
                <a:gd name="T35" fmla="*/ 2147483647 h 196"/>
                <a:gd name="T36" fmla="*/ 2147483647 w 685"/>
                <a:gd name="T37" fmla="*/ 2147483647 h 196"/>
                <a:gd name="T38" fmla="*/ 2147483647 w 685"/>
                <a:gd name="T39" fmla="*/ 2147483647 h 196"/>
                <a:gd name="T40" fmla="*/ 2147483647 w 685"/>
                <a:gd name="T41" fmla="*/ 2147483647 h 196"/>
                <a:gd name="T42" fmla="*/ 2147483647 w 685"/>
                <a:gd name="T43" fmla="*/ 2147483647 h 196"/>
                <a:gd name="T44" fmla="*/ 2147483647 w 685"/>
                <a:gd name="T45" fmla="*/ 2147483647 h 196"/>
                <a:gd name="T46" fmla="*/ 2147483647 w 685"/>
                <a:gd name="T47" fmla="*/ 2147483647 h 196"/>
                <a:gd name="T48" fmla="*/ 2147483647 w 685"/>
                <a:gd name="T49" fmla="*/ 2147483647 h 196"/>
                <a:gd name="T50" fmla="*/ 2147483647 w 685"/>
                <a:gd name="T51" fmla="*/ 2147483647 h 196"/>
                <a:gd name="T52" fmla="*/ 2147483647 w 685"/>
                <a:gd name="T53" fmla="*/ 2147483647 h 196"/>
                <a:gd name="T54" fmla="*/ 2147483647 w 685"/>
                <a:gd name="T55" fmla="*/ 2147483647 h 196"/>
                <a:gd name="T56" fmla="*/ 2147483647 w 685"/>
                <a:gd name="T57" fmla="*/ 2147483647 h 196"/>
                <a:gd name="T58" fmla="*/ 2147483647 w 685"/>
                <a:gd name="T59" fmla="*/ 2147483647 h 196"/>
                <a:gd name="T60" fmla="*/ 2147483647 w 685"/>
                <a:gd name="T61" fmla="*/ 2147483647 h 196"/>
                <a:gd name="T62" fmla="*/ 2147483647 w 685"/>
                <a:gd name="T63" fmla="*/ 2147483647 h 196"/>
                <a:gd name="T64" fmla="*/ 2147483647 w 685"/>
                <a:gd name="T65" fmla="*/ 2147483647 h 196"/>
                <a:gd name="T66" fmla="*/ 2147483647 w 685"/>
                <a:gd name="T67" fmla="*/ 2147483647 h 196"/>
                <a:gd name="T68" fmla="*/ 2147483647 w 685"/>
                <a:gd name="T69" fmla="*/ 2147483647 h 196"/>
                <a:gd name="T70" fmla="*/ 2147483647 w 685"/>
                <a:gd name="T71" fmla="*/ 2147483647 h 196"/>
                <a:gd name="T72" fmla="*/ 2147483647 w 685"/>
                <a:gd name="T73" fmla="*/ 2147483647 h 196"/>
                <a:gd name="T74" fmla="*/ 2147483647 w 685"/>
                <a:gd name="T75" fmla="*/ 2147483647 h 196"/>
                <a:gd name="T76" fmla="*/ 2147483647 w 685"/>
                <a:gd name="T77" fmla="*/ 2147483647 h 196"/>
                <a:gd name="T78" fmla="*/ 2147483647 w 685"/>
                <a:gd name="T79" fmla="*/ 2147483647 h 196"/>
                <a:gd name="T80" fmla="*/ 2147483647 w 685"/>
                <a:gd name="T81" fmla="*/ 2147483647 h 196"/>
                <a:gd name="T82" fmla="*/ 2147483647 w 685"/>
                <a:gd name="T83" fmla="*/ 2147483647 h 196"/>
                <a:gd name="T84" fmla="*/ 2147483647 w 685"/>
                <a:gd name="T85" fmla="*/ 2147483647 h 196"/>
                <a:gd name="T86" fmla="*/ 2147483647 w 685"/>
                <a:gd name="T87" fmla="*/ 2147483647 h 196"/>
                <a:gd name="T88" fmla="*/ 2147483647 w 685"/>
                <a:gd name="T89" fmla="*/ 2147483647 h 196"/>
                <a:gd name="T90" fmla="*/ 2147483647 w 685"/>
                <a:gd name="T91" fmla="*/ 2147483647 h 196"/>
                <a:gd name="T92" fmla="*/ 2147483647 w 685"/>
                <a:gd name="T93" fmla="*/ 2147483647 h 196"/>
                <a:gd name="T94" fmla="*/ 2147483647 w 685"/>
                <a:gd name="T95" fmla="*/ 2147483647 h 196"/>
                <a:gd name="T96" fmla="*/ 2147483647 w 685"/>
                <a:gd name="T97" fmla="*/ 2147483647 h 196"/>
                <a:gd name="T98" fmla="*/ 2147483647 w 685"/>
                <a:gd name="T99" fmla="*/ 2147483647 h 196"/>
                <a:gd name="T100" fmla="*/ 2147483647 w 685"/>
                <a:gd name="T101" fmla="*/ 2147483647 h 196"/>
                <a:gd name="T102" fmla="*/ 2147483647 w 685"/>
                <a:gd name="T103" fmla="*/ 2147483647 h 196"/>
                <a:gd name="T104" fmla="*/ 2147483647 w 685"/>
                <a:gd name="T105" fmla="*/ 2147483647 h 196"/>
                <a:gd name="T106" fmla="*/ 2147483647 w 685"/>
                <a:gd name="T107" fmla="*/ 2147483647 h 196"/>
                <a:gd name="T108" fmla="*/ 2147483647 w 685"/>
                <a:gd name="T109" fmla="*/ 2147483647 h 196"/>
                <a:gd name="T110" fmla="*/ 2147483647 w 685"/>
                <a:gd name="T111" fmla="*/ 2147483647 h 196"/>
                <a:gd name="T112" fmla="*/ 2147483647 w 685"/>
                <a:gd name="T113" fmla="*/ 2147483647 h 196"/>
                <a:gd name="T114" fmla="*/ 2147483647 w 685"/>
                <a:gd name="T115" fmla="*/ 2147483647 h 196"/>
                <a:gd name="T116" fmla="*/ 2147483647 w 685"/>
                <a:gd name="T117" fmla="*/ 2147483647 h 196"/>
                <a:gd name="T118" fmla="*/ 2147483647 w 685"/>
                <a:gd name="T119" fmla="*/ 2147483647 h 196"/>
                <a:gd name="T120" fmla="*/ 2147483647 w 685"/>
                <a:gd name="T121" fmla="*/ 2147483647 h 196"/>
                <a:gd name="T122" fmla="*/ 2147483647 w 685"/>
                <a:gd name="T123" fmla="*/ 2147483647 h 196"/>
                <a:gd name="T124" fmla="*/ 2147483647 w 685"/>
                <a:gd name="T125" fmla="*/ 214748364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85"/>
                <a:gd name="T190" fmla="*/ 0 h 196"/>
                <a:gd name="T191" fmla="*/ 685 w 685"/>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85" h="196">
                  <a:moveTo>
                    <a:pt x="674" y="2"/>
                  </a:moveTo>
                  <a:cubicBezTo>
                    <a:pt x="674" y="2"/>
                    <a:pt x="674" y="2"/>
                    <a:pt x="674" y="2"/>
                  </a:cubicBezTo>
                  <a:cubicBezTo>
                    <a:pt x="674" y="3"/>
                    <a:pt x="674" y="4"/>
                    <a:pt x="674" y="4"/>
                  </a:cubicBezTo>
                  <a:cubicBezTo>
                    <a:pt x="673" y="5"/>
                    <a:pt x="673" y="5"/>
                    <a:pt x="673" y="5"/>
                  </a:cubicBezTo>
                  <a:cubicBezTo>
                    <a:pt x="673" y="5"/>
                    <a:pt x="673" y="5"/>
                    <a:pt x="673" y="5"/>
                  </a:cubicBezTo>
                  <a:cubicBezTo>
                    <a:pt x="673" y="5"/>
                    <a:pt x="673" y="5"/>
                    <a:pt x="673" y="5"/>
                  </a:cubicBezTo>
                  <a:cubicBezTo>
                    <a:pt x="673" y="5"/>
                    <a:pt x="673" y="5"/>
                    <a:pt x="673" y="5"/>
                  </a:cubicBezTo>
                  <a:cubicBezTo>
                    <a:pt x="673" y="6"/>
                    <a:pt x="673" y="6"/>
                    <a:pt x="673" y="6"/>
                  </a:cubicBezTo>
                  <a:cubicBezTo>
                    <a:pt x="673" y="6"/>
                    <a:pt x="673" y="6"/>
                    <a:pt x="673" y="6"/>
                  </a:cubicBezTo>
                  <a:cubicBezTo>
                    <a:pt x="673" y="6"/>
                    <a:pt x="673" y="6"/>
                    <a:pt x="673" y="6"/>
                  </a:cubicBezTo>
                  <a:cubicBezTo>
                    <a:pt x="672" y="6"/>
                    <a:pt x="672" y="7"/>
                    <a:pt x="672" y="7"/>
                  </a:cubicBezTo>
                  <a:cubicBezTo>
                    <a:pt x="672" y="7"/>
                    <a:pt x="672" y="7"/>
                    <a:pt x="672" y="7"/>
                  </a:cubicBezTo>
                  <a:cubicBezTo>
                    <a:pt x="672" y="7"/>
                    <a:pt x="672" y="7"/>
                    <a:pt x="672" y="7"/>
                  </a:cubicBezTo>
                  <a:cubicBezTo>
                    <a:pt x="671" y="7"/>
                    <a:pt x="671" y="7"/>
                    <a:pt x="671" y="7"/>
                  </a:cubicBezTo>
                  <a:cubicBezTo>
                    <a:pt x="670" y="8"/>
                    <a:pt x="670" y="8"/>
                    <a:pt x="670" y="8"/>
                  </a:cubicBezTo>
                  <a:cubicBezTo>
                    <a:pt x="670" y="8"/>
                    <a:pt x="670" y="8"/>
                    <a:pt x="670" y="8"/>
                  </a:cubicBezTo>
                  <a:cubicBezTo>
                    <a:pt x="670" y="9"/>
                    <a:pt x="670" y="9"/>
                    <a:pt x="670" y="9"/>
                  </a:cubicBezTo>
                  <a:cubicBezTo>
                    <a:pt x="669" y="9"/>
                    <a:pt x="669" y="9"/>
                    <a:pt x="669" y="9"/>
                  </a:cubicBezTo>
                  <a:cubicBezTo>
                    <a:pt x="669" y="9"/>
                    <a:pt x="669" y="9"/>
                    <a:pt x="669" y="9"/>
                  </a:cubicBezTo>
                  <a:cubicBezTo>
                    <a:pt x="669" y="9"/>
                    <a:pt x="669" y="9"/>
                    <a:pt x="669" y="9"/>
                  </a:cubicBezTo>
                  <a:cubicBezTo>
                    <a:pt x="669" y="10"/>
                    <a:pt x="668" y="10"/>
                    <a:pt x="668" y="10"/>
                  </a:cubicBezTo>
                  <a:cubicBezTo>
                    <a:pt x="667" y="11"/>
                    <a:pt x="667" y="11"/>
                    <a:pt x="667" y="11"/>
                  </a:cubicBezTo>
                  <a:cubicBezTo>
                    <a:pt x="667" y="11"/>
                    <a:pt x="667" y="11"/>
                    <a:pt x="667" y="11"/>
                  </a:cubicBezTo>
                  <a:cubicBezTo>
                    <a:pt x="667" y="11"/>
                    <a:pt x="666" y="11"/>
                    <a:pt x="665" y="12"/>
                  </a:cubicBezTo>
                  <a:cubicBezTo>
                    <a:pt x="665" y="12"/>
                    <a:pt x="665" y="12"/>
                    <a:pt x="665" y="12"/>
                  </a:cubicBezTo>
                  <a:cubicBezTo>
                    <a:pt x="665" y="12"/>
                    <a:pt x="665" y="12"/>
                    <a:pt x="665" y="12"/>
                  </a:cubicBezTo>
                  <a:cubicBezTo>
                    <a:pt x="665" y="12"/>
                    <a:pt x="665" y="12"/>
                    <a:pt x="665" y="12"/>
                  </a:cubicBezTo>
                  <a:cubicBezTo>
                    <a:pt x="664" y="12"/>
                    <a:pt x="664" y="12"/>
                    <a:pt x="664" y="12"/>
                  </a:cubicBezTo>
                  <a:cubicBezTo>
                    <a:pt x="663" y="13"/>
                    <a:pt x="663" y="13"/>
                    <a:pt x="663" y="13"/>
                  </a:cubicBezTo>
                  <a:cubicBezTo>
                    <a:pt x="663" y="13"/>
                    <a:pt x="663" y="13"/>
                    <a:pt x="663" y="13"/>
                  </a:cubicBezTo>
                  <a:cubicBezTo>
                    <a:pt x="663" y="13"/>
                    <a:pt x="662" y="13"/>
                    <a:pt x="662" y="14"/>
                  </a:cubicBezTo>
                  <a:cubicBezTo>
                    <a:pt x="661" y="14"/>
                    <a:pt x="661" y="14"/>
                    <a:pt x="661" y="14"/>
                  </a:cubicBezTo>
                  <a:cubicBezTo>
                    <a:pt x="661" y="14"/>
                    <a:pt x="661" y="14"/>
                    <a:pt x="661" y="14"/>
                  </a:cubicBezTo>
                  <a:cubicBezTo>
                    <a:pt x="660" y="14"/>
                    <a:pt x="659" y="15"/>
                    <a:pt x="658" y="15"/>
                  </a:cubicBezTo>
                  <a:cubicBezTo>
                    <a:pt x="657" y="15"/>
                    <a:pt x="657" y="15"/>
                    <a:pt x="657" y="15"/>
                  </a:cubicBezTo>
                  <a:cubicBezTo>
                    <a:pt x="656" y="16"/>
                    <a:pt x="656" y="16"/>
                    <a:pt x="655" y="16"/>
                  </a:cubicBezTo>
                  <a:cubicBezTo>
                    <a:pt x="655" y="16"/>
                    <a:pt x="655" y="16"/>
                    <a:pt x="655" y="16"/>
                  </a:cubicBezTo>
                  <a:cubicBezTo>
                    <a:pt x="655" y="16"/>
                    <a:pt x="654" y="16"/>
                    <a:pt x="654" y="16"/>
                  </a:cubicBezTo>
                  <a:cubicBezTo>
                    <a:pt x="654" y="16"/>
                    <a:pt x="653" y="17"/>
                    <a:pt x="653" y="17"/>
                  </a:cubicBezTo>
                  <a:cubicBezTo>
                    <a:pt x="652" y="17"/>
                    <a:pt x="652" y="17"/>
                    <a:pt x="652" y="17"/>
                  </a:cubicBezTo>
                  <a:cubicBezTo>
                    <a:pt x="652" y="17"/>
                    <a:pt x="652" y="17"/>
                    <a:pt x="652" y="17"/>
                  </a:cubicBezTo>
                  <a:cubicBezTo>
                    <a:pt x="651" y="17"/>
                    <a:pt x="650" y="17"/>
                    <a:pt x="649" y="18"/>
                  </a:cubicBezTo>
                  <a:cubicBezTo>
                    <a:pt x="644" y="19"/>
                    <a:pt x="640" y="20"/>
                    <a:pt x="636" y="20"/>
                  </a:cubicBezTo>
                  <a:cubicBezTo>
                    <a:pt x="632" y="21"/>
                    <a:pt x="629" y="22"/>
                    <a:pt x="625" y="23"/>
                  </a:cubicBezTo>
                  <a:cubicBezTo>
                    <a:pt x="622" y="23"/>
                    <a:pt x="620" y="23"/>
                    <a:pt x="617" y="24"/>
                  </a:cubicBezTo>
                  <a:cubicBezTo>
                    <a:pt x="616" y="24"/>
                    <a:pt x="615" y="24"/>
                    <a:pt x="614" y="24"/>
                  </a:cubicBezTo>
                  <a:cubicBezTo>
                    <a:pt x="614" y="24"/>
                    <a:pt x="614" y="24"/>
                    <a:pt x="614" y="24"/>
                  </a:cubicBezTo>
                  <a:cubicBezTo>
                    <a:pt x="611" y="24"/>
                    <a:pt x="608" y="24"/>
                    <a:pt x="604" y="24"/>
                  </a:cubicBezTo>
                  <a:cubicBezTo>
                    <a:pt x="602" y="24"/>
                    <a:pt x="601" y="24"/>
                    <a:pt x="599" y="24"/>
                  </a:cubicBezTo>
                  <a:cubicBezTo>
                    <a:pt x="598" y="24"/>
                    <a:pt x="597" y="24"/>
                    <a:pt x="596" y="24"/>
                  </a:cubicBezTo>
                  <a:cubicBezTo>
                    <a:pt x="596" y="24"/>
                    <a:pt x="596" y="24"/>
                    <a:pt x="596" y="24"/>
                  </a:cubicBezTo>
                  <a:cubicBezTo>
                    <a:pt x="595" y="24"/>
                    <a:pt x="594" y="24"/>
                    <a:pt x="593" y="24"/>
                  </a:cubicBezTo>
                  <a:cubicBezTo>
                    <a:pt x="591" y="24"/>
                    <a:pt x="589" y="24"/>
                    <a:pt x="587" y="24"/>
                  </a:cubicBezTo>
                  <a:cubicBezTo>
                    <a:pt x="585" y="23"/>
                    <a:pt x="583" y="23"/>
                    <a:pt x="581" y="23"/>
                  </a:cubicBezTo>
                  <a:cubicBezTo>
                    <a:pt x="578" y="22"/>
                    <a:pt x="574" y="22"/>
                    <a:pt x="571" y="21"/>
                  </a:cubicBezTo>
                  <a:cubicBezTo>
                    <a:pt x="567" y="21"/>
                    <a:pt x="563" y="21"/>
                    <a:pt x="560" y="20"/>
                  </a:cubicBezTo>
                  <a:cubicBezTo>
                    <a:pt x="556" y="20"/>
                    <a:pt x="552" y="19"/>
                    <a:pt x="549" y="19"/>
                  </a:cubicBezTo>
                  <a:cubicBezTo>
                    <a:pt x="545" y="19"/>
                    <a:pt x="542" y="19"/>
                    <a:pt x="538" y="19"/>
                  </a:cubicBezTo>
                  <a:cubicBezTo>
                    <a:pt x="536" y="19"/>
                    <a:pt x="534" y="19"/>
                    <a:pt x="531" y="19"/>
                  </a:cubicBezTo>
                  <a:cubicBezTo>
                    <a:pt x="529" y="20"/>
                    <a:pt x="527" y="20"/>
                    <a:pt x="525" y="20"/>
                  </a:cubicBezTo>
                  <a:cubicBezTo>
                    <a:pt x="523" y="21"/>
                    <a:pt x="521" y="21"/>
                    <a:pt x="520" y="22"/>
                  </a:cubicBezTo>
                  <a:cubicBezTo>
                    <a:pt x="518" y="22"/>
                    <a:pt x="517" y="23"/>
                    <a:pt x="515" y="24"/>
                  </a:cubicBezTo>
                  <a:cubicBezTo>
                    <a:pt x="512" y="26"/>
                    <a:pt x="508" y="29"/>
                    <a:pt x="505" y="33"/>
                  </a:cubicBezTo>
                  <a:cubicBezTo>
                    <a:pt x="501" y="37"/>
                    <a:pt x="497" y="41"/>
                    <a:pt x="494" y="45"/>
                  </a:cubicBezTo>
                  <a:cubicBezTo>
                    <a:pt x="491" y="49"/>
                    <a:pt x="487" y="53"/>
                    <a:pt x="485" y="56"/>
                  </a:cubicBezTo>
                  <a:cubicBezTo>
                    <a:pt x="483" y="59"/>
                    <a:pt x="481" y="61"/>
                    <a:pt x="481" y="62"/>
                  </a:cubicBezTo>
                  <a:cubicBezTo>
                    <a:pt x="481" y="62"/>
                    <a:pt x="481" y="62"/>
                    <a:pt x="481" y="62"/>
                  </a:cubicBezTo>
                  <a:cubicBezTo>
                    <a:pt x="480" y="63"/>
                    <a:pt x="479" y="64"/>
                    <a:pt x="477" y="64"/>
                  </a:cubicBezTo>
                  <a:cubicBezTo>
                    <a:pt x="475" y="65"/>
                    <a:pt x="471" y="66"/>
                    <a:pt x="466" y="67"/>
                  </a:cubicBezTo>
                  <a:cubicBezTo>
                    <a:pt x="460" y="67"/>
                    <a:pt x="453" y="68"/>
                    <a:pt x="443" y="68"/>
                  </a:cubicBezTo>
                  <a:cubicBezTo>
                    <a:pt x="433" y="69"/>
                    <a:pt x="419" y="69"/>
                    <a:pt x="404" y="69"/>
                  </a:cubicBezTo>
                  <a:cubicBezTo>
                    <a:pt x="389" y="70"/>
                    <a:pt x="373" y="70"/>
                    <a:pt x="357" y="70"/>
                  </a:cubicBezTo>
                  <a:cubicBezTo>
                    <a:pt x="351" y="70"/>
                    <a:pt x="344" y="70"/>
                    <a:pt x="338" y="71"/>
                  </a:cubicBezTo>
                  <a:cubicBezTo>
                    <a:pt x="337" y="71"/>
                    <a:pt x="337" y="71"/>
                    <a:pt x="337" y="71"/>
                  </a:cubicBezTo>
                  <a:cubicBezTo>
                    <a:pt x="336" y="71"/>
                    <a:pt x="334" y="71"/>
                    <a:pt x="333" y="71"/>
                  </a:cubicBezTo>
                  <a:cubicBezTo>
                    <a:pt x="332" y="71"/>
                    <a:pt x="332" y="71"/>
                    <a:pt x="332" y="71"/>
                  </a:cubicBezTo>
                  <a:cubicBezTo>
                    <a:pt x="331" y="71"/>
                    <a:pt x="330" y="71"/>
                    <a:pt x="329" y="71"/>
                  </a:cubicBezTo>
                  <a:cubicBezTo>
                    <a:pt x="326" y="71"/>
                    <a:pt x="324" y="71"/>
                    <a:pt x="321" y="71"/>
                  </a:cubicBezTo>
                  <a:cubicBezTo>
                    <a:pt x="320" y="71"/>
                    <a:pt x="319" y="71"/>
                    <a:pt x="318" y="71"/>
                  </a:cubicBezTo>
                  <a:cubicBezTo>
                    <a:pt x="317" y="71"/>
                    <a:pt x="315" y="71"/>
                    <a:pt x="314" y="71"/>
                  </a:cubicBezTo>
                  <a:cubicBezTo>
                    <a:pt x="314" y="71"/>
                    <a:pt x="314" y="71"/>
                    <a:pt x="314" y="71"/>
                  </a:cubicBezTo>
                  <a:cubicBezTo>
                    <a:pt x="314" y="71"/>
                    <a:pt x="314" y="71"/>
                    <a:pt x="314" y="71"/>
                  </a:cubicBezTo>
                  <a:cubicBezTo>
                    <a:pt x="305" y="71"/>
                    <a:pt x="299" y="71"/>
                    <a:pt x="298" y="71"/>
                  </a:cubicBezTo>
                  <a:cubicBezTo>
                    <a:pt x="297" y="71"/>
                    <a:pt x="295" y="71"/>
                    <a:pt x="292" y="71"/>
                  </a:cubicBezTo>
                  <a:cubicBezTo>
                    <a:pt x="290" y="71"/>
                    <a:pt x="288" y="71"/>
                    <a:pt x="285" y="71"/>
                  </a:cubicBezTo>
                  <a:cubicBezTo>
                    <a:pt x="283" y="70"/>
                    <a:pt x="281" y="70"/>
                    <a:pt x="279" y="69"/>
                  </a:cubicBezTo>
                  <a:cubicBezTo>
                    <a:pt x="277" y="68"/>
                    <a:pt x="276" y="67"/>
                    <a:pt x="275" y="66"/>
                  </a:cubicBezTo>
                  <a:cubicBezTo>
                    <a:pt x="274" y="64"/>
                    <a:pt x="273" y="63"/>
                    <a:pt x="274" y="61"/>
                  </a:cubicBezTo>
                  <a:cubicBezTo>
                    <a:pt x="274" y="60"/>
                    <a:pt x="275" y="59"/>
                    <a:pt x="276" y="58"/>
                  </a:cubicBezTo>
                  <a:cubicBezTo>
                    <a:pt x="277" y="57"/>
                    <a:pt x="280" y="56"/>
                    <a:pt x="282" y="55"/>
                  </a:cubicBezTo>
                  <a:cubicBezTo>
                    <a:pt x="285" y="54"/>
                    <a:pt x="288" y="52"/>
                    <a:pt x="293" y="51"/>
                  </a:cubicBezTo>
                  <a:cubicBezTo>
                    <a:pt x="297" y="49"/>
                    <a:pt x="300" y="48"/>
                    <a:pt x="302" y="46"/>
                  </a:cubicBezTo>
                  <a:cubicBezTo>
                    <a:pt x="305" y="45"/>
                    <a:pt x="306" y="43"/>
                    <a:pt x="307" y="42"/>
                  </a:cubicBezTo>
                  <a:cubicBezTo>
                    <a:pt x="307" y="41"/>
                    <a:pt x="307" y="41"/>
                    <a:pt x="307" y="40"/>
                  </a:cubicBezTo>
                  <a:cubicBezTo>
                    <a:pt x="306" y="39"/>
                    <a:pt x="306" y="39"/>
                    <a:pt x="306" y="39"/>
                  </a:cubicBezTo>
                  <a:cubicBezTo>
                    <a:pt x="306" y="38"/>
                    <a:pt x="306" y="38"/>
                    <a:pt x="306" y="38"/>
                  </a:cubicBezTo>
                  <a:cubicBezTo>
                    <a:pt x="305" y="38"/>
                    <a:pt x="305" y="38"/>
                    <a:pt x="305" y="38"/>
                  </a:cubicBezTo>
                  <a:cubicBezTo>
                    <a:pt x="305" y="37"/>
                    <a:pt x="305" y="37"/>
                    <a:pt x="305" y="37"/>
                  </a:cubicBezTo>
                  <a:cubicBezTo>
                    <a:pt x="305" y="37"/>
                    <a:pt x="305" y="37"/>
                    <a:pt x="305" y="37"/>
                  </a:cubicBezTo>
                  <a:cubicBezTo>
                    <a:pt x="304" y="37"/>
                    <a:pt x="304" y="37"/>
                    <a:pt x="304" y="37"/>
                  </a:cubicBezTo>
                  <a:cubicBezTo>
                    <a:pt x="303" y="36"/>
                    <a:pt x="303" y="36"/>
                    <a:pt x="303" y="36"/>
                  </a:cubicBezTo>
                  <a:cubicBezTo>
                    <a:pt x="303" y="36"/>
                    <a:pt x="303" y="36"/>
                    <a:pt x="303" y="36"/>
                  </a:cubicBezTo>
                  <a:cubicBezTo>
                    <a:pt x="303" y="36"/>
                    <a:pt x="303" y="36"/>
                    <a:pt x="303" y="36"/>
                  </a:cubicBezTo>
                  <a:cubicBezTo>
                    <a:pt x="302" y="36"/>
                    <a:pt x="302" y="36"/>
                    <a:pt x="302" y="36"/>
                  </a:cubicBezTo>
                  <a:cubicBezTo>
                    <a:pt x="302" y="36"/>
                    <a:pt x="301" y="35"/>
                    <a:pt x="301" y="35"/>
                  </a:cubicBezTo>
                  <a:cubicBezTo>
                    <a:pt x="300" y="35"/>
                    <a:pt x="299" y="35"/>
                    <a:pt x="299" y="35"/>
                  </a:cubicBezTo>
                  <a:cubicBezTo>
                    <a:pt x="299" y="35"/>
                    <a:pt x="299" y="35"/>
                    <a:pt x="299" y="35"/>
                  </a:cubicBezTo>
                  <a:cubicBezTo>
                    <a:pt x="298" y="34"/>
                    <a:pt x="297" y="34"/>
                    <a:pt x="296" y="34"/>
                  </a:cubicBezTo>
                  <a:cubicBezTo>
                    <a:pt x="295" y="33"/>
                    <a:pt x="294" y="33"/>
                    <a:pt x="293" y="33"/>
                  </a:cubicBezTo>
                  <a:cubicBezTo>
                    <a:pt x="293" y="33"/>
                    <a:pt x="293" y="33"/>
                    <a:pt x="293" y="33"/>
                  </a:cubicBezTo>
                  <a:cubicBezTo>
                    <a:pt x="293" y="33"/>
                    <a:pt x="293" y="33"/>
                    <a:pt x="293" y="33"/>
                  </a:cubicBezTo>
                  <a:cubicBezTo>
                    <a:pt x="292" y="33"/>
                    <a:pt x="290"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8" y="32"/>
                    <a:pt x="287" y="32"/>
                    <a:pt x="285" y="32"/>
                  </a:cubicBezTo>
                  <a:cubicBezTo>
                    <a:pt x="285" y="32"/>
                    <a:pt x="285" y="32"/>
                    <a:pt x="285" y="32"/>
                  </a:cubicBezTo>
                  <a:cubicBezTo>
                    <a:pt x="284" y="32"/>
                    <a:pt x="283" y="32"/>
                    <a:pt x="281" y="32"/>
                  </a:cubicBezTo>
                  <a:cubicBezTo>
                    <a:pt x="281" y="32"/>
                    <a:pt x="281" y="32"/>
                    <a:pt x="281" y="32"/>
                  </a:cubicBezTo>
                  <a:cubicBezTo>
                    <a:pt x="281" y="32"/>
                    <a:pt x="281" y="32"/>
                    <a:pt x="281" y="32"/>
                  </a:cubicBezTo>
                  <a:cubicBezTo>
                    <a:pt x="278" y="32"/>
                    <a:pt x="275" y="31"/>
                    <a:pt x="272" y="31"/>
                  </a:cubicBezTo>
                  <a:cubicBezTo>
                    <a:pt x="272" y="31"/>
                    <a:pt x="272" y="31"/>
                    <a:pt x="272" y="31"/>
                  </a:cubicBezTo>
                  <a:cubicBezTo>
                    <a:pt x="269" y="31"/>
                    <a:pt x="266" y="31"/>
                    <a:pt x="262" y="31"/>
                  </a:cubicBezTo>
                  <a:cubicBezTo>
                    <a:pt x="258" y="31"/>
                    <a:pt x="254" y="32"/>
                    <a:pt x="250" y="32"/>
                  </a:cubicBezTo>
                  <a:cubicBezTo>
                    <a:pt x="250" y="32"/>
                    <a:pt x="250" y="32"/>
                    <a:pt x="250" y="32"/>
                  </a:cubicBezTo>
                  <a:cubicBezTo>
                    <a:pt x="250" y="32"/>
                    <a:pt x="250" y="32"/>
                    <a:pt x="250" y="32"/>
                  </a:cubicBezTo>
                  <a:cubicBezTo>
                    <a:pt x="250" y="32"/>
                    <a:pt x="250" y="32"/>
                    <a:pt x="250" y="32"/>
                  </a:cubicBezTo>
                  <a:cubicBezTo>
                    <a:pt x="248" y="32"/>
                    <a:pt x="246" y="32"/>
                    <a:pt x="245" y="32"/>
                  </a:cubicBezTo>
                  <a:cubicBezTo>
                    <a:pt x="244" y="32"/>
                    <a:pt x="244" y="32"/>
                    <a:pt x="244" y="32"/>
                  </a:cubicBezTo>
                  <a:cubicBezTo>
                    <a:pt x="244" y="32"/>
                    <a:pt x="244" y="32"/>
                    <a:pt x="244" y="32"/>
                  </a:cubicBezTo>
                  <a:cubicBezTo>
                    <a:pt x="244" y="32"/>
                    <a:pt x="244" y="32"/>
                    <a:pt x="244" y="32"/>
                  </a:cubicBezTo>
                  <a:cubicBezTo>
                    <a:pt x="242" y="32"/>
                    <a:pt x="241" y="32"/>
                    <a:pt x="239" y="33"/>
                  </a:cubicBezTo>
                  <a:cubicBezTo>
                    <a:pt x="239" y="33"/>
                    <a:pt x="239" y="33"/>
                    <a:pt x="239" y="33"/>
                  </a:cubicBezTo>
                  <a:cubicBezTo>
                    <a:pt x="239" y="33"/>
                    <a:pt x="239" y="33"/>
                    <a:pt x="239" y="33"/>
                  </a:cubicBezTo>
                  <a:cubicBezTo>
                    <a:pt x="239" y="33"/>
                    <a:pt x="239" y="33"/>
                    <a:pt x="239" y="33"/>
                  </a:cubicBezTo>
                  <a:cubicBezTo>
                    <a:pt x="239" y="33"/>
                    <a:pt x="239" y="33"/>
                    <a:pt x="239" y="33"/>
                  </a:cubicBezTo>
                  <a:cubicBezTo>
                    <a:pt x="237" y="33"/>
                    <a:pt x="235" y="33"/>
                    <a:pt x="234" y="33"/>
                  </a:cubicBezTo>
                  <a:cubicBezTo>
                    <a:pt x="233" y="33"/>
                    <a:pt x="233" y="33"/>
                    <a:pt x="233" y="33"/>
                  </a:cubicBezTo>
                  <a:cubicBezTo>
                    <a:pt x="233" y="33"/>
                    <a:pt x="233" y="33"/>
                    <a:pt x="233" y="33"/>
                  </a:cubicBezTo>
                  <a:cubicBezTo>
                    <a:pt x="232" y="34"/>
                    <a:pt x="230" y="34"/>
                    <a:pt x="229" y="34"/>
                  </a:cubicBezTo>
                  <a:cubicBezTo>
                    <a:pt x="229" y="34"/>
                    <a:pt x="229" y="34"/>
                    <a:pt x="229" y="34"/>
                  </a:cubicBezTo>
                  <a:cubicBezTo>
                    <a:pt x="229" y="34"/>
                    <a:pt x="229" y="34"/>
                    <a:pt x="229" y="34"/>
                  </a:cubicBezTo>
                  <a:cubicBezTo>
                    <a:pt x="228" y="34"/>
                    <a:pt x="228" y="34"/>
                    <a:pt x="228" y="34"/>
                  </a:cubicBezTo>
                  <a:cubicBezTo>
                    <a:pt x="228" y="34"/>
                    <a:pt x="228" y="34"/>
                    <a:pt x="228" y="34"/>
                  </a:cubicBezTo>
                  <a:cubicBezTo>
                    <a:pt x="227" y="34"/>
                    <a:pt x="226" y="34"/>
                    <a:pt x="225" y="35"/>
                  </a:cubicBezTo>
                  <a:cubicBezTo>
                    <a:pt x="225" y="35"/>
                    <a:pt x="225" y="35"/>
                    <a:pt x="225" y="35"/>
                  </a:cubicBezTo>
                  <a:cubicBezTo>
                    <a:pt x="224" y="35"/>
                    <a:pt x="224" y="35"/>
                    <a:pt x="224" y="35"/>
                  </a:cubicBezTo>
                  <a:cubicBezTo>
                    <a:pt x="224" y="35"/>
                    <a:pt x="224" y="35"/>
                    <a:pt x="224" y="35"/>
                  </a:cubicBezTo>
                  <a:cubicBezTo>
                    <a:pt x="223" y="35"/>
                    <a:pt x="222" y="35"/>
                    <a:pt x="221" y="36"/>
                  </a:cubicBezTo>
                  <a:cubicBezTo>
                    <a:pt x="219" y="36"/>
                    <a:pt x="217" y="37"/>
                    <a:pt x="215" y="37"/>
                  </a:cubicBezTo>
                  <a:cubicBezTo>
                    <a:pt x="215" y="37"/>
                    <a:pt x="215" y="37"/>
                    <a:pt x="215" y="37"/>
                  </a:cubicBezTo>
                  <a:cubicBezTo>
                    <a:pt x="215" y="37"/>
                    <a:pt x="215" y="37"/>
                    <a:pt x="215" y="37"/>
                  </a:cubicBezTo>
                  <a:cubicBezTo>
                    <a:pt x="213" y="38"/>
                    <a:pt x="212" y="38"/>
                    <a:pt x="210" y="39"/>
                  </a:cubicBezTo>
                  <a:cubicBezTo>
                    <a:pt x="210" y="39"/>
                    <a:pt x="210" y="39"/>
                    <a:pt x="210" y="39"/>
                  </a:cubicBezTo>
                  <a:cubicBezTo>
                    <a:pt x="210" y="39"/>
                    <a:pt x="210" y="39"/>
                    <a:pt x="210" y="39"/>
                  </a:cubicBezTo>
                  <a:cubicBezTo>
                    <a:pt x="210" y="39"/>
                    <a:pt x="210" y="39"/>
                    <a:pt x="210" y="39"/>
                  </a:cubicBezTo>
                  <a:cubicBezTo>
                    <a:pt x="207" y="40"/>
                    <a:pt x="204" y="41"/>
                    <a:pt x="201" y="42"/>
                  </a:cubicBezTo>
                  <a:cubicBezTo>
                    <a:pt x="199" y="44"/>
                    <a:pt x="197" y="45"/>
                    <a:pt x="195" y="47"/>
                  </a:cubicBezTo>
                  <a:cubicBezTo>
                    <a:pt x="194" y="47"/>
                    <a:pt x="194" y="48"/>
                    <a:pt x="193" y="49"/>
                  </a:cubicBezTo>
                  <a:cubicBezTo>
                    <a:pt x="193" y="49"/>
                    <a:pt x="193" y="49"/>
                    <a:pt x="193" y="49"/>
                  </a:cubicBezTo>
                  <a:cubicBezTo>
                    <a:pt x="192" y="50"/>
                    <a:pt x="192" y="51"/>
                    <a:pt x="192" y="52"/>
                  </a:cubicBezTo>
                  <a:cubicBezTo>
                    <a:pt x="191" y="52"/>
                    <a:pt x="191" y="52"/>
                    <a:pt x="191" y="53"/>
                  </a:cubicBezTo>
                  <a:cubicBezTo>
                    <a:pt x="191" y="53"/>
                    <a:pt x="191" y="53"/>
                    <a:pt x="191" y="53"/>
                  </a:cubicBezTo>
                  <a:cubicBezTo>
                    <a:pt x="191" y="53"/>
                    <a:pt x="191" y="53"/>
                    <a:pt x="191" y="53"/>
                  </a:cubicBezTo>
                  <a:cubicBezTo>
                    <a:pt x="191" y="53"/>
                    <a:pt x="191" y="53"/>
                    <a:pt x="191" y="53"/>
                  </a:cubicBezTo>
                  <a:cubicBezTo>
                    <a:pt x="190" y="53"/>
                    <a:pt x="190" y="53"/>
                    <a:pt x="190" y="53"/>
                  </a:cubicBezTo>
                  <a:cubicBezTo>
                    <a:pt x="190" y="54"/>
                    <a:pt x="190" y="54"/>
                    <a:pt x="190" y="54"/>
                  </a:cubicBezTo>
                  <a:cubicBezTo>
                    <a:pt x="190" y="54"/>
                    <a:pt x="190" y="54"/>
                    <a:pt x="190" y="54"/>
                  </a:cubicBezTo>
                  <a:cubicBezTo>
                    <a:pt x="189" y="55"/>
                    <a:pt x="189" y="55"/>
                    <a:pt x="189" y="55"/>
                  </a:cubicBezTo>
                  <a:cubicBezTo>
                    <a:pt x="188" y="56"/>
                    <a:pt x="188" y="56"/>
                    <a:pt x="187" y="57"/>
                  </a:cubicBezTo>
                  <a:cubicBezTo>
                    <a:pt x="187" y="57"/>
                    <a:pt x="187" y="57"/>
                    <a:pt x="187" y="57"/>
                  </a:cubicBezTo>
                  <a:cubicBezTo>
                    <a:pt x="187" y="57"/>
                    <a:pt x="187" y="57"/>
                    <a:pt x="187" y="57"/>
                  </a:cubicBezTo>
                  <a:cubicBezTo>
                    <a:pt x="187" y="57"/>
                    <a:pt x="187" y="57"/>
                    <a:pt x="187" y="57"/>
                  </a:cubicBezTo>
                  <a:cubicBezTo>
                    <a:pt x="184" y="59"/>
                    <a:pt x="180" y="61"/>
                    <a:pt x="176" y="62"/>
                  </a:cubicBezTo>
                  <a:cubicBezTo>
                    <a:pt x="176" y="62"/>
                    <a:pt x="176" y="62"/>
                    <a:pt x="176" y="62"/>
                  </a:cubicBezTo>
                  <a:cubicBezTo>
                    <a:pt x="175" y="63"/>
                    <a:pt x="174" y="63"/>
                    <a:pt x="173" y="63"/>
                  </a:cubicBezTo>
                  <a:cubicBezTo>
                    <a:pt x="173" y="64"/>
                    <a:pt x="173" y="64"/>
                    <a:pt x="173" y="64"/>
                  </a:cubicBezTo>
                  <a:cubicBezTo>
                    <a:pt x="172" y="64"/>
                    <a:pt x="171" y="64"/>
                    <a:pt x="170" y="65"/>
                  </a:cubicBezTo>
                  <a:cubicBezTo>
                    <a:pt x="170" y="65"/>
                    <a:pt x="170" y="65"/>
                    <a:pt x="170" y="65"/>
                  </a:cubicBezTo>
                  <a:cubicBezTo>
                    <a:pt x="170" y="65"/>
                    <a:pt x="170" y="65"/>
                    <a:pt x="170" y="65"/>
                  </a:cubicBezTo>
                  <a:cubicBezTo>
                    <a:pt x="168" y="65"/>
                    <a:pt x="167" y="65"/>
                    <a:pt x="166" y="65"/>
                  </a:cubicBezTo>
                  <a:cubicBezTo>
                    <a:pt x="166" y="66"/>
                    <a:pt x="166" y="66"/>
                    <a:pt x="166" y="66"/>
                  </a:cubicBezTo>
                  <a:cubicBezTo>
                    <a:pt x="165" y="66"/>
                    <a:pt x="164" y="66"/>
                    <a:pt x="162" y="66"/>
                  </a:cubicBezTo>
                  <a:cubicBezTo>
                    <a:pt x="162" y="66"/>
                    <a:pt x="162" y="66"/>
                    <a:pt x="162" y="66"/>
                  </a:cubicBezTo>
                  <a:cubicBezTo>
                    <a:pt x="162" y="66"/>
                    <a:pt x="162" y="66"/>
                    <a:pt x="162" y="66"/>
                  </a:cubicBezTo>
                  <a:cubicBezTo>
                    <a:pt x="160" y="67"/>
                    <a:pt x="158" y="67"/>
                    <a:pt x="156" y="67"/>
                  </a:cubicBezTo>
                  <a:cubicBezTo>
                    <a:pt x="155" y="67"/>
                    <a:pt x="155" y="68"/>
                    <a:pt x="154" y="68"/>
                  </a:cubicBezTo>
                  <a:cubicBezTo>
                    <a:pt x="154" y="68"/>
                    <a:pt x="154" y="68"/>
                    <a:pt x="154" y="68"/>
                  </a:cubicBezTo>
                  <a:cubicBezTo>
                    <a:pt x="152" y="68"/>
                    <a:pt x="149" y="68"/>
                    <a:pt x="146" y="68"/>
                  </a:cubicBezTo>
                  <a:cubicBezTo>
                    <a:pt x="145" y="68"/>
                    <a:pt x="145" y="68"/>
                    <a:pt x="145" y="68"/>
                  </a:cubicBezTo>
                  <a:cubicBezTo>
                    <a:pt x="145" y="68"/>
                    <a:pt x="145" y="68"/>
                    <a:pt x="145" y="68"/>
                  </a:cubicBezTo>
                  <a:cubicBezTo>
                    <a:pt x="145" y="68"/>
                    <a:pt x="145" y="68"/>
                    <a:pt x="145" y="68"/>
                  </a:cubicBezTo>
                  <a:cubicBezTo>
                    <a:pt x="145" y="68"/>
                    <a:pt x="145" y="68"/>
                    <a:pt x="145" y="68"/>
                  </a:cubicBezTo>
                  <a:cubicBezTo>
                    <a:pt x="144" y="68"/>
                    <a:pt x="144" y="68"/>
                    <a:pt x="144" y="68"/>
                  </a:cubicBezTo>
                  <a:cubicBezTo>
                    <a:pt x="144" y="68"/>
                    <a:pt x="144" y="68"/>
                    <a:pt x="144" y="68"/>
                  </a:cubicBezTo>
                  <a:cubicBezTo>
                    <a:pt x="143" y="68"/>
                    <a:pt x="143" y="68"/>
                    <a:pt x="143" y="68"/>
                  </a:cubicBezTo>
                  <a:cubicBezTo>
                    <a:pt x="142" y="68"/>
                    <a:pt x="142" y="68"/>
                    <a:pt x="141" y="68"/>
                  </a:cubicBezTo>
                  <a:cubicBezTo>
                    <a:pt x="140" y="68"/>
                    <a:pt x="140" y="68"/>
                    <a:pt x="140" y="68"/>
                  </a:cubicBezTo>
                  <a:cubicBezTo>
                    <a:pt x="139" y="68"/>
                    <a:pt x="139" y="68"/>
                    <a:pt x="139" y="68"/>
                  </a:cubicBezTo>
                  <a:cubicBezTo>
                    <a:pt x="139" y="68"/>
                    <a:pt x="139" y="68"/>
                    <a:pt x="138" y="68"/>
                  </a:cubicBezTo>
                  <a:cubicBezTo>
                    <a:pt x="138" y="68"/>
                    <a:pt x="138" y="68"/>
                    <a:pt x="138" y="68"/>
                  </a:cubicBezTo>
                  <a:cubicBezTo>
                    <a:pt x="137" y="68"/>
                    <a:pt x="137" y="68"/>
                    <a:pt x="137" y="68"/>
                  </a:cubicBezTo>
                  <a:cubicBezTo>
                    <a:pt x="136" y="68"/>
                    <a:pt x="135" y="68"/>
                    <a:pt x="135" y="68"/>
                  </a:cubicBezTo>
                  <a:cubicBezTo>
                    <a:pt x="134" y="68"/>
                    <a:pt x="134" y="68"/>
                    <a:pt x="134" y="68"/>
                  </a:cubicBezTo>
                  <a:cubicBezTo>
                    <a:pt x="132" y="68"/>
                    <a:pt x="130" y="67"/>
                    <a:pt x="128" y="67"/>
                  </a:cubicBezTo>
                  <a:cubicBezTo>
                    <a:pt x="127" y="67"/>
                    <a:pt x="127" y="67"/>
                    <a:pt x="127" y="67"/>
                  </a:cubicBezTo>
                  <a:cubicBezTo>
                    <a:pt x="126" y="67"/>
                    <a:pt x="125" y="67"/>
                    <a:pt x="125" y="67"/>
                  </a:cubicBezTo>
                  <a:cubicBezTo>
                    <a:pt x="125" y="67"/>
                    <a:pt x="125" y="67"/>
                    <a:pt x="125" y="67"/>
                  </a:cubicBezTo>
                  <a:cubicBezTo>
                    <a:pt x="123" y="67"/>
                    <a:pt x="122" y="67"/>
                    <a:pt x="120" y="67"/>
                  </a:cubicBezTo>
                  <a:cubicBezTo>
                    <a:pt x="120" y="67"/>
                    <a:pt x="120" y="67"/>
                    <a:pt x="120" y="67"/>
                  </a:cubicBezTo>
                  <a:cubicBezTo>
                    <a:pt x="120" y="67"/>
                    <a:pt x="120" y="67"/>
                    <a:pt x="120" y="67"/>
                  </a:cubicBezTo>
                  <a:cubicBezTo>
                    <a:pt x="117" y="67"/>
                    <a:pt x="114" y="66"/>
                    <a:pt x="111" y="66"/>
                  </a:cubicBezTo>
                  <a:cubicBezTo>
                    <a:pt x="108" y="66"/>
                    <a:pt x="104" y="66"/>
                    <a:pt x="100" y="66"/>
                  </a:cubicBezTo>
                  <a:cubicBezTo>
                    <a:pt x="100" y="66"/>
                    <a:pt x="100" y="66"/>
                    <a:pt x="100" y="66"/>
                  </a:cubicBezTo>
                  <a:cubicBezTo>
                    <a:pt x="100" y="66"/>
                    <a:pt x="100" y="66"/>
                    <a:pt x="100" y="66"/>
                  </a:cubicBezTo>
                  <a:cubicBezTo>
                    <a:pt x="97" y="65"/>
                    <a:pt x="94" y="65"/>
                    <a:pt x="91" y="65"/>
                  </a:cubicBezTo>
                  <a:cubicBezTo>
                    <a:pt x="91" y="65"/>
                    <a:pt x="90" y="65"/>
                    <a:pt x="89" y="65"/>
                  </a:cubicBezTo>
                  <a:cubicBezTo>
                    <a:pt x="89" y="65"/>
                    <a:pt x="89" y="65"/>
                    <a:pt x="88" y="65"/>
                  </a:cubicBezTo>
                  <a:cubicBezTo>
                    <a:pt x="80" y="64"/>
                    <a:pt x="73" y="64"/>
                    <a:pt x="65" y="63"/>
                  </a:cubicBezTo>
                  <a:cubicBezTo>
                    <a:pt x="61" y="63"/>
                    <a:pt x="57" y="63"/>
                    <a:pt x="53" y="62"/>
                  </a:cubicBezTo>
                  <a:cubicBezTo>
                    <a:pt x="53" y="62"/>
                    <a:pt x="52" y="62"/>
                    <a:pt x="51" y="62"/>
                  </a:cubicBezTo>
                  <a:cubicBezTo>
                    <a:pt x="44" y="62"/>
                    <a:pt x="38" y="61"/>
                    <a:pt x="32" y="61"/>
                  </a:cubicBezTo>
                  <a:cubicBezTo>
                    <a:pt x="28" y="61"/>
                    <a:pt x="25" y="60"/>
                    <a:pt x="22" y="60"/>
                  </a:cubicBezTo>
                  <a:cubicBezTo>
                    <a:pt x="16" y="60"/>
                    <a:pt x="10" y="59"/>
                    <a:pt x="7" y="59"/>
                  </a:cubicBezTo>
                  <a:cubicBezTo>
                    <a:pt x="6" y="59"/>
                    <a:pt x="5" y="59"/>
                    <a:pt x="4" y="59"/>
                  </a:cubicBezTo>
                  <a:cubicBezTo>
                    <a:pt x="2" y="59"/>
                    <a:pt x="1" y="59"/>
                    <a:pt x="0" y="59"/>
                  </a:cubicBezTo>
                  <a:cubicBezTo>
                    <a:pt x="19" y="181"/>
                    <a:pt x="19" y="181"/>
                    <a:pt x="19" y="181"/>
                  </a:cubicBezTo>
                  <a:cubicBezTo>
                    <a:pt x="19" y="181"/>
                    <a:pt x="21" y="181"/>
                    <a:pt x="24" y="182"/>
                  </a:cubicBezTo>
                  <a:cubicBezTo>
                    <a:pt x="27" y="182"/>
                    <a:pt x="30" y="182"/>
                    <a:pt x="35" y="183"/>
                  </a:cubicBezTo>
                  <a:cubicBezTo>
                    <a:pt x="44" y="183"/>
                    <a:pt x="56" y="184"/>
                    <a:pt x="69" y="185"/>
                  </a:cubicBezTo>
                  <a:cubicBezTo>
                    <a:pt x="70" y="185"/>
                    <a:pt x="70" y="185"/>
                    <a:pt x="70" y="185"/>
                  </a:cubicBezTo>
                  <a:cubicBezTo>
                    <a:pt x="73" y="186"/>
                    <a:pt x="75" y="186"/>
                    <a:pt x="77" y="186"/>
                  </a:cubicBezTo>
                  <a:cubicBezTo>
                    <a:pt x="79" y="186"/>
                    <a:pt x="80" y="186"/>
                    <a:pt x="81" y="186"/>
                  </a:cubicBezTo>
                  <a:cubicBezTo>
                    <a:pt x="82" y="186"/>
                    <a:pt x="82" y="186"/>
                    <a:pt x="83" y="186"/>
                  </a:cubicBezTo>
                  <a:cubicBezTo>
                    <a:pt x="84" y="186"/>
                    <a:pt x="85" y="186"/>
                    <a:pt x="86" y="187"/>
                  </a:cubicBezTo>
                  <a:cubicBezTo>
                    <a:pt x="88" y="187"/>
                    <a:pt x="90" y="187"/>
                    <a:pt x="93" y="187"/>
                  </a:cubicBezTo>
                  <a:cubicBezTo>
                    <a:pt x="94" y="187"/>
                    <a:pt x="95" y="187"/>
                    <a:pt x="96" y="187"/>
                  </a:cubicBezTo>
                  <a:cubicBezTo>
                    <a:pt x="98" y="188"/>
                    <a:pt x="100" y="188"/>
                    <a:pt x="102" y="188"/>
                  </a:cubicBezTo>
                  <a:cubicBezTo>
                    <a:pt x="104" y="188"/>
                    <a:pt x="106" y="188"/>
                    <a:pt x="107" y="188"/>
                  </a:cubicBezTo>
                  <a:cubicBezTo>
                    <a:pt x="108" y="188"/>
                    <a:pt x="109" y="188"/>
                    <a:pt x="110" y="188"/>
                  </a:cubicBezTo>
                  <a:cubicBezTo>
                    <a:pt x="114" y="189"/>
                    <a:pt x="118" y="189"/>
                    <a:pt x="122" y="189"/>
                  </a:cubicBezTo>
                  <a:cubicBezTo>
                    <a:pt x="123" y="189"/>
                    <a:pt x="123" y="189"/>
                    <a:pt x="124" y="189"/>
                  </a:cubicBezTo>
                  <a:cubicBezTo>
                    <a:pt x="125" y="190"/>
                    <a:pt x="126" y="190"/>
                    <a:pt x="127" y="190"/>
                  </a:cubicBezTo>
                  <a:cubicBezTo>
                    <a:pt x="128" y="190"/>
                    <a:pt x="128" y="190"/>
                    <a:pt x="129" y="190"/>
                  </a:cubicBezTo>
                  <a:cubicBezTo>
                    <a:pt x="131" y="190"/>
                    <a:pt x="134" y="190"/>
                    <a:pt x="137" y="190"/>
                  </a:cubicBezTo>
                  <a:cubicBezTo>
                    <a:pt x="137" y="190"/>
                    <a:pt x="137" y="190"/>
                    <a:pt x="137" y="190"/>
                  </a:cubicBezTo>
                  <a:cubicBezTo>
                    <a:pt x="138" y="190"/>
                    <a:pt x="139" y="191"/>
                    <a:pt x="141" y="191"/>
                  </a:cubicBezTo>
                  <a:cubicBezTo>
                    <a:pt x="141" y="191"/>
                    <a:pt x="141" y="191"/>
                    <a:pt x="141" y="191"/>
                  </a:cubicBezTo>
                  <a:cubicBezTo>
                    <a:pt x="142" y="191"/>
                    <a:pt x="143" y="191"/>
                    <a:pt x="144" y="191"/>
                  </a:cubicBezTo>
                  <a:cubicBezTo>
                    <a:pt x="145" y="191"/>
                    <a:pt x="145" y="191"/>
                    <a:pt x="145" y="191"/>
                  </a:cubicBezTo>
                  <a:cubicBezTo>
                    <a:pt x="145" y="191"/>
                    <a:pt x="145" y="191"/>
                    <a:pt x="145" y="191"/>
                  </a:cubicBezTo>
                  <a:cubicBezTo>
                    <a:pt x="145" y="191"/>
                    <a:pt x="145" y="191"/>
                    <a:pt x="145" y="191"/>
                  </a:cubicBezTo>
                  <a:cubicBezTo>
                    <a:pt x="146" y="191"/>
                    <a:pt x="147" y="191"/>
                    <a:pt x="148" y="191"/>
                  </a:cubicBezTo>
                  <a:cubicBezTo>
                    <a:pt x="149" y="191"/>
                    <a:pt x="149" y="191"/>
                    <a:pt x="149" y="191"/>
                  </a:cubicBezTo>
                  <a:cubicBezTo>
                    <a:pt x="150" y="191"/>
                    <a:pt x="150" y="191"/>
                    <a:pt x="150" y="191"/>
                  </a:cubicBezTo>
                  <a:cubicBezTo>
                    <a:pt x="151" y="191"/>
                    <a:pt x="151" y="191"/>
                    <a:pt x="152" y="191"/>
                  </a:cubicBezTo>
                  <a:cubicBezTo>
                    <a:pt x="153" y="191"/>
                    <a:pt x="153" y="191"/>
                    <a:pt x="153" y="191"/>
                  </a:cubicBezTo>
                  <a:cubicBezTo>
                    <a:pt x="153" y="191"/>
                    <a:pt x="153" y="191"/>
                    <a:pt x="153" y="191"/>
                  </a:cubicBezTo>
                  <a:cubicBezTo>
                    <a:pt x="154" y="191"/>
                    <a:pt x="155" y="192"/>
                    <a:pt x="155" y="192"/>
                  </a:cubicBezTo>
                  <a:cubicBezTo>
                    <a:pt x="156" y="192"/>
                    <a:pt x="156" y="192"/>
                    <a:pt x="156" y="192"/>
                  </a:cubicBezTo>
                  <a:cubicBezTo>
                    <a:pt x="157" y="192"/>
                    <a:pt x="157" y="192"/>
                    <a:pt x="157" y="192"/>
                  </a:cubicBezTo>
                  <a:cubicBezTo>
                    <a:pt x="157" y="192"/>
                    <a:pt x="158" y="192"/>
                    <a:pt x="158" y="192"/>
                  </a:cubicBezTo>
                  <a:cubicBezTo>
                    <a:pt x="159" y="192"/>
                    <a:pt x="159" y="192"/>
                    <a:pt x="159" y="192"/>
                  </a:cubicBezTo>
                  <a:cubicBezTo>
                    <a:pt x="159" y="192"/>
                    <a:pt x="159" y="192"/>
                    <a:pt x="159" y="192"/>
                  </a:cubicBezTo>
                  <a:cubicBezTo>
                    <a:pt x="159" y="192"/>
                    <a:pt x="159" y="192"/>
                    <a:pt x="159" y="192"/>
                  </a:cubicBezTo>
                  <a:cubicBezTo>
                    <a:pt x="159" y="192"/>
                    <a:pt x="159" y="192"/>
                    <a:pt x="159" y="192"/>
                  </a:cubicBezTo>
                  <a:cubicBezTo>
                    <a:pt x="160" y="192"/>
                    <a:pt x="160" y="192"/>
                    <a:pt x="160" y="192"/>
                  </a:cubicBezTo>
                  <a:cubicBezTo>
                    <a:pt x="160" y="192"/>
                    <a:pt x="160" y="192"/>
                    <a:pt x="160" y="192"/>
                  </a:cubicBezTo>
                  <a:cubicBezTo>
                    <a:pt x="160" y="192"/>
                    <a:pt x="160" y="192"/>
                    <a:pt x="160" y="192"/>
                  </a:cubicBezTo>
                  <a:cubicBezTo>
                    <a:pt x="161" y="192"/>
                    <a:pt x="161" y="192"/>
                    <a:pt x="161" y="192"/>
                  </a:cubicBezTo>
                  <a:cubicBezTo>
                    <a:pt x="161" y="192"/>
                    <a:pt x="161" y="192"/>
                    <a:pt x="161" y="192"/>
                  </a:cubicBezTo>
                  <a:cubicBezTo>
                    <a:pt x="161" y="192"/>
                    <a:pt x="161" y="192"/>
                    <a:pt x="161" y="192"/>
                  </a:cubicBezTo>
                  <a:cubicBezTo>
                    <a:pt x="162" y="192"/>
                    <a:pt x="162" y="192"/>
                    <a:pt x="162" y="192"/>
                  </a:cubicBezTo>
                  <a:cubicBezTo>
                    <a:pt x="162" y="192"/>
                    <a:pt x="162" y="192"/>
                    <a:pt x="162" y="192"/>
                  </a:cubicBezTo>
                  <a:cubicBezTo>
                    <a:pt x="162" y="192"/>
                    <a:pt x="162" y="192"/>
                    <a:pt x="162" y="192"/>
                  </a:cubicBezTo>
                  <a:cubicBezTo>
                    <a:pt x="162" y="192"/>
                    <a:pt x="162" y="192"/>
                    <a:pt x="162" y="192"/>
                  </a:cubicBezTo>
                  <a:cubicBezTo>
                    <a:pt x="162" y="192"/>
                    <a:pt x="162" y="192"/>
                    <a:pt x="162" y="192"/>
                  </a:cubicBezTo>
                  <a:cubicBezTo>
                    <a:pt x="163" y="192"/>
                    <a:pt x="163" y="192"/>
                    <a:pt x="163" y="192"/>
                  </a:cubicBezTo>
                  <a:cubicBezTo>
                    <a:pt x="163" y="192"/>
                    <a:pt x="163" y="192"/>
                    <a:pt x="163" y="192"/>
                  </a:cubicBezTo>
                  <a:cubicBezTo>
                    <a:pt x="163" y="192"/>
                    <a:pt x="163" y="192"/>
                    <a:pt x="163" y="192"/>
                  </a:cubicBezTo>
                  <a:cubicBezTo>
                    <a:pt x="163" y="192"/>
                    <a:pt x="163" y="192"/>
                    <a:pt x="163" y="192"/>
                  </a:cubicBezTo>
                  <a:cubicBezTo>
                    <a:pt x="163" y="192"/>
                    <a:pt x="163" y="192"/>
                    <a:pt x="163" y="192"/>
                  </a:cubicBezTo>
                  <a:cubicBezTo>
                    <a:pt x="164" y="192"/>
                    <a:pt x="164" y="192"/>
                    <a:pt x="164" y="192"/>
                  </a:cubicBezTo>
                  <a:cubicBezTo>
                    <a:pt x="164" y="192"/>
                    <a:pt x="164" y="192"/>
                    <a:pt x="164" y="192"/>
                  </a:cubicBezTo>
                  <a:cubicBezTo>
                    <a:pt x="164" y="192"/>
                    <a:pt x="164" y="192"/>
                    <a:pt x="164" y="192"/>
                  </a:cubicBezTo>
                  <a:cubicBezTo>
                    <a:pt x="164" y="192"/>
                    <a:pt x="164" y="192"/>
                    <a:pt x="164" y="192"/>
                  </a:cubicBezTo>
                  <a:cubicBezTo>
                    <a:pt x="165" y="192"/>
                    <a:pt x="165" y="192"/>
                    <a:pt x="165" y="192"/>
                  </a:cubicBezTo>
                  <a:cubicBezTo>
                    <a:pt x="165" y="192"/>
                    <a:pt x="165" y="192"/>
                    <a:pt x="165" y="192"/>
                  </a:cubicBezTo>
                  <a:cubicBezTo>
                    <a:pt x="165" y="192"/>
                    <a:pt x="165" y="192"/>
                    <a:pt x="165" y="192"/>
                  </a:cubicBezTo>
                  <a:cubicBezTo>
                    <a:pt x="166" y="192"/>
                    <a:pt x="166" y="192"/>
                    <a:pt x="166" y="192"/>
                  </a:cubicBezTo>
                  <a:cubicBezTo>
                    <a:pt x="166" y="192"/>
                    <a:pt x="166" y="192"/>
                    <a:pt x="166" y="192"/>
                  </a:cubicBezTo>
                  <a:cubicBezTo>
                    <a:pt x="167" y="192"/>
                    <a:pt x="167" y="192"/>
                    <a:pt x="167" y="192"/>
                  </a:cubicBezTo>
                  <a:cubicBezTo>
                    <a:pt x="167" y="192"/>
                    <a:pt x="167" y="192"/>
                    <a:pt x="167" y="192"/>
                  </a:cubicBezTo>
                  <a:cubicBezTo>
                    <a:pt x="168" y="192"/>
                    <a:pt x="168" y="192"/>
                    <a:pt x="168" y="192"/>
                  </a:cubicBezTo>
                  <a:cubicBezTo>
                    <a:pt x="168" y="192"/>
                    <a:pt x="168" y="192"/>
                    <a:pt x="168" y="192"/>
                  </a:cubicBezTo>
                  <a:cubicBezTo>
                    <a:pt x="169" y="192"/>
                    <a:pt x="169" y="192"/>
                    <a:pt x="169" y="192"/>
                  </a:cubicBezTo>
                  <a:cubicBezTo>
                    <a:pt x="169" y="192"/>
                    <a:pt x="169" y="192"/>
                    <a:pt x="169" y="192"/>
                  </a:cubicBezTo>
                  <a:cubicBezTo>
                    <a:pt x="170" y="191"/>
                    <a:pt x="170" y="191"/>
                    <a:pt x="170" y="191"/>
                  </a:cubicBezTo>
                  <a:cubicBezTo>
                    <a:pt x="171" y="191"/>
                    <a:pt x="171" y="191"/>
                    <a:pt x="171" y="191"/>
                  </a:cubicBezTo>
                  <a:cubicBezTo>
                    <a:pt x="171" y="191"/>
                    <a:pt x="171" y="191"/>
                    <a:pt x="171" y="191"/>
                  </a:cubicBezTo>
                  <a:cubicBezTo>
                    <a:pt x="172" y="191"/>
                    <a:pt x="172" y="191"/>
                    <a:pt x="172" y="191"/>
                  </a:cubicBezTo>
                  <a:cubicBezTo>
                    <a:pt x="173" y="191"/>
                    <a:pt x="173" y="191"/>
                    <a:pt x="174" y="191"/>
                  </a:cubicBezTo>
                  <a:cubicBezTo>
                    <a:pt x="175" y="191"/>
                    <a:pt x="175" y="191"/>
                    <a:pt x="176" y="191"/>
                  </a:cubicBezTo>
                  <a:cubicBezTo>
                    <a:pt x="177" y="190"/>
                    <a:pt x="177" y="190"/>
                    <a:pt x="178" y="190"/>
                  </a:cubicBezTo>
                  <a:cubicBezTo>
                    <a:pt x="179" y="190"/>
                    <a:pt x="179" y="190"/>
                    <a:pt x="179" y="190"/>
                  </a:cubicBezTo>
                  <a:cubicBezTo>
                    <a:pt x="179" y="190"/>
                    <a:pt x="179" y="190"/>
                    <a:pt x="179" y="190"/>
                  </a:cubicBezTo>
                  <a:cubicBezTo>
                    <a:pt x="179" y="190"/>
                    <a:pt x="179" y="190"/>
                    <a:pt x="179" y="190"/>
                  </a:cubicBezTo>
                  <a:cubicBezTo>
                    <a:pt x="180" y="190"/>
                    <a:pt x="180" y="190"/>
                    <a:pt x="180" y="190"/>
                  </a:cubicBezTo>
                  <a:cubicBezTo>
                    <a:pt x="180" y="190"/>
                    <a:pt x="180" y="190"/>
                    <a:pt x="180" y="190"/>
                  </a:cubicBezTo>
                  <a:cubicBezTo>
                    <a:pt x="180" y="190"/>
                    <a:pt x="180" y="190"/>
                    <a:pt x="180" y="190"/>
                  </a:cubicBezTo>
                  <a:cubicBezTo>
                    <a:pt x="180" y="190"/>
                    <a:pt x="180" y="190"/>
                    <a:pt x="180" y="190"/>
                  </a:cubicBezTo>
                  <a:cubicBezTo>
                    <a:pt x="180" y="190"/>
                    <a:pt x="181" y="190"/>
                    <a:pt x="181" y="189"/>
                  </a:cubicBezTo>
                  <a:cubicBezTo>
                    <a:pt x="181" y="189"/>
                    <a:pt x="182" y="189"/>
                    <a:pt x="182" y="189"/>
                  </a:cubicBezTo>
                  <a:cubicBezTo>
                    <a:pt x="183" y="189"/>
                    <a:pt x="183" y="189"/>
                    <a:pt x="183" y="189"/>
                  </a:cubicBezTo>
                  <a:cubicBezTo>
                    <a:pt x="183" y="189"/>
                    <a:pt x="183" y="189"/>
                    <a:pt x="183" y="189"/>
                  </a:cubicBezTo>
                  <a:cubicBezTo>
                    <a:pt x="183" y="189"/>
                    <a:pt x="183" y="189"/>
                    <a:pt x="183" y="189"/>
                  </a:cubicBezTo>
                  <a:cubicBezTo>
                    <a:pt x="184" y="189"/>
                    <a:pt x="184" y="189"/>
                    <a:pt x="184" y="189"/>
                  </a:cubicBezTo>
                  <a:cubicBezTo>
                    <a:pt x="185" y="188"/>
                    <a:pt x="185" y="188"/>
                    <a:pt x="185" y="188"/>
                  </a:cubicBezTo>
                  <a:cubicBezTo>
                    <a:pt x="186" y="188"/>
                    <a:pt x="186" y="188"/>
                    <a:pt x="186" y="188"/>
                  </a:cubicBezTo>
                  <a:cubicBezTo>
                    <a:pt x="186" y="188"/>
                    <a:pt x="186" y="188"/>
                    <a:pt x="186" y="188"/>
                  </a:cubicBezTo>
                  <a:cubicBezTo>
                    <a:pt x="186" y="188"/>
                    <a:pt x="186" y="188"/>
                    <a:pt x="186" y="188"/>
                  </a:cubicBezTo>
                  <a:cubicBezTo>
                    <a:pt x="187" y="188"/>
                    <a:pt x="187" y="188"/>
                    <a:pt x="187" y="188"/>
                  </a:cubicBezTo>
                  <a:cubicBezTo>
                    <a:pt x="187" y="188"/>
                    <a:pt x="187" y="188"/>
                    <a:pt x="187" y="188"/>
                  </a:cubicBezTo>
                  <a:cubicBezTo>
                    <a:pt x="188" y="187"/>
                    <a:pt x="188" y="187"/>
                    <a:pt x="188" y="187"/>
                  </a:cubicBezTo>
                  <a:cubicBezTo>
                    <a:pt x="189" y="187"/>
                    <a:pt x="189" y="187"/>
                    <a:pt x="189" y="187"/>
                  </a:cubicBezTo>
                  <a:cubicBezTo>
                    <a:pt x="189" y="187"/>
                    <a:pt x="189" y="187"/>
                    <a:pt x="189" y="187"/>
                  </a:cubicBezTo>
                  <a:cubicBezTo>
                    <a:pt x="190" y="187"/>
                    <a:pt x="190" y="187"/>
                    <a:pt x="190" y="187"/>
                  </a:cubicBezTo>
                  <a:cubicBezTo>
                    <a:pt x="190" y="187"/>
                    <a:pt x="190" y="187"/>
                    <a:pt x="190" y="187"/>
                  </a:cubicBezTo>
                  <a:cubicBezTo>
                    <a:pt x="190" y="187"/>
                    <a:pt x="190" y="187"/>
                    <a:pt x="190" y="187"/>
                  </a:cubicBezTo>
                  <a:cubicBezTo>
                    <a:pt x="191" y="187"/>
                    <a:pt x="191" y="187"/>
                    <a:pt x="191" y="187"/>
                  </a:cubicBezTo>
                  <a:cubicBezTo>
                    <a:pt x="191" y="186"/>
                    <a:pt x="191" y="186"/>
                    <a:pt x="191" y="186"/>
                  </a:cubicBezTo>
                  <a:cubicBezTo>
                    <a:pt x="192" y="186"/>
                    <a:pt x="192" y="186"/>
                    <a:pt x="192" y="186"/>
                  </a:cubicBezTo>
                  <a:cubicBezTo>
                    <a:pt x="192" y="186"/>
                    <a:pt x="192" y="186"/>
                    <a:pt x="192" y="186"/>
                  </a:cubicBezTo>
                  <a:cubicBezTo>
                    <a:pt x="193" y="186"/>
                    <a:pt x="193" y="186"/>
                    <a:pt x="193" y="186"/>
                  </a:cubicBezTo>
                  <a:cubicBezTo>
                    <a:pt x="193" y="186"/>
                    <a:pt x="193" y="186"/>
                    <a:pt x="193" y="186"/>
                  </a:cubicBezTo>
                  <a:cubicBezTo>
                    <a:pt x="193" y="186"/>
                    <a:pt x="193" y="186"/>
                    <a:pt x="193" y="186"/>
                  </a:cubicBezTo>
                  <a:cubicBezTo>
                    <a:pt x="193" y="186"/>
                    <a:pt x="193" y="186"/>
                    <a:pt x="193" y="186"/>
                  </a:cubicBezTo>
                  <a:cubicBezTo>
                    <a:pt x="194" y="185"/>
                    <a:pt x="194" y="185"/>
                    <a:pt x="194" y="185"/>
                  </a:cubicBezTo>
                  <a:cubicBezTo>
                    <a:pt x="194" y="185"/>
                    <a:pt x="194" y="185"/>
                    <a:pt x="194" y="185"/>
                  </a:cubicBezTo>
                  <a:cubicBezTo>
                    <a:pt x="195" y="185"/>
                    <a:pt x="195" y="185"/>
                    <a:pt x="195" y="185"/>
                  </a:cubicBezTo>
                  <a:cubicBezTo>
                    <a:pt x="195" y="185"/>
                    <a:pt x="195" y="185"/>
                    <a:pt x="195" y="185"/>
                  </a:cubicBezTo>
                  <a:cubicBezTo>
                    <a:pt x="196" y="184"/>
                    <a:pt x="196" y="184"/>
                    <a:pt x="196" y="184"/>
                  </a:cubicBezTo>
                  <a:cubicBezTo>
                    <a:pt x="196" y="184"/>
                    <a:pt x="196" y="184"/>
                    <a:pt x="196" y="184"/>
                  </a:cubicBezTo>
                  <a:cubicBezTo>
                    <a:pt x="196" y="184"/>
                    <a:pt x="196" y="184"/>
                    <a:pt x="196" y="184"/>
                  </a:cubicBezTo>
                  <a:cubicBezTo>
                    <a:pt x="196" y="184"/>
                    <a:pt x="196" y="184"/>
                    <a:pt x="196" y="184"/>
                  </a:cubicBezTo>
                  <a:cubicBezTo>
                    <a:pt x="197" y="184"/>
                    <a:pt x="197" y="184"/>
                    <a:pt x="197" y="184"/>
                  </a:cubicBezTo>
                  <a:cubicBezTo>
                    <a:pt x="197" y="183"/>
                    <a:pt x="197" y="183"/>
                    <a:pt x="197" y="183"/>
                  </a:cubicBezTo>
                  <a:cubicBezTo>
                    <a:pt x="198" y="183"/>
                    <a:pt x="198" y="183"/>
                    <a:pt x="198" y="183"/>
                  </a:cubicBezTo>
                  <a:cubicBezTo>
                    <a:pt x="198" y="183"/>
                    <a:pt x="198" y="183"/>
                    <a:pt x="198" y="183"/>
                  </a:cubicBezTo>
                  <a:cubicBezTo>
                    <a:pt x="199" y="183"/>
                    <a:pt x="199" y="183"/>
                    <a:pt x="199" y="183"/>
                  </a:cubicBezTo>
                  <a:cubicBezTo>
                    <a:pt x="199" y="182"/>
                    <a:pt x="199" y="182"/>
                    <a:pt x="199" y="182"/>
                  </a:cubicBezTo>
                  <a:cubicBezTo>
                    <a:pt x="200" y="182"/>
                    <a:pt x="200" y="182"/>
                    <a:pt x="200" y="182"/>
                  </a:cubicBezTo>
                  <a:cubicBezTo>
                    <a:pt x="200" y="182"/>
                    <a:pt x="200" y="182"/>
                    <a:pt x="200" y="182"/>
                  </a:cubicBezTo>
                  <a:cubicBezTo>
                    <a:pt x="201" y="182"/>
                    <a:pt x="201" y="182"/>
                    <a:pt x="201" y="182"/>
                  </a:cubicBezTo>
                  <a:cubicBezTo>
                    <a:pt x="201" y="181"/>
                    <a:pt x="201" y="181"/>
                    <a:pt x="201" y="181"/>
                  </a:cubicBezTo>
                  <a:cubicBezTo>
                    <a:pt x="202" y="181"/>
                    <a:pt x="202" y="181"/>
                    <a:pt x="202" y="181"/>
                  </a:cubicBezTo>
                  <a:cubicBezTo>
                    <a:pt x="202" y="181"/>
                    <a:pt x="202" y="181"/>
                    <a:pt x="202" y="181"/>
                  </a:cubicBezTo>
                  <a:cubicBezTo>
                    <a:pt x="202" y="180"/>
                    <a:pt x="202" y="180"/>
                    <a:pt x="202" y="180"/>
                  </a:cubicBezTo>
                  <a:cubicBezTo>
                    <a:pt x="203" y="180"/>
                    <a:pt x="203" y="180"/>
                    <a:pt x="203" y="180"/>
                  </a:cubicBezTo>
                  <a:cubicBezTo>
                    <a:pt x="203" y="180"/>
                    <a:pt x="203" y="180"/>
                    <a:pt x="203" y="180"/>
                  </a:cubicBezTo>
                  <a:cubicBezTo>
                    <a:pt x="203" y="180"/>
                    <a:pt x="203" y="180"/>
                    <a:pt x="203" y="180"/>
                  </a:cubicBezTo>
                  <a:cubicBezTo>
                    <a:pt x="203" y="180"/>
                    <a:pt x="203" y="180"/>
                    <a:pt x="203" y="180"/>
                  </a:cubicBezTo>
                  <a:cubicBezTo>
                    <a:pt x="203" y="180"/>
                    <a:pt x="203" y="180"/>
                    <a:pt x="203" y="180"/>
                  </a:cubicBezTo>
                  <a:cubicBezTo>
                    <a:pt x="204" y="179"/>
                    <a:pt x="204" y="179"/>
                    <a:pt x="204" y="179"/>
                  </a:cubicBezTo>
                  <a:cubicBezTo>
                    <a:pt x="204" y="179"/>
                    <a:pt x="204" y="179"/>
                    <a:pt x="204" y="179"/>
                  </a:cubicBezTo>
                  <a:cubicBezTo>
                    <a:pt x="204" y="179"/>
                    <a:pt x="204" y="179"/>
                    <a:pt x="204" y="179"/>
                  </a:cubicBezTo>
                  <a:cubicBezTo>
                    <a:pt x="205" y="178"/>
                    <a:pt x="205" y="178"/>
                    <a:pt x="205" y="178"/>
                  </a:cubicBezTo>
                  <a:cubicBezTo>
                    <a:pt x="205" y="178"/>
                    <a:pt x="205" y="178"/>
                    <a:pt x="205" y="178"/>
                  </a:cubicBezTo>
                  <a:cubicBezTo>
                    <a:pt x="205" y="178"/>
                    <a:pt x="205" y="178"/>
                    <a:pt x="205" y="178"/>
                  </a:cubicBezTo>
                  <a:cubicBezTo>
                    <a:pt x="205" y="178"/>
                    <a:pt x="205" y="178"/>
                    <a:pt x="205" y="178"/>
                  </a:cubicBezTo>
                  <a:cubicBezTo>
                    <a:pt x="205" y="178"/>
                    <a:pt x="205" y="178"/>
                    <a:pt x="205" y="178"/>
                  </a:cubicBezTo>
                  <a:cubicBezTo>
                    <a:pt x="206" y="177"/>
                    <a:pt x="206" y="177"/>
                    <a:pt x="206" y="177"/>
                  </a:cubicBezTo>
                  <a:cubicBezTo>
                    <a:pt x="206" y="177"/>
                    <a:pt x="206" y="177"/>
                    <a:pt x="206" y="177"/>
                  </a:cubicBezTo>
                  <a:cubicBezTo>
                    <a:pt x="206" y="177"/>
                    <a:pt x="206" y="177"/>
                    <a:pt x="206" y="177"/>
                  </a:cubicBezTo>
                  <a:cubicBezTo>
                    <a:pt x="206" y="177"/>
                    <a:pt x="206" y="177"/>
                    <a:pt x="206" y="177"/>
                  </a:cubicBezTo>
                  <a:cubicBezTo>
                    <a:pt x="206" y="177"/>
                    <a:pt x="206" y="177"/>
                    <a:pt x="206" y="177"/>
                  </a:cubicBezTo>
                  <a:cubicBezTo>
                    <a:pt x="206" y="177"/>
                    <a:pt x="206" y="177"/>
                    <a:pt x="206" y="177"/>
                  </a:cubicBezTo>
                  <a:cubicBezTo>
                    <a:pt x="207" y="176"/>
                    <a:pt x="207" y="176"/>
                    <a:pt x="207" y="176"/>
                  </a:cubicBezTo>
                  <a:cubicBezTo>
                    <a:pt x="207" y="176"/>
                    <a:pt x="207" y="176"/>
                    <a:pt x="207" y="176"/>
                  </a:cubicBezTo>
                  <a:cubicBezTo>
                    <a:pt x="207" y="176"/>
                    <a:pt x="207" y="176"/>
                    <a:pt x="207" y="176"/>
                  </a:cubicBezTo>
                  <a:cubicBezTo>
                    <a:pt x="207" y="175"/>
                    <a:pt x="207" y="175"/>
                    <a:pt x="207" y="175"/>
                  </a:cubicBezTo>
                  <a:cubicBezTo>
                    <a:pt x="207" y="175"/>
                    <a:pt x="207" y="175"/>
                    <a:pt x="207" y="175"/>
                  </a:cubicBezTo>
                  <a:cubicBezTo>
                    <a:pt x="207" y="175"/>
                    <a:pt x="207" y="175"/>
                    <a:pt x="207" y="175"/>
                  </a:cubicBezTo>
                  <a:cubicBezTo>
                    <a:pt x="207" y="175"/>
                    <a:pt x="207" y="175"/>
                    <a:pt x="207" y="175"/>
                  </a:cubicBezTo>
                  <a:cubicBezTo>
                    <a:pt x="208" y="175"/>
                    <a:pt x="208" y="175"/>
                    <a:pt x="208" y="175"/>
                  </a:cubicBezTo>
                  <a:cubicBezTo>
                    <a:pt x="208" y="174"/>
                    <a:pt x="208" y="174"/>
                    <a:pt x="208" y="174"/>
                  </a:cubicBezTo>
                  <a:cubicBezTo>
                    <a:pt x="208" y="174"/>
                    <a:pt x="208" y="174"/>
                    <a:pt x="208" y="174"/>
                  </a:cubicBezTo>
                  <a:cubicBezTo>
                    <a:pt x="208" y="173"/>
                    <a:pt x="209" y="172"/>
                    <a:pt x="209" y="171"/>
                  </a:cubicBezTo>
                  <a:cubicBezTo>
                    <a:pt x="209" y="171"/>
                    <a:pt x="209" y="171"/>
                    <a:pt x="209" y="171"/>
                  </a:cubicBezTo>
                  <a:cubicBezTo>
                    <a:pt x="210" y="170"/>
                    <a:pt x="210" y="169"/>
                    <a:pt x="211" y="169"/>
                  </a:cubicBezTo>
                  <a:cubicBezTo>
                    <a:pt x="211" y="169"/>
                    <a:pt x="211" y="169"/>
                    <a:pt x="211" y="169"/>
                  </a:cubicBezTo>
                  <a:cubicBezTo>
                    <a:pt x="212" y="168"/>
                    <a:pt x="213" y="167"/>
                    <a:pt x="214" y="166"/>
                  </a:cubicBezTo>
                  <a:cubicBezTo>
                    <a:pt x="214" y="166"/>
                    <a:pt x="214" y="166"/>
                    <a:pt x="214" y="166"/>
                  </a:cubicBezTo>
                  <a:cubicBezTo>
                    <a:pt x="215" y="166"/>
                    <a:pt x="216" y="165"/>
                    <a:pt x="217" y="164"/>
                  </a:cubicBezTo>
                  <a:cubicBezTo>
                    <a:pt x="217" y="164"/>
                    <a:pt x="217" y="164"/>
                    <a:pt x="217" y="164"/>
                  </a:cubicBezTo>
                  <a:cubicBezTo>
                    <a:pt x="220" y="163"/>
                    <a:pt x="223" y="161"/>
                    <a:pt x="226" y="160"/>
                  </a:cubicBezTo>
                  <a:cubicBezTo>
                    <a:pt x="226" y="160"/>
                    <a:pt x="226" y="160"/>
                    <a:pt x="226" y="160"/>
                  </a:cubicBezTo>
                  <a:cubicBezTo>
                    <a:pt x="228" y="160"/>
                    <a:pt x="229" y="159"/>
                    <a:pt x="231" y="158"/>
                  </a:cubicBezTo>
                  <a:cubicBezTo>
                    <a:pt x="231" y="158"/>
                    <a:pt x="231" y="158"/>
                    <a:pt x="231" y="158"/>
                  </a:cubicBezTo>
                  <a:cubicBezTo>
                    <a:pt x="233" y="158"/>
                    <a:pt x="235" y="157"/>
                    <a:pt x="237" y="157"/>
                  </a:cubicBezTo>
                  <a:cubicBezTo>
                    <a:pt x="238" y="156"/>
                    <a:pt x="239" y="156"/>
                    <a:pt x="240" y="156"/>
                  </a:cubicBezTo>
                  <a:cubicBezTo>
                    <a:pt x="240" y="156"/>
                    <a:pt x="240" y="156"/>
                    <a:pt x="240" y="156"/>
                  </a:cubicBezTo>
                  <a:cubicBezTo>
                    <a:pt x="241" y="156"/>
                    <a:pt x="243" y="155"/>
                    <a:pt x="244" y="155"/>
                  </a:cubicBezTo>
                  <a:cubicBezTo>
                    <a:pt x="245" y="155"/>
                    <a:pt x="245" y="155"/>
                    <a:pt x="245" y="155"/>
                  </a:cubicBezTo>
                  <a:cubicBezTo>
                    <a:pt x="246" y="155"/>
                    <a:pt x="247" y="154"/>
                    <a:pt x="249" y="154"/>
                  </a:cubicBezTo>
                  <a:cubicBezTo>
                    <a:pt x="249" y="154"/>
                    <a:pt x="249" y="154"/>
                    <a:pt x="249" y="154"/>
                  </a:cubicBezTo>
                  <a:cubicBezTo>
                    <a:pt x="251" y="154"/>
                    <a:pt x="253" y="154"/>
                    <a:pt x="254" y="154"/>
                  </a:cubicBezTo>
                  <a:cubicBezTo>
                    <a:pt x="256" y="153"/>
                    <a:pt x="258" y="153"/>
                    <a:pt x="260" y="153"/>
                  </a:cubicBezTo>
                  <a:cubicBezTo>
                    <a:pt x="260" y="153"/>
                    <a:pt x="260" y="153"/>
                    <a:pt x="260" y="153"/>
                  </a:cubicBezTo>
                  <a:cubicBezTo>
                    <a:pt x="262" y="153"/>
                    <a:pt x="264" y="153"/>
                    <a:pt x="266" y="153"/>
                  </a:cubicBezTo>
                  <a:cubicBezTo>
                    <a:pt x="266" y="153"/>
                    <a:pt x="266" y="153"/>
                    <a:pt x="266" y="153"/>
                  </a:cubicBezTo>
                  <a:cubicBezTo>
                    <a:pt x="270" y="152"/>
                    <a:pt x="274" y="152"/>
                    <a:pt x="278" y="152"/>
                  </a:cubicBezTo>
                  <a:cubicBezTo>
                    <a:pt x="280" y="152"/>
                    <a:pt x="283" y="152"/>
                    <a:pt x="285" y="152"/>
                  </a:cubicBezTo>
                  <a:cubicBezTo>
                    <a:pt x="286" y="164"/>
                    <a:pt x="288" y="175"/>
                    <a:pt x="289" y="186"/>
                  </a:cubicBezTo>
                  <a:cubicBezTo>
                    <a:pt x="289" y="187"/>
                    <a:pt x="289" y="187"/>
                    <a:pt x="289" y="187"/>
                  </a:cubicBezTo>
                  <a:cubicBezTo>
                    <a:pt x="290" y="188"/>
                    <a:pt x="290" y="188"/>
                    <a:pt x="290" y="188"/>
                  </a:cubicBezTo>
                  <a:cubicBezTo>
                    <a:pt x="290" y="189"/>
                    <a:pt x="290" y="189"/>
                    <a:pt x="290" y="189"/>
                  </a:cubicBezTo>
                  <a:cubicBezTo>
                    <a:pt x="290" y="189"/>
                    <a:pt x="290" y="189"/>
                    <a:pt x="290" y="189"/>
                  </a:cubicBezTo>
                  <a:cubicBezTo>
                    <a:pt x="291" y="190"/>
                    <a:pt x="291" y="190"/>
                    <a:pt x="291" y="191"/>
                  </a:cubicBezTo>
                  <a:cubicBezTo>
                    <a:pt x="291" y="191"/>
                    <a:pt x="291" y="191"/>
                    <a:pt x="291" y="191"/>
                  </a:cubicBezTo>
                  <a:cubicBezTo>
                    <a:pt x="292" y="191"/>
                    <a:pt x="292" y="191"/>
                    <a:pt x="292" y="191"/>
                  </a:cubicBezTo>
                  <a:cubicBezTo>
                    <a:pt x="292" y="192"/>
                    <a:pt x="292" y="192"/>
                    <a:pt x="292" y="192"/>
                  </a:cubicBezTo>
                  <a:cubicBezTo>
                    <a:pt x="292" y="192"/>
                    <a:pt x="292" y="192"/>
                    <a:pt x="292" y="192"/>
                  </a:cubicBezTo>
                  <a:cubicBezTo>
                    <a:pt x="293" y="192"/>
                    <a:pt x="293" y="192"/>
                    <a:pt x="293" y="192"/>
                  </a:cubicBezTo>
                  <a:cubicBezTo>
                    <a:pt x="294" y="192"/>
                    <a:pt x="294" y="192"/>
                    <a:pt x="294" y="192"/>
                  </a:cubicBezTo>
                  <a:cubicBezTo>
                    <a:pt x="294" y="193"/>
                    <a:pt x="294" y="193"/>
                    <a:pt x="294" y="193"/>
                  </a:cubicBezTo>
                  <a:cubicBezTo>
                    <a:pt x="294" y="193"/>
                    <a:pt x="294" y="193"/>
                    <a:pt x="294" y="193"/>
                  </a:cubicBezTo>
                  <a:cubicBezTo>
                    <a:pt x="295" y="193"/>
                    <a:pt x="295" y="193"/>
                    <a:pt x="295" y="193"/>
                  </a:cubicBezTo>
                  <a:cubicBezTo>
                    <a:pt x="295" y="193"/>
                    <a:pt x="295" y="193"/>
                    <a:pt x="295" y="193"/>
                  </a:cubicBezTo>
                  <a:cubicBezTo>
                    <a:pt x="296" y="193"/>
                    <a:pt x="296" y="193"/>
                    <a:pt x="296" y="193"/>
                  </a:cubicBezTo>
                  <a:cubicBezTo>
                    <a:pt x="296" y="194"/>
                    <a:pt x="296" y="194"/>
                    <a:pt x="296" y="194"/>
                  </a:cubicBezTo>
                  <a:cubicBezTo>
                    <a:pt x="296" y="194"/>
                    <a:pt x="296" y="194"/>
                    <a:pt x="296" y="194"/>
                  </a:cubicBezTo>
                  <a:cubicBezTo>
                    <a:pt x="297" y="194"/>
                    <a:pt x="297" y="194"/>
                    <a:pt x="297" y="194"/>
                  </a:cubicBezTo>
                  <a:cubicBezTo>
                    <a:pt x="297" y="194"/>
                    <a:pt x="297" y="194"/>
                    <a:pt x="297" y="194"/>
                  </a:cubicBezTo>
                  <a:cubicBezTo>
                    <a:pt x="298" y="194"/>
                    <a:pt x="298" y="194"/>
                    <a:pt x="298" y="194"/>
                  </a:cubicBezTo>
                  <a:cubicBezTo>
                    <a:pt x="298" y="194"/>
                    <a:pt x="298" y="194"/>
                    <a:pt x="298" y="194"/>
                  </a:cubicBezTo>
                  <a:cubicBezTo>
                    <a:pt x="298" y="194"/>
                    <a:pt x="298" y="194"/>
                    <a:pt x="298" y="194"/>
                  </a:cubicBezTo>
                  <a:cubicBezTo>
                    <a:pt x="298" y="194"/>
                    <a:pt x="298" y="194"/>
                    <a:pt x="298" y="194"/>
                  </a:cubicBezTo>
                  <a:cubicBezTo>
                    <a:pt x="299" y="194"/>
                    <a:pt x="299" y="194"/>
                    <a:pt x="299" y="194"/>
                  </a:cubicBezTo>
                  <a:cubicBezTo>
                    <a:pt x="299" y="194"/>
                    <a:pt x="299" y="194"/>
                    <a:pt x="299" y="194"/>
                  </a:cubicBezTo>
                  <a:cubicBezTo>
                    <a:pt x="299" y="195"/>
                    <a:pt x="299" y="195"/>
                    <a:pt x="299" y="195"/>
                  </a:cubicBezTo>
                  <a:cubicBezTo>
                    <a:pt x="300" y="195"/>
                    <a:pt x="300" y="195"/>
                    <a:pt x="300" y="195"/>
                  </a:cubicBezTo>
                  <a:cubicBezTo>
                    <a:pt x="300" y="195"/>
                    <a:pt x="300" y="195"/>
                    <a:pt x="300" y="195"/>
                  </a:cubicBezTo>
                  <a:cubicBezTo>
                    <a:pt x="301" y="195"/>
                    <a:pt x="301" y="195"/>
                    <a:pt x="301" y="195"/>
                  </a:cubicBezTo>
                  <a:cubicBezTo>
                    <a:pt x="301" y="195"/>
                    <a:pt x="301" y="195"/>
                    <a:pt x="301" y="195"/>
                  </a:cubicBezTo>
                  <a:cubicBezTo>
                    <a:pt x="301" y="195"/>
                    <a:pt x="301" y="195"/>
                    <a:pt x="301" y="195"/>
                  </a:cubicBezTo>
                  <a:cubicBezTo>
                    <a:pt x="302" y="195"/>
                    <a:pt x="302" y="195"/>
                    <a:pt x="302" y="195"/>
                  </a:cubicBezTo>
                  <a:cubicBezTo>
                    <a:pt x="302" y="195"/>
                    <a:pt x="302" y="195"/>
                    <a:pt x="302" y="195"/>
                  </a:cubicBezTo>
                  <a:cubicBezTo>
                    <a:pt x="302" y="195"/>
                    <a:pt x="302" y="195"/>
                    <a:pt x="302" y="195"/>
                  </a:cubicBezTo>
                  <a:cubicBezTo>
                    <a:pt x="303" y="195"/>
                    <a:pt x="303" y="195"/>
                    <a:pt x="303" y="195"/>
                  </a:cubicBezTo>
                  <a:cubicBezTo>
                    <a:pt x="303" y="195"/>
                    <a:pt x="303" y="195"/>
                    <a:pt x="303" y="195"/>
                  </a:cubicBezTo>
                  <a:cubicBezTo>
                    <a:pt x="304" y="195"/>
                    <a:pt x="304" y="195"/>
                    <a:pt x="304" y="195"/>
                  </a:cubicBezTo>
                  <a:cubicBezTo>
                    <a:pt x="304" y="195"/>
                    <a:pt x="304" y="195"/>
                    <a:pt x="304" y="195"/>
                  </a:cubicBezTo>
                  <a:cubicBezTo>
                    <a:pt x="304" y="195"/>
                    <a:pt x="304" y="195"/>
                    <a:pt x="304" y="195"/>
                  </a:cubicBezTo>
                  <a:cubicBezTo>
                    <a:pt x="304" y="195"/>
                    <a:pt x="304" y="195"/>
                    <a:pt x="304" y="195"/>
                  </a:cubicBezTo>
                  <a:cubicBezTo>
                    <a:pt x="304" y="195"/>
                    <a:pt x="304" y="195"/>
                    <a:pt x="304" y="195"/>
                  </a:cubicBezTo>
                  <a:cubicBezTo>
                    <a:pt x="305" y="195"/>
                    <a:pt x="305" y="195"/>
                    <a:pt x="305" y="195"/>
                  </a:cubicBezTo>
                  <a:cubicBezTo>
                    <a:pt x="305" y="195"/>
                    <a:pt x="305" y="195"/>
                    <a:pt x="305" y="195"/>
                  </a:cubicBezTo>
                  <a:cubicBezTo>
                    <a:pt x="306" y="195"/>
                    <a:pt x="306" y="195"/>
                    <a:pt x="306" y="195"/>
                  </a:cubicBezTo>
                  <a:cubicBezTo>
                    <a:pt x="306" y="195"/>
                    <a:pt x="306" y="195"/>
                    <a:pt x="306" y="195"/>
                  </a:cubicBezTo>
                  <a:cubicBezTo>
                    <a:pt x="306" y="196"/>
                    <a:pt x="306" y="196"/>
                    <a:pt x="306" y="196"/>
                  </a:cubicBezTo>
                  <a:cubicBezTo>
                    <a:pt x="307" y="196"/>
                    <a:pt x="307" y="196"/>
                    <a:pt x="307" y="196"/>
                  </a:cubicBezTo>
                  <a:cubicBezTo>
                    <a:pt x="307" y="196"/>
                    <a:pt x="307" y="196"/>
                    <a:pt x="307" y="196"/>
                  </a:cubicBezTo>
                  <a:cubicBezTo>
                    <a:pt x="308" y="196"/>
                    <a:pt x="308" y="196"/>
                    <a:pt x="308" y="196"/>
                  </a:cubicBezTo>
                  <a:cubicBezTo>
                    <a:pt x="308" y="196"/>
                    <a:pt x="308" y="196"/>
                    <a:pt x="308" y="196"/>
                  </a:cubicBezTo>
                  <a:cubicBezTo>
                    <a:pt x="308" y="196"/>
                    <a:pt x="308" y="196"/>
                    <a:pt x="308" y="196"/>
                  </a:cubicBezTo>
                  <a:cubicBezTo>
                    <a:pt x="308" y="196"/>
                    <a:pt x="308" y="196"/>
                    <a:pt x="308" y="196"/>
                  </a:cubicBezTo>
                  <a:cubicBezTo>
                    <a:pt x="308" y="196"/>
                    <a:pt x="308" y="196"/>
                    <a:pt x="308" y="196"/>
                  </a:cubicBezTo>
                  <a:cubicBezTo>
                    <a:pt x="309" y="196"/>
                    <a:pt x="309" y="196"/>
                    <a:pt x="309" y="196"/>
                  </a:cubicBezTo>
                  <a:cubicBezTo>
                    <a:pt x="309" y="196"/>
                    <a:pt x="309" y="196"/>
                    <a:pt x="309" y="196"/>
                  </a:cubicBezTo>
                  <a:cubicBezTo>
                    <a:pt x="310" y="196"/>
                    <a:pt x="310" y="196"/>
                    <a:pt x="310" y="196"/>
                  </a:cubicBezTo>
                  <a:cubicBezTo>
                    <a:pt x="310" y="196"/>
                    <a:pt x="310" y="196"/>
                    <a:pt x="310" y="196"/>
                  </a:cubicBezTo>
                  <a:cubicBezTo>
                    <a:pt x="310" y="196"/>
                    <a:pt x="310" y="196"/>
                    <a:pt x="310" y="196"/>
                  </a:cubicBezTo>
                  <a:cubicBezTo>
                    <a:pt x="310" y="196"/>
                    <a:pt x="310" y="196"/>
                    <a:pt x="310" y="196"/>
                  </a:cubicBezTo>
                  <a:cubicBezTo>
                    <a:pt x="310" y="196"/>
                    <a:pt x="310" y="196"/>
                    <a:pt x="310" y="196"/>
                  </a:cubicBezTo>
                  <a:cubicBezTo>
                    <a:pt x="311" y="196"/>
                    <a:pt x="311" y="196"/>
                    <a:pt x="311" y="196"/>
                  </a:cubicBezTo>
                  <a:cubicBezTo>
                    <a:pt x="311" y="196"/>
                    <a:pt x="311" y="196"/>
                    <a:pt x="311" y="196"/>
                  </a:cubicBezTo>
                  <a:cubicBezTo>
                    <a:pt x="311" y="196"/>
                    <a:pt x="311" y="196"/>
                    <a:pt x="311" y="196"/>
                  </a:cubicBezTo>
                  <a:cubicBezTo>
                    <a:pt x="311" y="196"/>
                    <a:pt x="311" y="196"/>
                    <a:pt x="311" y="196"/>
                  </a:cubicBezTo>
                  <a:cubicBezTo>
                    <a:pt x="312" y="196"/>
                    <a:pt x="312" y="196"/>
                    <a:pt x="312" y="196"/>
                  </a:cubicBezTo>
                  <a:cubicBezTo>
                    <a:pt x="312" y="196"/>
                    <a:pt x="312" y="196"/>
                    <a:pt x="312" y="196"/>
                  </a:cubicBezTo>
                  <a:cubicBezTo>
                    <a:pt x="312" y="196"/>
                    <a:pt x="312" y="196"/>
                    <a:pt x="312" y="196"/>
                  </a:cubicBezTo>
                  <a:cubicBezTo>
                    <a:pt x="313" y="196"/>
                    <a:pt x="313" y="196"/>
                    <a:pt x="313" y="196"/>
                  </a:cubicBezTo>
                  <a:cubicBezTo>
                    <a:pt x="313" y="196"/>
                    <a:pt x="313" y="196"/>
                    <a:pt x="313" y="196"/>
                  </a:cubicBezTo>
                  <a:cubicBezTo>
                    <a:pt x="313" y="196"/>
                    <a:pt x="313" y="196"/>
                    <a:pt x="313" y="196"/>
                  </a:cubicBezTo>
                  <a:cubicBezTo>
                    <a:pt x="315" y="196"/>
                    <a:pt x="322" y="196"/>
                    <a:pt x="332" y="195"/>
                  </a:cubicBezTo>
                  <a:cubicBezTo>
                    <a:pt x="333" y="195"/>
                    <a:pt x="334" y="195"/>
                    <a:pt x="335" y="195"/>
                  </a:cubicBezTo>
                  <a:cubicBezTo>
                    <a:pt x="335" y="195"/>
                    <a:pt x="335" y="195"/>
                    <a:pt x="335" y="195"/>
                  </a:cubicBezTo>
                  <a:cubicBezTo>
                    <a:pt x="339" y="195"/>
                    <a:pt x="343" y="195"/>
                    <a:pt x="347" y="195"/>
                  </a:cubicBezTo>
                  <a:cubicBezTo>
                    <a:pt x="348" y="195"/>
                    <a:pt x="348" y="195"/>
                    <a:pt x="348" y="195"/>
                  </a:cubicBezTo>
                  <a:cubicBezTo>
                    <a:pt x="348" y="195"/>
                    <a:pt x="348" y="195"/>
                    <a:pt x="348" y="195"/>
                  </a:cubicBezTo>
                  <a:cubicBezTo>
                    <a:pt x="350" y="195"/>
                    <a:pt x="351" y="195"/>
                    <a:pt x="352" y="195"/>
                  </a:cubicBezTo>
                  <a:cubicBezTo>
                    <a:pt x="354" y="195"/>
                    <a:pt x="357" y="195"/>
                    <a:pt x="359" y="195"/>
                  </a:cubicBezTo>
                  <a:cubicBezTo>
                    <a:pt x="360" y="195"/>
                    <a:pt x="361" y="195"/>
                    <a:pt x="361" y="195"/>
                  </a:cubicBezTo>
                  <a:cubicBezTo>
                    <a:pt x="362" y="195"/>
                    <a:pt x="363" y="195"/>
                    <a:pt x="364" y="195"/>
                  </a:cubicBezTo>
                  <a:cubicBezTo>
                    <a:pt x="366" y="195"/>
                    <a:pt x="369" y="195"/>
                    <a:pt x="372" y="195"/>
                  </a:cubicBezTo>
                  <a:cubicBezTo>
                    <a:pt x="374" y="195"/>
                    <a:pt x="376" y="195"/>
                    <a:pt x="378" y="195"/>
                  </a:cubicBezTo>
                  <a:cubicBezTo>
                    <a:pt x="379" y="194"/>
                    <a:pt x="379" y="194"/>
                    <a:pt x="379" y="194"/>
                  </a:cubicBezTo>
                  <a:cubicBezTo>
                    <a:pt x="379" y="194"/>
                    <a:pt x="379" y="194"/>
                    <a:pt x="379" y="194"/>
                  </a:cubicBezTo>
                  <a:cubicBezTo>
                    <a:pt x="384" y="194"/>
                    <a:pt x="389" y="194"/>
                    <a:pt x="394" y="194"/>
                  </a:cubicBezTo>
                  <a:cubicBezTo>
                    <a:pt x="395" y="194"/>
                    <a:pt x="395" y="194"/>
                    <a:pt x="395" y="194"/>
                  </a:cubicBezTo>
                  <a:cubicBezTo>
                    <a:pt x="400" y="194"/>
                    <a:pt x="405" y="194"/>
                    <a:pt x="409" y="194"/>
                  </a:cubicBezTo>
                  <a:cubicBezTo>
                    <a:pt x="410" y="194"/>
                    <a:pt x="411" y="194"/>
                    <a:pt x="412" y="194"/>
                  </a:cubicBezTo>
                  <a:cubicBezTo>
                    <a:pt x="413" y="194"/>
                    <a:pt x="414" y="194"/>
                    <a:pt x="416" y="194"/>
                  </a:cubicBezTo>
                  <a:cubicBezTo>
                    <a:pt x="416" y="194"/>
                    <a:pt x="417" y="194"/>
                    <a:pt x="418" y="194"/>
                  </a:cubicBezTo>
                  <a:cubicBezTo>
                    <a:pt x="420" y="194"/>
                    <a:pt x="421" y="194"/>
                    <a:pt x="423" y="194"/>
                  </a:cubicBezTo>
                  <a:cubicBezTo>
                    <a:pt x="423" y="194"/>
                    <a:pt x="424" y="194"/>
                    <a:pt x="424" y="194"/>
                  </a:cubicBezTo>
                  <a:cubicBezTo>
                    <a:pt x="429" y="193"/>
                    <a:pt x="433" y="193"/>
                    <a:pt x="436" y="193"/>
                  </a:cubicBezTo>
                  <a:cubicBezTo>
                    <a:pt x="437" y="193"/>
                    <a:pt x="438" y="193"/>
                    <a:pt x="439" y="193"/>
                  </a:cubicBezTo>
                  <a:cubicBezTo>
                    <a:pt x="439" y="193"/>
                    <a:pt x="440" y="193"/>
                    <a:pt x="441" y="193"/>
                  </a:cubicBezTo>
                  <a:cubicBezTo>
                    <a:pt x="441" y="193"/>
                    <a:pt x="442" y="193"/>
                    <a:pt x="442" y="193"/>
                  </a:cubicBezTo>
                  <a:cubicBezTo>
                    <a:pt x="444" y="193"/>
                    <a:pt x="446" y="193"/>
                    <a:pt x="447" y="193"/>
                  </a:cubicBezTo>
                  <a:cubicBezTo>
                    <a:pt x="447" y="193"/>
                    <a:pt x="447" y="193"/>
                    <a:pt x="447" y="193"/>
                  </a:cubicBezTo>
                  <a:cubicBezTo>
                    <a:pt x="447" y="193"/>
                    <a:pt x="447" y="193"/>
                    <a:pt x="447" y="193"/>
                  </a:cubicBezTo>
                  <a:cubicBezTo>
                    <a:pt x="449" y="193"/>
                    <a:pt x="450" y="193"/>
                    <a:pt x="451" y="193"/>
                  </a:cubicBezTo>
                  <a:cubicBezTo>
                    <a:pt x="452" y="193"/>
                    <a:pt x="452" y="193"/>
                    <a:pt x="452" y="193"/>
                  </a:cubicBezTo>
                  <a:cubicBezTo>
                    <a:pt x="454" y="193"/>
                    <a:pt x="455" y="193"/>
                    <a:pt x="457" y="193"/>
                  </a:cubicBezTo>
                  <a:cubicBezTo>
                    <a:pt x="458" y="193"/>
                    <a:pt x="458" y="193"/>
                    <a:pt x="458" y="193"/>
                  </a:cubicBezTo>
                  <a:cubicBezTo>
                    <a:pt x="459" y="193"/>
                    <a:pt x="459" y="193"/>
                    <a:pt x="459" y="193"/>
                  </a:cubicBezTo>
                  <a:cubicBezTo>
                    <a:pt x="460" y="193"/>
                    <a:pt x="460" y="193"/>
                    <a:pt x="460" y="193"/>
                  </a:cubicBezTo>
                  <a:cubicBezTo>
                    <a:pt x="460" y="192"/>
                    <a:pt x="460" y="192"/>
                    <a:pt x="460" y="192"/>
                  </a:cubicBezTo>
                  <a:cubicBezTo>
                    <a:pt x="461" y="192"/>
                    <a:pt x="462" y="192"/>
                    <a:pt x="462" y="192"/>
                  </a:cubicBezTo>
                  <a:cubicBezTo>
                    <a:pt x="463" y="192"/>
                    <a:pt x="463" y="192"/>
                    <a:pt x="463" y="192"/>
                  </a:cubicBezTo>
                  <a:cubicBezTo>
                    <a:pt x="463" y="192"/>
                    <a:pt x="463" y="192"/>
                    <a:pt x="463" y="192"/>
                  </a:cubicBezTo>
                  <a:cubicBezTo>
                    <a:pt x="464" y="192"/>
                    <a:pt x="464" y="192"/>
                    <a:pt x="464" y="192"/>
                  </a:cubicBezTo>
                  <a:cubicBezTo>
                    <a:pt x="465" y="192"/>
                    <a:pt x="465" y="192"/>
                    <a:pt x="466" y="192"/>
                  </a:cubicBezTo>
                  <a:cubicBezTo>
                    <a:pt x="466" y="192"/>
                    <a:pt x="467" y="192"/>
                    <a:pt x="467" y="192"/>
                  </a:cubicBezTo>
                  <a:cubicBezTo>
                    <a:pt x="468" y="192"/>
                    <a:pt x="468" y="192"/>
                    <a:pt x="469" y="192"/>
                  </a:cubicBezTo>
                  <a:cubicBezTo>
                    <a:pt x="470" y="192"/>
                    <a:pt x="470" y="192"/>
                    <a:pt x="470" y="192"/>
                  </a:cubicBezTo>
                  <a:cubicBezTo>
                    <a:pt x="471" y="192"/>
                    <a:pt x="471" y="192"/>
                    <a:pt x="472" y="192"/>
                  </a:cubicBezTo>
                  <a:cubicBezTo>
                    <a:pt x="472" y="192"/>
                    <a:pt x="473" y="192"/>
                    <a:pt x="473" y="192"/>
                  </a:cubicBezTo>
                  <a:cubicBezTo>
                    <a:pt x="474" y="192"/>
                    <a:pt x="474" y="192"/>
                    <a:pt x="474" y="192"/>
                  </a:cubicBezTo>
                  <a:cubicBezTo>
                    <a:pt x="474" y="192"/>
                    <a:pt x="474" y="192"/>
                    <a:pt x="474" y="192"/>
                  </a:cubicBezTo>
                  <a:cubicBezTo>
                    <a:pt x="475" y="191"/>
                    <a:pt x="475" y="191"/>
                    <a:pt x="475" y="191"/>
                  </a:cubicBezTo>
                  <a:cubicBezTo>
                    <a:pt x="475" y="191"/>
                    <a:pt x="476" y="191"/>
                    <a:pt x="476" y="191"/>
                  </a:cubicBezTo>
                  <a:cubicBezTo>
                    <a:pt x="477" y="191"/>
                    <a:pt x="477" y="191"/>
                    <a:pt x="478" y="191"/>
                  </a:cubicBezTo>
                  <a:cubicBezTo>
                    <a:pt x="478" y="191"/>
                    <a:pt x="478" y="191"/>
                    <a:pt x="478" y="191"/>
                  </a:cubicBezTo>
                  <a:cubicBezTo>
                    <a:pt x="478" y="191"/>
                    <a:pt x="478" y="191"/>
                    <a:pt x="478" y="191"/>
                  </a:cubicBezTo>
                  <a:cubicBezTo>
                    <a:pt x="478" y="191"/>
                    <a:pt x="478" y="191"/>
                    <a:pt x="478" y="191"/>
                  </a:cubicBezTo>
                  <a:cubicBezTo>
                    <a:pt x="479" y="191"/>
                    <a:pt x="479" y="191"/>
                    <a:pt x="479" y="191"/>
                  </a:cubicBezTo>
                  <a:cubicBezTo>
                    <a:pt x="480" y="191"/>
                    <a:pt x="481" y="191"/>
                    <a:pt x="481" y="191"/>
                  </a:cubicBezTo>
                  <a:cubicBezTo>
                    <a:pt x="482" y="191"/>
                    <a:pt x="482" y="191"/>
                    <a:pt x="482" y="191"/>
                  </a:cubicBezTo>
                  <a:cubicBezTo>
                    <a:pt x="482" y="191"/>
                    <a:pt x="482" y="191"/>
                    <a:pt x="482" y="191"/>
                  </a:cubicBezTo>
                  <a:cubicBezTo>
                    <a:pt x="482" y="191"/>
                    <a:pt x="483" y="190"/>
                    <a:pt x="484" y="190"/>
                  </a:cubicBezTo>
                  <a:cubicBezTo>
                    <a:pt x="484" y="190"/>
                    <a:pt x="484" y="190"/>
                    <a:pt x="484" y="190"/>
                  </a:cubicBezTo>
                  <a:cubicBezTo>
                    <a:pt x="485" y="190"/>
                    <a:pt x="485" y="190"/>
                    <a:pt x="485" y="190"/>
                  </a:cubicBezTo>
                  <a:cubicBezTo>
                    <a:pt x="486" y="190"/>
                    <a:pt x="486" y="190"/>
                    <a:pt x="486" y="190"/>
                  </a:cubicBezTo>
                  <a:cubicBezTo>
                    <a:pt x="486" y="190"/>
                    <a:pt x="487" y="190"/>
                    <a:pt x="487" y="190"/>
                  </a:cubicBezTo>
                  <a:cubicBezTo>
                    <a:pt x="487" y="190"/>
                    <a:pt x="487" y="190"/>
                    <a:pt x="487" y="190"/>
                  </a:cubicBezTo>
                  <a:cubicBezTo>
                    <a:pt x="488" y="189"/>
                    <a:pt x="488" y="189"/>
                    <a:pt x="488" y="189"/>
                  </a:cubicBezTo>
                  <a:cubicBezTo>
                    <a:pt x="488" y="189"/>
                    <a:pt x="488" y="189"/>
                    <a:pt x="488" y="189"/>
                  </a:cubicBezTo>
                  <a:cubicBezTo>
                    <a:pt x="489" y="189"/>
                    <a:pt x="489" y="189"/>
                    <a:pt x="489" y="189"/>
                  </a:cubicBezTo>
                  <a:cubicBezTo>
                    <a:pt x="489" y="189"/>
                    <a:pt x="489" y="189"/>
                    <a:pt x="489" y="189"/>
                  </a:cubicBezTo>
                  <a:cubicBezTo>
                    <a:pt x="489" y="189"/>
                    <a:pt x="489" y="189"/>
                    <a:pt x="489" y="189"/>
                  </a:cubicBezTo>
                  <a:cubicBezTo>
                    <a:pt x="489" y="189"/>
                    <a:pt x="489" y="189"/>
                    <a:pt x="489" y="189"/>
                  </a:cubicBezTo>
                  <a:cubicBezTo>
                    <a:pt x="490" y="189"/>
                    <a:pt x="490" y="189"/>
                    <a:pt x="490" y="189"/>
                  </a:cubicBezTo>
                  <a:cubicBezTo>
                    <a:pt x="490" y="189"/>
                    <a:pt x="490" y="189"/>
                    <a:pt x="490" y="189"/>
                  </a:cubicBezTo>
                  <a:cubicBezTo>
                    <a:pt x="490" y="189"/>
                    <a:pt x="490" y="189"/>
                    <a:pt x="490" y="189"/>
                  </a:cubicBezTo>
                  <a:cubicBezTo>
                    <a:pt x="490" y="189"/>
                    <a:pt x="490" y="189"/>
                    <a:pt x="490" y="189"/>
                  </a:cubicBezTo>
                  <a:cubicBezTo>
                    <a:pt x="491" y="189"/>
                    <a:pt x="491" y="189"/>
                    <a:pt x="491" y="189"/>
                  </a:cubicBezTo>
                  <a:cubicBezTo>
                    <a:pt x="491" y="188"/>
                    <a:pt x="491" y="188"/>
                    <a:pt x="491" y="188"/>
                  </a:cubicBezTo>
                  <a:cubicBezTo>
                    <a:pt x="491" y="188"/>
                    <a:pt x="491" y="188"/>
                    <a:pt x="491" y="188"/>
                  </a:cubicBezTo>
                  <a:cubicBezTo>
                    <a:pt x="491" y="188"/>
                    <a:pt x="491" y="188"/>
                    <a:pt x="491" y="188"/>
                  </a:cubicBezTo>
                  <a:cubicBezTo>
                    <a:pt x="491" y="188"/>
                    <a:pt x="491" y="188"/>
                    <a:pt x="491" y="188"/>
                  </a:cubicBezTo>
                  <a:cubicBezTo>
                    <a:pt x="491" y="188"/>
                    <a:pt x="491" y="188"/>
                    <a:pt x="491" y="188"/>
                  </a:cubicBezTo>
                  <a:cubicBezTo>
                    <a:pt x="491" y="188"/>
                    <a:pt x="491" y="188"/>
                    <a:pt x="491" y="188"/>
                  </a:cubicBezTo>
                  <a:cubicBezTo>
                    <a:pt x="491" y="188"/>
                    <a:pt x="491" y="188"/>
                    <a:pt x="491"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2" y="188"/>
                    <a:pt x="492" y="188"/>
                    <a:pt x="492" y="188"/>
                  </a:cubicBezTo>
                  <a:cubicBezTo>
                    <a:pt x="493" y="188"/>
                    <a:pt x="493" y="188"/>
                    <a:pt x="493" y="188"/>
                  </a:cubicBezTo>
                  <a:cubicBezTo>
                    <a:pt x="493" y="188"/>
                    <a:pt x="493" y="188"/>
                    <a:pt x="493" y="188"/>
                  </a:cubicBezTo>
                  <a:cubicBezTo>
                    <a:pt x="493" y="188"/>
                    <a:pt x="493" y="188"/>
                    <a:pt x="493" y="188"/>
                  </a:cubicBezTo>
                  <a:cubicBezTo>
                    <a:pt x="493" y="188"/>
                    <a:pt x="493" y="188"/>
                    <a:pt x="493" y="188"/>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3" y="187"/>
                    <a:pt x="493" y="187"/>
                    <a:pt x="493"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7"/>
                    <a:pt x="494" y="187"/>
                    <a:pt x="494" y="187"/>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6"/>
                    <a:pt x="494" y="186"/>
                    <a:pt x="494" y="186"/>
                  </a:cubicBezTo>
                  <a:cubicBezTo>
                    <a:pt x="494" y="185"/>
                    <a:pt x="494" y="185"/>
                    <a:pt x="494" y="185"/>
                  </a:cubicBezTo>
                  <a:cubicBezTo>
                    <a:pt x="495" y="185"/>
                    <a:pt x="496" y="183"/>
                    <a:pt x="498" y="180"/>
                  </a:cubicBezTo>
                  <a:cubicBezTo>
                    <a:pt x="498" y="180"/>
                    <a:pt x="498" y="180"/>
                    <a:pt x="498" y="180"/>
                  </a:cubicBezTo>
                  <a:cubicBezTo>
                    <a:pt x="499" y="179"/>
                    <a:pt x="499" y="179"/>
                    <a:pt x="499" y="178"/>
                  </a:cubicBezTo>
                  <a:cubicBezTo>
                    <a:pt x="500" y="178"/>
                    <a:pt x="500" y="177"/>
                    <a:pt x="500" y="177"/>
                  </a:cubicBezTo>
                  <a:cubicBezTo>
                    <a:pt x="500" y="177"/>
                    <a:pt x="501" y="176"/>
                    <a:pt x="501" y="176"/>
                  </a:cubicBezTo>
                  <a:cubicBezTo>
                    <a:pt x="502" y="175"/>
                    <a:pt x="502" y="175"/>
                    <a:pt x="502" y="174"/>
                  </a:cubicBezTo>
                  <a:cubicBezTo>
                    <a:pt x="503" y="174"/>
                    <a:pt x="503" y="173"/>
                    <a:pt x="503" y="173"/>
                  </a:cubicBezTo>
                  <a:cubicBezTo>
                    <a:pt x="504" y="172"/>
                    <a:pt x="504" y="171"/>
                    <a:pt x="505" y="171"/>
                  </a:cubicBezTo>
                  <a:cubicBezTo>
                    <a:pt x="505" y="170"/>
                    <a:pt x="505" y="170"/>
                    <a:pt x="506" y="169"/>
                  </a:cubicBezTo>
                  <a:cubicBezTo>
                    <a:pt x="506" y="169"/>
                    <a:pt x="507" y="168"/>
                    <a:pt x="507" y="168"/>
                  </a:cubicBezTo>
                  <a:cubicBezTo>
                    <a:pt x="508" y="166"/>
                    <a:pt x="510" y="164"/>
                    <a:pt x="512" y="162"/>
                  </a:cubicBezTo>
                  <a:cubicBezTo>
                    <a:pt x="512" y="161"/>
                    <a:pt x="512" y="161"/>
                    <a:pt x="513" y="161"/>
                  </a:cubicBezTo>
                  <a:cubicBezTo>
                    <a:pt x="514" y="159"/>
                    <a:pt x="516" y="157"/>
                    <a:pt x="517" y="155"/>
                  </a:cubicBezTo>
                  <a:cubicBezTo>
                    <a:pt x="517" y="155"/>
                    <a:pt x="517" y="155"/>
                    <a:pt x="517" y="155"/>
                  </a:cubicBezTo>
                  <a:cubicBezTo>
                    <a:pt x="518" y="154"/>
                    <a:pt x="520" y="153"/>
                    <a:pt x="521" y="152"/>
                  </a:cubicBezTo>
                  <a:cubicBezTo>
                    <a:pt x="521" y="151"/>
                    <a:pt x="522" y="150"/>
                    <a:pt x="523" y="149"/>
                  </a:cubicBezTo>
                  <a:cubicBezTo>
                    <a:pt x="523" y="149"/>
                    <a:pt x="523" y="149"/>
                    <a:pt x="523" y="149"/>
                  </a:cubicBezTo>
                  <a:cubicBezTo>
                    <a:pt x="524" y="148"/>
                    <a:pt x="524" y="148"/>
                    <a:pt x="525" y="147"/>
                  </a:cubicBezTo>
                  <a:cubicBezTo>
                    <a:pt x="525" y="147"/>
                    <a:pt x="525" y="147"/>
                    <a:pt x="525" y="147"/>
                  </a:cubicBezTo>
                  <a:cubicBezTo>
                    <a:pt x="526" y="146"/>
                    <a:pt x="527" y="146"/>
                    <a:pt x="528" y="145"/>
                  </a:cubicBezTo>
                  <a:cubicBezTo>
                    <a:pt x="529" y="144"/>
                    <a:pt x="530" y="143"/>
                    <a:pt x="532" y="143"/>
                  </a:cubicBezTo>
                  <a:cubicBezTo>
                    <a:pt x="533" y="142"/>
                    <a:pt x="534" y="142"/>
                    <a:pt x="535" y="142"/>
                  </a:cubicBezTo>
                  <a:cubicBezTo>
                    <a:pt x="535" y="142"/>
                    <a:pt x="535" y="142"/>
                    <a:pt x="535" y="142"/>
                  </a:cubicBezTo>
                  <a:cubicBezTo>
                    <a:pt x="536" y="141"/>
                    <a:pt x="536" y="141"/>
                    <a:pt x="537" y="141"/>
                  </a:cubicBezTo>
                  <a:cubicBezTo>
                    <a:pt x="538" y="141"/>
                    <a:pt x="538" y="141"/>
                    <a:pt x="538" y="141"/>
                  </a:cubicBezTo>
                  <a:cubicBezTo>
                    <a:pt x="539" y="140"/>
                    <a:pt x="542" y="140"/>
                    <a:pt x="544" y="140"/>
                  </a:cubicBezTo>
                  <a:cubicBezTo>
                    <a:pt x="546" y="140"/>
                    <a:pt x="548" y="140"/>
                    <a:pt x="551" y="140"/>
                  </a:cubicBezTo>
                  <a:cubicBezTo>
                    <a:pt x="554" y="139"/>
                    <a:pt x="557" y="140"/>
                    <a:pt x="561" y="140"/>
                  </a:cubicBezTo>
                  <a:cubicBezTo>
                    <a:pt x="564" y="140"/>
                    <a:pt x="568" y="140"/>
                    <a:pt x="572" y="141"/>
                  </a:cubicBezTo>
                  <a:cubicBezTo>
                    <a:pt x="572" y="141"/>
                    <a:pt x="572" y="141"/>
                    <a:pt x="572" y="141"/>
                  </a:cubicBezTo>
                  <a:cubicBezTo>
                    <a:pt x="575" y="141"/>
                    <a:pt x="579" y="142"/>
                    <a:pt x="582" y="142"/>
                  </a:cubicBezTo>
                  <a:cubicBezTo>
                    <a:pt x="583" y="142"/>
                    <a:pt x="583" y="142"/>
                    <a:pt x="583" y="142"/>
                  </a:cubicBezTo>
                  <a:cubicBezTo>
                    <a:pt x="586" y="143"/>
                    <a:pt x="590" y="143"/>
                    <a:pt x="593" y="144"/>
                  </a:cubicBezTo>
                  <a:cubicBezTo>
                    <a:pt x="594" y="144"/>
                    <a:pt x="594" y="144"/>
                    <a:pt x="594" y="144"/>
                  </a:cubicBezTo>
                  <a:cubicBezTo>
                    <a:pt x="595" y="144"/>
                    <a:pt x="595" y="144"/>
                    <a:pt x="595" y="144"/>
                  </a:cubicBezTo>
                  <a:cubicBezTo>
                    <a:pt x="596" y="144"/>
                    <a:pt x="596" y="144"/>
                    <a:pt x="596" y="144"/>
                  </a:cubicBezTo>
                  <a:cubicBezTo>
                    <a:pt x="596" y="144"/>
                    <a:pt x="596" y="144"/>
                    <a:pt x="596" y="144"/>
                  </a:cubicBezTo>
                  <a:cubicBezTo>
                    <a:pt x="597" y="144"/>
                    <a:pt x="597" y="144"/>
                    <a:pt x="597" y="144"/>
                  </a:cubicBezTo>
                  <a:cubicBezTo>
                    <a:pt x="598" y="145"/>
                    <a:pt x="598" y="145"/>
                    <a:pt x="598" y="145"/>
                  </a:cubicBezTo>
                  <a:cubicBezTo>
                    <a:pt x="599" y="145"/>
                    <a:pt x="599" y="145"/>
                    <a:pt x="599" y="145"/>
                  </a:cubicBezTo>
                  <a:cubicBezTo>
                    <a:pt x="599" y="145"/>
                    <a:pt x="599" y="145"/>
                    <a:pt x="599" y="145"/>
                  </a:cubicBezTo>
                  <a:cubicBezTo>
                    <a:pt x="599" y="145"/>
                    <a:pt x="599" y="145"/>
                    <a:pt x="599" y="145"/>
                  </a:cubicBezTo>
                  <a:cubicBezTo>
                    <a:pt x="599" y="145"/>
                    <a:pt x="599" y="145"/>
                    <a:pt x="599" y="145"/>
                  </a:cubicBezTo>
                  <a:cubicBezTo>
                    <a:pt x="600" y="145"/>
                    <a:pt x="600" y="145"/>
                    <a:pt x="600" y="145"/>
                  </a:cubicBezTo>
                  <a:cubicBezTo>
                    <a:pt x="601" y="145"/>
                    <a:pt x="601" y="145"/>
                    <a:pt x="601" y="145"/>
                  </a:cubicBezTo>
                  <a:cubicBezTo>
                    <a:pt x="602" y="145"/>
                    <a:pt x="602" y="145"/>
                    <a:pt x="602" y="145"/>
                  </a:cubicBezTo>
                  <a:cubicBezTo>
                    <a:pt x="603" y="145"/>
                    <a:pt x="603" y="145"/>
                    <a:pt x="603" y="145"/>
                  </a:cubicBezTo>
                  <a:cubicBezTo>
                    <a:pt x="604" y="145"/>
                    <a:pt x="604" y="145"/>
                    <a:pt x="604" y="145"/>
                  </a:cubicBezTo>
                  <a:cubicBezTo>
                    <a:pt x="605" y="145"/>
                    <a:pt x="605" y="145"/>
                    <a:pt x="605" y="145"/>
                  </a:cubicBezTo>
                  <a:cubicBezTo>
                    <a:pt x="605" y="145"/>
                    <a:pt x="605" y="145"/>
                    <a:pt x="605" y="145"/>
                  </a:cubicBezTo>
                  <a:cubicBezTo>
                    <a:pt x="606" y="145"/>
                    <a:pt x="606" y="145"/>
                    <a:pt x="606" y="145"/>
                  </a:cubicBezTo>
                  <a:cubicBezTo>
                    <a:pt x="607" y="145"/>
                    <a:pt x="607" y="145"/>
                    <a:pt x="607" y="145"/>
                  </a:cubicBezTo>
                  <a:cubicBezTo>
                    <a:pt x="607" y="145"/>
                    <a:pt x="607" y="145"/>
                    <a:pt x="607" y="145"/>
                  </a:cubicBezTo>
                  <a:cubicBezTo>
                    <a:pt x="608" y="145"/>
                    <a:pt x="608" y="145"/>
                    <a:pt x="608" y="145"/>
                  </a:cubicBezTo>
                  <a:cubicBezTo>
                    <a:pt x="609" y="145"/>
                    <a:pt x="609" y="145"/>
                    <a:pt x="609" y="145"/>
                  </a:cubicBezTo>
                  <a:cubicBezTo>
                    <a:pt x="609" y="145"/>
                    <a:pt x="609" y="145"/>
                    <a:pt x="609" y="145"/>
                  </a:cubicBezTo>
                  <a:cubicBezTo>
                    <a:pt x="609" y="145"/>
                    <a:pt x="609" y="145"/>
                    <a:pt x="609" y="145"/>
                  </a:cubicBezTo>
                  <a:cubicBezTo>
                    <a:pt x="609" y="145"/>
                    <a:pt x="609" y="145"/>
                    <a:pt x="609" y="145"/>
                  </a:cubicBezTo>
                  <a:cubicBezTo>
                    <a:pt x="609" y="145"/>
                    <a:pt x="609" y="145"/>
                    <a:pt x="609" y="145"/>
                  </a:cubicBezTo>
                  <a:cubicBezTo>
                    <a:pt x="610" y="146"/>
                    <a:pt x="610" y="146"/>
                    <a:pt x="610" y="146"/>
                  </a:cubicBezTo>
                  <a:cubicBezTo>
                    <a:pt x="611" y="146"/>
                    <a:pt x="611" y="146"/>
                    <a:pt x="611" y="146"/>
                  </a:cubicBezTo>
                  <a:cubicBezTo>
                    <a:pt x="611" y="146"/>
                    <a:pt x="611" y="146"/>
                    <a:pt x="611" y="146"/>
                  </a:cubicBezTo>
                  <a:cubicBezTo>
                    <a:pt x="612" y="146"/>
                    <a:pt x="612" y="146"/>
                    <a:pt x="612" y="146"/>
                  </a:cubicBezTo>
                  <a:cubicBezTo>
                    <a:pt x="612" y="146"/>
                    <a:pt x="612" y="146"/>
                    <a:pt x="612" y="146"/>
                  </a:cubicBezTo>
                  <a:cubicBezTo>
                    <a:pt x="613" y="146"/>
                    <a:pt x="613" y="146"/>
                    <a:pt x="613" y="146"/>
                  </a:cubicBezTo>
                  <a:cubicBezTo>
                    <a:pt x="614" y="146"/>
                    <a:pt x="614" y="146"/>
                    <a:pt x="614" y="146"/>
                  </a:cubicBezTo>
                  <a:cubicBezTo>
                    <a:pt x="614" y="146"/>
                    <a:pt x="614" y="146"/>
                    <a:pt x="614" y="146"/>
                  </a:cubicBezTo>
                  <a:cubicBezTo>
                    <a:pt x="615" y="146"/>
                    <a:pt x="615" y="146"/>
                    <a:pt x="615" y="146"/>
                  </a:cubicBezTo>
                  <a:cubicBezTo>
                    <a:pt x="615" y="146"/>
                    <a:pt x="615" y="146"/>
                    <a:pt x="615" y="146"/>
                  </a:cubicBezTo>
                  <a:cubicBezTo>
                    <a:pt x="615" y="146"/>
                    <a:pt x="615" y="146"/>
                    <a:pt x="615" y="146"/>
                  </a:cubicBezTo>
                  <a:cubicBezTo>
                    <a:pt x="616" y="146"/>
                    <a:pt x="616" y="146"/>
                    <a:pt x="616" y="146"/>
                  </a:cubicBezTo>
                  <a:cubicBezTo>
                    <a:pt x="616" y="146"/>
                    <a:pt x="616" y="146"/>
                    <a:pt x="616" y="146"/>
                  </a:cubicBezTo>
                  <a:cubicBezTo>
                    <a:pt x="617" y="146"/>
                    <a:pt x="617" y="146"/>
                    <a:pt x="617" y="146"/>
                  </a:cubicBezTo>
                  <a:cubicBezTo>
                    <a:pt x="617" y="146"/>
                    <a:pt x="617" y="146"/>
                    <a:pt x="617" y="146"/>
                  </a:cubicBezTo>
                  <a:cubicBezTo>
                    <a:pt x="618" y="146"/>
                    <a:pt x="618" y="146"/>
                    <a:pt x="618" y="146"/>
                  </a:cubicBezTo>
                  <a:cubicBezTo>
                    <a:pt x="618" y="145"/>
                    <a:pt x="618" y="145"/>
                    <a:pt x="618" y="145"/>
                  </a:cubicBezTo>
                  <a:cubicBezTo>
                    <a:pt x="619" y="145"/>
                    <a:pt x="619" y="145"/>
                    <a:pt x="619" y="145"/>
                  </a:cubicBezTo>
                  <a:cubicBezTo>
                    <a:pt x="620" y="145"/>
                    <a:pt x="620" y="145"/>
                    <a:pt x="620" y="145"/>
                  </a:cubicBezTo>
                  <a:cubicBezTo>
                    <a:pt x="620" y="145"/>
                    <a:pt x="620" y="145"/>
                    <a:pt x="620" y="145"/>
                  </a:cubicBezTo>
                  <a:cubicBezTo>
                    <a:pt x="621" y="145"/>
                    <a:pt x="621" y="145"/>
                    <a:pt x="621" y="145"/>
                  </a:cubicBezTo>
                  <a:cubicBezTo>
                    <a:pt x="621" y="145"/>
                    <a:pt x="621" y="145"/>
                    <a:pt x="621" y="145"/>
                  </a:cubicBezTo>
                  <a:cubicBezTo>
                    <a:pt x="621" y="145"/>
                    <a:pt x="621" y="145"/>
                    <a:pt x="621" y="145"/>
                  </a:cubicBezTo>
                  <a:cubicBezTo>
                    <a:pt x="622" y="145"/>
                    <a:pt x="622" y="145"/>
                    <a:pt x="622" y="145"/>
                  </a:cubicBezTo>
                  <a:cubicBezTo>
                    <a:pt x="622" y="145"/>
                    <a:pt x="622" y="145"/>
                    <a:pt x="622" y="145"/>
                  </a:cubicBezTo>
                  <a:cubicBezTo>
                    <a:pt x="623" y="145"/>
                    <a:pt x="623" y="145"/>
                    <a:pt x="623" y="145"/>
                  </a:cubicBezTo>
                  <a:cubicBezTo>
                    <a:pt x="624" y="145"/>
                    <a:pt x="624" y="145"/>
                    <a:pt x="624" y="145"/>
                  </a:cubicBezTo>
                  <a:cubicBezTo>
                    <a:pt x="625" y="145"/>
                    <a:pt x="625" y="145"/>
                    <a:pt x="625" y="145"/>
                  </a:cubicBezTo>
                  <a:cubicBezTo>
                    <a:pt x="625" y="145"/>
                    <a:pt x="625" y="145"/>
                    <a:pt x="625" y="145"/>
                  </a:cubicBezTo>
                  <a:cubicBezTo>
                    <a:pt x="625" y="145"/>
                    <a:pt x="625" y="145"/>
                    <a:pt x="625" y="145"/>
                  </a:cubicBezTo>
                  <a:cubicBezTo>
                    <a:pt x="625" y="145"/>
                    <a:pt x="625" y="145"/>
                    <a:pt x="626" y="145"/>
                  </a:cubicBezTo>
                  <a:cubicBezTo>
                    <a:pt x="626" y="145"/>
                    <a:pt x="627" y="145"/>
                    <a:pt x="627" y="145"/>
                  </a:cubicBezTo>
                  <a:cubicBezTo>
                    <a:pt x="628" y="145"/>
                    <a:pt x="628" y="145"/>
                    <a:pt x="628" y="145"/>
                  </a:cubicBezTo>
                  <a:cubicBezTo>
                    <a:pt x="629" y="145"/>
                    <a:pt x="629" y="145"/>
                    <a:pt x="630" y="145"/>
                  </a:cubicBezTo>
                  <a:cubicBezTo>
                    <a:pt x="632" y="144"/>
                    <a:pt x="633" y="144"/>
                    <a:pt x="635" y="144"/>
                  </a:cubicBezTo>
                  <a:cubicBezTo>
                    <a:pt x="636" y="144"/>
                    <a:pt x="636" y="144"/>
                    <a:pt x="636" y="144"/>
                  </a:cubicBezTo>
                  <a:cubicBezTo>
                    <a:pt x="636" y="144"/>
                    <a:pt x="636" y="144"/>
                    <a:pt x="636" y="144"/>
                  </a:cubicBezTo>
                  <a:cubicBezTo>
                    <a:pt x="638" y="143"/>
                    <a:pt x="640" y="143"/>
                    <a:pt x="641" y="143"/>
                  </a:cubicBezTo>
                  <a:cubicBezTo>
                    <a:pt x="642" y="143"/>
                    <a:pt x="642" y="143"/>
                    <a:pt x="642" y="143"/>
                  </a:cubicBezTo>
                  <a:cubicBezTo>
                    <a:pt x="642" y="143"/>
                    <a:pt x="642" y="143"/>
                    <a:pt x="642" y="143"/>
                  </a:cubicBezTo>
                  <a:cubicBezTo>
                    <a:pt x="643" y="142"/>
                    <a:pt x="645" y="142"/>
                    <a:pt x="647" y="141"/>
                  </a:cubicBezTo>
                  <a:cubicBezTo>
                    <a:pt x="648" y="141"/>
                    <a:pt x="648" y="141"/>
                    <a:pt x="648" y="141"/>
                  </a:cubicBezTo>
                  <a:cubicBezTo>
                    <a:pt x="648" y="141"/>
                    <a:pt x="648" y="141"/>
                    <a:pt x="648" y="141"/>
                  </a:cubicBezTo>
                  <a:cubicBezTo>
                    <a:pt x="649" y="141"/>
                    <a:pt x="649" y="141"/>
                    <a:pt x="650" y="141"/>
                  </a:cubicBezTo>
                  <a:cubicBezTo>
                    <a:pt x="652" y="140"/>
                    <a:pt x="653" y="140"/>
                    <a:pt x="654" y="140"/>
                  </a:cubicBezTo>
                  <a:cubicBezTo>
                    <a:pt x="655" y="140"/>
                    <a:pt x="655" y="140"/>
                    <a:pt x="655" y="140"/>
                  </a:cubicBezTo>
                  <a:cubicBezTo>
                    <a:pt x="655" y="139"/>
                    <a:pt x="656" y="139"/>
                    <a:pt x="656" y="139"/>
                  </a:cubicBezTo>
                  <a:cubicBezTo>
                    <a:pt x="656" y="139"/>
                    <a:pt x="657" y="139"/>
                    <a:pt x="657" y="139"/>
                  </a:cubicBezTo>
                  <a:cubicBezTo>
                    <a:pt x="658" y="139"/>
                    <a:pt x="658" y="139"/>
                    <a:pt x="658" y="139"/>
                  </a:cubicBezTo>
                  <a:cubicBezTo>
                    <a:pt x="659" y="139"/>
                    <a:pt x="659" y="138"/>
                    <a:pt x="660" y="138"/>
                  </a:cubicBezTo>
                  <a:cubicBezTo>
                    <a:pt x="660" y="138"/>
                    <a:pt x="660" y="138"/>
                    <a:pt x="661" y="138"/>
                  </a:cubicBezTo>
                  <a:cubicBezTo>
                    <a:pt x="661" y="138"/>
                    <a:pt x="662" y="138"/>
                    <a:pt x="662" y="138"/>
                  </a:cubicBezTo>
                  <a:cubicBezTo>
                    <a:pt x="663" y="138"/>
                    <a:pt x="663" y="138"/>
                    <a:pt x="663" y="138"/>
                  </a:cubicBezTo>
                  <a:cubicBezTo>
                    <a:pt x="663" y="137"/>
                    <a:pt x="663" y="137"/>
                    <a:pt x="663" y="137"/>
                  </a:cubicBezTo>
                  <a:cubicBezTo>
                    <a:pt x="663" y="137"/>
                    <a:pt x="663" y="137"/>
                    <a:pt x="663" y="137"/>
                  </a:cubicBezTo>
                  <a:cubicBezTo>
                    <a:pt x="664" y="137"/>
                    <a:pt x="664" y="137"/>
                    <a:pt x="664" y="137"/>
                  </a:cubicBezTo>
                  <a:cubicBezTo>
                    <a:pt x="665" y="137"/>
                    <a:pt x="665" y="137"/>
                    <a:pt x="665" y="137"/>
                  </a:cubicBezTo>
                  <a:cubicBezTo>
                    <a:pt x="666" y="137"/>
                    <a:pt x="666" y="137"/>
                    <a:pt x="666" y="137"/>
                  </a:cubicBezTo>
                  <a:cubicBezTo>
                    <a:pt x="666" y="136"/>
                    <a:pt x="666" y="136"/>
                    <a:pt x="666" y="136"/>
                  </a:cubicBezTo>
                  <a:cubicBezTo>
                    <a:pt x="666" y="136"/>
                    <a:pt x="666" y="136"/>
                    <a:pt x="666" y="136"/>
                  </a:cubicBezTo>
                  <a:cubicBezTo>
                    <a:pt x="666" y="136"/>
                    <a:pt x="666" y="136"/>
                    <a:pt x="666" y="136"/>
                  </a:cubicBezTo>
                  <a:cubicBezTo>
                    <a:pt x="667" y="136"/>
                    <a:pt x="667" y="136"/>
                    <a:pt x="667" y="136"/>
                  </a:cubicBezTo>
                  <a:cubicBezTo>
                    <a:pt x="668" y="136"/>
                    <a:pt x="668" y="136"/>
                    <a:pt x="668" y="136"/>
                  </a:cubicBezTo>
                  <a:cubicBezTo>
                    <a:pt x="669" y="136"/>
                    <a:pt x="669" y="136"/>
                    <a:pt x="669" y="136"/>
                  </a:cubicBezTo>
                  <a:cubicBezTo>
                    <a:pt x="669" y="135"/>
                    <a:pt x="669" y="135"/>
                    <a:pt x="669" y="135"/>
                  </a:cubicBezTo>
                  <a:cubicBezTo>
                    <a:pt x="669" y="135"/>
                    <a:pt x="669" y="135"/>
                    <a:pt x="669" y="135"/>
                  </a:cubicBezTo>
                  <a:cubicBezTo>
                    <a:pt x="669" y="135"/>
                    <a:pt x="669" y="135"/>
                    <a:pt x="669" y="135"/>
                  </a:cubicBezTo>
                  <a:cubicBezTo>
                    <a:pt x="670" y="135"/>
                    <a:pt x="670" y="135"/>
                    <a:pt x="670" y="135"/>
                  </a:cubicBezTo>
                  <a:cubicBezTo>
                    <a:pt x="670" y="135"/>
                    <a:pt x="670" y="135"/>
                    <a:pt x="670" y="135"/>
                  </a:cubicBezTo>
                  <a:cubicBezTo>
                    <a:pt x="671" y="135"/>
                    <a:pt x="671" y="135"/>
                    <a:pt x="671" y="135"/>
                  </a:cubicBezTo>
                  <a:cubicBezTo>
                    <a:pt x="671" y="134"/>
                    <a:pt x="671" y="134"/>
                    <a:pt x="671" y="134"/>
                  </a:cubicBezTo>
                  <a:cubicBezTo>
                    <a:pt x="672" y="134"/>
                    <a:pt x="672" y="134"/>
                    <a:pt x="672" y="134"/>
                  </a:cubicBezTo>
                  <a:cubicBezTo>
                    <a:pt x="672" y="134"/>
                    <a:pt x="672" y="134"/>
                    <a:pt x="672" y="134"/>
                  </a:cubicBezTo>
                  <a:cubicBezTo>
                    <a:pt x="672" y="134"/>
                    <a:pt x="672" y="134"/>
                    <a:pt x="672" y="134"/>
                  </a:cubicBezTo>
                  <a:cubicBezTo>
                    <a:pt x="672" y="134"/>
                    <a:pt x="672" y="134"/>
                    <a:pt x="672" y="134"/>
                  </a:cubicBezTo>
                  <a:cubicBezTo>
                    <a:pt x="673" y="134"/>
                    <a:pt x="673" y="134"/>
                    <a:pt x="673" y="134"/>
                  </a:cubicBezTo>
                  <a:cubicBezTo>
                    <a:pt x="673" y="134"/>
                    <a:pt x="673" y="134"/>
                    <a:pt x="673" y="134"/>
                  </a:cubicBezTo>
                  <a:cubicBezTo>
                    <a:pt x="674" y="133"/>
                    <a:pt x="674" y="133"/>
                    <a:pt x="674" y="133"/>
                  </a:cubicBezTo>
                  <a:cubicBezTo>
                    <a:pt x="674" y="133"/>
                    <a:pt x="674" y="133"/>
                    <a:pt x="674" y="133"/>
                  </a:cubicBezTo>
                  <a:cubicBezTo>
                    <a:pt x="674" y="133"/>
                    <a:pt x="674" y="133"/>
                    <a:pt x="674" y="133"/>
                  </a:cubicBezTo>
                  <a:cubicBezTo>
                    <a:pt x="674" y="133"/>
                    <a:pt x="674" y="133"/>
                    <a:pt x="674" y="133"/>
                  </a:cubicBezTo>
                  <a:cubicBezTo>
                    <a:pt x="674" y="133"/>
                    <a:pt x="674" y="133"/>
                    <a:pt x="674" y="133"/>
                  </a:cubicBezTo>
                  <a:cubicBezTo>
                    <a:pt x="675" y="133"/>
                    <a:pt x="675" y="133"/>
                    <a:pt x="675" y="133"/>
                  </a:cubicBezTo>
                  <a:cubicBezTo>
                    <a:pt x="675" y="132"/>
                    <a:pt x="675" y="132"/>
                    <a:pt x="675" y="132"/>
                  </a:cubicBezTo>
                  <a:cubicBezTo>
                    <a:pt x="676" y="132"/>
                    <a:pt x="676" y="132"/>
                    <a:pt x="676" y="132"/>
                  </a:cubicBezTo>
                  <a:cubicBezTo>
                    <a:pt x="676" y="132"/>
                    <a:pt x="676" y="132"/>
                    <a:pt x="676" y="132"/>
                  </a:cubicBezTo>
                  <a:cubicBezTo>
                    <a:pt x="676" y="132"/>
                    <a:pt x="676" y="132"/>
                    <a:pt x="676" y="132"/>
                  </a:cubicBezTo>
                  <a:cubicBezTo>
                    <a:pt x="676" y="132"/>
                    <a:pt x="676" y="132"/>
                    <a:pt x="676" y="132"/>
                  </a:cubicBezTo>
                  <a:cubicBezTo>
                    <a:pt x="677" y="132"/>
                    <a:pt x="677" y="132"/>
                    <a:pt x="677" y="132"/>
                  </a:cubicBezTo>
                  <a:cubicBezTo>
                    <a:pt x="677" y="131"/>
                    <a:pt x="677" y="131"/>
                    <a:pt x="677" y="131"/>
                  </a:cubicBezTo>
                  <a:cubicBezTo>
                    <a:pt x="678" y="131"/>
                    <a:pt x="678" y="131"/>
                    <a:pt x="678" y="131"/>
                  </a:cubicBezTo>
                  <a:cubicBezTo>
                    <a:pt x="678" y="131"/>
                    <a:pt x="678" y="131"/>
                    <a:pt x="678" y="131"/>
                  </a:cubicBezTo>
                  <a:cubicBezTo>
                    <a:pt x="678" y="131"/>
                    <a:pt x="678" y="131"/>
                    <a:pt x="678" y="131"/>
                  </a:cubicBezTo>
                  <a:cubicBezTo>
                    <a:pt x="678" y="131"/>
                    <a:pt x="678" y="131"/>
                    <a:pt x="678" y="131"/>
                  </a:cubicBezTo>
                  <a:cubicBezTo>
                    <a:pt x="678" y="130"/>
                    <a:pt x="678" y="130"/>
                    <a:pt x="678" y="130"/>
                  </a:cubicBezTo>
                  <a:cubicBezTo>
                    <a:pt x="679" y="130"/>
                    <a:pt x="679" y="130"/>
                    <a:pt x="679" y="130"/>
                  </a:cubicBezTo>
                  <a:cubicBezTo>
                    <a:pt x="679" y="130"/>
                    <a:pt x="679" y="130"/>
                    <a:pt x="679" y="130"/>
                  </a:cubicBezTo>
                  <a:cubicBezTo>
                    <a:pt x="680" y="130"/>
                    <a:pt x="680" y="130"/>
                    <a:pt x="680" y="130"/>
                  </a:cubicBezTo>
                  <a:cubicBezTo>
                    <a:pt x="680" y="129"/>
                    <a:pt x="680" y="129"/>
                    <a:pt x="680" y="129"/>
                  </a:cubicBezTo>
                  <a:cubicBezTo>
                    <a:pt x="680" y="129"/>
                    <a:pt x="680" y="129"/>
                    <a:pt x="680" y="129"/>
                  </a:cubicBezTo>
                  <a:cubicBezTo>
                    <a:pt x="680" y="129"/>
                    <a:pt x="680" y="129"/>
                    <a:pt x="680" y="129"/>
                  </a:cubicBezTo>
                  <a:cubicBezTo>
                    <a:pt x="680" y="129"/>
                    <a:pt x="680" y="129"/>
                    <a:pt x="680" y="129"/>
                  </a:cubicBezTo>
                  <a:cubicBezTo>
                    <a:pt x="680" y="129"/>
                    <a:pt x="680" y="129"/>
                    <a:pt x="680" y="129"/>
                  </a:cubicBezTo>
                  <a:cubicBezTo>
                    <a:pt x="681" y="129"/>
                    <a:pt x="681" y="129"/>
                    <a:pt x="681" y="129"/>
                  </a:cubicBezTo>
                  <a:cubicBezTo>
                    <a:pt x="681" y="128"/>
                    <a:pt x="681" y="128"/>
                    <a:pt x="681" y="128"/>
                  </a:cubicBezTo>
                  <a:cubicBezTo>
                    <a:pt x="681" y="128"/>
                    <a:pt x="681" y="128"/>
                    <a:pt x="681" y="128"/>
                  </a:cubicBezTo>
                  <a:cubicBezTo>
                    <a:pt x="681" y="128"/>
                    <a:pt x="681" y="128"/>
                    <a:pt x="681" y="128"/>
                  </a:cubicBezTo>
                  <a:cubicBezTo>
                    <a:pt x="681" y="128"/>
                    <a:pt x="681" y="128"/>
                    <a:pt x="681" y="128"/>
                  </a:cubicBezTo>
                  <a:cubicBezTo>
                    <a:pt x="682" y="127"/>
                    <a:pt x="682" y="127"/>
                    <a:pt x="682" y="127"/>
                  </a:cubicBezTo>
                  <a:cubicBezTo>
                    <a:pt x="682" y="127"/>
                    <a:pt x="682" y="127"/>
                    <a:pt x="682" y="127"/>
                  </a:cubicBezTo>
                  <a:cubicBezTo>
                    <a:pt x="682" y="127"/>
                    <a:pt x="682" y="127"/>
                    <a:pt x="682" y="127"/>
                  </a:cubicBezTo>
                  <a:cubicBezTo>
                    <a:pt x="682" y="127"/>
                    <a:pt x="682" y="127"/>
                    <a:pt x="682" y="127"/>
                  </a:cubicBezTo>
                  <a:cubicBezTo>
                    <a:pt x="682" y="127"/>
                    <a:pt x="682" y="127"/>
                    <a:pt x="682" y="127"/>
                  </a:cubicBezTo>
                  <a:cubicBezTo>
                    <a:pt x="683" y="126"/>
                    <a:pt x="683" y="126"/>
                    <a:pt x="683" y="126"/>
                  </a:cubicBezTo>
                  <a:cubicBezTo>
                    <a:pt x="683" y="126"/>
                    <a:pt x="683" y="126"/>
                    <a:pt x="683" y="126"/>
                  </a:cubicBezTo>
                  <a:cubicBezTo>
                    <a:pt x="683" y="125"/>
                    <a:pt x="683" y="125"/>
                    <a:pt x="683" y="125"/>
                  </a:cubicBezTo>
                  <a:cubicBezTo>
                    <a:pt x="684" y="125"/>
                    <a:pt x="684" y="125"/>
                    <a:pt x="684" y="125"/>
                  </a:cubicBezTo>
                  <a:cubicBezTo>
                    <a:pt x="684" y="125"/>
                    <a:pt x="684" y="125"/>
                    <a:pt x="684" y="125"/>
                  </a:cubicBezTo>
                  <a:cubicBezTo>
                    <a:pt x="684" y="124"/>
                    <a:pt x="684" y="124"/>
                    <a:pt x="684" y="124"/>
                  </a:cubicBezTo>
                  <a:cubicBezTo>
                    <a:pt x="684" y="124"/>
                    <a:pt x="684" y="124"/>
                    <a:pt x="684" y="124"/>
                  </a:cubicBezTo>
                  <a:cubicBezTo>
                    <a:pt x="684" y="124"/>
                    <a:pt x="684" y="124"/>
                    <a:pt x="684" y="124"/>
                  </a:cubicBezTo>
                  <a:cubicBezTo>
                    <a:pt x="684" y="124"/>
                    <a:pt x="684" y="124"/>
                    <a:pt x="684" y="124"/>
                  </a:cubicBezTo>
                  <a:cubicBezTo>
                    <a:pt x="685" y="123"/>
                    <a:pt x="685" y="123"/>
                    <a:pt x="685" y="123"/>
                  </a:cubicBezTo>
                  <a:cubicBezTo>
                    <a:pt x="685" y="123"/>
                    <a:pt x="685" y="123"/>
                    <a:pt x="685" y="123"/>
                  </a:cubicBezTo>
                  <a:cubicBezTo>
                    <a:pt x="685" y="122"/>
                    <a:pt x="685" y="122"/>
                    <a:pt x="685" y="122"/>
                  </a:cubicBezTo>
                  <a:cubicBezTo>
                    <a:pt x="685" y="121"/>
                    <a:pt x="685" y="121"/>
                    <a:pt x="685" y="121"/>
                  </a:cubicBezTo>
                  <a:cubicBezTo>
                    <a:pt x="685" y="121"/>
                    <a:pt x="685" y="121"/>
                    <a:pt x="685" y="121"/>
                  </a:cubicBezTo>
                  <a:cubicBezTo>
                    <a:pt x="685" y="120"/>
                    <a:pt x="685" y="120"/>
                    <a:pt x="685" y="120"/>
                  </a:cubicBezTo>
                  <a:cubicBezTo>
                    <a:pt x="685" y="120"/>
                    <a:pt x="685" y="120"/>
                    <a:pt x="685" y="120"/>
                  </a:cubicBezTo>
                  <a:cubicBezTo>
                    <a:pt x="685" y="119"/>
                    <a:pt x="685" y="119"/>
                    <a:pt x="685" y="119"/>
                  </a:cubicBezTo>
                  <a:cubicBezTo>
                    <a:pt x="685" y="119"/>
                    <a:pt x="685" y="119"/>
                    <a:pt x="685" y="119"/>
                  </a:cubicBezTo>
                  <a:cubicBezTo>
                    <a:pt x="685" y="119"/>
                    <a:pt x="685" y="119"/>
                    <a:pt x="685" y="119"/>
                  </a:cubicBezTo>
                  <a:cubicBezTo>
                    <a:pt x="685" y="119"/>
                    <a:pt x="685" y="119"/>
                    <a:pt x="685" y="119"/>
                  </a:cubicBezTo>
                  <a:cubicBezTo>
                    <a:pt x="685" y="119"/>
                    <a:pt x="685" y="119"/>
                    <a:pt x="685" y="119"/>
                  </a:cubicBezTo>
                  <a:cubicBezTo>
                    <a:pt x="683" y="92"/>
                    <a:pt x="683" y="92"/>
                    <a:pt x="683" y="92"/>
                  </a:cubicBezTo>
                  <a:cubicBezTo>
                    <a:pt x="675" y="0"/>
                    <a:pt x="675" y="0"/>
                    <a:pt x="675" y="0"/>
                  </a:cubicBezTo>
                  <a:cubicBezTo>
                    <a:pt x="675" y="0"/>
                    <a:pt x="675" y="0"/>
                    <a:pt x="675" y="0"/>
                  </a:cubicBezTo>
                  <a:cubicBezTo>
                    <a:pt x="675" y="1"/>
                    <a:pt x="675" y="1"/>
                    <a:pt x="674" y="2"/>
                  </a:cubicBezTo>
                  <a:close/>
                </a:path>
              </a:pathLst>
            </a:custGeom>
            <a:gradFill rotWithShape="1">
              <a:gsLst>
                <a:gs pos="0">
                  <a:srgbClr val="292929"/>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7" name="Freeform 16">
              <a:extLst>
                <a:ext uri="{FF2B5EF4-FFF2-40B4-BE49-F238E27FC236}">
                  <a16:creationId xmlns:a16="http://schemas.microsoft.com/office/drawing/2014/main" id="{7E2BC034-06B9-4476-B1E5-D1707B23B5A9}"/>
                </a:ext>
              </a:extLst>
            </p:cNvPr>
            <p:cNvSpPr>
              <a:spLocks/>
            </p:cNvSpPr>
            <p:nvPr/>
          </p:nvSpPr>
          <p:spPr bwMode="auto">
            <a:xfrm>
              <a:off x="2411413" y="2584450"/>
              <a:ext cx="1003300" cy="192088"/>
            </a:xfrm>
            <a:custGeom>
              <a:avLst/>
              <a:gdLst>
                <a:gd name="T0" fmla="*/ 2147483647 w 682"/>
                <a:gd name="T1" fmla="*/ 2147483647 h 131"/>
                <a:gd name="T2" fmla="*/ 2147483647 w 682"/>
                <a:gd name="T3" fmla="*/ 2147483647 h 131"/>
                <a:gd name="T4" fmla="*/ 2147483647 w 682"/>
                <a:gd name="T5" fmla="*/ 2147483647 h 131"/>
                <a:gd name="T6" fmla="*/ 2147483647 w 682"/>
                <a:gd name="T7" fmla="*/ 2147483647 h 131"/>
                <a:gd name="T8" fmla="*/ 2147483647 w 682"/>
                <a:gd name="T9" fmla="*/ 2147483647 h 131"/>
                <a:gd name="T10" fmla="*/ 2147483647 w 682"/>
                <a:gd name="T11" fmla="*/ 2147483647 h 131"/>
                <a:gd name="T12" fmla="*/ 2147483647 w 682"/>
                <a:gd name="T13" fmla="*/ 2147483647 h 131"/>
                <a:gd name="T14" fmla="*/ 2147483647 w 682"/>
                <a:gd name="T15" fmla="*/ 2147483647 h 131"/>
                <a:gd name="T16" fmla="*/ 2147483647 w 682"/>
                <a:gd name="T17" fmla="*/ 2147483647 h 131"/>
                <a:gd name="T18" fmla="*/ 2147483647 w 682"/>
                <a:gd name="T19" fmla="*/ 2147483647 h 131"/>
                <a:gd name="T20" fmla="*/ 2147483647 w 682"/>
                <a:gd name="T21" fmla="*/ 2147483647 h 131"/>
                <a:gd name="T22" fmla="*/ 2147483647 w 682"/>
                <a:gd name="T23" fmla="*/ 2147483647 h 131"/>
                <a:gd name="T24" fmla="*/ 2147483647 w 682"/>
                <a:gd name="T25" fmla="*/ 2147483647 h 131"/>
                <a:gd name="T26" fmla="*/ 2147483647 w 682"/>
                <a:gd name="T27" fmla="*/ 2147483647 h 131"/>
                <a:gd name="T28" fmla="*/ 2147483647 w 682"/>
                <a:gd name="T29" fmla="*/ 2147483647 h 131"/>
                <a:gd name="T30" fmla="*/ 2147483647 w 682"/>
                <a:gd name="T31" fmla="*/ 2147483647 h 131"/>
                <a:gd name="T32" fmla="*/ 2147483647 w 682"/>
                <a:gd name="T33" fmla="*/ 2147483647 h 131"/>
                <a:gd name="T34" fmla="*/ 2147483647 w 682"/>
                <a:gd name="T35" fmla="*/ 2147483647 h 131"/>
                <a:gd name="T36" fmla="*/ 2147483647 w 682"/>
                <a:gd name="T37" fmla="*/ 2147483647 h 131"/>
                <a:gd name="T38" fmla="*/ 2147483647 w 682"/>
                <a:gd name="T39" fmla="*/ 2147483647 h 131"/>
                <a:gd name="T40" fmla="*/ 2147483647 w 682"/>
                <a:gd name="T41" fmla="*/ 2147483647 h 131"/>
                <a:gd name="T42" fmla="*/ 2147483647 w 682"/>
                <a:gd name="T43" fmla="*/ 2147483647 h 131"/>
                <a:gd name="T44" fmla="*/ 2147483647 w 682"/>
                <a:gd name="T45" fmla="*/ 2147483647 h 131"/>
                <a:gd name="T46" fmla="*/ 2147483647 w 682"/>
                <a:gd name="T47" fmla="*/ 2147483647 h 131"/>
                <a:gd name="T48" fmla="*/ 2147483647 w 682"/>
                <a:gd name="T49" fmla="*/ 2147483647 h 131"/>
                <a:gd name="T50" fmla="*/ 2147483647 w 682"/>
                <a:gd name="T51" fmla="*/ 2147483647 h 131"/>
                <a:gd name="T52" fmla="*/ 2147483647 w 682"/>
                <a:gd name="T53" fmla="*/ 2147483647 h 131"/>
                <a:gd name="T54" fmla="*/ 2147483647 w 682"/>
                <a:gd name="T55" fmla="*/ 2147483647 h 131"/>
                <a:gd name="T56" fmla="*/ 2147483647 w 682"/>
                <a:gd name="T57" fmla="*/ 2147483647 h 131"/>
                <a:gd name="T58" fmla="*/ 2147483647 w 682"/>
                <a:gd name="T59" fmla="*/ 2147483647 h 131"/>
                <a:gd name="T60" fmla="*/ 2147483647 w 682"/>
                <a:gd name="T61" fmla="*/ 2147483647 h 131"/>
                <a:gd name="T62" fmla="*/ 2147483647 w 682"/>
                <a:gd name="T63" fmla="*/ 2147483647 h 131"/>
                <a:gd name="T64" fmla="*/ 2147483647 w 682"/>
                <a:gd name="T65" fmla="*/ 2147483647 h 131"/>
                <a:gd name="T66" fmla="*/ 2147483647 w 682"/>
                <a:gd name="T67" fmla="*/ 2147483647 h 131"/>
                <a:gd name="T68" fmla="*/ 2147483647 w 682"/>
                <a:gd name="T69" fmla="*/ 2147483647 h 131"/>
                <a:gd name="T70" fmla="*/ 2147483647 w 682"/>
                <a:gd name="T71" fmla="*/ 2147483647 h 131"/>
                <a:gd name="T72" fmla="*/ 2147483647 w 682"/>
                <a:gd name="T73" fmla="*/ 2147483647 h 131"/>
                <a:gd name="T74" fmla="*/ 2147483647 w 682"/>
                <a:gd name="T75" fmla="*/ 2147483647 h 131"/>
                <a:gd name="T76" fmla="*/ 2147483647 w 682"/>
                <a:gd name="T77" fmla="*/ 2147483647 h 131"/>
                <a:gd name="T78" fmla="*/ 2147483647 w 682"/>
                <a:gd name="T79" fmla="*/ 2147483647 h 131"/>
                <a:gd name="T80" fmla="*/ 2147483647 w 682"/>
                <a:gd name="T81" fmla="*/ 2147483647 h 131"/>
                <a:gd name="T82" fmla="*/ 2147483647 w 682"/>
                <a:gd name="T83" fmla="*/ 2147483647 h 131"/>
                <a:gd name="T84" fmla="*/ 2147483647 w 682"/>
                <a:gd name="T85" fmla="*/ 2147483647 h 131"/>
                <a:gd name="T86" fmla="*/ 2147483647 w 682"/>
                <a:gd name="T87" fmla="*/ 2147483647 h 131"/>
                <a:gd name="T88" fmla="*/ 2147483647 w 682"/>
                <a:gd name="T89" fmla="*/ 2147483647 h 131"/>
                <a:gd name="T90" fmla="*/ 2147483647 w 682"/>
                <a:gd name="T91" fmla="*/ 2147483647 h 131"/>
                <a:gd name="T92" fmla="*/ 2147483647 w 682"/>
                <a:gd name="T93" fmla="*/ 2147483647 h 131"/>
                <a:gd name="T94" fmla="*/ 2147483647 w 682"/>
                <a:gd name="T95" fmla="*/ 2147483647 h 131"/>
                <a:gd name="T96" fmla="*/ 2147483647 w 682"/>
                <a:gd name="T97" fmla="*/ 2147483647 h 131"/>
                <a:gd name="T98" fmla="*/ 2147483647 w 682"/>
                <a:gd name="T99" fmla="*/ 2147483647 h 131"/>
                <a:gd name="T100" fmla="*/ 2147483647 w 682"/>
                <a:gd name="T101" fmla="*/ 2147483647 h 131"/>
                <a:gd name="T102" fmla="*/ 2147483647 w 682"/>
                <a:gd name="T103" fmla="*/ 2147483647 h 131"/>
                <a:gd name="T104" fmla="*/ 2147483647 w 682"/>
                <a:gd name="T105" fmla="*/ 2147483647 h 131"/>
                <a:gd name="T106" fmla="*/ 2147483647 w 682"/>
                <a:gd name="T107" fmla="*/ 2147483647 h 131"/>
                <a:gd name="T108" fmla="*/ 2147483647 w 682"/>
                <a:gd name="T109" fmla="*/ 2147483647 h 131"/>
                <a:gd name="T110" fmla="*/ 2147483647 w 682"/>
                <a:gd name="T111" fmla="*/ 2147483647 h 131"/>
                <a:gd name="T112" fmla="*/ 2147483647 w 682"/>
                <a:gd name="T113" fmla="*/ 2147483647 h 131"/>
                <a:gd name="T114" fmla="*/ 2147483647 w 682"/>
                <a:gd name="T115" fmla="*/ 2147483647 h 131"/>
                <a:gd name="T116" fmla="*/ 2147483647 w 682"/>
                <a:gd name="T117" fmla="*/ 2147483647 h 131"/>
                <a:gd name="T118" fmla="*/ 2147483647 w 682"/>
                <a:gd name="T119" fmla="*/ 2147483647 h 131"/>
                <a:gd name="T120" fmla="*/ 2147483647 w 682"/>
                <a:gd name="T121" fmla="*/ 2147483647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82"/>
                <a:gd name="T184" fmla="*/ 0 h 131"/>
                <a:gd name="T185" fmla="*/ 682 w 682"/>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82" h="131">
                  <a:moveTo>
                    <a:pt x="681" y="59"/>
                  </a:moveTo>
                  <a:cubicBezTo>
                    <a:pt x="681" y="57"/>
                    <a:pt x="680" y="55"/>
                    <a:pt x="677" y="53"/>
                  </a:cubicBezTo>
                  <a:cubicBezTo>
                    <a:pt x="676" y="52"/>
                    <a:pt x="673" y="51"/>
                    <a:pt x="670" y="50"/>
                  </a:cubicBezTo>
                  <a:cubicBezTo>
                    <a:pt x="667" y="49"/>
                    <a:pt x="663" y="49"/>
                    <a:pt x="659" y="48"/>
                  </a:cubicBezTo>
                  <a:cubicBezTo>
                    <a:pt x="655" y="48"/>
                    <a:pt x="650" y="48"/>
                    <a:pt x="646" y="47"/>
                  </a:cubicBezTo>
                  <a:cubicBezTo>
                    <a:pt x="641" y="47"/>
                    <a:pt x="637" y="47"/>
                    <a:pt x="632" y="47"/>
                  </a:cubicBezTo>
                  <a:cubicBezTo>
                    <a:pt x="631" y="47"/>
                    <a:pt x="629" y="47"/>
                    <a:pt x="627" y="47"/>
                  </a:cubicBezTo>
                  <a:cubicBezTo>
                    <a:pt x="626" y="47"/>
                    <a:pt x="624" y="47"/>
                    <a:pt x="623" y="48"/>
                  </a:cubicBezTo>
                  <a:cubicBezTo>
                    <a:pt x="621" y="48"/>
                    <a:pt x="620" y="48"/>
                    <a:pt x="618" y="48"/>
                  </a:cubicBezTo>
                  <a:cubicBezTo>
                    <a:pt x="617" y="48"/>
                    <a:pt x="616" y="48"/>
                    <a:pt x="615" y="48"/>
                  </a:cubicBezTo>
                  <a:cubicBezTo>
                    <a:pt x="613" y="48"/>
                    <a:pt x="610" y="49"/>
                    <a:pt x="608" y="49"/>
                  </a:cubicBezTo>
                  <a:cubicBezTo>
                    <a:pt x="606" y="49"/>
                    <a:pt x="604" y="49"/>
                    <a:pt x="602" y="50"/>
                  </a:cubicBezTo>
                  <a:cubicBezTo>
                    <a:pt x="601" y="50"/>
                    <a:pt x="600" y="50"/>
                    <a:pt x="599" y="50"/>
                  </a:cubicBezTo>
                  <a:cubicBezTo>
                    <a:pt x="598" y="50"/>
                    <a:pt x="596" y="50"/>
                    <a:pt x="595" y="50"/>
                  </a:cubicBezTo>
                  <a:cubicBezTo>
                    <a:pt x="593" y="50"/>
                    <a:pt x="590" y="50"/>
                    <a:pt x="588" y="50"/>
                  </a:cubicBezTo>
                  <a:cubicBezTo>
                    <a:pt x="587" y="50"/>
                    <a:pt x="585" y="50"/>
                    <a:pt x="583" y="50"/>
                  </a:cubicBezTo>
                  <a:cubicBezTo>
                    <a:pt x="582" y="50"/>
                    <a:pt x="580" y="50"/>
                    <a:pt x="578" y="50"/>
                  </a:cubicBezTo>
                  <a:cubicBezTo>
                    <a:pt x="577" y="50"/>
                    <a:pt x="575" y="50"/>
                    <a:pt x="573" y="50"/>
                  </a:cubicBezTo>
                  <a:cubicBezTo>
                    <a:pt x="571" y="50"/>
                    <a:pt x="570" y="49"/>
                    <a:pt x="568" y="49"/>
                  </a:cubicBezTo>
                  <a:cubicBezTo>
                    <a:pt x="563" y="49"/>
                    <a:pt x="562" y="47"/>
                    <a:pt x="563" y="44"/>
                  </a:cubicBezTo>
                  <a:cubicBezTo>
                    <a:pt x="564" y="42"/>
                    <a:pt x="567" y="38"/>
                    <a:pt x="571" y="35"/>
                  </a:cubicBezTo>
                  <a:cubicBezTo>
                    <a:pt x="574" y="31"/>
                    <a:pt x="579" y="28"/>
                    <a:pt x="583" y="25"/>
                  </a:cubicBezTo>
                  <a:cubicBezTo>
                    <a:pt x="587" y="22"/>
                    <a:pt x="591" y="19"/>
                    <a:pt x="593" y="17"/>
                  </a:cubicBezTo>
                  <a:cubicBezTo>
                    <a:pt x="595" y="15"/>
                    <a:pt x="596" y="14"/>
                    <a:pt x="596" y="13"/>
                  </a:cubicBezTo>
                  <a:cubicBezTo>
                    <a:pt x="596" y="12"/>
                    <a:pt x="595" y="11"/>
                    <a:pt x="594" y="11"/>
                  </a:cubicBezTo>
                  <a:cubicBezTo>
                    <a:pt x="593" y="10"/>
                    <a:pt x="592" y="10"/>
                    <a:pt x="591" y="10"/>
                  </a:cubicBezTo>
                  <a:cubicBezTo>
                    <a:pt x="590" y="9"/>
                    <a:pt x="589" y="9"/>
                    <a:pt x="589" y="9"/>
                  </a:cubicBezTo>
                  <a:cubicBezTo>
                    <a:pt x="589" y="9"/>
                    <a:pt x="587" y="9"/>
                    <a:pt x="584" y="9"/>
                  </a:cubicBezTo>
                  <a:cubicBezTo>
                    <a:pt x="582" y="9"/>
                    <a:pt x="578" y="8"/>
                    <a:pt x="573" y="8"/>
                  </a:cubicBezTo>
                  <a:cubicBezTo>
                    <a:pt x="568" y="7"/>
                    <a:pt x="563" y="7"/>
                    <a:pt x="556" y="6"/>
                  </a:cubicBezTo>
                  <a:cubicBezTo>
                    <a:pt x="549" y="6"/>
                    <a:pt x="542" y="5"/>
                    <a:pt x="534" y="5"/>
                  </a:cubicBezTo>
                  <a:cubicBezTo>
                    <a:pt x="529" y="5"/>
                    <a:pt x="524" y="4"/>
                    <a:pt x="519" y="4"/>
                  </a:cubicBezTo>
                  <a:cubicBezTo>
                    <a:pt x="515" y="4"/>
                    <a:pt x="511" y="4"/>
                    <a:pt x="507" y="4"/>
                  </a:cubicBezTo>
                  <a:cubicBezTo>
                    <a:pt x="503" y="3"/>
                    <a:pt x="499" y="3"/>
                    <a:pt x="496" y="3"/>
                  </a:cubicBezTo>
                  <a:cubicBezTo>
                    <a:pt x="492" y="3"/>
                    <a:pt x="489" y="3"/>
                    <a:pt x="485" y="3"/>
                  </a:cubicBezTo>
                  <a:cubicBezTo>
                    <a:pt x="483" y="3"/>
                    <a:pt x="482" y="3"/>
                    <a:pt x="480" y="3"/>
                  </a:cubicBezTo>
                  <a:cubicBezTo>
                    <a:pt x="478" y="3"/>
                    <a:pt x="476" y="3"/>
                    <a:pt x="474" y="4"/>
                  </a:cubicBezTo>
                  <a:cubicBezTo>
                    <a:pt x="472" y="4"/>
                    <a:pt x="470" y="4"/>
                    <a:pt x="469" y="4"/>
                  </a:cubicBezTo>
                  <a:cubicBezTo>
                    <a:pt x="467" y="4"/>
                    <a:pt x="465" y="5"/>
                    <a:pt x="463" y="5"/>
                  </a:cubicBezTo>
                  <a:cubicBezTo>
                    <a:pt x="458" y="6"/>
                    <a:pt x="455" y="7"/>
                    <a:pt x="452" y="8"/>
                  </a:cubicBezTo>
                  <a:cubicBezTo>
                    <a:pt x="450" y="9"/>
                    <a:pt x="449" y="10"/>
                    <a:pt x="448" y="11"/>
                  </a:cubicBezTo>
                  <a:cubicBezTo>
                    <a:pt x="448" y="12"/>
                    <a:pt x="448" y="13"/>
                    <a:pt x="449" y="14"/>
                  </a:cubicBezTo>
                  <a:cubicBezTo>
                    <a:pt x="449" y="16"/>
                    <a:pt x="451" y="17"/>
                    <a:pt x="452" y="18"/>
                  </a:cubicBezTo>
                  <a:cubicBezTo>
                    <a:pt x="453" y="19"/>
                    <a:pt x="453" y="20"/>
                    <a:pt x="453" y="21"/>
                  </a:cubicBezTo>
                  <a:cubicBezTo>
                    <a:pt x="453" y="22"/>
                    <a:pt x="452" y="23"/>
                    <a:pt x="450" y="24"/>
                  </a:cubicBezTo>
                  <a:cubicBezTo>
                    <a:pt x="448" y="24"/>
                    <a:pt x="445" y="25"/>
                    <a:pt x="441" y="27"/>
                  </a:cubicBezTo>
                  <a:cubicBezTo>
                    <a:pt x="437" y="28"/>
                    <a:pt x="431" y="29"/>
                    <a:pt x="424" y="30"/>
                  </a:cubicBezTo>
                  <a:cubicBezTo>
                    <a:pt x="421" y="31"/>
                    <a:pt x="418" y="31"/>
                    <a:pt x="415" y="32"/>
                  </a:cubicBezTo>
                  <a:cubicBezTo>
                    <a:pt x="412" y="32"/>
                    <a:pt x="410" y="32"/>
                    <a:pt x="407" y="33"/>
                  </a:cubicBezTo>
                  <a:cubicBezTo>
                    <a:pt x="404" y="33"/>
                    <a:pt x="401" y="33"/>
                    <a:pt x="398" y="33"/>
                  </a:cubicBezTo>
                  <a:cubicBezTo>
                    <a:pt x="395" y="33"/>
                    <a:pt x="393" y="34"/>
                    <a:pt x="390" y="34"/>
                  </a:cubicBezTo>
                  <a:cubicBezTo>
                    <a:pt x="385" y="34"/>
                    <a:pt x="380" y="34"/>
                    <a:pt x="375" y="33"/>
                  </a:cubicBezTo>
                  <a:cubicBezTo>
                    <a:pt x="371" y="33"/>
                    <a:pt x="366" y="33"/>
                    <a:pt x="362" y="33"/>
                  </a:cubicBezTo>
                  <a:cubicBezTo>
                    <a:pt x="358" y="32"/>
                    <a:pt x="354" y="32"/>
                    <a:pt x="350" y="31"/>
                  </a:cubicBezTo>
                  <a:cubicBezTo>
                    <a:pt x="346" y="31"/>
                    <a:pt x="343" y="30"/>
                    <a:pt x="340" y="30"/>
                  </a:cubicBezTo>
                  <a:cubicBezTo>
                    <a:pt x="335" y="29"/>
                    <a:pt x="333" y="28"/>
                    <a:pt x="333" y="26"/>
                  </a:cubicBezTo>
                  <a:cubicBezTo>
                    <a:pt x="332" y="25"/>
                    <a:pt x="333" y="23"/>
                    <a:pt x="335" y="21"/>
                  </a:cubicBezTo>
                  <a:cubicBezTo>
                    <a:pt x="337" y="20"/>
                    <a:pt x="340" y="18"/>
                    <a:pt x="343" y="16"/>
                  </a:cubicBezTo>
                  <a:cubicBezTo>
                    <a:pt x="346" y="14"/>
                    <a:pt x="349" y="13"/>
                    <a:pt x="352" y="12"/>
                  </a:cubicBezTo>
                  <a:cubicBezTo>
                    <a:pt x="354" y="10"/>
                    <a:pt x="356" y="9"/>
                    <a:pt x="357" y="8"/>
                  </a:cubicBezTo>
                  <a:cubicBezTo>
                    <a:pt x="359" y="7"/>
                    <a:pt x="360" y="6"/>
                    <a:pt x="360" y="5"/>
                  </a:cubicBezTo>
                  <a:cubicBezTo>
                    <a:pt x="360" y="4"/>
                    <a:pt x="359" y="4"/>
                    <a:pt x="358" y="3"/>
                  </a:cubicBezTo>
                  <a:cubicBezTo>
                    <a:pt x="356" y="2"/>
                    <a:pt x="354" y="1"/>
                    <a:pt x="351" y="1"/>
                  </a:cubicBezTo>
                  <a:cubicBezTo>
                    <a:pt x="350" y="1"/>
                    <a:pt x="347" y="1"/>
                    <a:pt x="344" y="0"/>
                  </a:cubicBezTo>
                  <a:cubicBezTo>
                    <a:pt x="340" y="0"/>
                    <a:pt x="336" y="0"/>
                    <a:pt x="331" y="0"/>
                  </a:cubicBezTo>
                  <a:cubicBezTo>
                    <a:pt x="325" y="0"/>
                    <a:pt x="319" y="0"/>
                    <a:pt x="313" y="0"/>
                  </a:cubicBezTo>
                  <a:cubicBezTo>
                    <a:pt x="306" y="1"/>
                    <a:pt x="299" y="1"/>
                    <a:pt x="291" y="1"/>
                  </a:cubicBezTo>
                  <a:cubicBezTo>
                    <a:pt x="279" y="1"/>
                    <a:pt x="267" y="1"/>
                    <a:pt x="254" y="1"/>
                  </a:cubicBezTo>
                  <a:cubicBezTo>
                    <a:pt x="242" y="2"/>
                    <a:pt x="230" y="2"/>
                    <a:pt x="220" y="2"/>
                  </a:cubicBezTo>
                  <a:cubicBezTo>
                    <a:pt x="215" y="2"/>
                    <a:pt x="210" y="2"/>
                    <a:pt x="206" y="3"/>
                  </a:cubicBezTo>
                  <a:cubicBezTo>
                    <a:pt x="201" y="3"/>
                    <a:pt x="197" y="3"/>
                    <a:pt x="194" y="3"/>
                  </a:cubicBezTo>
                  <a:cubicBezTo>
                    <a:pt x="188" y="3"/>
                    <a:pt x="183" y="3"/>
                    <a:pt x="183" y="3"/>
                  </a:cubicBezTo>
                  <a:cubicBezTo>
                    <a:pt x="181" y="4"/>
                    <a:pt x="171" y="10"/>
                    <a:pt x="157" y="19"/>
                  </a:cubicBezTo>
                  <a:cubicBezTo>
                    <a:pt x="143" y="27"/>
                    <a:pt x="124" y="38"/>
                    <a:pt x="104" y="50"/>
                  </a:cubicBezTo>
                  <a:cubicBezTo>
                    <a:pt x="84" y="62"/>
                    <a:pt x="63" y="75"/>
                    <a:pt x="46" y="85"/>
                  </a:cubicBezTo>
                  <a:cubicBezTo>
                    <a:pt x="29" y="96"/>
                    <a:pt x="15" y="104"/>
                    <a:pt x="10" y="108"/>
                  </a:cubicBezTo>
                  <a:cubicBezTo>
                    <a:pt x="7" y="110"/>
                    <a:pt x="5" y="112"/>
                    <a:pt x="3" y="114"/>
                  </a:cubicBezTo>
                  <a:cubicBezTo>
                    <a:pt x="1" y="115"/>
                    <a:pt x="1" y="116"/>
                    <a:pt x="1" y="117"/>
                  </a:cubicBezTo>
                  <a:cubicBezTo>
                    <a:pt x="0" y="118"/>
                    <a:pt x="1" y="118"/>
                    <a:pt x="2" y="119"/>
                  </a:cubicBezTo>
                  <a:cubicBezTo>
                    <a:pt x="2" y="119"/>
                    <a:pt x="3" y="119"/>
                    <a:pt x="4" y="119"/>
                  </a:cubicBezTo>
                  <a:cubicBezTo>
                    <a:pt x="4" y="119"/>
                    <a:pt x="5" y="119"/>
                    <a:pt x="5" y="119"/>
                  </a:cubicBezTo>
                  <a:cubicBezTo>
                    <a:pt x="6" y="119"/>
                    <a:pt x="6" y="119"/>
                    <a:pt x="6" y="119"/>
                  </a:cubicBezTo>
                  <a:cubicBezTo>
                    <a:pt x="7" y="119"/>
                    <a:pt x="7" y="119"/>
                    <a:pt x="7" y="119"/>
                  </a:cubicBezTo>
                  <a:cubicBezTo>
                    <a:pt x="7" y="119"/>
                    <a:pt x="7" y="119"/>
                    <a:pt x="7" y="119"/>
                  </a:cubicBezTo>
                  <a:cubicBezTo>
                    <a:pt x="8" y="119"/>
                    <a:pt x="9" y="119"/>
                    <a:pt x="11" y="119"/>
                  </a:cubicBezTo>
                  <a:cubicBezTo>
                    <a:pt x="12" y="119"/>
                    <a:pt x="13" y="119"/>
                    <a:pt x="14" y="119"/>
                  </a:cubicBezTo>
                  <a:cubicBezTo>
                    <a:pt x="15" y="119"/>
                    <a:pt x="16" y="119"/>
                    <a:pt x="17" y="119"/>
                  </a:cubicBezTo>
                  <a:cubicBezTo>
                    <a:pt x="19" y="119"/>
                    <a:pt x="21" y="120"/>
                    <a:pt x="24" y="120"/>
                  </a:cubicBezTo>
                  <a:cubicBezTo>
                    <a:pt x="28" y="120"/>
                    <a:pt x="33" y="120"/>
                    <a:pt x="39" y="121"/>
                  </a:cubicBezTo>
                  <a:cubicBezTo>
                    <a:pt x="45" y="121"/>
                    <a:pt x="53" y="122"/>
                    <a:pt x="60" y="122"/>
                  </a:cubicBezTo>
                  <a:cubicBezTo>
                    <a:pt x="69" y="123"/>
                    <a:pt x="78" y="124"/>
                    <a:pt x="87" y="124"/>
                  </a:cubicBezTo>
                  <a:cubicBezTo>
                    <a:pt x="88" y="124"/>
                    <a:pt x="89" y="124"/>
                    <a:pt x="90" y="124"/>
                  </a:cubicBezTo>
                  <a:cubicBezTo>
                    <a:pt x="92" y="125"/>
                    <a:pt x="93" y="125"/>
                    <a:pt x="95" y="125"/>
                  </a:cubicBezTo>
                  <a:cubicBezTo>
                    <a:pt x="96" y="125"/>
                    <a:pt x="97" y="125"/>
                    <a:pt x="98" y="125"/>
                  </a:cubicBezTo>
                  <a:cubicBezTo>
                    <a:pt x="101" y="125"/>
                    <a:pt x="104" y="125"/>
                    <a:pt x="107" y="126"/>
                  </a:cubicBezTo>
                  <a:cubicBezTo>
                    <a:pt x="107" y="126"/>
                    <a:pt x="107" y="126"/>
                    <a:pt x="107" y="126"/>
                  </a:cubicBezTo>
                  <a:cubicBezTo>
                    <a:pt x="107" y="126"/>
                    <a:pt x="108" y="126"/>
                    <a:pt x="108" y="126"/>
                  </a:cubicBezTo>
                  <a:cubicBezTo>
                    <a:pt x="109" y="126"/>
                    <a:pt x="110" y="126"/>
                    <a:pt x="111" y="126"/>
                  </a:cubicBezTo>
                  <a:cubicBezTo>
                    <a:pt x="116" y="126"/>
                    <a:pt x="121" y="127"/>
                    <a:pt x="126" y="127"/>
                  </a:cubicBezTo>
                  <a:cubicBezTo>
                    <a:pt x="127" y="127"/>
                    <a:pt x="127" y="127"/>
                    <a:pt x="127" y="127"/>
                  </a:cubicBezTo>
                  <a:cubicBezTo>
                    <a:pt x="127" y="127"/>
                    <a:pt x="127" y="127"/>
                    <a:pt x="127" y="127"/>
                  </a:cubicBezTo>
                  <a:cubicBezTo>
                    <a:pt x="128" y="127"/>
                    <a:pt x="129" y="127"/>
                    <a:pt x="130" y="127"/>
                  </a:cubicBezTo>
                  <a:cubicBezTo>
                    <a:pt x="131" y="127"/>
                    <a:pt x="131" y="127"/>
                    <a:pt x="132" y="127"/>
                  </a:cubicBezTo>
                  <a:cubicBezTo>
                    <a:pt x="133" y="127"/>
                    <a:pt x="134" y="127"/>
                    <a:pt x="135" y="127"/>
                  </a:cubicBezTo>
                  <a:cubicBezTo>
                    <a:pt x="135" y="127"/>
                    <a:pt x="135" y="127"/>
                    <a:pt x="136" y="127"/>
                  </a:cubicBezTo>
                  <a:cubicBezTo>
                    <a:pt x="137" y="127"/>
                    <a:pt x="137" y="127"/>
                    <a:pt x="138" y="127"/>
                  </a:cubicBezTo>
                  <a:cubicBezTo>
                    <a:pt x="139" y="128"/>
                    <a:pt x="139" y="128"/>
                    <a:pt x="140" y="128"/>
                  </a:cubicBezTo>
                  <a:cubicBezTo>
                    <a:pt x="140" y="128"/>
                    <a:pt x="141" y="128"/>
                    <a:pt x="141" y="128"/>
                  </a:cubicBezTo>
                  <a:cubicBezTo>
                    <a:pt x="142" y="128"/>
                    <a:pt x="143" y="128"/>
                    <a:pt x="144" y="128"/>
                  </a:cubicBezTo>
                  <a:cubicBezTo>
                    <a:pt x="144" y="128"/>
                    <a:pt x="144" y="128"/>
                    <a:pt x="144" y="128"/>
                  </a:cubicBezTo>
                  <a:cubicBezTo>
                    <a:pt x="145" y="128"/>
                    <a:pt x="145" y="128"/>
                    <a:pt x="145" y="128"/>
                  </a:cubicBezTo>
                  <a:cubicBezTo>
                    <a:pt x="145" y="128"/>
                    <a:pt x="146" y="128"/>
                    <a:pt x="146" y="128"/>
                  </a:cubicBezTo>
                  <a:cubicBezTo>
                    <a:pt x="147" y="128"/>
                    <a:pt x="147" y="128"/>
                    <a:pt x="147" y="128"/>
                  </a:cubicBezTo>
                  <a:cubicBezTo>
                    <a:pt x="147" y="128"/>
                    <a:pt x="147" y="128"/>
                    <a:pt x="147" y="128"/>
                  </a:cubicBezTo>
                  <a:cubicBezTo>
                    <a:pt x="148" y="128"/>
                    <a:pt x="149" y="128"/>
                    <a:pt x="150" y="128"/>
                  </a:cubicBezTo>
                  <a:cubicBezTo>
                    <a:pt x="151" y="128"/>
                    <a:pt x="151" y="128"/>
                    <a:pt x="151" y="128"/>
                  </a:cubicBezTo>
                  <a:cubicBezTo>
                    <a:pt x="151" y="128"/>
                    <a:pt x="151" y="128"/>
                    <a:pt x="151" y="128"/>
                  </a:cubicBezTo>
                  <a:cubicBezTo>
                    <a:pt x="152" y="128"/>
                    <a:pt x="152" y="128"/>
                    <a:pt x="152" y="128"/>
                  </a:cubicBezTo>
                  <a:cubicBezTo>
                    <a:pt x="152" y="128"/>
                    <a:pt x="152" y="128"/>
                    <a:pt x="152" y="128"/>
                  </a:cubicBezTo>
                  <a:cubicBezTo>
                    <a:pt x="152" y="128"/>
                    <a:pt x="152" y="128"/>
                    <a:pt x="152" y="128"/>
                  </a:cubicBezTo>
                  <a:cubicBezTo>
                    <a:pt x="153" y="128"/>
                    <a:pt x="153" y="128"/>
                    <a:pt x="153" y="128"/>
                  </a:cubicBezTo>
                  <a:cubicBezTo>
                    <a:pt x="156" y="128"/>
                    <a:pt x="159" y="128"/>
                    <a:pt x="161" y="128"/>
                  </a:cubicBezTo>
                  <a:cubicBezTo>
                    <a:pt x="161" y="128"/>
                    <a:pt x="161" y="128"/>
                    <a:pt x="161" y="128"/>
                  </a:cubicBezTo>
                  <a:cubicBezTo>
                    <a:pt x="162" y="128"/>
                    <a:pt x="162" y="127"/>
                    <a:pt x="163" y="127"/>
                  </a:cubicBezTo>
                  <a:cubicBezTo>
                    <a:pt x="165" y="127"/>
                    <a:pt x="167" y="127"/>
                    <a:pt x="169" y="126"/>
                  </a:cubicBezTo>
                  <a:cubicBezTo>
                    <a:pt x="169" y="126"/>
                    <a:pt x="169" y="126"/>
                    <a:pt x="169" y="126"/>
                  </a:cubicBezTo>
                  <a:cubicBezTo>
                    <a:pt x="172" y="126"/>
                    <a:pt x="174" y="125"/>
                    <a:pt x="177" y="125"/>
                  </a:cubicBezTo>
                  <a:cubicBezTo>
                    <a:pt x="177" y="125"/>
                    <a:pt x="177" y="125"/>
                    <a:pt x="177" y="125"/>
                  </a:cubicBezTo>
                  <a:cubicBezTo>
                    <a:pt x="177" y="125"/>
                    <a:pt x="177" y="125"/>
                    <a:pt x="177" y="125"/>
                  </a:cubicBezTo>
                  <a:cubicBezTo>
                    <a:pt x="179" y="124"/>
                    <a:pt x="181" y="123"/>
                    <a:pt x="183" y="122"/>
                  </a:cubicBezTo>
                  <a:cubicBezTo>
                    <a:pt x="183" y="122"/>
                    <a:pt x="183" y="122"/>
                    <a:pt x="183" y="122"/>
                  </a:cubicBezTo>
                  <a:cubicBezTo>
                    <a:pt x="185" y="122"/>
                    <a:pt x="187" y="121"/>
                    <a:pt x="189" y="120"/>
                  </a:cubicBezTo>
                  <a:cubicBezTo>
                    <a:pt x="189" y="120"/>
                    <a:pt x="189" y="120"/>
                    <a:pt x="189" y="120"/>
                  </a:cubicBezTo>
                  <a:cubicBezTo>
                    <a:pt x="190" y="119"/>
                    <a:pt x="191" y="119"/>
                    <a:pt x="191" y="118"/>
                  </a:cubicBezTo>
                  <a:cubicBezTo>
                    <a:pt x="191" y="118"/>
                    <a:pt x="191" y="118"/>
                    <a:pt x="191" y="118"/>
                  </a:cubicBezTo>
                  <a:cubicBezTo>
                    <a:pt x="192" y="118"/>
                    <a:pt x="193" y="118"/>
                    <a:pt x="193" y="117"/>
                  </a:cubicBezTo>
                  <a:cubicBezTo>
                    <a:pt x="194" y="117"/>
                    <a:pt x="194" y="117"/>
                    <a:pt x="194" y="117"/>
                  </a:cubicBezTo>
                  <a:cubicBezTo>
                    <a:pt x="194" y="117"/>
                    <a:pt x="194" y="117"/>
                    <a:pt x="194" y="117"/>
                  </a:cubicBezTo>
                  <a:cubicBezTo>
                    <a:pt x="195" y="116"/>
                    <a:pt x="195" y="116"/>
                    <a:pt x="195" y="116"/>
                  </a:cubicBezTo>
                  <a:cubicBezTo>
                    <a:pt x="195" y="116"/>
                    <a:pt x="195" y="116"/>
                    <a:pt x="195" y="116"/>
                  </a:cubicBezTo>
                  <a:cubicBezTo>
                    <a:pt x="196" y="115"/>
                    <a:pt x="196" y="115"/>
                    <a:pt x="196" y="115"/>
                  </a:cubicBezTo>
                  <a:cubicBezTo>
                    <a:pt x="196" y="115"/>
                    <a:pt x="196" y="115"/>
                    <a:pt x="197" y="114"/>
                  </a:cubicBezTo>
                  <a:cubicBezTo>
                    <a:pt x="197" y="114"/>
                    <a:pt x="197" y="114"/>
                    <a:pt x="197" y="114"/>
                  </a:cubicBezTo>
                  <a:cubicBezTo>
                    <a:pt x="197" y="113"/>
                    <a:pt x="197" y="113"/>
                    <a:pt x="197" y="113"/>
                  </a:cubicBezTo>
                  <a:cubicBezTo>
                    <a:pt x="198" y="113"/>
                    <a:pt x="198" y="113"/>
                    <a:pt x="198" y="113"/>
                  </a:cubicBezTo>
                  <a:cubicBezTo>
                    <a:pt x="198" y="113"/>
                    <a:pt x="198" y="113"/>
                    <a:pt x="198" y="113"/>
                  </a:cubicBezTo>
                  <a:cubicBezTo>
                    <a:pt x="198" y="112"/>
                    <a:pt x="198" y="112"/>
                    <a:pt x="199" y="112"/>
                  </a:cubicBezTo>
                  <a:cubicBezTo>
                    <a:pt x="199" y="111"/>
                    <a:pt x="199" y="111"/>
                    <a:pt x="199" y="111"/>
                  </a:cubicBezTo>
                  <a:cubicBezTo>
                    <a:pt x="199" y="111"/>
                    <a:pt x="199" y="111"/>
                    <a:pt x="199" y="111"/>
                  </a:cubicBezTo>
                  <a:cubicBezTo>
                    <a:pt x="199" y="110"/>
                    <a:pt x="199" y="110"/>
                    <a:pt x="199" y="110"/>
                  </a:cubicBezTo>
                  <a:cubicBezTo>
                    <a:pt x="199" y="110"/>
                    <a:pt x="199" y="110"/>
                    <a:pt x="199" y="110"/>
                  </a:cubicBezTo>
                  <a:cubicBezTo>
                    <a:pt x="200" y="109"/>
                    <a:pt x="200" y="109"/>
                    <a:pt x="200" y="109"/>
                  </a:cubicBezTo>
                  <a:cubicBezTo>
                    <a:pt x="200" y="109"/>
                    <a:pt x="200" y="109"/>
                    <a:pt x="200" y="109"/>
                  </a:cubicBezTo>
                  <a:cubicBezTo>
                    <a:pt x="200" y="109"/>
                    <a:pt x="200" y="109"/>
                    <a:pt x="200" y="109"/>
                  </a:cubicBezTo>
                  <a:cubicBezTo>
                    <a:pt x="200" y="109"/>
                    <a:pt x="200" y="109"/>
                    <a:pt x="200" y="109"/>
                  </a:cubicBezTo>
                  <a:cubicBezTo>
                    <a:pt x="200" y="109"/>
                    <a:pt x="200" y="109"/>
                    <a:pt x="200" y="109"/>
                  </a:cubicBezTo>
                  <a:cubicBezTo>
                    <a:pt x="200" y="109"/>
                    <a:pt x="200" y="109"/>
                    <a:pt x="200" y="109"/>
                  </a:cubicBezTo>
                  <a:cubicBezTo>
                    <a:pt x="200" y="108"/>
                    <a:pt x="200" y="108"/>
                    <a:pt x="200" y="108"/>
                  </a:cubicBezTo>
                  <a:cubicBezTo>
                    <a:pt x="201" y="108"/>
                    <a:pt x="201" y="108"/>
                    <a:pt x="201" y="108"/>
                  </a:cubicBezTo>
                  <a:cubicBezTo>
                    <a:pt x="201" y="108"/>
                    <a:pt x="201" y="108"/>
                    <a:pt x="201" y="108"/>
                  </a:cubicBezTo>
                  <a:cubicBezTo>
                    <a:pt x="201" y="107"/>
                    <a:pt x="201" y="107"/>
                    <a:pt x="201" y="107"/>
                  </a:cubicBezTo>
                  <a:cubicBezTo>
                    <a:pt x="202" y="107"/>
                    <a:pt x="202" y="107"/>
                    <a:pt x="202" y="107"/>
                  </a:cubicBezTo>
                  <a:cubicBezTo>
                    <a:pt x="202" y="107"/>
                    <a:pt x="202" y="107"/>
                    <a:pt x="202" y="107"/>
                  </a:cubicBezTo>
                  <a:cubicBezTo>
                    <a:pt x="202" y="107"/>
                    <a:pt x="202" y="107"/>
                    <a:pt x="202" y="107"/>
                  </a:cubicBezTo>
                  <a:cubicBezTo>
                    <a:pt x="202" y="107"/>
                    <a:pt x="202" y="107"/>
                    <a:pt x="202" y="107"/>
                  </a:cubicBezTo>
                  <a:cubicBezTo>
                    <a:pt x="202" y="106"/>
                    <a:pt x="202" y="106"/>
                    <a:pt x="202" y="106"/>
                  </a:cubicBezTo>
                  <a:cubicBezTo>
                    <a:pt x="203" y="106"/>
                    <a:pt x="203" y="106"/>
                    <a:pt x="203" y="106"/>
                  </a:cubicBezTo>
                  <a:cubicBezTo>
                    <a:pt x="203" y="106"/>
                    <a:pt x="203" y="106"/>
                    <a:pt x="203" y="106"/>
                  </a:cubicBezTo>
                  <a:cubicBezTo>
                    <a:pt x="203" y="106"/>
                    <a:pt x="203" y="106"/>
                    <a:pt x="203" y="106"/>
                  </a:cubicBezTo>
                  <a:cubicBezTo>
                    <a:pt x="204" y="105"/>
                    <a:pt x="204" y="105"/>
                    <a:pt x="204" y="105"/>
                  </a:cubicBezTo>
                  <a:cubicBezTo>
                    <a:pt x="204" y="105"/>
                    <a:pt x="204" y="105"/>
                    <a:pt x="204" y="105"/>
                  </a:cubicBezTo>
                  <a:cubicBezTo>
                    <a:pt x="204" y="105"/>
                    <a:pt x="204" y="105"/>
                    <a:pt x="204" y="105"/>
                  </a:cubicBezTo>
                  <a:cubicBezTo>
                    <a:pt x="205" y="105"/>
                    <a:pt x="205" y="105"/>
                    <a:pt x="205" y="105"/>
                  </a:cubicBezTo>
                  <a:cubicBezTo>
                    <a:pt x="205" y="104"/>
                    <a:pt x="205" y="104"/>
                    <a:pt x="205" y="104"/>
                  </a:cubicBezTo>
                  <a:cubicBezTo>
                    <a:pt x="205" y="104"/>
                    <a:pt x="205" y="104"/>
                    <a:pt x="205" y="104"/>
                  </a:cubicBezTo>
                  <a:cubicBezTo>
                    <a:pt x="205" y="104"/>
                    <a:pt x="205" y="104"/>
                    <a:pt x="205" y="104"/>
                  </a:cubicBezTo>
                  <a:cubicBezTo>
                    <a:pt x="205" y="104"/>
                    <a:pt x="205" y="104"/>
                    <a:pt x="205" y="104"/>
                  </a:cubicBezTo>
                  <a:cubicBezTo>
                    <a:pt x="206" y="104"/>
                    <a:pt x="206" y="104"/>
                    <a:pt x="206" y="104"/>
                  </a:cubicBezTo>
                  <a:cubicBezTo>
                    <a:pt x="206" y="104"/>
                    <a:pt x="206" y="104"/>
                    <a:pt x="206" y="104"/>
                  </a:cubicBezTo>
                  <a:cubicBezTo>
                    <a:pt x="207" y="103"/>
                    <a:pt x="207" y="103"/>
                    <a:pt x="207" y="103"/>
                  </a:cubicBezTo>
                  <a:cubicBezTo>
                    <a:pt x="207" y="103"/>
                    <a:pt x="207" y="103"/>
                    <a:pt x="207" y="103"/>
                  </a:cubicBezTo>
                  <a:cubicBezTo>
                    <a:pt x="207" y="103"/>
                    <a:pt x="207" y="103"/>
                    <a:pt x="207" y="103"/>
                  </a:cubicBezTo>
                  <a:cubicBezTo>
                    <a:pt x="208" y="103"/>
                    <a:pt x="208" y="103"/>
                    <a:pt x="208" y="103"/>
                  </a:cubicBezTo>
                  <a:cubicBezTo>
                    <a:pt x="208" y="103"/>
                    <a:pt x="208" y="103"/>
                    <a:pt x="208" y="103"/>
                  </a:cubicBezTo>
                  <a:cubicBezTo>
                    <a:pt x="208" y="102"/>
                    <a:pt x="208" y="102"/>
                    <a:pt x="208" y="102"/>
                  </a:cubicBezTo>
                  <a:cubicBezTo>
                    <a:pt x="208" y="102"/>
                    <a:pt x="208" y="102"/>
                    <a:pt x="208" y="102"/>
                  </a:cubicBezTo>
                  <a:cubicBezTo>
                    <a:pt x="208" y="102"/>
                    <a:pt x="208" y="102"/>
                    <a:pt x="208" y="102"/>
                  </a:cubicBezTo>
                  <a:cubicBezTo>
                    <a:pt x="209" y="102"/>
                    <a:pt x="209" y="102"/>
                    <a:pt x="209" y="102"/>
                  </a:cubicBezTo>
                  <a:cubicBezTo>
                    <a:pt x="209" y="102"/>
                    <a:pt x="209" y="102"/>
                    <a:pt x="209" y="102"/>
                  </a:cubicBezTo>
                  <a:cubicBezTo>
                    <a:pt x="210" y="102"/>
                    <a:pt x="210" y="102"/>
                    <a:pt x="210" y="102"/>
                  </a:cubicBezTo>
                  <a:cubicBezTo>
                    <a:pt x="210" y="102"/>
                    <a:pt x="210" y="102"/>
                    <a:pt x="210" y="102"/>
                  </a:cubicBezTo>
                  <a:cubicBezTo>
                    <a:pt x="211" y="101"/>
                    <a:pt x="211" y="101"/>
                    <a:pt x="211" y="101"/>
                  </a:cubicBezTo>
                  <a:cubicBezTo>
                    <a:pt x="211" y="101"/>
                    <a:pt x="211" y="101"/>
                    <a:pt x="211" y="101"/>
                  </a:cubicBezTo>
                  <a:cubicBezTo>
                    <a:pt x="212" y="101"/>
                    <a:pt x="212" y="101"/>
                    <a:pt x="212" y="101"/>
                  </a:cubicBezTo>
                  <a:cubicBezTo>
                    <a:pt x="212" y="101"/>
                    <a:pt x="212" y="101"/>
                    <a:pt x="212" y="101"/>
                  </a:cubicBezTo>
                  <a:cubicBezTo>
                    <a:pt x="212" y="101"/>
                    <a:pt x="212" y="101"/>
                    <a:pt x="212" y="101"/>
                  </a:cubicBezTo>
                  <a:cubicBezTo>
                    <a:pt x="213" y="101"/>
                    <a:pt x="213" y="101"/>
                    <a:pt x="213" y="101"/>
                  </a:cubicBezTo>
                  <a:cubicBezTo>
                    <a:pt x="213" y="100"/>
                    <a:pt x="213" y="100"/>
                    <a:pt x="213" y="100"/>
                  </a:cubicBezTo>
                  <a:cubicBezTo>
                    <a:pt x="214" y="100"/>
                    <a:pt x="214" y="100"/>
                    <a:pt x="214" y="100"/>
                  </a:cubicBezTo>
                  <a:cubicBezTo>
                    <a:pt x="214" y="100"/>
                    <a:pt x="214" y="100"/>
                    <a:pt x="214" y="100"/>
                  </a:cubicBezTo>
                  <a:cubicBezTo>
                    <a:pt x="215" y="100"/>
                    <a:pt x="215" y="100"/>
                    <a:pt x="215" y="100"/>
                  </a:cubicBezTo>
                  <a:cubicBezTo>
                    <a:pt x="216" y="99"/>
                    <a:pt x="216" y="99"/>
                    <a:pt x="216" y="99"/>
                  </a:cubicBezTo>
                  <a:cubicBezTo>
                    <a:pt x="217" y="99"/>
                    <a:pt x="217" y="99"/>
                    <a:pt x="217" y="99"/>
                  </a:cubicBezTo>
                  <a:cubicBezTo>
                    <a:pt x="217" y="99"/>
                    <a:pt x="217" y="99"/>
                    <a:pt x="217" y="99"/>
                  </a:cubicBezTo>
                  <a:cubicBezTo>
                    <a:pt x="217" y="99"/>
                    <a:pt x="217" y="99"/>
                    <a:pt x="217" y="99"/>
                  </a:cubicBezTo>
                  <a:cubicBezTo>
                    <a:pt x="217" y="99"/>
                    <a:pt x="217" y="99"/>
                    <a:pt x="217" y="99"/>
                  </a:cubicBezTo>
                  <a:cubicBezTo>
                    <a:pt x="217" y="99"/>
                    <a:pt x="217" y="99"/>
                    <a:pt x="217" y="99"/>
                  </a:cubicBezTo>
                  <a:cubicBezTo>
                    <a:pt x="218" y="99"/>
                    <a:pt x="218" y="99"/>
                    <a:pt x="218" y="99"/>
                  </a:cubicBezTo>
                  <a:cubicBezTo>
                    <a:pt x="218" y="99"/>
                    <a:pt x="218" y="98"/>
                    <a:pt x="219" y="98"/>
                  </a:cubicBezTo>
                  <a:cubicBezTo>
                    <a:pt x="219" y="98"/>
                    <a:pt x="220" y="98"/>
                    <a:pt x="220" y="98"/>
                  </a:cubicBezTo>
                  <a:cubicBezTo>
                    <a:pt x="221" y="98"/>
                    <a:pt x="221" y="98"/>
                    <a:pt x="221" y="97"/>
                  </a:cubicBezTo>
                  <a:cubicBezTo>
                    <a:pt x="222" y="97"/>
                    <a:pt x="222" y="97"/>
                    <a:pt x="222" y="97"/>
                  </a:cubicBezTo>
                  <a:cubicBezTo>
                    <a:pt x="222" y="97"/>
                    <a:pt x="222" y="97"/>
                    <a:pt x="222" y="97"/>
                  </a:cubicBezTo>
                  <a:cubicBezTo>
                    <a:pt x="222" y="97"/>
                    <a:pt x="222" y="97"/>
                    <a:pt x="222" y="97"/>
                  </a:cubicBezTo>
                  <a:cubicBezTo>
                    <a:pt x="223" y="97"/>
                    <a:pt x="223" y="97"/>
                    <a:pt x="223" y="97"/>
                  </a:cubicBezTo>
                  <a:cubicBezTo>
                    <a:pt x="223" y="97"/>
                    <a:pt x="224" y="97"/>
                    <a:pt x="224" y="97"/>
                  </a:cubicBezTo>
                  <a:cubicBezTo>
                    <a:pt x="224" y="97"/>
                    <a:pt x="225" y="96"/>
                    <a:pt x="225" y="96"/>
                  </a:cubicBezTo>
                  <a:cubicBezTo>
                    <a:pt x="226" y="96"/>
                    <a:pt x="226" y="96"/>
                    <a:pt x="227" y="96"/>
                  </a:cubicBezTo>
                  <a:cubicBezTo>
                    <a:pt x="227" y="96"/>
                    <a:pt x="227" y="96"/>
                    <a:pt x="228" y="96"/>
                  </a:cubicBezTo>
                  <a:cubicBezTo>
                    <a:pt x="228" y="96"/>
                    <a:pt x="228" y="96"/>
                    <a:pt x="228" y="96"/>
                  </a:cubicBezTo>
                  <a:cubicBezTo>
                    <a:pt x="228" y="95"/>
                    <a:pt x="228" y="95"/>
                    <a:pt x="228" y="95"/>
                  </a:cubicBezTo>
                  <a:cubicBezTo>
                    <a:pt x="228" y="95"/>
                    <a:pt x="228" y="95"/>
                    <a:pt x="228" y="95"/>
                  </a:cubicBezTo>
                  <a:cubicBezTo>
                    <a:pt x="229" y="95"/>
                    <a:pt x="229" y="95"/>
                    <a:pt x="229" y="95"/>
                  </a:cubicBezTo>
                  <a:cubicBezTo>
                    <a:pt x="229" y="95"/>
                    <a:pt x="229" y="95"/>
                    <a:pt x="229" y="95"/>
                  </a:cubicBezTo>
                  <a:cubicBezTo>
                    <a:pt x="230" y="95"/>
                    <a:pt x="230" y="95"/>
                    <a:pt x="230" y="95"/>
                  </a:cubicBezTo>
                  <a:cubicBezTo>
                    <a:pt x="231" y="95"/>
                    <a:pt x="231" y="95"/>
                    <a:pt x="231" y="95"/>
                  </a:cubicBezTo>
                  <a:cubicBezTo>
                    <a:pt x="231" y="95"/>
                    <a:pt x="231" y="95"/>
                    <a:pt x="231" y="95"/>
                  </a:cubicBezTo>
                  <a:cubicBezTo>
                    <a:pt x="231" y="95"/>
                    <a:pt x="231" y="95"/>
                    <a:pt x="231" y="95"/>
                  </a:cubicBezTo>
                  <a:cubicBezTo>
                    <a:pt x="232" y="95"/>
                    <a:pt x="232" y="95"/>
                    <a:pt x="232" y="95"/>
                  </a:cubicBezTo>
                  <a:cubicBezTo>
                    <a:pt x="232" y="95"/>
                    <a:pt x="233" y="94"/>
                    <a:pt x="234" y="94"/>
                  </a:cubicBezTo>
                  <a:cubicBezTo>
                    <a:pt x="234" y="94"/>
                    <a:pt x="235" y="94"/>
                    <a:pt x="235" y="94"/>
                  </a:cubicBezTo>
                  <a:cubicBezTo>
                    <a:pt x="236" y="94"/>
                    <a:pt x="236" y="94"/>
                    <a:pt x="236" y="94"/>
                  </a:cubicBezTo>
                  <a:cubicBezTo>
                    <a:pt x="236" y="94"/>
                    <a:pt x="236" y="94"/>
                    <a:pt x="236" y="94"/>
                  </a:cubicBezTo>
                  <a:cubicBezTo>
                    <a:pt x="236" y="94"/>
                    <a:pt x="236" y="94"/>
                    <a:pt x="236" y="94"/>
                  </a:cubicBezTo>
                  <a:cubicBezTo>
                    <a:pt x="237" y="94"/>
                    <a:pt x="238" y="94"/>
                    <a:pt x="239" y="93"/>
                  </a:cubicBezTo>
                  <a:cubicBezTo>
                    <a:pt x="240" y="93"/>
                    <a:pt x="240" y="93"/>
                    <a:pt x="240" y="93"/>
                  </a:cubicBezTo>
                  <a:cubicBezTo>
                    <a:pt x="241" y="93"/>
                    <a:pt x="241" y="93"/>
                    <a:pt x="241" y="93"/>
                  </a:cubicBezTo>
                  <a:cubicBezTo>
                    <a:pt x="241" y="93"/>
                    <a:pt x="241" y="93"/>
                    <a:pt x="241" y="93"/>
                  </a:cubicBezTo>
                  <a:cubicBezTo>
                    <a:pt x="241" y="93"/>
                    <a:pt x="242" y="93"/>
                    <a:pt x="242" y="93"/>
                  </a:cubicBezTo>
                  <a:cubicBezTo>
                    <a:pt x="243" y="93"/>
                    <a:pt x="243" y="93"/>
                    <a:pt x="244" y="93"/>
                  </a:cubicBezTo>
                  <a:cubicBezTo>
                    <a:pt x="244" y="93"/>
                    <a:pt x="245" y="93"/>
                    <a:pt x="246" y="93"/>
                  </a:cubicBezTo>
                  <a:cubicBezTo>
                    <a:pt x="246" y="93"/>
                    <a:pt x="246" y="93"/>
                    <a:pt x="246" y="93"/>
                  </a:cubicBezTo>
                  <a:cubicBezTo>
                    <a:pt x="246" y="93"/>
                    <a:pt x="246" y="93"/>
                    <a:pt x="246" y="93"/>
                  </a:cubicBezTo>
                  <a:cubicBezTo>
                    <a:pt x="246" y="93"/>
                    <a:pt x="247" y="93"/>
                    <a:pt x="248" y="93"/>
                  </a:cubicBezTo>
                  <a:cubicBezTo>
                    <a:pt x="248" y="92"/>
                    <a:pt x="249" y="92"/>
                    <a:pt x="249" y="92"/>
                  </a:cubicBezTo>
                  <a:cubicBezTo>
                    <a:pt x="250" y="92"/>
                    <a:pt x="250" y="92"/>
                    <a:pt x="251" y="92"/>
                  </a:cubicBezTo>
                  <a:cubicBezTo>
                    <a:pt x="251" y="92"/>
                    <a:pt x="251" y="92"/>
                    <a:pt x="251" y="92"/>
                  </a:cubicBezTo>
                  <a:cubicBezTo>
                    <a:pt x="252" y="92"/>
                    <a:pt x="252" y="92"/>
                    <a:pt x="252" y="92"/>
                  </a:cubicBezTo>
                  <a:cubicBezTo>
                    <a:pt x="252" y="92"/>
                    <a:pt x="252" y="92"/>
                    <a:pt x="252" y="92"/>
                  </a:cubicBezTo>
                  <a:cubicBezTo>
                    <a:pt x="253" y="92"/>
                    <a:pt x="253" y="92"/>
                    <a:pt x="254" y="92"/>
                  </a:cubicBezTo>
                  <a:cubicBezTo>
                    <a:pt x="254" y="92"/>
                    <a:pt x="255" y="92"/>
                    <a:pt x="255" y="92"/>
                  </a:cubicBezTo>
                  <a:cubicBezTo>
                    <a:pt x="256" y="92"/>
                    <a:pt x="256" y="92"/>
                    <a:pt x="257" y="92"/>
                  </a:cubicBezTo>
                  <a:cubicBezTo>
                    <a:pt x="257" y="92"/>
                    <a:pt x="257" y="92"/>
                    <a:pt x="257" y="92"/>
                  </a:cubicBezTo>
                  <a:cubicBezTo>
                    <a:pt x="257" y="92"/>
                    <a:pt x="257" y="92"/>
                    <a:pt x="257" y="92"/>
                  </a:cubicBezTo>
                  <a:cubicBezTo>
                    <a:pt x="257" y="92"/>
                    <a:pt x="257" y="92"/>
                    <a:pt x="257" y="92"/>
                  </a:cubicBezTo>
                  <a:cubicBezTo>
                    <a:pt x="257" y="92"/>
                    <a:pt x="257" y="92"/>
                    <a:pt x="257" y="92"/>
                  </a:cubicBezTo>
                  <a:cubicBezTo>
                    <a:pt x="258" y="92"/>
                    <a:pt x="258" y="92"/>
                    <a:pt x="258" y="92"/>
                  </a:cubicBezTo>
                  <a:cubicBezTo>
                    <a:pt x="259" y="92"/>
                    <a:pt x="259" y="92"/>
                    <a:pt x="260" y="92"/>
                  </a:cubicBezTo>
                  <a:cubicBezTo>
                    <a:pt x="260" y="92"/>
                    <a:pt x="261" y="92"/>
                    <a:pt x="261" y="92"/>
                  </a:cubicBezTo>
                  <a:cubicBezTo>
                    <a:pt x="262" y="92"/>
                    <a:pt x="262" y="92"/>
                    <a:pt x="263" y="92"/>
                  </a:cubicBezTo>
                  <a:cubicBezTo>
                    <a:pt x="263" y="92"/>
                    <a:pt x="264" y="92"/>
                    <a:pt x="264" y="92"/>
                  </a:cubicBezTo>
                  <a:cubicBezTo>
                    <a:pt x="265" y="91"/>
                    <a:pt x="265" y="91"/>
                    <a:pt x="266" y="91"/>
                  </a:cubicBezTo>
                  <a:cubicBezTo>
                    <a:pt x="266" y="91"/>
                    <a:pt x="267" y="91"/>
                    <a:pt x="267" y="91"/>
                  </a:cubicBezTo>
                  <a:cubicBezTo>
                    <a:pt x="268" y="91"/>
                    <a:pt x="268" y="91"/>
                    <a:pt x="268" y="91"/>
                  </a:cubicBezTo>
                  <a:cubicBezTo>
                    <a:pt x="268" y="91"/>
                    <a:pt x="268" y="91"/>
                    <a:pt x="268" y="91"/>
                  </a:cubicBezTo>
                  <a:cubicBezTo>
                    <a:pt x="269" y="91"/>
                    <a:pt x="269" y="91"/>
                    <a:pt x="269" y="91"/>
                  </a:cubicBezTo>
                  <a:cubicBezTo>
                    <a:pt x="269" y="91"/>
                    <a:pt x="269" y="91"/>
                    <a:pt x="269" y="91"/>
                  </a:cubicBezTo>
                  <a:cubicBezTo>
                    <a:pt x="270" y="91"/>
                    <a:pt x="270" y="91"/>
                    <a:pt x="270" y="91"/>
                  </a:cubicBezTo>
                  <a:cubicBezTo>
                    <a:pt x="271" y="91"/>
                    <a:pt x="271" y="91"/>
                    <a:pt x="271" y="91"/>
                  </a:cubicBezTo>
                  <a:cubicBezTo>
                    <a:pt x="272" y="91"/>
                    <a:pt x="272" y="91"/>
                    <a:pt x="272" y="91"/>
                  </a:cubicBezTo>
                  <a:cubicBezTo>
                    <a:pt x="273" y="91"/>
                    <a:pt x="273" y="91"/>
                    <a:pt x="273" y="91"/>
                  </a:cubicBezTo>
                  <a:cubicBezTo>
                    <a:pt x="273" y="91"/>
                    <a:pt x="273" y="91"/>
                    <a:pt x="274" y="91"/>
                  </a:cubicBezTo>
                  <a:cubicBezTo>
                    <a:pt x="274" y="91"/>
                    <a:pt x="275" y="91"/>
                    <a:pt x="275" y="91"/>
                  </a:cubicBezTo>
                  <a:cubicBezTo>
                    <a:pt x="275" y="91"/>
                    <a:pt x="276" y="91"/>
                    <a:pt x="276" y="91"/>
                  </a:cubicBezTo>
                  <a:cubicBezTo>
                    <a:pt x="277" y="91"/>
                    <a:pt x="277" y="91"/>
                    <a:pt x="278" y="91"/>
                  </a:cubicBezTo>
                  <a:cubicBezTo>
                    <a:pt x="278" y="91"/>
                    <a:pt x="278" y="91"/>
                    <a:pt x="279" y="91"/>
                  </a:cubicBezTo>
                  <a:cubicBezTo>
                    <a:pt x="279" y="91"/>
                    <a:pt x="279" y="91"/>
                    <a:pt x="279" y="91"/>
                  </a:cubicBezTo>
                  <a:cubicBezTo>
                    <a:pt x="279" y="91"/>
                    <a:pt x="279" y="91"/>
                    <a:pt x="279" y="91"/>
                  </a:cubicBezTo>
                  <a:cubicBezTo>
                    <a:pt x="280" y="91"/>
                    <a:pt x="280" y="91"/>
                    <a:pt x="280" y="91"/>
                  </a:cubicBezTo>
                  <a:cubicBezTo>
                    <a:pt x="280" y="91"/>
                    <a:pt x="281" y="91"/>
                    <a:pt x="281" y="91"/>
                  </a:cubicBezTo>
                  <a:cubicBezTo>
                    <a:pt x="281" y="91"/>
                    <a:pt x="282" y="91"/>
                    <a:pt x="282" y="91"/>
                  </a:cubicBezTo>
                  <a:cubicBezTo>
                    <a:pt x="283" y="92"/>
                    <a:pt x="283" y="92"/>
                    <a:pt x="283" y="92"/>
                  </a:cubicBezTo>
                  <a:cubicBezTo>
                    <a:pt x="284" y="92"/>
                    <a:pt x="284" y="92"/>
                    <a:pt x="284" y="92"/>
                  </a:cubicBezTo>
                  <a:cubicBezTo>
                    <a:pt x="284" y="92"/>
                    <a:pt x="284" y="92"/>
                    <a:pt x="284" y="92"/>
                  </a:cubicBezTo>
                  <a:cubicBezTo>
                    <a:pt x="284" y="92"/>
                    <a:pt x="284" y="92"/>
                    <a:pt x="284" y="92"/>
                  </a:cubicBezTo>
                  <a:cubicBezTo>
                    <a:pt x="285" y="92"/>
                    <a:pt x="285" y="92"/>
                    <a:pt x="285" y="92"/>
                  </a:cubicBezTo>
                  <a:cubicBezTo>
                    <a:pt x="286" y="92"/>
                    <a:pt x="286" y="92"/>
                    <a:pt x="286" y="92"/>
                  </a:cubicBezTo>
                  <a:cubicBezTo>
                    <a:pt x="287" y="92"/>
                    <a:pt x="287" y="92"/>
                    <a:pt x="287" y="92"/>
                  </a:cubicBezTo>
                  <a:cubicBezTo>
                    <a:pt x="288" y="92"/>
                    <a:pt x="288" y="92"/>
                    <a:pt x="288" y="92"/>
                  </a:cubicBezTo>
                  <a:cubicBezTo>
                    <a:pt x="288" y="92"/>
                    <a:pt x="288" y="92"/>
                    <a:pt x="288" y="92"/>
                  </a:cubicBezTo>
                  <a:cubicBezTo>
                    <a:pt x="288" y="92"/>
                    <a:pt x="288" y="92"/>
                    <a:pt x="288" y="92"/>
                  </a:cubicBezTo>
                  <a:cubicBezTo>
                    <a:pt x="289" y="92"/>
                    <a:pt x="289" y="92"/>
                    <a:pt x="289" y="92"/>
                  </a:cubicBezTo>
                  <a:cubicBezTo>
                    <a:pt x="290" y="92"/>
                    <a:pt x="290" y="92"/>
                    <a:pt x="290" y="92"/>
                  </a:cubicBezTo>
                  <a:cubicBezTo>
                    <a:pt x="291" y="92"/>
                    <a:pt x="291" y="92"/>
                    <a:pt x="291" y="92"/>
                  </a:cubicBezTo>
                  <a:cubicBezTo>
                    <a:pt x="292" y="92"/>
                    <a:pt x="292" y="92"/>
                    <a:pt x="292" y="92"/>
                  </a:cubicBezTo>
                  <a:cubicBezTo>
                    <a:pt x="292" y="92"/>
                    <a:pt x="292" y="92"/>
                    <a:pt x="292" y="92"/>
                  </a:cubicBezTo>
                  <a:cubicBezTo>
                    <a:pt x="292" y="92"/>
                    <a:pt x="292" y="92"/>
                    <a:pt x="292" y="92"/>
                  </a:cubicBezTo>
                  <a:cubicBezTo>
                    <a:pt x="292" y="92"/>
                    <a:pt x="292" y="92"/>
                    <a:pt x="292" y="92"/>
                  </a:cubicBezTo>
                  <a:cubicBezTo>
                    <a:pt x="293" y="92"/>
                    <a:pt x="293" y="92"/>
                    <a:pt x="293" y="92"/>
                  </a:cubicBezTo>
                  <a:cubicBezTo>
                    <a:pt x="294" y="92"/>
                    <a:pt x="294" y="92"/>
                    <a:pt x="294" y="92"/>
                  </a:cubicBezTo>
                  <a:cubicBezTo>
                    <a:pt x="295" y="92"/>
                    <a:pt x="295" y="92"/>
                    <a:pt x="295" y="92"/>
                  </a:cubicBezTo>
                  <a:cubicBezTo>
                    <a:pt x="295" y="92"/>
                    <a:pt x="295" y="92"/>
                    <a:pt x="295" y="92"/>
                  </a:cubicBezTo>
                  <a:cubicBezTo>
                    <a:pt x="296" y="93"/>
                    <a:pt x="296" y="93"/>
                    <a:pt x="296" y="93"/>
                  </a:cubicBezTo>
                  <a:cubicBezTo>
                    <a:pt x="296" y="93"/>
                    <a:pt x="296" y="93"/>
                    <a:pt x="296" y="93"/>
                  </a:cubicBezTo>
                  <a:cubicBezTo>
                    <a:pt x="296" y="93"/>
                    <a:pt x="296" y="93"/>
                    <a:pt x="296" y="93"/>
                  </a:cubicBezTo>
                  <a:cubicBezTo>
                    <a:pt x="296" y="93"/>
                    <a:pt x="296" y="93"/>
                    <a:pt x="296" y="93"/>
                  </a:cubicBezTo>
                  <a:cubicBezTo>
                    <a:pt x="296" y="93"/>
                    <a:pt x="296" y="93"/>
                    <a:pt x="296" y="93"/>
                  </a:cubicBezTo>
                  <a:cubicBezTo>
                    <a:pt x="297" y="93"/>
                    <a:pt x="297" y="93"/>
                    <a:pt x="297" y="93"/>
                  </a:cubicBezTo>
                  <a:cubicBezTo>
                    <a:pt x="297" y="93"/>
                    <a:pt x="297" y="93"/>
                    <a:pt x="297" y="93"/>
                  </a:cubicBezTo>
                  <a:cubicBezTo>
                    <a:pt x="298" y="93"/>
                    <a:pt x="298" y="93"/>
                    <a:pt x="298" y="93"/>
                  </a:cubicBezTo>
                  <a:cubicBezTo>
                    <a:pt x="299" y="93"/>
                    <a:pt x="299" y="93"/>
                    <a:pt x="299" y="93"/>
                  </a:cubicBezTo>
                  <a:cubicBezTo>
                    <a:pt x="299" y="93"/>
                    <a:pt x="299" y="93"/>
                    <a:pt x="299" y="93"/>
                  </a:cubicBezTo>
                  <a:cubicBezTo>
                    <a:pt x="300" y="93"/>
                    <a:pt x="300" y="93"/>
                    <a:pt x="300" y="93"/>
                  </a:cubicBezTo>
                  <a:cubicBezTo>
                    <a:pt x="300" y="93"/>
                    <a:pt x="300" y="93"/>
                    <a:pt x="300" y="93"/>
                  </a:cubicBezTo>
                  <a:cubicBezTo>
                    <a:pt x="300" y="93"/>
                    <a:pt x="300" y="93"/>
                    <a:pt x="300" y="93"/>
                  </a:cubicBezTo>
                  <a:cubicBezTo>
                    <a:pt x="300" y="93"/>
                    <a:pt x="300" y="93"/>
                    <a:pt x="300" y="93"/>
                  </a:cubicBezTo>
                  <a:cubicBezTo>
                    <a:pt x="300" y="93"/>
                    <a:pt x="300" y="93"/>
                    <a:pt x="300" y="93"/>
                  </a:cubicBezTo>
                  <a:cubicBezTo>
                    <a:pt x="301" y="93"/>
                    <a:pt x="301" y="93"/>
                    <a:pt x="301" y="93"/>
                  </a:cubicBezTo>
                  <a:cubicBezTo>
                    <a:pt x="301" y="93"/>
                    <a:pt x="301" y="93"/>
                    <a:pt x="301" y="93"/>
                  </a:cubicBezTo>
                  <a:cubicBezTo>
                    <a:pt x="302" y="94"/>
                    <a:pt x="302" y="94"/>
                    <a:pt x="302" y="94"/>
                  </a:cubicBezTo>
                  <a:cubicBezTo>
                    <a:pt x="302" y="94"/>
                    <a:pt x="302" y="94"/>
                    <a:pt x="302" y="94"/>
                  </a:cubicBezTo>
                  <a:cubicBezTo>
                    <a:pt x="303" y="94"/>
                    <a:pt x="303" y="94"/>
                    <a:pt x="303" y="94"/>
                  </a:cubicBezTo>
                  <a:cubicBezTo>
                    <a:pt x="303" y="94"/>
                    <a:pt x="303" y="94"/>
                    <a:pt x="303" y="94"/>
                  </a:cubicBezTo>
                  <a:cubicBezTo>
                    <a:pt x="303" y="94"/>
                    <a:pt x="303" y="94"/>
                    <a:pt x="303" y="94"/>
                  </a:cubicBezTo>
                  <a:cubicBezTo>
                    <a:pt x="303" y="94"/>
                    <a:pt x="303" y="94"/>
                    <a:pt x="303" y="94"/>
                  </a:cubicBezTo>
                  <a:cubicBezTo>
                    <a:pt x="303" y="94"/>
                    <a:pt x="303" y="94"/>
                    <a:pt x="303" y="94"/>
                  </a:cubicBezTo>
                  <a:cubicBezTo>
                    <a:pt x="304" y="94"/>
                    <a:pt x="304" y="94"/>
                    <a:pt x="304" y="94"/>
                  </a:cubicBezTo>
                  <a:cubicBezTo>
                    <a:pt x="305" y="94"/>
                    <a:pt x="305" y="94"/>
                    <a:pt x="305" y="94"/>
                  </a:cubicBezTo>
                  <a:cubicBezTo>
                    <a:pt x="305" y="94"/>
                    <a:pt x="305" y="94"/>
                    <a:pt x="305" y="94"/>
                  </a:cubicBezTo>
                  <a:cubicBezTo>
                    <a:pt x="305" y="94"/>
                    <a:pt x="305" y="94"/>
                    <a:pt x="305" y="94"/>
                  </a:cubicBezTo>
                  <a:cubicBezTo>
                    <a:pt x="306" y="95"/>
                    <a:pt x="306" y="95"/>
                    <a:pt x="306" y="95"/>
                  </a:cubicBezTo>
                  <a:cubicBezTo>
                    <a:pt x="306" y="95"/>
                    <a:pt x="306" y="95"/>
                    <a:pt x="306" y="95"/>
                  </a:cubicBezTo>
                  <a:cubicBezTo>
                    <a:pt x="306" y="95"/>
                    <a:pt x="306" y="95"/>
                    <a:pt x="306" y="95"/>
                  </a:cubicBezTo>
                  <a:cubicBezTo>
                    <a:pt x="307" y="95"/>
                    <a:pt x="307" y="95"/>
                    <a:pt x="307" y="95"/>
                  </a:cubicBezTo>
                  <a:cubicBezTo>
                    <a:pt x="307" y="95"/>
                    <a:pt x="307" y="95"/>
                    <a:pt x="307" y="95"/>
                  </a:cubicBezTo>
                  <a:cubicBezTo>
                    <a:pt x="307" y="95"/>
                    <a:pt x="307" y="95"/>
                    <a:pt x="307" y="95"/>
                  </a:cubicBezTo>
                  <a:cubicBezTo>
                    <a:pt x="308" y="95"/>
                    <a:pt x="308" y="95"/>
                    <a:pt x="308" y="95"/>
                  </a:cubicBezTo>
                  <a:cubicBezTo>
                    <a:pt x="308" y="95"/>
                    <a:pt x="309" y="96"/>
                    <a:pt x="309" y="96"/>
                  </a:cubicBezTo>
                  <a:cubicBezTo>
                    <a:pt x="310" y="96"/>
                    <a:pt x="310" y="96"/>
                    <a:pt x="310" y="96"/>
                  </a:cubicBezTo>
                  <a:cubicBezTo>
                    <a:pt x="310" y="96"/>
                    <a:pt x="310" y="96"/>
                    <a:pt x="310" y="96"/>
                  </a:cubicBezTo>
                  <a:cubicBezTo>
                    <a:pt x="310" y="96"/>
                    <a:pt x="310" y="96"/>
                    <a:pt x="310" y="96"/>
                  </a:cubicBezTo>
                  <a:cubicBezTo>
                    <a:pt x="310" y="96"/>
                    <a:pt x="310" y="96"/>
                    <a:pt x="310" y="96"/>
                  </a:cubicBezTo>
                  <a:cubicBezTo>
                    <a:pt x="311" y="97"/>
                    <a:pt x="311" y="97"/>
                    <a:pt x="311" y="97"/>
                  </a:cubicBezTo>
                  <a:cubicBezTo>
                    <a:pt x="311" y="97"/>
                    <a:pt x="311" y="97"/>
                    <a:pt x="311" y="97"/>
                  </a:cubicBezTo>
                  <a:cubicBezTo>
                    <a:pt x="312" y="97"/>
                    <a:pt x="312" y="97"/>
                    <a:pt x="312" y="97"/>
                  </a:cubicBezTo>
                  <a:cubicBezTo>
                    <a:pt x="312" y="97"/>
                    <a:pt x="312" y="97"/>
                    <a:pt x="312" y="97"/>
                  </a:cubicBezTo>
                  <a:cubicBezTo>
                    <a:pt x="312" y="97"/>
                    <a:pt x="312" y="97"/>
                    <a:pt x="312" y="97"/>
                  </a:cubicBezTo>
                  <a:cubicBezTo>
                    <a:pt x="312" y="97"/>
                    <a:pt x="312" y="97"/>
                    <a:pt x="312" y="97"/>
                  </a:cubicBezTo>
                  <a:cubicBezTo>
                    <a:pt x="312" y="98"/>
                    <a:pt x="312" y="98"/>
                    <a:pt x="312" y="98"/>
                  </a:cubicBezTo>
                  <a:cubicBezTo>
                    <a:pt x="313" y="98"/>
                    <a:pt x="313" y="98"/>
                    <a:pt x="313" y="98"/>
                  </a:cubicBezTo>
                  <a:cubicBezTo>
                    <a:pt x="313" y="98"/>
                    <a:pt x="313" y="98"/>
                    <a:pt x="313" y="98"/>
                  </a:cubicBezTo>
                  <a:cubicBezTo>
                    <a:pt x="313" y="99"/>
                    <a:pt x="313" y="99"/>
                    <a:pt x="313" y="99"/>
                  </a:cubicBezTo>
                  <a:cubicBezTo>
                    <a:pt x="313" y="99"/>
                    <a:pt x="313" y="99"/>
                    <a:pt x="313" y="99"/>
                  </a:cubicBezTo>
                  <a:cubicBezTo>
                    <a:pt x="313" y="99"/>
                    <a:pt x="313" y="99"/>
                    <a:pt x="313" y="99"/>
                  </a:cubicBezTo>
                  <a:cubicBezTo>
                    <a:pt x="313" y="99"/>
                    <a:pt x="313" y="99"/>
                    <a:pt x="313" y="99"/>
                  </a:cubicBezTo>
                  <a:cubicBezTo>
                    <a:pt x="314" y="100"/>
                    <a:pt x="314" y="100"/>
                    <a:pt x="314" y="100"/>
                  </a:cubicBezTo>
                  <a:cubicBezTo>
                    <a:pt x="314" y="101"/>
                    <a:pt x="314" y="101"/>
                    <a:pt x="314" y="102"/>
                  </a:cubicBezTo>
                  <a:cubicBezTo>
                    <a:pt x="313" y="103"/>
                    <a:pt x="312" y="105"/>
                    <a:pt x="309" y="106"/>
                  </a:cubicBezTo>
                  <a:cubicBezTo>
                    <a:pt x="307" y="108"/>
                    <a:pt x="304" y="109"/>
                    <a:pt x="300" y="111"/>
                  </a:cubicBezTo>
                  <a:cubicBezTo>
                    <a:pt x="295" y="112"/>
                    <a:pt x="292" y="114"/>
                    <a:pt x="289" y="115"/>
                  </a:cubicBezTo>
                  <a:cubicBezTo>
                    <a:pt x="287" y="116"/>
                    <a:pt x="284" y="117"/>
                    <a:pt x="283" y="118"/>
                  </a:cubicBezTo>
                  <a:cubicBezTo>
                    <a:pt x="282" y="119"/>
                    <a:pt x="281" y="120"/>
                    <a:pt x="281" y="121"/>
                  </a:cubicBezTo>
                  <a:cubicBezTo>
                    <a:pt x="280" y="123"/>
                    <a:pt x="281" y="124"/>
                    <a:pt x="282" y="126"/>
                  </a:cubicBezTo>
                  <a:cubicBezTo>
                    <a:pt x="283" y="127"/>
                    <a:pt x="284" y="128"/>
                    <a:pt x="286" y="129"/>
                  </a:cubicBezTo>
                  <a:cubicBezTo>
                    <a:pt x="288" y="130"/>
                    <a:pt x="290" y="130"/>
                    <a:pt x="292" y="131"/>
                  </a:cubicBezTo>
                  <a:cubicBezTo>
                    <a:pt x="295" y="131"/>
                    <a:pt x="297" y="131"/>
                    <a:pt x="299" y="131"/>
                  </a:cubicBezTo>
                  <a:cubicBezTo>
                    <a:pt x="302" y="131"/>
                    <a:pt x="304" y="131"/>
                    <a:pt x="305" y="131"/>
                  </a:cubicBezTo>
                  <a:cubicBezTo>
                    <a:pt x="306" y="131"/>
                    <a:pt x="312" y="131"/>
                    <a:pt x="321" y="131"/>
                  </a:cubicBezTo>
                  <a:cubicBezTo>
                    <a:pt x="322" y="131"/>
                    <a:pt x="323" y="131"/>
                    <a:pt x="324" y="131"/>
                  </a:cubicBezTo>
                  <a:cubicBezTo>
                    <a:pt x="326" y="131"/>
                    <a:pt x="327" y="131"/>
                    <a:pt x="328" y="131"/>
                  </a:cubicBezTo>
                  <a:cubicBezTo>
                    <a:pt x="330" y="131"/>
                    <a:pt x="333" y="131"/>
                    <a:pt x="336" y="131"/>
                  </a:cubicBezTo>
                  <a:cubicBezTo>
                    <a:pt x="336" y="131"/>
                    <a:pt x="336" y="131"/>
                    <a:pt x="336" y="131"/>
                  </a:cubicBezTo>
                  <a:cubicBezTo>
                    <a:pt x="337" y="131"/>
                    <a:pt x="339" y="131"/>
                    <a:pt x="340" y="131"/>
                  </a:cubicBezTo>
                  <a:cubicBezTo>
                    <a:pt x="340" y="131"/>
                    <a:pt x="340" y="131"/>
                    <a:pt x="340" y="131"/>
                  </a:cubicBezTo>
                  <a:cubicBezTo>
                    <a:pt x="342" y="131"/>
                    <a:pt x="343" y="131"/>
                    <a:pt x="344" y="131"/>
                  </a:cubicBezTo>
                  <a:cubicBezTo>
                    <a:pt x="345" y="131"/>
                    <a:pt x="345" y="131"/>
                    <a:pt x="345" y="131"/>
                  </a:cubicBezTo>
                  <a:cubicBezTo>
                    <a:pt x="351" y="130"/>
                    <a:pt x="358" y="130"/>
                    <a:pt x="364" y="130"/>
                  </a:cubicBezTo>
                  <a:cubicBezTo>
                    <a:pt x="380" y="130"/>
                    <a:pt x="396" y="130"/>
                    <a:pt x="411" y="129"/>
                  </a:cubicBezTo>
                  <a:cubicBezTo>
                    <a:pt x="426" y="129"/>
                    <a:pt x="440" y="129"/>
                    <a:pt x="450" y="128"/>
                  </a:cubicBezTo>
                  <a:cubicBezTo>
                    <a:pt x="460" y="128"/>
                    <a:pt x="467" y="127"/>
                    <a:pt x="473" y="127"/>
                  </a:cubicBezTo>
                  <a:cubicBezTo>
                    <a:pt x="478" y="126"/>
                    <a:pt x="482" y="125"/>
                    <a:pt x="484" y="124"/>
                  </a:cubicBezTo>
                  <a:cubicBezTo>
                    <a:pt x="486" y="124"/>
                    <a:pt x="487" y="123"/>
                    <a:pt x="488" y="122"/>
                  </a:cubicBezTo>
                  <a:cubicBezTo>
                    <a:pt x="488" y="122"/>
                    <a:pt x="488" y="122"/>
                    <a:pt x="488" y="122"/>
                  </a:cubicBezTo>
                  <a:cubicBezTo>
                    <a:pt x="488" y="121"/>
                    <a:pt x="490" y="119"/>
                    <a:pt x="492" y="116"/>
                  </a:cubicBezTo>
                  <a:cubicBezTo>
                    <a:pt x="494" y="113"/>
                    <a:pt x="498" y="109"/>
                    <a:pt x="501" y="105"/>
                  </a:cubicBezTo>
                  <a:cubicBezTo>
                    <a:pt x="504" y="101"/>
                    <a:pt x="508" y="97"/>
                    <a:pt x="512" y="93"/>
                  </a:cubicBezTo>
                  <a:cubicBezTo>
                    <a:pt x="515" y="89"/>
                    <a:pt x="519" y="86"/>
                    <a:pt x="522" y="84"/>
                  </a:cubicBezTo>
                  <a:cubicBezTo>
                    <a:pt x="524" y="83"/>
                    <a:pt x="525" y="82"/>
                    <a:pt x="527" y="82"/>
                  </a:cubicBezTo>
                  <a:cubicBezTo>
                    <a:pt x="528" y="81"/>
                    <a:pt x="530" y="81"/>
                    <a:pt x="532" y="80"/>
                  </a:cubicBezTo>
                  <a:cubicBezTo>
                    <a:pt x="534" y="80"/>
                    <a:pt x="536" y="80"/>
                    <a:pt x="538" y="79"/>
                  </a:cubicBezTo>
                  <a:cubicBezTo>
                    <a:pt x="541" y="79"/>
                    <a:pt x="543" y="79"/>
                    <a:pt x="545" y="79"/>
                  </a:cubicBezTo>
                  <a:cubicBezTo>
                    <a:pt x="549" y="79"/>
                    <a:pt x="552" y="79"/>
                    <a:pt x="556" y="79"/>
                  </a:cubicBezTo>
                  <a:cubicBezTo>
                    <a:pt x="559" y="79"/>
                    <a:pt x="563" y="80"/>
                    <a:pt x="567" y="80"/>
                  </a:cubicBezTo>
                  <a:cubicBezTo>
                    <a:pt x="570" y="81"/>
                    <a:pt x="574" y="81"/>
                    <a:pt x="578" y="81"/>
                  </a:cubicBezTo>
                  <a:cubicBezTo>
                    <a:pt x="581" y="82"/>
                    <a:pt x="585" y="82"/>
                    <a:pt x="588" y="83"/>
                  </a:cubicBezTo>
                  <a:cubicBezTo>
                    <a:pt x="590" y="83"/>
                    <a:pt x="592" y="83"/>
                    <a:pt x="594" y="84"/>
                  </a:cubicBezTo>
                  <a:cubicBezTo>
                    <a:pt x="596" y="84"/>
                    <a:pt x="598" y="84"/>
                    <a:pt x="600" y="84"/>
                  </a:cubicBezTo>
                  <a:cubicBezTo>
                    <a:pt x="601" y="84"/>
                    <a:pt x="602" y="84"/>
                    <a:pt x="603" y="84"/>
                  </a:cubicBezTo>
                  <a:cubicBezTo>
                    <a:pt x="604" y="84"/>
                    <a:pt x="605" y="84"/>
                    <a:pt x="606" y="84"/>
                  </a:cubicBezTo>
                  <a:cubicBezTo>
                    <a:pt x="608" y="84"/>
                    <a:pt x="609" y="84"/>
                    <a:pt x="611" y="84"/>
                  </a:cubicBezTo>
                  <a:cubicBezTo>
                    <a:pt x="615" y="84"/>
                    <a:pt x="618" y="84"/>
                    <a:pt x="621" y="84"/>
                  </a:cubicBezTo>
                  <a:cubicBezTo>
                    <a:pt x="621" y="84"/>
                    <a:pt x="621" y="84"/>
                    <a:pt x="621" y="84"/>
                  </a:cubicBezTo>
                  <a:cubicBezTo>
                    <a:pt x="622" y="84"/>
                    <a:pt x="623" y="84"/>
                    <a:pt x="624" y="84"/>
                  </a:cubicBezTo>
                  <a:cubicBezTo>
                    <a:pt x="627" y="83"/>
                    <a:pt x="629" y="83"/>
                    <a:pt x="632" y="83"/>
                  </a:cubicBezTo>
                  <a:cubicBezTo>
                    <a:pt x="633" y="82"/>
                    <a:pt x="635" y="82"/>
                    <a:pt x="637" y="82"/>
                  </a:cubicBezTo>
                  <a:cubicBezTo>
                    <a:pt x="637" y="82"/>
                    <a:pt x="637" y="82"/>
                    <a:pt x="637" y="82"/>
                  </a:cubicBezTo>
                  <a:cubicBezTo>
                    <a:pt x="639" y="81"/>
                    <a:pt x="641" y="81"/>
                    <a:pt x="644" y="80"/>
                  </a:cubicBezTo>
                  <a:cubicBezTo>
                    <a:pt x="644" y="80"/>
                    <a:pt x="645" y="80"/>
                    <a:pt x="646" y="80"/>
                  </a:cubicBezTo>
                  <a:cubicBezTo>
                    <a:pt x="647" y="80"/>
                    <a:pt x="649" y="79"/>
                    <a:pt x="650" y="79"/>
                  </a:cubicBezTo>
                  <a:cubicBezTo>
                    <a:pt x="652" y="79"/>
                    <a:pt x="654" y="78"/>
                    <a:pt x="656" y="78"/>
                  </a:cubicBezTo>
                  <a:cubicBezTo>
                    <a:pt x="657" y="77"/>
                    <a:pt x="659" y="77"/>
                    <a:pt x="660" y="77"/>
                  </a:cubicBezTo>
                  <a:cubicBezTo>
                    <a:pt x="660" y="77"/>
                    <a:pt x="661" y="76"/>
                    <a:pt x="661" y="76"/>
                  </a:cubicBezTo>
                  <a:cubicBezTo>
                    <a:pt x="662" y="76"/>
                    <a:pt x="663" y="76"/>
                    <a:pt x="664" y="75"/>
                  </a:cubicBezTo>
                  <a:cubicBezTo>
                    <a:pt x="665" y="75"/>
                    <a:pt x="665" y="75"/>
                    <a:pt x="665" y="75"/>
                  </a:cubicBezTo>
                  <a:cubicBezTo>
                    <a:pt x="666" y="75"/>
                    <a:pt x="667" y="74"/>
                    <a:pt x="668" y="74"/>
                  </a:cubicBezTo>
                  <a:cubicBezTo>
                    <a:pt x="669" y="74"/>
                    <a:pt x="669" y="74"/>
                    <a:pt x="669" y="74"/>
                  </a:cubicBezTo>
                  <a:cubicBezTo>
                    <a:pt x="670" y="73"/>
                    <a:pt x="670" y="73"/>
                    <a:pt x="671" y="72"/>
                  </a:cubicBezTo>
                  <a:cubicBezTo>
                    <a:pt x="672" y="72"/>
                    <a:pt x="672" y="72"/>
                    <a:pt x="672" y="72"/>
                  </a:cubicBezTo>
                  <a:cubicBezTo>
                    <a:pt x="673" y="72"/>
                    <a:pt x="674" y="71"/>
                    <a:pt x="674" y="71"/>
                  </a:cubicBezTo>
                  <a:cubicBezTo>
                    <a:pt x="674" y="71"/>
                    <a:pt x="674" y="71"/>
                    <a:pt x="674" y="71"/>
                  </a:cubicBezTo>
                  <a:cubicBezTo>
                    <a:pt x="675" y="70"/>
                    <a:pt x="675" y="70"/>
                    <a:pt x="675" y="70"/>
                  </a:cubicBezTo>
                  <a:cubicBezTo>
                    <a:pt x="675" y="70"/>
                    <a:pt x="676" y="70"/>
                    <a:pt x="676" y="69"/>
                  </a:cubicBezTo>
                  <a:cubicBezTo>
                    <a:pt x="677" y="69"/>
                    <a:pt x="677" y="69"/>
                    <a:pt x="677" y="69"/>
                  </a:cubicBezTo>
                  <a:cubicBezTo>
                    <a:pt x="677" y="68"/>
                    <a:pt x="678" y="68"/>
                    <a:pt x="678" y="67"/>
                  </a:cubicBezTo>
                  <a:cubicBezTo>
                    <a:pt x="679" y="67"/>
                    <a:pt x="679" y="67"/>
                    <a:pt x="679" y="67"/>
                  </a:cubicBezTo>
                  <a:cubicBezTo>
                    <a:pt x="679" y="67"/>
                    <a:pt x="679" y="66"/>
                    <a:pt x="680" y="66"/>
                  </a:cubicBezTo>
                  <a:cubicBezTo>
                    <a:pt x="680" y="65"/>
                    <a:pt x="680" y="65"/>
                    <a:pt x="680" y="65"/>
                  </a:cubicBezTo>
                  <a:cubicBezTo>
                    <a:pt x="681" y="64"/>
                    <a:pt x="681" y="64"/>
                    <a:pt x="681" y="64"/>
                  </a:cubicBezTo>
                  <a:cubicBezTo>
                    <a:pt x="681" y="64"/>
                    <a:pt x="681" y="63"/>
                    <a:pt x="681" y="62"/>
                  </a:cubicBezTo>
                  <a:cubicBezTo>
                    <a:pt x="681" y="62"/>
                    <a:pt x="681" y="62"/>
                    <a:pt x="681" y="62"/>
                  </a:cubicBezTo>
                  <a:cubicBezTo>
                    <a:pt x="682" y="61"/>
                    <a:pt x="682" y="61"/>
                    <a:pt x="682" y="60"/>
                  </a:cubicBezTo>
                  <a:cubicBezTo>
                    <a:pt x="682" y="60"/>
                    <a:pt x="682" y="59"/>
                    <a:pt x="681" y="59"/>
                  </a:cubicBezTo>
                  <a:close/>
                </a:path>
              </a:pathLst>
            </a:custGeom>
            <a:gradFill rotWithShape="1">
              <a:gsLst>
                <a:gs pos="0">
                  <a:srgbClr val="EAEAEA"/>
                </a:gs>
                <a:gs pos="100000">
                  <a:srgbClr val="C0C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8" name="Freeform 17">
              <a:extLst>
                <a:ext uri="{FF2B5EF4-FFF2-40B4-BE49-F238E27FC236}">
                  <a16:creationId xmlns:a16="http://schemas.microsoft.com/office/drawing/2014/main" id="{84B9727D-B50B-48BE-99F2-7ABB283C41D9}"/>
                </a:ext>
              </a:extLst>
            </p:cNvPr>
            <p:cNvSpPr>
              <a:spLocks/>
            </p:cNvSpPr>
            <p:nvPr/>
          </p:nvSpPr>
          <p:spPr bwMode="auto">
            <a:xfrm>
              <a:off x="4565650" y="2601913"/>
              <a:ext cx="711200" cy="290512"/>
            </a:xfrm>
            <a:custGeom>
              <a:avLst/>
              <a:gdLst>
                <a:gd name="T0" fmla="*/ 2147483647 w 483"/>
                <a:gd name="T1" fmla="*/ 2147483647 h 198"/>
                <a:gd name="T2" fmla="*/ 2147483647 w 483"/>
                <a:gd name="T3" fmla="*/ 2147483647 h 198"/>
                <a:gd name="T4" fmla="*/ 2147483647 w 483"/>
                <a:gd name="T5" fmla="*/ 2147483647 h 198"/>
                <a:gd name="T6" fmla="*/ 2147483647 w 483"/>
                <a:gd name="T7" fmla="*/ 2147483647 h 198"/>
                <a:gd name="T8" fmla="*/ 2147483647 w 483"/>
                <a:gd name="T9" fmla="*/ 2147483647 h 198"/>
                <a:gd name="T10" fmla="*/ 2147483647 w 483"/>
                <a:gd name="T11" fmla="*/ 2147483647 h 198"/>
                <a:gd name="T12" fmla="*/ 2147483647 w 483"/>
                <a:gd name="T13" fmla="*/ 2147483647 h 198"/>
                <a:gd name="T14" fmla="*/ 2147483647 w 483"/>
                <a:gd name="T15" fmla="*/ 2147483647 h 198"/>
                <a:gd name="T16" fmla="*/ 2147483647 w 483"/>
                <a:gd name="T17" fmla="*/ 2147483647 h 198"/>
                <a:gd name="T18" fmla="*/ 2147483647 w 483"/>
                <a:gd name="T19" fmla="*/ 2147483647 h 198"/>
                <a:gd name="T20" fmla="*/ 2147483647 w 483"/>
                <a:gd name="T21" fmla="*/ 2147483647 h 198"/>
                <a:gd name="T22" fmla="*/ 2147483647 w 483"/>
                <a:gd name="T23" fmla="*/ 2147483647 h 198"/>
                <a:gd name="T24" fmla="*/ 2147483647 w 483"/>
                <a:gd name="T25" fmla="*/ 2147483647 h 198"/>
                <a:gd name="T26" fmla="*/ 2147483647 w 483"/>
                <a:gd name="T27" fmla="*/ 2147483647 h 198"/>
                <a:gd name="T28" fmla="*/ 2147483647 w 483"/>
                <a:gd name="T29" fmla="*/ 2147483647 h 198"/>
                <a:gd name="T30" fmla="*/ 2147483647 w 483"/>
                <a:gd name="T31" fmla="*/ 2147483647 h 198"/>
                <a:gd name="T32" fmla="*/ 2147483647 w 483"/>
                <a:gd name="T33" fmla="*/ 2147483647 h 198"/>
                <a:gd name="T34" fmla="*/ 2147483647 w 483"/>
                <a:gd name="T35" fmla="*/ 2147483647 h 198"/>
                <a:gd name="T36" fmla="*/ 2147483647 w 483"/>
                <a:gd name="T37" fmla="*/ 2147483647 h 198"/>
                <a:gd name="T38" fmla="*/ 2147483647 w 483"/>
                <a:gd name="T39" fmla="*/ 2147483647 h 198"/>
                <a:gd name="T40" fmla="*/ 2147483647 w 483"/>
                <a:gd name="T41" fmla="*/ 2147483647 h 198"/>
                <a:gd name="T42" fmla="*/ 2147483647 w 483"/>
                <a:gd name="T43" fmla="*/ 2147483647 h 198"/>
                <a:gd name="T44" fmla="*/ 2147483647 w 483"/>
                <a:gd name="T45" fmla="*/ 2147483647 h 198"/>
                <a:gd name="T46" fmla="*/ 2147483647 w 483"/>
                <a:gd name="T47" fmla="*/ 2147483647 h 198"/>
                <a:gd name="T48" fmla="*/ 2147483647 w 483"/>
                <a:gd name="T49" fmla="*/ 2147483647 h 198"/>
                <a:gd name="T50" fmla="*/ 2147483647 w 483"/>
                <a:gd name="T51" fmla="*/ 2147483647 h 198"/>
                <a:gd name="T52" fmla="*/ 2147483647 w 483"/>
                <a:gd name="T53" fmla="*/ 2147483647 h 198"/>
                <a:gd name="T54" fmla="*/ 2147483647 w 483"/>
                <a:gd name="T55" fmla="*/ 2147483647 h 198"/>
                <a:gd name="T56" fmla="*/ 2147483647 w 483"/>
                <a:gd name="T57" fmla="*/ 2147483647 h 198"/>
                <a:gd name="T58" fmla="*/ 2147483647 w 483"/>
                <a:gd name="T59" fmla="*/ 2147483647 h 198"/>
                <a:gd name="T60" fmla="*/ 2147483647 w 483"/>
                <a:gd name="T61" fmla="*/ 2147483647 h 198"/>
                <a:gd name="T62" fmla="*/ 2147483647 w 483"/>
                <a:gd name="T63" fmla="*/ 2147483647 h 198"/>
                <a:gd name="T64" fmla="*/ 2147483647 w 483"/>
                <a:gd name="T65" fmla="*/ 0 h 198"/>
                <a:gd name="T66" fmla="*/ 2147483647 w 483"/>
                <a:gd name="T67" fmla="*/ 0 h 198"/>
                <a:gd name="T68" fmla="*/ 2147483647 w 483"/>
                <a:gd name="T69" fmla="*/ 2147483647 h 198"/>
                <a:gd name="T70" fmla="*/ 2147483647 w 483"/>
                <a:gd name="T71" fmla="*/ 2147483647 h 198"/>
                <a:gd name="T72" fmla="*/ 2147483647 w 483"/>
                <a:gd name="T73" fmla="*/ 2147483647 h 198"/>
                <a:gd name="T74" fmla="*/ 2147483647 w 483"/>
                <a:gd name="T75" fmla="*/ 2147483647 h 198"/>
                <a:gd name="T76" fmla="*/ 2147483647 w 483"/>
                <a:gd name="T77" fmla="*/ 2147483647 h 198"/>
                <a:gd name="T78" fmla="*/ 2147483647 w 483"/>
                <a:gd name="T79" fmla="*/ 2147483647 h 198"/>
                <a:gd name="T80" fmla="*/ 2147483647 w 483"/>
                <a:gd name="T81" fmla="*/ 2147483647 h 198"/>
                <a:gd name="T82" fmla="*/ 2147483647 w 483"/>
                <a:gd name="T83" fmla="*/ 2147483647 h 198"/>
                <a:gd name="T84" fmla="*/ 2147483647 w 483"/>
                <a:gd name="T85" fmla="*/ 2147483647 h 198"/>
                <a:gd name="T86" fmla="*/ 2147483647 w 483"/>
                <a:gd name="T87" fmla="*/ 2147483647 h 198"/>
                <a:gd name="T88" fmla="*/ 2147483647 w 483"/>
                <a:gd name="T89" fmla="*/ 2147483647 h 198"/>
                <a:gd name="T90" fmla="*/ 2147483647 w 483"/>
                <a:gd name="T91" fmla="*/ 2147483647 h 198"/>
                <a:gd name="T92" fmla="*/ 2147483647 w 483"/>
                <a:gd name="T93" fmla="*/ 2147483647 h 198"/>
                <a:gd name="T94" fmla="*/ 2147483647 w 483"/>
                <a:gd name="T95" fmla="*/ 2147483647 h 198"/>
                <a:gd name="T96" fmla="*/ 2147483647 w 483"/>
                <a:gd name="T97" fmla="*/ 2147483647 h 198"/>
                <a:gd name="T98" fmla="*/ 2147483647 w 483"/>
                <a:gd name="T99" fmla="*/ 2147483647 h 198"/>
                <a:gd name="T100" fmla="*/ 2147483647 w 483"/>
                <a:gd name="T101" fmla="*/ 2147483647 h 198"/>
                <a:gd name="T102" fmla="*/ 2147483647 w 483"/>
                <a:gd name="T103" fmla="*/ 2147483647 h 198"/>
                <a:gd name="T104" fmla="*/ 2147483647 w 483"/>
                <a:gd name="T105" fmla="*/ 2147483647 h 1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3"/>
                <a:gd name="T160" fmla="*/ 0 h 198"/>
                <a:gd name="T161" fmla="*/ 483 w 483"/>
                <a:gd name="T162" fmla="*/ 198 h 1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3" h="198">
                  <a:moveTo>
                    <a:pt x="106" y="149"/>
                  </a:moveTo>
                  <a:cubicBezTo>
                    <a:pt x="113" y="149"/>
                    <a:pt x="120" y="149"/>
                    <a:pt x="127" y="149"/>
                  </a:cubicBezTo>
                  <a:cubicBezTo>
                    <a:pt x="134" y="148"/>
                    <a:pt x="141" y="148"/>
                    <a:pt x="148" y="148"/>
                  </a:cubicBezTo>
                  <a:cubicBezTo>
                    <a:pt x="155" y="149"/>
                    <a:pt x="161" y="149"/>
                    <a:pt x="166" y="149"/>
                  </a:cubicBezTo>
                  <a:cubicBezTo>
                    <a:pt x="172" y="149"/>
                    <a:pt x="176" y="150"/>
                    <a:pt x="180" y="150"/>
                  </a:cubicBezTo>
                  <a:cubicBezTo>
                    <a:pt x="184" y="151"/>
                    <a:pt x="186" y="151"/>
                    <a:pt x="187" y="152"/>
                  </a:cubicBezTo>
                  <a:cubicBezTo>
                    <a:pt x="189" y="154"/>
                    <a:pt x="190" y="155"/>
                    <a:pt x="191" y="157"/>
                  </a:cubicBezTo>
                  <a:cubicBezTo>
                    <a:pt x="191" y="158"/>
                    <a:pt x="191" y="160"/>
                    <a:pt x="191" y="161"/>
                  </a:cubicBezTo>
                  <a:cubicBezTo>
                    <a:pt x="190" y="162"/>
                    <a:pt x="189" y="164"/>
                    <a:pt x="187" y="165"/>
                  </a:cubicBezTo>
                  <a:cubicBezTo>
                    <a:pt x="186" y="166"/>
                    <a:pt x="184" y="167"/>
                    <a:pt x="182" y="169"/>
                  </a:cubicBezTo>
                  <a:cubicBezTo>
                    <a:pt x="180" y="170"/>
                    <a:pt x="179" y="172"/>
                    <a:pt x="178" y="174"/>
                  </a:cubicBezTo>
                  <a:cubicBezTo>
                    <a:pt x="178" y="176"/>
                    <a:pt x="178" y="178"/>
                    <a:pt x="179" y="181"/>
                  </a:cubicBezTo>
                  <a:cubicBezTo>
                    <a:pt x="180" y="183"/>
                    <a:pt x="182" y="186"/>
                    <a:pt x="186" y="188"/>
                  </a:cubicBezTo>
                  <a:cubicBezTo>
                    <a:pt x="190" y="190"/>
                    <a:pt x="195" y="192"/>
                    <a:pt x="201" y="193"/>
                  </a:cubicBezTo>
                  <a:cubicBezTo>
                    <a:pt x="205" y="194"/>
                    <a:pt x="209" y="195"/>
                    <a:pt x="214" y="195"/>
                  </a:cubicBezTo>
                  <a:cubicBezTo>
                    <a:pt x="218" y="196"/>
                    <a:pt x="223" y="196"/>
                    <a:pt x="228" y="197"/>
                  </a:cubicBezTo>
                  <a:cubicBezTo>
                    <a:pt x="233" y="197"/>
                    <a:pt x="239" y="198"/>
                    <a:pt x="244" y="198"/>
                  </a:cubicBezTo>
                  <a:cubicBezTo>
                    <a:pt x="249" y="198"/>
                    <a:pt x="254" y="198"/>
                    <a:pt x="260" y="198"/>
                  </a:cubicBezTo>
                  <a:cubicBezTo>
                    <a:pt x="263" y="198"/>
                    <a:pt x="267" y="198"/>
                    <a:pt x="271" y="198"/>
                  </a:cubicBezTo>
                  <a:cubicBezTo>
                    <a:pt x="275" y="197"/>
                    <a:pt x="278" y="197"/>
                    <a:pt x="282" y="197"/>
                  </a:cubicBezTo>
                  <a:cubicBezTo>
                    <a:pt x="285" y="196"/>
                    <a:pt x="288" y="196"/>
                    <a:pt x="291" y="195"/>
                  </a:cubicBezTo>
                  <a:cubicBezTo>
                    <a:pt x="294" y="194"/>
                    <a:pt x="297" y="194"/>
                    <a:pt x="300" y="193"/>
                  </a:cubicBezTo>
                  <a:cubicBezTo>
                    <a:pt x="306" y="191"/>
                    <a:pt x="311" y="189"/>
                    <a:pt x="315" y="187"/>
                  </a:cubicBezTo>
                  <a:cubicBezTo>
                    <a:pt x="318" y="186"/>
                    <a:pt x="321" y="184"/>
                    <a:pt x="323" y="182"/>
                  </a:cubicBezTo>
                  <a:cubicBezTo>
                    <a:pt x="325" y="180"/>
                    <a:pt x="325" y="179"/>
                    <a:pt x="324" y="177"/>
                  </a:cubicBezTo>
                  <a:cubicBezTo>
                    <a:pt x="324" y="175"/>
                    <a:pt x="322" y="173"/>
                    <a:pt x="318" y="170"/>
                  </a:cubicBezTo>
                  <a:cubicBezTo>
                    <a:pt x="315" y="168"/>
                    <a:pt x="311" y="165"/>
                    <a:pt x="308" y="163"/>
                  </a:cubicBezTo>
                  <a:cubicBezTo>
                    <a:pt x="306" y="160"/>
                    <a:pt x="303" y="158"/>
                    <a:pt x="303" y="156"/>
                  </a:cubicBezTo>
                  <a:cubicBezTo>
                    <a:pt x="302" y="154"/>
                    <a:pt x="303" y="152"/>
                    <a:pt x="306" y="151"/>
                  </a:cubicBezTo>
                  <a:cubicBezTo>
                    <a:pt x="308" y="149"/>
                    <a:pt x="313" y="148"/>
                    <a:pt x="321" y="148"/>
                  </a:cubicBezTo>
                  <a:cubicBezTo>
                    <a:pt x="322" y="148"/>
                    <a:pt x="324" y="148"/>
                    <a:pt x="325" y="148"/>
                  </a:cubicBezTo>
                  <a:cubicBezTo>
                    <a:pt x="326" y="147"/>
                    <a:pt x="328" y="147"/>
                    <a:pt x="329" y="147"/>
                  </a:cubicBezTo>
                  <a:cubicBezTo>
                    <a:pt x="330" y="147"/>
                    <a:pt x="332" y="147"/>
                    <a:pt x="334" y="147"/>
                  </a:cubicBezTo>
                  <a:cubicBezTo>
                    <a:pt x="335" y="147"/>
                    <a:pt x="337" y="147"/>
                    <a:pt x="339" y="147"/>
                  </a:cubicBezTo>
                  <a:cubicBezTo>
                    <a:pt x="349" y="147"/>
                    <a:pt x="361" y="147"/>
                    <a:pt x="374" y="147"/>
                  </a:cubicBezTo>
                  <a:cubicBezTo>
                    <a:pt x="387" y="147"/>
                    <a:pt x="400" y="147"/>
                    <a:pt x="412" y="147"/>
                  </a:cubicBezTo>
                  <a:cubicBezTo>
                    <a:pt x="425" y="147"/>
                    <a:pt x="435" y="148"/>
                    <a:pt x="444" y="148"/>
                  </a:cubicBezTo>
                  <a:cubicBezTo>
                    <a:pt x="452" y="148"/>
                    <a:pt x="457" y="148"/>
                    <a:pt x="458" y="148"/>
                  </a:cubicBezTo>
                  <a:cubicBezTo>
                    <a:pt x="458" y="148"/>
                    <a:pt x="458" y="148"/>
                    <a:pt x="458" y="148"/>
                  </a:cubicBezTo>
                  <a:cubicBezTo>
                    <a:pt x="459" y="148"/>
                    <a:pt x="459" y="148"/>
                    <a:pt x="459" y="148"/>
                  </a:cubicBezTo>
                  <a:cubicBezTo>
                    <a:pt x="460" y="148"/>
                    <a:pt x="460" y="148"/>
                    <a:pt x="460" y="148"/>
                  </a:cubicBezTo>
                  <a:cubicBezTo>
                    <a:pt x="461" y="148"/>
                    <a:pt x="461" y="148"/>
                    <a:pt x="462" y="148"/>
                  </a:cubicBezTo>
                  <a:cubicBezTo>
                    <a:pt x="463" y="148"/>
                    <a:pt x="465" y="148"/>
                    <a:pt x="467" y="148"/>
                  </a:cubicBezTo>
                  <a:cubicBezTo>
                    <a:pt x="469" y="147"/>
                    <a:pt x="471" y="147"/>
                    <a:pt x="472" y="146"/>
                  </a:cubicBezTo>
                  <a:cubicBezTo>
                    <a:pt x="474" y="145"/>
                    <a:pt x="476" y="144"/>
                    <a:pt x="477" y="143"/>
                  </a:cubicBezTo>
                  <a:cubicBezTo>
                    <a:pt x="478" y="142"/>
                    <a:pt x="479" y="140"/>
                    <a:pt x="480" y="137"/>
                  </a:cubicBezTo>
                  <a:cubicBezTo>
                    <a:pt x="480" y="134"/>
                    <a:pt x="481" y="130"/>
                    <a:pt x="481" y="125"/>
                  </a:cubicBezTo>
                  <a:cubicBezTo>
                    <a:pt x="481" y="121"/>
                    <a:pt x="482" y="115"/>
                    <a:pt x="482" y="111"/>
                  </a:cubicBezTo>
                  <a:cubicBezTo>
                    <a:pt x="482" y="106"/>
                    <a:pt x="482" y="102"/>
                    <a:pt x="482" y="98"/>
                  </a:cubicBezTo>
                  <a:cubicBezTo>
                    <a:pt x="482" y="95"/>
                    <a:pt x="482" y="93"/>
                    <a:pt x="482" y="93"/>
                  </a:cubicBezTo>
                  <a:cubicBezTo>
                    <a:pt x="482" y="93"/>
                    <a:pt x="483" y="92"/>
                    <a:pt x="482" y="92"/>
                  </a:cubicBezTo>
                  <a:cubicBezTo>
                    <a:pt x="482" y="91"/>
                    <a:pt x="482" y="90"/>
                    <a:pt x="481" y="89"/>
                  </a:cubicBezTo>
                  <a:cubicBezTo>
                    <a:pt x="479" y="89"/>
                    <a:pt x="478" y="88"/>
                    <a:pt x="475" y="87"/>
                  </a:cubicBezTo>
                  <a:cubicBezTo>
                    <a:pt x="471" y="86"/>
                    <a:pt x="467" y="85"/>
                    <a:pt x="461" y="84"/>
                  </a:cubicBezTo>
                  <a:cubicBezTo>
                    <a:pt x="459" y="83"/>
                    <a:pt x="456" y="83"/>
                    <a:pt x="454" y="83"/>
                  </a:cubicBezTo>
                  <a:cubicBezTo>
                    <a:pt x="452" y="82"/>
                    <a:pt x="449" y="82"/>
                    <a:pt x="447" y="82"/>
                  </a:cubicBezTo>
                  <a:cubicBezTo>
                    <a:pt x="445" y="82"/>
                    <a:pt x="443" y="82"/>
                    <a:pt x="442" y="82"/>
                  </a:cubicBezTo>
                  <a:cubicBezTo>
                    <a:pt x="440" y="82"/>
                    <a:pt x="438" y="82"/>
                    <a:pt x="436" y="82"/>
                  </a:cubicBezTo>
                  <a:cubicBezTo>
                    <a:pt x="434" y="82"/>
                    <a:pt x="433" y="82"/>
                    <a:pt x="431" y="82"/>
                  </a:cubicBezTo>
                  <a:cubicBezTo>
                    <a:pt x="429" y="82"/>
                    <a:pt x="427" y="82"/>
                    <a:pt x="425" y="82"/>
                  </a:cubicBezTo>
                  <a:cubicBezTo>
                    <a:pt x="423" y="83"/>
                    <a:pt x="421" y="83"/>
                    <a:pt x="418" y="83"/>
                  </a:cubicBezTo>
                  <a:cubicBezTo>
                    <a:pt x="416" y="84"/>
                    <a:pt x="414" y="84"/>
                    <a:pt x="411" y="84"/>
                  </a:cubicBezTo>
                  <a:cubicBezTo>
                    <a:pt x="409" y="85"/>
                    <a:pt x="408" y="85"/>
                    <a:pt x="406" y="85"/>
                  </a:cubicBezTo>
                  <a:cubicBezTo>
                    <a:pt x="404" y="85"/>
                    <a:pt x="403" y="85"/>
                    <a:pt x="401" y="85"/>
                  </a:cubicBezTo>
                  <a:cubicBezTo>
                    <a:pt x="399" y="86"/>
                    <a:pt x="398" y="86"/>
                    <a:pt x="396" y="86"/>
                  </a:cubicBezTo>
                  <a:cubicBezTo>
                    <a:pt x="394" y="86"/>
                    <a:pt x="393" y="86"/>
                    <a:pt x="391" y="86"/>
                  </a:cubicBezTo>
                  <a:cubicBezTo>
                    <a:pt x="387" y="86"/>
                    <a:pt x="384" y="86"/>
                    <a:pt x="380" y="86"/>
                  </a:cubicBezTo>
                  <a:cubicBezTo>
                    <a:pt x="376" y="85"/>
                    <a:pt x="373" y="85"/>
                    <a:pt x="369" y="85"/>
                  </a:cubicBezTo>
                  <a:cubicBezTo>
                    <a:pt x="366" y="84"/>
                    <a:pt x="362" y="83"/>
                    <a:pt x="359" y="82"/>
                  </a:cubicBezTo>
                  <a:cubicBezTo>
                    <a:pt x="356" y="82"/>
                    <a:pt x="353" y="81"/>
                    <a:pt x="350" y="80"/>
                  </a:cubicBezTo>
                  <a:cubicBezTo>
                    <a:pt x="347" y="78"/>
                    <a:pt x="344" y="76"/>
                    <a:pt x="343" y="74"/>
                  </a:cubicBezTo>
                  <a:cubicBezTo>
                    <a:pt x="341" y="72"/>
                    <a:pt x="341" y="69"/>
                    <a:pt x="342" y="67"/>
                  </a:cubicBezTo>
                  <a:cubicBezTo>
                    <a:pt x="342" y="65"/>
                    <a:pt x="344" y="63"/>
                    <a:pt x="346" y="61"/>
                  </a:cubicBezTo>
                  <a:cubicBezTo>
                    <a:pt x="348" y="60"/>
                    <a:pt x="351" y="58"/>
                    <a:pt x="355" y="57"/>
                  </a:cubicBezTo>
                  <a:cubicBezTo>
                    <a:pt x="357" y="57"/>
                    <a:pt x="360" y="56"/>
                    <a:pt x="362" y="56"/>
                  </a:cubicBezTo>
                  <a:cubicBezTo>
                    <a:pt x="365" y="56"/>
                    <a:pt x="368" y="55"/>
                    <a:pt x="370" y="55"/>
                  </a:cubicBezTo>
                  <a:cubicBezTo>
                    <a:pt x="373" y="54"/>
                    <a:pt x="376" y="54"/>
                    <a:pt x="379" y="54"/>
                  </a:cubicBezTo>
                  <a:cubicBezTo>
                    <a:pt x="382" y="54"/>
                    <a:pt x="385" y="54"/>
                    <a:pt x="388" y="54"/>
                  </a:cubicBezTo>
                  <a:cubicBezTo>
                    <a:pt x="390" y="54"/>
                    <a:pt x="391" y="54"/>
                    <a:pt x="393" y="54"/>
                  </a:cubicBezTo>
                  <a:cubicBezTo>
                    <a:pt x="395" y="54"/>
                    <a:pt x="396" y="54"/>
                    <a:pt x="398" y="54"/>
                  </a:cubicBezTo>
                  <a:cubicBezTo>
                    <a:pt x="400" y="54"/>
                    <a:pt x="402" y="54"/>
                    <a:pt x="404" y="54"/>
                  </a:cubicBezTo>
                  <a:cubicBezTo>
                    <a:pt x="405" y="54"/>
                    <a:pt x="407" y="54"/>
                    <a:pt x="409" y="54"/>
                  </a:cubicBezTo>
                  <a:cubicBezTo>
                    <a:pt x="411" y="54"/>
                    <a:pt x="412" y="54"/>
                    <a:pt x="413" y="54"/>
                  </a:cubicBezTo>
                  <a:cubicBezTo>
                    <a:pt x="415" y="55"/>
                    <a:pt x="416" y="55"/>
                    <a:pt x="417" y="55"/>
                  </a:cubicBezTo>
                  <a:cubicBezTo>
                    <a:pt x="419" y="55"/>
                    <a:pt x="420" y="55"/>
                    <a:pt x="422" y="55"/>
                  </a:cubicBezTo>
                  <a:cubicBezTo>
                    <a:pt x="423" y="55"/>
                    <a:pt x="424" y="55"/>
                    <a:pt x="426" y="55"/>
                  </a:cubicBezTo>
                  <a:cubicBezTo>
                    <a:pt x="431" y="55"/>
                    <a:pt x="436" y="54"/>
                    <a:pt x="441" y="54"/>
                  </a:cubicBezTo>
                  <a:cubicBezTo>
                    <a:pt x="445" y="53"/>
                    <a:pt x="450" y="53"/>
                    <a:pt x="453" y="52"/>
                  </a:cubicBezTo>
                  <a:cubicBezTo>
                    <a:pt x="457" y="51"/>
                    <a:pt x="459" y="50"/>
                    <a:pt x="461" y="49"/>
                  </a:cubicBezTo>
                  <a:cubicBezTo>
                    <a:pt x="463" y="48"/>
                    <a:pt x="463" y="47"/>
                    <a:pt x="463" y="46"/>
                  </a:cubicBezTo>
                  <a:cubicBezTo>
                    <a:pt x="462" y="44"/>
                    <a:pt x="459" y="40"/>
                    <a:pt x="455" y="36"/>
                  </a:cubicBezTo>
                  <a:cubicBezTo>
                    <a:pt x="452" y="32"/>
                    <a:pt x="447" y="27"/>
                    <a:pt x="443" y="22"/>
                  </a:cubicBezTo>
                  <a:cubicBezTo>
                    <a:pt x="438" y="17"/>
                    <a:pt x="434" y="13"/>
                    <a:pt x="431" y="9"/>
                  </a:cubicBezTo>
                  <a:cubicBezTo>
                    <a:pt x="428" y="6"/>
                    <a:pt x="425" y="3"/>
                    <a:pt x="425" y="3"/>
                  </a:cubicBezTo>
                  <a:cubicBezTo>
                    <a:pt x="426" y="2"/>
                    <a:pt x="426" y="2"/>
                    <a:pt x="426" y="2"/>
                  </a:cubicBezTo>
                  <a:cubicBezTo>
                    <a:pt x="426" y="2"/>
                    <a:pt x="426" y="1"/>
                    <a:pt x="424" y="1"/>
                  </a:cubicBezTo>
                  <a:cubicBezTo>
                    <a:pt x="423" y="1"/>
                    <a:pt x="420" y="0"/>
                    <a:pt x="414" y="0"/>
                  </a:cubicBezTo>
                  <a:cubicBezTo>
                    <a:pt x="409" y="0"/>
                    <a:pt x="401" y="0"/>
                    <a:pt x="389" y="0"/>
                  </a:cubicBezTo>
                  <a:cubicBezTo>
                    <a:pt x="389" y="0"/>
                    <a:pt x="389" y="0"/>
                    <a:pt x="389" y="0"/>
                  </a:cubicBezTo>
                  <a:cubicBezTo>
                    <a:pt x="388" y="0"/>
                    <a:pt x="388" y="0"/>
                    <a:pt x="388" y="0"/>
                  </a:cubicBezTo>
                  <a:cubicBezTo>
                    <a:pt x="388" y="0"/>
                    <a:pt x="388" y="0"/>
                    <a:pt x="388" y="0"/>
                  </a:cubicBezTo>
                  <a:cubicBezTo>
                    <a:pt x="387" y="0"/>
                    <a:pt x="387" y="0"/>
                    <a:pt x="387" y="0"/>
                  </a:cubicBezTo>
                  <a:cubicBezTo>
                    <a:pt x="374" y="0"/>
                    <a:pt x="345" y="1"/>
                    <a:pt x="310" y="2"/>
                  </a:cubicBezTo>
                  <a:cubicBezTo>
                    <a:pt x="274" y="3"/>
                    <a:pt x="231" y="4"/>
                    <a:pt x="189" y="6"/>
                  </a:cubicBezTo>
                  <a:cubicBezTo>
                    <a:pt x="148" y="7"/>
                    <a:pt x="107" y="8"/>
                    <a:pt x="76" y="9"/>
                  </a:cubicBezTo>
                  <a:cubicBezTo>
                    <a:pt x="45" y="10"/>
                    <a:pt x="23" y="11"/>
                    <a:pt x="19" y="11"/>
                  </a:cubicBezTo>
                  <a:cubicBezTo>
                    <a:pt x="19" y="12"/>
                    <a:pt x="17" y="15"/>
                    <a:pt x="15" y="19"/>
                  </a:cubicBezTo>
                  <a:cubicBezTo>
                    <a:pt x="13" y="24"/>
                    <a:pt x="10" y="29"/>
                    <a:pt x="8" y="35"/>
                  </a:cubicBezTo>
                  <a:cubicBezTo>
                    <a:pt x="5" y="41"/>
                    <a:pt x="3" y="47"/>
                    <a:pt x="2" y="52"/>
                  </a:cubicBezTo>
                  <a:cubicBezTo>
                    <a:pt x="1" y="57"/>
                    <a:pt x="0" y="61"/>
                    <a:pt x="2" y="62"/>
                  </a:cubicBezTo>
                  <a:cubicBezTo>
                    <a:pt x="4" y="63"/>
                    <a:pt x="6" y="64"/>
                    <a:pt x="8" y="65"/>
                  </a:cubicBezTo>
                  <a:cubicBezTo>
                    <a:pt x="9" y="65"/>
                    <a:pt x="12" y="66"/>
                    <a:pt x="14" y="66"/>
                  </a:cubicBezTo>
                  <a:cubicBezTo>
                    <a:pt x="17" y="67"/>
                    <a:pt x="19" y="67"/>
                    <a:pt x="22" y="67"/>
                  </a:cubicBezTo>
                  <a:cubicBezTo>
                    <a:pt x="25" y="67"/>
                    <a:pt x="28" y="67"/>
                    <a:pt x="31" y="67"/>
                  </a:cubicBezTo>
                  <a:cubicBezTo>
                    <a:pt x="32" y="67"/>
                    <a:pt x="34" y="67"/>
                    <a:pt x="35" y="67"/>
                  </a:cubicBezTo>
                  <a:cubicBezTo>
                    <a:pt x="36" y="67"/>
                    <a:pt x="37" y="67"/>
                    <a:pt x="38" y="67"/>
                  </a:cubicBezTo>
                  <a:cubicBezTo>
                    <a:pt x="39" y="67"/>
                    <a:pt x="40" y="67"/>
                    <a:pt x="41" y="67"/>
                  </a:cubicBezTo>
                  <a:cubicBezTo>
                    <a:pt x="42" y="67"/>
                    <a:pt x="43" y="67"/>
                    <a:pt x="45" y="67"/>
                  </a:cubicBezTo>
                  <a:cubicBezTo>
                    <a:pt x="47" y="66"/>
                    <a:pt x="49" y="66"/>
                    <a:pt x="52" y="66"/>
                  </a:cubicBezTo>
                  <a:cubicBezTo>
                    <a:pt x="55" y="66"/>
                    <a:pt x="58" y="66"/>
                    <a:pt x="61" y="66"/>
                  </a:cubicBezTo>
                  <a:cubicBezTo>
                    <a:pt x="64" y="65"/>
                    <a:pt x="67" y="65"/>
                    <a:pt x="70" y="65"/>
                  </a:cubicBezTo>
                  <a:cubicBezTo>
                    <a:pt x="73" y="65"/>
                    <a:pt x="76" y="65"/>
                    <a:pt x="80" y="65"/>
                  </a:cubicBezTo>
                  <a:cubicBezTo>
                    <a:pt x="83" y="65"/>
                    <a:pt x="87" y="65"/>
                    <a:pt x="91" y="65"/>
                  </a:cubicBezTo>
                  <a:cubicBezTo>
                    <a:pt x="94" y="65"/>
                    <a:pt x="98" y="65"/>
                    <a:pt x="101" y="65"/>
                  </a:cubicBezTo>
                  <a:cubicBezTo>
                    <a:pt x="104" y="66"/>
                    <a:pt x="107" y="66"/>
                    <a:pt x="109" y="67"/>
                  </a:cubicBezTo>
                  <a:cubicBezTo>
                    <a:pt x="112" y="68"/>
                    <a:pt x="114" y="68"/>
                    <a:pt x="115" y="69"/>
                  </a:cubicBezTo>
                  <a:cubicBezTo>
                    <a:pt x="118" y="71"/>
                    <a:pt x="121" y="73"/>
                    <a:pt x="123" y="75"/>
                  </a:cubicBezTo>
                  <a:cubicBezTo>
                    <a:pt x="126" y="78"/>
                    <a:pt x="127" y="80"/>
                    <a:pt x="128" y="83"/>
                  </a:cubicBezTo>
                  <a:cubicBezTo>
                    <a:pt x="129" y="85"/>
                    <a:pt x="128" y="88"/>
                    <a:pt x="126" y="90"/>
                  </a:cubicBezTo>
                  <a:cubicBezTo>
                    <a:pt x="124" y="92"/>
                    <a:pt x="121" y="95"/>
                    <a:pt x="115" y="97"/>
                  </a:cubicBezTo>
                  <a:cubicBezTo>
                    <a:pt x="112" y="98"/>
                    <a:pt x="108" y="99"/>
                    <a:pt x="105" y="100"/>
                  </a:cubicBezTo>
                  <a:cubicBezTo>
                    <a:pt x="102" y="100"/>
                    <a:pt x="100" y="101"/>
                    <a:pt x="97" y="102"/>
                  </a:cubicBezTo>
                  <a:cubicBezTo>
                    <a:pt x="94" y="102"/>
                    <a:pt x="92" y="103"/>
                    <a:pt x="90" y="103"/>
                  </a:cubicBezTo>
                  <a:cubicBezTo>
                    <a:pt x="87" y="103"/>
                    <a:pt x="85" y="103"/>
                    <a:pt x="83" y="103"/>
                  </a:cubicBezTo>
                  <a:cubicBezTo>
                    <a:pt x="81" y="103"/>
                    <a:pt x="80" y="103"/>
                    <a:pt x="78" y="103"/>
                  </a:cubicBezTo>
                  <a:cubicBezTo>
                    <a:pt x="77" y="103"/>
                    <a:pt x="75" y="103"/>
                    <a:pt x="74" y="103"/>
                  </a:cubicBezTo>
                  <a:cubicBezTo>
                    <a:pt x="72" y="103"/>
                    <a:pt x="71" y="103"/>
                    <a:pt x="69" y="102"/>
                  </a:cubicBezTo>
                  <a:cubicBezTo>
                    <a:pt x="68" y="102"/>
                    <a:pt x="66" y="102"/>
                    <a:pt x="64" y="102"/>
                  </a:cubicBezTo>
                  <a:cubicBezTo>
                    <a:pt x="62" y="101"/>
                    <a:pt x="59" y="101"/>
                    <a:pt x="56" y="100"/>
                  </a:cubicBezTo>
                  <a:cubicBezTo>
                    <a:pt x="53" y="100"/>
                    <a:pt x="51" y="99"/>
                    <a:pt x="48" y="99"/>
                  </a:cubicBezTo>
                  <a:cubicBezTo>
                    <a:pt x="45" y="99"/>
                    <a:pt x="42" y="98"/>
                    <a:pt x="39" y="98"/>
                  </a:cubicBezTo>
                  <a:cubicBezTo>
                    <a:pt x="36" y="98"/>
                    <a:pt x="33" y="98"/>
                    <a:pt x="30" y="98"/>
                  </a:cubicBezTo>
                  <a:cubicBezTo>
                    <a:pt x="29" y="98"/>
                    <a:pt x="27" y="98"/>
                    <a:pt x="26" y="98"/>
                  </a:cubicBezTo>
                  <a:cubicBezTo>
                    <a:pt x="24" y="98"/>
                    <a:pt x="22" y="98"/>
                    <a:pt x="21" y="99"/>
                  </a:cubicBezTo>
                  <a:cubicBezTo>
                    <a:pt x="19" y="99"/>
                    <a:pt x="18" y="99"/>
                    <a:pt x="17" y="100"/>
                  </a:cubicBezTo>
                  <a:cubicBezTo>
                    <a:pt x="15" y="100"/>
                    <a:pt x="14" y="100"/>
                    <a:pt x="13" y="101"/>
                  </a:cubicBezTo>
                  <a:cubicBezTo>
                    <a:pt x="9" y="102"/>
                    <a:pt x="7" y="104"/>
                    <a:pt x="6" y="105"/>
                  </a:cubicBezTo>
                  <a:cubicBezTo>
                    <a:pt x="4" y="107"/>
                    <a:pt x="4" y="109"/>
                    <a:pt x="4" y="111"/>
                  </a:cubicBezTo>
                  <a:cubicBezTo>
                    <a:pt x="4" y="113"/>
                    <a:pt x="5" y="115"/>
                    <a:pt x="6" y="117"/>
                  </a:cubicBezTo>
                  <a:cubicBezTo>
                    <a:pt x="7" y="120"/>
                    <a:pt x="8" y="122"/>
                    <a:pt x="9" y="125"/>
                  </a:cubicBezTo>
                  <a:cubicBezTo>
                    <a:pt x="11" y="128"/>
                    <a:pt x="12" y="131"/>
                    <a:pt x="14" y="134"/>
                  </a:cubicBezTo>
                  <a:cubicBezTo>
                    <a:pt x="16" y="136"/>
                    <a:pt x="18" y="138"/>
                    <a:pt x="19" y="140"/>
                  </a:cubicBezTo>
                  <a:cubicBezTo>
                    <a:pt x="21" y="142"/>
                    <a:pt x="22" y="144"/>
                    <a:pt x="23" y="145"/>
                  </a:cubicBezTo>
                  <a:cubicBezTo>
                    <a:pt x="24" y="146"/>
                    <a:pt x="25" y="146"/>
                    <a:pt x="25" y="146"/>
                  </a:cubicBezTo>
                  <a:cubicBezTo>
                    <a:pt x="25" y="147"/>
                    <a:pt x="25" y="147"/>
                    <a:pt x="26" y="147"/>
                  </a:cubicBezTo>
                  <a:cubicBezTo>
                    <a:pt x="26" y="148"/>
                    <a:pt x="27" y="148"/>
                    <a:pt x="29" y="149"/>
                  </a:cubicBezTo>
                  <a:cubicBezTo>
                    <a:pt x="31" y="149"/>
                    <a:pt x="34" y="150"/>
                    <a:pt x="39" y="150"/>
                  </a:cubicBezTo>
                  <a:cubicBezTo>
                    <a:pt x="43" y="150"/>
                    <a:pt x="49" y="151"/>
                    <a:pt x="56" y="150"/>
                  </a:cubicBezTo>
                  <a:cubicBezTo>
                    <a:pt x="60" y="150"/>
                    <a:pt x="64" y="150"/>
                    <a:pt x="69" y="150"/>
                  </a:cubicBezTo>
                  <a:cubicBezTo>
                    <a:pt x="75" y="150"/>
                    <a:pt x="80" y="150"/>
                    <a:pt x="87" y="150"/>
                  </a:cubicBezTo>
                  <a:cubicBezTo>
                    <a:pt x="93" y="149"/>
                    <a:pt x="100" y="149"/>
                    <a:pt x="106" y="149"/>
                  </a:cubicBezTo>
                  <a:close/>
                </a:path>
              </a:pathLst>
            </a:custGeom>
            <a:gradFill rotWithShape="1">
              <a:gsLst>
                <a:gs pos="0">
                  <a:srgbClr val="EAEAEA"/>
                </a:gs>
                <a:gs pos="100000">
                  <a:srgbClr val="C0C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9" name="Freeform 18">
              <a:extLst>
                <a:ext uri="{FF2B5EF4-FFF2-40B4-BE49-F238E27FC236}">
                  <a16:creationId xmlns:a16="http://schemas.microsoft.com/office/drawing/2014/main" id="{95EB64B7-B42E-41E0-8BC2-FDC642172B3E}"/>
                </a:ext>
              </a:extLst>
            </p:cNvPr>
            <p:cNvSpPr>
              <a:spLocks/>
            </p:cNvSpPr>
            <p:nvPr/>
          </p:nvSpPr>
          <p:spPr bwMode="auto">
            <a:xfrm>
              <a:off x="3371850" y="2841625"/>
              <a:ext cx="1147763" cy="287338"/>
            </a:xfrm>
            <a:custGeom>
              <a:avLst/>
              <a:gdLst>
                <a:gd name="T0" fmla="*/ 2147483647 w 779"/>
                <a:gd name="T1" fmla="*/ 2147483647 h 196"/>
                <a:gd name="T2" fmla="*/ 2147483647 w 779"/>
                <a:gd name="T3" fmla="*/ 2147483647 h 196"/>
                <a:gd name="T4" fmla="*/ 2147483647 w 779"/>
                <a:gd name="T5" fmla="*/ 2147483647 h 196"/>
                <a:gd name="T6" fmla="*/ 2147483647 w 779"/>
                <a:gd name="T7" fmla="*/ 2147483647 h 196"/>
                <a:gd name="T8" fmla="*/ 2147483647 w 779"/>
                <a:gd name="T9" fmla="*/ 2147483647 h 196"/>
                <a:gd name="T10" fmla="*/ 2147483647 w 779"/>
                <a:gd name="T11" fmla="*/ 2147483647 h 196"/>
                <a:gd name="T12" fmla="*/ 2147483647 w 779"/>
                <a:gd name="T13" fmla="*/ 2147483647 h 196"/>
                <a:gd name="T14" fmla="*/ 2147483647 w 779"/>
                <a:gd name="T15" fmla="*/ 2147483647 h 196"/>
                <a:gd name="T16" fmla="*/ 2147483647 w 779"/>
                <a:gd name="T17" fmla="*/ 2147483647 h 196"/>
                <a:gd name="T18" fmla="*/ 2147483647 w 779"/>
                <a:gd name="T19" fmla="*/ 2147483647 h 196"/>
                <a:gd name="T20" fmla="*/ 2147483647 w 779"/>
                <a:gd name="T21" fmla="*/ 2147483647 h 196"/>
                <a:gd name="T22" fmla="*/ 2147483647 w 779"/>
                <a:gd name="T23" fmla="*/ 2147483647 h 196"/>
                <a:gd name="T24" fmla="*/ 2147483647 w 779"/>
                <a:gd name="T25" fmla="*/ 2147483647 h 196"/>
                <a:gd name="T26" fmla="*/ 2147483647 w 779"/>
                <a:gd name="T27" fmla="*/ 2147483647 h 196"/>
                <a:gd name="T28" fmla="*/ 2147483647 w 779"/>
                <a:gd name="T29" fmla="*/ 2147483647 h 196"/>
                <a:gd name="T30" fmla="*/ 2147483647 w 779"/>
                <a:gd name="T31" fmla="*/ 0 h 196"/>
                <a:gd name="T32" fmla="*/ 2147483647 w 779"/>
                <a:gd name="T33" fmla="*/ 0 h 196"/>
                <a:gd name="T34" fmla="*/ 2147483647 w 779"/>
                <a:gd name="T35" fmla="*/ 2147483647 h 196"/>
                <a:gd name="T36" fmla="*/ 2147483647 w 779"/>
                <a:gd name="T37" fmla="*/ 2147483647 h 196"/>
                <a:gd name="T38" fmla="*/ 2147483647 w 779"/>
                <a:gd name="T39" fmla="*/ 2147483647 h 196"/>
                <a:gd name="T40" fmla="*/ 2147483647 w 779"/>
                <a:gd name="T41" fmla="*/ 2147483647 h 196"/>
                <a:gd name="T42" fmla="*/ 2147483647 w 779"/>
                <a:gd name="T43" fmla="*/ 2147483647 h 196"/>
                <a:gd name="T44" fmla="*/ 2147483647 w 779"/>
                <a:gd name="T45" fmla="*/ 2147483647 h 196"/>
                <a:gd name="T46" fmla="*/ 2147483647 w 779"/>
                <a:gd name="T47" fmla="*/ 2147483647 h 196"/>
                <a:gd name="T48" fmla="*/ 2147483647 w 779"/>
                <a:gd name="T49" fmla="*/ 2147483647 h 196"/>
                <a:gd name="T50" fmla="*/ 0 w 779"/>
                <a:gd name="T51" fmla="*/ 2147483647 h 196"/>
                <a:gd name="T52" fmla="*/ 2147483647 w 779"/>
                <a:gd name="T53" fmla="*/ 2147483647 h 196"/>
                <a:gd name="T54" fmla="*/ 2147483647 w 779"/>
                <a:gd name="T55" fmla="*/ 2147483647 h 196"/>
                <a:gd name="T56" fmla="*/ 2147483647 w 779"/>
                <a:gd name="T57" fmla="*/ 2147483647 h 196"/>
                <a:gd name="T58" fmla="*/ 2147483647 w 779"/>
                <a:gd name="T59" fmla="*/ 2147483647 h 196"/>
                <a:gd name="T60" fmla="*/ 2147483647 w 779"/>
                <a:gd name="T61" fmla="*/ 2147483647 h 196"/>
                <a:gd name="T62" fmla="*/ 2147483647 w 779"/>
                <a:gd name="T63" fmla="*/ 2147483647 h 196"/>
                <a:gd name="T64" fmla="*/ 2147483647 w 779"/>
                <a:gd name="T65" fmla="*/ 2147483647 h 196"/>
                <a:gd name="T66" fmla="*/ 2147483647 w 779"/>
                <a:gd name="T67" fmla="*/ 2147483647 h 196"/>
                <a:gd name="T68" fmla="*/ 2147483647 w 779"/>
                <a:gd name="T69" fmla="*/ 2147483647 h 196"/>
                <a:gd name="T70" fmla="*/ 2147483647 w 779"/>
                <a:gd name="T71" fmla="*/ 2147483647 h 196"/>
                <a:gd name="T72" fmla="*/ 2147483647 w 779"/>
                <a:gd name="T73" fmla="*/ 2147483647 h 196"/>
                <a:gd name="T74" fmla="*/ 2147483647 w 779"/>
                <a:gd name="T75" fmla="*/ 2147483647 h 196"/>
                <a:gd name="T76" fmla="*/ 2147483647 w 779"/>
                <a:gd name="T77" fmla="*/ 2147483647 h 196"/>
                <a:gd name="T78" fmla="*/ 2147483647 w 779"/>
                <a:gd name="T79" fmla="*/ 2147483647 h 196"/>
                <a:gd name="T80" fmla="*/ 2147483647 w 779"/>
                <a:gd name="T81" fmla="*/ 2147483647 h 196"/>
                <a:gd name="T82" fmla="*/ 2147483647 w 779"/>
                <a:gd name="T83" fmla="*/ 2147483647 h 196"/>
                <a:gd name="T84" fmla="*/ 2147483647 w 779"/>
                <a:gd name="T85" fmla="*/ 2147483647 h 196"/>
                <a:gd name="T86" fmla="*/ 2147483647 w 779"/>
                <a:gd name="T87" fmla="*/ 2147483647 h 196"/>
                <a:gd name="T88" fmla="*/ 2147483647 w 779"/>
                <a:gd name="T89" fmla="*/ 2147483647 h 19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9"/>
                <a:gd name="T136" fmla="*/ 0 h 196"/>
                <a:gd name="T137" fmla="*/ 779 w 779"/>
                <a:gd name="T138" fmla="*/ 196 h 19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9" h="196">
                  <a:moveTo>
                    <a:pt x="765" y="68"/>
                  </a:moveTo>
                  <a:cubicBezTo>
                    <a:pt x="760" y="65"/>
                    <a:pt x="754" y="62"/>
                    <a:pt x="747" y="60"/>
                  </a:cubicBezTo>
                  <a:cubicBezTo>
                    <a:pt x="745" y="59"/>
                    <a:pt x="743" y="59"/>
                    <a:pt x="741" y="58"/>
                  </a:cubicBezTo>
                  <a:cubicBezTo>
                    <a:pt x="739" y="58"/>
                    <a:pt x="737" y="57"/>
                    <a:pt x="735" y="57"/>
                  </a:cubicBezTo>
                  <a:cubicBezTo>
                    <a:pt x="732" y="57"/>
                    <a:pt x="730" y="57"/>
                    <a:pt x="728" y="56"/>
                  </a:cubicBezTo>
                  <a:cubicBezTo>
                    <a:pt x="726" y="56"/>
                    <a:pt x="723" y="56"/>
                    <a:pt x="721" y="56"/>
                  </a:cubicBezTo>
                  <a:cubicBezTo>
                    <a:pt x="715" y="56"/>
                    <a:pt x="709" y="57"/>
                    <a:pt x="703" y="58"/>
                  </a:cubicBezTo>
                  <a:cubicBezTo>
                    <a:pt x="697" y="58"/>
                    <a:pt x="691" y="59"/>
                    <a:pt x="685" y="60"/>
                  </a:cubicBezTo>
                  <a:cubicBezTo>
                    <a:pt x="679" y="61"/>
                    <a:pt x="674" y="62"/>
                    <a:pt x="669" y="63"/>
                  </a:cubicBezTo>
                  <a:cubicBezTo>
                    <a:pt x="664" y="64"/>
                    <a:pt x="659" y="65"/>
                    <a:pt x="656" y="66"/>
                  </a:cubicBezTo>
                  <a:cubicBezTo>
                    <a:pt x="655" y="66"/>
                    <a:pt x="654" y="66"/>
                    <a:pt x="654" y="67"/>
                  </a:cubicBezTo>
                  <a:cubicBezTo>
                    <a:pt x="653" y="67"/>
                    <a:pt x="653" y="67"/>
                    <a:pt x="652" y="67"/>
                  </a:cubicBezTo>
                  <a:cubicBezTo>
                    <a:pt x="652" y="67"/>
                    <a:pt x="651" y="67"/>
                    <a:pt x="650" y="67"/>
                  </a:cubicBezTo>
                  <a:cubicBezTo>
                    <a:pt x="650" y="67"/>
                    <a:pt x="649" y="67"/>
                    <a:pt x="649" y="67"/>
                  </a:cubicBezTo>
                  <a:cubicBezTo>
                    <a:pt x="645" y="67"/>
                    <a:pt x="642" y="66"/>
                    <a:pt x="639" y="65"/>
                  </a:cubicBezTo>
                  <a:cubicBezTo>
                    <a:pt x="637" y="64"/>
                    <a:pt x="635" y="63"/>
                    <a:pt x="633" y="61"/>
                  </a:cubicBezTo>
                  <a:cubicBezTo>
                    <a:pt x="632" y="60"/>
                    <a:pt x="631" y="59"/>
                    <a:pt x="630" y="58"/>
                  </a:cubicBezTo>
                  <a:cubicBezTo>
                    <a:pt x="629" y="56"/>
                    <a:pt x="629" y="56"/>
                    <a:pt x="629" y="55"/>
                  </a:cubicBezTo>
                  <a:cubicBezTo>
                    <a:pt x="648" y="4"/>
                    <a:pt x="648" y="4"/>
                    <a:pt x="648" y="4"/>
                  </a:cubicBezTo>
                  <a:cubicBezTo>
                    <a:pt x="646" y="4"/>
                    <a:pt x="639" y="4"/>
                    <a:pt x="627" y="4"/>
                  </a:cubicBezTo>
                  <a:cubicBezTo>
                    <a:pt x="615" y="4"/>
                    <a:pt x="600" y="3"/>
                    <a:pt x="583" y="3"/>
                  </a:cubicBezTo>
                  <a:cubicBezTo>
                    <a:pt x="567" y="3"/>
                    <a:pt x="548" y="3"/>
                    <a:pt x="531" y="3"/>
                  </a:cubicBezTo>
                  <a:cubicBezTo>
                    <a:pt x="514" y="2"/>
                    <a:pt x="498" y="2"/>
                    <a:pt x="485" y="3"/>
                  </a:cubicBezTo>
                  <a:cubicBezTo>
                    <a:pt x="483" y="3"/>
                    <a:pt x="482" y="3"/>
                    <a:pt x="480" y="3"/>
                  </a:cubicBezTo>
                  <a:cubicBezTo>
                    <a:pt x="479" y="3"/>
                    <a:pt x="478" y="3"/>
                    <a:pt x="476" y="3"/>
                  </a:cubicBezTo>
                  <a:cubicBezTo>
                    <a:pt x="475" y="3"/>
                    <a:pt x="474" y="3"/>
                    <a:pt x="472" y="3"/>
                  </a:cubicBezTo>
                  <a:cubicBezTo>
                    <a:pt x="471" y="3"/>
                    <a:pt x="470" y="3"/>
                    <a:pt x="469" y="3"/>
                  </a:cubicBezTo>
                  <a:cubicBezTo>
                    <a:pt x="459" y="3"/>
                    <a:pt x="453" y="5"/>
                    <a:pt x="450" y="8"/>
                  </a:cubicBezTo>
                  <a:cubicBezTo>
                    <a:pt x="446" y="11"/>
                    <a:pt x="445" y="15"/>
                    <a:pt x="445" y="19"/>
                  </a:cubicBezTo>
                  <a:cubicBezTo>
                    <a:pt x="445" y="23"/>
                    <a:pt x="446" y="27"/>
                    <a:pt x="447" y="31"/>
                  </a:cubicBezTo>
                  <a:cubicBezTo>
                    <a:pt x="448" y="35"/>
                    <a:pt x="449" y="39"/>
                    <a:pt x="448" y="42"/>
                  </a:cubicBezTo>
                  <a:cubicBezTo>
                    <a:pt x="447" y="44"/>
                    <a:pt x="446" y="45"/>
                    <a:pt x="443" y="46"/>
                  </a:cubicBezTo>
                  <a:cubicBezTo>
                    <a:pt x="440" y="48"/>
                    <a:pt x="437" y="49"/>
                    <a:pt x="432" y="49"/>
                  </a:cubicBezTo>
                  <a:cubicBezTo>
                    <a:pt x="428" y="50"/>
                    <a:pt x="422" y="51"/>
                    <a:pt x="416" y="52"/>
                  </a:cubicBezTo>
                  <a:cubicBezTo>
                    <a:pt x="410" y="52"/>
                    <a:pt x="404" y="52"/>
                    <a:pt x="397" y="52"/>
                  </a:cubicBezTo>
                  <a:cubicBezTo>
                    <a:pt x="393" y="52"/>
                    <a:pt x="388" y="52"/>
                    <a:pt x="383" y="52"/>
                  </a:cubicBezTo>
                  <a:cubicBezTo>
                    <a:pt x="378" y="52"/>
                    <a:pt x="374" y="52"/>
                    <a:pt x="369" y="52"/>
                  </a:cubicBezTo>
                  <a:cubicBezTo>
                    <a:pt x="364" y="51"/>
                    <a:pt x="359" y="51"/>
                    <a:pt x="354" y="51"/>
                  </a:cubicBezTo>
                  <a:cubicBezTo>
                    <a:pt x="350" y="50"/>
                    <a:pt x="345" y="49"/>
                    <a:pt x="340" y="49"/>
                  </a:cubicBezTo>
                  <a:cubicBezTo>
                    <a:pt x="329" y="47"/>
                    <a:pt x="324" y="45"/>
                    <a:pt x="323" y="41"/>
                  </a:cubicBezTo>
                  <a:cubicBezTo>
                    <a:pt x="322" y="38"/>
                    <a:pt x="324" y="35"/>
                    <a:pt x="328" y="31"/>
                  </a:cubicBezTo>
                  <a:cubicBezTo>
                    <a:pt x="333" y="27"/>
                    <a:pt x="339" y="23"/>
                    <a:pt x="344" y="20"/>
                  </a:cubicBezTo>
                  <a:cubicBezTo>
                    <a:pt x="350" y="17"/>
                    <a:pt x="355" y="14"/>
                    <a:pt x="358" y="11"/>
                  </a:cubicBezTo>
                  <a:cubicBezTo>
                    <a:pt x="360" y="9"/>
                    <a:pt x="359" y="7"/>
                    <a:pt x="356" y="5"/>
                  </a:cubicBezTo>
                  <a:cubicBezTo>
                    <a:pt x="352" y="4"/>
                    <a:pt x="347" y="3"/>
                    <a:pt x="341" y="2"/>
                  </a:cubicBezTo>
                  <a:cubicBezTo>
                    <a:pt x="335" y="1"/>
                    <a:pt x="328" y="1"/>
                    <a:pt x="323" y="0"/>
                  </a:cubicBezTo>
                  <a:cubicBezTo>
                    <a:pt x="318" y="0"/>
                    <a:pt x="315" y="0"/>
                    <a:pt x="314" y="0"/>
                  </a:cubicBezTo>
                  <a:cubicBezTo>
                    <a:pt x="313" y="0"/>
                    <a:pt x="307" y="0"/>
                    <a:pt x="297" y="0"/>
                  </a:cubicBezTo>
                  <a:cubicBezTo>
                    <a:pt x="288" y="0"/>
                    <a:pt x="276" y="0"/>
                    <a:pt x="263" y="0"/>
                  </a:cubicBezTo>
                  <a:cubicBezTo>
                    <a:pt x="250" y="0"/>
                    <a:pt x="236" y="0"/>
                    <a:pt x="223" y="0"/>
                  </a:cubicBezTo>
                  <a:cubicBezTo>
                    <a:pt x="210" y="0"/>
                    <a:pt x="199" y="0"/>
                    <a:pt x="190" y="0"/>
                  </a:cubicBezTo>
                  <a:cubicBezTo>
                    <a:pt x="183" y="0"/>
                    <a:pt x="177" y="1"/>
                    <a:pt x="173" y="2"/>
                  </a:cubicBezTo>
                  <a:cubicBezTo>
                    <a:pt x="169" y="3"/>
                    <a:pt x="167" y="5"/>
                    <a:pt x="165" y="7"/>
                  </a:cubicBezTo>
                  <a:cubicBezTo>
                    <a:pt x="164" y="9"/>
                    <a:pt x="163" y="10"/>
                    <a:pt x="163" y="12"/>
                  </a:cubicBezTo>
                  <a:cubicBezTo>
                    <a:pt x="162" y="13"/>
                    <a:pt x="162" y="14"/>
                    <a:pt x="163" y="14"/>
                  </a:cubicBezTo>
                  <a:cubicBezTo>
                    <a:pt x="163" y="15"/>
                    <a:pt x="163" y="17"/>
                    <a:pt x="164" y="21"/>
                  </a:cubicBezTo>
                  <a:cubicBezTo>
                    <a:pt x="165" y="24"/>
                    <a:pt x="166" y="29"/>
                    <a:pt x="168" y="34"/>
                  </a:cubicBezTo>
                  <a:cubicBezTo>
                    <a:pt x="169" y="39"/>
                    <a:pt x="170" y="45"/>
                    <a:pt x="172" y="50"/>
                  </a:cubicBezTo>
                  <a:cubicBezTo>
                    <a:pt x="173" y="55"/>
                    <a:pt x="175" y="59"/>
                    <a:pt x="176" y="62"/>
                  </a:cubicBezTo>
                  <a:cubicBezTo>
                    <a:pt x="177" y="64"/>
                    <a:pt x="176" y="66"/>
                    <a:pt x="174" y="67"/>
                  </a:cubicBezTo>
                  <a:cubicBezTo>
                    <a:pt x="172" y="69"/>
                    <a:pt x="169" y="70"/>
                    <a:pt x="166" y="71"/>
                  </a:cubicBezTo>
                  <a:cubicBezTo>
                    <a:pt x="162" y="73"/>
                    <a:pt x="158" y="73"/>
                    <a:pt x="153" y="74"/>
                  </a:cubicBezTo>
                  <a:cubicBezTo>
                    <a:pt x="148" y="75"/>
                    <a:pt x="144" y="75"/>
                    <a:pt x="139" y="75"/>
                  </a:cubicBezTo>
                  <a:cubicBezTo>
                    <a:pt x="138" y="75"/>
                    <a:pt x="136" y="75"/>
                    <a:pt x="134" y="75"/>
                  </a:cubicBezTo>
                  <a:cubicBezTo>
                    <a:pt x="133" y="75"/>
                    <a:pt x="131" y="75"/>
                    <a:pt x="130" y="75"/>
                  </a:cubicBezTo>
                  <a:cubicBezTo>
                    <a:pt x="129" y="75"/>
                    <a:pt x="127" y="74"/>
                    <a:pt x="126" y="74"/>
                  </a:cubicBezTo>
                  <a:cubicBezTo>
                    <a:pt x="125" y="74"/>
                    <a:pt x="124" y="74"/>
                    <a:pt x="123" y="73"/>
                  </a:cubicBezTo>
                  <a:cubicBezTo>
                    <a:pt x="121" y="73"/>
                    <a:pt x="119" y="72"/>
                    <a:pt x="116" y="72"/>
                  </a:cubicBezTo>
                  <a:cubicBezTo>
                    <a:pt x="113" y="72"/>
                    <a:pt x="110" y="71"/>
                    <a:pt x="107" y="71"/>
                  </a:cubicBezTo>
                  <a:cubicBezTo>
                    <a:pt x="104" y="71"/>
                    <a:pt x="100" y="71"/>
                    <a:pt x="97" y="71"/>
                  </a:cubicBezTo>
                  <a:cubicBezTo>
                    <a:pt x="93" y="71"/>
                    <a:pt x="89" y="70"/>
                    <a:pt x="85" y="71"/>
                  </a:cubicBezTo>
                  <a:cubicBezTo>
                    <a:pt x="80" y="71"/>
                    <a:pt x="75" y="71"/>
                    <a:pt x="71" y="71"/>
                  </a:cubicBezTo>
                  <a:cubicBezTo>
                    <a:pt x="66" y="71"/>
                    <a:pt x="61" y="72"/>
                    <a:pt x="56" y="72"/>
                  </a:cubicBezTo>
                  <a:cubicBezTo>
                    <a:pt x="51" y="73"/>
                    <a:pt x="46" y="74"/>
                    <a:pt x="42" y="74"/>
                  </a:cubicBezTo>
                  <a:cubicBezTo>
                    <a:pt x="37" y="75"/>
                    <a:pt x="33" y="76"/>
                    <a:pt x="29" y="77"/>
                  </a:cubicBezTo>
                  <a:cubicBezTo>
                    <a:pt x="22" y="79"/>
                    <a:pt x="16" y="82"/>
                    <a:pt x="11" y="84"/>
                  </a:cubicBezTo>
                  <a:cubicBezTo>
                    <a:pt x="7" y="87"/>
                    <a:pt x="4" y="90"/>
                    <a:pt x="2" y="93"/>
                  </a:cubicBezTo>
                  <a:cubicBezTo>
                    <a:pt x="0" y="96"/>
                    <a:pt x="0" y="98"/>
                    <a:pt x="0" y="101"/>
                  </a:cubicBezTo>
                  <a:cubicBezTo>
                    <a:pt x="0" y="104"/>
                    <a:pt x="1" y="107"/>
                    <a:pt x="3" y="109"/>
                  </a:cubicBezTo>
                  <a:cubicBezTo>
                    <a:pt x="5" y="111"/>
                    <a:pt x="8" y="112"/>
                    <a:pt x="11" y="114"/>
                  </a:cubicBezTo>
                  <a:cubicBezTo>
                    <a:pt x="14" y="115"/>
                    <a:pt x="19" y="117"/>
                    <a:pt x="24" y="118"/>
                  </a:cubicBezTo>
                  <a:cubicBezTo>
                    <a:pt x="29" y="119"/>
                    <a:pt x="35" y="120"/>
                    <a:pt x="41" y="120"/>
                  </a:cubicBezTo>
                  <a:cubicBezTo>
                    <a:pt x="48" y="121"/>
                    <a:pt x="55" y="121"/>
                    <a:pt x="63" y="121"/>
                  </a:cubicBezTo>
                  <a:cubicBezTo>
                    <a:pt x="66" y="121"/>
                    <a:pt x="69" y="121"/>
                    <a:pt x="72" y="121"/>
                  </a:cubicBezTo>
                  <a:cubicBezTo>
                    <a:pt x="75" y="121"/>
                    <a:pt x="78" y="120"/>
                    <a:pt x="81" y="120"/>
                  </a:cubicBezTo>
                  <a:cubicBezTo>
                    <a:pt x="84" y="120"/>
                    <a:pt x="87" y="120"/>
                    <a:pt x="91" y="119"/>
                  </a:cubicBezTo>
                  <a:cubicBezTo>
                    <a:pt x="94" y="119"/>
                    <a:pt x="97" y="118"/>
                    <a:pt x="100" y="118"/>
                  </a:cubicBezTo>
                  <a:cubicBezTo>
                    <a:pt x="104" y="117"/>
                    <a:pt x="107" y="117"/>
                    <a:pt x="110" y="116"/>
                  </a:cubicBezTo>
                  <a:cubicBezTo>
                    <a:pt x="114" y="116"/>
                    <a:pt x="117" y="116"/>
                    <a:pt x="119" y="115"/>
                  </a:cubicBezTo>
                  <a:cubicBezTo>
                    <a:pt x="122" y="115"/>
                    <a:pt x="124" y="115"/>
                    <a:pt x="127" y="115"/>
                  </a:cubicBezTo>
                  <a:cubicBezTo>
                    <a:pt x="129" y="115"/>
                    <a:pt x="131" y="115"/>
                    <a:pt x="133" y="114"/>
                  </a:cubicBezTo>
                  <a:cubicBezTo>
                    <a:pt x="138" y="114"/>
                    <a:pt x="142" y="115"/>
                    <a:pt x="145" y="115"/>
                  </a:cubicBezTo>
                  <a:cubicBezTo>
                    <a:pt x="148" y="116"/>
                    <a:pt x="150" y="116"/>
                    <a:pt x="153" y="117"/>
                  </a:cubicBezTo>
                  <a:cubicBezTo>
                    <a:pt x="155" y="118"/>
                    <a:pt x="157" y="119"/>
                    <a:pt x="159" y="120"/>
                  </a:cubicBezTo>
                  <a:cubicBezTo>
                    <a:pt x="160" y="121"/>
                    <a:pt x="162" y="122"/>
                    <a:pt x="164" y="123"/>
                  </a:cubicBezTo>
                  <a:cubicBezTo>
                    <a:pt x="167" y="124"/>
                    <a:pt x="166" y="129"/>
                    <a:pt x="163" y="136"/>
                  </a:cubicBezTo>
                  <a:cubicBezTo>
                    <a:pt x="160" y="142"/>
                    <a:pt x="155" y="151"/>
                    <a:pt x="149" y="159"/>
                  </a:cubicBezTo>
                  <a:cubicBezTo>
                    <a:pt x="143" y="168"/>
                    <a:pt x="136" y="176"/>
                    <a:pt x="131" y="183"/>
                  </a:cubicBezTo>
                  <a:cubicBezTo>
                    <a:pt x="126" y="190"/>
                    <a:pt x="122" y="195"/>
                    <a:pt x="121" y="196"/>
                  </a:cubicBezTo>
                  <a:cubicBezTo>
                    <a:pt x="310" y="195"/>
                    <a:pt x="310" y="195"/>
                    <a:pt x="310" y="195"/>
                  </a:cubicBezTo>
                  <a:cubicBezTo>
                    <a:pt x="313" y="195"/>
                    <a:pt x="327" y="195"/>
                    <a:pt x="347" y="195"/>
                  </a:cubicBezTo>
                  <a:cubicBezTo>
                    <a:pt x="367" y="195"/>
                    <a:pt x="394" y="194"/>
                    <a:pt x="422" y="194"/>
                  </a:cubicBezTo>
                  <a:cubicBezTo>
                    <a:pt x="451" y="194"/>
                    <a:pt x="481" y="193"/>
                    <a:pt x="508" y="193"/>
                  </a:cubicBezTo>
                  <a:cubicBezTo>
                    <a:pt x="536" y="193"/>
                    <a:pt x="560" y="192"/>
                    <a:pt x="577" y="192"/>
                  </a:cubicBezTo>
                  <a:cubicBezTo>
                    <a:pt x="578" y="192"/>
                    <a:pt x="579" y="192"/>
                    <a:pt x="580" y="192"/>
                  </a:cubicBezTo>
                  <a:cubicBezTo>
                    <a:pt x="580" y="192"/>
                    <a:pt x="581" y="192"/>
                    <a:pt x="582" y="192"/>
                  </a:cubicBezTo>
                  <a:cubicBezTo>
                    <a:pt x="583" y="192"/>
                    <a:pt x="583" y="192"/>
                    <a:pt x="584" y="192"/>
                  </a:cubicBezTo>
                  <a:cubicBezTo>
                    <a:pt x="585" y="192"/>
                    <a:pt x="585" y="192"/>
                    <a:pt x="586" y="192"/>
                  </a:cubicBezTo>
                  <a:cubicBezTo>
                    <a:pt x="601" y="192"/>
                    <a:pt x="612" y="192"/>
                    <a:pt x="620" y="191"/>
                  </a:cubicBezTo>
                  <a:cubicBezTo>
                    <a:pt x="628" y="191"/>
                    <a:pt x="634" y="190"/>
                    <a:pt x="638" y="189"/>
                  </a:cubicBezTo>
                  <a:cubicBezTo>
                    <a:pt x="642" y="188"/>
                    <a:pt x="644" y="187"/>
                    <a:pt x="646" y="186"/>
                  </a:cubicBezTo>
                  <a:cubicBezTo>
                    <a:pt x="648" y="186"/>
                    <a:pt x="650" y="185"/>
                    <a:pt x="652" y="184"/>
                  </a:cubicBezTo>
                  <a:cubicBezTo>
                    <a:pt x="654" y="183"/>
                    <a:pt x="654" y="180"/>
                    <a:pt x="653" y="175"/>
                  </a:cubicBezTo>
                  <a:cubicBezTo>
                    <a:pt x="651" y="170"/>
                    <a:pt x="649" y="164"/>
                    <a:pt x="646" y="158"/>
                  </a:cubicBezTo>
                  <a:cubicBezTo>
                    <a:pt x="642" y="151"/>
                    <a:pt x="639" y="144"/>
                    <a:pt x="636" y="139"/>
                  </a:cubicBezTo>
                  <a:cubicBezTo>
                    <a:pt x="633" y="133"/>
                    <a:pt x="630" y="127"/>
                    <a:pt x="629" y="124"/>
                  </a:cubicBezTo>
                  <a:cubicBezTo>
                    <a:pt x="628" y="121"/>
                    <a:pt x="629" y="119"/>
                    <a:pt x="630" y="117"/>
                  </a:cubicBezTo>
                  <a:cubicBezTo>
                    <a:pt x="631" y="115"/>
                    <a:pt x="634" y="113"/>
                    <a:pt x="637" y="112"/>
                  </a:cubicBezTo>
                  <a:cubicBezTo>
                    <a:pt x="640" y="111"/>
                    <a:pt x="643" y="110"/>
                    <a:pt x="647" y="109"/>
                  </a:cubicBezTo>
                  <a:cubicBezTo>
                    <a:pt x="652" y="109"/>
                    <a:pt x="656" y="108"/>
                    <a:pt x="661" y="108"/>
                  </a:cubicBezTo>
                  <a:cubicBezTo>
                    <a:pt x="662" y="108"/>
                    <a:pt x="663" y="108"/>
                    <a:pt x="664" y="108"/>
                  </a:cubicBezTo>
                  <a:cubicBezTo>
                    <a:pt x="665" y="108"/>
                    <a:pt x="666" y="108"/>
                    <a:pt x="667" y="108"/>
                  </a:cubicBezTo>
                  <a:cubicBezTo>
                    <a:pt x="668" y="108"/>
                    <a:pt x="669" y="108"/>
                    <a:pt x="670" y="109"/>
                  </a:cubicBezTo>
                  <a:cubicBezTo>
                    <a:pt x="671" y="109"/>
                    <a:pt x="672" y="109"/>
                    <a:pt x="673" y="109"/>
                  </a:cubicBezTo>
                  <a:cubicBezTo>
                    <a:pt x="675" y="109"/>
                    <a:pt x="678" y="109"/>
                    <a:pt x="680" y="109"/>
                  </a:cubicBezTo>
                  <a:cubicBezTo>
                    <a:pt x="682" y="109"/>
                    <a:pt x="684" y="109"/>
                    <a:pt x="686" y="110"/>
                  </a:cubicBezTo>
                  <a:cubicBezTo>
                    <a:pt x="688" y="110"/>
                    <a:pt x="690" y="110"/>
                    <a:pt x="693" y="110"/>
                  </a:cubicBezTo>
                  <a:cubicBezTo>
                    <a:pt x="695" y="110"/>
                    <a:pt x="697" y="110"/>
                    <a:pt x="700" y="110"/>
                  </a:cubicBezTo>
                  <a:cubicBezTo>
                    <a:pt x="703" y="110"/>
                    <a:pt x="707" y="110"/>
                    <a:pt x="711" y="109"/>
                  </a:cubicBezTo>
                  <a:cubicBezTo>
                    <a:pt x="715" y="109"/>
                    <a:pt x="719" y="108"/>
                    <a:pt x="724" y="108"/>
                  </a:cubicBezTo>
                  <a:cubicBezTo>
                    <a:pt x="728" y="107"/>
                    <a:pt x="733" y="106"/>
                    <a:pt x="739" y="105"/>
                  </a:cubicBezTo>
                  <a:cubicBezTo>
                    <a:pt x="744" y="103"/>
                    <a:pt x="750" y="102"/>
                    <a:pt x="756" y="100"/>
                  </a:cubicBezTo>
                  <a:cubicBezTo>
                    <a:pt x="766" y="97"/>
                    <a:pt x="772" y="94"/>
                    <a:pt x="775" y="90"/>
                  </a:cubicBezTo>
                  <a:cubicBezTo>
                    <a:pt x="778" y="86"/>
                    <a:pt x="779" y="82"/>
                    <a:pt x="776" y="79"/>
                  </a:cubicBezTo>
                  <a:cubicBezTo>
                    <a:pt x="774" y="75"/>
                    <a:pt x="770" y="71"/>
                    <a:pt x="765" y="68"/>
                  </a:cubicBezTo>
                  <a:close/>
                </a:path>
              </a:pathLst>
            </a:custGeom>
            <a:gradFill rotWithShape="1">
              <a:gsLst>
                <a:gs pos="0">
                  <a:srgbClr val="EAEAEA"/>
                </a:gs>
                <a:gs pos="100000">
                  <a:srgbClr val="C0C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0" name="Freeform 19">
              <a:extLst>
                <a:ext uri="{FF2B5EF4-FFF2-40B4-BE49-F238E27FC236}">
                  <a16:creationId xmlns:a16="http://schemas.microsoft.com/office/drawing/2014/main" id="{D573F21C-3B9A-4D95-993C-B18BF0912851}"/>
                </a:ext>
              </a:extLst>
            </p:cNvPr>
            <p:cNvSpPr>
              <a:spLocks/>
            </p:cNvSpPr>
            <p:nvPr/>
          </p:nvSpPr>
          <p:spPr bwMode="auto">
            <a:xfrm>
              <a:off x="4745038" y="3676650"/>
              <a:ext cx="1735137" cy="655638"/>
            </a:xfrm>
            <a:custGeom>
              <a:avLst/>
              <a:gdLst>
                <a:gd name="T0" fmla="*/ 2147483647 w 1178"/>
                <a:gd name="T1" fmla="*/ 2147483647 h 445"/>
                <a:gd name="T2" fmla="*/ 2147483647 w 1178"/>
                <a:gd name="T3" fmla="*/ 2147483647 h 445"/>
                <a:gd name="T4" fmla="*/ 2147483647 w 1178"/>
                <a:gd name="T5" fmla="*/ 2147483647 h 445"/>
                <a:gd name="T6" fmla="*/ 2147483647 w 1178"/>
                <a:gd name="T7" fmla="*/ 2147483647 h 445"/>
                <a:gd name="T8" fmla="*/ 2147483647 w 1178"/>
                <a:gd name="T9" fmla="*/ 2147483647 h 445"/>
                <a:gd name="T10" fmla="*/ 2147483647 w 1178"/>
                <a:gd name="T11" fmla="*/ 2147483647 h 445"/>
                <a:gd name="T12" fmla="*/ 2147483647 w 1178"/>
                <a:gd name="T13" fmla="*/ 2147483647 h 445"/>
                <a:gd name="T14" fmla="*/ 2147483647 w 1178"/>
                <a:gd name="T15" fmla="*/ 2147483647 h 445"/>
                <a:gd name="T16" fmla="*/ 2147483647 w 1178"/>
                <a:gd name="T17" fmla="*/ 0 h 445"/>
                <a:gd name="T18" fmla="*/ 2147483647 w 1178"/>
                <a:gd name="T19" fmla="*/ 2147483647 h 445"/>
                <a:gd name="T20" fmla="*/ 2147483647 w 1178"/>
                <a:gd name="T21" fmla="*/ 2147483647 h 445"/>
                <a:gd name="T22" fmla="*/ 2147483647 w 1178"/>
                <a:gd name="T23" fmla="*/ 2147483647 h 445"/>
                <a:gd name="T24" fmla="*/ 2147483647 w 1178"/>
                <a:gd name="T25" fmla="*/ 2147483647 h 445"/>
                <a:gd name="T26" fmla="*/ 2147483647 w 1178"/>
                <a:gd name="T27" fmla="*/ 2147483647 h 445"/>
                <a:gd name="T28" fmla="*/ 2147483647 w 1178"/>
                <a:gd name="T29" fmla="*/ 2147483647 h 445"/>
                <a:gd name="T30" fmla="*/ 2147483647 w 1178"/>
                <a:gd name="T31" fmla="*/ 2147483647 h 445"/>
                <a:gd name="T32" fmla="*/ 2147483647 w 1178"/>
                <a:gd name="T33" fmla="*/ 2147483647 h 445"/>
                <a:gd name="T34" fmla="*/ 2147483647 w 1178"/>
                <a:gd name="T35" fmla="*/ 2147483647 h 445"/>
                <a:gd name="T36" fmla="*/ 2147483647 w 1178"/>
                <a:gd name="T37" fmla="*/ 2147483647 h 445"/>
                <a:gd name="T38" fmla="*/ 2147483647 w 1178"/>
                <a:gd name="T39" fmla="*/ 2147483647 h 445"/>
                <a:gd name="T40" fmla="*/ 2147483647 w 1178"/>
                <a:gd name="T41" fmla="*/ 2147483647 h 445"/>
                <a:gd name="T42" fmla="*/ 2147483647 w 1178"/>
                <a:gd name="T43" fmla="*/ 2147483647 h 445"/>
                <a:gd name="T44" fmla="*/ 2147483647 w 1178"/>
                <a:gd name="T45" fmla="*/ 2147483647 h 445"/>
                <a:gd name="T46" fmla="*/ 2147483647 w 1178"/>
                <a:gd name="T47" fmla="*/ 2147483647 h 445"/>
                <a:gd name="T48" fmla="*/ 2147483647 w 1178"/>
                <a:gd name="T49" fmla="*/ 2147483647 h 445"/>
                <a:gd name="T50" fmla="*/ 2147483647 w 1178"/>
                <a:gd name="T51" fmla="*/ 2147483647 h 445"/>
                <a:gd name="T52" fmla="*/ 2147483647 w 1178"/>
                <a:gd name="T53" fmla="*/ 2147483647 h 445"/>
                <a:gd name="T54" fmla="*/ 2147483647 w 1178"/>
                <a:gd name="T55" fmla="*/ 2147483647 h 445"/>
                <a:gd name="T56" fmla="*/ 2147483647 w 1178"/>
                <a:gd name="T57" fmla="*/ 2147483647 h 445"/>
                <a:gd name="T58" fmla="*/ 2147483647 w 1178"/>
                <a:gd name="T59" fmla="*/ 2147483647 h 445"/>
                <a:gd name="T60" fmla="*/ 2147483647 w 1178"/>
                <a:gd name="T61" fmla="*/ 2147483647 h 445"/>
                <a:gd name="T62" fmla="*/ 2147483647 w 1178"/>
                <a:gd name="T63" fmla="*/ 2147483647 h 445"/>
                <a:gd name="T64" fmla="*/ 2147483647 w 1178"/>
                <a:gd name="T65" fmla="*/ 2147483647 h 445"/>
                <a:gd name="T66" fmla="*/ 2147483647 w 1178"/>
                <a:gd name="T67" fmla="*/ 2147483647 h 445"/>
                <a:gd name="T68" fmla="*/ 2147483647 w 1178"/>
                <a:gd name="T69" fmla="*/ 2147483647 h 445"/>
                <a:gd name="T70" fmla="*/ 2147483647 w 1178"/>
                <a:gd name="T71" fmla="*/ 2147483647 h 445"/>
                <a:gd name="T72" fmla="*/ 2147483647 w 1178"/>
                <a:gd name="T73" fmla="*/ 2147483647 h 445"/>
                <a:gd name="T74" fmla="*/ 2147483647 w 1178"/>
                <a:gd name="T75" fmla="*/ 2147483647 h 445"/>
                <a:gd name="T76" fmla="*/ 2147483647 w 1178"/>
                <a:gd name="T77" fmla="*/ 2147483647 h 445"/>
                <a:gd name="T78" fmla="*/ 2147483647 w 1178"/>
                <a:gd name="T79" fmla="*/ 2147483647 h 445"/>
                <a:gd name="T80" fmla="*/ 2147483647 w 1178"/>
                <a:gd name="T81" fmla="*/ 2147483647 h 445"/>
                <a:gd name="T82" fmla="*/ 2147483647 w 1178"/>
                <a:gd name="T83" fmla="*/ 2147483647 h 445"/>
                <a:gd name="T84" fmla="*/ 2147483647 w 1178"/>
                <a:gd name="T85" fmla="*/ 2147483647 h 445"/>
                <a:gd name="T86" fmla="*/ 2147483647 w 1178"/>
                <a:gd name="T87" fmla="*/ 2147483647 h 445"/>
                <a:gd name="T88" fmla="*/ 2147483647 w 1178"/>
                <a:gd name="T89" fmla="*/ 2147483647 h 44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78"/>
                <a:gd name="T136" fmla="*/ 0 h 445"/>
                <a:gd name="T137" fmla="*/ 1178 w 1178"/>
                <a:gd name="T138" fmla="*/ 445 h 44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78" h="445">
                  <a:moveTo>
                    <a:pt x="1170" y="193"/>
                  </a:moveTo>
                  <a:cubicBezTo>
                    <a:pt x="1166" y="187"/>
                    <a:pt x="1161" y="180"/>
                    <a:pt x="1153" y="175"/>
                  </a:cubicBezTo>
                  <a:cubicBezTo>
                    <a:pt x="1145" y="169"/>
                    <a:pt x="1135" y="164"/>
                    <a:pt x="1124" y="160"/>
                  </a:cubicBezTo>
                  <a:cubicBezTo>
                    <a:pt x="1117" y="158"/>
                    <a:pt x="1110" y="156"/>
                    <a:pt x="1103" y="154"/>
                  </a:cubicBezTo>
                  <a:cubicBezTo>
                    <a:pt x="1096" y="152"/>
                    <a:pt x="1088" y="151"/>
                    <a:pt x="1081" y="150"/>
                  </a:cubicBezTo>
                  <a:cubicBezTo>
                    <a:pt x="1073" y="149"/>
                    <a:pt x="1066" y="148"/>
                    <a:pt x="1058" y="148"/>
                  </a:cubicBezTo>
                  <a:cubicBezTo>
                    <a:pt x="1051" y="147"/>
                    <a:pt x="1043" y="147"/>
                    <a:pt x="1036" y="147"/>
                  </a:cubicBezTo>
                  <a:cubicBezTo>
                    <a:pt x="1030" y="147"/>
                    <a:pt x="1024" y="148"/>
                    <a:pt x="1018" y="148"/>
                  </a:cubicBezTo>
                  <a:cubicBezTo>
                    <a:pt x="1013" y="148"/>
                    <a:pt x="1008" y="149"/>
                    <a:pt x="1003" y="150"/>
                  </a:cubicBezTo>
                  <a:cubicBezTo>
                    <a:pt x="998" y="150"/>
                    <a:pt x="994" y="151"/>
                    <a:pt x="990" y="152"/>
                  </a:cubicBezTo>
                  <a:cubicBezTo>
                    <a:pt x="986" y="153"/>
                    <a:pt x="983" y="154"/>
                    <a:pt x="980" y="155"/>
                  </a:cubicBezTo>
                  <a:cubicBezTo>
                    <a:pt x="979" y="156"/>
                    <a:pt x="977" y="157"/>
                    <a:pt x="975" y="157"/>
                  </a:cubicBezTo>
                  <a:cubicBezTo>
                    <a:pt x="974" y="158"/>
                    <a:pt x="972" y="158"/>
                    <a:pt x="970" y="158"/>
                  </a:cubicBezTo>
                  <a:cubicBezTo>
                    <a:pt x="968" y="159"/>
                    <a:pt x="965" y="159"/>
                    <a:pt x="963" y="159"/>
                  </a:cubicBezTo>
                  <a:cubicBezTo>
                    <a:pt x="961" y="159"/>
                    <a:pt x="958" y="159"/>
                    <a:pt x="956" y="159"/>
                  </a:cubicBezTo>
                  <a:cubicBezTo>
                    <a:pt x="949" y="160"/>
                    <a:pt x="942" y="159"/>
                    <a:pt x="934" y="158"/>
                  </a:cubicBezTo>
                  <a:cubicBezTo>
                    <a:pt x="927" y="157"/>
                    <a:pt x="920" y="155"/>
                    <a:pt x="915" y="152"/>
                  </a:cubicBezTo>
                  <a:cubicBezTo>
                    <a:pt x="909" y="150"/>
                    <a:pt x="904" y="147"/>
                    <a:pt x="900" y="144"/>
                  </a:cubicBezTo>
                  <a:cubicBezTo>
                    <a:pt x="897" y="140"/>
                    <a:pt x="896" y="136"/>
                    <a:pt x="896" y="132"/>
                  </a:cubicBezTo>
                  <a:cubicBezTo>
                    <a:pt x="897" y="126"/>
                    <a:pt x="898" y="116"/>
                    <a:pt x="899" y="106"/>
                  </a:cubicBezTo>
                  <a:cubicBezTo>
                    <a:pt x="900" y="95"/>
                    <a:pt x="900" y="83"/>
                    <a:pt x="901" y="72"/>
                  </a:cubicBezTo>
                  <a:cubicBezTo>
                    <a:pt x="901" y="61"/>
                    <a:pt x="902" y="51"/>
                    <a:pt x="902" y="43"/>
                  </a:cubicBezTo>
                  <a:cubicBezTo>
                    <a:pt x="902" y="36"/>
                    <a:pt x="902" y="31"/>
                    <a:pt x="902" y="30"/>
                  </a:cubicBezTo>
                  <a:cubicBezTo>
                    <a:pt x="902" y="29"/>
                    <a:pt x="902" y="27"/>
                    <a:pt x="901" y="24"/>
                  </a:cubicBezTo>
                  <a:cubicBezTo>
                    <a:pt x="901" y="21"/>
                    <a:pt x="899" y="18"/>
                    <a:pt x="896" y="14"/>
                  </a:cubicBezTo>
                  <a:cubicBezTo>
                    <a:pt x="893" y="11"/>
                    <a:pt x="888" y="7"/>
                    <a:pt x="882" y="4"/>
                  </a:cubicBezTo>
                  <a:cubicBezTo>
                    <a:pt x="875" y="2"/>
                    <a:pt x="867" y="0"/>
                    <a:pt x="855" y="0"/>
                  </a:cubicBezTo>
                  <a:cubicBezTo>
                    <a:pt x="843" y="1"/>
                    <a:pt x="827" y="1"/>
                    <a:pt x="808" y="2"/>
                  </a:cubicBezTo>
                  <a:cubicBezTo>
                    <a:pt x="790" y="2"/>
                    <a:pt x="770" y="3"/>
                    <a:pt x="751" y="3"/>
                  </a:cubicBezTo>
                  <a:cubicBezTo>
                    <a:pt x="731" y="4"/>
                    <a:pt x="714" y="5"/>
                    <a:pt x="700" y="5"/>
                  </a:cubicBezTo>
                  <a:cubicBezTo>
                    <a:pt x="687" y="5"/>
                    <a:pt x="677" y="6"/>
                    <a:pt x="676" y="6"/>
                  </a:cubicBezTo>
                  <a:cubicBezTo>
                    <a:pt x="675" y="6"/>
                    <a:pt x="669" y="6"/>
                    <a:pt x="662" y="7"/>
                  </a:cubicBezTo>
                  <a:cubicBezTo>
                    <a:pt x="655" y="8"/>
                    <a:pt x="645" y="10"/>
                    <a:pt x="637" y="12"/>
                  </a:cubicBezTo>
                  <a:cubicBezTo>
                    <a:pt x="628" y="14"/>
                    <a:pt x="620" y="16"/>
                    <a:pt x="616" y="19"/>
                  </a:cubicBezTo>
                  <a:cubicBezTo>
                    <a:pt x="611" y="23"/>
                    <a:pt x="610" y="27"/>
                    <a:pt x="614" y="31"/>
                  </a:cubicBezTo>
                  <a:cubicBezTo>
                    <a:pt x="618" y="36"/>
                    <a:pt x="627" y="43"/>
                    <a:pt x="635" y="50"/>
                  </a:cubicBezTo>
                  <a:cubicBezTo>
                    <a:pt x="644" y="57"/>
                    <a:pt x="654" y="64"/>
                    <a:pt x="661" y="72"/>
                  </a:cubicBezTo>
                  <a:cubicBezTo>
                    <a:pt x="668" y="80"/>
                    <a:pt x="673" y="87"/>
                    <a:pt x="671" y="94"/>
                  </a:cubicBezTo>
                  <a:cubicBezTo>
                    <a:pt x="670" y="101"/>
                    <a:pt x="663" y="107"/>
                    <a:pt x="647" y="111"/>
                  </a:cubicBezTo>
                  <a:cubicBezTo>
                    <a:pt x="640" y="112"/>
                    <a:pt x="634" y="114"/>
                    <a:pt x="627" y="115"/>
                  </a:cubicBezTo>
                  <a:cubicBezTo>
                    <a:pt x="620" y="116"/>
                    <a:pt x="613" y="117"/>
                    <a:pt x="605" y="118"/>
                  </a:cubicBezTo>
                  <a:cubicBezTo>
                    <a:pt x="598" y="119"/>
                    <a:pt x="591" y="120"/>
                    <a:pt x="584" y="120"/>
                  </a:cubicBezTo>
                  <a:cubicBezTo>
                    <a:pt x="577" y="121"/>
                    <a:pt x="570" y="121"/>
                    <a:pt x="563" y="121"/>
                  </a:cubicBezTo>
                  <a:cubicBezTo>
                    <a:pt x="553" y="121"/>
                    <a:pt x="544" y="121"/>
                    <a:pt x="535" y="120"/>
                  </a:cubicBezTo>
                  <a:cubicBezTo>
                    <a:pt x="526" y="119"/>
                    <a:pt x="518" y="118"/>
                    <a:pt x="511" y="116"/>
                  </a:cubicBezTo>
                  <a:cubicBezTo>
                    <a:pt x="504" y="114"/>
                    <a:pt x="498" y="112"/>
                    <a:pt x="494" y="110"/>
                  </a:cubicBezTo>
                  <a:cubicBezTo>
                    <a:pt x="490" y="107"/>
                    <a:pt x="487" y="104"/>
                    <a:pt x="486" y="100"/>
                  </a:cubicBezTo>
                  <a:cubicBezTo>
                    <a:pt x="485" y="95"/>
                    <a:pt x="486" y="87"/>
                    <a:pt x="486" y="78"/>
                  </a:cubicBezTo>
                  <a:cubicBezTo>
                    <a:pt x="487" y="69"/>
                    <a:pt x="488" y="60"/>
                    <a:pt x="487" y="51"/>
                  </a:cubicBezTo>
                  <a:cubicBezTo>
                    <a:pt x="487" y="43"/>
                    <a:pt x="485" y="35"/>
                    <a:pt x="479" y="29"/>
                  </a:cubicBezTo>
                  <a:cubicBezTo>
                    <a:pt x="473" y="23"/>
                    <a:pt x="464" y="20"/>
                    <a:pt x="449" y="19"/>
                  </a:cubicBezTo>
                  <a:cubicBezTo>
                    <a:pt x="448" y="19"/>
                    <a:pt x="446" y="19"/>
                    <a:pt x="444" y="19"/>
                  </a:cubicBezTo>
                  <a:cubicBezTo>
                    <a:pt x="443" y="19"/>
                    <a:pt x="441" y="19"/>
                    <a:pt x="439" y="19"/>
                  </a:cubicBezTo>
                  <a:cubicBezTo>
                    <a:pt x="437" y="19"/>
                    <a:pt x="435" y="19"/>
                    <a:pt x="433" y="19"/>
                  </a:cubicBezTo>
                  <a:cubicBezTo>
                    <a:pt x="431" y="19"/>
                    <a:pt x="429" y="19"/>
                    <a:pt x="426" y="19"/>
                  </a:cubicBezTo>
                  <a:cubicBezTo>
                    <a:pt x="408" y="19"/>
                    <a:pt x="384" y="20"/>
                    <a:pt x="359" y="21"/>
                  </a:cubicBezTo>
                  <a:cubicBezTo>
                    <a:pt x="334" y="22"/>
                    <a:pt x="307" y="23"/>
                    <a:pt x="283" y="24"/>
                  </a:cubicBezTo>
                  <a:cubicBezTo>
                    <a:pt x="258" y="26"/>
                    <a:pt x="236" y="27"/>
                    <a:pt x="219" y="28"/>
                  </a:cubicBezTo>
                  <a:cubicBezTo>
                    <a:pt x="203" y="29"/>
                    <a:pt x="192" y="29"/>
                    <a:pt x="190" y="30"/>
                  </a:cubicBezTo>
                  <a:cubicBezTo>
                    <a:pt x="220" y="137"/>
                    <a:pt x="220" y="137"/>
                    <a:pt x="220" y="137"/>
                  </a:cubicBezTo>
                  <a:cubicBezTo>
                    <a:pt x="220" y="138"/>
                    <a:pt x="220" y="139"/>
                    <a:pt x="219" y="142"/>
                  </a:cubicBezTo>
                  <a:cubicBezTo>
                    <a:pt x="218" y="144"/>
                    <a:pt x="216" y="147"/>
                    <a:pt x="214" y="151"/>
                  </a:cubicBezTo>
                  <a:cubicBezTo>
                    <a:pt x="212" y="154"/>
                    <a:pt x="209" y="157"/>
                    <a:pt x="206" y="159"/>
                  </a:cubicBezTo>
                  <a:cubicBezTo>
                    <a:pt x="202" y="161"/>
                    <a:pt x="197" y="163"/>
                    <a:pt x="191" y="163"/>
                  </a:cubicBezTo>
                  <a:cubicBezTo>
                    <a:pt x="191" y="163"/>
                    <a:pt x="190" y="163"/>
                    <a:pt x="189" y="163"/>
                  </a:cubicBezTo>
                  <a:cubicBezTo>
                    <a:pt x="188" y="163"/>
                    <a:pt x="187" y="163"/>
                    <a:pt x="187" y="163"/>
                  </a:cubicBezTo>
                  <a:cubicBezTo>
                    <a:pt x="186" y="163"/>
                    <a:pt x="185" y="163"/>
                    <a:pt x="184" y="162"/>
                  </a:cubicBezTo>
                  <a:cubicBezTo>
                    <a:pt x="183" y="162"/>
                    <a:pt x="182" y="162"/>
                    <a:pt x="181" y="162"/>
                  </a:cubicBezTo>
                  <a:cubicBezTo>
                    <a:pt x="176" y="160"/>
                    <a:pt x="169" y="158"/>
                    <a:pt x="162" y="156"/>
                  </a:cubicBezTo>
                  <a:cubicBezTo>
                    <a:pt x="154" y="154"/>
                    <a:pt x="146" y="152"/>
                    <a:pt x="138" y="150"/>
                  </a:cubicBezTo>
                  <a:cubicBezTo>
                    <a:pt x="129" y="148"/>
                    <a:pt x="120" y="146"/>
                    <a:pt x="111" y="145"/>
                  </a:cubicBezTo>
                  <a:cubicBezTo>
                    <a:pt x="102" y="144"/>
                    <a:pt x="93" y="143"/>
                    <a:pt x="85" y="143"/>
                  </a:cubicBezTo>
                  <a:cubicBezTo>
                    <a:pt x="81" y="143"/>
                    <a:pt x="78" y="143"/>
                    <a:pt x="74" y="144"/>
                  </a:cubicBezTo>
                  <a:cubicBezTo>
                    <a:pt x="71" y="144"/>
                    <a:pt x="67" y="144"/>
                    <a:pt x="64" y="145"/>
                  </a:cubicBezTo>
                  <a:cubicBezTo>
                    <a:pt x="61" y="146"/>
                    <a:pt x="58" y="147"/>
                    <a:pt x="55" y="148"/>
                  </a:cubicBezTo>
                  <a:cubicBezTo>
                    <a:pt x="52" y="149"/>
                    <a:pt x="49" y="150"/>
                    <a:pt x="46" y="151"/>
                  </a:cubicBezTo>
                  <a:cubicBezTo>
                    <a:pt x="36" y="157"/>
                    <a:pt x="27" y="163"/>
                    <a:pt x="20" y="170"/>
                  </a:cubicBezTo>
                  <a:cubicBezTo>
                    <a:pt x="12" y="178"/>
                    <a:pt x="6" y="186"/>
                    <a:pt x="3" y="194"/>
                  </a:cubicBezTo>
                  <a:cubicBezTo>
                    <a:pt x="0" y="202"/>
                    <a:pt x="0" y="210"/>
                    <a:pt x="4" y="218"/>
                  </a:cubicBezTo>
                  <a:cubicBezTo>
                    <a:pt x="9" y="226"/>
                    <a:pt x="18" y="234"/>
                    <a:pt x="33" y="240"/>
                  </a:cubicBezTo>
                  <a:cubicBezTo>
                    <a:pt x="42" y="244"/>
                    <a:pt x="51" y="247"/>
                    <a:pt x="59" y="250"/>
                  </a:cubicBezTo>
                  <a:cubicBezTo>
                    <a:pt x="67" y="253"/>
                    <a:pt x="74" y="254"/>
                    <a:pt x="81" y="256"/>
                  </a:cubicBezTo>
                  <a:cubicBezTo>
                    <a:pt x="88" y="257"/>
                    <a:pt x="95" y="258"/>
                    <a:pt x="101" y="259"/>
                  </a:cubicBezTo>
                  <a:cubicBezTo>
                    <a:pt x="107" y="260"/>
                    <a:pt x="112" y="260"/>
                    <a:pt x="118" y="260"/>
                  </a:cubicBezTo>
                  <a:cubicBezTo>
                    <a:pt x="121" y="260"/>
                    <a:pt x="125" y="260"/>
                    <a:pt x="128" y="259"/>
                  </a:cubicBezTo>
                  <a:cubicBezTo>
                    <a:pt x="132" y="259"/>
                    <a:pt x="135" y="259"/>
                    <a:pt x="138" y="259"/>
                  </a:cubicBezTo>
                  <a:cubicBezTo>
                    <a:pt x="141" y="258"/>
                    <a:pt x="145" y="258"/>
                    <a:pt x="148" y="257"/>
                  </a:cubicBezTo>
                  <a:cubicBezTo>
                    <a:pt x="151" y="257"/>
                    <a:pt x="154" y="257"/>
                    <a:pt x="157" y="256"/>
                  </a:cubicBezTo>
                  <a:cubicBezTo>
                    <a:pt x="159" y="256"/>
                    <a:pt x="160" y="256"/>
                    <a:pt x="162" y="256"/>
                  </a:cubicBezTo>
                  <a:cubicBezTo>
                    <a:pt x="164" y="255"/>
                    <a:pt x="165" y="255"/>
                    <a:pt x="167" y="255"/>
                  </a:cubicBezTo>
                  <a:cubicBezTo>
                    <a:pt x="168" y="255"/>
                    <a:pt x="170" y="255"/>
                    <a:pt x="171" y="255"/>
                  </a:cubicBezTo>
                  <a:cubicBezTo>
                    <a:pt x="173" y="255"/>
                    <a:pt x="175" y="255"/>
                    <a:pt x="176" y="255"/>
                  </a:cubicBezTo>
                  <a:cubicBezTo>
                    <a:pt x="183" y="255"/>
                    <a:pt x="190" y="255"/>
                    <a:pt x="196" y="256"/>
                  </a:cubicBezTo>
                  <a:cubicBezTo>
                    <a:pt x="202" y="257"/>
                    <a:pt x="208" y="259"/>
                    <a:pt x="212" y="262"/>
                  </a:cubicBezTo>
                  <a:cubicBezTo>
                    <a:pt x="217" y="264"/>
                    <a:pt x="221" y="268"/>
                    <a:pt x="223" y="272"/>
                  </a:cubicBezTo>
                  <a:cubicBezTo>
                    <a:pt x="225" y="276"/>
                    <a:pt x="226" y="282"/>
                    <a:pt x="225" y="288"/>
                  </a:cubicBezTo>
                  <a:cubicBezTo>
                    <a:pt x="223" y="296"/>
                    <a:pt x="219" y="308"/>
                    <a:pt x="215" y="322"/>
                  </a:cubicBezTo>
                  <a:cubicBezTo>
                    <a:pt x="211" y="336"/>
                    <a:pt x="206" y="351"/>
                    <a:pt x="202" y="366"/>
                  </a:cubicBezTo>
                  <a:cubicBezTo>
                    <a:pt x="198" y="381"/>
                    <a:pt x="194" y="395"/>
                    <a:pt x="192" y="407"/>
                  </a:cubicBezTo>
                  <a:cubicBezTo>
                    <a:pt x="190" y="418"/>
                    <a:pt x="191" y="426"/>
                    <a:pt x="194" y="428"/>
                  </a:cubicBezTo>
                  <a:cubicBezTo>
                    <a:pt x="197" y="429"/>
                    <a:pt x="200" y="431"/>
                    <a:pt x="203" y="433"/>
                  </a:cubicBezTo>
                  <a:cubicBezTo>
                    <a:pt x="206" y="435"/>
                    <a:pt x="210" y="437"/>
                    <a:pt x="216" y="439"/>
                  </a:cubicBezTo>
                  <a:cubicBezTo>
                    <a:pt x="222" y="441"/>
                    <a:pt x="231" y="443"/>
                    <a:pt x="244" y="444"/>
                  </a:cubicBezTo>
                  <a:cubicBezTo>
                    <a:pt x="257" y="445"/>
                    <a:pt x="274" y="445"/>
                    <a:pt x="296" y="445"/>
                  </a:cubicBezTo>
                  <a:cubicBezTo>
                    <a:pt x="297" y="445"/>
                    <a:pt x="299" y="445"/>
                    <a:pt x="300" y="445"/>
                  </a:cubicBezTo>
                  <a:cubicBezTo>
                    <a:pt x="301" y="445"/>
                    <a:pt x="302" y="445"/>
                    <a:pt x="303" y="445"/>
                  </a:cubicBezTo>
                  <a:cubicBezTo>
                    <a:pt x="304" y="445"/>
                    <a:pt x="305" y="445"/>
                    <a:pt x="307" y="445"/>
                  </a:cubicBezTo>
                  <a:cubicBezTo>
                    <a:pt x="308" y="445"/>
                    <a:pt x="309" y="445"/>
                    <a:pt x="310" y="445"/>
                  </a:cubicBezTo>
                  <a:cubicBezTo>
                    <a:pt x="336" y="445"/>
                    <a:pt x="375" y="444"/>
                    <a:pt x="417" y="444"/>
                  </a:cubicBezTo>
                  <a:cubicBezTo>
                    <a:pt x="460" y="443"/>
                    <a:pt x="507" y="443"/>
                    <a:pt x="552" y="443"/>
                  </a:cubicBezTo>
                  <a:cubicBezTo>
                    <a:pt x="596" y="442"/>
                    <a:pt x="638" y="442"/>
                    <a:pt x="670" y="442"/>
                  </a:cubicBezTo>
                  <a:cubicBezTo>
                    <a:pt x="701" y="442"/>
                    <a:pt x="723" y="441"/>
                    <a:pt x="726" y="441"/>
                  </a:cubicBezTo>
                  <a:cubicBezTo>
                    <a:pt x="1024" y="435"/>
                    <a:pt x="1024" y="435"/>
                    <a:pt x="1024" y="435"/>
                  </a:cubicBezTo>
                  <a:cubicBezTo>
                    <a:pt x="1023" y="433"/>
                    <a:pt x="1015" y="421"/>
                    <a:pt x="1004" y="406"/>
                  </a:cubicBezTo>
                  <a:cubicBezTo>
                    <a:pt x="994" y="390"/>
                    <a:pt x="981" y="370"/>
                    <a:pt x="968" y="350"/>
                  </a:cubicBezTo>
                  <a:cubicBezTo>
                    <a:pt x="956" y="331"/>
                    <a:pt x="945" y="312"/>
                    <a:pt x="938" y="297"/>
                  </a:cubicBezTo>
                  <a:cubicBezTo>
                    <a:pt x="931" y="282"/>
                    <a:pt x="929" y="271"/>
                    <a:pt x="933" y="267"/>
                  </a:cubicBezTo>
                  <a:cubicBezTo>
                    <a:pt x="936" y="265"/>
                    <a:pt x="938" y="263"/>
                    <a:pt x="941" y="260"/>
                  </a:cubicBezTo>
                  <a:cubicBezTo>
                    <a:pt x="943" y="258"/>
                    <a:pt x="946" y="256"/>
                    <a:pt x="949" y="254"/>
                  </a:cubicBezTo>
                  <a:cubicBezTo>
                    <a:pt x="952" y="252"/>
                    <a:pt x="955" y="250"/>
                    <a:pt x="960" y="249"/>
                  </a:cubicBezTo>
                  <a:cubicBezTo>
                    <a:pt x="965" y="248"/>
                    <a:pt x="971" y="247"/>
                    <a:pt x="978" y="247"/>
                  </a:cubicBezTo>
                  <a:cubicBezTo>
                    <a:pt x="981" y="247"/>
                    <a:pt x="984" y="247"/>
                    <a:pt x="988" y="247"/>
                  </a:cubicBezTo>
                  <a:cubicBezTo>
                    <a:pt x="991" y="247"/>
                    <a:pt x="995" y="248"/>
                    <a:pt x="999" y="248"/>
                  </a:cubicBezTo>
                  <a:cubicBezTo>
                    <a:pt x="1004" y="249"/>
                    <a:pt x="1008" y="249"/>
                    <a:pt x="1013" y="250"/>
                  </a:cubicBezTo>
                  <a:cubicBezTo>
                    <a:pt x="1018" y="251"/>
                    <a:pt x="1023" y="252"/>
                    <a:pt x="1029" y="253"/>
                  </a:cubicBezTo>
                  <a:cubicBezTo>
                    <a:pt x="1034" y="254"/>
                    <a:pt x="1040" y="255"/>
                    <a:pt x="1045" y="256"/>
                  </a:cubicBezTo>
                  <a:cubicBezTo>
                    <a:pt x="1050" y="256"/>
                    <a:pt x="1055" y="257"/>
                    <a:pt x="1060" y="258"/>
                  </a:cubicBezTo>
                  <a:cubicBezTo>
                    <a:pt x="1065" y="258"/>
                    <a:pt x="1069" y="258"/>
                    <a:pt x="1074" y="259"/>
                  </a:cubicBezTo>
                  <a:cubicBezTo>
                    <a:pt x="1079" y="259"/>
                    <a:pt x="1083" y="259"/>
                    <a:pt x="1088" y="259"/>
                  </a:cubicBezTo>
                  <a:cubicBezTo>
                    <a:pt x="1100" y="259"/>
                    <a:pt x="1111" y="258"/>
                    <a:pt x="1121" y="256"/>
                  </a:cubicBezTo>
                  <a:cubicBezTo>
                    <a:pt x="1130" y="255"/>
                    <a:pt x="1139" y="252"/>
                    <a:pt x="1147" y="250"/>
                  </a:cubicBezTo>
                  <a:cubicBezTo>
                    <a:pt x="1154" y="247"/>
                    <a:pt x="1160" y="244"/>
                    <a:pt x="1165" y="240"/>
                  </a:cubicBezTo>
                  <a:cubicBezTo>
                    <a:pt x="1170" y="237"/>
                    <a:pt x="1173" y="233"/>
                    <a:pt x="1175" y="229"/>
                  </a:cubicBezTo>
                  <a:cubicBezTo>
                    <a:pt x="1177" y="224"/>
                    <a:pt x="1178" y="218"/>
                    <a:pt x="1177" y="211"/>
                  </a:cubicBezTo>
                  <a:cubicBezTo>
                    <a:pt x="1176" y="205"/>
                    <a:pt x="1174" y="199"/>
                    <a:pt x="1170" y="193"/>
                  </a:cubicBezTo>
                  <a:close/>
                </a:path>
              </a:pathLst>
            </a:custGeom>
            <a:gradFill rotWithShape="1">
              <a:gsLst>
                <a:gs pos="0">
                  <a:schemeClr val="accent1"/>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1" name="Freeform 20">
              <a:extLst>
                <a:ext uri="{FF2B5EF4-FFF2-40B4-BE49-F238E27FC236}">
                  <a16:creationId xmlns:a16="http://schemas.microsoft.com/office/drawing/2014/main" id="{8820308C-1F15-4C3C-94FB-5800D7DBEA58}"/>
                </a:ext>
              </a:extLst>
            </p:cNvPr>
            <p:cNvSpPr>
              <a:spLocks/>
            </p:cNvSpPr>
            <p:nvPr/>
          </p:nvSpPr>
          <p:spPr bwMode="auto">
            <a:xfrm>
              <a:off x="6523038" y="4040188"/>
              <a:ext cx="2189162" cy="928687"/>
            </a:xfrm>
            <a:custGeom>
              <a:avLst/>
              <a:gdLst>
                <a:gd name="T0" fmla="*/ 2147483647 w 1487"/>
                <a:gd name="T1" fmla="*/ 2147483647 h 631"/>
                <a:gd name="T2" fmla="*/ 2147483647 w 1487"/>
                <a:gd name="T3" fmla="*/ 2147483647 h 631"/>
                <a:gd name="T4" fmla="*/ 2147483647 w 1487"/>
                <a:gd name="T5" fmla="*/ 2147483647 h 631"/>
                <a:gd name="T6" fmla="*/ 2147483647 w 1487"/>
                <a:gd name="T7" fmla="*/ 2147483647 h 631"/>
                <a:gd name="T8" fmla="*/ 2147483647 w 1487"/>
                <a:gd name="T9" fmla="*/ 2147483647 h 631"/>
                <a:gd name="T10" fmla="*/ 2147483647 w 1487"/>
                <a:gd name="T11" fmla="*/ 2147483647 h 631"/>
                <a:gd name="T12" fmla="*/ 2147483647 w 1487"/>
                <a:gd name="T13" fmla="*/ 2147483647 h 631"/>
                <a:gd name="T14" fmla="*/ 2147483647 w 1487"/>
                <a:gd name="T15" fmla="*/ 2147483647 h 631"/>
                <a:gd name="T16" fmla="*/ 2147483647 w 1487"/>
                <a:gd name="T17" fmla="*/ 2147483647 h 631"/>
                <a:gd name="T18" fmla="*/ 2147483647 w 1487"/>
                <a:gd name="T19" fmla="*/ 2147483647 h 631"/>
                <a:gd name="T20" fmla="*/ 2147483647 w 1487"/>
                <a:gd name="T21" fmla="*/ 2147483647 h 631"/>
                <a:gd name="T22" fmla="*/ 2147483647 w 1487"/>
                <a:gd name="T23" fmla="*/ 2147483647 h 631"/>
                <a:gd name="T24" fmla="*/ 2147483647 w 1487"/>
                <a:gd name="T25" fmla="*/ 2147483647 h 631"/>
                <a:gd name="T26" fmla="*/ 2147483647 w 1487"/>
                <a:gd name="T27" fmla="*/ 2147483647 h 631"/>
                <a:gd name="T28" fmla="*/ 2147483647 w 1487"/>
                <a:gd name="T29" fmla="*/ 2147483647 h 631"/>
                <a:gd name="T30" fmla="*/ 2147483647 w 1487"/>
                <a:gd name="T31" fmla="*/ 2147483647 h 631"/>
                <a:gd name="T32" fmla="*/ 2147483647 w 1487"/>
                <a:gd name="T33" fmla="*/ 2147483647 h 631"/>
                <a:gd name="T34" fmla="*/ 2147483647 w 1487"/>
                <a:gd name="T35" fmla="*/ 0 h 631"/>
                <a:gd name="T36" fmla="*/ 2147483647 w 1487"/>
                <a:gd name="T37" fmla="*/ 2147483647 h 631"/>
                <a:gd name="T38" fmla="*/ 2147483647 w 1487"/>
                <a:gd name="T39" fmla="*/ 2147483647 h 631"/>
                <a:gd name="T40" fmla="*/ 2147483647 w 1487"/>
                <a:gd name="T41" fmla="*/ 2147483647 h 631"/>
                <a:gd name="T42" fmla="*/ 2147483647 w 1487"/>
                <a:gd name="T43" fmla="*/ 2147483647 h 631"/>
                <a:gd name="T44" fmla="*/ 2147483647 w 1487"/>
                <a:gd name="T45" fmla="*/ 2147483647 h 631"/>
                <a:gd name="T46" fmla="*/ 2147483647 w 1487"/>
                <a:gd name="T47" fmla="*/ 2147483647 h 631"/>
                <a:gd name="T48" fmla="*/ 2147483647 w 1487"/>
                <a:gd name="T49" fmla="*/ 2147483647 h 631"/>
                <a:gd name="T50" fmla="*/ 2147483647 w 1487"/>
                <a:gd name="T51" fmla="*/ 2147483647 h 631"/>
                <a:gd name="T52" fmla="*/ 2147483647 w 1487"/>
                <a:gd name="T53" fmla="*/ 2147483647 h 631"/>
                <a:gd name="T54" fmla="*/ 2147483647 w 1487"/>
                <a:gd name="T55" fmla="*/ 2147483647 h 631"/>
                <a:gd name="T56" fmla="*/ 2147483647 w 1487"/>
                <a:gd name="T57" fmla="*/ 2147483647 h 631"/>
                <a:gd name="T58" fmla="*/ 0 w 1487"/>
                <a:gd name="T59" fmla="*/ 2147483647 h 631"/>
                <a:gd name="T60" fmla="*/ 2147483647 w 1487"/>
                <a:gd name="T61" fmla="*/ 2147483647 h 631"/>
                <a:gd name="T62" fmla="*/ 2147483647 w 1487"/>
                <a:gd name="T63" fmla="*/ 2147483647 h 631"/>
                <a:gd name="T64" fmla="*/ 2147483647 w 1487"/>
                <a:gd name="T65" fmla="*/ 2147483647 h 631"/>
                <a:gd name="T66" fmla="*/ 2147483647 w 1487"/>
                <a:gd name="T67" fmla="*/ 2147483647 h 631"/>
                <a:gd name="T68" fmla="*/ 2147483647 w 1487"/>
                <a:gd name="T69" fmla="*/ 2147483647 h 631"/>
                <a:gd name="T70" fmla="*/ 2147483647 w 1487"/>
                <a:gd name="T71" fmla="*/ 2147483647 h 631"/>
                <a:gd name="T72" fmla="*/ 2147483647 w 1487"/>
                <a:gd name="T73" fmla="*/ 2147483647 h 631"/>
                <a:gd name="T74" fmla="*/ 2147483647 w 1487"/>
                <a:gd name="T75" fmla="*/ 2147483647 h 631"/>
                <a:gd name="T76" fmla="*/ 2147483647 w 1487"/>
                <a:gd name="T77" fmla="*/ 2147483647 h 631"/>
                <a:gd name="T78" fmla="*/ 2147483647 w 1487"/>
                <a:gd name="T79" fmla="*/ 2147483647 h 631"/>
                <a:gd name="T80" fmla="*/ 2147483647 w 1487"/>
                <a:gd name="T81" fmla="*/ 2147483647 h 631"/>
                <a:gd name="T82" fmla="*/ 2147483647 w 1487"/>
                <a:gd name="T83" fmla="*/ 2147483647 h 631"/>
                <a:gd name="T84" fmla="*/ 2147483647 w 1487"/>
                <a:gd name="T85" fmla="*/ 2147483647 h 631"/>
                <a:gd name="T86" fmla="*/ 2147483647 w 1487"/>
                <a:gd name="T87" fmla="*/ 2147483647 h 631"/>
                <a:gd name="T88" fmla="*/ 2147483647 w 1487"/>
                <a:gd name="T89" fmla="*/ 2147483647 h 631"/>
                <a:gd name="T90" fmla="*/ 2147483647 w 1487"/>
                <a:gd name="T91" fmla="*/ 2147483647 h 631"/>
                <a:gd name="T92" fmla="*/ 2147483647 w 1487"/>
                <a:gd name="T93" fmla="*/ 2147483647 h 631"/>
                <a:gd name="T94" fmla="*/ 2147483647 w 1487"/>
                <a:gd name="T95" fmla="*/ 2147483647 h 631"/>
                <a:gd name="T96" fmla="*/ 2147483647 w 1487"/>
                <a:gd name="T97" fmla="*/ 2147483647 h 631"/>
                <a:gd name="T98" fmla="*/ 2147483647 w 1487"/>
                <a:gd name="T99" fmla="*/ 2147483647 h 631"/>
                <a:gd name="T100" fmla="*/ 2147483647 w 1487"/>
                <a:gd name="T101" fmla="*/ 2147483647 h 631"/>
                <a:gd name="T102" fmla="*/ 2147483647 w 1487"/>
                <a:gd name="T103" fmla="*/ 2147483647 h 631"/>
                <a:gd name="T104" fmla="*/ 2147483647 w 1487"/>
                <a:gd name="T105" fmla="*/ 2147483647 h 631"/>
                <a:gd name="T106" fmla="*/ 2147483647 w 1487"/>
                <a:gd name="T107" fmla="*/ 2147483647 h 631"/>
                <a:gd name="T108" fmla="*/ 2147483647 w 1487"/>
                <a:gd name="T109" fmla="*/ 2147483647 h 6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87"/>
                <a:gd name="T166" fmla="*/ 0 h 631"/>
                <a:gd name="T167" fmla="*/ 1487 w 1487"/>
                <a:gd name="T168" fmla="*/ 631 h 63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87" h="631">
                  <a:moveTo>
                    <a:pt x="1486" y="593"/>
                  </a:moveTo>
                  <a:cubicBezTo>
                    <a:pt x="1484" y="589"/>
                    <a:pt x="1482" y="587"/>
                    <a:pt x="1482" y="587"/>
                  </a:cubicBezTo>
                  <a:cubicBezTo>
                    <a:pt x="1091" y="173"/>
                    <a:pt x="1091" y="173"/>
                    <a:pt x="1091" y="173"/>
                  </a:cubicBezTo>
                  <a:cubicBezTo>
                    <a:pt x="1077" y="158"/>
                    <a:pt x="1077" y="158"/>
                    <a:pt x="1077" y="158"/>
                  </a:cubicBezTo>
                  <a:cubicBezTo>
                    <a:pt x="1077" y="158"/>
                    <a:pt x="1076" y="156"/>
                    <a:pt x="1074" y="154"/>
                  </a:cubicBezTo>
                  <a:cubicBezTo>
                    <a:pt x="1072" y="152"/>
                    <a:pt x="1069" y="150"/>
                    <a:pt x="1066" y="147"/>
                  </a:cubicBezTo>
                  <a:cubicBezTo>
                    <a:pt x="1062" y="145"/>
                    <a:pt x="1058" y="142"/>
                    <a:pt x="1053" y="140"/>
                  </a:cubicBezTo>
                  <a:cubicBezTo>
                    <a:pt x="1048" y="138"/>
                    <a:pt x="1042" y="136"/>
                    <a:pt x="1035" y="136"/>
                  </a:cubicBezTo>
                  <a:cubicBezTo>
                    <a:pt x="1035" y="136"/>
                    <a:pt x="1034" y="136"/>
                    <a:pt x="1033" y="136"/>
                  </a:cubicBezTo>
                  <a:cubicBezTo>
                    <a:pt x="1032" y="136"/>
                    <a:pt x="1031" y="136"/>
                    <a:pt x="1030" y="136"/>
                  </a:cubicBezTo>
                  <a:cubicBezTo>
                    <a:pt x="1029" y="136"/>
                    <a:pt x="1028" y="136"/>
                    <a:pt x="1026" y="136"/>
                  </a:cubicBezTo>
                  <a:cubicBezTo>
                    <a:pt x="1025" y="136"/>
                    <a:pt x="1023" y="136"/>
                    <a:pt x="1022" y="136"/>
                  </a:cubicBezTo>
                  <a:cubicBezTo>
                    <a:pt x="1014" y="136"/>
                    <a:pt x="1005" y="136"/>
                    <a:pt x="994" y="136"/>
                  </a:cubicBezTo>
                  <a:cubicBezTo>
                    <a:pt x="982" y="136"/>
                    <a:pt x="969" y="137"/>
                    <a:pt x="955" y="137"/>
                  </a:cubicBezTo>
                  <a:cubicBezTo>
                    <a:pt x="941" y="138"/>
                    <a:pt x="926" y="138"/>
                    <a:pt x="910" y="139"/>
                  </a:cubicBezTo>
                  <a:cubicBezTo>
                    <a:pt x="894" y="139"/>
                    <a:pt x="877" y="140"/>
                    <a:pt x="860" y="140"/>
                  </a:cubicBezTo>
                  <a:cubicBezTo>
                    <a:pt x="844" y="141"/>
                    <a:pt x="827" y="142"/>
                    <a:pt x="811" y="142"/>
                  </a:cubicBezTo>
                  <a:cubicBezTo>
                    <a:pt x="795" y="143"/>
                    <a:pt x="779" y="143"/>
                    <a:pt x="765" y="144"/>
                  </a:cubicBezTo>
                  <a:cubicBezTo>
                    <a:pt x="750" y="144"/>
                    <a:pt x="737" y="145"/>
                    <a:pt x="725" y="145"/>
                  </a:cubicBezTo>
                  <a:cubicBezTo>
                    <a:pt x="713" y="145"/>
                    <a:pt x="703" y="145"/>
                    <a:pt x="695" y="145"/>
                  </a:cubicBezTo>
                  <a:cubicBezTo>
                    <a:pt x="694" y="145"/>
                    <a:pt x="693" y="145"/>
                    <a:pt x="692" y="145"/>
                  </a:cubicBezTo>
                  <a:cubicBezTo>
                    <a:pt x="692" y="145"/>
                    <a:pt x="691" y="145"/>
                    <a:pt x="690" y="145"/>
                  </a:cubicBezTo>
                  <a:cubicBezTo>
                    <a:pt x="689" y="145"/>
                    <a:pt x="689" y="145"/>
                    <a:pt x="688" y="145"/>
                  </a:cubicBezTo>
                  <a:cubicBezTo>
                    <a:pt x="687" y="145"/>
                    <a:pt x="687" y="145"/>
                    <a:pt x="686" y="145"/>
                  </a:cubicBezTo>
                  <a:cubicBezTo>
                    <a:pt x="672" y="145"/>
                    <a:pt x="660" y="143"/>
                    <a:pt x="650" y="140"/>
                  </a:cubicBezTo>
                  <a:cubicBezTo>
                    <a:pt x="640" y="138"/>
                    <a:pt x="632" y="133"/>
                    <a:pt x="626" y="129"/>
                  </a:cubicBezTo>
                  <a:cubicBezTo>
                    <a:pt x="620" y="124"/>
                    <a:pt x="616" y="119"/>
                    <a:pt x="613" y="114"/>
                  </a:cubicBezTo>
                  <a:cubicBezTo>
                    <a:pt x="611" y="109"/>
                    <a:pt x="609" y="103"/>
                    <a:pt x="608" y="98"/>
                  </a:cubicBezTo>
                  <a:cubicBezTo>
                    <a:pt x="608" y="94"/>
                    <a:pt x="607" y="89"/>
                    <a:pt x="605" y="84"/>
                  </a:cubicBezTo>
                  <a:cubicBezTo>
                    <a:pt x="603" y="79"/>
                    <a:pt x="600" y="74"/>
                    <a:pt x="596" y="69"/>
                  </a:cubicBezTo>
                  <a:cubicBezTo>
                    <a:pt x="592" y="63"/>
                    <a:pt x="586" y="57"/>
                    <a:pt x="579" y="51"/>
                  </a:cubicBezTo>
                  <a:cubicBezTo>
                    <a:pt x="571" y="44"/>
                    <a:pt x="562" y="37"/>
                    <a:pt x="551" y="29"/>
                  </a:cubicBezTo>
                  <a:cubicBezTo>
                    <a:pt x="544" y="24"/>
                    <a:pt x="535" y="20"/>
                    <a:pt x="524" y="16"/>
                  </a:cubicBezTo>
                  <a:cubicBezTo>
                    <a:pt x="514" y="12"/>
                    <a:pt x="502" y="9"/>
                    <a:pt x="489" y="7"/>
                  </a:cubicBezTo>
                  <a:cubicBezTo>
                    <a:pt x="476" y="4"/>
                    <a:pt x="463" y="3"/>
                    <a:pt x="449" y="1"/>
                  </a:cubicBezTo>
                  <a:cubicBezTo>
                    <a:pt x="435" y="0"/>
                    <a:pt x="422" y="0"/>
                    <a:pt x="409" y="0"/>
                  </a:cubicBezTo>
                  <a:cubicBezTo>
                    <a:pt x="400" y="0"/>
                    <a:pt x="392" y="0"/>
                    <a:pt x="385" y="1"/>
                  </a:cubicBezTo>
                  <a:cubicBezTo>
                    <a:pt x="377" y="1"/>
                    <a:pt x="370" y="2"/>
                    <a:pt x="363" y="3"/>
                  </a:cubicBezTo>
                  <a:cubicBezTo>
                    <a:pt x="357" y="4"/>
                    <a:pt x="351" y="5"/>
                    <a:pt x="345" y="7"/>
                  </a:cubicBezTo>
                  <a:cubicBezTo>
                    <a:pt x="340" y="8"/>
                    <a:pt x="335" y="10"/>
                    <a:pt x="331" y="12"/>
                  </a:cubicBezTo>
                  <a:cubicBezTo>
                    <a:pt x="321" y="17"/>
                    <a:pt x="318" y="23"/>
                    <a:pt x="319" y="30"/>
                  </a:cubicBezTo>
                  <a:cubicBezTo>
                    <a:pt x="320" y="36"/>
                    <a:pt x="327" y="43"/>
                    <a:pt x="335" y="50"/>
                  </a:cubicBezTo>
                  <a:cubicBezTo>
                    <a:pt x="343" y="57"/>
                    <a:pt x="353" y="64"/>
                    <a:pt x="363" y="70"/>
                  </a:cubicBezTo>
                  <a:cubicBezTo>
                    <a:pt x="373" y="76"/>
                    <a:pt x="382" y="82"/>
                    <a:pt x="389" y="86"/>
                  </a:cubicBezTo>
                  <a:cubicBezTo>
                    <a:pt x="395" y="91"/>
                    <a:pt x="399" y="95"/>
                    <a:pt x="400" y="100"/>
                  </a:cubicBezTo>
                  <a:cubicBezTo>
                    <a:pt x="402" y="104"/>
                    <a:pt x="401" y="108"/>
                    <a:pt x="398" y="112"/>
                  </a:cubicBezTo>
                  <a:cubicBezTo>
                    <a:pt x="395" y="116"/>
                    <a:pt x="390" y="119"/>
                    <a:pt x="383" y="122"/>
                  </a:cubicBezTo>
                  <a:cubicBezTo>
                    <a:pt x="376" y="125"/>
                    <a:pt x="368" y="127"/>
                    <a:pt x="358" y="129"/>
                  </a:cubicBezTo>
                  <a:cubicBezTo>
                    <a:pt x="357" y="129"/>
                    <a:pt x="357" y="129"/>
                    <a:pt x="356" y="129"/>
                  </a:cubicBezTo>
                  <a:cubicBezTo>
                    <a:pt x="356" y="129"/>
                    <a:pt x="355" y="129"/>
                    <a:pt x="354" y="129"/>
                  </a:cubicBezTo>
                  <a:cubicBezTo>
                    <a:pt x="354" y="129"/>
                    <a:pt x="353" y="129"/>
                    <a:pt x="352" y="129"/>
                  </a:cubicBezTo>
                  <a:cubicBezTo>
                    <a:pt x="351" y="129"/>
                    <a:pt x="351" y="129"/>
                    <a:pt x="350" y="129"/>
                  </a:cubicBezTo>
                  <a:cubicBezTo>
                    <a:pt x="334" y="129"/>
                    <a:pt x="305" y="126"/>
                    <a:pt x="270" y="122"/>
                  </a:cubicBezTo>
                  <a:cubicBezTo>
                    <a:pt x="236" y="118"/>
                    <a:pt x="196" y="112"/>
                    <a:pt x="157" y="106"/>
                  </a:cubicBezTo>
                  <a:cubicBezTo>
                    <a:pt x="119" y="100"/>
                    <a:pt x="83" y="94"/>
                    <a:pt x="55" y="90"/>
                  </a:cubicBezTo>
                  <a:cubicBezTo>
                    <a:pt x="28" y="85"/>
                    <a:pt x="9" y="82"/>
                    <a:pt x="5" y="81"/>
                  </a:cubicBezTo>
                  <a:cubicBezTo>
                    <a:pt x="5" y="82"/>
                    <a:pt x="5" y="83"/>
                    <a:pt x="4" y="84"/>
                  </a:cubicBezTo>
                  <a:cubicBezTo>
                    <a:pt x="4" y="86"/>
                    <a:pt x="3" y="89"/>
                    <a:pt x="3" y="93"/>
                  </a:cubicBezTo>
                  <a:cubicBezTo>
                    <a:pt x="2" y="96"/>
                    <a:pt x="2" y="101"/>
                    <a:pt x="1" y="106"/>
                  </a:cubicBezTo>
                  <a:cubicBezTo>
                    <a:pt x="1" y="112"/>
                    <a:pt x="0" y="118"/>
                    <a:pt x="0" y="125"/>
                  </a:cubicBezTo>
                  <a:cubicBezTo>
                    <a:pt x="0" y="132"/>
                    <a:pt x="0" y="141"/>
                    <a:pt x="2" y="151"/>
                  </a:cubicBezTo>
                  <a:cubicBezTo>
                    <a:pt x="3" y="160"/>
                    <a:pt x="5" y="171"/>
                    <a:pt x="9" y="181"/>
                  </a:cubicBezTo>
                  <a:cubicBezTo>
                    <a:pt x="12" y="191"/>
                    <a:pt x="16" y="202"/>
                    <a:pt x="22" y="211"/>
                  </a:cubicBezTo>
                  <a:cubicBezTo>
                    <a:pt x="28" y="220"/>
                    <a:pt x="34" y="229"/>
                    <a:pt x="43" y="235"/>
                  </a:cubicBezTo>
                  <a:cubicBezTo>
                    <a:pt x="51" y="242"/>
                    <a:pt x="62" y="246"/>
                    <a:pt x="76" y="249"/>
                  </a:cubicBezTo>
                  <a:cubicBezTo>
                    <a:pt x="90" y="252"/>
                    <a:pt x="106" y="254"/>
                    <a:pt x="123" y="256"/>
                  </a:cubicBezTo>
                  <a:cubicBezTo>
                    <a:pt x="141" y="257"/>
                    <a:pt x="160" y="258"/>
                    <a:pt x="179" y="260"/>
                  </a:cubicBezTo>
                  <a:cubicBezTo>
                    <a:pt x="199" y="261"/>
                    <a:pt x="218" y="262"/>
                    <a:pt x="238" y="265"/>
                  </a:cubicBezTo>
                  <a:cubicBezTo>
                    <a:pt x="257" y="268"/>
                    <a:pt x="274" y="274"/>
                    <a:pt x="290" y="282"/>
                  </a:cubicBezTo>
                  <a:cubicBezTo>
                    <a:pt x="306" y="290"/>
                    <a:pt x="319" y="300"/>
                    <a:pt x="331" y="312"/>
                  </a:cubicBezTo>
                  <a:cubicBezTo>
                    <a:pt x="342" y="324"/>
                    <a:pt x="351" y="337"/>
                    <a:pt x="357" y="350"/>
                  </a:cubicBezTo>
                  <a:cubicBezTo>
                    <a:pt x="364" y="363"/>
                    <a:pt x="367" y="377"/>
                    <a:pt x="368" y="389"/>
                  </a:cubicBezTo>
                  <a:cubicBezTo>
                    <a:pt x="368" y="396"/>
                    <a:pt x="366" y="402"/>
                    <a:pt x="361" y="407"/>
                  </a:cubicBezTo>
                  <a:cubicBezTo>
                    <a:pt x="357" y="412"/>
                    <a:pt x="351" y="416"/>
                    <a:pt x="343" y="419"/>
                  </a:cubicBezTo>
                  <a:cubicBezTo>
                    <a:pt x="336" y="422"/>
                    <a:pt x="327" y="424"/>
                    <a:pt x="317" y="426"/>
                  </a:cubicBezTo>
                  <a:cubicBezTo>
                    <a:pt x="307" y="427"/>
                    <a:pt x="296" y="428"/>
                    <a:pt x="286" y="428"/>
                  </a:cubicBezTo>
                  <a:cubicBezTo>
                    <a:pt x="277" y="428"/>
                    <a:pt x="267" y="428"/>
                    <a:pt x="258" y="427"/>
                  </a:cubicBezTo>
                  <a:cubicBezTo>
                    <a:pt x="249" y="426"/>
                    <a:pt x="240" y="425"/>
                    <a:pt x="232" y="423"/>
                  </a:cubicBezTo>
                  <a:cubicBezTo>
                    <a:pt x="224" y="421"/>
                    <a:pt x="216" y="419"/>
                    <a:pt x="209" y="417"/>
                  </a:cubicBezTo>
                  <a:cubicBezTo>
                    <a:pt x="202" y="415"/>
                    <a:pt x="196" y="412"/>
                    <a:pt x="191" y="409"/>
                  </a:cubicBezTo>
                  <a:cubicBezTo>
                    <a:pt x="184" y="406"/>
                    <a:pt x="178" y="402"/>
                    <a:pt x="171" y="400"/>
                  </a:cubicBezTo>
                  <a:cubicBezTo>
                    <a:pt x="165" y="397"/>
                    <a:pt x="158" y="395"/>
                    <a:pt x="152" y="394"/>
                  </a:cubicBezTo>
                  <a:cubicBezTo>
                    <a:pt x="145" y="392"/>
                    <a:pt x="139" y="391"/>
                    <a:pt x="133" y="391"/>
                  </a:cubicBezTo>
                  <a:cubicBezTo>
                    <a:pt x="127" y="390"/>
                    <a:pt x="121" y="390"/>
                    <a:pt x="115" y="390"/>
                  </a:cubicBezTo>
                  <a:cubicBezTo>
                    <a:pt x="111" y="390"/>
                    <a:pt x="108" y="390"/>
                    <a:pt x="104" y="390"/>
                  </a:cubicBezTo>
                  <a:cubicBezTo>
                    <a:pt x="100" y="390"/>
                    <a:pt x="96" y="391"/>
                    <a:pt x="93" y="392"/>
                  </a:cubicBezTo>
                  <a:cubicBezTo>
                    <a:pt x="90" y="392"/>
                    <a:pt x="87" y="393"/>
                    <a:pt x="84" y="394"/>
                  </a:cubicBezTo>
                  <a:cubicBezTo>
                    <a:pt x="81" y="394"/>
                    <a:pt x="78" y="395"/>
                    <a:pt x="75" y="396"/>
                  </a:cubicBezTo>
                  <a:cubicBezTo>
                    <a:pt x="70" y="399"/>
                    <a:pt x="68" y="407"/>
                    <a:pt x="68" y="418"/>
                  </a:cubicBezTo>
                  <a:cubicBezTo>
                    <a:pt x="69" y="430"/>
                    <a:pt x="72" y="446"/>
                    <a:pt x="76" y="463"/>
                  </a:cubicBezTo>
                  <a:cubicBezTo>
                    <a:pt x="81" y="480"/>
                    <a:pt x="87" y="499"/>
                    <a:pt x="93" y="518"/>
                  </a:cubicBezTo>
                  <a:cubicBezTo>
                    <a:pt x="99" y="536"/>
                    <a:pt x="105" y="554"/>
                    <a:pt x="109" y="569"/>
                  </a:cubicBezTo>
                  <a:cubicBezTo>
                    <a:pt x="113" y="583"/>
                    <a:pt x="118" y="594"/>
                    <a:pt x="124" y="602"/>
                  </a:cubicBezTo>
                  <a:cubicBezTo>
                    <a:pt x="130" y="611"/>
                    <a:pt x="137" y="617"/>
                    <a:pt x="145" y="621"/>
                  </a:cubicBezTo>
                  <a:cubicBezTo>
                    <a:pt x="152" y="625"/>
                    <a:pt x="161" y="628"/>
                    <a:pt x="170" y="630"/>
                  </a:cubicBezTo>
                  <a:cubicBezTo>
                    <a:pt x="180" y="631"/>
                    <a:pt x="190" y="631"/>
                    <a:pt x="200" y="631"/>
                  </a:cubicBezTo>
                  <a:cubicBezTo>
                    <a:pt x="201" y="631"/>
                    <a:pt x="202" y="631"/>
                    <a:pt x="203" y="631"/>
                  </a:cubicBezTo>
                  <a:cubicBezTo>
                    <a:pt x="204" y="631"/>
                    <a:pt x="205" y="631"/>
                    <a:pt x="206" y="631"/>
                  </a:cubicBezTo>
                  <a:cubicBezTo>
                    <a:pt x="207" y="631"/>
                    <a:pt x="208" y="631"/>
                    <a:pt x="209" y="631"/>
                  </a:cubicBezTo>
                  <a:cubicBezTo>
                    <a:pt x="210" y="631"/>
                    <a:pt x="211" y="631"/>
                    <a:pt x="212" y="631"/>
                  </a:cubicBezTo>
                  <a:cubicBezTo>
                    <a:pt x="224" y="631"/>
                    <a:pt x="288" y="630"/>
                    <a:pt x="382" y="629"/>
                  </a:cubicBezTo>
                  <a:cubicBezTo>
                    <a:pt x="476" y="628"/>
                    <a:pt x="598" y="627"/>
                    <a:pt x="726" y="626"/>
                  </a:cubicBezTo>
                  <a:cubicBezTo>
                    <a:pt x="853" y="625"/>
                    <a:pt x="985" y="624"/>
                    <a:pt x="1098" y="623"/>
                  </a:cubicBezTo>
                  <a:cubicBezTo>
                    <a:pt x="1211" y="622"/>
                    <a:pt x="1304" y="621"/>
                    <a:pt x="1353" y="621"/>
                  </a:cubicBezTo>
                  <a:cubicBezTo>
                    <a:pt x="1355" y="621"/>
                    <a:pt x="1357" y="621"/>
                    <a:pt x="1359" y="621"/>
                  </a:cubicBezTo>
                  <a:cubicBezTo>
                    <a:pt x="1361" y="621"/>
                    <a:pt x="1362" y="621"/>
                    <a:pt x="1364" y="621"/>
                  </a:cubicBezTo>
                  <a:cubicBezTo>
                    <a:pt x="1366" y="621"/>
                    <a:pt x="1368" y="621"/>
                    <a:pt x="1370" y="621"/>
                  </a:cubicBezTo>
                  <a:cubicBezTo>
                    <a:pt x="1372" y="621"/>
                    <a:pt x="1374" y="621"/>
                    <a:pt x="1376" y="621"/>
                  </a:cubicBezTo>
                  <a:cubicBezTo>
                    <a:pt x="1411" y="621"/>
                    <a:pt x="1436" y="619"/>
                    <a:pt x="1452" y="616"/>
                  </a:cubicBezTo>
                  <a:cubicBezTo>
                    <a:pt x="1469" y="613"/>
                    <a:pt x="1478" y="609"/>
                    <a:pt x="1482" y="604"/>
                  </a:cubicBezTo>
                  <a:cubicBezTo>
                    <a:pt x="1487" y="600"/>
                    <a:pt x="1487" y="596"/>
                    <a:pt x="1486" y="593"/>
                  </a:cubicBezTo>
                  <a:close/>
                </a:path>
              </a:pathLst>
            </a:custGeom>
            <a:gradFill rotWithShape="1">
              <a:gsLst>
                <a:gs pos="0">
                  <a:srgbClr val="EAEAEA"/>
                </a:gs>
                <a:gs pos="100000">
                  <a:srgbClr val="C0C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2" name="Freeform 21">
              <a:extLst>
                <a:ext uri="{FF2B5EF4-FFF2-40B4-BE49-F238E27FC236}">
                  <a16:creationId xmlns:a16="http://schemas.microsoft.com/office/drawing/2014/main" id="{CBB6CE55-D3CE-41D0-ADD2-2B5952FE85AD}"/>
                </a:ext>
              </a:extLst>
            </p:cNvPr>
            <p:cNvSpPr>
              <a:spLocks noEditPoints="1"/>
            </p:cNvSpPr>
            <p:nvPr/>
          </p:nvSpPr>
          <p:spPr bwMode="auto">
            <a:xfrm>
              <a:off x="3679825" y="1363663"/>
              <a:ext cx="714375" cy="1685925"/>
            </a:xfrm>
            <a:custGeom>
              <a:avLst/>
              <a:gdLst>
                <a:gd name="T0" fmla="*/ 2147483647 w 486"/>
                <a:gd name="T1" fmla="*/ 2147483647 h 1145"/>
                <a:gd name="T2" fmla="*/ 2147483647 w 486"/>
                <a:gd name="T3" fmla="*/ 2147483647 h 1145"/>
                <a:gd name="T4" fmla="*/ 2147483647 w 486"/>
                <a:gd name="T5" fmla="*/ 2147483647 h 1145"/>
                <a:gd name="T6" fmla="*/ 2147483647 w 486"/>
                <a:gd name="T7" fmla="*/ 2147483647 h 1145"/>
                <a:gd name="T8" fmla="*/ 2147483647 w 486"/>
                <a:gd name="T9" fmla="*/ 2147483647 h 1145"/>
                <a:gd name="T10" fmla="*/ 2147483647 w 486"/>
                <a:gd name="T11" fmla="*/ 2147483647 h 1145"/>
                <a:gd name="T12" fmla="*/ 2147483647 w 486"/>
                <a:gd name="T13" fmla="*/ 2147483647 h 1145"/>
                <a:gd name="T14" fmla="*/ 2147483647 w 486"/>
                <a:gd name="T15" fmla="*/ 2147483647 h 1145"/>
                <a:gd name="T16" fmla="*/ 2147483647 w 486"/>
                <a:gd name="T17" fmla="*/ 2147483647 h 1145"/>
                <a:gd name="T18" fmla="*/ 2147483647 w 486"/>
                <a:gd name="T19" fmla="*/ 2147483647 h 1145"/>
                <a:gd name="T20" fmla="*/ 2147483647 w 486"/>
                <a:gd name="T21" fmla="*/ 2147483647 h 1145"/>
                <a:gd name="T22" fmla="*/ 2147483647 w 486"/>
                <a:gd name="T23" fmla="*/ 2147483647 h 1145"/>
                <a:gd name="T24" fmla="*/ 2147483647 w 486"/>
                <a:gd name="T25" fmla="*/ 2147483647 h 1145"/>
                <a:gd name="T26" fmla="*/ 2147483647 w 486"/>
                <a:gd name="T27" fmla="*/ 2147483647 h 1145"/>
                <a:gd name="T28" fmla="*/ 2147483647 w 486"/>
                <a:gd name="T29" fmla="*/ 2147483647 h 1145"/>
                <a:gd name="T30" fmla="*/ 2147483647 w 486"/>
                <a:gd name="T31" fmla="*/ 2147483647 h 1145"/>
                <a:gd name="T32" fmla="*/ 2147483647 w 486"/>
                <a:gd name="T33" fmla="*/ 2147483647 h 1145"/>
                <a:gd name="T34" fmla="*/ 2147483647 w 486"/>
                <a:gd name="T35" fmla="*/ 2147483647 h 1145"/>
                <a:gd name="T36" fmla="*/ 2147483647 w 486"/>
                <a:gd name="T37" fmla="*/ 2147483647 h 1145"/>
                <a:gd name="T38" fmla="*/ 2147483647 w 486"/>
                <a:gd name="T39" fmla="*/ 2147483647 h 1145"/>
                <a:gd name="T40" fmla="*/ 2147483647 w 486"/>
                <a:gd name="T41" fmla="*/ 2147483647 h 1145"/>
                <a:gd name="T42" fmla="*/ 2147483647 w 486"/>
                <a:gd name="T43" fmla="*/ 2147483647 h 1145"/>
                <a:gd name="T44" fmla="*/ 2147483647 w 486"/>
                <a:gd name="T45" fmla="*/ 2147483647 h 1145"/>
                <a:gd name="T46" fmla="*/ 2147483647 w 486"/>
                <a:gd name="T47" fmla="*/ 2147483647 h 1145"/>
                <a:gd name="T48" fmla="*/ 2147483647 w 486"/>
                <a:gd name="T49" fmla="*/ 2147483647 h 1145"/>
                <a:gd name="T50" fmla="*/ 2147483647 w 486"/>
                <a:gd name="T51" fmla="*/ 2147483647 h 1145"/>
                <a:gd name="T52" fmla="*/ 2147483647 w 486"/>
                <a:gd name="T53" fmla="*/ 2147483647 h 1145"/>
                <a:gd name="T54" fmla="*/ 2147483647 w 486"/>
                <a:gd name="T55" fmla="*/ 2147483647 h 1145"/>
                <a:gd name="T56" fmla="*/ 2147483647 w 486"/>
                <a:gd name="T57" fmla="*/ 2147483647 h 1145"/>
                <a:gd name="T58" fmla="*/ 2147483647 w 486"/>
                <a:gd name="T59" fmla="*/ 2147483647 h 1145"/>
                <a:gd name="T60" fmla="*/ 2147483647 w 486"/>
                <a:gd name="T61" fmla="*/ 2147483647 h 1145"/>
                <a:gd name="T62" fmla="*/ 2147483647 w 486"/>
                <a:gd name="T63" fmla="*/ 2147483647 h 1145"/>
                <a:gd name="T64" fmla="*/ 2147483647 w 486"/>
                <a:gd name="T65" fmla="*/ 2147483647 h 1145"/>
                <a:gd name="T66" fmla="*/ 2147483647 w 486"/>
                <a:gd name="T67" fmla="*/ 2147483647 h 1145"/>
                <a:gd name="T68" fmla="*/ 2147483647 w 486"/>
                <a:gd name="T69" fmla="*/ 2147483647 h 1145"/>
                <a:gd name="T70" fmla="*/ 2147483647 w 486"/>
                <a:gd name="T71" fmla="*/ 2147483647 h 1145"/>
                <a:gd name="T72" fmla="*/ 2147483647 w 486"/>
                <a:gd name="T73" fmla="*/ 2147483647 h 1145"/>
                <a:gd name="T74" fmla="*/ 2147483647 w 486"/>
                <a:gd name="T75" fmla="*/ 2147483647 h 1145"/>
                <a:gd name="T76" fmla="*/ 2147483647 w 486"/>
                <a:gd name="T77" fmla="*/ 2147483647 h 1145"/>
                <a:gd name="T78" fmla="*/ 2147483647 w 486"/>
                <a:gd name="T79" fmla="*/ 2147483647 h 1145"/>
                <a:gd name="T80" fmla="*/ 2147483647 w 486"/>
                <a:gd name="T81" fmla="*/ 2147483647 h 1145"/>
                <a:gd name="T82" fmla="*/ 2147483647 w 486"/>
                <a:gd name="T83" fmla="*/ 2147483647 h 1145"/>
                <a:gd name="T84" fmla="*/ 2147483647 w 486"/>
                <a:gd name="T85" fmla="*/ 2147483647 h 1145"/>
                <a:gd name="T86" fmla="*/ 2147483647 w 486"/>
                <a:gd name="T87" fmla="*/ 2147483647 h 1145"/>
                <a:gd name="T88" fmla="*/ 2147483647 w 486"/>
                <a:gd name="T89" fmla="*/ 2147483647 h 1145"/>
                <a:gd name="T90" fmla="*/ 2147483647 w 486"/>
                <a:gd name="T91" fmla="*/ 2147483647 h 1145"/>
                <a:gd name="T92" fmla="*/ 2147483647 w 486"/>
                <a:gd name="T93" fmla="*/ 2147483647 h 1145"/>
                <a:gd name="T94" fmla="*/ 2147483647 w 486"/>
                <a:gd name="T95" fmla="*/ 2147483647 h 1145"/>
                <a:gd name="T96" fmla="*/ 2147483647 w 486"/>
                <a:gd name="T97" fmla="*/ 2147483647 h 1145"/>
                <a:gd name="T98" fmla="*/ 2147483647 w 486"/>
                <a:gd name="T99" fmla="*/ 2147483647 h 1145"/>
                <a:gd name="T100" fmla="*/ 2147483647 w 486"/>
                <a:gd name="T101" fmla="*/ 2147483647 h 1145"/>
                <a:gd name="T102" fmla="*/ 2147483647 w 486"/>
                <a:gd name="T103" fmla="*/ 2147483647 h 1145"/>
                <a:gd name="T104" fmla="*/ 2147483647 w 486"/>
                <a:gd name="T105" fmla="*/ 2147483647 h 1145"/>
                <a:gd name="T106" fmla="*/ 2147483647 w 486"/>
                <a:gd name="T107" fmla="*/ 2147483647 h 1145"/>
                <a:gd name="T108" fmla="*/ 2147483647 w 486"/>
                <a:gd name="T109" fmla="*/ 2147483647 h 1145"/>
                <a:gd name="T110" fmla="*/ 2147483647 w 486"/>
                <a:gd name="T111" fmla="*/ 2147483647 h 1145"/>
                <a:gd name="T112" fmla="*/ 2147483647 w 486"/>
                <a:gd name="T113" fmla="*/ 2147483647 h 1145"/>
                <a:gd name="T114" fmla="*/ 2147483647 w 486"/>
                <a:gd name="T115" fmla="*/ 2147483647 h 1145"/>
                <a:gd name="T116" fmla="*/ 2147483647 w 486"/>
                <a:gd name="T117" fmla="*/ 2147483647 h 1145"/>
                <a:gd name="T118" fmla="*/ 2147483647 w 486"/>
                <a:gd name="T119" fmla="*/ 2147483647 h 1145"/>
                <a:gd name="T120" fmla="*/ 2147483647 w 486"/>
                <a:gd name="T121" fmla="*/ 2147483647 h 1145"/>
                <a:gd name="T122" fmla="*/ 2147483647 w 486"/>
                <a:gd name="T123" fmla="*/ 2147483647 h 11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6"/>
                <a:gd name="T187" fmla="*/ 0 h 1145"/>
                <a:gd name="T188" fmla="*/ 486 w 486"/>
                <a:gd name="T189" fmla="*/ 1145 h 114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6" h="1145">
                  <a:moveTo>
                    <a:pt x="56" y="1136"/>
                  </a:moveTo>
                  <a:cubicBezTo>
                    <a:pt x="67" y="1145"/>
                    <a:pt x="102" y="1144"/>
                    <a:pt x="117" y="1131"/>
                  </a:cubicBezTo>
                  <a:cubicBezTo>
                    <a:pt x="132" y="1118"/>
                    <a:pt x="147" y="1089"/>
                    <a:pt x="153" y="1084"/>
                  </a:cubicBezTo>
                  <a:cubicBezTo>
                    <a:pt x="160" y="1078"/>
                    <a:pt x="164" y="1076"/>
                    <a:pt x="164" y="1076"/>
                  </a:cubicBezTo>
                  <a:cubicBezTo>
                    <a:pt x="165" y="1096"/>
                    <a:pt x="165" y="1096"/>
                    <a:pt x="165" y="1096"/>
                  </a:cubicBezTo>
                  <a:cubicBezTo>
                    <a:pt x="172" y="1095"/>
                    <a:pt x="172" y="1095"/>
                    <a:pt x="172" y="1095"/>
                  </a:cubicBezTo>
                  <a:cubicBezTo>
                    <a:pt x="172" y="1095"/>
                    <a:pt x="171" y="1071"/>
                    <a:pt x="175" y="1066"/>
                  </a:cubicBezTo>
                  <a:cubicBezTo>
                    <a:pt x="180" y="1060"/>
                    <a:pt x="185" y="1036"/>
                    <a:pt x="177" y="1023"/>
                  </a:cubicBezTo>
                  <a:cubicBezTo>
                    <a:pt x="169" y="1011"/>
                    <a:pt x="166" y="966"/>
                    <a:pt x="167" y="951"/>
                  </a:cubicBezTo>
                  <a:cubicBezTo>
                    <a:pt x="168" y="935"/>
                    <a:pt x="173" y="869"/>
                    <a:pt x="167" y="846"/>
                  </a:cubicBezTo>
                  <a:cubicBezTo>
                    <a:pt x="162" y="823"/>
                    <a:pt x="170" y="775"/>
                    <a:pt x="177" y="762"/>
                  </a:cubicBezTo>
                  <a:cubicBezTo>
                    <a:pt x="183" y="749"/>
                    <a:pt x="191" y="723"/>
                    <a:pt x="191" y="723"/>
                  </a:cubicBezTo>
                  <a:cubicBezTo>
                    <a:pt x="240" y="731"/>
                    <a:pt x="240" y="731"/>
                    <a:pt x="240" y="731"/>
                  </a:cubicBezTo>
                  <a:cubicBezTo>
                    <a:pt x="240" y="731"/>
                    <a:pt x="240" y="770"/>
                    <a:pt x="247" y="799"/>
                  </a:cubicBezTo>
                  <a:cubicBezTo>
                    <a:pt x="253" y="828"/>
                    <a:pt x="251" y="872"/>
                    <a:pt x="251" y="882"/>
                  </a:cubicBezTo>
                  <a:cubicBezTo>
                    <a:pt x="251" y="892"/>
                    <a:pt x="255" y="934"/>
                    <a:pt x="247" y="955"/>
                  </a:cubicBezTo>
                  <a:cubicBezTo>
                    <a:pt x="240" y="976"/>
                    <a:pt x="235" y="999"/>
                    <a:pt x="236" y="1008"/>
                  </a:cubicBezTo>
                  <a:cubicBezTo>
                    <a:pt x="236" y="1017"/>
                    <a:pt x="243" y="1091"/>
                    <a:pt x="258" y="1102"/>
                  </a:cubicBezTo>
                  <a:cubicBezTo>
                    <a:pt x="273" y="1113"/>
                    <a:pt x="299" y="1111"/>
                    <a:pt x="297" y="1088"/>
                  </a:cubicBezTo>
                  <a:cubicBezTo>
                    <a:pt x="296" y="1066"/>
                    <a:pt x="287" y="1045"/>
                    <a:pt x="285" y="1034"/>
                  </a:cubicBezTo>
                  <a:cubicBezTo>
                    <a:pt x="282" y="1023"/>
                    <a:pt x="277" y="1020"/>
                    <a:pt x="277" y="1010"/>
                  </a:cubicBezTo>
                  <a:cubicBezTo>
                    <a:pt x="277" y="1000"/>
                    <a:pt x="276" y="1003"/>
                    <a:pt x="276" y="992"/>
                  </a:cubicBezTo>
                  <a:cubicBezTo>
                    <a:pt x="276" y="980"/>
                    <a:pt x="281" y="963"/>
                    <a:pt x="281" y="963"/>
                  </a:cubicBezTo>
                  <a:cubicBezTo>
                    <a:pt x="281" y="963"/>
                    <a:pt x="316" y="886"/>
                    <a:pt x="315" y="843"/>
                  </a:cubicBezTo>
                  <a:cubicBezTo>
                    <a:pt x="314" y="800"/>
                    <a:pt x="313" y="786"/>
                    <a:pt x="313" y="768"/>
                  </a:cubicBezTo>
                  <a:cubicBezTo>
                    <a:pt x="314" y="751"/>
                    <a:pt x="322" y="736"/>
                    <a:pt x="322" y="736"/>
                  </a:cubicBezTo>
                  <a:cubicBezTo>
                    <a:pt x="359" y="724"/>
                    <a:pt x="359" y="724"/>
                    <a:pt x="359" y="724"/>
                  </a:cubicBezTo>
                  <a:cubicBezTo>
                    <a:pt x="342" y="561"/>
                    <a:pt x="342" y="561"/>
                    <a:pt x="342" y="561"/>
                  </a:cubicBezTo>
                  <a:cubicBezTo>
                    <a:pt x="342" y="561"/>
                    <a:pt x="356" y="551"/>
                    <a:pt x="363" y="552"/>
                  </a:cubicBezTo>
                  <a:cubicBezTo>
                    <a:pt x="370" y="552"/>
                    <a:pt x="386" y="548"/>
                    <a:pt x="391" y="545"/>
                  </a:cubicBezTo>
                  <a:cubicBezTo>
                    <a:pt x="396" y="542"/>
                    <a:pt x="410" y="535"/>
                    <a:pt x="415" y="527"/>
                  </a:cubicBezTo>
                  <a:cubicBezTo>
                    <a:pt x="421" y="519"/>
                    <a:pt x="486" y="431"/>
                    <a:pt x="485" y="418"/>
                  </a:cubicBezTo>
                  <a:cubicBezTo>
                    <a:pt x="484" y="404"/>
                    <a:pt x="467" y="355"/>
                    <a:pt x="433" y="302"/>
                  </a:cubicBezTo>
                  <a:cubicBezTo>
                    <a:pt x="400" y="249"/>
                    <a:pt x="383" y="234"/>
                    <a:pt x="371" y="229"/>
                  </a:cubicBezTo>
                  <a:cubicBezTo>
                    <a:pt x="359" y="224"/>
                    <a:pt x="347" y="213"/>
                    <a:pt x="347" y="213"/>
                  </a:cubicBezTo>
                  <a:cubicBezTo>
                    <a:pt x="347" y="213"/>
                    <a:pt x="346" y="212"/>
                    <a:pt x="346" y="209"/>
                  </a:cubicBezTo>
                  <a:cubicBezTo>
                    <a:pt x="349" y="206"/>
                    <a:pt x="352" y="203"/>
                    <a:pt x="354" y="200"/>
                  </a:cubicBezTo>
                  <a:cubicBezTo>
                    <a:pt x="358" y="193"/>
                    <a:pt x="354" y="178"/>
                    <a:pt x="347" y="168"/>
                  </a:cubicBezTo>
                  <a:cubicBezTo>
                    <a:pt x="347" y="162"/>
                    <a:pt x="346" y="157"/>
                    <a:pt x="340" y="144"/>
                  </a:cubicBezTo>
                  <a:cubicBezTo>
                    <a:pt x="331" y="126"/>
                    <a:pt x="330" y="123"/>
                    <a:pt x="330" y="114"/>
                  </a:cubicBezTo>
                  <a:cubicBezTo>
                    <a:pt x="331" y="113"/>
                    <a:pt x="331" y="111"/>
                    <a:pt x="331" y="110"/>
                  </a:cubicBezTo>
                  <a:cubicBezTo>
                    <a:pt x="333" y="122"/>
                    <a:pt x="348" y="147"/>
                    <a:pt x="354" y="156"/>
                  </a:cubicBezTo>
                  <a:cubicBezTo>
                    <a:pt x="360" y="166"/>
                    <a:pt x="355" y="195"/>
                    <a:pt x="355" y="195"/>
                  </a:cubicBezTo>
                  <a:cubicBezTo>
                    <a:pt x="355" y="195"/>
                    <a:pt x="355" y="195"/>
                    <a:pt x="357" y="185"/>
                  </a:cubicBezTo>
                  <a:cubicBezTo>
                    <a:pt x="359" y="175"/>
                    <a:pt x="362" y="160"/>
                    <a:pt x="351" y="143"/>
                  </a:cubicBezTo>
                  <a:cubicBezTo>
                    <a:pt x="340" y="126"/>
                    <a:pt x="339" y="119"/>
                    <a:pt x="338" y="100"/>
                  </a:cubicBezTo>
                  <a:cubicBezTo>
                    <a:pt x="338" y="95"/>
                    <a:pt x="336" y="90"/>
                    <a:pt x="332" y="85"/>
                  </a:cubicBezTo>
                  <a:cubicBezTo>
                    <a:pt x="331" y="78"/>
                    <a:pt x="329" y="71"/>
                    <a:pt x="324" y="63"/>
                  </a:cubicBezTo>
                  <a:cubicBezTo>
                    <a:pt x="319" y="56"/>
                    <a:pt x="311" y="50"/>
                    <a:pt x="303" y="45"/>
                  </a:cubicBezTo>
                  <a:cubicBezTo>
                    <a:pt x="288" y="30"/>
                    <a:pt x="253" y="7"/>
                    <a:pt x="253" y="7"/>
                  </a:cubicBezTo>
                  <a:cubicBezTo>
                    <a:pt x="253" y="7"/>
                    <a:pt x="215" y="0"/>
                    <a:pt x="199" y="27"/>
                  </a:cubicBezTo>
                  <a:cubicBezTo>
                    <a:pt x="183" y="55"/>
                    <a:pt x="169" y="72"/>
                    <a:pt x="158" y="90"/>
                  </a:cubicBezTo>
                  <a:cubicBezTo>
                    <a:pt x="147" y="108"/>
                    <a:pt x="140" y="117"/>
                    <a:pt x="150" y="137"/>
                  </a:cubicBezTo>
                  <a:cubicBezTo>
                    <a:pt x="151" y="139"/>
                    <a:pt x="152" y="142"/>
                    <a:pt x="153" y="144"/>
                  </a:cubicBezTo>
                  <a:cubicBezTo>
                    <a:pt x="149" y="152"/>
                    <a:pt x="146" y="160"/>
                    <a:pt x="149" y="166"/>
                  </a:cubicBezTo>
                  <a:cubicBezTo>
                    <a:pt x="152" y="175"/>
                    <a:pt x="155" y="183"/>
                    <a:pt x="155" y="191"/>
                  </a:cubicBezTo>
                  <a:cubicBezTo>
                    <a:pt x="154" y="194"/>
                    <a:pt x="154" y="196"/>
                    <a:pt x="154" y="198"/>
                  </a:cubicBezTo>
                  <a:cubicBezTo>
                    <a:pt x="153" y="201"/>
                    <a:pt x="151" y="204"/>
                    <a:pt x="148" y="206"/>
                  </a:cubicBezTo>
                  <a:cubicBezTo>
                    <a:pt x="137" y="216"/>
                    <a:pt x="137" y="216"/>
                    <a:pt x="137" y="216"/>
                  </a:cubicBezTo>
                  <a:cubicBezTo>
                    <a:pt x="137" y="216"/>
                    <a:pt x="150" y="212"/>
                    <a:pt x="155" y="204"/>
                  </a:cubicBezTo>
                  <a:cubicBezTo>
                    <a:pt x="157" y="210"/>
                    <a:pt x="157" y="210"/>
                    <a:pt x="157" y="210"/>
                  </a:cubicBezTo>
                  <a:cubicBezTo>
                    <a:pt x="157" y="210"/>
                    <a:pt x="118" y="230"/>
                    <a:pt x="111" y="265"/>
                  </a:cubicBezTo>
                  <a:cubicBezTo>
                    <a:pt x="103" y="300"/>
                    <a:pt x="100" y="313"/>
                    <a:pt x="100" y="313"/>
                  </a:cubicBezTo>
                  <a:cubicBezTo>
                    <a:pt x="14" y="265"/>
                    <a:pt x="14" y="265"/>
                    <a:pt x="14" y="265"/>
                  </a:cubicBezTo>
                  <a:cubicBezTo>
                    <a:pt x="0" y="296"/>
                    <a:pt x="0" y="296"/>
                    <a:pt x="0" y="296"/>
                  </a:cubicBezTo>
                  <a:cubicBezTo>
                    <a:pt x="85" y="376"/>
                    <a:pt x="85" y="376"/>
                    <a:pt x="85" y="376"/>
                  </a:cubicBezTo>
                  <a:cubicBezTo>
                    <a:pt x="85" y="376"/>
                    <a:pt x="71" y="428"/>
                    <a:pt x="81" y="435"/>
                  </a:cubicBezTo>
                  <a:cubicBezTo>
                    <a:pt x="91" y="442"/>
                    <a:pt x="131" y="461"/>
                    <a:pt x="139" y="461"/>
                  </a:cubicBezTo>
                  <a:cubicBezTo>
                    <a:pt x="147" y="461"/>
                    <a:pt x="154" y="461"/>
                    <a:pt x="154" y="461"/>
                  </a:cubicBezTo>
                  <a:cubicBezTo>
                    <a:pt x="154" y="461"/>
                    <a:pt x="138" y="522"/>
                    <a:pt x="139" y="528"/>
                  </a:cubicBezTo>
                  <a:cubicBezTo>
                    <a:pt x="139" y="534"/>
                    <a:pt x="139" y="534"/>
                    <a:pt x="139" y="534"/>
                  </a:cubicBezTo>
                  <a:cubicBezTo>
                    <a:pt x="139" y="534"/>
                    <a:pt x="125" y="599"/>
                    <a:pt x="119" y="617"/>
                  </a:cubicBezTo>
                  <a:cubicBezTo>
                    <a:pt x="113" y="634"/>
                    <a:pt x="107" y="658"/>
                    <a:pt x="103" y="671"/>
                  </a:cubicBezTo>
                  <a:cubicBezTo>
                    <a:pt x="100" y="684"/>
                    <a:pt x="95" y="701"/>
                    <a:pt x="95" y="701"/>
                  </a:cubicBezTo>
                  <a:cubicBezTo>
                    <a:pt x="97" y="706"/>
                    <a:pt x="97" y="706"/>
                    <a:pt x="97" y="706"/>
                  </a:cubicBezTo>
                  <a:cubicBezTo>
                    <a:pt x="97" y="706"/>
                    <a:pt x="87" y="803"/>
                    <a:pt x="94" y="830"/>
                  </a:cubicBezTo>
                  <a:cubicBezTo>
                    <a:pt x="101" y="857"/>
                    <a:pt x="123" y="1003"/>
                    <a:pt x="121" y="1024"/>
                  </a:cubicBezTo>
                  <a:cubicBezTo>
                    <a:pt x="120" y="1045"/>
                    <a:pt x="110" y="1078"/>
                    <a:pt x="92" y="1091"/>
                  </a:cubicBezTo>
                  <a:cubicBezTo>
                    <a:pt x="73" y="1105"/>
                    <a:pt x="46" y="1128"/>
                    <a:pt x="56" y="1136"/>
                  </a:cubicBezTo>
                  <a:close/>
                  <a:moveTo>
                    <a:pt x="328" y="92"/>
                  </a:moveTo>
                  <a:cubicBezTo>
                    <a:pt x="328" y="93"/>
                    <a:pt x="328" y="95"/>
                    <a:pt x="328" y="98"/>
                  </a:cubicBezTo>
                  <a:cubicBezTo>
                    <a:pt x="326" y="92"/>
                    <a:pt x="323" y="84"/>
                    <a:pt x="320" y="76"/>
                  </a:cubicBezTo>
                  <a:cubicBezTo>
                    <a:pt x="321" y="77"/>
                    <a:pt x="322" y="78"/>
                    <a:pt x="323" y="79"/>
                  </a:cubicBezTo>
                  <a:cubicBezTo>
                    <a:pt x="325" y="80"/>
                    <a:pt x="327" y="82"/>
                    <a:pt x="328" y="83"/>
                  </a:cubicBezTo>
                  <a:cubicBezTo>
                    <a:pt x="328" y="87"/>
                    <a:pt x="328" y="90"/>
                    <a:pt x="328" y="92"/>
                  </a:cubicBezTo>
                  <a:close/>
                  <a:moveTo>
                    <a:pt x="346" y="207"/>
                  </a:moveTo>
                  <a:cubicBezTo>
                    <a:pt x="344" y="200"/>
                    <a:pt x="343" y="189"/>
                    <a:pt x="344" y="179"/>
                  </a:cubicBezTo>
                  <a:cubicBezTo>
                    <a:pt x="347" y="183"/>
                    <a:pt x="349" y="186"/>
                    <a:pt x="351" y="189"/>
                  </a:cubicBezTo>
                  <a:cubicBezTo>
                    <a:pt x="354" y="194"/>
                    <a:pt x="350" y="201"/>
                    <a:pt x="346" y="207"/>
                  </a:cubicBezTo>
                  <a:close/>
                  <a:moveTo>
                    <a:pt x="334" y="392"/>
                  </a:moveTo>
                  <a:cubicBezTo>
                    <a:pt x="359" y="339"/>
                    <a:pt x="361" y="336"/>
                    <a:pt x="379" y="346"/>
                  </a:cubicBezTo>
                  <a:cubicBezTo>
                    <a:pt x="397" y="356"/>
                    <a:pt x="410" y="370"/>
                    <a:pt x="416" y="381"/>
                  </a:cubicBezTo>
                  <a:cubicBezTo>
                    <a:pt x="421" y="392"/>
                    <a:pt x="417" y="391"/>
                    <a:pt x="425" y="399"/>
                  </a:cubicBezTo>
                  <a:cubicBezTo>
                    <a:pt x="432" y="407"/>
                    <a:pt x="435" y="410"/>
                    <a:pt x="432" y="415"/>
                  </a:cubicBezTo>
                  <a:cubicBezTo>
                    <a:pt x="430" y="420"/>
                    <a:pt x="420" y="437"/>
                    <a:pt x="419" y="440"/>
                  </a:cubicBezTo>
                  <a:cubicBezTo>
                    <a:pt x="417" y="443"/>
                    <a:pt x="422" y="438"/>
                    <a:pt x="412" y="451"/>
                  </a:cubicBezTo>
                  <a:cubicBezTo>
                    <a:pt x="402" y="463"/>
                    <a:pt x="396" y="479"/>
                    <a:pt x="393" y="485"/>
                  </a:cubicBezTo>
                  <a:cubicBezTo>
                    <a:pt x="389" y="491"/>
                    <a:pt x="378" y="493"/>
                    <a:pt x="376" y="499"/>
                  </a:cubicBezTo>
                  <a:cubicBezTo>
                    <a:pt x="375" y="506"/>
                    <a:pt x="366" y="511"/>
                    <a:pt x="364" y="511"/>
                  </a:cubicBezTo>
                  <a:cubicBezTo>
                    <a:pt x="362" y="511"/>
                    <a:pt x="357" y="510"/>
                    <a:pt x="357" y="510"/>
                  </a:cubicBezTo>
                  <a:cubicBezTo>
                    <a:pt x="336" y="504"/>
                    <a:pt x="336" y="504"/>
                    <a:pt x="336" y="504"/>
                  </a:cubicBezTo>
                  <a:cubicBezTo>
                    <a:pt x="336" y="504"/>
                    <a:pt x="309" y="445"/>
                    <a:pt x="334" y="392"/>
                  </a:cubicBezTo>
                  <a:close/>
                  <a:moveTo>
                    <a:pt x="312" y="59"/>
                  </a:moveTo>
                  <a:cubicBezTo>
                    <a:pt x="320" y="64"/>
                    <a:pt x="324" y="70"/>
                    <a:pt x="326" y="76"/>
                  </a:cubicBezTo>
                  <a:cubicBezTo>
                    <a:pt x="322" y="71"/>
                    <a:pt x="318" y="67"/>
                    <a:pt x="314" y="63"/>
                  </a:cubicBezTo>
                  <a:cubicBezTo>
                    <a:pt x="314" y="61"/>
                    <a:pt x="313" y="60"/>
                    <a:pt x="312" y="59"/>
                  </a:cubicBezTo>
                  <a:close/>
                  <a:moveTo>
                    <a:pt x="158" y="133"/>
                  </a:moveTo>
                  <a:cubicBezTo>
                    <a:pt x="159" y="134"/>
                    <a:pt x="159" y="134"/>
                    <a:pt x="159" y="135"/>
                  </a:cubicBezTo>
                  <a:cubicBezTo>
                    <a:pt x="157" y="137"/>
                    <a:pt x="156" y="139"/>
                    <a:pt x="154" y="142"/>
                  </a:cubicBezTo>
                  <a:cubicBezTo>
                    <a:pt x="151" y="131"/>
                    <a:pt x="149" y="117"/>
                    <a:pt x="153" y="110"/>
                  </a:cubicBezTo>
                  <a:cubicBezTo>
                    <a:pt x="160" y="96"/>
                    <a:pt x="174" y="85"/>
                    <a:pt x="174" y="85"/>
                  </a:cubicBezTo>
                  <a:cubicBezTo>
                    <a:pt x="174" y="85"/>
                    <a:pt x="154" y="110"/>
                    <a:pt x="158" y="133"/>
                  </a:cubicBezTo>
                  <a:close/>
                  <a:moveTo>
                    <a:pt x="156" y="188"/>
                  </a:moveTo>
                  <a:cubicBezTo>
                    <a:pt x="155" y="178"/>
                    <a:pt x="155" y="167"/>
                    <a:pt x="155" y="164"/>
                  </a:cubicBezTo>
                  <a:cubicBezTo>
                    <a:pt x="156" y="162"/>
                    <a:pt x="157" y="159"/>
                    <a:pt x="159" y="156"/>
                  </a:cubicBezTo>
                  <a:cubicBezTo>
                    <a:pt x="159" y="156"/>
                    <a:pt x="159" y="156"/>
                    <a:pt x="159" y="156"/>
                  </a:cubicBezTo>
                  <a:cubicBezTo>
                    <a:pt x="159" y="156"/>
                    <a:pt x="159" y="156"/>
                    <a:pt x="159" y="156"/>
                  </a:cubicBezTo>
                  <a:cubicBezTo>
                    <a:pt x="160" y="154"/>
                    <a:pt x="161" y="152"/>
                    <a:pt x="163" y="151"/>
                  </a:cubicBezTo>
                  <a:cubicBezTo>
                    <a:pt x="166" y="160"/>
                    <a:pt x="167" y="164"/>
                    <a:pt x="163" y="170"/>
                  </a:cubicBezTo>
                  <a:cubicBezTo>
                    <a:pt x="160" y="175"/>
                    <a:pt x="158" y="182"/>
                    <a:pt x="156" y="188"/>
                  </a:cubicBezTo>
                  <a:close/>
                  <a:moveTo>
                    <a:pt x="155" y="358"/>
                  </a:moveTo>
                  <a:cubicBezTo>
                    <a:pt x="144" y="345"/>
                    <a:pt x="144" y="345"/>
                    <a:pt x="144" y="345"/>
                  </a:cubicBezTo>
                  <a:cubicBezTo>
                    <a:pt x="151" y="326"/>
                    <a:pt x="151" y="326"/>
                    <a:pt x="151" y="326"/>
                  </a:cubicBezTo>
                  <a:cubicBezTo>
                    <a:pt x="151" y="326"/>
                    <a:pt x="147" y="340"/>
                    <a:pt x="151" y="349"/>
                  </a:cubicBezTo>
                  <a:cubicBezTo>
                    <a:pt x="155" y="358"/>
                    <a:pt x="155" y="358"/>
                    <a:pt x="155" y="35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3" name="Freeform 22">
              <a:extLst>
                <a:ext uri="{FF2B5EF4-FFF2-40B4-BE49-F238E27FC236}">
                  <a16:creationId xmlns:a16="http://schemas.microsoft.com/office/drawing/2014/main" id="{AD324206-DCF2-4185-BB2C-C31A33DC9AD7}"/>
                </a:ext>
              </a:extLst>
            </p:cNvPr>
            <p:cNvSpPr>
              <a:spLocks/>
            </p:cNvSpPr>
            <p:nvPr/>
          </p:nvSpPr>
          <p:spPr bwMode="auto">
            <a:xfrm>
              <a:off x="4016375" y="1681163"/>
              <a:ext cx="120650" cy="92075"/>
            </a:xfrm>
            <a:custGeom>
              <a:avLst/>
              <a:gdLst>
                <a:gd name="T0" fmla="*/ 2147483647 w 82"/>
                <a:gd name="T1" fmla="*/ 0 h 62"/>
                <a:gd name="T2" fmla="*/ 2147483647 w 82"/>
                <a:gd name="T3" fmla="*/ 2147483647 h 62"/>
                <a:gd name="T4" fmla="*/ 0 w 82"/>
                <a:gd name="T5" fmla="*/ 2147483647 h 62"/>
                <a:gd name="T6" fmla="*/ 2147483647 w 82"/>
                <a:gd name="T7" fmla="*/ 2147483647 h 62"/>
                <a:gd name="T8" fmla="*/ 2147483647 w 82"/>
                <a:gd name="T9" fmla="*/ 2147483647 h 62"/>
                <a:gd name="T10" fmla="*/ 2147483647 w 82"/>
                <a:gd name="T11" fmla="*/ 2147483647 h 62"/>
                <a:gd name="T12" fmla="*/ 2147483647 w 82"/>
                <a:gd name="T13" fmla="*/ 0 h 62"/>
                <a:gd name="T14" fmla="*/ 0 60000 65536"/>
                <a:gd name="T15" fmla="*/ 0 60000 65536"/>
                <a:gd name="T16" fmla="*/ 0 60000 65536"/>
                <a:gd name="T17" fmla="*/ 0 60000 65536"/>
                <a:gd name="T18" fmla="*/ 0 60000 65536"/>
                <a:gd name="T19" fmla="*/ 0 60000 65536"/>
                <a:gd name="T20" fmla="*/ 0 60000 65536"/>
                <a:gd name="T21" fmla="*/ 0 w 82"/>
                <a:gd name="T22" fmla="*/ 0 h 62"/>
                <a:gd name="T23" fmla="*/ 82 w 82"/>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 h="62">
                  <a:moveTo>
                    <a:pt x="58" y="0"/>
                  </a:moveTo>
                  <a:cubicBezTo>
                    <a:pt x="58" y="0"/>
                    <a:pt x="20" y="18"/>
                    <a:pt x="10" y="37"/>
                  </a:cubicBezTo>
                  <a:cubicBezTo>
                    <a:pt x="0" y="57"/>
                    <a:pt x="0" y="57"/>
                    <a:pt x="0" y="57"/>
                  </a:cubicBezTo>
                  <a:cubicBezTo>
                    <a:pt x="29" y="62"/>
                    <a:pt x="29" y="62"/>
                    <a:pt x="29" y="62"/>
                  </a:cubicBezTo>
                  <a:cubicBezTo>
                    <a:pt x="29" y="62"/>
                    <a:pt x="39" y="31"/>
                    <a:pt x="56" y="19"/>
                  </a:cubicBezTo>
                  <a:cubicBezTo>
                    <a:pt x="72" y="7"/>
                    <a:pt x="82" y="1"/>
                    <a:pt x="82" y="1"/>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4" name="Freeform 23">
              <a:extLst>
                <a:ext uri="{FF2B5EF4-FFF2-40B4-BE49-F238E27FC236}">
                  <a16:creationId xmlns:a16="http://schemas.microsoft.com/office/drawing/2014/main" id="{F9051C7B-7DC6-4B54-A2AC-00A356CA785A}"/>
                </a:ext>
              </a:extLst>
            </p:cNvPr>
            <p:cNvSpPr>
              <a:spLocks/>
            </p:cNvSpPr>
            <p:nvPr/>
          </p:nvSpPr>
          <p:spPr bwMode="auto">
            <a:xfrm>
              <a:off x="3965575" y="1676400"/>
              <a:ext cx="38100" cy="85725"/>
            </a:xfrm>
            <a:custGeom>
              <a:avLst/>
              <a:gdLst>
                <a:gd name="T0" fmla="*/ 2147483647 w 26"/>
                <a:gd name="T1" fmla="*/ 0 h 59"/>
                <a:gd name="T2" fmla="*/ 2147483647 w 26"/>
                <a:gd name="T3" fmla="*/ 2147483647 h 59"/>
                <a:gd name="T4" fmla="*/ 0 w 26"/>
                <a:gd name="T5" fmla="*/ 2147483647 h 59"/>
                <a:gd name="T6" fmla="*/ 2147483647 w 26"/>
                <a:gd name="T7" fmla="*/ 2147483647 h 59"/>
                <a:gd name="T8" fmla="*/ 2147483647 w 26"/>
                <a:gd name="T9" fmla="*/ 2147483647 h 59"/>
                <a:gd name="T10" fmla="*/ 2147483647 w 26"/>
                <a:gd name="T11" fmla="*/ 0 h 59"/>
                <a:gd name="T12" fmla="*/ 0 60000 65536"/>
                <a:gd name="T13" fmla="*/ 0 60000 65536"/>
                <a:gd name="T14" fmla="*/ 0 60000 65536"/>
                <a:gd name="T15" fmla="*/ 0 60000 65536"/>
                <a:gd name="T16" fmla="*/ 0 60000 65536"/>
                <a:gd name="T17" fmla="*/ 0 60000 65536"/>
                <a:gd name="T18" fmla="*/ 0 w 26"/>
                <a:gd name="T19" fmla="*/ 0 h 59"/>
                <a:gd name="T20" fmla="*/ 26 w 26"/>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26" h="59">
                  <a:moveTo>
                    <a:pt x="3" y="0"/>
                  </a:moveTo>
                  <a:cubicBezTo>
                    <a:pt x="3" y="0"/>
                    <a:pt x="9" y="23"/>
                    <a:pt x="5" y="33"/>
                  </a:cubicBezTo>
                  <a:cubicBezTo>
                    <a:pt x="0" y="43"/>
                    <a:pt x="0" y="43"/>
                    <a:pt x="0" y="43"/>
                  </a:cubicBezTo>
                  <a:cubicBezTo>
                    <a:pt x="26" y="59"/>
                    <a:pt x="26" y="59"/>
                    <a:pt x="26" y="59"/>
                  </a:cubicBezTo>
                  <a:cubicBezTo>
                    <a:pt x="26" y="59"/>
                    <a:pt x="22" y="25"/>
                    <a:pt x="16" y="15"/>
                  </a:cubicBezTo>
                  <a:cubicBezTo>
                    <a:pt x="10" y="5"/>
                    <a:pt x="3" y="0"/>
                    <a:pt x="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5" name="Freeform 24">
              <a:extLst>
                <a:ext uri="{FF2B5EF4-FFF2-40B4-BE49-F238E27FC236}">
                  <a16:creationId xmlns:a16="http://schemas.microsoft.com/office/drawing/2014/main" id="{E0331AD0-7A3F-4562-9B34-8E85B90DB1B1}"/>
                </a:ext>
              </a:extLst>
            </p:cNvPr>
            <p:cNvSpPr>
              <a:spLocks/>
            </p:cNvSpPr>
            <p:nvPr/>
          </p:nvSpPr>
          <p:spPr bwMode="auto">
            <a:xfrm>
              <a:off x="2565400" y="1374775"/>
              <a:ext cx="415925" cy="1397000"/>
            </a:xfrm>
            <a:custGeom>
              <a:avLst/>
              <a:gdLst>
                <a:gd name="T0" fmla="*/ 2147483647 w 283"/>
                <a:gd name="T1" fmla="*/ 2147483647 h 949"/>
                <a:gd name="T2" fmla="*/ 2147483647 w 283"/>
                <a:gd name="T3" fmla="*/ 2147483647 h 949"/>
                <a:gd name="T4" fmla="*/ 2147483647 w 283"/>
                <a:gd name="T5" fmla="*/ 2147483647 h 949"/>
                <a:gd name="T6" fmla="*/ 2147483647 w 283"/>
                <a:gd name="T7" fmla="*/ 2147483647 h 949"/>
                <a:gd name="T8" fmla="*/ 2147483647 w 283"/>
                <a:gd name="T9" fmla="*/ 2147483647 h 949"/>
                <a:gd name="T10" fmla="*/ 2147483647 w 283"/>
                <a:gd name="T11" fmla="*/ 2147483647 h 949"/>
                <a:gd name="T12" fmla="*/ 2147483647 w 283"/>
                <a:gd name="T13" fmla="*/ 2147483647 h 949"/>
                <a:gd name="T14" fmla="*/ 2147483647 w 283"/>
                <a:gd name="T15" fmla="*/ 2147483647 h 949"/>
                <a:gd name="T16" fmla="*/ 2147483647 w 283"/>
                <a:gd name="T17" fmla="*/ 2147483647 h 949"/>
                <a:gd name="T18" fmla="*/ 2147483647 w 283"/>
                <a:gd name="T19" fmla="*/ 2147483647 h 949"/>
                <a:gd name="T20" fmla="*/ 2147483647 w 283"/>
                <a:gd name="T21" fmla="*/ 2147483647 h 949"/>
                <a:gd name="T22" fmla="*/ 2147483647 w 283"/>
                <a:gd name="T23" fmla="*/ 2147483647 h 949"/>
                <a:gd name="T24" fmla="*/ 2147483647 w 283"/>
                <a:gd name="T25" fmla="*/ 2147483647 h 949"/>
                <a:gd name="T26" fmla="*/ 2147483647 w 283"/>
                <a:gd name="T27" fmla="*/ 2147483647 h 949"/>
                <a:gd name="T28" fmla="*/ 2147483647 w 283"/>
                <a:gd name="T29" fmla="*/ 2147483647 h 949"/>
                <a:gd name="T30" fmla="*/ 2147483647 w 283"/>
                <a:gd name="T31" fmla="*/ 2147483647 h 949"/>
                <a:gd name="T32" fmla="*/ 2147483647 w 283"/>
                <a:gd name="T33" fmla="*/ 2147483647 h 949"/>
                <a:gd name="T34" fmla="*/ 2147483647 w 283"/>
                <a:gd name="T35" fmla="*/ 2147483647 h 949"/>
                <a:gd name="T36" fmla="*/ 2147483647 w 283"/>
                <a:gd name="T37" fmla="*/ 2147483647 h 949"/>
                <a:gd name="T38" fmla="*/ 2147483647 w 283"/>
                <a:gd name="T39" fmla="*/ 2147483647 h 949"/>
                <a:gd name="T40" fmla="*/ 2147483647 w 283"/>
                <a:gd name="T41" fmla="*/ 2147483647 h 949"/>
                <a:gd name="T42" fmla="*/ 2147483647 w 283"/>
                <a:gd name="T43" fmla="*/ 2147483647 h 949"/>
                <a:gd name="T44" fmla="*/ 2147483647 w 283"/>
                <a:gd name="T45" fmla="*/ 2147483647 h 949"/>
                <a:gd name="T46" fmla="*/ 2147483647 w 283"/>
                <a:gd name="T47" fmla="*/ 2147483647 h 949"/>
                <a:gd name="T48" fmla="*/ 2147483647 w 283"/>
                <a:gd name="T49" fmla="*/ 2147483647 h 949"/>
                <a:gd name="T50" fmla="*/ 2147483647 w 283"/>
                <a:gd name="T51" fmla="*/ 2147483647 h 949"/>
                <a:gd name="T52" fmla="*/ 2147483647 w 283"/>
                <a:gd name="T53" fmla="*/ 2147483647 h 949"/>
                <a:gd name="T54" fmla="*/ 2147483647 w 283"/>
                <a:gd name="T55" fmla="*/ 2147483647 h 949"/>
                <a:gd name="T56" fmla="*/ 2147483647 w 283"/>
                <a:gd name="T57" fmla="*/ 2147483647 h 949"/>
                <a:gd name="T58" fmla="*/ 2147483647 w 283"/>
                <a:gd name="T59" fmla="*/ 2147483647 h 949"/>
                <a:gd name="T60" fmla="*/ 2147483647 w 283"/>
                <a:gd name="T61" fmla="*/ 2147483647 h 949"/>
                <a:gd name="T62" fmla="*/ 2147483647 w 283"/>
                <a:gd name="T63" fmla="*/ 2147483647 h 949"/>
                <a:gd name="T64" fmla="*/ 0 w 283"/>
                <a:gd name="T65" fmla="*/ 2147483647 h 949"/>
                <a:gd name="T66" fmla="*/ 2147483647 w 283"/>
                <a:gd name="T67" fmla="*/ 2147483647 h 949"/>
                <a:gd name="T68" fmla="*/ 2147483647 w 283"/>
                <a:gd name="T69" fmla="*/ 2147483647 h 949"/>
                <a:gd name="T70" fmla="*/ 2147483647 w 283"/>
                <a:gd name="T71" fmla="*/ 2147483647 h 949"/>
                <a:gd name="T72" fmla="*/ 2147483647 w 283"/>
                <a:gd name="T73" fmla="*/ 2147483647 h 949"/>
                <a:gd name="T74" fmla="*/ 2147483647 w 283"/>
                <a:gd name="T75" fmla="*/ 2147483647 h 949"/>
                <a:gd name="T76" fmla="*/ 2147483647 w 283"/>
                <a:gd name="T77" fmla="*/ 2147483647 h 949"/>
                <a:gd name="T78" fmla="*/ 2147483647 w 283"/>
                <a:gd name="T79" fmla="*/ 2147483647 h 949"/>
                <a:gd name="T80" fmla="*/ 2147483647 w 283"/>
                <a:gd name="T81" fmla="*/ 2147483647 h 949"/>
                <a:gd name="T82" fmla="*/ 2147483647 w 283"/>
                <a:gd name="T83" fmla="*/ 2147483647 h 9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3"/>
                <a:gd name="T127" fmla="*/ 0 h 949"/>
                <a:gd name="T128" fmla="*/ 283 w 283"/>
                <a:gd name="T129" fmla="*/ 949 h 94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3" h="949">
                  <a:moveTo>
                    <a:pt x="91" y="143"/>
                  </a:moveTo>
                  <a:cubicBezTo>
                    <a:pt x="92" y="143"/>
                    <a:pt x="97" y="140"/>
                    <a:pt x="99" y="135"/>
                  </a:cubicBezTo>
                  <a:cubicBezTo>
                    <a:pt x="100" y="130"/>
                    <a:pt x="102" y="118"/>
                    <a:pt x="102" y="118"/>
                  </a:cubicBezTo>
                  <a:cubicBezTo>
                    <a:pt x="106" y="117"/>
                    <a:pt x="106" y="117"/>
                    <a:pt x="106" y="117"/>
                  </a:cubicBezTo>
                  <a:cubicBezTo>
                    <a:pt x="107" y="88"/>
                    <a:pt x="107" y="88"/>
                    <a:pt x="107" y="88"/>
                  </a:cubicBezTo>
                  <a:cubicBezTo>
                    <a:pt x="107" y="88"/>
                    <a:pt x="99" y="88"/>
                    <a:pt x="98" y="81"/>
                  </a:cubicBezTo>
                  <a:cubicBezTo>
                    <a:pt x="97" y="75"/>
                    <a:pt x="98" y="64"/>
                    <a:pt x="101" y="63"/>
                  </a:cubicBezTo>
                  <a:cubicBezTo>
                    <a:pt x="103" y="62"/>
                    <a:pt x="103" y="62"/>
                    <a:pt x="103" y="62"/>
                  </a:cubicBezTo>
                  <a:cubicBezTo>
                    <a:pt x="103" y="62"/>
                    <a:pt x="100" y="29"/>
                    <a:pt x="106" y="21"/>
                  </a:cubicBezTo>
                  <a:cubicBezTo>
                    <a:pt x="112" y="13"/>
                    <a:pt x="121" y="5"/>
                    <a:pt x="129" y="2"/>
                  </a:cubicBezTo>
                  <a:cubicBezTo>
                    <a:pt x="137" y="0"/>
                    <a:pt x="147" y="2"/>
                    <a:pt x="149" y="2"/>
                  </a:cubicBezTo>
                  <a:cubicBezTo>
                    <a:pt x="150" y="2"/>
                    <a:pt x="152" y="2"/>
                    <a:pt x="155" y="2"/>
                  </a:cubicBezTo>
                  <a:cubicBezTo>
                    <a:pt x="158" y="3"/>
                    <a:pt x="177" y="17"/>
                    <a:pt x="180" y="23"/>
                  </a:cubicBezTo>
                  <a:cubicBezTo>
                    <a:pt x="183" y="29"/>
                    <a:pt x="190" y="50"/>
                    <a:pt x="188" y="58"/>
                  </a:cubicBezTo>
                  <a:cubicBezTo>
                    <a:pt x="187" y="66"/>
                    <a:pt x="186" y="69"/>
                    <a:pt x="186" y="69"/>
                  </a:cubicBezTo>
                  <a:cubicBezTo>
                    <a:pt x="186" y="69"/>
                    <a:pt x="191" y="73"/>
                    <a:pt x="190" y="77"/>
                  </a:cubicBezTo>
                  <a:cubicBezTo>
                    <a:pt x="189" y="81"/>
                    <a:pt x="185" y="100"/>
                    <a:pt x="182" y="100"/>
                  </a:cubicBezTo>
                  <a:cubicBezTo>
                    <a:pt x="180" y="99"/>
                    <a:pt x="178" y="98"/>
                    <a:pt x="178" y="98"/>
                  </a:cubicBezTo>
                  <a:cubicBezTo>
                    <a:pt x="178" y="98"/>
                    <a:pt x="167" y="120"/>
                    <a:pt x="166" y="125"/>
                  </a:cubicBezTo>
                  <a:cubicBezTo>
                    <a:pt x="166" y="129"/>
                    <a:pt x="165" y="133"/>
                    <a:pt x="165" y="133"/>
                  </a:cubicBezTo>
                  <a:cubicBezTo>
                    <a:pt x="173" y="155"/>
                    <a:pt x="173" y="155"/>
                    <a:pt x="173" y="155"/>
                  </a:cubicBezTo>
                  <a:cubicBezTo>
                    <a:pt x="173" y="155"/>
                    <a:pt x="224" y="162"/>
                    <a:pt x="230" y="173"/>
                  </a:cubicBezTo>
                  <a:cubicBezTo>
                    <a:pt x="237" y="183"/>
                    <a:pt x="239" y="191"/>
                    <a:pt x="241" y="195"/>
                  </a:cubicBezTo>
                  <a:cubicBezTo>
                    <a:pt x="244" y="199"/>
                    <a:pt x="249" y="204"/>
                    <a:pt x="250" y="209"/>
                  </a:cubicBezTo>
                  <a:cubicBezTo>
                    <a:pt x="250" y="214"/>
                    <a:pt x="253" y="223"/>
                    <a:pt x="257" y="228"/>
                  </a:cubicBezTo>
                  <a:cubicBezTo>
                    <a:pt x="260" y="232"/>
                    <a:pt x="279" y="250"/>
                    <a:pt x="279" y="268"/>
                  </a:cubicBezTo>
                  <a:cubicBezTo>
                    <a:pt x="279" y="287"/>
                    <a:pt x="281" y="311"/>
                    <a:pt x="266" y="311"/>
                  </a:cubicBezTo>
                  <a:cubicBezTo>
                    <a:pt x="251" y="312"/>
                    <a:pt x="235" y="310"/>
                    <a:pt x="235" y="310"/>
                  </a:cubicBezTo>
                  <a:cubicBezTo>
                    <a:pt x="225" y="310"/>
                    <a:pt x="225" y="310"/>
                    <a:pt x="225" y="310"/>
                  </a:cubicBezTo>
                  <a:cubicBezTo>
                    <a:pt x="225" y="310"/>
                    <a:pt x="214" y="363"/>
                    <a:pt x="215" y="368"/>
                  </a:cubicBezTo>
                  <a:cubicBezTo>
                    <a:pt x="216" y="374"/>
                    <a:pt x="227" y="443"/>
                    <a:pt x="224" y="450"/>
                  </a:cubicBezTo>
                  <a:cubicBezTo>
                    <a:pt x="221" y="457"/>
                    <a:pt x="219" y="461"/>
                    <a:pt x="219" y="467"/>
                  </a:cubicBezTo>
                  <a:cubicBezTo>
                    <a:pt x="218" y="472"/>
                    <a:pt x="220" y="487"/>
                    <a:pt x="220" y="487"/>
                  </a:cubicBezTo>
                  <a:cubicBezTo>
                    <a:pt x="220" y="487"/>
                    <a:pt x="211" y="634"/>
                    <a:pt x="212" y="650"/>
                  </a:cubicBezTo>
                  <a:cubicBezTo>
                    <a:pt x="212" y="667"/>
                    <a:pt x="218" y="715"/>
                    <a:pt x="216" y="739"/>
                  </a:cubicBezTo>
                  <a:cubicBezTo>
                    <a:pt x="214" y="763"/>
                    <a:pt x="214" y="793"/>
                    <a:pt x="214" y="793"/>
                  </a:cubicBezTo>
                  <a:cubicBezTo>
                    <a:pt x="214" y="793"/>
                    <a:pt x="223" y="801"/>
                    <a:pt x="225" y="811"/>
                  </a:cubicBezTo>
                  <a:cubicBezTo>
                    <a:pt x="228" y="821"/>
                    <a:pt x="230" y="833"/>
                    <a:pt x="231" y="834"/>
                  </a:cubicBezTo>
                  <a:cubicBezTo>
                    <a:pt x="232" y="835"/>
                    <a:pt x="248" y="845"/>
                    <a:pt x="253" y="847"/>
                  </a:cubicBezTo>
                  <a:cubicBezTo>
                    <a:pt x="258" y="849"/>
                    <a:pt x="278" y="849"/>
                    <a:pt x="280" y="855"/>
                  </a:cubicBezTo>
                  <a:cubicBezTo>
                    <a:pt x="283" y="861"/>
                    <a:pt x="283" y="864"/>
                    <a:pt x="283" y="864"/>
                  </a:cubicBezTo>
                  <a:cubicBezTo>
                    <a:pt x="283" y="864"/>
                    <a:pt x="267" y="875"/>
                    <a:pt x="254" y="875"/>
                  </a:cubicBezTo>
                  <a:cubicBezTo>
                    <a:pt x="241" y="874"/>
                    <a:pt x="227" y="872"/>
                    <a:pt x="217" y="866"/>
                  </a:cubicBezTo>
                  <a:cubicBezTo>
                    <a:pt x="207" y="860"/>
                    <a:pt x="191" y="854"/>
                    <a:pt x="191" y="854"/>
                  </a:cubicBezTo>
                  <a:cubicBezTo>
                    <a:pt x="188" y="862"/>
                    <a:pt x="188" y="862"/>
                    <a:pt x="188" y="862"/>
                  </a:cubicBezTo>
                  <a:cubicBezTo>
                    <a:pt x="188" y="862"/>
                    <a:pt x="158" y="862"/>
                    <a:pt x="153" y="859"/>
                  </a:cubicBezTo>
                  <a:cubicBezTo>
                    <a:pt x="148" y="856"/>
                    <a:pt x="148" y="854"/>
                    <a:pt x="148" y="854"/>
                  </a:cubicBezTo>
                  <a:cubicBezTo>
                    <a:pt x="150" y="841"/>
                    <a:pt x="150" y="841"/>
                    <a:pt x="150" y="841"/>
                  </a:cubicBezTo>
                  <a:cubicBezTo>
                    <a:pt x="150" y="841"/>
                    <a:pt x="148" y="823"/>
                    <a:pt x="150" y="817"/>
                  </a:cubicBezTo>
                  <a:cubicBezTo>
                    <a:pt x="153" y="811"/>
                    <a:pt x="152" y="811"/>
                    <a:pt x="154" y="807"/>
                  </a:cubicBezTo>
                  <a:cubicBezTo>
                    <a:pt x="156" y="803"/>
                    <a:pt x="162" y="799"/>
                    <a:pt x="161" y="796"/>
                  </a:cubicBezTo>
                  <a:cubicBezTo>
                    <a:pt x="161" y="793"/>
                    <a:pt x="158" y="754"/>
                    <a:pt x="154" y="743"/>
                  </a:cubicBezTo>
                  <a:cubicBezTo>
                    <a:pt x="149" y="733"/>
                    <a:pt x="144" y="714"/>
                    <a:pt x="144" y="710"/>
                  </a:cubicBezTo>
                  <a:cubicBezTo>
                    <a:pt x="144" y="705"/>
                    <a:pt x="137" y="651"/>
                    <a:pt x="135" y="634"/>
                  </a:cubicBezTo>
                  <a:cubicBezTo>
                    <a:pt x="132" y="617"/>
                    <a:pt x="126" y="574"/>
                    <a:pt x="126" y="574"/>
                  </a:cubicBezTo>
                  <a:cubicBezTo>
                    <a:pt x="126" y="574"/>
                    <a:pt x="118" y="595"/>
                    <a:pt x="114" y="608"/>
                  </a:cubicBezTo>
                  <a:cubicBezTo>
                    <a:pt x="109" y="621"/>
                    <a:pt x="95" y="691"/>
                    <a:pt x="93" y="710"/>
                  </a:cubicBezTo>
                  <a:cubicBezTo>
                    <a:pt x="90" y="730"/>
                    <a:pt x="88" y="737"/>
                    <a:pt x="87" y="743"/>
                  </a:cubicBezTo>
                  <a:cubicBezTo>
                    <a:pt x="87" y="750"/>
                    <a:pt x="88" y="826"/>
                    <a:pt x="86" y="836"/>
                  </a:cubicBezTo>
                  <a:cubicBezTo>
                    <a:pt x="84" y="846"/>
                    <a:pt x="86" y="856"/>
                    <a:pt x="77" y="865"/>
                  </a:cubicBezTo>
                  <a:cubicBezTo>
                    <a:pt x="68" y="874"/>
                    <a:pt x="58" y="885"/>
                    <a:pt x="58" y="885"/>
                  </a:cubicBezTo>
                  <a:cubicBezTo>
                    <a:pt x="58" y="885"/>
                    <a:pt x="73" y="929"/>
                    <a:pt x="69" y="937"/>
                  </a:cubicBezTo>
                  <a:cubicBezTo>
                    <a:pt x="64" y="945"/>
                    <a:pt x="51" y="949"/>
                    <a:pt x="40" y="948"/>
                  </a:cubicBezTo>
                  <a:cubicBezTo>
                    <a:pt x="29" y="948"/>
                    <a:pt x="15" y="944"/>
                    <a:pt x="10" y="932"/>
                  </a:cubicBezTo>
                  <a:cubicBezTo>
                    <a:pt x="6" y="921"/>
                    <a:pt x="9" y="882"/>
                    <a:pt x="9" y="882"/>
                  </a:cubicBezTo>
                  <a:cubicBezTo>
                    <a:pt x="0" y="853"/>
                    <a:pt x="0" y="853"/>
                    <a:pt x="0" y="853"/>
                  </a:cubicBezTo>
                  <a:cubicBezTo>
                    <a:pt x="0" y="853"/>
                    <a:pt x="3" y="841"/>
                    <a:pt x="8" y="838"/>
                  </a:cubicBezTo>
                  <a:cubicBezTo>
                    <a:pt x="13" y="835"/>
                    <a:pt x="18" y="828"/>
                    <a:pt x="15" y="820"/>
                  </a:cubicBezTo>
                  <a:cubicBezTo>
                    <a:pt x="11" y="811"/>
                    <a:pt x="15" y="713"/>
                    <a:pt x="16" y="708"/>
                  </a:cubicBezTo>
                  <a:cubicBezTo>
                    <a:pt x="17" y="704"/>
                    <a:pt x="18" y="680"/>
                    <a:pt x="18" y="676"/>
                  </a:cubicBezTo>
                  <a:cubicBezTo>
                    <a:pt x="19" y="672"/>
                    <a:pt x="36" y="598"/>
                    <a:pt x="34" y="586"/>
                  </a:cubicBezTo>
                  <a:cubicBezTo>
                    <a:pt x="33" y="574"/>
                    <a:pt x="37" y="535"/>
                    <a:pt x="37" y="532"/>
                  </a:cubicBezTo>
                  <a:cubicBezTo>
                    <a:pt x="37" y="529"/>
                    <a:pt x="39" y="470"/>
                    <a:pt x="40" y="468"/>
                  </a:cubicBezTo>
                  <a:cubicBezTo>
                    <a:pt x="41" y="466"/>
                    <a:pt x="42" y="447"/>
                    <a:pt x="42" y="447"/>
                  </a:cubicBezTo>
                  <a:cubicBezTo>
                    <a:pt x="42" y="447"/>
                    <a:pt x="30" y="421"/>
                    <a:pt x="37" y="402"/>
                  </a:cubicBezTo>
                  <a:cubicBezTo>
                    <a:pt x="43" y="383"/>
                    <a:pt x="57" y="332"/>
                    <a:pt x="57" y="331"/>
                  </a:cubicBezTo>
                  <a:cubicBezTo>
                    <a:pt x="57" y="330"/>
                    <a:pt x="58" y="321"/>
                    <a:pt x="58" y="321"/>
                  </a:cubicBezTo>
                  <a:cubicBezTo>
                    <a:pt x="58" y="321"/>
                    <a:pt x="49" y="296"/>
                    <a:pt x="43" y="286"/>
                  </a:cubicBezTo>
                  <a:cubicBezTo>
                    <a:pt x="38" y="276"/>
                    <a:pt x="21" y="240"/>
                    <a:pt x="24" y="219"/>
                  </a:cubicBezTo>
                  <a:cubicBezTo>
                    <a:pt x="27" y="198"/>
                    <a:pt x="25" y="193"/>
                    <a:pt x="28" y="184"/>
                  </a:cubicBezTo>
                  <a:cubicBezTo>
                    <a:pt x="31" y="176"/>
                    <a:pt x="34" y="168"/>
                    <a:pt x="36" y="165"/>
                  </a:cubicBezTo>
                  <a:cubicBezTo>
                    <a:pt x="37" y="163"/>
                    <a:pt x="52" y="153"/>
                    <a:pt x="58" y="151"/>
                  </a:cubicBezTo>
                  <a:cubicBezTo>
                    <a:pt x="65" y="148"/>
                    <a:pt x="73" y="149"/>
                    <a:pt x="78" y="148"/>
                  </a:cubicBezTo>
                  <a:cubicBezTo>
                    <a:pt x="84" y="147"/>
                    <a:pt x="91" y="143"/>
                    <a:pt x="91" y="1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6" name="Freeform 25">
              <a:extLst>
                <a:ext uri="{FF2B5EF4-FFF2-40B4-BE49-F238E27FC236}">
                  <a16:creationId xmlns:a16="http://schemas.microsoft.com/office/drawing/2014/main" id="{C880EB4D-5F8F-450E-93ED-E3A503097DBB}"/>
                </a:ext>
              </a:extLst>
            </p:cNvPr>
            <p:cNvSpPr>
              <a:spLocks/>
            </p:cNvSpPr>
            <p:nvPr/>
          </p:nvSpPr>
          <p:spPr bwMode="auto">
            <a:xfrm>
              <a:off x="2763838" y="1603375"/>
              <a:ext cx="114300" cy="303213"/>
            </a:xfrm>
            <a:custGeom>
              <a:avLst/>
              <a:gdLst>
                <a:gd name="T0" fmla="*/ 2147483647 w 77"/>
                <a:gd name="T1" fmla="*/ 0 h 206"/>
                <a:gd name="T2" fmla="*/ 2147483647 w 77"/>
                <a:gd name="T3" fmla="*/ 2147483647 h 206"/>
                <a:gd name="T4" fmla="*/ 2147483647 w 77"/>
                <a:gd name="T5" fmla="*/ 0 h 206"/>
                <a:gd name="T6" fmla="*/ 2147483647 w 77"/>
                <a:gd name="T7" fmla="*/ 2147483647 h 206"/>
                <a:gd name="T8" fmla="*/ 2147483647 w 77"/>
                <a:gd name="T9" fmla="*/ 2147483647 h 206"/>
                <a:gd name="T10" fmla="*/ 2147483647 w 77"/>
                <a:gd name="T11" fmla="*/ 2147483647 h 206"/>
                <a:gd name="T12" fmla="*/ 2147483647 w 77"/>
                <a:gd name="T13" fmla="*/ 2147483647 h 206"/>
                <a:gd name="T14" fmla="*/ 2147483647 w 77"/>
                <a:gd name="T15" fmla="*/ 2147483647 h 206"/>
                <a:gd name="T16" fmla="*/ 2147483647 w 77"/>
                <a:gd name="T17" fmla="*/ 2147483647 h 206"/>
                <a:gd name="T18" fmla="*/ 2147483647 w 77"/>
                <a:gd name="T19" fmla="*/ 2147483647 h 206"/>
                <a:gd name="T20" fmla="*/ 2147483647 w 77"/>
                <a:gd name="T21" fmla="*/ 2147483647 h 206"/>
                <a:gd name="T22" fmla="*/ 2147483647 w 77"/>
                <a:gd name="T23" fmla="*/ 2147483647 h 206"/>
                <a:gd name="T24" fmla="*/ 2147483647 w 77"/>
                <a:gd name="T25" fmla="*/ 2147483647 h 206"/>
                <a:gd name="T26" fmla="*/ 2147483647 w 77"/>
                <a:gd name="T27" fmla="*/ 2147483647 h 206"/>
                <a:gd name="T28" fmla="*/ 0 w 77"/>
                <a:gd name="T29" fmla="*/ 2147483647 h 206"/>
                <a:gd name="T30" fmla="*/ 2147483647 w 7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7"/>
                <a:gd name="T49" fmla="*/ 0 h 206"/>
                <a:gd name="T50" fmla="*/ 77 w 7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7" h="206">
                  <a:moveTo>
                    <a:pt x="7" y="0"/>
                  </a:moveTo>
                  <a:cubicBezTo>
                    <a:pt x="7" y="0"/>
                    <a:pt x="16" y="3"/>
                    <a:pt x="19" y="2"/>
                  </a:cubicBezTo>
                  <a:cubicBezTo>
                    <a:pt x="21" y="0"/>
                    <a:pt x="21" y="0"/>
                    <a:pt x="21" y="0"/>
                  </a:cubicBezTo>
                  <a:cubicBezTo>
                    <a:pt x="21" y="0"/>
                    <a:pt x="28" y="6"/>
                    <a:pt x="29" y="8"/>
                  </a:cubicBezTo>
                  <a:cubicBezTo>
                    <a:pt x="30" y="10"/>
                    <a:pt x="27" y="24"/>
                    <a:pt x="27" y="24"/>
                  </a:cubicBezTo>
                  <a:cubicBezTo>
                    <a:pt x="27" y="24"/>
                    <a:pt x="30" y="41"/>
                    <a:pt x="37" y="48"/>
                  </a:cubicBezTo>
                  <a:cubicBezTo>
                    <a:pt x="44" y="55"/>
                    <a:pt x="58" y="94"/>
                    <a:pt x="58" y="94"/>
                  </a:cubicBezTo>
                  <a:cubicBezTo>
                    <a:pt x="58" y="94"/>
                    <a:pt x="71" y="165"/>
                    <a:pt x="74" y="171"/>
                  </a:cubicBezTo>
                  <a:cubicBezTo>
                    <a:pt x="77" y="178"/>
                    <a:pt x="77" y="179"/>
                    <a:pt x="77" y="179"/>
                  </a:cubicBezTo>
                  <a:cubicBezTo>
                    <a:pt x="61" y="206"/>
                    <a:pt x="61" y="206"/>
                    <a:pt x="61" y="206"/>
                  </a:cubicBezTo>
                  <a:cubicBezTo>
                    <a:pt x="61" y="206"/>
                    <a:pt x="34" y="182"/>
                    <a:pt x="29" y="171"/>
                  </a:cubicBezTo>
                  <a:cubicBezTo>
                    <a:pt x="23" y="161"/>
                    <a:pt x="14" y="74"/>
                    <a:pt x="15" y="66"/>
                  </a:cubicBezTo>
                  <a:cubicBezTo>
                    <a:pt x="15" y="59"/>
                    <a:pt x="13" y="32"/>
                    <a:pt x="13" y="32"/>
                  </a:cubicBezTo>
                  <a:cubicBezTo>
                    <a:pt x="14" y="25"/>
                    <a:pt x="14" y="25"/>
                    <a:pt x="14" y="25"/>
                  </a:cubicBezTo>
                  <a:cubicBezTo>
                    <a:pt x="0" y="8"/>
                    <a:pt x="0" y="8"/>
                    <a:pt x="0" y="8"/>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7" name="Freeform 26">
              <a:extLst>
                <a:ext uri="{FF2B5EF4-FFF2-40B4-BE49-F238E27FC236}">
                  <a16:creationId xmlns:a16="http://schemas.microsoft.com/office/drawing/2014/main" id="{4ECE66E9-7C8D-4A73-9B0D-C88C315C273E}"/>
                </a:ext>
              </a:extLst>
            </p:cNvPr>
            <p:cNvSpPr>
              <a:spLocks noEditPoints="1"/>
            </p:cNvSpPr>
            <p:nvPr/>
          </p:nvSpPr>
          <p:spPr bwMode="auto">
            <a:xfrm>
              <a:off x="5303838" y="1601788"/>
              <a:ext cx="928687" cy="2643187"/>
            </a:xfrm>
            <a:custGeom>
              <a:avLst/>
              <a:gdLst>
                <a:gd name="T0" fmla="*/ 2147483647 w 630"/>
                <a:gd name="T1" fmla="*/ 2147483647 h 1795"/>
                <a:gd name="T2" fmla="*/ 2147483647 w 630"/>
                <a:gd name="T3" fmla="*/ 2147483647 h 1795"/>
                <a:gd name="T4" fmla="*/ 2147483647 w 630"/>
                <a:gd name="T5" fmla="*/ 2147483647 h 1795"/>
                <a:gd name="T6" fmla="*/ 2147483647 w 630"/>
                <a:gd name="T7" fmla="*/ 2147483647 h 1795"/>
                <a:gd name="T8" fmla="*/ 2147483647 w 630"/>
                <a:gd name="T9" fmla="*/ 2147483647 h 1795"/>
                <a:gd name="T10" fmla="*/ 2147483647 w 630"/>
                <a:gd name="T11" fmla="*/ 2147483647 h 1795"/>
                <a:gd name="T12" fmla="*/ 2147483647 w 630"/>
                <a:gd name="T13" fmla="*/ 2147483647 h 1795"/>
                <a:gd name="T14" fmla="*/ 2147483647 w 630"/>
                <a:gd name="T15" fmla="*/ 2147483647 h 1795"/>
                <a:gd name="T16" fmla="*/ 2147483647 w 630"/>
                <a:gd name="T17" fmla="*/ 2147483647 h 1795"/>
                <a:gd name="T18" fmla="*/ 2147483647 w 630"/>
                <a:gd name="T19" fmla="*/ 2147483647 h 1795"/>
                <a:gd name="T20" fmla="*/ 2147483647 w 630"/>
                <a:gd name="T21" fmla="*/ 2147483647 h 1795"/>
                <a:gd name="T22" fmla="*/ 2147483647 w 630"/>
                <a:gd name="T23" fmla="*/ 2147483647 h 1795"/>
                <a:gd name="T24" fmla="*/ 2147483647 w 630"/>
                <a:gd name="T25" fmla="*/ 2147483647 h 1795"/>
                <a:gd name="T26" fmla="*/ 2147483647 w 630"/>
                <a:gd name="T27" fmla="*/ 2147483647 h 1795"/>
                <a:gd name="T28" fmla="*/ 2147483647 w 630"/>
                <a:gd name="T29" fmla="*/ 2147483647 h 1795"/>
                <a:gd name="T30" fmla="*/ 2147483647 w 630"/>
                <a:gd name="T31" fmla="*/ 2147483647 h 1795"/>
                <a:gd name="T32" fmla="*/ 2147483647 w 630"/>
                <a:gd name="T33" fmla="*/ 2147483647 h 1795"/>
                <a:gd name="T34" fmla="*/ 2147483647 w 630"/>
                <a:gd name="T35" fmla="*/ 2147483647 h 1795"/>
                <a:gd name="T36" fmla="*/ 2147483647 w 630"/>
                <a:gd name="T37" fmla="*/ 2147483647 h 1795"/>
                <a:gd name="T38" fmla="*/ 2147483647 w 630"/>
                <a:gd name="T39" fmla="*/ 2147483647 h 1795"/>
                <a:gd name="T40" fmla="*/ 2147483647 w 630"/>
                <a:gd name="T41" fmla="*/ 2147483647 h 1795"/>
                <a:gd name="T42" fmla="*/ 2147483647 w 630"/>
                <a:gd name="T43" fmla="*/ 2147483647 h 1795"/>
                <a:gd name="T44" fmla="*/ 2147483647 w 630"/>
                <a:gd name="T45" fmla="*/ 2147483647 h 1795"/>
                <a:gd name="T46" fmla="*/ 2147483647 w 630"/>
                <a:gd name="T47" fmla="*/ 2147483647 h 1795"/>
                <a:gd name="T48" fmla="*/ 2147483647 w 630"/>
                <a:gd name="T49" fmla="*/ 2147483647 h 1795"/>
                <a:gd name="T50" fmla="*/ 2147483647 w 630"/>
                <a:gd name="T51" fmla="*/ 2147483647 h 1795"/>
                <a:gd name="T52" fmla="*/ 2147483647 w 630"/>
                <a:gd name="T53" fmla="*/ 2147483647 h 1795"/>
                <a:gd name="T54" fmla="*/ 2147483647 w 630"/>
                <a:gd name="T55" fmla="*/ 2147483647 h 1795"/>
                <a:gd name="T56" fmla="*/ 2147483647 w 630"/>
                <a:gd name="T57" fmla="*/ 2147483647 h 1795"/>
                <a:gd name="T58" fmla="*/ 2147483647 w 630"/>
                <a:gd name="T59" fmla="*/ 2147483647 h 1795"/>
                <a:gd name="T60" fmla="*/ 2147483647 w 630"/>
                <a:gd name="T61" fmla="*/ 2147483647 h 1795"/>
                <a:gd name="T62" fmla="*/ 2147483647 w 630"/>
                <a:gd name="T63" fmla="*/ 2147483647 h 1795"/>
                <a:gd name="T64" fmla="*/ 2147483647 w 630"/>
                <a:gd name="T65" fmla="*/ 2147483647 h 1795"/>
                <a:gd name="T66" fmla="*/ 2147483647 w 630"/>
                <a:gd name="T67" fmla="*/ 2147483647 h 1795"/>
                <a:gd name="T68" fmla="*/ 2147483647 w 630"/>
                <a:gd name="T69" fmla="*/ 2147483647 h 1795"/>
                <a:gd name="T70" fmla="*/ 2147483647 w 630"/>
                <a:gd name="T71" fmla="*/ 2147483647 h 1795"/>
                <a:gd name="T72" fmla="*/ 2147483647 w 630"/>
                <a:gd name="T73" fmla="*/ 2147483647 h 1795"/>
                <a:gd name="T74" fmla="*/ 2147483647 w 630"/>
                <a:gd name="T75" fmla="*/ 2147483647 h 1795"/>
                <a:gd name="T76" fmla="*/ 2147483647 w 630"/>
                <a:gd name="T77" fmla="*/ 2147483647 h 1795"/>
                <a:gd name="T78" fmla="*/ 2147483647 w 630"/>
                <a:gd name="T79" fmla="*/ 2147483647 h 1795"/>
                <a:gd name="T80" fmla="*/ 2147483647 w 630"/>
                <a:gd name="T81" fmla="*/ 2147483647 h 1795"/>
                <a:gd name="T82" fmla="*/ 2147483647 w 630"/>
                <a:gd name="T83" fmla="*/ 2147483647 h 1795"/>
                <a:gd name="T84" fmla="*/ 2147483647 w 630"/>
                <a:gd name="T85" fmla="*/ 2147483647 h 1795"/>
                <a:gd name="T86" fmla="*/ 2147483647 w 630"/>
                <a:gd name="T87" fmla="*/ 2147483647 h 1795"/>
                <a:gd name="T88" fmla="*/ 2147483647 w 630"/>
                <a:gd name="T89" fmla="*/ 2147483647 h 1795"/>
                <a:gd name="T90" fmla="*/ 2147483647 w 630"/>
                <a:gd name="T91" fmla="*/ 2147483647 h 1795"/>
                <a:gd name="T92" fmla="*/ 2147483647 w 630"/>
                <a:gd name="T93" fmla="*/ 2147483647 h 1795"/>
                <a:gd name="T94" fmla="*/ 2147483647 w 630"/>
                <a:gd name="T95" fmla="*/ 2147483647 h 1795"/>
                <a:gd name="T96" fmla="*/ 2147483647 w 630"/>
                <a:gd name="T97" fmla="*/ 2147483647 h 1795"/>
                <a:gd name="T98" fmla="*/ 2147483647 w 630"/>
                <a:gd name="T99" fmla="*/ 2147483647 h 1795"/>
                <a:gd name="T100" fmla="*/ 2147483647 w 630"/>
                <a:gd name="T101" fmla="*/ 2147483647 h 1795"/>
                <a:gd name="T102" fmla="*/ 2147483647 w 630"/>
                <a:gd name="T103" fmla="*/ 2147483647 h 1795"/>
                <a:gd name="T104" fmla="*/ 2147483647 w 630"/>
                <a:gd name="T105" fmla="*/ 2147483647 h 1795"/>
                <a:gd name="T106" fmla="*/ 2147483647 w 630"/>
                <a:gd name="T107" fmla="*/ 2147483647 h 1795"/>
                <a:gd name="T108" fmla="*/ 2147483647 w 630"/>
                <a:gd name="T109" fmla="*/ 2147483647 h 1795"/>
                <a:gd name="T110" fmla="*/ 2147483647 w 630"/>
                <a:gd name="T111" fmla="*/ 2147483647 h 1795"/>
                <a:gd name="T112" fmla="*/ 2147483647 w 630"/>
                <a:gd name="T113" fmla="*/ 2147483647 h 1795"/>
                <a:gd name="T114" fmla="*/ 2147483647 w 630"/>
                <a:gd name="T115" fmla="*/ 2147483647 h 1795"/>
                <a:gd name="T116" fmla="*/ 2147483647 w 630"/>
                <a:gd name="T117" fmla="*/ 2147483647 h 1795"/>
                <a:gd name="T118" fmla="*/ 2147483647 w 630"/>
                <a:gd name="T119" fmla="*/ 2147483647 h 1795"/>
                <a:gd name="T120" fmla="*/ 2147483647 w 630"/>
                <a:gd name="T121" fmla="*/ 2147483647 h 1795"/>
                <a:gd name="T122" fmla="*/ 2147483647 w 630"/>
                <a:gd name="T123" fmla="*/ 2147483647 h 17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30"/>
                <a:gd name="T187" fmla="*/ 0 h 1795"/>
                <a:gd name="T188" fmla="*/ 630 w 630"/>
                <a:gd name="T189" fmla="*/ 1795 h 179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30" h="1795">
                  <a:moveTo>
                    <a:pt x="28" y="785"/>
                  </a:moveTo>
                  <a:cubicBezTo>
                    <a:pt x="28" y="809"/>
                    <a:pt x="36" y="827"/>
                    <a:pt x="35" y="834"/>
                  </a:cubicBezTo>
                  <a:cubicBezTo>
                    <a:pt x="35" y="842"/>
                    <a:pt x="28" y="852"/>
                    <a:pt x="31" y="858"/>
                  </a:cubicBezTo>
                  <a:cubicBezTo>
                    <a:pt x="34" y="863"/>
                    <a:pt x="41" y="857"/>
                    <a:pt x="47" y="848"/>
                  </a:cubicBezTo>
                  <a:cubicBezTo>
                    <a:pt x="52" y="839"/>
                    <a:pt x="61" y="840"/>
                    <a:pt x="61" y="840"/>
                  </a:cubicBezTo>
                  <a:cubicBezTo>
                    <a:pt x="61" y="840"/>
                    <a:pt x="62" y="861"/>
                    <a:pt x="61" y="882"/>
                  </a:cubicBezTo>
                  <a:cubicBezTo>
                    <a:pt x="61" y="903"/>
                    <a:pt x="74" y="922"/>
                    <a:pt x="78" y="929"/>
                  </a:cubicBezTo>
                  <a:cubicBezTo>
                    <a:pt x="82" y="937"/>
                    <a:pt x="93" y="943"/>
                    <a:pt x="93" y="943"/>
                  </a:cubicBezTo>
                  <a:cubicBezTo>
                    <a:pt x="93" y="943"/>
                    <a:pt x="93" y="943"/>
                    <a:pt x="97" y="948"/>
                  </a:cubicBezTo>
                  <a:cubicBezTo>
                    <a:pt x="101" y="954"/>
                    <a:pt x="113" y="958"/>
                    <a:pt x="113" y="958"/>
                  </a:cubicBezTo>
                  <a:cubicBezTo>
                    <a:pt x="113" y="958"/>
                    <a:pt x="113" y="965"/>
                    <a:pt x="113" y="977"/>
                  </a:cubicBezTo>
                  <a:cubicBezTo>
                    <a:pt x="112" y="990"/>
                    <a:pt x="115" y="1007"/>
                    <a:pt x="126" y="1026"/>
                  </a:cubicBezTo>
                  <a:cubicBezTo>
                    <a:pt x="137" y="1044"/>
                    <a:pt x="127" y="1073"/>
                    <a:pt x="127" y="1087"/>
                  </a:cubicBezTo>
                  <a:cubicBezTo>
                    <a:pt x="128" y="1101"/>
                    <a:pt x="130" y="1115"/>
                    <a:pt x="130" y="1151"/>
                  </a:cubicBezTo>
                  <a:cubicBezTo>
                    <a:pt x="130" y="1187"/>
                    <a:pt x="118" y="1242"/>
                    <a:pt x="119" y="1267"/>
                  </a:cubicBezTo>
                  <a:cubicBezTo>
                    <a:pt x="121" y="1291"/>
                    <a:pt x="116" y="1292"/>
                    <a:pt x="106" y="1342"/>
                  </a:cubicBezTo>
                  <a:cubicBezTo>
                    <a:pt x="96" y="1392"/>
                    <a:pt x="104" y="1418"/>
                    <a:pt x="108" y="1460"/>
                  </a:cubicBezTo>
                  <a:cubicBezTo>
                    <a:pt x="111" y="1502"/>
                    <a:pt x="106" y="1541"/>
                    <a:pt x="113" y="1551"/>
                  </a:cubicBezTo>
                  <a:cubicBezTo>
                    <a:pt x="120" y="1560"/>
                    <a:pt x="114" y="1560"/>
                    <a:pt x="96" y="1569"/>
                  </a:cubicBezTo>
                  <a:cubicBezTo>
                    <a:pt x="77" y="1577"/>
                    <a:pt x="84" y="1578"/>
                    <a:pt x="81" y="1604"/>
                  </a:cubicBezTo>
                  <a:cubicBezTo>
                    <a:pt x="79" y="1631"/>
                    <a:pt x="94" y="1644"/>
                    <a:pt x="94" y="1644"/>
                  </a:cubicBezTo>
                  <a:cubicBezTo>
                    <a:pt x="94" y="1644"/>
                    <a:pt x="83" y="1682"/>
                    <a:pt x="78" y="1713"/>
                  </a:cubicBezTo>
                  <a:cubicBezTo>
                    <a:pt x="74" y="1743"/>
                    <a:pt x="75" y="1757"/>
                    <a:pt x="89" y="1776"/>
                  </a:cubicBezTo>
                  <a:cubicBezTo>
                    <a:pt x="102" y="1795"/>
                    <a:pt x="134" y="1794"/>
                    <a:pt x="155" y="1787"/>
                  </a:cubicBezTo>
                  <a:cubicBezTo>
                    <a:pt x="176" y="1781"/>
                    <a:pt x="179" y="1759"/>
                    <a:pt x="183" y="1742"/>
                  </a:cubicBezTo>
                  <a:cubicBezTo>
                    <a:pt x="186" y="1725"/>
                    <a:pt x="187" y="1648"/>
                    <a:pt x="187" y="1648"/>
                  </a:cubicBezTo>
                  <a:cubicBezTo>
                    <a:pt x="187" y="1648"/>
                    <a:pt x="187" y="1648"/>
                    <a:pt x="196" y="1641"/>
                  </a:cubicBezTo>
                  <a:cubicBezTo>
                    <a:pt x="204" y="1634"/>
                    <a:pt x="207" y="1623"/>
                    <a:pt x="208" y="1608"/>
                  </a:cubicBezTo>
                  <a:cubicBezTo>
                    <a:pt x="208" y="1592"/>
                    <a:pt x="216" y="1581"/>
                    <a:pt x="229" y="1562"/>
                  </a:cubicBezTo>
                  <a:cubicBezTo>
                    <a:pt x="241" y="1542"/>
                    <a:pt x="235" y="1519"/>
                    <a:pt x="232" y="1492"/>
                  </a:cubicBezTo>
                  <a:cubicBezTo>
                    <a:pt x="229" y="1464"/>
                    <a:pt x="229" y="1379"/>
                    <a:pt x="240" y="1358"/>
                  </a:cubicBezTo>
                  <a:cubicBezTo>
                    <a:pt x="250" y="1337"/>
                    <a:pt x="235" y="1298"/>
                    <a:pt x="239" y="1280"/>
                  </a:cubicBezTo>
                  <a:cubicBezTo>
                    <a:pt x="243" y="1262"/>
                    <a:pt x="253" y="1238"/>
                    <a:pt x="253" y="1221"/>
                  </a:cubicBezTo>
                  <a:cubicBezTo>
                    <a:pt x="253" y="1203"/>
                    <a:pt x="262" y="1173"/>
                    <a:pt x="275" y="1145"/>
                  </a:cubicBezTo>
                  <a:cubicBezTo>
                    <a:pt x="287" y="1117"/>
                    <a:pt x="314" y="1026"/>
                    <a:pt x="315" y="1022"/>
                  </a:cubicBezTo>
                  <a:cubicBezTo>
                    <a:pt x="315" y="1019"/>
                    <a:pt x="320" y="1019"/>
                    <a:pt x="322" y="1030"/>
                  </a:cubicBezTo>
                  <a:cubicBezTo>
                    <a:pt x="324" y="1042"/>
                    <a:pt x="323" y="1042"/>
                    <a:pt x="321" y="1085"/>
                  </a:cubicBezTo>
                  <a:cubicBezTo>
                    <a:pt x="320" y="1129"/>
                    <a:pt x="341" y="1192"/>
                    <a:pt x="342" y="1218"/>
                  </a:cubicBezTo>
                  <a:cubicBezTo>
                    <a:pt x="343" y="1244"/>
                    <a:pt x="349" y="1285"/>
                    <a:pt x="339" y="1331"/>
                  </a:cubicBezTo>
                  <a:cubicBezTo>
                    <a:pt x="329" y="1376"/>
                    <a:pt x="341" y="1439"/>
                    <a:pt x="341" y="1449"/>
                  </a:cubicBezTo>
                  <a:cubicBezTo>
                    <a:pt x="340" y="1473"/>
                    <a:pt x="340" y="1473"/>
                    <a:pt x="340" y="1473"/>
                  </a:cubicBezTo>
                  <a:cubicBezTo>
                    <a:pt x="340" y="1483"/>
                    <a:pt x="337" y="1480"/>
                    <a:pt x="335" y="1486"/>
                  </a:cubicBezTo>
                  <a:cubicBezTo>
                    <a:pt x="333" y="1492"/>
                    <a:pt x="336" y="1500"/>
                    <a:pt x="337" y="1518"/>
                  </a:cubicBezTo>
                  <a:cubicBezTo>
                    <a:pt x="338" y="1535"/>
                    <a:pt x="338" y="1544"/>
                    <a:pt x="338" y="1544"/>
                  </a:cubicBezTo>
                  <a:cubicBezTo>
                    <a:pt x="338" y="1544"/>
                    <a:pt x="339" y="1548"/>
                    <a:pt x="343" y="1555"/>
                  </a:cubicBezTo>
                  <a:cubicBezTo>
                    <a:pt x="347" y="1562"/>
                    <a:pt x="383" y="1568"/>
                    <a:pt x="410" y="1578"/>
                  </a:cubicBezTo>
                  <a:cubicBezTo>
                    <a:pt x="438" y="1588"/>
                    <a:pt x="453" y="1607"/>
                    <a:pt x="478" y="1618"/>
                  </a:cubicBezTo>
                  <a:cubicBezTo>
                    <a:pt x="502" y="1628"/>
                    <a:pt x="534" y="1626"/>
                    <a:pt x="547" y="1619"/>
                  </a:cubicBezTo>
                  <a:cubicBezTo>
                    <a:pt x="561" y="1611"/>
                    <a:pt x="561" y="1600"/>
                    <a:pt x="554" y="1586"/>
                  </a:cubicBezTo>
                  <a:cubicBezTo>
                    <a:pt x="547" y="1571"/>
                    <a:pt x="509" y="1547"/>
                    <a:pt x="496" y="1541"/>
                  </a:cubicBezTo>
                  <a:cubicBezTo>
                    <a:pt x="482" y="1535"/>
                    <a:pt x="465" y="1502"/>
                    <a:pt x="465" y="1502"/>
                  </a:cubicBezTo>
                  <a:cubicBezTo>
                    <a:pt x="465" y="1502"/>
                    <a:pt x="467" y="1484"/>
                    <a:pt x="463" y="1473"/>
                  </a:cubicBezTo>
                  <a:cubicBezTo>
                    <a:pt x="459" y="1461"/>
                    <a:pt x="456" y="1442"/>
                    <a:pt x="446" y="1399"/>
                  </a:cubicBezTo>
                  <a:cubicBezTo>
                    <a:pt x="436" y="1357"/>
                    <a:pt x="452" y="1321"/>
                    <a:pt x="461" y="1288"/>
                  </a:cubicBezTo>
                  <a:cubicBezTo>
                    <a:pt x="470" y="1256"/>
                    <a:pt x="462" y="1239"/>
                    <a:pt x="456" y="1233"/>
                  </a:cubicBezTo>
                  <a:cubicBezTo>
                    <a:pt x="451" y="1226"/>
                    <a:pt x="447" y="1225"/>
                    <a:pt x="452" y="1213"/>
                  </a:cubicBezTo>
                  <a:cubicBezTo>
                    <a:pt x="457" y="1201"/>
                    <a:pt x="453" y="1186"/>
                    <a:pt x="450" y="1179"/>
                  </a:cubicBezTo>
                  <a:cubicBezTo>
                    <a:pt x="447" y="1173"/>
                    <a:pt x="461" y="1154"/>
                    <a:pt x="472" y="1136"/>
                  </a:cubicBezTo>
                  <a:cubicBezTo>
                    <a:pt x="482" y="1119"/>
                    <a:pt x="480" y="1078"/>
                    <a:pt x="481" y="1065"/>
                  </a:cubicBezTo>
                  <a:cubicBezTo>
                    <a:pt x="481" y="1052"/>
                    <a:pt x="489" y="1018"/>
                    <a:pt x="495" y="996"/>
                  </a:cubicBezTo>
                  <a:cubicBezTo>
                    <a:pt x="501" y="974"/>
                    <a:pt x="495" y="929"/>
                    <a:pt x="495" y="929"/>
                  </a:cubicBezTo>
                  <a:cubicBezTo>
                    <a:pt x="495" y="929"/>
                    <a:pt x="496" y="929"/>
                    <a:pt x="498" y="927"/>
                  </a:cubicBezTo>
                  <a:cubicBezTo>
                    <a:pt x="501" y="925"/>
                    <a:pt x="500" y="905"/>
                    <a:pt x="499" y="852"/>
                  </a:cubicBezTo>
                  <a:cubicBezTo>
                    <a:pt x="498" y="799"/>
                    <a:pt x="484" y="687"/>
                    <a:pt x="484" y="687"/>
                  </a:cubicBezTo>
                  <a:cubicBezTo>
                    <a:pt x="484" y="687"/>
                    <a:pt x="487" y="698"/>
                    <a:pt x="488" y="710"/>
                  </a:cubicBezTo>
                  <a:cubicBezTo>
                    <a:pt x="490" y="721"/>
                    <a:pt x="514" y="804"/>
                    <a:pt x="515" y="818"/>
                  </a:cubicBezTo>
                  <a:cubicBezTo>
                    <a:pt x="517" y="832"/>
                    <a:pt x="540" y="874"/>
                    <a:pt x="540" y="874"/>
                  </a:cubicBezTo>
                  <a:cubicBezTo>
                    <a:pt x="540" y="874"/>
                    <a:pt x="540" y="874"/>
                    <a:pt x="546" y="886"/>
                  </a:cubicBezTo>
                  <a:cubicBezTo>
                    <a:pt x="551" y="897"/>
                    <a:pt x="558" y="901"/>
                    <a:pt x="558" y="901"/>
                  </a:cubicBezTo>
                  <a:cubicBezTo>
                    <a:pt x="558" y="901"/>
                    <a:pt x="558" y="901"/>
                    <a:pt x="558" y="904"/>
                  </a:cubicBezTo>
                  <a:cubicBezTo>
                    <a:pt x="558" y="907"/>
                    <a:pt x="557" y="914"/>
                    <a:pt x="558" y="925"/>
                  </a:cubicBezTo>
                  <a:cubicBezTo>
                    <a:pt x="558" y="937"/>
                    <a:pt x="565" y="934"/>
                    <a:pt x="569" y="932"/>
                  </a:cubicBezTo>
                  <a:cubicBezTo>
                    <a:pt x="572" y="930"/>
                    <a:pt x="576" y="901"/>
                    <a:pt x="576" y="901"/>
                  </a:cubicBezTo>
                  <a:cubicBezTo>
                    <a:pt x="576" y="901"/>
                    <a:pt x="578" y="901"/>
                    <a:pt x="583" y="901"/>
                  </a:cubicBezTo>
                  <a:cubicBezTo>
                    <a:pt x="589" y="901"/>
                    <a:pt x="592" y="899"/>
                    <a:pt x="594" y="902"/>
                  </a:cubicBezTo>
                  <a:cubicBezTo>
                    <a:pt x="596" y="905"/>
                    <a:pt x="599" y="913"/>
                    <a:pt x="599" y="916"/>
                  </a:cubicBezTo>
                  <a:cubicBezTo>
                    <a:pt x="599" y="919"/>
                    <a:pt x="599" y="926"/>
                    <a:pt x="599" y="926"/>
                  </a:cubicBezTo>
                  <a:cubicBezTo>
                    <a:pt x="599" y="926"/>
                    <a:pt x="599" y="926"/>
                    <a:pt x="598" y="926"/>
                  </a:cubicBezTo>
                  <a:cubicBezTo>
                    <a:pt x="596" y="926"/>
                    <a:pt x="589" y="932"/>
                    <a:pt x="589" y="932"/>
                  </a:cubicBezTo>
                  <a:cubicBezTo>
                    <a:pt x="585" y="932"/>
                    <a:pt x="585" y="932"/>
                    <a:pt x="585" y="932"/>
                  </a:cubicBezTo>
                  <a:cubicBezTo>
                    <a:pt x="585" y="932"/>
                    <a:pt x="575" y="932"/>
                    <a:pt x="573" y="933"/>
                  </a:cubicBezTo>
                  <a:cubicBezTo>
                    <a:pt x="571" y="935"/>
                    <a:pt x="570" y="940"/>
                    <a:pt x="572" y="942"/>
                  </a:cubicBezTo>
                  <a:cubicBezTo>
                    <a:pt x="575" y="944"/>
                    <a:pt x="581" y="944"/>
                    <a:pt x="581" y="944"/>
                  </a:cubicBezTo>
                  <a:cubicBezTo>
                    <a:pt x="581" y="944"/>
                    <a:pt x="576" y="945"/>
                    <a:pt x="571" y="945"/>
                  </a:cubicBezTo>
                  <a:cubicBezTo>
                    <a:pt x="567" y="945"/>
                    <a:pt x="565" y="946"/>
                    <a:pt x="564" y="950"/>
                  </a:cubicBezTo>
                  <a:cubicBezTo>
                    <a:pt x="562" y="954"/>
                    <a:pt x="570" y="959"/>
                    <a:pt x="570" y="959"/>
                  </a:cubicBezTo>
                  <a:cubicBezTo>
                    <a:pt x="570" y="959"/>
                    <a:pt x="570" y="959"/>
                    <a:pt x="567" y="960"/>
                  </a:cubicBezTo>
                  <a:cubicBezTo>
                    <a:pt x="565" y="962"/>
                    <a:pt x="565" y="964"/>
                    <a:pt x="568" y="966"/>
                  </a:cubicBezTo>
                  <a:cubicBezTo>
                    <a:pt x="570" y="968"/>
                    <a:pt x="584" y="967"/>
                    <a:pt x="592" y="963"/>
                  </a:cubicBezTo>
                  <a:cubicBezTo>
                    <a:pt x="600" y="958"/>
                    <a:pt x="618" y="942"/>
                    <a:pt x="622" y="927"/>
                  </a:cubicBezTo>
                  <a:cubicBezTo>
                    <a:pt x="627" y="913"/>
                    <a:pt x="629" y="901"/>
                    <a:pt x="630" y="895"/>
                  </a:cubicBezTo>
                  <a:cubicBezTo>
                    <a:pt x="630" y="888"/>
                    <a:pt x="622" y="873"/>
                    <a:pt x="622" y="873"/>
                  </a:cubicBezTo>
                  <a:cubicBezTo>
                    <a:pt x="622" y="873"/>
                    <a:pt x="622" y="873"/>
                    <a:pt x="624" y="873"/>
                  </a:cubicBezTo>
                  <a:cubicBezTo>
                    <a:pt x="627" y="873"/>
                    <a:pt x="628" y="865"/>
                    <a:pt x="623" y="851"/>
                  </a:cubicBezTo>
                  <a:cubicBezTo>
                    <a:pt x="618" y="837"/>
                    <a:pt x="609" y="788"/>
                    <a:pt x="606" y="777"/>
                  </a:cubicBezTo>
                  <a:cubicBezTo>
                    <a:pt x="604" y="767"/>
                    <a:pt x="591" y="704"/>
                    <a:pt x="591" y="704"/>
                  </a:cubicBezTo>
                  <a:cubicBezTo>
                    <a:pt x="581" y="685"/>
                    <a:pt x="565" y="612"/>
                    <a:pt x="545" y="545"/>
                  </a:cubicBezTo>
                  <a:cubicBezTo>
                    <a:pt x="526" y="478"/>
                    <a:pt x="510" y="357"/>
                    <a:pt x="506" y="350"/>
                  </a:cubicBezTo>
                  <a:cubicBezTo>
                    <a:pt x="502" y="343"/>
                    <a:pt x="438" y="316"/>
                    <a:pt x="425" y="305"/>
                  </a:cubicBezTo>
                  <a:cubicBezTo>
                    <a:pt x="412" y="293"/>
                    <a:pt x="381" y="273"/>
                    <a:pt x="381" y="273"/>
                  </a:cubicBezTo>
                  <a:cubicBezTo>
                    <a:pt x="372" y="245"/>
                    <a:pt x="372" y="245"/>
                    <a:pt x="372" y="245"/>
                  </a:cubicBezTo>
                  <a:cubicBezTo>
                    <a:pt x="372" y="245"/>
                    <a:pt x="372" y="245"/>
                    <a:pt x="375" y="231"/>
                  </a:cubicBezTo>
                  <a:cubicBezTo>
                    <a:pt x="377" y="216"/>
                    <a:pt x="392" y="189"/>
                    <a:pt x="392" y="189"/>
                  </a:cubicBezTo>
                  <a:cubicBezTo>
                    <a:pt x="392" y="189"/>
                    <a:pt x="405" y="181"/>
                    <a:pt x="407" y="166"/>
                  </a:cubicBezTo>
                  <a:cubicBezTo>
                    <a:pt x="410" y="152"/>
                    <a:pt x="407" y="138"/>
                    <a:pt x="407" y="138"/>
                  </a:cubicBezTo>
                  <a:cubicBezTo>
                    <a:pt x="407" y="138"/>
                    <a:pt x="413" y="86"/>
                    <a:pt x="402" y="51"/>
                  </a:cubicBezTo>
                  <a:cubicBezTo>
                    <a:pt x="392" y="16"/>
                    <a:pt x="356" y="0"/>
                    <a:pt x="344" y="0"/>
                  </a:cubicBezTo>
                  <a:cubicBezTo>
                    <a:pt x="331" y="1"/>
                    <a:pt x="309" y="0"/>
                    <a:pt x="270" y="30"/>
                  </a:cubicBezTo>
                  <a:cubicBezTo>
                    <a:pt x="232" y="59"/>
                    <a:pt x="247" y="108"/>
                    <a:pt x="242" y="122"/>
                  </a:cubicBezTo>
                  <a:cubicBezTo>
                    <a:pt x="238" y="136"/>
                    <a:pt x="250" y="166"/>
                    <a:pt x="257" y="172"/>
                  </a:cubicBezTo>
                  <a:cubicBezTo>
                    <a:pt x="264" y="179"/>
                    <a:pt x="258" y="220"/>
                    <a:pt x="258" y="220"/>
                  </a:cubicBezTo>
                  <a:cubicBezTo>
                    <a:pt x="258" y="220"/>
                    <a:pt x="247" y="228"/>
                    <a:pt x="220" y="245"/>
                  </a:cubicBezTo>
                  <a:cubicBezTo>
                    <a:pt x="193" y="261"/>
                    <a:pt x="111" y="254"/>
                    <a:pt x="101" y="253"/>
                  </a:cubicBezTo>
                  <a:cubicBezTo>
                    <a:pt x="90" y="253"/>
                    <a:pt x="63" y="301"/>
                    <a:pt x="63" y="319"/>
                  </a:cubicBezTo>
                  <a:cubicBezTo>
                    <a:pt x="62" y="336"/>
                    <a:pt x="55" y="339"/>
                    <a:pt x="47" y="375"/>
                  </a:cubicBezTo>
                  <a:cubicBezTo>
                    <a:pt x="39" y="412"/>
                    <a:pt x="29" y="465"/>
                    <a:pt x="29" y="465"/>
                  </a:cubicBezTo>
                  <a:cubicBezTo>
                    <a:pt x="29" y="465"/>
                    <a:pt x="13" y="564"/>
                    <a:pt x="7" y="622"/>
                  </a:cubicBezTo>
                  <a:cubicBezTo>
                    <a:pt x="0" y="680"/>
                    <a:pt x="27" y="760"/>
                    <a:pt x="28" y="785"/>
                  </a:cubicBezTo>
                  <a:close/>
                  <a:moveTo>
                    <a:pt x="121" y="611"/>
                  </a:moveTo>
                  <a:cubicBezTo>
                    <a:pt x="122" y="593"/>
                    <a:pt x="135" y="551"/>
                    <a:pt x="135" y="551"/>
                  </a:cubicBezTo>
                  <a:cubicBezTo>
                    <a:pt x="135" y="551"/>
                    <a:pt x="136" y="562"/>
                    <a:pt x="141" y="600"/>
                  </a:cubicBezTo>
                  <a:cubicBezTo>
                    <a:pt x="145" y="638"/>
                    <a:pt x="123" y="706"/>
                    <a:pt x="123" y="706"/>
                  </a:cubicBezTo>
                  <a:cubicBezTo>
                    <a:pt x="123" y="706"/>
                    <a:pt x="122" y="694"/>
                    <a:pt x="120" y="676"/>
                  </a:cubicBezTo>
                  <a:cubicBezTo>
                    <a:pt x="118" y="658"/>
                    <a:pt x="120" y="629"/>
                    <a:pt x="121" y="6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8" name="Freeform 27">
              <a:extLst>
                <a:ext uri="{FF2B5EF4-FFF2-40B4-BE49-F238E27FC236}">
                  <a16:creationId xmlns:a16="http://schemas.microsoft.com/office/drawing/2014/main" id="{C25A289B-70C8-422C-978B-39D23D2E32AE}"/>
                </a:ext>
              </a:extLst>
            </p:cNvPr>
            <p:cNvSpPr>
              <a:spLocks/>
            </p:cNvSpPr>
            <p:nvPr/>
          </p:nvSpPr>
          <p:spPr bwMode="auto">
            <a:xfrm>
              <a:off x="5667375" y="1924050"/>
              <a:ext cx="277813" cy="328613"/>
            </a:xfrm>
            <a:custGeom>
              <a:avLst/>
              <a:gdLst>
                <a:gd name="T0" fmla="*/ 2147483647 w 189"/>
                <a:gd name="T1" fmla="*/ 2147483647 h 223"/>
                <a:gd name="T2" fmla="*/ 2147483647 w 189"/>
                <a:gd name="T3" fmla="*/ 0 h 223"/>
                <a:gd name="T4" fmla="*/ 2147483647 w 189"/>
                <a:gd name="T5" fmla="*/ 2147483647 h 223"/>
                <a:gd name="T6" fmla="*/ 2147483647 w 189"/>
                <a:gd name="T7" fmla="*/ 2147483647 h 223"/>
                <a:gd name="T8" fmla="*/ 2147483647 w 189"/>
                <a:gd name="T9" fmla="*/ 2147483647 h 223"/>
                <a:gd name="T10" fmla="*/ 2147483647 w 189"/>
                <a:gd name="T11" fmla="*/ 2147483647 h 223"/>
                <a:gd name="T12" fmla="*/ 2147483647 w 189"/>
                <a:gd name="T13" fmla="*/ 2147483647 h 223"/>
                <a:gd name="T14" fmla="*/ 2147483647 w 189"/>
                <a:gd name="T15" fmla="*/ 2147483647 h 223"/>
                <a:gd name="T16" fmla="*/ 2147483647 w 189"/>
                <a:gd name="T17" fmla="*/ 2147483647 h 223"/>
                <a:gd name="T18" fmla="*/ 2147483647 w 189"/>
                <a:gd name="T19" fmla="*/ 2147483647 h 223"/>
                <a:gd name="T20" fmla="*/ 2147483647 w 189"/>
                <a:gd name="T21" fmla="*/ 2147483647 h 223"/>
                <a:gd name="T22" fmla="*/ 2147483647 w 189"/>
                <a:gd name="T23" fmla="*/ 2147483647 h 223"/>
                <a:gd name="T24" fmla="*/ 2147483647 w 189"/>
                <a:gd name="T25" fmla="*/ 2147483647 h 223"/>
                <a:gd name="T26" fmla="*/ 2147483647 w 189"/>
                <a:gd name="T27" fmla="*/ 2147483647 h 223"/>
                <a:gd name="T28" fmla="*/ 2147483647 w 189"/>
                <a:gd name="T29" fmla="*/ 2147483647 h 223"/>
                <a:gd name="T30" fmla="*/ 2147483647 w 189"/>
                <a:gd name="T31" fmla="*/ 2147483647 h 223"/>
                <a:gd name="T32" fmla="*/ 2147483647 w 189"/>
                <a:gd name="T33" fmla="*/ 2147483647 h 223"/>
                <a:gd name="T34" fmla="*/ 2147483647 w 189"/>
                <a:gd name="T35" fmla="*/ 2147483647 h 223"/>
                <a:gd name="T36" fmla="*/ 2147483647 w 189"/>
                <a:gd name="T37" fmla="*/ 2147483647 h 223"/>
                <a:gd name="T38" fmla="*/ 2147483647 w 189"/>
                <a:gd name="T39" fmla="*/ 2147483647 h 223"/>
                <a:gd name="T40" fmla="*/ 2147483647 w 189"/>
                <a:gd name="T41" fmla="*/ 2147483647 h 223"/>
                <a:gd name="T42" fmla="*/ 2147483647 w 189"/>
                <a:gd name="T43" fmla="*/ 2147483647 h 223"/>
                <a:gd name="T44" fmla="*/ 0 w 189"/>
                <a:gd name="T45" fmla="*/ 2147483647 h 223"/>
                <a:gd name="T46" fmla="*/ 2147483647 w 189"/>
                <a:gd name="T47" fmla="*/ 2147483647 h 2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9"/>
                <a:gd name="T73" fmla="*/ 0 h 223"/>
                <a:gd name="T74" fmla="*/ 189 w 189"/>
                <a:gd name="T75" fmla="*/ 223 h 2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9" h="223">
                  <a:moveTo>
                    <a:pt x="11" y="1"/>
                  </a:moveTo>
                  <a:cubicBezTo>
                    <a:pt x="11" y="1"/>
                    <a:pt x="11" y="1"/>
                    <a:pt x="11" y="0"/>
                  </a:cubicBezTo>
                  <a:cubicBezTo>
                    <a:pt x="15" y="1"/>
                    <a:pt x="19" y="4"/>
                    <a:pt x="23" y="6"/>
                  </a:cubicBezTo>
                  <a:cubicBezTo>
                    <a:pt x="35" y="13"/>
                    <a:pt x="66" y="38"/>
                    <a:pt x="74" y="42"/>
                  </a:cubicBezTo>
                  <a:cubicBezTo>
                    <a:pt x="81" y="46"/>
                    <a:pt x="91" y="52"/>
                    <a:pt x="92" y="53"/>
                  </a:cubicBezTo>
                  <a:cubicBezTo>
                    <a:pt x="94" y="53"/>
                    <a:pt x="109" y="45"/>
                    <a:pt x="118" y="37"/>
                  </a:cubicBezTo>
                  <a:cubicBezTo>
                    <a:pt x="123" y="32"/>
                    <a:pt x="125" y="28"/>
                    <a:pt x="126" y="26"/>
                  </a:cubicBezTo>
                  <a:cubicBezTo>
                    <a:pt x="134" y="54"/>
                    <a:pt x="134" y="54"/>
                    <a:pt x="134" y="54"/>
                  </a:cubicBezTo>
                  <a:cubicBezTo>
                    <a:pt x="134" y="59"/>
                    <a:pt x="144" y="72"/>
                    <a:pt x="156" y="89"/>
                  </a:cubicBezTo>
                  <a:cubicBezTo>
                    <a:pt x="168" y="106"/>
                    <a:pt x="178" y="120"/>
                    <a:pt x="183" y="151"/>
                  </a:cubicBezTo>
                  <a:cubicBezTo>
                    <a:pt x="189" y="182"/>
                    <a:pt x="178" y="223"/>
                    <a:pt x="178" y="223"/>
                  </a:cubicBezTo>
                  <a:cubicBezTo>
                    <a:pt x="178" y="223"/>
                    <a:pt x="174" y="202"/>
                    <a:pt x="163" y="177"/>
                  </a:cubicBezTo>
                  <a:cubicBezTo>
                    <a:pt x="152" y="151"/>
                    <a:pt x="127" y="114"/>
                    <a:pt x="122" y="104"/>
                  </a:cubicBezTo>
                  <a:cubicBezTo>
                    <a:pt x="118" y="94"/>
                    <a:pt x="128" y="88"/>
                    <a:pt x="128" y="88"/>
                  </a:cubicBezTo>
                  <a:cubicBezTo>
                    <a:pt x="128" y="88"/>
                    <a:pt x="112" y="60"/>
                    <a:pt x="110" y="63"/>
                  </a:cubicBezTo>
                  <a:cubicBezTo>
                    <a:pt x="109" y="67"/>
                    <a:pt x="104" y="63"/>
                    <a:pt x="95" y="58"/>
                  </a:cubicBezTo>
                  <a:cubicBezTo>
                    <a:pt x="87" y="53"/>
                    <a:pt x="72" y="53"/>
                    <a:pt x="64" y="53"/>
                  </a:cubicBezTo>
                  <a:cubicBezTo>
                    <a:pt x="56" y="52"/>
                    <a:pt x="50" y="62"/>
                    <a:pt x="53" y="64"/>
                  </a:cubicBezTo>
                  <a:cubicBezTo>
                    <a:pt x="55" y="66"/>
                    <a:pt x="89" y="100"/>
                    <a:pt x="89" y="100"/>
                  </a:cubicBezTo>
                  <a:cubicBezTo>
                    <a:pt x="89" y="100"/>
                    <a:pt x="88" y="102"/>
                    <a:pt x="84" y="110"/>
                  </a:cubicBezTo>
                  <a:cubicBezTo>
                    <a:pt x="79" y="118"/>
                    <a:pt x="79" y="133"/>
                    <a:pt x="79" y="133"/>
                  </a:cubicBezTo>
                  <a:cubicBezTo>
                    <a:pt x="79" y="133"/>
                    <a:pt x="44" y="64"/>
                    <a:pt x="31" y="42"/>
                  </a:cubicBezTo>
                  <a:cubicBezTo>
                    <a:pt x="23" y="29"/>
                    <a:pt x="9" y="16"/>
                    <a:pt x="0" y="9"/>
                  </a:cubicBezTo>
                  <a:cubicBezTo>
                    <a:pt x="8" y="4"/>
                    <a:pt x="11" y="1"/>
                    <a:pt x="11"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9" name="Freeform 28">
              <a:extLst>
                <a:ext uri="{FF2B5EF4-FFF2-40B4-BE49-F238E27FC236}">
                  <a16:creationId xmlns:a16="http://schemas.microsoft.com/office/drawing/2014/main" id="{641B3880-929A-4FD4-AC10-5B90A762351C}"/>
                </a:ext>
              </a:extLst>
            </p:cNvPr>
            <p:cNvSpPr>
              <a:spLocks noEditPoints="1"/>
            </p:cNvSpPr>
            <p:nvPr/>
          </p:nvSpPr>
          <p:spPr bwMode="auto">
            <a:xfrm>
              <a:off x="7162800" y="2325688"/>
              <a:ext cx="777875" cy="2368550"/>
            </a:xfrm>
            <a:custGeom>
              <a:avLst/>
              <a:gdLst>
                <a:gd name="T0" fmla="*/ 2147483647 w 527"/>
                <a:gd name="T1" fmla="*/ 2147483647 h 1608"/>
                <a:gd name="T2" fmla="*/ 2147483647 w 527"/>
                <a:gd name="T3" fmla="*/ 2147483647 h 1608"/>
                <a:gd name="T4" fmla="*/ 2147483647 w 527"/>
                <a:gd name="T5" fmla="*/ 2147483647 h 1608"/>
                <a:gd name="T6" fmla="*/ 2147483647 w 527"/>
                <a:gd name="T7" fmla="*/ 2147483647 h 1608"/>
                <a:gd name="T8" fmla="*/ 2147483647 w 527"/>
                <a:gd name="T9" fmla="*/ 2147483647 h 1608"/>
                <a:gd name="T10" fmla="*/ 2147483647 w 527"/>
                <a:gd name="T11" fmla="*/ 2147483647 h 1608"/>
                <a:gd name="T12" fmla="*/ 2147483647 w 527"/>
                <a:gd name="T13" fmla="*/ 2147483647 h 1608"/>
                <a:gd name="T14" fmla="*/ 2147483647 w 527"/>
                <a:gd name="T15" fmla="*/ 2147483647 h 1608"/>
                <a:gd name="T16" fmla="*/ 2147483647 w 527"/>
                <a:gd name="T17" fmla="*/ 2147483647 h 1608"/>
                <a:gd name="T18" fmla="*/ 2147483647 w 527"/>
                <a:gd name="T19" fmla="*/ 2147483647 h 1608"/>
                <a:gd name="T20" fmla="*/ 2147483647 w 527"/>
                <a:gd name="T21" fmla="*/ 2147483647 h 1608"/>
                <a:gd name="T22" fmla="*/ 2147483647 w 527"/>
                <a:gd name="T23" fmla="*/ 2147483647 h 1608"/>
                <a:gd name="T24" fmla="*/ 2147483647 w 527"/>
                <a:gd name="T25" fmla="*/ 2147483647 h 1608"/>
                <a:gd name="T26" fmla="*/ 2147483647 w 527"/>
                <a:gd name="T27" fmla="*/ 2147483647 h 1608"/>
                <a:gd name="T28" fmla="*/ 2147483647 w 527"/>
                <a:gd name="T29" fmla="*/ 2147483647 h 1608"/>
                <a:gd name="T30" fmla="*/ 2147483647 w 527"/>
                <a:gd name="T31" fmla="*/ 2147483647 h 1608"/>
                <a:gd name="T32" fmla="*/ 2147483647 w 527"/>
                <a:gd name="T33" fmla="*/ 2147483647 h 1608"/>
                <a:gd name="T34" fmla="*/ 2147483647 w 527"/>
                <a:gd name="T35" fmla="*/ 2147483647 h 1608"/>
                <a:gd name="T36" fmla="*/ 2147483647 w 527"/>
                <a:gd name="T37" fmla="*/ 2147483647 h 1608"/>
                <a:gd name="T38" fmla="*/ 2147483647 w 527"/>
                <a:gd name="T39" fmla="*/ 2147483647 h 1608"/>
                <a:gd name="T40" fmla="*/ 2147483647 w 527"/>
                <a:gd name="T41" fmla="*/ 2147483647 h 1608"/>
                <a:gd name="T42" fmla="*/ 2147483647 w 527"/>
                <a:gd name="T43" fmla="*/ 2147483647 h 1608"/>
                <a:gd name="T44" fmla="*/ 2147483647 w 527"/>
                <a:gd name="T45" fmla="*/ 2147483647 h 1608"/>
                <a:gd name="T46" fmla="*/ 2147483647 w 527"/>
                <a:gd name="T47" fmla="*/ 2147483647 h 1608"/>
                <a:gd name="T48" fmla="*/ 2147483647 w 527"/>
                <a:gd name="T49" fmla="*/ 2147483647 h 1608"/>
                <a:gd name="T50" fmla="*/ 2147483647 w 527"/>
                <a:gd name="T51" fmla="*/ 2147483647 h 1608"/>
                <a:gd name="T52" fmla="*/ 2147483647 w 527"/>
                <a:gd name="T53" fmla="*/ 2147483647 h 1608"/>
                <a:gd name="T54" fmla="*/ 2147483647 w 527"/>
                <a:gd name="T55" fmla="*/ 2147483647 h 1608"/>
                <a:gd name="T56" fmla="*/ 2147483647 w 527"/>
                <a:gd name="T57" fmla="*/ 2147483647 h 1608"/>
                <a:gd name="T58" fmla="*/ 2147483647 w 527"/>
                <a:gd name="T59" fmla="*/ 2147483647 h 1608"/>
                <a:gd name="T60" fmla="*/ 2147483647 w 527"/>
                <a:gd name="T61" fmla="*/ 2147483647 h 1608"/>
                <a:gd name="T62" fmla="*/ 2147483647 w 527"/>
                <a:gd name="T63" fmla="*/ 2147483647 h 1608"/>
                <a:gd name="T64" fmla="*/ 2147483647 w 527"/>
                <a:gd name="T65" fmla="*/ 2147483647 h 1608"/>
                <a:gd name="T66" fmla="*/ 2147483647 w 527"/>
                <a:gd name="T67" fmla="*/ 2147483647 h 1608"/>
                <a:gd name="T68" fmla="*/ 2147483647 w 527"/>
                <a:gd name="T69" fmla="*/ 2147483647 h 1608"/>
                <a:gd name="T70" fmla="*/ 2147483647 w 527"/>
                <a:gd name="T71" fmla="*/ 2147483647 h 1608"/>
                <a:gd name="T72" fmla="*/ 2147483647 w 527"/>
                <a:gd name="T73" fmla="*/ 2147483647 h 1608"/>
                <a:gd name="T74" fmla="*/ 2147483647 w 527"/>
                <a:gd name="T75" fmla="*/ 2147483647 h 1608"/>
                <a:gd name="T76" fmla="*/ 2147483647 w 527"/>
                <a:gd name="T77" fmla="*/ 0 h 1608"/>
                <a:gd name="T78" fmla="*/ 2147483647 w 527"/>
                <a:gd name="T79" fmla="*/ 2147483647 h 1608"/>
                <a:gd name="T80" fmla="*/ 2147483647 w 527"/>
                <a:gd name="T81" fmla="*/ 2147483647 h 1608"/>
                <a:gd name="T82" fmla="*/ 2147483647 w 527"/>
                <a:gd name="T83" fmla="*/ 2147483647 h 1608"/>
                <a:gd name="T84" fmla="*/ 2147483647 w 527"/>
                <a:gd name="T85" fmla="*/ 2147483647 h 1608"/>
                <a:gd name="T86" fmla="*/ 2147483647 w 527"/>
                <a:gd name="T87" fmla="*/ 2147483647 h 1608"/>
                <a:gd name="T88" fmla="*/ 2147483647 w 527"/>
                <a:gd name="T89" fmla="*/ 2147483647 h 1608"/>
                <a:gd name="T90" fmla="*/ 2147483647 w 527"/>
                <a:gd name="T91" fmla="*/ 2147483647 h 1608"/>
                <a:gd name="T92" fmla="*/ 2147483647 w 527"/>
                <a:gd name="T93" fmla="*/ 2147483647 h 1608"/>
                <a:gd name="T94" fmla="*/ 2147483647 w 527"/>
                <a:gd name="T95" fmla="*/ 2147483647 h 1608"/>
                <a:gd name="T96" fmla="*/ 2147483647 w 527"/>
                <a:gd name="T97" fmla="*/ 2147483647 h 1608"/>
                <a:gd name="T98" fmla="*/ 2147483647 w 527"/>
                <a:gd name="T99" fmla="*/ 2147483647 h 1608"/>
                <a:gd name="T100" fmla="*/ 2147483647 w 527"/>
                <a:gd name="T101" fmla="*/ 2147483647 h 16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27"/>
                <a:gd name="T154" fmla="*/ 0 h 1608"/>
                <a:gd name="T155" fmla="*/ 527 w 527"/>
                <a:gd name="T156" fmla="*/ 1608 h 16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27" h="1608">
                  <a:moveTo>
                    <a:pt x="9" y="593"/>
                  </a:moveTo>
                  <a:cubicBezTo>
                    <a:pt x="9" y="611"/>
                    <a:pt x="0" y="664"/>
                    <a:pt x="1" y="689"/>
                  </a:cubicBezTo>
                  <a:cubicBezTo>
                    <a:pt x="2" y="714"/>
                    <a:pt x="18" y="758"/>
                    <a:pt x="23" y="772"/>
                  </a:cubicBezTo>
                  <a:cubicBezTo>
                    <a:pt x="28" y="786"/>
                    <a:pt x="28" y="770"/>
                    <a:pt x="28" y="770"/>
                  </a:cubicBezTo>
                  <a:cubicBezTo>
                    <a:pt x="28" y="770"/>
                    <a:pt x="39" y="792"/>
                    <a:pt x="39" y="802"/>
                  </a:cubicBezTo>
                  <a:cubicBezTo>
                    <a:pt x="40" y="811"/>
                    <a:pt x="45" y="796"/>
                    <a:pt x="45" y="796"/>
                  </a:cubicBezTo>
                  <a:cubicBezTo>
                    <a:pt x="45" y="796"/>
                    <a:pt x="46" y="799"/>
                    <a:pt x="47" y="802"/>
                  </a:cubicBezTo>
                  <a:cubicBezTo>
                    <a:pt x="48" y="805"/>
                    <a:pt x="48" y="814"/>
                    <a:pt x="50" y="827"/>
                  </a:cubicBezTo>
                  <a:cubicBezTo>
                    <a:pt x="53" y="841"/>
                    <a:pt x="47" y="865"/>
                    <a:pt x="47" y="871"/>
                  </a:cubicBezTo>
                  <a:cubicBezTo>
                    <a:pt x="48" y="877"/>
                    <a:pt x="53" y="898"/>
                    <a:pt x="56" y="912"/>
                  </a:cubicBezTo>
                  <a:cubicBezTo>
                    <a:pt x="60" y="925"/>
                    <a:pt x="70" y="989"/>
                    <a:pt x="72" y="1006"/>
                  </a:cubicBezTo>
                  <a:cubicBezTo>
                    <a:pt x="74" y="1023"/>
                    <a:pt x="87" y="1080"/>
                    <a:pt x="90" y="1089"/>
                  </a:cubicBezTo>
                  <a:cubicBezTo>
                    <a:pt x="92" y="1098"/>
                    <a:pt x="88" y="1100"/>
                    <a:pt x="91" y="1120"/>
                  </a:cubicBezTo>
                  <a:cubicBezTo>
                    <a:pt x="93" y="1139"/>
                    <a:pt x="99" y="1179"/>
                    <a:pt x="89" y="1202"/>
                  </a:cubicBezTo>
                  <a:cubicBezTo>
                    <a:pt x="80" y="1226"/>
                    <a:pt x="112" y="1316"/>
                    <a:pt x="115" y="1325"/>
                  </a:cubicBezTo>
                  <a:cubicBezTo>
                    <a:pt x="117" y="1334"/>
                    <a:pt x="122" y="1338"/>
                    <a:pt x="116" y="1353"/>
                  </a:cubicBezTo>
                  <a:cubicBezTo>
                    <a:pt x="110" y="1368"/>
                    <a:pt x="111" y="1383"/>
                    <a:pt x="111" y="1393"/>
                  </a:cubicBezTo>
                  <a:cubicBezTo>
                    <a:pt x="111" y="1402"/>
                    <a:pt x="110" y="1408"/>
                    <a:pt x="110" y="1408"/>
                  </a:cubicBezTo>
                  <a:cubicBezTo>
                    <a:pt x="110" y="1408"/>
                    <a:pt x="81" y="1442"/>
                    <a:pt x="64" y="1461"/>
                  </a:cubicBezTo>
                  <a:cubicBezTo>
                    <a:pt x="47" y="1480"/>
                    <a:pt x="50" y="1490"/>
                    <a:pt x="54" y="1499"/>
                  </a:cubicBezTo>
                  <a:cubicBezTo>
                    <a:pt x="57" y="1508"/>
                    <a:pt x="71" y="1514"/>
                    <a:pt x="92" y="1515"/>
                  </a:cubicBezTo>
                  <a:cubicBezTo>
                    <a:pt x="113" y="1516"/>
                    <a:pt x="138" y="1499"/>
                    <a:pt x="150" y="1484"/>
                  </a:cubicBezTo>
                  <a:cubicBezTo>
                    <a:pt x="162" y="1469"/>
                    <a:pt x="176" y="1461"/>
                    <a:pt x="192" y="1453"/>
                  </a:cubicBezTo>
                  <a:cubicBezTo>
                    <a:pt x="208" y="1445"/>
                    <a:pt x="214" y="1437"/>
                    <a:pt x="214" y="1437"/>
                  </a:cubicBezTo>
                  <a:cubicBezTo>
                    <a:pt x="214" y="1410"/>
                    <a:pt x="214" y="1410"/>
                    <a:pt x="214" y="1410"/>
                  </a:cubicBezTo>
                  <a:cubicBezTo>
                    <a:pt x="214" y="1410"/>
                    <a:pt x="218" y="1406"/>
                    <a:pt x="222" y="1398"/>
                  </a:cubicBezTo>
                  <a:cubicBezTo>
                    <a:pt x="226" y="1390"/>
                    <a:pt x="227" y="1368"/>
                    <a:pt x="224" y="1360"/>
                  </a:cubicBezTo>
                  <a:cubicBezTo>
                    <a:pt x="221" y="1351"/>
                    <a:pt x="218" y="1346"/>
                    <a:pt x="223" y="1334"/>
                  </a:cubicBezTo>
                  <a:cubicBezTo>
                    <a:pt x="227" y="1322"/>
                    <a:pt x="223" y="1291"/>
                    <a:pt x="220" y="1263"/>
                  </a:cubicBezTo>
                  <a:cubicBezTo>
                    <a:pt x="217" y="1235"/>
                    <a:pt x="202" y="1176"/>
                    <a:pt x="199" y="1173"/>
                  </a:cubicBezTo>
                  <a:cubicBezTo>
                    <a:pt x="195" y="1169"/>
                    <a:pt x="198" y="1163"/>
                    <a:pt x="200" y="1156"/>
                  </a:cubicBezTo>
                  <a:cubicBezTo>
                    <a:pt x="203" y="1148"/>
                    <a:pt x="200" y="1151"/>
                    <a:pt x="196" y="1144"/>
                  </a:cubicBezTo>
                  <a:cubicBezTo>
                    <a:pt x="192" y="1138"/>
                    <a:pt x="191" y="1139"/>
                    <a:pt x="195" y="1133"/>
                  </a:cubicBezTo>
                  <a:cubicBezTo>
                    <a:pt x="198" y="1126"/>
                    <a:pt x="203" y="1124"/>
                    <a:pt x="199" y="1114"/>
                  </a:cubicBezTo>
                  <a:cubicBezTo>
                    <a:pt x="194" y="1104"/>
                    <a:pt x="197" y="1093"/>
                    <a:pt x="201" y="1086"/>
                  </a:cubicBezTo>
                  <a:cubicBezTo>
                    <a:pt x="206" y="1079"/>
                    <a:pt x="205" y="1072"/>
                    <a:pt x="207" y="1060"/>
                  </a:cubicBezTo>
                  <a:cubicBezTo>
                    <a:pt x="208" y="1048"/>
                    <a:pt x="218" y="1008"/>
                    <a:pt x="221" y="993"/>
                  </a:cubicBezTo>
                  <a:cubicBezTo>
                    <a:pt x="224" y="978"/>
                    <a:pt x="221" y="949"/>
                    <a:pt x="222" y="938"/>
                  </a:cubicBezTo>
                  <a:cubicBezTo>
                    <a:pt x="224" y="927"/>
                    <a:pt x="231" y="916"/>
                    <a:pt x="231" y="916"/>
                  </a:cubicBezTo>
                  <a:cubicBezTo>
                    <a:pt x="231" y="916"/>
                    <a:pt x="231" y="917"/>
                    <a:pt x="234" y="930"/>
                  </a:cubicBezTo>
                  <a:cubicBezTo>
                    <a:pt x="237" y="943"/>
                    <a:pt x="253" y="998"/>
                    <a:pt x="256" y="1007"/>
                  </a:cubicBezTo>
                  <a:cubicBezTo>
                    <a:pt x="259" y="1016"/>
                    <a:pt x="271" y="1075"/>
                    <a:pt x="274" y="1089"/>
                  </a:cubicBezTo>
                  <a:cubicBezTo>
                    <a:pt x="278" y="1103"/>
                    <a:pt x="275" y="1110"/>
                    <a:pt x="283" y="1129"/>
                  </a:cubicBezTo>
                  <a:cubicBezTo>
                    <a:pt x="292" y="1148"/>
                    <a:pt x="289" y="1181"/>
                    <a:pt x="288" y="1187"/>
                  </a:cubicBezTo>
                  <a:cubicBezTo>
                    <a:pt x="287" y="1193"/>
                    <a:pt x="288" y="1197"/>
                    <a:pt x="294" y="1217"/>
                  </a:cubicBezTo>
                  <a:cubicBezTo>
                    <a:pt x="301" y="1238"/>
                    <a:pt x="300" y="1264"/>
                    <a:pt x="301" y="1298"/>
                  </a:cubicBezTo>
                  <a:cubicBezTo>
                    <a:pt x="303" y="1331"/>
                    <a:pt x="318" y="1374"/>
                    <a:pt x="327" y="1388"/>
                  </a:cubicBezTo>
                  <a:cubicBezTo>
                    <a:pt x="335" y="1403"/>
                    <a:pt x="333" y="1417"/>
                    <a:pt x="326" y="1428"/>
                  </a:cubicBezTo>
                  <a:cubicBezTo>
                    <a:pt x="319" y="1438"/>
                    <a:pt x="328" y="1457"/>
                    <a:pt x="331" y="1466"/>
                  </a:cubicBezTo>
                  <a:cubicBezTo>
                    <a:pt x="333" y="1476"/>
                    <a:pt x="352" y="1496"/>
                    <a:pt x="352" y="1496"/>
                  </a:cubicBezTo>
                  <a:cubicBezTo>
                    <a:pt x="352" y="1496"/>
                    <a:pt x="352" y="1496"/>
                    <a:pt x="357" y="1509"/>
                  </a:cubicBezTo>
                  <a:cubicBezTo>
                    <a:pt x="363" y="1522"/>
                    <a:pt x="358" y="1534"/>
                    <a:pt x="357" y="1558"/>
                  </a:cubicBezTo>
                  <a:cubicBezTo>
                    <a:pt x="356" y="1581"/>
                    <a:pt x="367" y="1589"/>
                    <a:pt x="380" y="1598"/>
                  </a:cubicBezTo>
                  <a:cubicBezTo>
                    <a:pt x="392" y="1608"/>
                    <a:pt x="433" y="1606"/>
                    <a:pt x="440" y="1599"/>
                  </a:cubicBezTo>
                  <a:cubicBezTo>
                    <a:pt x="448" y="1592"/>
                    <a:pt x="449" y="1567"/>
                    <a:pt x="448" y="1556"/>
                  </a:cubicBezTo>
                  <a:cubicBezTo>
                    <a:pt x="447" y="1545"/>
                    <a:pt x="440" y="1488"/>
                    <a:pt x="440" y="1488"/>
                  </a:cubicBezTo>
                  <a:cubicBezTo>
                    <a:pt x="440" y="1488"/>
                    <a:pt x="439" y="1480"/>
                    <a:pt x="442" y="1467"/>
                  </a:cubicBezTo>
                  <a:cubicBezTo>
                    <a:pt x="446" y="1454"/>
                    <a:pt x="437" y="1430"/>
                    <a:pt x="434" y="1421"/>
                  </a:cubicBezTo>
                  <a:cubicBezTo>
                    <a:pt x="431" y="1413"/>
                    <a:pt x="424" y="1411"/>
                    <a:pt x="418" y="1402"/>
                  </a:cubicBezTo>
                  <a:cubicBezTo>
                    <a:pt x="413" y="1393"/>
                    <a:pt x="418" y="1389"/>
                    <a:pt x="424" y="1375"/>
                  </a:cubicBezTo>
                  <a:cubicBezTo>
                    <a:pt x="431" y="1361"/>
                    <a:pt x="427" y="1345"/>
                    <a:pt x="424" y="1332"/>
                  </a:cubicBezTo>
                  <a:cubicBezTo>
                    <a:pt x="421" y="1318"/>
                    <a:pt x="424" y="1316"/>
                    <a:pt x="425" y="1308"/>
                  </a:cubicBezTo>
                  <a:cubicBezTo>
                    <a:pt x="426" y="1300"/>
                    <a:pt x="423" y="1252"/>
                    <a:pt x="422" y="1243"/>
                  </a:cubicBezTo>
                  <a:cubicBezTo>
                    <a:pt x="420" y="1235"/>
                    <a:pt x="418" y="1232"/>
                    <a:pt x="423" y="1223"/>
                  </a:cubicBezTo>
                  <a:cubicBezTo>
                    <a:pt x="428" y="1213"/>
                    <a:pt x="421" y="1199"/>
                    <a:pt x="418" y="1192"/>
                  </a:cubicBezTo>
                  <a:cubicBezTo>
                    <a:pt x="416" y="1185"/>
                    <a:pt x="410" y="1172"/>
                    <a:pt x="418" y="1156"/>
                  </a:cubicBezTo>
                  <a:cubicBezTo>
                    <a:pt x="426" y="1140"/>
                    <a:pt x="416" y="1151"/>
                    <a:pt x="413" y="1134"/>
                  </a:cubicBezTo>
                  <a:cubicBezTo>
                    <a:pt x="410" y="1117"/>
                    <a:pt x="409" y="1090"/>
                    <a:pt x="405" y="1080"/>
                  </a:cubicBezTo>
                  <a:cubicBezTo>
                    <a:pt x="402" y="1069"/>
                    <a:pt x="401" y="1065"/>
                    <a:pt x="401" y="1052"/>
                  </a:cubicBezTo>
                  <a:cubicBezTo>
                    <a:pt x="401" y="1040"/>
                    <a:pt x="400" y="1040"/>
                    <a:pt x="400" y="1025"/>
                  </a:cubicBezTo>
                  <a:cubicBezTo>
                    <a:pt x="399" y="1011"/>
                    <a:pt x="404" y="955"/>
                    <a:pt x="405" y="940"/>
                  </a:cubicBezTo>
                  <a:cubicBezTo>
                    <a:pt x="406" y="924"/>
                    <a:pt x="408" y="860"/>
                    <a:pt x="408" y="860"/>
                  </a:cubicBezTo>
                  <a:cubicBezTo>
                    <a:pt x="408" y="860"/>
                    <a:pt x="411" y="858"/>
                    <a:pt x="414" y="858"/>
                  </a:cubicBezTo>
                  <a:cubicBezTo>
                    <a:pt x="416" y="857"/>
                    <a:pt x="412" y="840"/>
                    <a:pt x="412" y="840"/>
                  </a:cubicBezTo>
                  <a:cubicBezTo>
                    <a:pt x="412" y="840"/>
                    <a:pt x="412" y="840"/>
                    <a:pt x="414" y="837"/>
                  </a:cubicBezTo>
                  <a:cubicBezTo>
                    <a:pt x="417" y="834"/>
                    <a:pt x="424" y="818"/>
                    <a:pt x="424" y="818"/>
                  </a:cubicBezTo>
                  <a:cubicBezTo>
                    <a:pt x="424" y="818"/>
                    <a:pt x="424" y="818"/>
                    <a:pt x="425" y="816"/>
                  </a:cubicBezTo>
                  <a:cubicBezTo>
                    <a:pt x="427" y="813"/>
                    <a:pt x="432" y="808"/>
                    <a:pt x="436" y="807"/>
                  </a:cubicBezTo>
                  <a:cubicBezTo>
                    <a:pt x="439" y="807"/>
                    <a:pt x="442" y="810"/>
                    <a:pt x="441" y="816"/>
                  </a:cubicBezTo>
                  <a:cubicBezTo>
                    <a:pt x="440" y="822"/>
                    <a:pt x="440" y="835"/>
                    <a:pt x="440" y="835"/>
                  </a:cubicBezTo>
                  <a:cubicBezTo>
                    <a:pt x="440" y="835"/>
                    <a:pt x="436" y="839"/>
                    <a:pt x="434" y="844"/>
                  </a:cubicBezTo>
                  <a:cubicBezTo>
                    <a:pt x="432" y="848"/>
                    <a:pt x="428" y="860"/>
                    <a:pt x="423" y="865"/>
                  </a:cubicBezTo>
                  <a:cubicBezTo>
                    <a:pt x="418" y="871"/>
                    <a:pt x="425" y="876"/>
                    <a:pt x="425" y="876"/>
                  </a:cubicBezTo>
                  <a:cubicBezTo>
                    <a:pt x="425" y="876"/>
                    <a:pt x="425" y="878"/>
                    <a:pt x="427" y="880"/>
                  </a:cubicBezTo>
                  <a:cubicBezTo>
                    <a:pt x="429" y="881"/>
                    <a:pt x="432" y="881"/>
                    <a:pt x="438" y="879"/>
                  </a:cubicBezTo>
                  <a:cubicBezTo>
                    <a:pt x="443" y="877"/>
                    <a:pt x="453" y="870"/>
                    <a:pt x="453" y="870"/>
                  </a:cubicBezTo>
                  <a:cubicBezTo>
                    <a:pt x="453" y="870"/>
                    <a:pt x="453" y="870"/>
                    <a:pt x="456" y="870"/>
                  </a:cubicBezTo>
                  <a:cubicBezTo>
                    <a:pt x="460" y="870"/>
                    <a:pt x="468" y="865"/>
                    <a:pt x="468" y="865"/>
                  </a:cubicBezTo>
                  <a:cubicBezTo>
                    <a:pt x="468" y="865"/>
                    <a:pt x="468" y="865"/>
                    <a:pt x="469" y="865"/>
                  </a:cubicBezTo>
                  <a:cubicBezTo>
                    <a:pt x="471" y="865"/>
                    <a:pt x="479" y="861"/>
                    <a:pt x="487" y="858"/>
                  </a:cubicBezTo>
                  <a:cubicBezTo>
                    <a:pt x="494" y="854"/>
                    <a:pt x="500" y="829"/>
                    <a:pt x="503" y="822"/>
                  </a:cubicBezTo>
                  <a:cubicBezTo>
                    <a:pt x="505" y="815"/>
                    <a:pt x="505" y="798"/>
                    <a:pt x="505" y="798"/>
                  </a:cubicBezTo>
                  <a:cubicBezTo>
                    <a:pt x="507" y="798"/>
                    <a:pt x="508" y="790"/>
                    <a:pt x="510" y="780"/>
                  </a:cubicBezTo>
                  <a:cubicBezTo>
                    <a:pt x="511" y="770"/>
                    <a:pt x="512" y="748"/>
                    <a:pt x="516" y="728"/>
                  </a:cubicBezTo>
                  <a:cubicBezTo>
                    <a:pt x="520" y="709"/>
                    <a:pt x="527" y="637"/>
                    <a:pt x="527" y="607"/>
                  </a:cubicBezTo>
                  <a:cubicBezTo>
                    <a:pt x="527" y="577"/>
                    <a:pt x="509" y="488"/>
                    <a:pt x="501" y="460"/>
                  </a:cubicBezTo>
                  <a:cubicBezTo>
                    <a:pt x="493" y="432"/>
                    <a:pt x="468" y="338"/>
                    <a:pt x="466" y="315"/>
                  </a:cubicBezTo>
                  <a:cubicBezTo>
                    <a:pt x="465" y="292"/>
                    <a:pt x="450" y="285"/>
                    <a:pt x="435" y="282"/>
                  </a:cubicBezTo>
                  <a:cubicBezTo>
                    <a:pt x="420" y="279"/>
                    <a:pt x="347" y="263"/>
                    <a:pt x="339" y="259"/>
                  </a:cubicBezTo>
                  <a:cubicBezTo>
                    <a:pt x="332" y="254"/>
                    <a:pt x="311" y="236"/>
                    <a:pt x="311" y="236"/>
                  </a:cubicBezTo>
                  <a:cubicBezTo>
                    <a:pt x="311" y="236"/>
                    <a:pt x="311" y="236"/>
                    <a:pt x="311" y="233"/>
                  </a:cubicBezTo>
                  <a:cubicBezTo>
                    <a:pt x="311" y="231"/>
                    <a:pt x="305" y="227"/>
                    <a:pt x="305" y="227"/>
                  </a:cubicBezTo>
                  <a:cubicBezTo>
                    <a:pt x="305" y="227"/>
                    <a:pt x="305" y="227"/>
                    <a:pt x="306" y="216"/>
                  </a:cubicBezTo>
                  <a:cubicBezTo>
                    <a:pt x="307" y="205"/>
                    <a:pt x="312" y="171"/>
                    <a:pt x="312" y="171"/>
                  </a:cubicBezTo>
                  <a:cubicBezTo>
                    <a:pt x="312" y="171"/>
                    <a:pt x="312" y="171"/>
                    <a:pt x="317" y="171"/>
                  </a:cubicBezTo>
                  <a:cubicBezTo>
                    <a:pt x="323" y="171"/>
                    <a:pt x="327" y="151"/>
                    <a:pt x="329" y="140"/>
                  </a:cubicBezTo>
                  <a:cubicBezTo>
                    <a:pt x="331" y="128"/>
                    <a:pt x="329" y="117"/>
                    <a:pt x="326" y="116"/>
                  </a:cubicBezTo>
                  <a:cubicBezTo>
                    <a:pt x="324" y="116"/>
                    <a:pt x="318" y="121"/>
                    <a:pt x="318" y="121"/>
                  </a:cubicBezTo>
                  <a:cubicBezTo>
                    <a:pt x="318" y="121"/>
                    <a:pt x="320" y="89"/>
                    <a:pt x="318" y="84"/>
                  </a:cubicBezTo>
                  <a:cubicBezTo>
                    <a:pt x="317" y="78"/>
                    <a:pt x="320" y="71"/>
                    <a:pt x="317" y="64"/>
                  </a:cubicBezTo>
                  <a:cubicBezTo>
                    <a:pt x="315" y="56"/>
                    <a:pt x="308" y="33"/>
                    <a:pt x="305" y="29"/>
                  </a:cubicBezTo>
                  <a:cubicBezTo>
                    <a:pt x="302" y="24"/>
                    <a:pt x="300" y="25"/>
                    <a:pt x="295" y="22"/>
                  </a:cubicBezTo>
                  <a:cubicBezTo>
                    <a:pt x="291" y="20"/>
                    <a:pt x="291" y="15"/>
                    <a:pt x="288" y="10"/>
                  </a:cubicBezTo>
                  <a:cubicBezTo>
                    <a:pt x="284" y="6"/>
                    <a:pt x="281" y="9"/>
                    <a:pt x="277" y="7"/>
                  </a:cubicBezTo>
                  <a:cubicBezTo>
                    <a:pt x="274" y="6"/>
                    <a:pt x="272" y="5"/>
                    <a:pt x="269" y="3"/>
                  </a:cubicBezTo>
                  <a:cubicBezTo>
                    <a:pt x="265" y="2"/>
                    <a:pt x="264" y="3"/>
                    <a:pt x="261" y="2"/>
                  </a:cubicBezTo>
                  <a:cubicBezTo>
                    <a:pt x="259" y="2"/>
                    <a:pt x="254" y="1"/>
                    <a:pt x="250" y="0"/>
                  </a:cubicBezTo>
                  <a:cubicBezTo>
                    <a:pt x="245" y="0"/>
                    <a:pt x="242" y="3"/>
                    <a:pt x="239" y="2"/>
                  </a:cubicBezTo>
                  <a:cubicBezTo>
                    <a:pt x="236" y="2"/>
                    <a:pt x="234" y="2"/>
                    <a:pt x="234" y="2"/>
                  </a:cubicBezTo>
                  <a:cubicBezTo>
                    <a:pt x="234" y="2"/>
                    <a:pt x="230" y="2"/>
                    <a:pt x="227" y="4"/>
                  </a:cubicBezTo>
                  <a:cubicBezTo>
                    <a:pt x="223" y="5"/>
                    <a:pt x="220" y="7"/>
                    <a:pt x="220" y="7"/>
                  </a:cubicBezTo>
                  <a:cubicBezTo>
                    <a:pt x="220" y="7"/>
                    <a:pt x="219" y="7"/>
                    <a:pt x="211" y="10"/>
                  </a:cubicBezTo>
                  <a:cubicBezTo>
                    <a:pt x="203" y="13"/>
                    <a:pt x="205" y="16"/>
                    <a:pt x="199" y="19"/>
                  </a:cubicBezTo>
                  <a:cubicBezTo>
                    <a:pt x="194" y="22"/>
                    <a:pt x="194" y="22"/>
                    <a:pt x="190" y="26"/>
                  </a:cubicBezTo>
                  <a:cubicBezTo>
                    <a:pt x="185" y="30"/>
                    <a:pt x="188" y="32"/>
                    <a:pt x="186" y="33"/>
                  </a:cubicBezTo>
                  <a:cubicBezTo>
                    <a:pt x="185" y="34"/>
                    <a:pt x="182" y="36"/>
                    <a:pt x="179" y="39"/>
                  </a:cubicBezTo>
                  <a:cubicBezTo>
                    <a:pt x="176" y="42"/>
                    <a:pt x="176" y="47"/>
                    <a:pt x="174" y="58"/>
                  </a:cubicBezTo>
                  <a:cubicBezTo>
                    <a:pt x="172" y="68"/>
                    <a:pt x="172" y="73"/>
                    <a:pt x="172" y="91"/>
                  </a:cubicBezTo>
                  <a:cubicBezTo>
                    <a:pt x="172" y="106"/>
                    <a:pt x="176" y="126"/>
                    <a:pt x="177" y="130"/>
                  </a:cubicBezTo>
                  <a:cubicBezTo>
                    <a:pt x="177" y="130"/>
                    <a:pt x="176" y="129"/>
                    <a:pt x="176" y="128"/>
                  </a:cubicBezTo>
                  <a:cubicBezTo>
                    <a:pt x="176" y="125"/>
                    <a:pt x="169" y="125"/>
                    <a:pt x="166" y="131"/>
                  </a:cubicBezTo>
                  <a:cubicBezTo>
                    <a:pt x="163" y="137"/>
                    <a:pt x="171" y="165"/>
                    <a:pt x="174" y="175"/>
                  </a:cubicBezTo>
                  <a:cubicBezTo>
                    <a:pt x="177" y="185"/>
                    <a:pt x="187" y="180"/>
                    <a:pt x="187" y="180"/>
                  </a:cubicBezTo>
                  <a:cubicBezTo>
                    <a:pt x="187" y="180"/>
                    <a:pt x="187" y="180"/>
                    <a:pt x="189" y="185"/>
                  </a:cubicBezTo>
                  <a:cubicBezTo>
                    <a:pt x="191" y="189"/>
                    <a:pt x="201" y="218"/>
                    <a:pt x="201" y="218"/>
                  </a:cubicBezTo>
                  <a:cubicBezTo>
                    <a:pt x="201" y="218"/>
                    <a:pt x="201" y="221"/>
                    <a:pt x="197" y="235"/>
                  </a:cubicBezTo>
                  <a:cubicBezTo>
                    <a:pt x="192" y="248"/>
                    <a:pt x="175" y="262"/>
                    <a:pt x="175" y="262"/>
                  </a:cubicBezTo>
                  <a:cubicBezTo>
                    <a:pt x="175" y="262"/>
                    <a:pt x="150" y="270"/>
                    <a:pt x="129" y="277"/>
                  </a:cubicBezTo>
                  <a:cubicBezTo>
                    <a:pt x="107" y="284"/>
                    <a:pt x="72" y="298"/>
                    <a:pt x="66" y="303"/>
                  </a:cubicBezTo>
                  <a:cubicBezTo>
                    <a:pt x="60" y="309"/>
                    <a:pt x="55" y="341"/>
                    <a:pt x="52" y="360"/>
                  </a:cubicBezTo>
                  <a:cubicBezTo>
                    <a:pt x="50" y="379"/>
                    <a:pt x="41" y="395"/>
                    <a:pt x="38" y="403"/>
                  </a:cubicBezTo>
                  <a:cubicBezTo>
                    <a:pt x="35" y="410"/>
                    <a:pt x="35" y="413"/>
                    <a:pt x="31" y="442"/>
                  </a:cubicBezTo>
                  <a:cubicBezTo>
                    <a:pt x="27" y="471"/>
                    <a:pt x="22" y="498"/>
                    <a:pt x="15" y="529"/>
                  </a:cubicBezTo>
                  <a:cubicBezTo>
                    <a:pt x="9" y="560"/>
                    <a:pt x="8" y="576"/>
                    <a:pt x="9" y="593"/>
                  </a:cubicBezTo>
                  <a:close/>
                  <a:moveTo>
                    <a:pt x="408" y="514"/>
                  </a:moveTo>
                  <a:cubicBezTo>
                    <a:pt x="408" y="514"/>
                    <a:pt x="408" y="520"/>
                    <a:pt x="409" y="532"/>
                  </a:cubicBezTo>
                  <a:cubicBezTo>
                    <a:pt x="410" y="544"/>
                    <a:pt x="413" y="567"/>
                    <a:pt x="417" y="576"/>
                  </a:cubicBezTo>
                  <a:cubicBezTo>
                    <a:pt x="421" y="585"/>
                    <a:pt x="419" y="613"/>
                    <a:pt x="423" y="644"/>
                  </a:cubicBezTo>
                  <a:cubicBezTo>
                    <a:pt x="428" y="675"/>
                    <a:pt x="435" y="697"/>
                    <a:pt x="431" y="706"/>
                  </a:cubicBezTo>
                  <a:cubicBezTo>
                    <a:pt x="427" y="716"/>
                    <a:pt x="427" y="731"/>
                    <a:pt x="427" y="743"/>
                  </a:cubicBezTo>
                  <a:cubicBezTo>
                    <a:pt x="428" y="755"/>
                    <a:pt x="422" y="768"/>
                    <a:pt x="421" y="774"/>
                  </a:cubicBezTo>
                  <a:cubicBezTo>
                    <a:pt x="420" y="781"/>
                    <a:pt x="414" y="788"/>
                    <a:pt x="414" y="788"/>
                  </a:cubicBezTo>
                  <a:cubicBezTo>
                    <a:pt x="414" y="788"/>
                    <a:pt x="413" y="727"/>
                    <a:pt x="412" y="716"/>
                  </a:cubicBezTo>
                  <a:cubicBezTo>
                    <a:pt x="411" y="706"/>
                    <a:pt x="406" y="653"/>
                    <a:pt x="398" y="605"/>
                  </a:cubicBezTo>
                  <a:cubicBezTo>
                    <a:pt x="390" y="557"/>
                    <a:pt x="408" y="514"/>
                    <a:pt x="408" y="5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0" name="Freeform 29">
              <a:extLst>
                <a:ext uri="{FF2B5EF4-FFF2-40B4-BE49-F238E27FC236}">
                  <a16:creationId xmlns:a16="http://schemas.microsoft.com/office/drawing/2014/main" id="{7F22EE59-AE1E-4D25-8F30-AFB7B042EE40}"/>
                </a:ext>
              </a:extLst>
            </p:cNvPr>
            <p:cNvSpPr>
              <a:spLocks/>
            </p:cNvSpPr>
            <p:nvPr/>
          </p:nvSpPr>
          <p:spPr bwMode="auto">
            <a:xfrm>
              <a:off x="7443788" y="2655888"/>
              <a:ext cx="179387" cy="473075"/>
            </a:xfrm>
            <a:custGeom>
              <a:avLst/>
              <a:gdLst>
                <a:gd name="T0" fmla="*/ 2147483647 w 122"/>
                <a:gd name="T1" fmla="*/ 2147483647 h 321"/>
                <a:gd name="T2" fmla="*/ 2147483647 w 122"/>
                <a:gd name="T3" fmla="*/ 2147483647 h 321"/>
                <a:gd name="T4" fmla="*/ 2147483647 w 122"/>
                <a:gd name="T5" fmla="*/ 2147483647 h 321"/>
                <a:gd name="T6" fmla="*/ 2147483647 w 122"/>
                <a:gd name="T7" fmla="*/ 2147483647 h 321"/>
                <a:gd name="T8" fmla="*/ 2147483647 w 122"/>
                <a:gd name="T9" fmla="*/ 2147483647 h 321"/>
                <a:gd name="T10" fmla="*/ 2147483647 w 122"/>
                <a:gd name="T11" fmla="*/ 2147483647 h 321"/>
                <a:gd name="T12" fmla="*/ 2147483647 w 122"/>
                <a:gd name="T13" fmla="*/ 2147483647 h 321"/>
                <a:gd name="T14" fmla="*/ 2147483647 w 122"/>
                <a:gd name="T15" fmla="*/ 2147483647 h 321"/>
                <a:gd name="T16" fmla="*/ 2147483647 w 122"/>
                <a:gd name="T17" fmla="*/ 2147483647 h 321"/>
                <a:gd name="T18" fmla="*/ 2147483647 w 122"/>
                <a:gd name="T19" fmla="*/ 2147483647 h 321"/>
                <a:gd name="T20" fmla="*/ 2147483647 w 122"/>
                <a:gd name="T21" fmla="*/ 2147483647 h 321"/>
                <a:gd name="T22" fmla="*/ 2147483647 w 122"/>
                <a:gd name="T23" fmla="*/ 2147483647 h 321"/>
                <a:gd name="T24" fmla="*/ 2147483647 w 122"/>
                <a:gd name="T25" fmla="*/ 0 h 321"/>
                <a:gd name="T26" fmla="*/ 2147483647 w 122"/>
                <a:gd name="T27" fmla="*/ 2147483647 h 321"/>
                <a:gd name="T28" fmla="*/ 2147483647 w 122"/>
                <a:gd name="T29" fmla="*/ 2147483647 h 321"/>
                <a:gd name="T30" fmla="*/ 2147483647 w 122"/>
                <a:gd name="T31" fmla="*/ 2147483647 h 321"/>
                <a:gd name="T32" fmla="*/ 2147483647 w 122"/>
                <a:gd name="T33" fmla="*/ 2147483647 h 321"/>
                <a:gd name="T34" fmla="*/ 2147483647 w 122"/>
                <a:gd name="T35" fmla="*/ 2147483647 h 321"/>
                <a:gd name="T36" fmla="*/ 2147483647 w 122"/>
                <a:gd name="T37" fmla="*/ 2147483647 h 321"/>
                <a:gd name="T38" fmla="*/ 2147483647 w 122"/>
                <a:gd name="T39" fmla="*/ 2147483647 h 321"/>
                <a:gd name="T40" fmla="*/ 2147483647 w 122"/>
                <a:gd name="T41" fmla="*/ 2147483647 h 321"/>
                <a:gd name="T42" fmla="*/ 2147483647 w 122"/>
                <a:gd name="T43" fmla="*/ 2147483647 h 321"/>
                <a:gd name="T44" fmla="*/ 2147483647 w 122"/>
                <a:gd name="T45" fmla="*/ 2147483647 h 321"/>
                <a:gd name="T46" fmla="*/ 2147483647 w 122"/>
                <a:gd name="T47" fmla="*/ 2147483647 h 321"/>
                <a:gd name="T48" fmla="*/ 2147483647 w 122"/>
                <a:gd name="T49" fmla="*/ 2147483647 h 321"/>
                <a:gd name="T50" fmla="*/ 2147483647 w 122"/>
                <a:gd name="T51" fmla="*/ 2147483647 h 321"/>
                <a:gd name="T52" fmla="*/ 2147483647 w 122"/>
                <a:gd name="T53" fmla="*/ 2147483647 h 321"/>
                <a:gd name="T54" fmla="*/ 2147483647 w 122"/>
                <a:gd name="T55" fmla="*/ 2147483647 h 321"/>
                <a:gd name="T56" fmla="*/ 2147483647 w 122"/>
                <a:gd name="T57" fmla="*/ 2147483647 h 321"/>
                <a:gd name="T58" fmla="*/ 2147483647 w 122"/>
                <a:gd name="T59" fmla="*/ 2147483647 h 321"/>
                <a:gd name="T60" fmla="*/ 2147483647 w 122"/>
                <a:gd name="T61" fmla="*/ 2147483647 h 321"/>
                <a:gd name="T62" fmla="*/ 2147483647 w 122"/>
                <a:gd name="T63" fmla="*/ 2147483647 h 321"/>
                <a:gd name="T64" fmla="*/ 2147483647 w 122"/>
                <a:gd name="T65" fmla="*/ 2147483647 h 321"/>
                <a:gd name="T66" fmla="*/ 2147483647 w 122"/>
                <a:gd name="T67" fmla="*/ 2147483647 h 321"/>
                <a:gd name="T68" fmla="*/ 2147483647 w 122"/>
                <a:gd name="T69" fmla="*/ 2147483647 h 321"/>
                <a:gd name="T70" fmla="*/ 2147483647 w 122"/>
                <a:gd name="T71" fmla="*/ 2147483647 h 321"/>
                <a:gd name="T72" fmla="*/ 2147483647 w 122"/>
                <a:gd name="T73" fmla="*/ 2147483647 h 321"/>
                <a:gd name="T74" fmla="*/ 2147483647 w 122"/>
                <a:gd name="T75" fmla="*/ 2147483647 h 321"/>
                <a:gd name="T76" fmla="*/ 2147483647 w 122"/>
                <a:gd name="T77" fmla="*/ 2147483647 h 321"/>
                <a:gd name="T78" fmla="*/ 2147483647 w 122"/>
                <a:gd name="T79" fmla="*/ 2147483647 h 32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2"/>
                <a:gd name="T121" fmla="*/ 0 h 321"/>
                <a:gd name="T122" fmla="*/ 122 w 122"/>
                <a:gd name="T123" fmla="*/ 321 h 32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2" h="321">
                  <a:moveTo>
                    <a:pt x="2" y="18"/>
                  </a:moveTo>
                  <a:cubicBezTo>
                    <a:pt x="4" y="15"/>
                    <a:pt x="6" y="12"/>
                    <a:pt x="7" y="9"/>
                  </a:cubicBezTo>
                  <a:cubicBezTo>
                    <a:pt x="8" y="6"/>
                    <a:pt x="8" y="4"/>
                    <a:pt x="9" y="2"/>
                  </a:cubicBezTo>
                  <a:cubicBezTo>
                    <a:pt x="9" y="3"/>
                    <a:pt x="10" y="6"/>
                    <a:pt x="10" y="11"/>
                  </a:cubicBezTo>
                  <a:cubicBezTo>
                    <a:pt x="10" y="23"/>
                    <a:pt x="34" y="41"/>
                    <a:pt x="39" y="43"/>
                  </a:cubicBezTo>
                  <a:cubicBezTo>
                    <a:pt x="42" y="44"/>
                    <a:pt x="48" y="46"/>
                    <a:pt x="53" y="47"/>
                  </a:cubicBezTo>
                  <a:cubicBezTo>
                    <a:pt x="54" y="47"/>
                    <a:pt x="54" y="47"/>
                    <a:pt x="54" y="47"/>
                  </a:cubicBezTo>
                  <a:cubicBezTo>
                    <a:pt x="54" y="48"/>
                    <a:pt x="54" y="48"/>
                    <a:pt x="54" y="48"/>
                  </a:cubicBezTo>
                  <a:cubicBezTo>
                    <a:pt x="56" y="48"/>
                    <a:pt x="57" y="49"/>
                    <a:pt x="57" y="49"/>
                  </a:cubicBezTo>
                  <a:cubicBezTo>
                    <a:pt x="57" y="49"/>
                    <a:pt x="57" y="49"/>
                    <a:pt x="60" y="46"/>
                  </a:cubicBezTo>
                  <a:cubicBezTo>
                    <a:pt x="63" y="44"/>
                    <a:pt x="76" y="43"/>
                    <a:pt x="80" y="39"/>
                  </a:cubicBezTo>
                  <a:cubicBezTo>
                    <a:pt x="84" y="35"/>
                    <a:pt x="99" y="17"/>
                    <a:pt x="105" y="13"/>
                  </a:cubicBezTo>
                  <a:cubicBezTo>
                    <a:pt x="109" y="11"/>
                    <a:pt x="113" y="5"/>
                    <a:pt x="115" y="0"/>
                  </a:cubicBezTo>
                  <a:cubicBezTo>
                    <a:pt x="115" y="1"/>
                    <a:pt x="115" y="1"/>
                    <a:pt x="115" y="1"/>
                  </a:cubicBezTo>
                  <a:cubicBezTo>
                    <a:pt x="115" y="1"/>
                    <a:pt x="121" y="5"/>
                    <a:pt x="121" y="7"/>
                  </a:cubicBezTo>
                  <a:cubicBezTo>
                    <a:pt x="121" y="10"/>
                    <a:pt x="121" y="10"/>
                    <a:pt x="121" y="10"/>
                  </a:cubicBezTo>
                  <a:cubicBezTo>
                    <a:pt x="121" y="10"/>
                    <a:pt x="122" y="10"/>
                    <a:pt x="122" y="11"/>
                  </a:cubicBezTo>
                  <a:cubicBezTo>
                    <a:pt x="122" y="22"/>
                    <a:pt x="122" y="26"/>
                    <a:pt x="117" y="36"/>
                  </a:cubicBezTo>
                  <a:cubicBezTo>
                    <a:pt x="111" y="47"/>
                    <a:pt x="113" y="65"/>
                    <a:pt x="112" y="70"/>
                  </a:cubicBezTo>
                  <a:cubicBezTo>
                    <a:pt x="112" y="75"/>
                    <a:pt x="105" y="86"/>
                    <a:pt x="105" y="92"/>
                  </a:cubicBezTo>
                  <a:cubicBezTo>
                    <a:pt x="105" y="98"/>
                    <a:pt x="98" y="121"/>
                    <a:pt x="98" y="121"/>
                  </a:cubicBezTo>
                  <a:cubicBezTo>
                    <a:pt x="98" y="121"/>
                    <a:pt x="98" y="121"/>
                    <a:pt x="95" y="117"/>
                  </a:cubicBezTo>
                  <a:cubicBezTo>
                    <a:pt x="92" y="113"/>
                    <a:pt x="77" y="94"/>
                    <a:pt x="77" y="94"/>
                  </a:cubicBezTo>
                  <a:cubicBezTo>
                    <a:pt x="77" y="94"/>
                    <a:pt x="73" y="79"/>
                    <a:pt x="73" y="78"/>
                  </a:cubicBezTo>
                  <a:cubicBezTo>
                    <a:pt x="73" y="77"/>
                    <a:pt x="75" y="73"/>
                    <a:pt x="78" y="70"/>
                  </a:cubicBezTo>
                  <a:cubicBezTo>
                    <a:pt x="63" y="51"/>
                    <a:pt x="63" y="51"/>
                    <a:pt x="63" y="51"/>
                  </a:cubicBezTo>
                  <a:cubicBezTo>
                    <a:pt x="59" y="49"/>
                    <a:pt x="55" y="49"/>
                    <a:pt x="53" y="49"/>
                  </a:cubicBezTo>
                  <a:cubicBezTo>
                    <a:pt x="32" y="65"/>
                    <a:pt x="32" y="65"/>
                    <a:pt x="32" y="65"/>
                  </a:cubicBezTo>
                  <a:cubicBezTo>
                    <a:pt x="38" y="71"/>
                    <a:pt x="51" y="86"/>
                    <a:pt x="51" y="86"/>
                  </a:cubicBezTo>
                  <a:cubicBezTo>
                    <a:pt x="53" y="98"/>
                    <a:pt x="53" y="98"/>
                    <a:pt x="53" y="98"/>
                  </a:cubicBezTo>
                  <a:cubicBezTo>
                    <a:pt x="53" y="98"/>
                    <a:pt x="45" y="114"/>
                    <a:pt x="40" y="132"/>
                  </a:cubicBezTo>
                  <a:cubicBezTo>
                    <a:pt x="35" y="150"/>
                    <a:pt x="39" y="197"/>
                    <a:pt x="42" y="214"/>
                  </a:cubicBezTo>
                  <a:cubicBezTo>
                    <a:pt x="45" y="230"/>
                    <a:pt x="46" y="256"/>
                    <a:pt x="44" y="273"/>
                  </a:cubicBezTo>
                  <a:cubicBezTo>
                    <a:pt x="41" y="290"/>
                    <a:pt x="33" y="321"/>
                    <a:pt x="33" y="321"/>
                  </a:cubicBezTo>
                  <a:cubicBezTo>
                    <a:pt x="33" y="321"/>
                    <a:pt x="32" y="318"/>
                    <a:pt x="29" y="302"/>
                  </a:cubicBezTo>
                  <a:cubicBezTo>
                    <a:pt x="27" y="287"/>
                    <a:pt x="17" y="226"/>
                    <a:pt x="13" y="210"/>
                  </a:cubicBezTo>
                  <a:cubicBezTo>
                    <a:pt x="10" y="194"/>
                    <a:pt x="2" y="117"/>
                    <a:pt x="1" y="102"/>
                  </a:cubicBezTo>
                  <a:cubicBezTo>
                    <a:pt x="1" y="88"/>
                    <a:pt x="0" y="48"/>
                    <a:pt x="1" y="43"/>
                  </a:cubicBezTo>
                  <a:cubicBezTo>
                    <a:pt x="2" y="37"/>
                    <a:pt x="5" y="32"/>
                    <a:pt x="2" y="26"/>
                  </a:cubicBezTo>
                  <a:cubicBezTo>
                    <a:pt x="1" y="23"/>
                    <a:pt x="2" y="21"/>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1" name="Freeform 30">
              <a:extLst>
                <a:ext uri="{FF2B5EF4-FFF2-40B4-BE49-F238E27FC236}">
                  <a16:creationId xmlns:a16="http://schemas.microsoft.com/office/drawing/2014/main" id="{3C0B2E35-382E-46B0-AC7E-5B69839C55BA}"/>
                </a:ext>
              </a:extLst>
            </p:cNvPr>
            <p:cNvSpPr>
              <a:spLocks/>
            </p:cNvSpPr>
            <p:nvPr/>
          </p:nvSpPr>
          <p:spPr bwMode="auto">
            <a:xfrm>
              <a:off x="4691063" y="1285875"/>
              <a:ext cx="484187" cy="1465263"/>
            </a:xfrm>
            <a:custGeom>
              <a:avLst/>
              <a:gdLst>
                <a:gd name="T0" fmla="*/ 2147483647 w 330"/>
                <a:gd name="T1" fmla="*/ 2147483647 h 995"/>
                <a:gd name="T2" fmla="*/ 2147483647 w 330"/>
                <a:gd name="T3" fmla="*/ 2147483647 h 995"/>
                <a:gd name="T4" fmla="*/ 2147483647 w 330"/>
                <a:gd name="T5" fmla="*/ 2147483647 h 995"/>
                <a:gd name="T6" fmla="*/ 2147483647 w 330"/>
                <a:gd name="T7" fmla="*/ 2147483647 h 995"/>
                <a:gd name="T8" fmla="*/ 2147483647 w 330"/>
                <a:gd name="T9" fmla="*/ 2147483647 h 995"/>
                <a:gd name="T10" fmla="*/ 2147483647 w 330"/>
                <a:gd name="T11" fmla="*/ 2147483647 h 995"/>
                <a:gd name="T12" fmla="*/ 2147483647 w 330"/>
                <a:gd name="T13" fmla="*/ 2147483647 h 995"/>
                <a:gd name="T14" fmla="*/ 2147483647 w 330"/>
                <a:gd name="T15" fmla="*/ 2147483647 h 995"/>
                <a:gd name="T16" fmla="*/ 2147483647 w 330"/>
                <a:gd name="T17" fmla="*/ 2147483647 h 995"/>
                <a:gd name="T18" fmla="*/ 2147483647 w 330"/>
                <a:gd name="T19" fmla="*/ 2147483647 h 995"/>
                <a:gd name="T20" fmla="*/ 2147483647 w 330"/>
                <a:gd name="T21" fmla="*/ 2147483647 h 995"/>
                <a:gd name="T22" fmla="*/ 2147483647 w 330"/>
                <a:gd name="T23" fmla="*/ 2147483647 h 995"/>
                <a:gd name="T24" fmla="*/ 2147483647 w 330"/>
                <a:gd name="T25" fmla="*/ 2147483647 h 995"/>
                <a:gd name="T26" fmla="*/ 2147483647 w 330"/>
                <a:gd name="T27" fmla="*/ 2147483647 h 995"/>
                <a:gd name="T28" fmla="*/ 2147483647 w 330"/>
                <a:gd name="T29" fmla="*/ 2147483647 h 995"/>
                <a:gd name="T30" fmla="*/ 2147483647 w 330"/>
                <a:gd name="T31" fmla="*/ 2147483647 h 995"/>
                <a:gd name="T32" fmla="*/ 2147483647 w 330"/>
                <a:gd name="T33" fmla="*/ 2147483647 h 995"/>
                <a:gd name="T34" fmla="*/ 2147483647 w 330"/>
                <a:gd name="T35" fmla="*/ 2147483647 h 995"/>
                <a:gd name="T36" fmla="*/ 2147483647 w 330"/>
                <a:gd name="T37" fmla="*/ 2147483647 h 995"/>
                <a:gd name="T38" fmla="*/ 2147483647 w 330"/>
                <a:gd name="T39" fmla="*/ 2147483647 h 995"/>
                <a:gd name="T40" fmla="*/ 2147483647 w 330"/>
                <a:gd name="T41" fmla="*/ 2147483647 h 995"/>
                <a:gd name="T42" fmla="*/ 2147483647 w 330"/>
                <a:gd name="T43" fmla="*/ 2147483647 h 995"/>
                <a:gd name="T44" fmla="*/ 2147483647 w 330"/>
                <a:gd name="T45" fmla="*/ 2147483647 h 995"/>
                <a:gd name="T46" fmla="*/ 2147483647 w 330"/>
                <a:gd name="T47" fmla="*/ 2147483647 h 995"/>
                <a:gd name="T48" fmla="*/ 2147483647 w 330"/>
                <a:gd name="T49" fmla="*/ 2147483647 h 995"/>
                <a:gd name="T50" fmla="*/ 2147483647 w 330"/>
                <a:gd name="T51" fmla="*/ 2147483647 h 995"/>
                <a:gd name="T52" fmla="*/ 2147483647 w 330"/>
                <a:gd name="T53" fmla="*/ 2147483647 h 995"/>
                <a:gd name="T54" fmla="*/ 2147483647 w 330"/>
                <a:gd name="T55" fmla="*/ 2147483647 h 995"/>
                <a:gd name="T56" fmla="*/ 2147483647 w 330"/>
                <a:gd name="T57" fmla="*/ 2147483647 h 995"/>
                <a:gd name="T58" fmla="*/ 2147483647 w 330"/>
                <a:gd name="T59" fmla="*/ 2147483647 h 995"/>
                <a:gd name="T60" fmla="*/ 2147483647 w 330"/>
                <a:gd name="T61" fmla="*/ 2147483647 h 995"/>
                <a:gd name="T62" fmla="*/ 2147483647 w 330"/>
                <a:gd name="T63" fmla="*/ 2147483647 h 995"/>
                <a:gd name="T64" fmla="*/ 2147483647 w 330"/>
                <a:gd name="T65" fmla="*/ 2147483647 h 995"/>
                <a:gd name="T66" fmla="*/ 2147483647 w 330"/>
                <a:gd name="T67" fmla="*/ 2147483647 h 995"/>
                <a:gd name="T68" fmla="*/ 2147483647 w 330"/>
                <a:gd name="T69" fmla="*/ 2147483647 h 995"/>
                <a:gd name="T70" fmla="*/ 2147483647 w 330"/>
                <a:gd name="T71" fmla="*/ 2147483647 h 995"/>
                <a:gd name="T72" fmla="*/ 2147483647 w 330"/>
                <a:gd name="T73" fmla="*/ 2147483647 h 995"/>
                <a:gd name="T74" fmla="*/ 2147483647 w 330"/>
                <a:gd name="T75" fmla="*/ 2147483647 h 995"/>
                <a:gd name="T76" fmla="*/ 2147483647 w 330"/>
                <a:gd name="T77" fmla="*/ 2147483647 h 995"/>
                <a:gd name="T78" fmla="*/ 2147483647 w 330"/>
                <a:gd name="T79" fmla="*/ 2147483647 h 995"/>
                <a:gd name="T80" fmla="*/ 2147483647 w 330"/>
                <a:gd name="T81" fmla="*/ 2147483647 h 995"/>
                <a:gd name="T82" fmla="*/ 2147483647 w 330"/>
                <a:gd name="T83" fmla="*/ 2147483647 h 995"/>
                <a:gd name="T84" fmla="*/ 2147483647 w 330"/>
                <a:gd name="T85" fmla="*/ 2147483647 h 995"/>
                <a:gd name="T86" fmla="*/ 2147483647 w 330"/>
                <a:gd name="T87" fmla="*/ 2147483647 h 995"/>
                <a:gd name="T88" fmla="*/ 2147483647 w 330"/>
                <a:gd name="T89" fmla="*/ 2147483647 h 995"/>
                <a:gd name="T90" fmla="*/ 2147483647 w 330"/>
                <a:gd name="T91" fmla="*/ 2147483647 h 995"/>
                <a:gd name="T92" fmla="*/ 2147483647 w 330"/>
                <a:gd name="T93" fmla="*/ 2147483647 h 995"/>
                <a:gd name="T94" fmla="*/ 2147483647 w 330"/>
                <a:gd name="T95" fmla="*/ 2147483647 h 995"/>
                <a:gd name="T96" fmla="*/ 2147483647 w 330"/>
                <a:gd name="T97" fmla="*/ 2147483647 h 995"/>
                <a:gd name="T98" fmla="*/ 2147483647 w 330"/>
                <a:gd name="T99" fmla="*/ 2147483647 h 995"/>
                <a:gd name="T100" fmla="*/ 2147483647 w 330"/>
                <a:gd name="T101" fmla="*/ 2147483647 h 995"/>
                <a:gd name="T102" fmla="*/ 2147483647 w 330"/>
                <a:gd name="T103" fmla="*/ 2147483647 h 995"/>
                <a:gd name="T104" fmla="*/ 2147483647 w 330"/>
                <a:gd name="T105" fmla="*/ 2147483647 h 995"/>
                <a:gd name="T106" fmla="*/ 2147483647 w 330"/>
                <a:gd name="T107" fmla="*/ 2147483647 h 9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0"/>
                <a:gd name="T163" fmla="*/ 0 h 995"/>
                <a:gd name="T164" fmla="*/ 330 w 330"/>
                <a:gd name="T165" fmla="*/ 995 h 9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0" h="995">
                  <a:moveTo>
                    <a:pt x="196" y="71"/>
                  </a:moveTo>
                  <a:cubicBezTo>
                    <a:pt x="196" y="71"/>
                    <a:pt x="193" y="41"/>
                    <a:pt x="190" y="37"/>
                  </a:cubicBezTo>
                  <a:cubicBezTo>
                    <a:pt x="188" y="33"/>
                    <a:pt x="187" y="31"/>
                    <a:pt x="183" y="24"/>
                  </a:cubicBezTo>
                  <a:cubicBezTo>
                    <a:pt x="178" y="18"/>
                    <a:pt x="175" y="14"/>
                    <a:pt x="171" y="11"/>
                  </a:cubicBezTo>
                  <a:cubicBezTo>
                    <a:pt x="167" y="8"/>
                    <a:pt x="167" y="7"/>
                    <a:pt x="163" y="5"/>
                  </a:cubicBezTo>
                  <a:cubicBezTo>
                    <a:pt x="159" y="4"/>
                    <a:pt x="157" y="3"/>
                    <a:pt x="155" y="4"/>
                  </a:cubicBezTo>
                  <a:cubicBezTo>
                    <a:pt x="153" y="4"/>
                    <a:pt x="153" y="4"/>
                    <a:pt x="150" y="4"/>
                  </a:cubicBezTo>
                  <a:cubicBezTo>
                    <a:pt x="148" y="3"/>
                    <a:pt x="146" y="1"/>
                    <a:pt x="145" y="1"/>
                  </a:cubicBezTo>
                  <a:cubicBezTo>
                    <a:pt x="143" y="2"/>
                    <a:pt x="142" y="2"/>
                    <a:pt x="140" y="2"/>
                  </a:cubicBezTo>
                  <a:cubicBezTo>
                    <a:pt x="138" y="2"/>
                    <a:pt x="137" y="2"/>
                    <a:pt x="134" y="2"/>
                  </a:cubicBezTo>
                  <a:cubicBezTo>
                    <a:pt x="131" y="3"/>
                    <a:pt x="130" y="0"/>
                    <a:pt x="127" y="4"/>
                  </a:cubicBezTo>
                  <a:cubicBezTo>
                    <a:pt x="124" y="7"/>
                    <a:pt x="122" y="8"/>
                    <a:pt x="119" y="10"/>
                  </a:cubicBezTo>
                  <a:cubicBezTo>
                    <a:pt x="116" y="12"/>
                    <a:pt x="115" y="13"/>
                    <a:pt x="113" y="15"/>
                  </a:cubicBezTo>
                  <a:cubicBezTo>
                    <a:pt x="112" y="18"/>
                    <a:pt x="100" y="45"/>
                    <a:pt x="100" y="52"/>
                  </a:cubicBezTo>
                  <a:cubicBezTo>
                    <a:pt x="100" y="60"/>
                    <a:pt x="100" y="67"/>
                    <a:pt x="101" y="75"/>
                  </a:cubicBezTo>
                  <a:cubicBezTo>
                    <a:pt x="103" y="82"/>
                    <a:pt x="103" y="82"/>
                    <a:pt x="103" y="82"/>
                  </a:cubicBezTo>
                  <a:cubicBezTo>
                    <a:pt x="103" y="82"/>
                    <a:pt x="98" y="83"/>
                    <a:pt x="98" y="91"/>
                  </a:cubicBezTo>
                  <a:cubicBezTo>
                    <a:pt x="99" y="99"/>
                    <a:pt x="102" y="107"/>
                    <a:pt x="103" y="111"/>
                  </a:cubicBezTo>
                  <a:cubicBezTo>
                    <a:pt x="103" y="115"/>
                    <a:pt x="106" y="118"/>
                    <a:pt x="109" y="116"/>
                  </a:cubicBezTo>
                  <a:cubicBezTo>
                    <a:pt x="112" y="115"/>
                    <a:pt x="112" y="115"/>
                    <a:pt x="112" y="115"/>
                  </a:cubicBezTo>
                  <a:cubicBezTo>
                    <a:pt x="112" y="115"/>
                    <a:pt x="120" y="140"/>
                    <a:pt x="120" y="145"/>
                  </a:cubicBezTo>
                  <a:cubicBezTo>
                    <a:pt x="120" y="149"/>
                    <a:pt x="121" y="151"/>
                    <a:pt x="121" y="151"/>
                  </a:cubicBezTo>
                  <a:cubicBezTo>
                    <a:pt x="121" y="151"/>
                    <a:pt x="118" y="157"/>
                    <a:pt x="118" y="159"/>
                  </a:cubicBezTo>
                  <a:cubicBezTo>
                    <a:pt x="118" y="160"/>
                    <a:pt x="118" y="160"/>
                    <a:pt x="118" y="160"/>
                  </a:cubicBezTo>
                  <a:cubicBezTo>
                    <a:pt x="118" y="160"/>
                    <a:pt x="107" y="172"/>
                    <a:pt x="101" y="176"/>
                  </a:cubicBezTo>
                  <a:cubicBezTo>
                    <a:pt x="95" y="179"/>
                    <a:pt x="28" y="198"/>
                    <a:pt x="28" y="205"/>
                  </a:cubicBezTo>
                  <a:cubicBezTo>
                    <a:pt x="27" y="211"/>
                    <a:pt x="23" y="254"/>
                    <a:pt x="17" y="273"/>
                  </a:cubicBezTo>
                  <a:cubicBezTo>
                    <a:pt x="11" y="293"/>
                    <a:pt x="11" y="325"/>
                    <a:pt x="8" y="343"/>
                  </a:cubicBezTo>
                  <a:cubicBezTo>
                    <a:pt x="5" y="362"/>
                    <a:pt x="0" y="397"/>
                    <a:pt x="4" y="409"/>
                  </a:cubicBezTo>
                  <a:cubicBezTo>
                    <a:pt x="8" y="421"/>
                    <a:pt x="9" y="432"/>
                    <a:pt x="10" y="443"/>
                  </a:cubicBezTo>
                  <a:cubicBezTo>
                    <a:pt x="11" y="454"/>
                    <a:pt x="22" y="494"/>
                    <a:pt x="30" y="504"/>
                  </a:cubicBezTo>
                  <a:cubicBezTo>
                    <a:pt x="39" y="514"/>
                    <a:pt x="40" y="515"/>
                    <a:pt x="40" y="515"/>
                  </a:cubicBezTo>
                  <a:cubicBezTo>
                    <a:pt x="40" y="515"/>
                    <a:pt x="39" y="508"/>
                    <a:pt x="42" y="508"/>
                  </a:cubicBezTo>
                  <a:cubicBezTo>
                    <a:pt x="45" y="507"/>
                    <a:pt x="45" y="507"/>
                    <a:pt x="45" y="507"/>
                  </a:cubicBezTo>
                  <a:cubicBezTo>
                    <a:pt x="45" y="507"/>
                    <a:pt x="47" y="514"/>
                    <a:pt x="48" y="521"/>
                  </a:cubicBezTo>
                  <a:cubicBezTo>
                    <a:pt x="48" y="528"/>
                    <a:pt x="52" y="570"/>
                    <a:pt x="52" y="589"/>
                  </a:cubicBezTo>
                  <a:cubicBezTo>
                    <a:pt x="51" y="608"/>
                    <a:pt x="55" y="624"/>
                    <a:pt x="53" y="641"/>
                  </a:cubicBezTo>
                  <a:cubicBezTo>
                    <a:pt x="52" y="659"/>
                    <a:pt x="50" y="672"/>
                    <a:pt x="54" y="684"/>
                  </a:cubicBezTo>
                  <a:cubicBezTo>
                    <a:pt x="57" y="697"/>
                    <a:pt x="60" y="713"/>
                    <a:pt x="56" y="730"/>
                  </a:cubicBezTo>
                  <a:cubicBezTo>
                    <a:pt x="52" y="747"/>
                    <a:pt x="51" y="759"/>
                    <a:pt x="52" y="766"/>
                  </a:cubicBezTo>
                  <a:cubicBezTo>
                    <a:pt x="53" y="774"/>
                    <a:pt x="49" y="801"/>
                    <a:pt x="52" y="813"/>
                  </a:cubicBezTo>
                  <a:cubicBezTo>
                    <a:pt x="55" y="826"/>
                    <a:pt x="57" y="847"/>
                    <a:pt x="53" y="855"/>
                  </a:cubicBezTo>
                  <a:cubicBezTo>
                    <a:pt x="48" y="862"/>
                    <a:pt x="41" y="878"/>
                    <a:pt x="38" y="885"/>
                  </a:cubicBezTo>
                  <a:cubicBezTo>
                    <a:pt x="36" y="892"/>
                    <a:pt x="33" y="904"/>
                    <a:pt x="36" y="911"/>
                  </a:cubicBezTo>
                  <a:cubicBezTo>
                    <a:pt x="40" y="918"/>
                    <a:pt x="40" y="918"/>
                    <a:pt x="40" y="918"/>
                  </a:cubicBezTo>
                  <a:cubicBezTo>
                    <a:pt x="40" y="918"/>
                    <a:pt x="28" y="949"/>
                    <a:pt x="22" y="957"/>
                  </a:cubicBezTo>
                  <a:cubicBezTo>
                    <a:pt x="16" y="965"/>
                    <a:pt x="13" y="982"/>
                    <a:pt x="16" y="988"/>
                  </a:cubicBezTo>
                  <a:cubicBezTo>
                    <a:pt x="20" y="993"/>
                    <a:pt x="45" y="995"/>
                    <a:pt x="54" y="990"/>
                  </a:cubicBezTo>
                  <a:cubicBezTo>
                    <a:pt x="62" y="984"/>
                    <a:pt x="71" y="976"/>
                    <a:pt x="75" y="965"/>
                  </a:cubicBezTo>
                  <a:cubicBezTo>
                    <a:pt x="79" y="954"/>
                    <a:pt x="84" y="948"/>
                    <a:pt x="93" y="940"/>
                  </a:cubicBezTo>
                  <a:cubicBezTo>
                    <a:pt x="101" y="932"/>
                    <a:pt x="107" y="930"/>
                    <a:pt x="107" y="924"/>
                  </a:cubicBezTo>
                  <a:cubicBezTo>
                    <a:pt x="107" y="917"/>
                    <a:pt x="107" y="917"/>
                    <a:pt x="107" y="917"/>
                  </a:cubicBezTo>
                  <a:cubicBezTo>
                    <a:pt x="107" y="917"/>
                    <a:pt x="111" y="905"/>
                    <a:pt x="110" y="900"/>
                  </a:cubicBezTo>
                  <a:cubicBezTo>
                    <a:pt x="110" y="896"/>
                    <a:pt x="105" y="890"/>
                    <a:pt x="109" y="885"/>
                  </a:cubicBezTo>
                  <a:cubicBezTo>
                    <a:pt x="114" y="880"/>
                    <a:pt x="116" y="880"/>
                    <a:pt x="115" y="874"/>
                  </a:cubicBezTo>
                  <a:cubicBezTo>
                    <a:pt x="113" y="868"/>
                    <a:pt x="112" y="853"/>
                    <a:pt x="111" y="837"/>
                  </a:cubicBezTo>
                  <a:cubicBezTo>
                    <a:pt x="111" y="820"/>
                    <a:pt x="114" y="784"/>
                    <a:pt x="118" y="771"/>
                  </a:cubicBezTo>
                  <a:cubicBezTo>
                    <a:pt x="122" y="758"/>
                    <a:pt x="115" y="761"/>
                    <a:pt x="118" y="749"/>
                  </a:cubicBezTo>
                  <a:cubicBezTo>
                    <a:pt x="121" y="736"/>
                    <a:pt x="124" y="737"/>
                    <a:pt x="128" y="729"/>
                  </a:cubicBezTo>
                  <a:cubicBezTo>
                    <a:pt x="133" y="721"/>
                    <a:pt x="129" y="706"/>
                    <a:pt x="134" y="695"/>
                  </a:cubicBezTo>
                  <a:cubicBezTo>
                    <a:pt x="140" y="685"/>
                    <a:pt x="137" y="678"/>
                    <a:pt x="141" y="668"/>
                  </a:cubicBezTo>
                  <a:cubicBezTo>
                    <a:pt x="146" y="659"/>
                    <a:pt x="148" y="627"/>
                    <a:pt x="152" y="618"/>
                  </a:cubicBezTo>
                  <a:cubicBezTo>
                    <a:pt x="155" y="609"/>
                    <a:pt x="164" y="589"/>
                    <a:pt x="164" y="583"/>
                  </a:cubicBezTo>
                  <a:cubicBezTo>
                    <a:pt x="164" y="578"/>
                    <a:pt x="164" y="576"/>
                    <a:pt x="167" y="580"/>
                  </a:cubicBezTo>
                  <a:cubicBezTo>
                    <a:pt x="169" y="585"/>
                    <a:pt x="171" y="578"/>
                    <a:pt x="174" y="594"/>
                  </a:cubicBezTo>
                  <a:cubicBezTo>
                    <a:pt x="176" y="609"/>
                    <a:pt x="180" y="616"/>
                    <a:pt x="182" y="628"/>
                  </a:cubicBezTo>
                  <a:cubicBezTo>
                    <a:pt x="183" y="641"/>
                    <a:pt x="182" y="676"/>
                    <a:pt x="188" y="688"/>
                  </a:cubicBezTo>
                  <a:cubicBezTo>
                    <a:pt x="194" y="700"/>
                    <a:pt x="193" y="702"/>
                    <a:pt x="193" y="710"/>
                  </a:cubicBezTo>
                  <a:cubicBezTo>
                    <a:pt x="193" y="717"/>
                    <a:pt x="194" y="720"/>
                    <a:pt x="195" y="726"/>
                  </a:cubicBezTo>
                  <a:cubicBezTo>
                    <a:pt x="196" y="733"/>
                    <a:pt x="197" y="755"/>
                    <a:pt x="191" y="766"/>
                  </a:cubicBezTo>
                  <a:cubicBezTo>
                    <a:pt x="186" y="777"/>
                    <a:pt x="182" y="783"/>
                    <a:pt x="179" y="794"/>
                  </a:cubicBezTo>
                  <a:cubicBezTo>
                    <a:pt x="176" y="804"/>
                    <a:pt x="175" y="831"/>
                    <a:pt x="173" y="845"/>
                  </a:cubicBezTo>
                  <a:cubicBezTo>
                    <a:pt x="172" y="859"/>
                    <a:pt x="168" y="871"/>
                    <a:pt x="173" y="884"/>
                  </a:cubicBezTo>
                  <a:cubicBezTo>
                    <a:pt x="177" y="897"/>
                    <a:pt x="175" y="905"/>
                    <a:pt x="179" y="910"/>
                  </a:cubicBezTo>
                  <a:cubicBezTo>
                    <a:pt x="182" y="914"/>
                    <a:pt x="184" y="917"/>
                    <a:pt x="184" y="917"/>
                  </a:cubicBezTo>
                  <a:cubicBezTo>
                    <a:pt x="184" y="917"/>
                    <a:pt x="184" y="922"/>
                    <a:pt x="188" y="928"/>
                  </a:cubicBezTo>
                  <a:cubicBezTo>
                    <a:pt x="192" y="934"/>
                    <a:pt x="194" y="937"/>
                    <a:pt x="195" y="946"/>
                  </a:cubicBezTo>
                  <a:cubicBezTo>
                    <a:pt x="197" y="954"/>
                    <a:pt x="197" y="976"/>
                    <a:pt x="210" y="982"/>
                  </a:cubicBezTo>
                  <a:cubicBezTo>
                    <a:pt x="223" y="988"/>
                    <a:pt x="233" y="988"/>
                    <a:pt x="240" y="985"/>
                  </a:cubicBezTo>
                  <a:cubicBezTo>
                    <a:pt x="247" y="981"/>
                    <a:pt x="259" y="974"/>
                    <a:pt x="254" y="956"/>
                  </a:cubicBezTo>
                  <a:cubicBezTo>
                    <a:pt x="249" y="937"/>
                    <a:pt x="237" y="916"/>
                    <a:pt x="237" y="916"/>
                  </a:cubicBezTo>
                  <a:cubicBezTo>
                    <a:pt x="237" y="916"/>
                    <a:pt x="245" y="903"/>
                    <a:pt x="245" y="902"/>
                  </a:cubicBezTo>
                  <a:cubicBezTo>
                    <a:pt x="246" y="900"/>
                    <a:pt x="248" y="899"/>
                    <a:pt x="245" y="895"/>
                  </a:cubicBezTo>
                  <a:cubicBezTo>
                    <a:pt x="242" y="890"/>
                    <a:pt x="241" y="891"/>
                    <a:pt x="236" y="884"/>
                  </a:cubicBezTo>
                  <a:cubicBezTo>
                    <a:pt x="231" y="877"/>
                    <a:pt x="229" y="875"/>
                    <a:pt x="234" y="867"/>
                  </a:cubicBezTo>
                  <a:cubicBezTo>
                    <a:pt x="238" y="860"/>
                    <a:pt x="253" y="836"/>
                    <a:pt x="253" y="810"/>
                  </a:cubicBezTo>
                  <a:cubicBezTo>
                    <a:pt x="252" y="785"/>
                    <a:pt x="251" y="789"/>
                    <a:pt x="254" y="772"/>
                  </a:cubicBezTo>
                  <a:cubicBezTo>
                    <a:pt x="258" y="755"/>
                    <a:pt x="263" y="691"/>
                    <a:pt x="265" y="679"/>
                  </a:cubicBezTo>
                  <a:cubicBezTo>
                    <a:pt x="267" y="666"/>
                    <a:pt x="285" y="594"/>
                    <a:pt x="283" y="563"/>
                  </a:cubicBezTo>
                  <a:cubicBezTo>
                    <a:pt x="281" y="531"/>
                    <a:pt x="285" y="525"/>
                    <a:pt x="285" y="525"/>
                  </a:cubicBezTo>
                  <a:cubicBezTo>
                    <a:pt x="292" y="531"/>
                    <a:pt x="292" y="531"/>
                    <a:pt x="292" y="531"/>
                  </a:cubicBezTo>
                  <a:cubicBezTo>
                    <a:pt x="288" y="516"/>
                    <a:pt x="288" y="516"/>
                    <a:pt x="288" y="516"/>
                  </a:cubicBezTo>
                  <a:cubicBezTo>
                    <a:pt x="288" y="516"/>
                    <a:pt x="294" y="512"/>
                    <a:pt x="294" y="508"/>
                  </a:cubicBezTo>
                  <a:cubicBezTo>
                    <a:pt x="294" y="504"/>
                    <a:pt x="301" y="495"/>
                    <a:pt x="301" y="494"/>
                  </a:cubicBezTo>
                  <a:cubicBezTo>
                    <a:pt x="302" y="493"/>
                    <a:pt x="303" y="502"/>
                    <a:pt x="303" y="502"/>
                  </a:cubicBezTo>
                  <a:cubicBezTo>
                    <a:pt x="303" y="502"/>
                    <a:pt x="330" y="448"/>
                    <a:pt x="329" y="438"/>
                  </a:cubicBezTo>
                  <a:cubicBezTo>
                    <a:pt x="329" y="428"/>
                    <a:pt x="328" y="416"/>
                    <a:pt x="328" y="412"/>
                  </a:cubicBezTo>
                  <a:cubicBezTo>
                    <a:pt x="328" y="407"/>
                    <a:pt x="323" y="349"/>
                    <a:pt x="316" y="310"/>
                  </a:cubicBezTo>
                  <a:cubicBezTo>
                    <a:pt x="309" y="271"/>
                    <a:pt x="309" y="263"/>
                    <a:pt x="301" y="241"/>
                  </a:cubicBezTo>
                  <a:cubicBezTo>
                    <a:pt x="294" y="219"/>
                    <a:pt x="289" y="212"/>
                    <a:pt x="289" y="203"/>
                  </a:cubicBezTo>
                  <a:cubicBezTo>
                    <a:pt x="288" y="193"/>
                    <a:pt x="287" y="187"/>
                    <a:pt x="284" y="184"/>
                  </a:cubicBezTo>
                  <a:cubicBezTo>
                    <a:pt x="281" y="181"/>
                    <a:pt x="219" y="171"/>
                    <a:pt x="213" y="167"/>
                  </a:cubicBezTo>
                  <a:cubicBezTo>
                    <a:pt x="206" y="164"/>
                    <a:pt x="198" y="157"/>
                    <a:pt x="195" y="152"/>
                  </a:cubicBezTo>
                  <a:cubicBezTo>
                    <a:pt x="191" y="148"/>
                    <a:pt x="188" y="145"/>
                    <a:pt x="188" y="145"/>
                  </a:cubicBezTo>
                  <a:cubicBezTo>
                    <a:pt x="188" y="145"/>
                    <a:pt x="189" y="135"/>
                    <a:pt x="189" y="123"/>
                  </a:cubicBezTo>
                  <a:cubicBezTo>
                    <a:pt x="189" y="111"/>
                    <a:pt x="190" y="107"/>
                    <a:pt x="193" y="108"/>
                  </a:cubicBezTo>
                  <a:cubicBezTo>
                    <a:pt x="196" y="108"/>
                    <a:pt x="201" y="103"/>
                    <a:pt x="202" y="95"/>
                  </a:cubicBezTo>
                  <a:cubicBezTo>
                    <a:pt x="204" y="86"/>
                    <a:pt x="204" y="79"/>
                    <a:pt x="202" y="76"/>
                  </a:cubicBezTo>
                  <a:cubicBezTo>
                    <a:pt x="200" y="73"/>
                    <a:pt x="196" y="71"/>
                    <a:pt x="196" y="7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2" name="Freeform 31">
              <a:extLst>
                <a:ext uri="{FF2B5EF4-FFF2-40B4-BE49-F238E27FC236}">
                  <a16:creationId xmlns:a16="http://schemas.microsoft.com/office/drawing/2014/main" id="{7C87A4F1-4AE1-4757-8E32-806824DC26E0}"/>
                </a:ext>
              </a:extLst>
            </p:cNvPr>
            <p:cNvSpPr>
              <a:spLocks noEditPoints="1"/>
            </p:cNvSpPr>
            <p:nvPr/>
          </p:nvSpPr>
          <p:spPr bwMode="auto">
            <a:xfrm>
              <a:off x="4862513" y="1503363"/>
              <a:ext cx="114300" cy="263525"/>
            </a:xfrm>
            <a:custGeom>
              <a:avLst/>
              <a:gdLst>
                <a:gd name="T0" fmla="*/ 2147483647 w 78"/>
                <a:gd name="T1" fmla="*/ 2147483647 h 181"/>
                <a:gd name="T2" fmla="*/ 2147483647 w 78"/>
                <a:gd name="T3" fmla="*/ 2147483647 h 181"/>
                <a:gd name="T4" fmla="*/ 2147483647 w 78"/>
                <a:gd name="T5" fmla="*/ 2147483647 h 181"/>
                <a:gd name="T6" fmla="*/ 2147483647 w 78"/>
                <a:gd name="T7" fmla="*/ 2147483647 h 181"/>
                <a:gd name="T8" fmla="*/ 2147483647 w 78"/>
                <a:gd name="T9" fmla="*/ 2147483647 h 181"/>
                <a:gd name="T10" fmla="*/ 2147483647 w 78"/>
                <a:gd name="T11" fmla="*/ 2147483647 h 181"/>
                <a:gd name="T12" fmla="*/ 2147483647 w 78"/>
                <a:gd name="T13" fmla="*/ 2147483647 h 181"/>
                <a:gd name="T14" fmla="*/ 2147483647 w 78"/>
                <a:gd name="T15" fmla="*/ 2147483647 h 181"/>
                <a:gd name="T16" fmla="*/ 2147483647 w 78"/>
                <a:gd name="T17" fmla="*/ 2147483647 h 181"/>
                <a:gd name="T18" fmla="*/ 2147483647 w 78"/>
                <a:gd name="T19" fmla="*/ 2147483647 h 181"/>
                <a:gd name="T20" fmla="*/ 2147483647 w 78"/>
                <a:gd name="T21" fmla="*/ 2147483647 h 181"/>
                <a:gd name="T22" fmla="*/ 2147483647 w 78"/>
                <a:gd name="T23" fmla="*/ 2147483647 h 181"/>
                <a:gd name="T24" fmla="*/ 2147483647 w 78"/>
                <a:gd name="T25" fmla="*/ 2147483647 h 181"/>
                <a:gd name="T26" fmla="*/ 2147483647 w 78"/>
                <a:gd name="T27" fmla="*/ 2147483647 h 181"/>
                <a:gd name="T28" fmla="*/ 2147483647 w 78"/>
                <a:gd name="T29" fmla="*/ 2147483647 h 181"/>
                <a:gd name="T30" fmla="*/ 2147483647 w 78"/>
                <a:gd name="T31" fmla="*/ 0 h 181"/>
                <a:gd name="T32" fmla="*/ 2147483647 w 78"/>
                <a:gd name="T33" fmla="*/ 2147483647 h 181"/>
                <a:gd name="T34" fmla="*/ 2147483647 w 78"/>
                <a:gd name="T35" fmla="*/ 2147483647 h 181"/>
                <a:gd name="T36" fmla="*/ 2147483647 w 78"/>
                <a:gd name="T37" fmla="*/ 2147483647 h 181"/>
                <a:gd name="T38" fmla="*/ 2147483647 w 78"/>
                <a:gd name="T39" fmla="*/ 2147483647 h 181"/>
                <a:gd name="T40" fmla="*/ 2147483647 w 78"/>
                <a:gd name="T41" fmla="*/ 2147483647 h 181"/>
                <a:gd name="T42" fmla="*/ 2147483647 w 78"/>
                <a:gd name="T43" fmla="*/ 2147483647 h 181"/>
                <a:gd name="T44" fmla="*/ 2147483647 w 78"/>
                <a:gd name="T45" fmla="*/ 2147483647 h 181"/>
                <a:gd name="T46" fmla="*/ 2147483647 w 78"/>
                <a:gd name="T47" fmla="*/ 2147483647 h 181"/>
                <a:gd name="T48" fmla="*/ 2147483647 w 78"/>
                <a:gd name="T49" fmla="*/ 2147483647 h 181"/>
                <a:gd name="T50" fmla="*/ 2147483647 w 78"/>
                <a:gd name="T51" fmla="*/ 2147483647 h 181"/>
                <a:gd name="T52" fmla="*/ 2147483647 w 78"/>
                <a:gd name="T53" fmla="*/ 2147483647 h 181"/>
                <a:gd name="T54" fmla="*/ 2147483647 w 78"/>
                <a:gd name="T55" fmla="*/ 2147483647 h 181"/>
                <a:gd name="T56" fmla="*/ 2147483647 w 78"/>
                <a:gd name="T57" fmla="*/ 2147483647 h 181"/>
                <a:gd name="T58" fmla="*/ 2147483647 w 78"/>
                <a:gd name="T59" fmla="*/ 2147483647 h 18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8"/>
                <a:gd name="T91" fmla="*/ 0 h 181"/>
                <a:gd name="T92" fmla="*/ 78 w 78"/>
                <a:gd name="T93" fmla="*/ 181 h 18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8" h="181">
                  <a:moveTo>
                    <a:pt x="43" y="27"/>
                  </a:moveTo>
                  <a:cubicBezTo>
                    <a:pt x="43" y="27"/>
                    <a:pt x="43" y="27"/>
                    <a:pt x="43" y="27"/>
                  </a:cubicBezTo>
                  <a:close/>
                  <a:moveTo>
                    <a:pt x="38" y="27"/>
                  </a:moveTo>
                  <a:cubicBezTo>
                    <a:pt x="38" y="27"/>
                    <a:pt x="32" y="28"/>
                    <a:pt x="24" y="24"/>
                  </a:cubicBezTo>
                  <a:cubicBezTo>
                    <a:pt x="19" y="22"/>
                    <a:pt x="10" y="12"/>
                    <a:pt x="4" y="5"/>
                  </a:cubicBezTo>
                  <a:cubicBezTo>
                    <a:pt x="4" y="5"/>
                    <a:pt x="4" y="5"/>
                    <a:pt x="4" y="5"/>
                  </a:cubicBezTo>
                  <a:cubicBezTo>
                    <a:pt x="4" y="5"/>
                    <a:pt x="3" y="8"/>
                    <a:pt x="2" y="10"/>
                  </a:cubicBezTo>
                  <a:cubicBezTo>
                    <a:pt x="3" y="12"/>
                    <a:pt x="2" y="19"/>
                    <a:pt x="1" y="42"/>
                  </a:cubicBezTo>
                  <a:cubicBezTo>
                    <a:pt x="0" y="66"/>
                    <a:pt x="11" y="109"/>
                    <a:pt x="11" y="109"/>
                  </a:cubicBezTo>
                  <a:cubicBezTo>
                    <a:pt x="11" y="109"/>
                    <a:pt x="11" y="109"/>
                    <a:pt x="12" y="100"/>
                  </a:cubicBezTo>
                  <a:cubicBezTo>
                    <a:pt x="12" y="92"/>
                    <a:pt x="25" y="61"/>
                    <a:pt x="27" y="56"/>
                  </a:cubicBezTo>
                  <a:cubicBezTo>
                    <a:pt x="30" y="50"/>
                    <a:pt x="24" y="45"/>
                    <a:pt x="26" y="38"/>
                  </a:cubicBezTo>
                  <a:cubicBezTo>
                    <a:pt x="28" y="31"/>
                    <a:pt x="31" y="31"/>
                    <a:pt x="35" y="31"/>
                  </a:cubicBezTo>
                  <a:cubicBezTo>
                    <a:pt x="39" y="30"/>
                    <a:pt x="38" y="27"/>
                    <a:pt x="38" y="27"/>
                  </a:cubicBezTo>
                  <a:close/>
                  <a:moveTo>
                    <a:pt x="78" y="6"/>
                  </a:moveTo>
                  <a:cubicBezTo>
                    <a:pt x="75" y="3"/>
                    <a:pt x="73" y="1"/>
                    <a:pt x="72" y="0"/>
                  </a:cubicBezTo>
                  <a:cubicBezTo>
                    <a:pt x="70" y="5"/>
                    <a:pt x="66" y="11"/>
                    <a:pt x="61" y="15"/>
                  </a:cubicBezTo>
                  <a:cubicBezTo>
                    <a:pt x="53" y="22"/>
                    <a:pt x="45" y="26"/>
                    <a:pt x="43" y="27"/>
                  </a:cubicBezTo>
                  <a:cubicBezTo>
                    <a:pt x="44" y="26"/>
                    <a:pt x="48" y="26"/>
                    <a:pt x="55" y="31"/>
                  </a:cubicBezTo>
                  <a:cubicBezTo>
                    <a:pt x="63" y="38"/>
                    <a:pt x="63" y="38"/>
                    <a:pt x="63" y="38"/>
                  </a:cubicBezTo>
                  <a:cubicBezTo>
                    <a:pt x="63" y="38"/>
                    <a:pt x="48" y="42"/>
                    <a:pt x="45" y="48"/>
                  </a:cubicBezTo>
                  <a:cubicBezTo>
                    <a:pt x="43" y="55"/>
                    <a:pt x="41" y="60"/>
                    <a:pt x="41" y="60"/>
                  </a:cubicBezTo>
                  <a:cubicBezTo>
                    <a:pt x="41" y="60"/>
                    <a:pt x="55" y="78"/>
                    <a:pt x="56" y="92"/>
                  </a:cubicBezTo>
                  <a:cubicBezTo>
                    <a:pt x="58" y="106"/>
                    <a:pt x="59" y="157"/>
                    <a:pt x="59" y="169"/>
                  </a:cubicBezTo>
                  <a:cubicBezTo>
                    <a:pt x="58" y="180"/>
                    <a:pt x="58" y="181"/>
                    <a:pt x="58" y="181"/>
                  </a:cubicBezTo>
                  <a:cubicBezTo>
                    <a:pt x="58" y="181"/>
                    <a:pt x="65" y="104"/>
                    <a:pt x="70" y="74"/>
                  </a:cubicBezTo>
                  <a:cubicBezTo>
                    <a:pt x="74" y="43"/>
                    <a:pt x="75" y="28"/>
                    <a:pt x="76" y="21"/>
                  </a:cubicBezTo>
                  <a:cubicBezTo>
                    <a:pt x="77" y="14"/>
                    <a:pt x="77" y="13"/>
                    <a:pt x="78" y="8"/>
                  </a:cubicBezTo>
                  <a:cubicBezTo>
                    <a:pt x="78" y="7"/>
                    <a:pt x="78" y="7"/>
                    <a:pt x="78" y="7"/>
                  </a:cubicBezTo>
                  <a:lnTo>
                    <a:pt x="78"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grpSp>
      <p:grpSp>
        <p:nvGrpSpPr>
          <p:cNvPr id="63" name="组合 62">
            <a:extLst>
              <a:ext uri="{FF2B5EF4-FFF2-40B4-BE49-F238E27FC236}">
                <a16:creationId xmlns:a16="http://schemas.microsoft.com/office/drawing/2014/main" id="{C6B88779-EA83-4B55-B70C-484BAC09CE3C}"/>
              </a:ext>
            </a:extLst>
          </p:cNvPr>
          <p:cNvGrpSpPr/>
          <p:nvPr/>
        </p:nvGrpSpPr>
        <p:grpSpPr>
          <a:xfrm>
            <a:off x="632360" y="933065"/>
            <a:ext cx="4175985" cy="2961800"/>
            <a:chOff x="2369276" y="1400614"/>
            <a:chExt cx="8020593" cy="4289454"/>
          </a:xfrm>
        </p:grpSpPr>
        <p:sp>
          <p:nvSpPr>
            <p:cNvPr id="64" name="椭圆 34">
              <a:extLst>
                <a:ext uri="{FF2B5EF4-FFF2-40B4-BE49-F238E27FC236}">
                  <a16:creationId xmlns:a16="http://schemas.microsoft.com/office/drawing/2014/main" id="{ACA33C98-04AA-4519-9306-2B6F413F04A0}"/>
                </a:ext>
              </a:extLst>
            </p:cNvPr>
            <p:cNvSpPr/>
            <p:nvPr/>
          </p:nvSpPr>
          <p:spPr>
            <a:xfrm rot="10800000">
              <a:off x="5010178" y="324248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a:extLst>
                <a:ext uri="{FF2B5EF4-FFF2-40B4-BE49-F238E27FC236}">
                  <a16:creationId xmlns:a16="http://schemas.microsoft.com/office/drawing/2014/main" id="{3C08D84A-C165-4E0E-A209-A155AC966AA1}"/>
                </a:ext>
              </a:extLst>
            </p:cNvPr>
            <p:cNvGrpSpPr/>
            <p:nvPr/>
          </p:nvGrpSpPr>
          <p:grpSpPr>
            <a:xfrm rot="5400000">
              <a:off x="5214381" y="4469552"/>
              <a:ext cx="1061672" cy="1379360"/>
              <a:chOff x="4020870" y="2194485"/>
              <a:chExt cx="1102258" cy="1432090"/>
            </a:xfrm>
            <a:solidFill>
              <a:srgbClr val="7F7F7F"/>
            </a:solidFill>
            <a:effectLst>
              <a:outerShdw blurRad="444500" dist="254000" dir="8100000" algn="tr" rotWithShape="0">
                <a:prstClr val="black">
                  <a:alpha val="50000"/>
                </a:prstClr>
              </a:outerShdw>
            </a:effectLst>
          </p:grpSpPr>
          <p:sp>
            <p:nvSpPr>
              <p:cNvPr id="81" name="等腰三角形 43">
                <a:extLst>
                  <a:ext uri="{FF2B5EF4-FFF2-40B4-BE49-F238E27FC236}">
                    <a16:creationId xmlns:a16="http://schemas.microsoft.com/office/drawing/2014/main" id="{ECBB5976-C95B-42BD-B25D-4239A92000FD}"/>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等腰三角形 42">
                <a:extLst>
                  <a:ext uri="{FF2B5EF4-FFF2-40B4-BE49-F238E27FC236}">
                    <a16:creationId xmlns:a16="http://schemas.microsoft.com/office/drawing/2014/main" id="{11C7D444-E809-494D-9A74-4F831D9EE865}"/>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椭圆 34">
              <a:extLst>
                <a:ext uri="{FF2B5EF4-FFF2-40B4-BE49-F238E27FC236}">
                  <a16:creationId xmlns:a16="http://schemas.microsoft.com/office/drawing/2014/main" id="{AF382706-3AFD-4278-AC4D-A321F678DD52}"/>
                </a:ext>
              </a:extLst>
            </p:cNvPr>
            <p:cNvSpPr/>
            <p:nvPr/>
          </p:nvSpPr>
          <p:spPr>
            <a:xfrm>
              <a:off x="6442062" y="4304157"/>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a:extLst>
                <a:ext uri="{FF2B5EF4-FFF2-40B4-BE49-F238E27FC236}">
                  <a16:creationId xmlns:a16="http://schemas.microsoft.com/office/drawing/2014/main" id="{600EC687-8877-4357-9615-C6138F6C14FC}"/>
                </a:ext>
              </a:extLst>
            </p:cNvPr>
            <p:cNvGrpSpPr/>
            <p:nvPr/>
          </p:nvGrpSpPr>
          <p:grpSpPr>
            <a:xfrm rot="16200000">
              <a:off x="6246664" y="3045540"/>
              <a:ext cx="1061672" cy="1379360"/>
              <a:chOff x="4020870" y="2194485"/>
              <a:chExt cx="1102258" cy="1432090"/>
            </a:xfrm>
            <a:solidFill>
              <a:srgbClr val="7F7F7F"/>
            </a:solidFill>
            <a:effectLst>
              <a:outerShdw blurRad="444500" dist="254000" dir="8100000" algn="tr" rotWithShape="0">
                <a:prstClr val="black">
                  <a:alpha val="50000"/>
                </a:prstClr>
              </a:outerShdw>
            </a:effectLst>
          </p:grpSpPr>
          <p:sp>
            <p:nvSpPr>
              <p:cNvPr id="79" name="等腰三角形 43">
                <a:extLst>
                  <a:ext uri="{FF2B5EF4-FFF2-40B4-BE49-F238E27FC236}">
                    <a16:creationId xmlns:a16="http://schemas.microsoft.com/office/drawing/2014/main" id="{90B10B5B-E234-4B15-9A83-D10C67D36A01}"/>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等腰三角形 42">
                <a:extLst>
                  <a:ext uri="{FF2B5EF4-FFF2-40B4-BE49-F238E27FC236}">
                    <a16:creationId xmlns:a16="http://schemas.microsoft.com/office/drawing/2014/main" id="{B05F9B86-47B8-49C0-855B-32BD12C830F6}"/>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a:extLst>
                <a:ext uri="{FF2B5EF4-FFF2-40B4-BE49-F238E27FC236}">
                  <a16:creationId xmlns:a16="http://schemas.microsoft.com/office/drawing/2014/main" id="{899B30FB-A7CC-43FC-8245-DFFCCF1615ED}"/>
                </a:ext>
              </a:extLst>
            </p:cNvPr>
            <p:cNvGrpSpPr/>
            <p:nvPr/>
          </p:nvGrpSpPr>
          <p:grpSpPr>
            <a:xfrm>
              <a:off x="2369276" y="1400614"/>
              <a:ext cx="8020593" cy="4010943"/>
              <a:chOff x="2369276" y="1400614"/>
              <a:chExt cx="8020593" cy="4010943"/>
            </a:xfrm>
          </p:grpSpPr>
          <p:sp>
            <p:nvSpPr>
              <p:cNvPr id="69" name="矩形 68">
                <a:extLst>
                  <a:ext uri="{FF2B5EF4-FFF2-40B4-BE49-F238E27FC236}">
                    <a16:creationId xmlns:a16="http://schemas.microsoft.com/office/drawing/2014/main" id="{FE1E0122-A7E4-42BD-995E-D6C00D97ADD5}"/>
                  </a:ext>
                </a:extLst>
              </p:cNvPr>
              <p:cNvSpPr/>
              <p:nvPr/>
            </p:nvSpPr>
            <p:spPr>
              <a:xfrm>
                <a:off x="2369276" y="1400614"/>
                <a:ext cx="8020593" cy="290977"/>
              </a:xfrm>
              <a:prstGeom prst="rect">
                <a:avLst/>
              </a:prstGeom>
            </p:spPr>
            <p:txBody>
              <a:bodyPr wrap="square">
                <a:spAutoFit/>
              </a:bodyPr>
              <a:lstStyle/>
              <a:p>
                <a:pPr algn="just">
                  <a:lnSpc>
                    <a:spcPct val="130000"/>
                  </a:lnSpc>
                </a:pPr>
                <a:r>
                  <a:rPr lang="zh-CN" altLang="zh-CN" sz="1100" dirty="0">
                    <a:latin typeface="微软雅黑" panose="020B0503020204020204" pitchFamily="34" charset="-122"/>
                    <a:ea typeface="微软雅黑" panose="020B0503020204020204" pitchFamily="34" charset="-122"/>
                  </a:rPr>
                  <a:t>因为战略一旦错了，运营得越积极，问题会越糟糕</a:t>
                </a:r>
                <a:r>
                  <a:rPr lang="zh-CN" altLang="en-US" sz="1100" dirty="0">
                    <a:latin typeface="微软雅黑" panose="020B0503020204020204" pitchFamily="34" charset="-122"/>
                    <a:ea typeface="微软雅黑" panose="020B0503020204020204" pitchFamily="34" charset="-122"/>
                  </a:rPr>
                  <a:t>，战略是公司正常运营的根本保障</a:t>
                </a:r>
              </a:p>
            </p:txBody>
          </p:sp>
          <p:sp>
            <p:nvSpPr>
              <p:cNvPr id="70" name="文本框 69">
                <a:extLst>
                  <a:ext uri="{FF2B5EF4-FFF2-40B4-BE49-F238E27FC236}">
                    <a16:creationId xmlns:a16="http://schemas.microsoft.com/office/drawing/2014/main" id="{683CE78F-5B92-434C-A7C3-5B8737C58552}"/>
                  </a:ext>
                </a:extLst>
              </p:cNvPr>
              <p:cNvSpPr txBox="1">
                <a:spLocks noChangeArrowheads="1"/>
              </p:cNvSpPr>
              <p:nvPr/>
            </p:nvSpPr>
            <p:spPr bwMode="auto">
              <a:xfrm>
                <a:off x="2571380" y="3266255"/>
                <a:ext cx="2155372" cy="51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战略能够把公司的优势进行合理发挥</a:t>
                </a:r>
              </a:p>
            </p:txBody>
          </p:sp>
          <p:sp>
            <p:nvSpPr>
              <p:cNvPr id="71" name="文本框 70">
                <a:extLst>
                  <a:ext uri="{FF2B5EF4-FFF2-40B4-BE49-F238E27FC236}">
                    <a16:creationId xmlns:a16="http://schemas.microsoft.com/office/drawing/2014/main" id="{F878E4B2-F5D8-456C-87A7-72E5257AC5EA}"/>
                  </a:ext>
                </a:extLst>
              </p:cNvPr>
              <p:cNvSpPr txBox="1">
                <a:spLocks noChangeArrowheads="1"/>
              </p:cNvSpPr>
              <p:nvPr/>
            </p:nvSpPr>
            <p:spPr bwMode="auto">
              <a:xfrm>
                <a:off x="2571380" y="4824932"/>
                <a:ext cx="2081371" cy="51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战略能够是公司发展机遇和转型机会</a:t>
                </a:r>
              </a:p>
            </p:txBody>
          </p:sp>
          <p:sp>
            <p:nvSpPr>
              <p:cNvPr id="72" name="文本框 71">
                <a:extLst>
                  <a:ext uri="{FF2B5EF4-FFF2-40B4-BE49-F238E27FC236}">
                    <a16:creationId xmlns:a16="http://schemas.microsoft.com/office/drawing/2014/main" id="{07D74D9E-27CF-47F1-A2F3-628107F37CDD}"/>
                  </a:ext>
                </a:extLst>
              </p:cNvPr>
              <p:cNvSpPr txBox="1">
                <a:spLocks noChangeArrowheads="1"/>
              </p:cNvSpPr>
              <p:nvPr/>
            </p:nvSpPr>
            <p:spPr bwMode="auto">
              <a:xfrm>
                <a:off x="7898654" y="3304490"/>
                <a:ext cx="2050722" cy="51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战略能够适度挑战公司执行力的条件</a:t>
                </a:r>
              </a:p>
            </p:txBody>
          </p:sp>
          <p:sp>
            <p:nvSpPr>
              <p:cNvPr id="73" name="文本框 72">
                <a:extLst>
                  <a:ext uri="{FF2B5EF4-FFF2-40B4-BE49-F238E27FC236}">
                    <a16:creationId xmlns:a16="http://schemas.microsoft.com/office/drawing/2014/main" id="{97C8F551-70AD-4D2C-868E-A04E967739EA}"/>
                  </a:ext>
                </a:extLst>
              </p:cNvPr>
              <p:cNvSpPr txBox="1">
                <a:spLocks noChangeArrowheads="1"/>
              </p:cNvSpPr>
              <p:nvPr/>
            </p:nvSpPr>
            <p:spPr bwMode="auto">
              <a:xfrm>
                <a:off x="7967481" y="4824932"/>
                <a:ext cx="2165796" cy="51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战略能够避免公司的劣势，避免错误</a:t>
                </a:r>
              </a:p>
            </p:txBody>
          </p:sp>
          <p:sp>
            <p:nvSpPr>
              <p:cNvPr id="74" name="文本框 73">
                <a:extLst>
                  <a:ext uri="{FF2B5EF4-FFF2-40B4-BE49-F238E27FC236}">
                    <a16:creationId xmlns:a16="http://schemas.microsoft.com/office/drawing/2014/main" id="{CEE1D406-85C5-4C3F-8BAE-C177F1FA9A53}"/>
                  </a:ext>
                </a:extLst>
              </p:cNvPr>
              <p:cNvSpPr txBox="1"/>
              <p:nvPr/>
            </p:nvSpPr>
            <p:spPr>
              <a:xfrm>
                <a:off x="5381324" y="3568246"/>
                <a:ext cx="373820" cy="461665"/>
              </a:xfrm>
              <a:prstGeom prst="rect">
                <a:avLst/>
              </a:prstGeom>
              <a:noFill/>
            </p:spPr>
            <p:txBody>
              <a:bodyPr wrap="non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75" name="文本框 74">
                <a:extLst>
                  <a:ext uri="{FF2B5EF4-FFF2-40B4-BE49-F238E27FC236}">
                    <a16:creationId xmlns:a16="http://schemas.microsoft.com/office/drawing/2014/main" id="{F2FF466D-655D-4E12-87E3-DED6AD9B75B6}"/>
                  </a:ext>
                </a:extLst>
              </p:cNvPr>
              <p:cNvSpPr txBox="1"/>
              <p:nvPr/>
            </p:nvSpPr>
            <p:spPr>
              <a:xfrm>
                <a:off x="5381324" y="4949892"/>
                <a:ext cx="373820" cy="461665"/>
              </a:xfrm>
              <a:prstGeom prst="rect">
                <a:avLst/>
              </a:prstGeom>
              <a:noFill/>
            </p:spPr>
            <p:txBody>
              <a:bodyPr wrap="non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2</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76" name="文本框 75">
                <a:extLst>
                  <a:ext uri="{FF2B5EF4-FFF2-40B4-BE49-F238E27FC236}">
                    <a16:creationId xmlns:a16="http://schemas.microsoft.com/office/drawing/2014/main" id="{0FE5596E-A6C5-42AB-AFE3-5E0699624DEF}"/>
                  </a:ext>
                </a:extLst>
              </p:cNvPr>
              <p:cNvSpPr txBox="1"/>
              <p:nvPr/>
            </p:nvSpPr>
            <p:spPr>
              <a:xfrm>
                <a:off x="6823490" y="4905919"/>
                <a:ext cx="373820" cy="461665"/>
              </a:xfrm>
              <a:prstGeom prst="rect">
                <a:avLst/>
              </a:prstGeom>
              <a:noFill/>
            </p:spPr>
            <p:txBody>
              <a:bodyPr wrap="non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77" name="文本框 76">
                <a:extLst>
                  <a:ext uri="{FF2B5EF4-FFF2-40B4-BE49-F238E27FC236}">
                    <a16:creationId xmlns:a16="http://schemas.microsoft.com/office/drawing/2014/main" id="{DE5468AC-89F6-4615-BD2D-12C4C9776AC3}"/>
                  </a:ext>
                </a:extLst>
              </p:cNvPr>
              <p:cNvSpPr txBox="1"/>
              <p:nvPr/>
            </p:nvSpPr>
            <p:spPr>
              <a:xfrm>
                <a:off x="6823490" y="3479923"/>
                <a:ext cx="373820" cy="461665"/>
              </a:xfrm>
              <a:prstGeom prst="rect">
                <a:avLst/>
              </a:prstGeom>
              <a:noFill/>
            </p:spPr>
            <p:txBody>
              <a:bodyPr wrap="non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heel(4)">
                                      <p:cBhvr>
                                        <p:cTn id="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lang="zh-CN" altLang="en-US" sz="2800" dirty="0">
                <a:solidFill>
                  <a:srgbClr val="00B0F0"/>
                </a:solidFill>
                <a:latin typeface="微软雅黑" panose="020B0503020204020204" pitchFamily="34" charset="-122"/>
                <a:ea typeface="微软雅黑" panose="020B0503020204020204" pitchFamily="34" charset="-122"/>
              </a:rPr>
              <a:t>运营流程</a:t>
            </a:r>
            <a:endParaRPr lang="zh-CN" altLang="en-US" sz="2800" i="0" dirty="0">
              <a:solidFill>
                <a:srgbClr val="00B0F0"/>
              </a:solidFill>
              <a:latin typeface="微软雅黑" panose="020B0503020204020204" pitchFamily="34" charset="-122"/>
              <a:ea typeface="微软雅黑" panose="020B0503020204020204" pitchFamily="34" charset="-122"/>
            </a:endParaRPr>
          </a:p>
        </p:txBody>
      </p:sp>
      <p:grpSp>
        <p:nvGrpSpPr>
          <p:cNvPr id="28" name="组合 27">
            <a:extLst>
              <a:ext uri="{FF2B5EF4-FFF2-40B4-BE49-F238E27FC236}">
                <a16:creationId xmlns:a16="http://schemas.microsoft.com/office/drawing/2014/main" id="{8C35F46B-21EF-45BD-B32D-1EE6A0127F44}"/>
              </a:ext>
            </a:extLst>
          </p:cNvPr>
          <p:cNvGrpSpPr/>
          <p:nvPr/>
        </p:nvGrpSpPr>
        <p:grpSpPr>
          <a:xfrm>
            <a:off x="613148" y="1275606"/>
            <a:ext cx="7040562" cy="3200400"/>
            <a:chOff x="1046163" y="1412875"/>
            <a:chExt cx="7040562" cy="3200400"/>
          </a:xfrm>
        </p:grpSpPr>
        <p:sp>
          <p:nvSpPr>
            <p:cNvPr id="29" name="Oval 4">
              <a:extLst>
                <a:ext uri="{FF2B5EF4-FFF2-40B4-BE49-F238E27FC236}">
                  <a16:creationId xmlns:a16="http://schemas.microsoft.com/office/drawing/2014/main" id="{680175C8-C0F1-49AA-9336-0F2920943294}"/>
                </a:ext>
              </a:extLst>
            </p:cNvPr>
            <p:cNvSpPr>
              <a:spLocks noChangeArrowheads="1"/>
            </p:cNvSpPr>
            <p:nvPr/>
          </p:nvSpPr>
          <p:spPr bwMode="auto">
            <a:xfrm>
              <a:off x="3573463"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0" name="Oval 5">
              <a:extLst>
                <a:ext uri="{FF2B5EF4-FFF2-40B4-BE49-F238E27FC236}">
                  <a16:creationId xmlns:a16="http://schemas.microsoft.com/office/drawing/2014/main" id="{EF8B2D7E-C845-4142-B344-2369BF0656D5}"/>
                </a:ext>
              </a:extLst>
            </p:cNvPr>
            <p:cNvSpPr>
              <a:spLocks noChangeArrowheads="1"/>
            </p:cNvSpPr>
            <p:nvPr/>
          </p:nvSpPr>
          <p:spPr bwMode="auto">
            <a:xfrm>
              <a:off x="5683250"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1" name="Oval 6">
              <a:extLst>
                <a:ext uri="{FF2B5EF4-FFF2-40B4-BE49-F238E27FC236}">
                  <a16:creationId xmlns:a16="http://schemas.microsoft.com/office/drawing/2014/main" id="{7B711093-28F1-4252-8ED7-7264F1902B95}"/>
                </a:ext>
              </a:extLst>
            </p:cNvPr>
            <p:cNvSpPr>
              <a:spLocks noChangeArrowheads="1"/>
            </p:cNvSpPr>
            <p:nvPr/>
          </p:nvSpPr>
          <p:spPr bwMode="auto">
            <a:xfrm>
              <a:off x="1463675"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2" name="Freeform 7">
              <a:extLst>
                <a:ext uri="{FF2B5EF4-FFF2-40B4-BE49-F238E27FC236}">
                  <a16:creationId xmlns:a16="http://schemas.microsoft.com/office/drawing/2014/main" id="{14ED4A61-C6FC-4FE9-8418-61A1B3B3FE42}"/>
                </a:ext>
              </a:extLst>
            </p:cNvPr>
            <p:cNvSpPr>
              <a:spLocks/>
            </p:cNvSpPr>
            <p:nvPr/>
          </p:nvSpPr>
          <p:spPr bwMode="gray">
            <a:xfrm>
              <a:off x="1046163" y="1412875"/>
              <a:ext cx="2416175" cy="2847975"/>
            </a:xfrm>
            <a:custGeom>
              <a:avLst/>
              <a:gdLst>
                <a:gd name="T0" fmla="*/ 2147483647 w 1105"/>
                <a:gd name="T1" fmla="*/ 2147483647 h 1295"/>
                <a:gd name="T2" fmla="*/ 2147483647 w 1105"/>
                <a:gd name="T3" fmla="*/ 2147483647 h 1295"/>
                <a:gd name="T4" fmla="*/ 2147483647 w 1105"/>
                <a:gd name="T5" fmla="*/ 0 h 1295"/>
                <a:gd name="T6" fmla="*/ 0 w 1105"/>
                <a:gd name="T7" fmla="*/ 2147483647 h 1295"/>
                <a:gd name="T8" fmla="*/ 2147483647 w 1105"/>
                <a:gd name="T9" fmla="*/ 2147483647 h 1295"/>
                <a:gd name="T10" fmla="*/ 2147483647 w 1105"/>
                <a:gd name="T11" fmla="*/ 2147483647 h 1295"/>
                <a:gd name="T12" fmla="*/ 2147483647 w 1105"/>
                <a:gd name="T13" fmla="*/ 2147483647 h 1295"/>
                <a:gd name="T14" fmla="*/ 0 60000 65536"/>
                <a:gd name="T15" fmla="*/ 0 60000 65536"/>
                <a:gd name="T16" fmla="*/ 0 60000 65536"/>
                <a:gd name="T17" fmla="*/ 0 60000 65536"/>
                <a:gd name="T18" fmla="*/ 0 60000 65536"/>
                <a:gd name="T19" fmla="*/ 0 60000 65536"/>
                <a:gd name="T20" fmla="*/ 0 60000 65536"/>
                <a:gd name="T21" fmla="*/ 0 w 1105"/>
                <a:gd name="T22" fmla="*/ 0 h 1295"/>
                <a:gd name="T23" fmla="*/ 1105 w 1105"/>
                <a:gd name="T24" fmla="*/ 1295 h 12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5" h="1295">
                  <a:moveTo>
                    <a:pt x="915" y="648"/>
                  </a:moveTo>
                  <a:cubicBezTo>
                    <a:pt x="915" y="469"/>
                    <a:pt x="987" y="307"/>
                    <a:pt x="1105" y="190"/>
                  </a:cubicBezTo>
                  <a:cubicBezTo>
                    <a:pt x="988" y="73"/>
                    <a:pt x="826" y="0"/>
                    <a:pt x="647" y="0"/>
                  </a:cubicBezTo>
                  <a:cubicBezTo>
                    <a:pt x="289" y="0"/>
                    <a:pt x="0" y="290"/>
                    <a:pt x="0" y="648"/>
                  </a:cubicBezTo>
                  <a:cubicBezTo>
                    <a:pt x="0" y="1005"/>
                    <a:pt x="289" y="1295"/>
                    <a:pt x="647" y="1295"/>
                  </a:cubicBezTo>
                  <a:cubicBezTo>
                    <a:pt x="826" y="1295"/>
                    <a:pt x="988" y="1223"/>
                    <a:pt x="1105" y="1106"/>
                  </a:cubicBezTo>
                  <a:cubicBezTo>
                    <a:pt x="987" y="988"/>
                    <a:pt x="915" y="827"/>
                    <a:pt x="915" y="648"/>
                  </a:cubicBezTo>
                  <a:close/>
                </a:path>
              </a:pathLst>
            </a:custGeom>
            <a:gradFill rotWithShape="1">
              <a:gsLst>
                <a:gs pos="0">
                  <a:srgbClr val="F8F8F8"/>
                </a:gs>
                <a:gs pos="100000">
                  <a:srgbClr val="C0C0C0"/>
                </a:gs>
              </a:gsLst>
              <a:lin ang="2700000" scaled="1"/>
            </a:gradFill>
            <a:ln w="9525">
              <a:solidFill>
                <a:srgbClr val="969696"/>
              </a:solidFill>
              <a:round/>
              <a:headEnd/>
              <a:tailEnd/>
            </a:ln>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3" name="Freeform 8">
              <a:extLst>
                <a:ext uri="{FF2B5EF4-FFF2-40B4-BE49-F238E27FC236}">
                  <a16:creationId xmlns:a16="http://schemas.microsoft.com/office/drawing/2014/main" id="{C002DEC8-9B6E-4D1F-AA25-F5E934AFB0DF}"/>
                </a:ext>
              </a:extLst>
            </p:cNvPr>
            <p:cNvSpPr>
              <a:spLocks/>
            </p:cNvSpPr>
            <p:nvPr/>
          </p:nvSpPr>
          <p:spPr bwMode="gray">
            <a:xfrm>
              <a:off x="5668963" y="1412875"/>
              <a:ext cx="2417762" cy="2847975"/>
            </a:xfrm>
            <a:custGeom>
              <a:avLst/>
              <a:gdLst>
                <a:gd name="T0" fmla="*/ 2147483647 w 1105"/>
                <a:gd name="T1" fmla="*/ 2147483647 h 1295"/>
                <a:gd name="T2" fmla="*/ 0 w 1105"/>
                <a:gd name="T3" fmla="*/ 2147483647 h 1295"/>
                <a:gd name="T4" fmla="*/ 2147483647 w 1105"/>
                <a:gd name="T5" fmla="*/ 0 h 1295"/>
                <a:gd name="T6" fmla="*/ 2147483647 w 1105"/>
                <a:gd name="T7" fmla="*/ 2147483647 h 1295"/>
                <a:gd name="T8" fmla="*/ 2147483647 w 1105"/>
                <a:gd name="T9" fmla="*/ 2147483647 h 1295"/>
                <a:gd name="T10" fmla="*/ 0 w 1105"/>
                <a:gd name="T11" fmla="*/ 2147483647 h 1295"/>
                <a:gd name="T12" fmla="*/ 2147483647 w 1105"/>
                <a:gd name="T13" fmla="*/ 2147483647 h 1295"/>
                <a:gd name="T14" fmla="*/ 0 60000 65536"/>
                <a:gd name="T15" fmla="*/ 0 60000 65536"/>
                <a:gd name="T16" fmla="*/ 0 60000 65536"/>
                <a:gd name="T17" fmla="*/ 0 60000 65536"/>
                <a:gd name="T18" fmla="*/ 0 60000 65536"/>
                <a:gd name="T19" fmla="*/ 0 60000 65536"/>
                <a:gd name="T20" fmla="*/ 0 60000 65536"/>
                <a:gd name="T21" fmla="*/ 0 w 1105"/>
                <a:gd name="T22" fmla="*/ 0 h 1295"/>
                <a:gd name="T23" fmla="*/ 1105 w 1105"/>
                <a:gd name="T24" fmla="*/ 1295 h 12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5" h="1295">
                  <a:moveTo>
                    <a:pt x="190" y="648"/>
                  </a:moveTo>
                  <a:cubicBezTo>
                    <a:pt x="190" y="469"/>
                    <a:pt x="117" y="307"/>
                    <a:pt x="0" y="190"/>
                  </a:cubicBezTo>
                  <a:cubicBezTo>
                    <a:pt x="117" y="73"/>
                    <a:pt x="279" y="0"/>
                    <a:pt x="458" y="0"/>
                  </a:cubicBezTo>
                  <a:cubicBezTo>
                    <a:pt x="815" y="0"/>
                    <a:pt x="1105" y="290"/>
                    <a:pt x="1105" y="648"/>
                  </a:cubicBezTo>
                  <a:cubicBezTo>
                    <a:pt x="1105" y="1005"/>
                    <a:pt x="815" y="1295"/>
                    <a:pt x="458" y="1295"/>
                  </a:cubicBezTo>
                  <a:cubicBezTo>
                    <a:pt x="279" y="1295"/>
                    <a:pt x="117" y="1223"/>
                    <a:pt x="0" y="1106"/>
                  </a:cubicBezTo>
                  <a:cubicBezTo>
                    <a:pt x="117" y="988"/>
                    <a:pt x="190" y="827"/>
                    <a:pt x="190" y="648"/>
                  </a:cubicBezTo>
                  <a:close/>
                </a:path>
              </a:pathLst>
            </a:custGeom>
            <a:gradFill rotWithShape="1">
              <a:gsLst>
                <a:gs pos="0">
                  <a:srgbClr val="F8F8F8"/>
                </a:gs>
                <a:gs pos="100000">
                  <a:srgbClr val="C0C0C0"/>
                </a:gs>
              </a:gsLst>
              <a:lin ang="2700000" scaled="1"/>
            </a:gradFill>
            <a:ln w="9525">
              <a:solidFill>
                <a:srgbClr val="969696"/>
              </a:solidFill>
              <a:round/>
              <a:headEnd/>
              <a:tailEnd/>
            </a:ln>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4" name="Freeform 9">
              <a:extLst>
                <a:ext uri="{FF2B5EF4-FFF2-40B4-BE49-F238E27FC236}">
                  <a16:creationId xmlns:a16="http://schemas.microsoft.com/office/drawing/2014/main" id="{46ED523A-E89C-46D8-B0F6-DB59B628B953}"/>
                </a:ext>
              </a:extLst>
            </p:cNvPr>
            <p:cNvSpPr>
              <a:spLocks/>
            </p:cNvSpPr>
            <p:nvPr/>
          </p:nvSpPr>
          <p:spPr bwMode="gray">
            <a:xfrm>
              <a:off x="3563938" y="1412875"/>
              <a:ext cx="2003425" cy="2847975"/>
            </a:xfrm>
            <a:custGeom>
              <a:avLst/>
              <a:gdLst>
                <a:gd name="T0" fmla="*/ 2147483647 w 916"/>
                <a:gd name="T1" fmla="*/ 2147483647 h 1295"/>
                <a:gd name="T2" fmla="*/ 2147483647 w 916"/>
                <a:gd name="T3" fmla="*/ 0 h 1295"/>
                <a:gd name="T4" fmla="*/ 0 w 916"/>
                <a:gd name="T5" fmla="*/ 2147483647 h 1295"/>
                <a:gd name="T6" fmla="*/ 2147483647 w 916"/>
                <a:gd name="T7" fmla="*/ 2147483647 h 1295"/>
                <a:gd name="T8" fmla="*/ 0 w 916"/>
                <a:gd name="T9" fmla="*/ 2147483647 h 1295"/>
                <a:gd name="T10" fmla="*/ 2147483647 w 916"/>
                <a:gd name="T11" fmla="*/ 2147483647 h 1295"/>
                <a:gd name="T12" fmla="*/ 2147483647 w 916"/>
                <a:gd name="T13" fmla="*/ 2147483647 h 1295"/>
                <a:gd name="T14" fmla="*/ 2147483647 w 916"/>
                <a:gd name="T15" fmla="*/ 2147483647 h 1295"/>
                <a:gd name="T16" fmla="*/ 2147483647 w 916"/>
                <a:gd name="T17" fmla="*/ 2147483647 h 1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6"/>
                <a:gd name="T28" fmla="*/ 0 h 1295"/>
                <a:gd name="T29" fmla="*/ 916 w 916"/>
                <a:gd name="T30" fmla="*/ 1295 h 1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6" h="1295">
                  <a:moveTo>
                    <a:pt x="916" y="190"/>
                  </a:moveTo>
                  <a:cubicBezTo>
                    <a:pt x="798" y="73"/>
                    <a:pt x="636" y="0"/>
                    <a:pt x="457" y="0"/>
                  </a:cubicBezTo>
                  <a:cubicBezTo>
                    <a:pt x="279" y="0"/>
                    <a:pt x="117" y="73"/>
                    <a:pt x="0" y="190"/>
                  </a:cubicBezTo>
                  <a:cubicBezTo>
                    <a:pt x="117" y="307"/>
                    <a:pt x="189" y="469"/>
                    <a:pt x="189" y="648"/>
                  </a:cubicBezTo>
                  <a:cubicBezTo>
                    <a:pt x="189" y="827"/>
                    <a:pt x="117" y="988"/>
                    <a:pt x="0" y="1106"/>
                  </a:cubicBezTo>
                  <a:cubicBezTo>
                    <a:pt x="117" y="1223"/>
                    <a:pt x="279" y="1295"/>
                    <a:pt x="457" y="1295"/>
                  </a:cubicBezTo>
                  <a:cubicBezTo>
                    <a:pt x="636" y="1295"/>
                    <a:pt x="798" y="1222"/>
                    <a:pt x="916" y="1105"/>
                  </a:cubicBezTo>
                  <a:cubicBezTo>
                    <a:pt x="799" y="988"/>
                    <a:pt x="727" y="826"/>
                    <a:pt x="727" y="648"/>
                  </a:cubicBezTo>
                  <a:cubicBezTo>
                    <a:pt x="727" y="469"/>
                    <a:pt x="799" y="308"/>
                    <a:pt x="916" y="190"/>
                  </a:cubicBezTo>
                  <a:close/>
                </a:path>
              </a:pathLst>
            </a:custGeom>
            <a:gradFill rotWithShape="1">
              <a:gsLst>
                <a:gs pos="0">
                  <a:schemeClr val="accent1"/>
                </a:gs>
                <a:gs pos="100000">
                  <a:schemeClr val="hlink"/>
                </a:gs>
              </a:gsLst>
              <a:lin ang="2700000" scaled="1"/>
            </a:gradFill>
            <a:ln w="9525">
              <a:solidFill>
                <a:schemeClr val="hlink"/>
              </a:solidFill>
              <a:round/>
              <a:headEnd/>
              <a:tailEnd/>
            </a:ln>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5" name="Freeform 10">
              <a:extLst>
                <a:ext uri="{FF2B5EF4-FFF2-40B4-BE49-F238E27FC236}">
                  <a16:creationId xmlns:a16="http://schemas.microsoft.com/office/drawing/2014/main" id="{607CF718-6889-408F-B1BA-1C3BC2B05DBA}"/>
                </a:ext>
              </a:extLst>
            </p:cNvPr>
            <p:cNvSpPr>
              <a:spLocks/>
            </p:cNvSpPr>
            <p:nvPr/>
          </p:nvSpPr>
          <p:spPr bwMode="auto">
            <a:xfrm>
              <a:off x="5205413" y="1828800"/>
              <a:ext cx="827087" cy="2014538"/>
            </a:xfrm>
            <a:custGeom>
              <a:avLst/>
              <a:gdLst>
                <a:gd name="T0" fmla="*/ 2147483647 w 378"/>
                <a:gd name="T1" fmla="*/ 0 h 915"/>
                <a:gd name="T2" fmla="*/ 0 w 378"/>
                <a:gd name="T3" fmla="*/ 2147483647 h 915"/>
                <a:gd name="T4" fmla="*/ 2147483647 w 378"/>
                <a:gd name="T5" fmla="*/ 2147483647 h 915"/>
                <a:gd name="T6" fmla="*/ 2147483647 w 378"/>
                <a:gd name="T7" fmla="*/ 2147483647 h 915"/>
                <a:gd name="T8" fmla="*/ 2147483647 w 378"/>
                <a:gd name="T9" fmla="*/ 0 h 915"/>
                <a:gd name="T10" fmla="*/ 0 60000 65536"/>
                <a:gd name="T11" fmla="*/ 0 60000 65536"/>
                <a:gd name="T12" fmla="*/ 0 60000 65536"/>
                <a:gd name="T13" fmla="*/ 0 60000 65536"/>
                <a:gd name="T14" fmla="*/ 0 60000 65536"/>
                <a:gd name="T15" fmla="*/ 0 w 378"/>
                <a:gd name="T16" fmla="*/ 0 h 915"/>
                <a:gd name="T17" fmla="*/ 378 w 378"/>
                <a:gd name="T18" fmla="*/ 915 h 915"/>
              </a:gdLst>
              <a:ahLst/>
              <a:cxnLst>
                <a:cxn ang="T10">
                  <a:pos x="T0" y="T1"/>
                </a:cxn>
                <a:cxn ang="T11">
                  <a:pos x="T2" y="T3"/>
                </a:cxn>
                <a:cxn ang="T12">
                  <a:pos x="T4" y="T5"/>
                </a:cxn>
                <a:cxn ang="T13">
                  <a:pos x="T6" y="T7"/>
                </a:cxn>
                <a:cxn ang="T14">
                  <a:pos x="T8" y="T9"/>
                </a:cxn>
              </a:cxnLst>
              <a:rect l="T15" t="T16" r="T17" b="T18"/>
              <a:pathLst>
                <a:path w="378" h="915">
                  <a:moveTo>
                    <a:pt x="189" y="0"/>
                  </a:moveTo>
                  <a:cubicBezTo>
                    <a:pt x="72" y="118"/>
                    <a:pt x="0" y="279"/>
                    <a:pt x="0" y="458"/>
                  </a:cubicBezTo>
                  <a:cubicBezTo>
                    <a:pt x="0" y="636"/>
                    <a:pt x="72" y="798"/>
                    <a:pt x="189" y="915"/>
                  </a:cubicBezTo>
                  <a:cubicBezTo>
                    <a:pt x="306" y="798"/>
                    <a:pt x="378" y="636"/>
                    <a:pt x="378" y="458"/>
                  </a:cubicBezTo>
                  <a:cubicBezTo>
                    <a:pt x="378" y="279"/>
                    <a:pt x="306" y="118"/>
                    <a:pt x="189" y="0"/>
                  </a:cubicBez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36" name="Freeform 11">
              <a:extLst>
                <a:ext uri="{FF2B5EF4-FFF2-40B4-BE49-F238E27FC236}">
                  <a16:creationId xmlns:a16="http://schemas.microsoft.com/office/drawing/2014/main" id="{954E73D9-B724-4B4D-A4B0-4FE474C693F7}"/>
                </a:ext>
              </a:extLst>
            </p:cNvPr>
            <p:cNvSpPr>
              <a:spLocks/>
            </p:cNvSpPr>
            <p:nvPr/>
          </p:nvSpPr>
          <p:spPr bwMode="auto">
            <a:xfrm>
              <a:off x="3097213" y="1828800"/>
              <a:ext cx="828675" cy="2016125"/>
            </a:xfrm>
            <a:custGeom>
              <a:avLst/>
              <a:gdLst>
                <a:gd name="T0" fmla="*/ 2147483647 w 379"/>
                <a:gd name="T1" fmla="*/ 2147483647 h 916"/>
                <a:gd name="T2" fmla="*/ 2147483647 w 379"/>
                <a:gd name="T3" fmla="*/ 0 h 916"/>
                <a:gd name="T4" fmla="*/ 0 w 379"/>
                <a:gd name="T5" fmla="*/ 2147483647 h 916"/>
                <a:gd name="T6" fmla="*/ 2147483647 w 379"/>
                <a:gd name="T7" fmla="*/ 2147483647 h 916"/>
                <a:gd name="T8" fmla="*/ 2147483647 w 379"/>
                <a:gd name="T9" fmla="*/ 2147483647 h 916"/>
                <a:gd name="T10" fmla="*/ 0 60000 65536"/>
                <a:gd name="T11" fmla="*/ 0 60000 65536"/>
                <a:gd name="T12" fmla="*/ 0 60000 65536"/>
                <a:gd name="T13" fmla="*/ 0 60000 65536"/>
                <a:gd name="T14" fmla="*/ 0 60000 65536"/>
                <a:gd name="T15" fmla="*/ 0 w 379"/>
                <a:gd name="T16" fmla="*/ 0 h 916"/>
                <a:gd name="T17" fmla="*/ 379 w 379"/>
                <a:gd name="T18" fmla="*/ 916 h 916"/>
              </a:gdLst>
              <a:ahLst/>
              <a:cxnLst>
                <a:cxn ang="T10">
                  <a:pos x="T0" y="T1"/>
                </a:cxn>
                <a:cxn ang="T11">
                  <a:pos x="T2" y="T3"/>
                </a:cxn>
                <a:cxn ang="T12">
                  <a:pos x="T4" y="T5"/>
                </a:cxn>
                <a:cxn ang="T13">
                  <a:pos x="T6" y="T7"/>
                </a:cxn>
                <a:cxn ang="T14">
                  <a:pos x="T8" y="T9"/>
                </a:cxn>
              </a:cxnLst>
              <a:rect l="T15" t="T16" r="T17" b="T18"/>
              <a:pathLst>
                <a:path w="379" h="916">
                  <a:moveTo>
                    <a:pt x="379" y="458"/>
                  </a:moveTo>
                  <a:cubicBezTo>
                    <a:pt x="379" y="279"/>
                    <a:pt x="307" y="117"/>
                    <a:pt x="190" y="0"/>
                  </a:cubicBezTo>
                  <a:cubicBezTo>
                    <a:pt x="72" y="117"/>
                    <a:pt x="0" y="279"/>
                    <a:pt x="0" y="458"/>
                  </a:cubicBezTo>
                  <a:cubicBezTo>
                    <a:pt x="0" y="637"/>
                    <a:pt x="72" y="798"/>
                    <a:pt x="190" y="916"/>
                  </a:cubicBezTo>
                  <a:cubicBezTo>
                    <a:pt x="307" y="798"/>
                    <a:pt x="379" y="637"/>
                    <a:pt x="379" y="458"/>
                  </a:cubicBez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pic>
          <p:nvPicPr>
            <p:cNvPr id="37" name="Picture 12" descr="图片3副本">
              <a:extLst>
                <a:ext uri="{FF2B5EF4-FFF2-40B4-BE49-F238E27FC236}">
                  <a16:creationId xmlns:a16="http://schemas.microsoft.com/office/drawing/2014/main" id="{F1D73838-5DDA-4543-862D-7702FE64A6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3" descr="图片3副本">
              <a:extLst>
                <a:ext uri="{FF2B5EF4-FFF2-40B4-BE49-F238E27FC236}">
                  <a16:creationId xmlns:a16="http://schemas.microsoft.com/office/drawing/2014/main" id="{880FC687-9633-4BD7-8078-28ECEC346E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3188"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Freeform 14">
              <a:extLst>
                <a:ext uri="{FF2B5EF4-FFF2-40B4-BE49-F238E27FC236}">
                  <a16:creationId xmlns:a16="http://schemas.microsoft.com/office/drawing/2014/main" id="{741AC51D-20C9-4B69-B285-7E9443CD9887}"/>
                </a:ext>
              </a:extLst>
            </p:cNvPr>
            <p:cNvSpPr>
              <a:spLocks/>
            </p:cNvSpPr>
            <p:nvPr/>
          </p:nvSpPr>
          <p:spPr bwMode="auto">
            <a:xfrm>
              <a:off x="3187700" y="1893888"/>
              <a:ext cx="641350" cy="568325"/>
            </a:xfrm>
            <a:custGeom>
              <a:avLst/>
              <a:gdLst>
                <a:gd name="T0" fmla="*/ 2147483647 w 343"/>
                <a:gd name="T1" fmla="*/ 0 h 305"/>
                <a:gd name="T2" fmla="*/ 0 w 343"/>
                <a:gd name="T3" fmla="*/ 2147483647 h 305"/>
                <a:gd name="T4" fmla="*/ 2147483647 w 343"/>
                <a:gd name="T5" fmla="*/ 2147483647 h 305"/>
                <a:gd name="T6" fmla="*/ 2147483647 w 343"/>
                <a:gd name="T7" fmla="*/ 0 h 305"/>
                <a:gd name="T8" fmla="*/ 0 60000 65536"/>
                <a:gd name="T9" fmla="*/ 0 60000 65536"/>
                <a:gd name="T10" fmla="*/ 0 60000 65536"/>
                <a:gd name="T11" fmla="*/ 0 60000 65536"/>
                <a:gd name="T12" fmla="*/ 0 w 343"/>
                <a:gd name="T13" fmla="*/ 0 h 305"/>
                <a:gd name="T14" fmla="*/ 343 w 343"/>
                <a:gd name="T15" fmla="*/ 305 h 305"/>
              </a:gdLst>
              <a:ahLst/>
              <a:cxnLst>
                <a:cxn ang="T8">
                  <a:pos x="T0" y="T1"/>
                </a:cxn>
                <a:cxn ang="T9">
                  <a:pos x="T2" y="T3"/>
                </a:cxn>
                <a:cxn ang="T10">
                  <a:pos x="T4" y="T5"/>
                </a:cxn>
                <a:cxn ang="T11">
                  <a:pos x="T6" y="T7"/>
                </a:cxn>
              </a:cxnLst>
              <a:rect l="T12" t="T13" r="T14" b="T15"/>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chemeClr val="bg1"/>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40" name="Freeform 15">
              <a:extLst>
                <a:ext uri="{FF2B5EF4-FFF2-40B4-BE49-F238E27FC236}">
                  <a16:creationId xmlns:a16="http://schemas.microsoft.com/office/drawing/2014/main" id="{44BB4CE9-AA97-49A4-A5BD-A709ACB7021C}"/>
                </a:ext>
              </a:extLst>
            </p:cNvPr>
            <p:cNvSpPr>
              <a:spLocks/>
            </p:cNvSpPr>
            <p:nvPr/>
          </p:nvSpPr>
          <p:spPr bwMode="auto">
            <a:xfrm>
              <a:off x="5292725" y="1893888"/>
              <a:ext cx="641350" cy="568325"/>
            </a:xfrm>
            <a:custGeom>
              <a:avLst/>
              <a:gdLst>
                <a:gd name="T0" fmla="*/ 2147483647 w 343"/>
                <a:gd name="T1" fmla="*/ 0 h 305"/>
                <a:gd name="T2" fmla="*/ 0 w 343"/>
                <a:gd name="T3" fmla="*/ 2147483647 h 305"/>
                <a:gd name="T4" fmla="*/ 2147483647 w 343"/>
                <a:gd name="T5" fmla="*/ 2147483647 h 305"/>
                <a:gd name="T6" fmla="*/ 2147483647 w 343"/>
                <a:gd name="T7" fmla="*/ 0 h 305"/>
                <a:gd name="T8" fmla="*/ 0 60000 65536"/>
                <a:gd name="T9" fmla="*/ 0 60000 65536"/>
                <a:gd name="T10" fmla="*/ 0 60000 65536"/>
                <a:gd name="T11" fmla="*/ 0 60000 65536"/>
                <a:gd name="T12" fmla="*/ 0 w 343"/>
                <a:gd name="T13" fmla="*/ 0 h 305"/>
                <a:gd name="T14" fmla="*/ 343 w 343"/>
                <a:gd name="T15" fmla="*/ 305 h 305"/>
              </a:gdLst>
              <a:ahLst/>
              <a:cxnLst>
                <a:cxn ang="T8">
                  <a:pos x="T0" y="T1"/>
                </a:cxn>
                <a:cxn ang="T9">
                  <a:pos x="T2" y="T3"/>
                </a:cxn>
                <a:cxn ang="T10">
                  <a:pos x="T4" y="T5"/>
                </a:cxn>
                <a:cxn ang="T11">
                  <a:pos x="T6" y="T7"/>
                </a:cxn>
              </a:cxnLst>
              <a:rect l="T12" t="T13" r="T14" b="T15"/>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chemeClr val="bg1"/>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pic>
          <p:nvPicPr>
            <p:cNvPr id="41" name="Picture 16" descr="图片3副本">
              <a:extLst>
                <a:ext uri="{FF2B5EF4-FFF2-40B4-BE49-F238E27FC236}">
                  <a16:creationId xmlns:a16="http://schemas.microsoft.com/office/drawing/2014/main" id="{E4E12524-98FC-4569-98DD-32B74CA4E2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540000">
              <a:off x="3578225" y="1414463"/>
              <a:ext cx="2071688"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2" name="Group 17">
              <a:extLst>
                <a:ext uri="{FF2B5EF4-FFF2-40B4-BE49-F238E27FC236}">
                  <a16:creationId xmlns:a16="http://schemas.microsoft.com/office/drawing/2014/main" id="{4FC1A7DD-535D-4EC3-A2A6-5082F23FA0E5}"/>
                </a:ext>
              </a:extLst>
            </p:cNvPr>
            <p:cNvGrpSpPr>
              <a:grpSpLocks/>
            </p:cNvGrpSpPr>
            <p:nvPr/>
          </p:nvGrpSpPr>
          <p:grpSpPr bwMode="auto">
            <a:xfrm rot="20700000" flipH="1" flipV="1">
              <a:off x="5794375" y="3768725"/>
              <a:ext cx="1893888" cy="417513"/>
              <a:chOff x="1565" y="2568"/>
              <a:chExt cx="1118" cy="279"/>
            </a:xfrm>
          </p:grpSpPr>
          <p:sp>
            <p:nvSpPr>
              <p:cNvPr id="58" name="AutoShape 18">
                <a:extLst>
                  <a:ext uri="{FF2B5EF4-FFF2-40B4-BE49-F238E27FC236}">
                    <a16:creationId xmlns:a16="http://schemas.microsoft.com/office/drawing/2014/main" id="{A83162DE-0D86-48B8-93BC-4B135098F08B}"/>
                  </a:ext>
                </a:extLst>
              </p:cNvPr>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9" name="AutoShape 19">
                <a:extLst>
                  <a:ext uri="{FF2B5EF4-FFF2-40B4-BE49-F238E27FC236}">
                    <a16:creationId xmlns:a16="http://schemas.microsoft.com/office/drawing/2014/main" id="{75B02503-0238-4D11-B877-EC360ED88FD3}"/>
                  </a:ext>
                </a:extLst>
              </p:cNvPr>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60" name="AutoShape 20">
                <a:extLst>
                  <a:ext uri="{FF2B5EF4-FFF2-40B4-BE49-F238E27FC236}">
                    <a16:creationId xmlns:a16="http://schemas.microsoft.com/office/drawing/2014/main" id="{24DE3986-16C2-4309-B19D-F21F9860F14D}"/>
                  </a:ext>
                </a:extLst>
              </p:cNvPr>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61" name="AutoShape 21">
                <a:extLst>
                  <a:ext uri="{FF2B5EF4-FFF2-40B4-BE49-F238E27FC236}">
                    <a16:creationId xmlns:a16="http://schemas.microsoft.com/office/drawing/2014/main" id="{84718231-C15F-4CCB-A5B5-154A30ABDDAE}"/>
                  </a:ext>
                </a:extLst>
              </p:cNvPr>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grpSp>
        <p:grpSp>
          <p:nvGrpSpPr>
            <p:cNvPr id="43" name="Group 22">
              <a:extLst>
                <a:ext uri="{FF2B5EF4-FFF2-40B4-BE49-F238E27FC236}">
                  <a16:creationId xmlns:a16="http://schemas.microsoft.com/office/drawing/2014/main" id="{EF60AD54-50B1-4EB8-BB52-B6633C10B3F3}"/>
                </a:ext>
              </a:extLst>
            </p:cNvPr>
            <p:cNvGrpSpPr>
              <a:grpSpLocks/>
            </p:cNvGrpSpPr>
            <p:nvPr/>
          </p:nvGrpSpPr>
          <p:grpSpPr bwMode="auto">
            <a:xfrm rot="21207843" flipH="1" flipV="1">
              <a:off x="1436688" y="3778250"/>
              <a:ext cx="1865312" cy="411163"/>
              <a:chOff x="1565" y="2568"/>
              <a:chExt cx="1118" cy="279"/>
            </a:xfrm>
          </p:grpSpPr>
          <p:sp>
            <p:nvSpPr>
              <p:cNvPr id="54" name="AutoShape 23">
                <a:extLst>
                  <a:ext uri="{FF2B5EF4-FFF2-40B4-BE49-F238E27FC236}">
                    <a16:creationId xmlns:a16="http://schemas.microsoft.com/office/drawing/2014/main" id="{2E966BC3-F738-4050-891C-615419656794}"/>
                  </a:ext>
                </a:extLst>
              </p:cNvPr>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5" name="AutoShape 24">
                <a:extLst>
                  <a:ext uri="{FF2B5EF4-FFF2-40B4-BE49-F238E27FC236}">
                    <a16:creationId xmlns:a16="http://schemas.microsoft.com/office/drawing/2014/main" id="{5C1FFFA2-D67B-4AC2-BB22-7CC8A44F6550}"/>
                  </a:ext>
                </a:extLst>
              </p:cNvPr>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6" name="AutoShape 25">
                <a:extLst>
                  <a:ext uri="{FF2B5EF4-FFF2-40B4-BE49-F238E27FC236}">
                    <a16:creationId xmlns:a16="http://schemas.microsoft.com/office/drawing/2014/main" id="{1DDA3504-C599-438D-9EF1-B298730ABB43}"/>
                  </a:ext>
                </a:extLst>
              </p:cNvPr>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7" name="AutoShape 26">
                <a:extLst>
                  <a:ext uri="{FF2B5EF4-FFF2-40B4-BE49-F238E27FC236}">
                    <a16:creationId xmlns:a16="http://schemas.microsoft.com/office/drawing/2014/main" id="{13E415A3-1AE0-4F89-A4CF-12487C4DF242}"/>
                  </a:ext>
                </a:extLst>
              </p:cNvPr>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grpSp>
        <p:grpSp>
          <p:nvGrpSpPr>
            <p:cNvPr id="44" name="Group 27">
              <a:extLst>
                <a:ext uri="{FF2B5EF4-FFF2-40B4-BE49-F238E27FC236}">
                  <a16:creationId xmlns:a16="http://schemas.microsoft.com/office/drawing/2014/main" id="{AAD07F78-8374-4C56-9118-04BC68EF6353}"/>
                </a:ext>
              </a:extLst>
            </p:cNvPr>
            <p:cNvGrpSpPr>
              <a:grpSpLocks/>
            </p:cNvGrpSpPr>
            <p:nvPr/>
          </p:nvGrpSpPr>
          <p:grpSpPr bwMode="auto">
            <a:xfrm rot="20963953" flipH="1" flipV="1">
              <a:off x="3721100" y="3824288"/>
              <a:ext cx="1651000" cy="361950"/>
              <a:chOff x="1565" y="2568"/>
              <a:chExt cx="1118" cy="279"/>
            </a:xfrm>
          </p:grpSpPr>
          <p:sp>
            <p:nvSpPr>
              <p:cNvPr id="50" name="AutoShape 28">
                <a:extLst>
                  <a:ext uri="{FF2B5EF4-FFF2-40B4-BE49-F238E27FC236}">
                    <a16:creationId xmlns:a16="http://schemas.microsoft.com/office/drawing/2014/main" id="{D044D3A3-1AC1-4A2A-ADCB-1845456CC909}"/>
                  </a:ext>
                </a:extLst>
              </p:cNvPr>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1" name="AutoShape 29">
                <a:extLst>
                  <a:ext uri="{FF2B5EF4-FFF2-40B4-BE49-F238E27FC236}">
                    <a16:creationId xmlns:a16="http://schemas.microsoft.com/office/drawing/2014/main" id="{675D8329-5A10-43C9-B388-079FD2BD9685}"/>
                  </a:ext>
                </a:extLst>
              </p:cNvPr>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2" name="AutoShape 30">
                <a:extLst>
                  <a:ext uri="{FF2B5EF4-FFF2-40B4-BE49-F238E27FC236}">
                    <a16:creationId xmlns:a16="http://schemas.microsoft.com/office/drawing/2014/main" id="{6C448227-8058-4A4F-B5A2-E9561FFB4FB8}"/>
                  </a:ext>
                </a:extLst>
              </p:cNvPr>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sp>
            <p:nvSpPr>
              <p:cNvPr id="53" name="AutoShape 31">
                <a:extLst>
                  <a:ext uri="{FF2B5EF4-FFF2-40B4-BE49-F238E27FC236}">
                    <a16:creationId xmlns:a16="http://schemas.microsoft.com/office/drawing/2014/main" id="{4C1A5586-0A1C-4193-8D75-1A6A1A4EF1A6}"/>
                  </a:ext>
                </a:extLst>
              </p:cNvPr>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eaLnBrk="1" hangingPunct="1"/>
                <a:endParaRPr lang="zh-CN" altLang="en-US"/>
              </a:p>
            </p:txBody>
          </p:sp>
        </p:grpSp>
        <p:sp>
          <p:nvSpPr>
            <p:cNvPr id="45" name="Rectangle 32">
              <a:extLst>
                <a:ext uri="{FF2B5EF4-FFF2-40B4-BE49-F238E27FC236}">
                  <a16:creationId xmlns:a16="http://schemas.microsoft.com/office/drawing/2014/main" id="{6C764751-D4A9-461F-8069-00C076CAFC36}"/>
                </a:ext>
              </a:extLst>
            </p:cNvPr>
            <p:cNvSpPr>
              <a:spLocks noChangeArrowheads="1"/>
            </p:cNvSpPr>
            <p:nvPr/>
          </p:nvSpPr>
          <p:spPr bwMode="auto">
            <a:xfrm>
              <a:off x="3884072" y="1556891"/>
              <a:ext cx="1325981" cy="262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30000"/>
                </a:lnSpc>
              </a:pPr>
              <a:r>
                <a:rPr lang="zh-CN" altLang="zh-CN" sz="1600" dirty="0">
                  <a:latin typeface="微软雅黑" panose="020B0503020204020204" pitchFamily="34" charset="-122"/>
                  <a:ea typeface="微软雅黑" panose="020B0503020204020204" pitchFamily="34" charset="-122"/>
                </a:rPr>
                <a:t>运营流程即战略目标的具体分解，详尽的计划加上积极的行动才能保证战略的落地</a:t>
              </a:r>
              <a:endParaRPr lang="zh-CN" altLang="en-US" sz="1600" dirty="0">
                <a:latin typeface="微软雅黑" panose="020B0503020204020204" pitchFamily="34" charset="-122"/>
                <a:ea typeface="微软雅黑" panose="020B0503020204020204" pitchFamily="34" charset="-122"/>
              </a:endParaRPr>
            </a:p>
          </p:txBody>
        </p:sp>
        <p:sp>
          <p:nvSpPr>
            <p:cNvPr id="46" name="Rectangle 33">
              <a:extLst>
                <a:ext uri="{FF2B5EF4-FFF2-40B4-BE49-F238E27FC236}">
                  <a16:creationId xmlns:a16="http://schemas.microsoft.com/office/drawing/2014/main" id="{1DCB97CA-DC60-4453-8355-602D0EF25CA6}"/>
                </a:ext>
              </a:extLst>
            </p:cNvPr>
            <p:cNvSpPr>
              <a:spLocks noChangeArrowheads="1"/>
            </p:cNvSpPr>
            <p:nvPr/>
          </p:nvSpPr>
          <p:spPr bwMode="auto">
            <a:xfrm>
              <a:off x="1332607" y="2132955"/>
              <a:ext cx="2195513" cy="146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just">
                <a:lnSpc>
                  <a:spcPct val="130000"/>
                </a:lnSpc>
              </a:pPr>
              <a:r>
                <a:rPr lang="zh-CN" altLang="zh-CN" sz="1400" dirty="0">
                  <a:solidFill>
                    <a:srgbClr val="FF0000"/>
                  </a:solidFill>
                  <a:latin typeface="微软雅黑" panose="020B0503020204020204" pitchFamily="34" charset="-122"/>
                  <a:ea typeface="微软雅黑" panose="020B0503020204020204" pitchFamily="34" charset="-122"/>
                </a:rPr>
                <a:t>第三是运营流程，它</a:t>
              </a:r>
              <a:endParaRPr lang="en-US" altLang="zh-CN" sz="1400" dirty="0">
                <a:solidFill>
                  <a:srgbClr val="FF0000"/>
                </a:solidFill>
                <a:latin typeface="微软雅黑" panose="020B0503020204020204" pitchFamily="34" charset="-122"/>
                <a:ea typeface="微软雅黑" panose="020B0503020204020204" pitchFamily="34" charset="-122"/>
              </a:endParaRPr>
            </a:p>
            <a:p>
              <a:pPr algn="just">
                <a:lnSpc>
                  <a:spcPct val="130000"/>
                </a:lnSpc>
              </a:pPr>
              <a:r>
                <a:rPr lang="zh-CN" altLang="zh-CN" sz="1400" dirty="0">
                  <a:solidFill>
                    <a:srgbClr val="FF0000"/>
                  </a:solidFill>
                  <a:latin typeface="微软雅黑" panose="020B0503020204020204" pitchFamily="34" charset="-122"/>
                  <a:ea typeface="微软雅黑" panose="020B0503020204020204" pitchFamily="34" charset="-122"/>
                </a:rPr>
                <a:t>是执行的具体表现，</a:t>
              </a:r>
              <a:endParaRPr lang="en-US" altLang="zh-CN" sz="1400" dirty="0">
                <a:solidFill>
                  <a:srgbClr val="FF0000"/>
                </a:solidFill>
                <a:latin typeface="微软雅黑" panose="020B0503020204020204" pitchFamily="34" charset="-122"/>
                <a:ea typeface="微软雅黑" panose="020B0503020204020204" pitchFamily="34" charset="-122"/>
              </a:endParaRPr>
            </a:p>
            <a:p>
              <a:pPr algn="just">
                <a:lnSpc>
                  <a:spcPct val="130000"/>
                </a:lnSpc>
              </a:pPr>
              <a:r>
                <a:rPr lang="zh-CN" altLang="zh-CN" sz="1400" dirty="0">
                  <a:solidFill>
                    <a:srgbClr val="FF0000"/>
                  </a:solidFill>
                  <a:latin typeface="微软雅黑" panose="020B0503020204020204" pitchFamily="34" charset="-122"/>
                  <a:ea typeface="微软雅黑" panose="020B0503020204020204" pitchFamily="34" charset="-122"/>
                </a:rPr>
                <a:t>没有详尽的运营步骤</a:t>
              </a:r>
              <a:endParaRPr lang="en-US" altLang="zh-CN" sz="1400" dirty="0">
                <a:solidFill>
                  <a:srgbClr val="FF0000"/>
                </a:solidFill>
                <a:latin typeface="微软雅黑" panose="020B0503020204020204" pitchFamily="34" charset="-122"/>
                <a:ea typeface="微软雅黑" panose="020B0503020204020204" pitchFamily="34" charset="-122"/>
              </a:endParaRPr>
            </a:p>
            <a:p>
              <a:pPr algn="just">
                <a:lnSpc>
                  <a:spcPct val="130000"/>
                </a:lnSpc>
              </a:pPr>
              <a:r>
                <a:rPr lang="zh-CN" altLang="zh-CN" sz="1400" dirty="0">
                  <a:solidFill>
                    <a:srgbClr val="FF0000"/>
                  </a:solidFill>
                  <a:latin typeface="微软雅黑" panose="020B0503020204020204" pitchFamily="34" charset="-122"/>
                  <a:ea typeface="微软雅黑" panose="020B0503020204020204" pitchFamily="34" charset="-122"/>
                </a:rPr>
                <a:t>与机制是无法让人员</a:t>
              </a:r>
              <a:endParaRPr lang="en-US" altLang="zh-CN" sz="1400" dirty="0">
                <a:solidFill>
                  <a:srgbClr val="FF0000"/>
                </a:solidFill>
                <a:latin typeface="微软雅黑" panose="020B0503020204020204" pitchFamily="34" charset="-122"/>
                <a:ea typeface="微软雅黑" panose="020B0503020204020204" pitchFamily="34" charset="-122"/>
              </a:endParaRPr>
            </a:p>
            <a:p>
              <a:pPr algn="just">
                <a:lnSpc>
                  <a:spcPct val="130000"/>
                </a:lnSpc>
              </a:pPr>
              <a:r>
                <a:rPr lang="zh-CN" altLang="zh-CN" sz="1400" dirty="0">
                  <a:solidFill>
                    <a:srgbClr val="FF0000"/>
                  </a:solidFill>
                  <a:latin typeface="微软雅黑" panose="020B0503020204020204" pitchFamily="34" charset="-122"/>
                  <a:ea typeface="微软雅黑" panose="020B0503020204020204" pitchFamily="34" charset="-122"/>
                </a:rPr>
                <a:t>得力与战略落地</a:t>
              </a:r>
              <a:endParaRPr lang="zh-CN" altLang="en-US" sz="1400" dirty="0">
                <a:solidFill>
                  <a:srgbClr val="FF0000"/>
                </a:solidFill>
                <a:latin typeface="微软雅黑" panose="020B0503020204020204" pitchFamily="34" charset="-122"/>
                <a:ea typeface="微软雅黑" panose="020B0503020204020204" pitchFamily="34" charset="-122"/>
              </a:endParaRPr>
            </a:p>
          </p:txBody>
        </p:sp>
        <p:sp>
          <p:nvSpPr>
            <p:cNvPr id="47" name="Rectangle 34">
              <a:extLst>
                <a:ext uri="{FF2B5EF4-FFF2-40B4-BE49-F238E27FC236}">
                  <a16:creationId xmlns:a16="http://schemas.microsoft.com/office/drawing/2014/main" id="{1A3BA78A-7F7E-4AFF-ACE7-884416BBB67C}"/>
                </a:ext>
              </a:extLst>
            </p:cNvPr>
            <p:cNvSpPr>
              <a:spLocks noChangeArrowheads="1"/>
            </p:cNvSpPr>
            <p:nvPr/>
          </p:nvSpPr>
          <p:spPr bwMode="auto">
            <a:xfrm>
              <a:off x="3032125" y="2524125"/>
              <a:ext cx="9747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ctr" eaLnBrk="1" hangingPunct="1">
                <a:lnSpc>
                  <a:spcPct val="120000"/>
                </a:lnSpc>
              </a:pPr>
              <a:r>
                <a:rPr lang="zh-CN" altLang="en-US" sz="1600">
                  <a:solidFill>
                    <a:schemeClr val="bg1"/>
                  </a:solidFill>
                  <a:ea typeface="微软雅黑" panose="020B0503020204020204" pitchFamily="34" charset="-122"/>
                </a:rPr>
                <a:t>添加</a:t>
              </a:r>
            </a:p>
            <a:p>
              <a:pPr algn="ctr" eaLnBrk="1" hangingPunct="1">
                <a:lnSpc>
                  <a:spcPct val="120000"/>
                </a:lnSpc>
              </a:pPr>
              <a:r>
                <a:rPr lang="zh-CN" altLang="en-US" sz="1600">
                  <a:solidFill>
                    <a:schemeClr val="bg1"/>
                  </a:solidFill>
                  <a:ea typeface="微软雅黑" panose="020B0503020204020204" pitchFamily="34" charset="-122"/>
                </a:rPr>
                <a:t>文字</a:t>
              </a:r>
            </a:p>
          </p:txBody>
        </p:sp>
        <p:sp>
          <p:nvSpPr>
            <p:cNvPr id="48" name="Rectangle 35">
              <a:extLst>
                <a:ext uri="{FF2B5EF4-FFF2-40B4-BE49-F238E27FC236}">
                  <a16:creationId xmlns:a16="http://schemas.microsoft.com/office/drawing/2014/main" id="{8BFEB755-AEEA-4ECD-8A91-051273C81049}"/>
                </a:ext>
              </a:extLst>
            </p:cNvPr>
            <p:cNvSpPr>
              <a:spLocks noChangeArrowheads="1"/>
            </p:cNvSpPr>
            <p:nvPr/>
          </p:nvSpPr>
          <p:spPr bwMode="auto">
            <a:xfrm>
              <a:off x="6193332" y="1847411"/>
              <a:ext cx="1330059" cy="198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30000"/>
                </a:lnSpc>
              </a:pPr>
              <a:r>
                <a:rPr lang="zh-CN" altLang="zh-CN" sz="1600" dirty="0">
                  <a:latin typeface="微软雅黑" panose="020B0503020204020204" pitchFamily="34" charset="-122"/>
                  <a:ea typeface="微软雅黑" panose="020B0503020204020204" pitchFamily="34" charset="-122"/>
                </a:rPr>
                <a:t>运营流程</a:t>
              </a:r>
              <a:r>
                <a:rPr lang="zh-CN" altLang="en-US" sz="1600" dirty="0">
                  <a:latin typeface="微软雅黑" panose="020B0503020204020204" pitchFamily="34" charset="-122"/>
                  <a:ea typeface="微软雅黑" panose="020B0503020204020204" pitchFamily="34" charset="-122"/>
                </a:rPr>
                <a:t>即</a:t>
              </a:r>
              <a:r>
                <a:rPr lang="zh-CN" altLang="zh-CN" sz="1600" dirty="0">
                  <a:latin typeface="微软雅黑" panose="020B0503020204020204" pitchFamily="34" charset="-122"/>
                  <a:ea typeface="微软雅黑" panose="020B0503020204020204" pitchFamily="34" charset="-122"/>
                </a:rPr>
                <a:t>考虑人员</a:t>
              </a:r>
              <a:r>
                <a:rPr lang="zh-CN" altLang="en-US" sz="1600" dirty="0">
                  <a:latin typeface="微软雅黑" panose="020B0503020204020204" pitchFamily="34" charset="-122"/>
                  <a:ea typeface="微软雅黑" panose="020B0503020204020204" pitchFamily="34" charset="-122"/>
                </a:rPr>
                <a:t>问题又考虑</a:t>
              </a:r>
              <a:r>
                <a:rPr lang="zh-CN" altLang="zh-CN" sz="1600" dirty="0">
                  <a:latin typeface="微软雅黑" panose="020B0503020204020204" pitchFamily="34" charset="-122"/>
                  <a:ea typeface="微软雅黑" panose="020B0503020204020204" pitchFamily="34" charset="-122"/>
                </a:rPr>
                <a:t>战略问题，</a:t>
              </a:r>
              <a:r>
                <a:rPr lang="zh-CN" altLang="en-US" sz="1600" dirty="0">
                  <a:latin typeface="微软雅黑" panose="020B0503020204020204" pitchFamily="34" charset="-122"/>
                  <a:ea typeface="微软雅黑" panose="020B0503020204020204" pitchFamily="34" charset="-122"/>
                </a:rPr>
                <a:t>是彼此连结的枢纽和纽带</a:t>
              </a:r>
            </a:p>
          </p:txBody>
        </p:sp>
        <p:sp>
          <p:nvSpPr>
            <p:cNvPr id="49" name="Rectangle 36">
              <a:extLst>
                <a:ext uri="{FF2B5EF4-FFF2-40B4-BE49-F238E27FC236}">
                  <a16:creationId xmlns:a16="http://schemas.microsoft.com/office/drawing/2014/main" id="{D0546C1A-1A66-4209-AED6-0786DF672BA9}"/>
                </a:ext>
              </a:extLst>
            </p:cNvPr>
            <p:cNvSpPr>
              <a:spLocks noChangeArrowheads="1"/>
            </p:cNvSpPr>
            <p:nvPr/>
          </p:nvSpPr>
          <p:spPr bwMode="auto">
            <a:xfrm>
              <a:off x="5081588" y="2524125"/>
              <a:ext cx="9747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华文细黑" panose="02010600040101010101" pitchFamily="2" charset="-122"/>
                </a:defRPr>
              </a:lvl1pPr>
              <a:lvl2pPr marL="742950" indent="-285750" eaLnBrk="0" hangingPunct="0">
                <a:defRPr>
                  <a:solidFill>
                    <a:schemeClr val="tx1"/>
                  </a:solidFill>
                  <a:latin typeface="Arial" panose="020B0604020202020204" pitchFamily="34" charset="0"/>
                  <a:ea typeface="华文细黑" panose="02010600040101010101" pitchFamily="2" charset="-122"/>
                </a:defRPr>
              </a:lvl2pPr>
              <a:lvl3pPr marL="1143000" indent="-228600" eaLnBrk="0" hangingPunct="0">
                <a:defRPr>
                  <a:solidFill>
                    <a:schemeClr val="tx1"/>
                  </a:solidFill>
                  <a:latin typeface="Arial" panose="020B0604020202020204" pitchFamily="34" charset="0"/>
                  <a:ea typeface="华文细黑" panose="02010600040101010101" pitchFamily="2" charset="-122"/>
                </a:defRPr>
              </a:lvl3pPr>
              <a:lvl4pPr marL="1600200" indent="-228600" eaLnBrk="0" hangingPunct="0">
                <a:defRPr>
                  <a:solidFill>
                    <a:schemeClr val="tx1"/>
                  </a:solidFill>
                  <a:latin typeface="Arial" panose="020B0604020202020204" pitchFamily="34" charset="0"/>
                  <a:ea typeface="华文细黑" panose="02010600040101010101" pitchFamily="2" charset="-122"/>
                </a:defRPr>
              </a:lvl4pPr>
              <a:lvl5pPr marL="2057400" indent="-228600" eaLnBrk="0" hangingPunct="0">
                <a:defRPr>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ctr" eaLnBrk="1" hangingPunct="1">
                <a:lnSpc>
                  <a:spcPct val="120000"/>
                </a:lnSpc>
              </a:pPr>
              <a:r>
                <a:rPr lang="zh-CN" altLang="en-US" sz="1600" dirty="0">
                  <a:solidFill>
                    <a:schemeClr val="bg1"/>
                  </a:solidFill>
                  <a:ea typeface="微软雅黑" panose="020B0503020204020204" pitchFamily="34" charset="-122"/>
                </a:rPr>
                <a:t>添加</a:t>
              </a:r>
            </a:p>
            <a:p>
              <a:pPr algn="ctr" eaLnBrk="1" hangingPunct="1">
                <a:lnSpc>
                  <a:spcPct val="120000"/>
                </a:lnSpc>
              </a:pPr>
              <a:r>
                <a:rPr lang="zh-CN" altLang="en-US" sz="1600" dirty="0">
                  <a:solidFill>
                    <a:schemeClr val="bg1"/>
                  </a:solidFill>
                  <a:ea typeface="微软雅黑" panose="020B0503020204020204" pitchFamily="34" charset="-122"/>
                </a:rPr>
                <a:t>文字</a:t>
              </a:r>
            </a:p>
          </p:txBody>
        </p:sp>
      </p:grpSp>
    </p:spTree>
  </p:cSld>
  <p:clrMapOvr>
    <a:masterClrMapping/>
  </p:clrMapOvr>
  <mc:AlternateContent xmlns:mc="http://schemas.openxmlformats.org/markup-compatibility/2006" xmlns:p14="http://schemas.microsoft.com/office/powerpoint/2010/main">
    <mc:Choice Requires="p14">
      <p:transition spd="slow" p14:dur="1750" advClick="0" advTm="10000">
        <p14:gallery dir="l"/>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lang="zh-CN" altLang="en-US" sz="2800" dirty="0">
                <a:solidFill>
                  <a:srgbClr val="00B0F0"/>
                </a:solidFill>
                <a:latin typeface="微软雅黑" panose="020B0503020204020204" pitchFamily="34" charset="-122"/>
                <a:ea typeface="微软雅黑" panose="020B0503020204020204" pitchFamily="34" charset="-122"/>
              </a:rPr>
              <a:t>提升执行力</a:t>
            </a:r>
            <a:endParaRPr lang="zh-CN" altLang="en-US" sz="2800" i="0" dirty="0">
              <a:solidFill>
                <a:srgbClr val="00B0F0"/>
              </a:solidFill>
              <a:latin typeface="微软雅黑" panose="020B0503020204020204" pitchFamily="34" charset="-122"/>
              <a:ea typeface="微软雅黑" panose="020B0503020204020204" pitchFamily="34" charset="-122"/>
            </a:endParaRPr>
          </a:p>
        </p:txBody>
      </p:sp>
      <p:sp>
        <p:nvSpPr>
          <p:cNvPr id="21" name="右箭头 20"/>
          <p:cNvSpPr>
            <a:spLocks noChangeArrowheads="1"/>
          </p:cNvSpPr>
          <p:nvPr/>
        </p:nvSpPr>
        <p:spPr bwMode="auto">
          <a:xfrm>
            <a:off x="2701751" y="1667148"/>
            <a:ext cx="3400425" cy="371475"/>
          </a:xfrm>
          <a:prstGeom prst="rightArrow">
            <a:avLst>
              <a:gd name="adj1" fmla="val 50000"/>
              <a:gd name="adj2" fmla="val 50092"/>
            </a:avLst>
          </a:prstGeom>
          <a:solidFill>
            <a:schemeClr val="accent2"/>
          </a:solidFill>
          <a:ln>
            <a:noFill/>
          </a:ln>
          <a:effectLst>
            <a:outerShdw dist="38100" algn="l" rotWithShape="0">
              <a:srgbClr val="000000">
                <a:alpha val="39999"/>
              </a:srgbClr>
            </a:outerShdw>
          </a:effec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anose="020B0503020204020204" pitchFamily="34" charset="-122"/>
              <a:ea typeface="微软雅黑" panose="020B0503020204020204" pitchFamily="34" charset="-122"/>
            </a:endParaRPr>
          </a:p>
        </p:txBody>
      </p:sp>
      <p:sp>
        <p:nvSpPr>
          <p:cNvPr id="22" name="右箭头 21"/>
          <p:cNvSpPr>
            <a:spLocks noChangeArrowheads="1"/>
          </p:cNvSpPr>
          <p:nvPr/>
        </p:nvSpPr>
        <p:spPr bwMode="auto">
          <a:xfrm flipH="1">
            <a:off x="2827164" y="2224360"/>
            <a:ext cx="3521075" cy="369888"/>
          </a:xfrm>
          <a:prstGeom prst="rightArrow">
            <a:avLst>
              <a:gd name="adj1" fmla="val 50000"/>
              <a:gd name="adj2" fmla="val 50064"/>
            </a:avLst>
          </a:prstGeom>
          <a:solidFill>
            <a:srgbClr val="FF9900"/>
          </a:solidFill>
          <a:ln>
            <a:noFill/>
          </a:ln>
          <a:effectLst>
            <a:outerShdw dist="38100" algn="l" rotWithShape="0">
              <a:srgbClr val="000000">
                <a:alpha val="39999"/>
              </a:srgbClr>
            </a:outerShdw>
          </a:effec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anose="020B0503020204020204" pitchFamily="34" charset="-122"/>
              <a:ea typeface="微软雅黑" panose="020B0503020204020204" pitchFamily="34" charset="-122"/>
            </a:endParaRPr>
          </a:p>
        </p:txBody>
      </p:sp>
      <p:sp>
        <p:nvSpPr>
          <p:cNvPr id="23" name="椭圆 22"/>
          <p:cNvSpPr>
            <a:spLocks noChangeArrowheads="1"/>
          </p:cNvSpPr>
          <p:nvPr/>
        </p:nvSpPr>
        <p:spPr bwMode="auto">
          <a:xfrm>
            <a:off x="1034876" y="1203598"/>
            <a:ext cx="1792288" cy="1792287"/>
          </a:xfrm>
          <a:prstGeom prst="ellipse">
            <a:avLst/>
          </a:prstGeom>
          <a:solidFill>
            <a:schemeClr val="accent2"/>
          </a:solidFill>
          <a:ln>
            <a:noFill/>
          </a:ln>
          <a:effectLst>
            <a:outerShdw dist="38100" algn="l" rotWithShape="0">
              <a:srgbClr val="000000">
                <a:alpha val="39999"/>
              </a:srgbClr>
            </a:outerShdw>
          </a:effectLst>
        </p:spPr>
        <p:txBody>
          <a:bodyPr anchor="ctr"/>
          <a:lstStyle/>
          <a:p>
            <a:r>
              <a:rPr lang="zh-CN" altLang="en-US" dirty="0">
                <a:solidFill>
                  <a:schemeClr val="bg1"/>
                </a:solidFill>
                <a:latin typeface="微软雅黑" panose="020B0503020204020204" pitchFamily="34" charset="-122"/>
                <a:ea typeface="微软雅黑" panose="020B0503020204020204" pitchFamily="34" charset="-122"/>
              </a:rPr>
              <a:t>效率做事</a:t>
            </a:r>
          </a:p>
        </p:txBody>
      </p:sp>
      <p:sp>
        <p:nvSpPr>
          <p:cNvPr id="24" name="椭圆 23"/>
          <p:cNvSpPr>
            <a:spLocks noChangeArrowheads="1"/>
          </p:cNvSpPr>
          <p:nvPr/>
        </p:nvSpPr>
        <p:spPr bwMode="auto">
          <a:xfrm>
            <a:off x="6162501" y="1203598"/>
            <a:ext cx="1793875" cy="1792287"/>
          </a:xfrm>
          <a:prstGeom prst="ellipse">
            <a:avLst/>
          </a:prstGeom>
          <a:solidFill>
            <a:srgbClr val="FF9900"/>
          </a:solidFill>
          <a:ln>
            <a:noFill/>
          </a:ln>
          <a:effectLst>
            <a:outerShdw dist="38100" algn="l" rotWithShape="0">
              <a:srgbClr val="000000">
                <a:alpha val="39999"/>
              </a:srgbClr>
            </a:outerShdw>
          </a:effectLst>
        </p:spPr>
        <p:txBody>
          <a:bodyPr anchor="ctr"/>
          <a:lstStyle/>
          <a:p>
            <a:r>
              <a:rPr lang="zh-CN" altLang="en-US" dirty="0">
                <a:solidFill>
                  <a:schemeClr val="bg1"/>
                </a:solidFill>
                <a:latin typeface="微软雅黑" panose="020B0503020204020204" pitchFamily="34" charset="-122"/>
                <a:ea typeface="微软雅黑" panose="020B0503020204020204" pitchFamily="34" charset="-122"/>
              </a:rPr>
              <a:t>乐在工作</a:t>
            </a:r>
          </a:p>
        </p:txBody>
      </p:sp>
      <p:sp>
        <p:nvSpPr>
          <p:cNvPr id="25" name="矩形 24"/>
          <p:cNvSpPr/>
          <p:nvPr/>
        </p:nvSpPr>
        <p:spPr>
          <a:xfrm>
            <a:off x="3660601" y="1544910"/>
            <a:ext cx="1487463" cy="11731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lvl="0" eaLnBrk="1" fontAlgn="auto" hangingPunct="1">
              <a:spcBef>
                <a:spcPts val="0"/>
              </a:spcBef>
              <a:spcAft>
                <a:spcPts val="0"/>
              </a:spcAft>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提升执行力</a:t>
            </a:r>
          </a:p>
        </p:txBody>
      </p:sp>
      <p:sp>
        <p:nvSpPr>
          <p:cNvPr id="26" name="下箭头 25"/>
          <p:cNvSpPr>
            <a:spLocks noChangeArrowheads="1"/>
          </p:cNvSpPr>
          <p:nvPr/>
        </p:nvSpPr>
        <p:spPr bwMode="auto">
          <a:xfrm>
            <a:off x="3993976" y="3032398"/>
            <a:ext cx="804863" cy="555625"/>
          </a:xfrm>
          <a:prstGeom prst="downArrow">
            <a:avLst>
              <a:gd name="adj1" fmla="val 50000"/>
              <a:gd name="adj2" fmla="val 50000"/>
            </a:avLst>
          </a:prstGeom>
          <a:solidFill>
            <a:srgbClr val="FF9900"/>
          </a:solidFill>
          <a:ln>
            <a:noFill/>
          </a:ln>
          <a:effectLst>
            <a:outerShdw dist="38100" algn="l" rotWithShape="0">
              <a:srgbClr val="000000">
                <a:alpha val="39999"/>
              </a:srgbClr>
            </a:outerShdw>
          </a:effec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1216868" y="3147814"/>
            <a:ext cx="1482725" cy="1122167"/>
          </a:xfrm>
          <a:prstGeom prst="rect">
            <a:avLst/>
          </a:prstGeom>
          <a:noFill/>
        </p:spPr>
        <p:txBody>
          <a:bodyPr>
            <a:spAutoFit/>
          </a:bodyPr>
          <a:lstStyle/>
          <a:p>
            <a:pPr algn="just">
              <a:lnSpc>
                <a:spcPct val="130000"/>
              </a:lnSpc>
            </a:pPr>
            <a:r>
              <a:rPr lang="zh-CN" altLang="en-US" sz="1050" dirty="0">
                <a:solidFill>
                  <a:srgbClr val="595959"/>
                </a:solidFill>
                <a:latin typeface="微软雅黑" panose="020B0503020204020204" pitchFamily="34" charset="-122"/>
                <a:ea typeface="微软雅黑" panose="020B0503020204020204" pitchFamily="34" charset="-122"/>
              </a:rPr>
              <a:t>提升</a:t>
            </a:r>
            <a:r>
              <a:rPr lang="zh-CN" altLang="zh-CN" sz="1050" dirty="0">
                <a:solidFill>
                  <a:srgbClr val="595959"/>
                </a:solidFill>
                <a:latin typeface="微软雅黑" panose="020B0503020204020204" pitchFamily="34" charset="-122"/>
                <a:ea typeface="微软雅黑" panose="020B0503020204020204" pitchFamily="34" charset="-122"/>
              </a:rPr>
              <a:t>执行力直接关系到企业安全、健康、和谐发展问题，企业必须不断提高执行力建设</a:t>
            </a:r>
            <a:endParaRPr lang="zh-CN" altLang="en-US" sz="1050" dirty="0">
              <a:solidFill>
                <a:srgbClr val="595959"/>
              </a:solidFill>
              <a:latin typeface="微软雅黑" panose="020B0503020204020204" pitchFamily="34" charset="-122"/>
              <a:ea typeface="微软雅黑" panose="020B0503020204020204" pitchFamily="34" charset="-122"/>
            </a:endParaRPr>
          </a:p>
        </p:txBody>
      </p:sp>
      <p:sp>
        <p:nvSpPr>
          <p:cNvPr id="28" name="TextBox 27"/>
          <p:cNvSpPr txBox="1"/>
          <p:nvPr/>
        </p:nvSpPr>
        <p:spPr bwMode="auto">
          <a:xfrm>
            <a:off x="6400055" y="3208139"/>
            <a:ext cx="1484313" cy="1332224"/>
          </a:xfrm>
          <a:prstGeom prst="rect">
            <a:avLst/>
          </a:prstGeom>
          <a:noFill/>
        </p:spPr>
        <p:txBody>
          <a:bodyPr>
            <a:spAutoFit/>
          </a:bodyPr>
          <a:lstStyle/>
          <a:p>
            <a:pPr algn="just">
              <a:lnSpc>
                <a:spcPct val="130000"/>
              </a:lnSpc>
            </a:pPr>
            <a:r>
              <a:rPr lang="zh-CN" altLang="en-US" sz="1050" dirty="0">
                <a:solidFill>
                  <a:srgbClr val="595959"/>
                </a:solidFill>
                <a:latin typeface="微软雅黑" panose="020B0503020204020204" pitchFamily="34" charset="-122"/>
                <a:ea typeface="微软雅黑" panose="020B0503020204020204" pitchFamily="34" charset="-122"/>
              </a:rPr>
              <a:t>提升执行力是完善企业制度</a:t>
            </a:r>
            <a:r>
              <a:rPr lang="zh-CN" altLang="zh-CN" sz="1050" dirty="0">
                <a:solidFill>
                  <a:srgbClr val="595959"/>
                </a:solidFill>
                <a:latin typeface="微软雅黑" panose="020B0503020204020204" pitchFamily="34" charset="-122"/>
                <a:ea typeface="微软雅黑" panose="020B0503020204020204" pitchFamily="34" charset="-122"/>
              </a:rPr>
              <a:t>的一种直接体现，企业发展需要一个好的制度作保证，</a:t>
            </a:r>
            <a:r>
              <a:rPr lang="zh-CN" altLang="en-US" sz="1050" dirty="0">
                <a:solidFill>
                  <a:srgbClr val="595959"/>
                </a:solidFill>
                <a:latin typeface="微软雅黑" panose="020B0503020204020204" pitchFamily="34" charset="-122"/>
                <a:ea typeface="微软雅黑" panose="020B0503020204020204" pitchFamily="34" charset="-122"/>
              </a:rPr>
              <a:t>以达到事半功倍的效果</a:t>
            </a:r>
            <a:endParaRPr lang="zh-CN" altLang="zh-CN" sz="1050" dirty="0">
              <a:solidFill>
                <a:srgbClr val="595959"/>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3851920" y="3714976"/>
            <a:ext cx="1125537" cy="64633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dirty="0">
                <a:solidFill>
                  <a:srgbClr val="595959"/>
                </a:solidFill>
                <a:latin typeface="微软雅黑" panose="020B0503020204020204" pitchFamily="34" charset="-122"/>
                <a:ea typeface="微软雅黑" panose="020B0503020204020204" pitchFamily="34" charset="-122"/>
              </a:rPr>
              <a:t>说对话，办对事</a:t>
            </a:r>
          </a:p>
        </p:txBody>
      </p:sp>
    </p:spTree>
  </p:cSld>
  <p:clrMapOvr>
    <a:masterClrMapping/>
  </p:clrMapOvr>
  <mc:AlternateContent xmlns:mc="http://schemas.openxmlformats.org/markup-compatibility/2006" xmlns:p14="http://schemas.microsoft.com/office/powerpoint/2010/main">
    <mc:Choice Requires="p14">
      <p:transition spd="slow" p14:dur="1750" advClick="0" advTm="7000">
        <p14:gallery dir="l"/>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 calcmode="lin" valueType="num">
                                      <p:cBhvr>
                                        <p:cTn id="13" dur="500" fill="hold"/>
                                        <p:tgtEl>
                                          <p:spTgt spid="23"/>
                                        </p:tgtEl>
                                        <p:attrNameLst>
                                          <p:attrName>style.rotation</p:attrName>
                                        </p:attrNameLst>
                                      </p:cBhvr>
                                      <p:tavLst>
                                        <p:tav tm="0">
                                          <p:val>
                                            <p:fltVal val="360"/>
                                          </p:val>
                                        </p:tav>
                                        <p:tav tm="100000">
                                          <p:val>
                                            <p:fltVal val="0"/>
                                          </p:val>
                                        </p:tav>
                                      </p:tavLst>
                                    </p:anim>
                                    <p:animEffect transition="in" filter="fade">
                                      <p:cBhvr>
                                        <p:cTn id="14" dur="500"/>
                                        <p:tgtEl>
                                          <p:spTgt spid="23"/>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360"/>
                                          </p:val>
                                        </p:tav>
                                        <p:tav tm="100000">
                                          <p:val>
                                            <p:fltVal val="0"/>
                                          </p:val>
                                        </p:tav>
                                      </p:tavLst>
                                    </p:anim>
                                    <p:animEffect transition="in" filter="fade">
                                      <p:cBhvr>
                                        <p:cTn id="20" dur="500"/>
                                        <p:tgtEl>
                                          <p:spTgt spid="2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slide(fromLeft)">
                                      <p:cBhvr>
                                        <p:cTn id="24" dur="500"/>
                                        <p:tgtEl>
                                          <p:spTgt spid="21"/>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lide(fromRight)">
                                      <p:cBhvr>
                                        <p:cTn id="27" dur="500"/>
                                        <p:tgtEl>
                                          <p:spTgt spid="22"/>
                                        </p:tgtEl>
                                      </p:cBhvr>
                                    </p:animEffect>
                                  </p:childTnLst>
                                </p:cTn>
                              </p:par>
                            </p:childTnLst>
                          </p:cTn>
                        </p:par>
                        <p:par>
                          <p:cTn id="28" fill="hold">
                            <p:stCondLst>
                              <p:cond delay="2000"/>
                            </p:stCondLst>
                            <p:childTnLst>
                              <p:par>
                                <p:cTn id="29" presetID="17"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8" presetClass="entr" presetSubtype="16"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amond(in)">
                                      <p:cBhvr>
                                        <p:cTn id="42" dur="500"/>
                                        <p:tgtEl>
                                          <p:spTgt spid="29"/>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diamond(in)">
                                      <p:cBhvr>
                                        <p:cTn id="45" dur="500"/>
                                        <p:tgtEl>
                                          <p:spTgt spid="27"/>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diamond(in)">
                                      <p:cBhvr>
                                        <p:cTn id="4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P spid="23" grpId="0" animBg="1"/>
      <p:bldP spid="24" grpId="0" animBg="1"/>
      <p:bldP spid="25" grpId="0" animBg="1"/>
      <p:bldP spid="26" grpId="0" animBg="1"/>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lang="zh-CN" altLang="en-US" sz="2800" dirty="0">
                <a:solidFill>
                  <a:srgbClr val="00B0F0"/>
                </a:solidFill>
                <a:latin typeface="微软雅黑" panose="020B0503020204020204" pitchFamily="34" charset="-122"/>
                <a:ea typeface="微软雅黑" panose="020B0503020204020204" pitchFamily="34" charset="-122"/>
              </a:rPr>
              <a:t>效率做事</a:t>
            </a:r>
            <a:endParaRPr lang="zh-CN" altLang="en-US" sz="2800" i="0" dirty="0">
              <a:solidFill>
                <a:srgbClr val="00B0F0"/>
              </a:solidFill>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id="{29E623B7-DF26-460D-8F40-B33DEF430F0A}"/>
              </a:ext>
            </a:extLst>
          </p:cNvPr>
          <p:cNvGrpSpPr/>
          <p:nvPr/>
        </p:nvGrpSpPr>
        <p:grpSpPr>
          <a:xfrm>
            <a:off x="611561" y="1203598"/>
            <a:ext cx="7560839" cy="3384376"/>
            <a:chOff x="2162150" y="1670735"/>
            <a:chExt cx="8773393" cy="3520781"/>
          </a:xfrm>
        </p:grpSpPr>
        <p:grpSp>
          <p:nvGrpSpPr>
            <p:cNvPr id="14" name="Group 227">
              <a:extLst>
                <a:ext uri="{FF2B5EF4-FFF2-40B4-BE49-F238E27FC236}">
                  <a16:creationId xmlns:a16="http://schemas.microsoft.com/office/drawing/2014/main" id="{D549698F-EE72-4C9E-9370-A6B96CB67F04}"/>
                </a:ext>
              </a:extLst>
            </p:cNvPr>
            <p:cNvGrpSpPr/>
            <p:nvPr/>
          </p:nvGrpSpPr>
          <p:grpSpPr>
            <a:xfrm>
              <a:off x="2162150" y="1670735"/>
              <a:ext cx="8773393" cy="3520781"/>
              <a:chOff x="0" y="0"/>
              <a:chExt cx="20725991" cy="8317383"/>
            </a:xfrm>
          </p:grpSpPr>
          <p:sp>
            <p:nvSpPr>
              <p:cNvPr id="21" name="Shape 197">
                <a:extLst>
                  <a:ext uri="{FF2B5EF4-FFF2-40B4-BE49-F238E27FC236}">
                    <a16:creationId xmlns:a16="http://schemas.microsoft.com/office/drawing/2014/main" id="{99866A39-AD62-4DFE-B346-0CC56DBD5CC5}"/>
                  </a:ext>
                </a:extLst>
              </p:cNvPr>
              <p:cNvSpPr/>
              <p:nvPr/>
            </p:nvSpPr>
            <p:spPr>
              <a:xfrm>
                <a:off x="1819340" y="0"/>
                <a:ext cx="7134254" cy="2390468"/>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Shape 198">
                <a:extLst>
                  <a:ext uri="{FF2B5EF4-FFF2-40B4-BE49-F238E27FC236}">
                    <a16:creationId xmlns:a16="http://schemas.microsoft.com/office/drawing/2014/main" id="{30A2CC12-CA7A-450C-8DA8-31A02C16883C}"/>
                  </a:ext>
                </a:extLst>
              </p:cNvPr>
              <p:cNvSpPr/>
              <p:nvPr/>
            </p:nvSpPr>
            <p:spPr>
              <a:xfrm>
                <a:off x="0" y="0"/>
                <a:ext cx="2390468" cy="2390468"/>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Shape 199">
                <a:extLst>
                  <a:ext uri="{FF2B5EF4-FFF2-40B4-BE49-F238E27FC236}">
                    <a16:creationId xmlns:a16="http://schemas.microsoft.com/office/drawing/2014/main" id="{B022D876-9EF4-4D2F-BED8-5ABEEDCE6C16}"/>
                  </a:ext>
                </a:extLst>
              </p:cNvPr>
              <p:cNvSpPr/>
              <p:nvPr/>
            </p:nvSpPr>
            <p:spPr>
              <a:xfrm>
                <a:off x="718982" y="586004"/>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01</a:t>
                </a:r>
              </a:p>
            </p:txBody>
          </p:sp>
          <p:sp>
            <p:nvSpPr>
              <p:cNvPr id="24" name="Shape 200">
                <a:extLst>
                  <a:ext uri="{FF2B5EF4-FFF2-40B4-BE49-F238E27FC236}">
                    <a16:creationId xmlns:a16="http://schemas.microsoft.com/office/drawing/2014/main" id="{EDB71527-FDE3-47E6-A056-C411A8098E49}"/>
                  </a:ext>
                </a:extLst>
              </p:cNvPr>
              <p:cNvSpPr/>
              <p:nvPr/>
            </p:nvSpPr>
            <p:spPr>
              <a:xfrm>
                <a:off x="1819340" y="2963457"/>
                <a:ext cx="7134254" cy="2390468"/>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Shape 201">
                <a:extLst>
                  <a:ext uri="{FF2B5EF4-FFF2-40B4-BE49-F238E27FC236}">
                    <a16:creationId xmlns:a16="http://schemas.microsoft.com/office/drawing/2014/main" id="{C323CC5A-66BB-411B-A532-D2F72C7B4D7D}"/>
                  </a:ext>
                </a:extLst>
              </p:cNvPr>
              <p:cNvSpPr/>
              <p:nvPr/>
            </p:nvSpPr>
            <p:spPr>
              <a:xfrm>
                <a:off x="0" y="2963457"/>
                <a:ext cx="2390468" cy="2390468"/>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Shape 202">
                <a:extLst>
                  <a:ext uri="{FF2B5EF4-FFF2-40B4-BE49-F238E27FC236}">
                    <a16:creationId xmlns:a16="http://schemas.microsoft.com/office/drawing/2014/main" id="{5A73AB81-F1B5-423F-9E37-594FF83A1110}"/>
                  </a:ext>
                </a:extLst>
              </p:cNvPr>
              <p:cNvSpPr/>
              <p:nvPr/>
            </p:nvSpPr>
            <p:spPr>
              <a:xfrm>
                <a:off x="718982" y="3576718"/>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03</a:t>
                </a:r>
              </a:p>
            </p:txBody>
          </p:sp>
          <p:sp>
            <p:nvSpPr>
              <p:cNvPr id="27" name="Shape 203">
                <a:extLst>
                  <a:ext uri="{FF2B5EF4-FFF2-40B4-BE49-F238E27FC236}">
                    <a16:creationId xmlns:a16="http://schemas.microsoft.com/office/drawing/2014/main" id="{AAE13BDA-8F17-478A-9307-976C800A76D8}"/>
                  </a:ext>
                </a:extLst>
              </p:cNvPr>
              <p:cNvSpPr/>
              <p:nvPr/>
            </p:nvSpPr>
            <p:spPr>
              <a:xfrm>
                <a:off x="1819340" y="5926914"/>
                <a:ext cx="7134254" cy="2390469"/>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Shape 204">
                <a:extLst>
                  <a:ext uri="{FF2B5EF4-FFF2-40B4-BE49-F238E27FC236}">
                    <a16:creationId xmlns:a16="http://schemas.microsoft.com/office/drawing/2014/main" id="{9C214FE3-29A4-4AD4-91C0-9EFD02C8504F}"/>
                  </a:ext>
                </a:extLst>
              </p:cNvPr>
              <p:cNvSpPr/>
              <p:nvPr/>
            </p:nvSpPr>
            <p:spPr>
              <a:xfrm>
                <a:off x="0" y="5926914"/>
                <a:ext cx="2390468" cy="2390469"/>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05">
                <a:extLst>
                  <a:ext uri="{FF2B5EF4-FFF2-40B4-BE49-F238E27FC236}">
                    <a16:creationId xmlns:a16="http://schemas.microsoft.com/office/drawing/2014/main" id="{C65D8D5F-375F-43D7-AE84-366EDCFB613B}"/>
                  </a:ext>
                </a:extLst>
              </p:cNvPr>
              <p:cNvSpPr/>
              <p:nvPr/>
            </p:nvSpPr>
            <p:spPr>
              <a:xfrm>
                <a:off x="718982" y="6512916"/>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05</a:t>
                </a:r>
              </a:p>
            </p:txBody>
          </p:sp>
          <p:sp>
            <p:nvSpPr>
              <p:cNvPr id="30" name="Shape 206">
                <a:extLst>
                  <a:ext uri="{FF2B5EF4-FFF2-40B4-BE49-F238E27FC236}">
                    <a16:creationId xmlns:a16="http://schemas.microsoft.com/office/drawing/2014/main" id="{31BB95BF-C513-440D-B912-8DA2E6234DB8}"/>
                  </a:ext>
                </a:extLst>
              </p:cNvPr>
              <p:cNvSpPr/>
              <p:nvPr/>
            </p:nvSpPr>
            <p:spPr>
              <a:xfrm>
                <a:off x="11645490" y="0"/>
                <a:ext cx="7134254" cy="2390468"/>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Shape 207">
                <a:extLst>
                  <a:ext uri="{FF2B5EF4-FFF2-40B4-BE49-F238E27FC236}">
                    <a16:creationId xmlns:a16="http://schemas.microsoft.com/office/drawing/2014/main" id="{B3490022-6FAB-4925-B902-13F37D852BFE}"/>
                  </a:ext>
                </a:extLst>
              </p:cNvPr>
              <p:cNvSpPr/>
              <p:nvPr/>
            </p:nvSpPr>
            <p:spPr>
              <a:xfrm>
                <a:off x="18335522" y="0"/>
                <a:ext cx="2390469" cy="2390468"/>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Shape 208">
                <a:extLst>
                  <a:ext uri="{FF2B5EF4-FFF2-40B4-BE49-F238E27FC236}">
                    <a16:creationId xmlns:a16="http://schemas.microsoft.com/office/drawing/2014/main" id="{BD426EFE-E938-4DF3-B179-4045C73DA16A}"/>
                  </a:ext>
                </a:extLst>
              </p:cNvPr>
              <p:cNvSpPr/>
              <p:nvPr/>
            </p:nvSpPr>
            <p:spPr>
              <a:xfrm>
                <a:off x="19054504" y="586004"/>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02</a:t>
                </a:r>
              </a:p>
            </p:txBody>
          </p:sp>
          <p:sp>
            <p:nvSpPr>
              <p:cNvPr id="36" name="Shape 209">
                <a:extLst>
                  <a:ext uri="{FF2B5EF4-FFF2-40B4-BE49-F238E27FC236}">
                    <a16:creationId xmlns:a16="http://schemas.microsoft.com/office/drawing/2014/main" id="{0ADEF0E3-96BA-4982-80AE-651122AFCBC3}"/>
                  </a:ext>
                </a:extLst>
              </p:cNvPr>
              <p:cNvSpPr/>
              <p:nvPr/>
            </p:nvSpPr>
            <p:spPr>
              <a:xfrm>
                <a:off x="11652524" y="2990716"/>
                <a:ext cx="7134254" cy="2390469"/>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Shape 210">
                <a:extLst>
                  <a:ext uri="{FF2B5EF4-FFF2-40B4-BE49-F238E27FC236}">
                    <a16:creationId xmlns:a16="http://schemas.microsoft.com/office/drawing/2014/main" id="{847FB988-F382-41A9-A5B5-57E9D7B4322D}"/>
                  </a:ext>
                </a:extLst>
              </p:cNvPr>
              <p:cNvSpPr/>
              <p:nvPr/>
            </p:nvSpPr>
            <p:spPr>
              <a:xfrm>
                <a:off x="18335522" y="2963457"/>
                <a:ext cx="2390469" cy="2390468"/>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Shape 211">
                <a:extLst>
                  <a:ext uri="{FF2B5EF4-FFF2-40B4-BE49-F238E27FC236}">
                    <a16:creationId xmlns:a16="http://schemas.microsoft.com/office/drawing/2014/main" id="{13AC2488-C8AD-4365-91DA-4B125F18399C}"/>
                  </a:ext>
                </a:extLst>
              </p:cNvPr>
              <p:cNvSpPr/>
              <p:nvPr/>
            </p:nvSpPr>
            <p:spPr>
              <a:xfrm>
                <a:off x="19054504" y="3549461"/>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04</a:t>
                </a:r>
              </a:p>
            </p:txBody>
          </p:sp>
          <p:sp>
            <p:nvSpPr>
              <p:cNvPr id="39" name="Shape 212">
                <a:extLst>
                  <a:ext uri="{FF2B5EF4-FFF2-40B4-BE49-F238E27FC236}">
                    <a16:creationId xmlns:a16="http://schemas.microsoft.com/office/drawing/2014/main" id="{F2DCFF7A-A7F3-437E-AE7A-1E21C2684172}"/>
                  </a:ext>
                </a:extLst>
              </p:cNvPr>
              <p:cNvSpPr/>
              <p:nvPr/>
            </p:nvSpPr>
            <p:spPr>
              <a:xfrm>
                <a:off x="11652524" y="5926914"/>
                <a:ext cx="7134254" cy="2390469"/>
              </a:xfrm>
              <a:prstGeom prst="roundRect">
                <a:avLst>
                  <a:gd name="adj" fmla="val 15000"/>
                </a:avLst>
              </a:prstGeom>
              <a:solidFill>
                <a:srgbClr val="7F7F7F"/>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Shape 213">
                <a:extLst>
                  <a:ext uri="{FF2B5EF4-FFF2-40B4-BE49-F238E27FC236}">
                    <a16:creationId xmlns:a16="http://schemas.microsoft.com/office/drawing/2014/main" id="{80D5ACF5-28A2-4BB6-91B3-FDF67B044C76}"/>
                  </a:ext>
                </a:extLst>
              </p:cNvPr>
              <p:cNvSpPr/>
              <p:nvPr/>
            </p:nvSpPr>
            <p:spPr>
              <a:xfrm>
                <a:off x="18335522" y="5926914"/>
                <a:ext cx="2390469" cy="2390469"/>
              </a:xfrm>
              <a:prstGeom prst="roundRect">
                <a:avLst>
                  <a:gd name="adj" fmla="val 15000"/>
                </a:avLst>
              </a:prstGeom>
              <a:solidFill>
                <a:srgbClr val="00B0F0"/>
              </a:solidFill>
              <a:ln w="12700" cap="flat">
                <a:noFill/>
                <a:miter lim="400000"/>
              </a:ln>
              <a:effectLst/>
            </p:spPr>
            <p:txBody>
              <a:bodyPr wrap="square" lIns="0" tIns="0" rIns="0" bIns="0" numCol="1" anchor="ctr">
                <a:noAutofit/>
              </a:bodyPr>
              <a:lstStyle/>
              <a:p>
                <a:pPr marL="0" marR="0" lvl="0" indent="0" defTabSz="866943" eaLnBrk="1" fontAlgn="base" latinLnBrk="0" hangingPunct="1">
                  <a:lnSpc>
                    <a:spcPct val="120000"/>
                  </a:lnSpc>
                  <a:spcBef>
                    <a:spcPct val="0"/>
                  </a:spcBef>
                  <a:spcAft>
                    <a:spcPct val="0"/>
                  </a:spcAft>
                  <a:buClrTx/>
                  <a:buSzTx/>
                  <a:buFontTx/>
                  <a:buNone/>
                  <a:tabLst/>
                  <a:defRPr sz="3600">
                    <a:solidFill>
                      <a:srgbClr val="FFFFFF"/>
                    </a:solidFill>
                  </a:defRPr>
                </a:pPr>
                <a:endParaRPr kumimoji="0" sz="1524"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Shape 214">
                <a:extLst>
                  <a:ext uri="{FF2B5EF4-FFF2-40B4-BE49-F238E27FC236}">
                    <a16:creationId xmlns:a16="http://schemas.microsoft.com/office/drawing/2014/main" id="{A032BD9C-8612-41B7-B939-77E6BD60F3CD}"/>
                  </a:ext>
                </a:extLst>
              </p:cNvPr>
              <p:cNvSpPr/>
              <p:nvPr/>
            </p:nvSpPr>
            <p:spPr>
              <a:xfrm>
                <a:off x="19054504" y="6515567"/>
                <a:ext cx="939148" cy="12184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marL="0" marR="0" lvl="0" indent="0" defTabSz="866943" eaLnBrk="1" fontAlgn="base" latinLnBrk="0" hangingPunct="1">
                  <a:lnSpc>
                    <a:spcPct val="120000"/>
                  </a:lnSpc>
                  <a:spcBef>
                    <a:spcPct val="0"/>
                  </a:spcBef>
                  <a:spcAft>
                    <a:spcPct val="0"/>
                  </a:spcAft>
                  <a:buClrTx/>
                  <a:buSzTx/>
                  <a:buFontTx/>
                  <a:buNone/>
                  <a:tabLst/>
                  <a:defRPr sz="1800">
                    <a:solidFill>
                      <a:srgbClr val="000000"/>
                    </a:solidFill>
                  </a:defRPr>
                </a:pPr>
                <a:r>
                  <a:rPr kumimoji="0" sz="2793"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06</a:t>
                </a:r>
              </a:p>
            </p:txBody>
          </p:sp>
        </p:grpSp>
        <p:sp>
          <p:nvSpPr>
            <p:cNvPr id="15" name="文本框 14">
              <a:extLst>
                <a:ext uri="{FF2B5EF4-FFF2-40B4-BE49-F238E27FC236}">
                  <a16:creationId xmlns:a16="http://schemas.microsoft.com/office/drawing/2014/main" id="{838E4FFC-D0E9-427D-939F-88A58AAE680B}"/>
                </a:ext>
              </a:extLst>
            </p:cNvPr>
            <p:cNvSpPr txBox="1"/>
            <p:nvPr/>
          </p:nvSpPr>
          <p:spPr>
            <a:xfrm>
              <a:off x="3888265" y="1945849"/>
              <a:ext cx="1107996"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做计划</a:t>
              </a:r>
            </a:p>
          </p:txBody>
        </p:sp>
        <p:sp>
          <p:nvSpPr>
            <p:cNvPr id="16" name="文本框 15">
              <a:extLst>
                <a:ext uri="{FF2B5EF4-FFF2-40B4-BE49-F238E27FC236}">
                  <a16:creationId xmlns:a16="http://schemas.microsoft.com/office/drawing/2014/main" id="{DBAAFB1B-8B83-4E3E-BC5C-781FFB47B127}"/>
                </a:ext>
              </a:extLst>
            </p:cNvPr>
            <p:cNvSpPr txBox="1"/>
            <p:nvPr/>
          </p:nvSpPr>
          <p:spPr>
            <a:xfrm>
              <a:off x="8203501" y="1973451"/>
              <a:ext cx="1107996" cy="461665"/>
            </a:xfrm>
            <a:prstGeom prst="rect">
              <a:avLst/>
            </a:prstGeom>
            <a:noFill/>
          </p:spPr>
          <p:txBody>
            <a:bodyPr wrap="non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可执行</a:t>
              </a:r>
            </a:p>
          </p:txBody>
        </p:sp>
        <p:sp>
          <p:nvSpPr>
            <p:cNvPr id="17" name="文本框 16">
              <a:extLst>
                <a:ext uri="{FF2B5EF4-FFF2-40B4-BE49-F238E27FC236}">
                  <a16:creationId xmlns:a16="http://schemas.microsoft.com/office/drawing/2014/main" id="{3E7F4DA2-F99A-441D-B384-C6D9F721D18A}"/>
                </a:ext>
              </a:extLst>
            </p:cNvPr>
            <p:cNvSpPr txBox="1"/>
            <p:nvPr/>
          </p:nvSpPr>
          <p:spPr>
            <a:xfrm>
              <a:off x="3876038" y="3192959"/>
              <a:ext cx="1107996" cy="461665"/>
            </a:xfrm>
            <a:prstGeom prst="rect">
              <a:avLst/>
            </a:prstGeom>
            <a:noFill/>
          </p:spPr>
          <p:txBody>
            <a:bodyPr wrap="non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要分类</a:t>
              </a:r>
            </a:p>
          </p:txBody>
        </p:sp>
        <p:sp>
          <p:nvSpPr>
            <p:cNvPr id="18" name="文本框 17">
              <a:extLst>
                <a:ext uri="{FF2B5EF4-FFF2-40B4-BE49-F238E27FC236}">
                  <a16:creationId xmlns:a16="http://schemas.microsoft.com/office/drawing/2014/main" id="{FE4D222B-BE98-47A9-A05D-5A92348A4403}"/>
                </a:ext>
              </a:extLst>
            </p:cNvPr>
            <p:cNvSpPr txBox="1"/>
            <p:nvPr/>
          </p:nvSpPr>
          <p:spPr>
            <a:xfrm>
              <a:off x="8203501" y="3238891"/>
              <a:ext cx="1107996" cy="461665"/>
            </a:xfrm>
            <a:prstGeom prst="rect">
              <a:avLst/>
            </a:prstGeom>
            <a:noFill/>
          </p:spPr>
          <p:txBody>
            <a:bodyPr wrap="non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懂观念</a:t>
              </a:r>
            </a:p>
          </p:txBody>
        </p:sp>
        <p:sp>
          <p:nvSpPr>
            <p:cNvPr id="19" name="文本框 18">
              <a:extLst>
                <a:ext uri="{FF2B5EF4-FFF2-40B4-BE49-F238E27FC236}">
                  <a16:creationId xmlns:a16="http://schemas.microsoft.com/office/drawing/2014/main" id="{7C2F9A48-7169-4CDF-9FB7-418430E75A48}"/>
                </a:ext>
              </a:extLst>
            </p:cNvPr>
            <p:cNvSpPr txBox="1"/>
            <p:nvPr/>
          </p:nvSpPr>
          <p:spPr>
            <a:xfrm>
              <a:off x="3855999" y="4481795"/>
              <a:ext cx="1107996" cy="461665"/>
            </a:xfrm>
            <a:prstGeom prst="rect">
              <a:avLst/>
            </a:prstGeom>
            <a:noFill/>
          </p:spPr>
          <p:txBody>
            <a:bodyPr wrap="non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必关注</a:t>
              </a:r>
            </a:p>
          </p:txBody>
        </p:sp>
        <p:sp>
          <p:nvSpPr>
            <p:cNvPr id="20" name="文本框 19">
              <a:extLst>
                <a:ext uri="{FF2B5EF4-FFF2-40B4-BE49-F238E27FC236}">
                  <a16:creationId xmlns:a16="http://schemas.microsoft.com/office/drawing/2014/main" id="{057399C3-7E26-459F-8568-995A5580FC48}"/>
                </a:ext>
              </a:extLst>
            </p:cNvPr>
            <p:cNvSpPr txBox="1"/>
            <p:nvPr/>
          </p:nvSpPr>
          <p:spPr>
            <a:xfrm>
              <a:off x="8203501" y="4503244"/>
              <a:ext cx="1107996" cy="461665"/>
            </a:xfrm>
            <a:prstGeom prst="rect">
              <a:avLst/>
            </a:prstGeom>
            <a:noFill/>
          </p:spPr>
          <p:txBody>
            <a:bodyPr wrap="non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会反省</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4)">
                                      <p:cBhvr>
                                        <p:cTn id="7"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solidFill>
                  <a:srgbClr val="00B0F0"/>
                </a:solidFill>
                <a:latin typeface="方正毡笔黑简体" panose="03000509000000000000" pitchFamily="65" charset="-122"/>
                <a:ea typeface="方正毡笔黑简体" panose="03000509000000000000" pitchFamily="65" charset="-122"/>
              </a:rPr>
              <a:t>乐在工作</a:t>
            </a:r>
          </a:p>
        </p:txBody>
      </p:sp>
      <p:grpSp>
        <p:nvGrpSpPr>
          <p:cNvPr id="12" name="组合 11">
            <a:extLst>
              <a:ext uri="{FF2B5EF4-FFF2-40B4-BE49-F238E27FC236}">
                <a16:creationId xmlns:a16="http://schemas.microsoft.com/office/drawing/2014/main" id="{51AE4F4C-A792-44E1-97EA-4B6220458C4B}"/>
              </a:ext>
            </a:extLst>
          </p:cNvPr>
          <p:cNvGrpSpPr/>
          <p:nvPr/>
        </p:nvGrpSpPr>
        <p:grpSpPr>
          <a:xfrm>
            <a:off x="251521" y="771551"/>
            <a:ext cx="7776864" cy="3888432"/>
            <a:chOff x="1802931" y="1188055"/>
            <a:chExt cx="9229249" cy="4259473"/>
          </a:xfrm>
        </p:grpSpPr>
        <p:cxnSp>
          <p:nvCxnSpPr>
            <p:cNvPr id="13" name="直接连接符 12">
              <a:extLst>
                <a:ext uri="{FF2B5EF4-FFF2-40B4-BE49-F238E27FC236}">
                  <a16:creationId xmlns:a16="http://schemas.microsoft.com/office/drawing/2014/main" id="{725761B9-966F-450D-9828-5778AE0893B5}"/>
                </a:ext>
              </a:extLst>
            </p:cNvPr>
            <p:cNvCxnSpPr/>
            <p:nvPr/>
          </p:nvCxnSpPr>
          <p:spPr>
            <a:xfrm flipV="1">
              <a:off x="4023103" y="2234269"/>
              <a:ext cx="2411564" cy="700996"/>
            </a:xfrm>
            <a:prstGeom prst="line">
              <a:avLst/>
            </a:prstGeom>
            <a:noFill/>
            <a:ln w="3175" cap="flat" cmpd="sng" algn="ctr">
              <a:solidFill>
                <a:sysClr val="window" lastClr="FFFFFF">
                  <a:lumMod val="65000"/>
                </a:sysClr>
              </a:solidFill>
              <a:prstDash val="solid"/>
            </a:ln>
            <a:effectLst/>
          </p:spPr>
        </p:cxnSp>
        <p:cxnSp>
          <p:nvCxnSpPr>
            <p:cNvPr id="14" name="直接连接符 13">
              <a:extLst>
                <a:ext uri="{FF2B5EF4-FFF2-40B4-BE49-F238E27FC236}">
                  <a16:creationId xmlns:a16="http://schemas.microsoft.com/office/drawing/2014/main" id="{44618465-FCAB-458A-A594-46CC87E731C8}"/>
                </a:ext>
              </a:extLst>
            </p:cNvPr>
            <p:cNvCxnSpPr/>
            <p:nvPr/>
          </p:nvCxnSpPr>
          <p:spPr>
            <a:xfrm flipV="1">
              <a:off x="4728509" y="2234269"/>
              <a:ext cx="1706159" cy="1537321"/>
            </a:xfrm>
            <a:prstGeom prst="line">
              <a:avLst/>
            </a:prstGeom>
            <a:noFill/>
            <a:ln w="3175" cap="flat" cmpd="sng" algn="ctr">
              <a:solidFill>
                <a:sysClr val="window" lastClr="FFFFFF">
                  <a:lumMod val="65000"/>
                </a:sysClr>
              </a:solidFill>
              <a:prstDash val="solid"/>
            </a:ln>
            <a:effectLst/>
          </p:spPr>
        </p:cxnSp>
        <p:cxnSp>
          <p:nvCxnSpPr>
            <p:cNvPr id="15" name="直接连接符 14">
              <a:extLst>
                <a:ext uri="{FF2B5EF4-FFF2-40B4-BE49-F238E27FC236}">
                  <a16:creationId xmlns:a16="http://schemas.microsoft.com/office/drawing/2014/main" id="{9E46A0E9-D28E-4416-97CA-CFFF2F346CB0}"/>
                </a:ext>
              </a:extLst>
            </p:cNvPr>
            <p:cNvCxnSpPr/>
            <p:nvPr/>
          </p:nvCxnSpPr>
          <p:spPr>
            <a:xfrm flipV="1">
              <a:off x="5784456" y="2234268"/>
              <a:ext cx="650211" cy="2027339"/>
            </a:xfrm>
            <a:prstGeom prst="line">
              <a:avLst/>
            </a:prstGeom>
            <a:noFill/>
            <a:ln w="3175" cap="flat" cmpd="sng" algn="ctr">
              <a:solidFill>
                <a:sysClr val="window" lastClr="FFFFFF">
                  <a:lumMod val="65000"/>
                </a:sysClr>
              </a:solidFill>
              <a:prstDash val="solid"/>
            </a:ln>
            <a:effectLst/>
          </p:spPr>
        </p:cxnSp>
        <p:cxnSp>
          <p:nvCxnSpPr>
            <p:cNvPr id="16" name="直接连接符 15">
              <a:extLst>
                <a:ext uri="{FF2B5EF4-FFF2-40B4-BE49-F238E27FC236}">
                  <a16:creationId xmlns:a16="http://schemas.microsoft.com/office/drawing/2014/main" id="{FEAE4659-2AC9-4B38-9AD7-F653AA339143}"/>
                </a:ext>
              </a:extLst>
            </p:cNvPr>
            <p:cNvCxnSpPr/>
            <p:nvPr/>
          </p:nvCxnSpPr>
          <p:spPr>
            <a:xfrm flipH="1" flipV="1">
              <a:off x="6434667" y="2234268"/>
              <a:ext cx="574392" cy="2075035"/>
            </a:xfrm>
            <a:prstGeom prst="line">
              <a:avLst/>
            </a:prstGeom>
            <a:noFill/>
            <a:ln w="3175" cap="flat" cmpd="sng" algn="ctr">
              <a:solidFill>
                <a:sysClr val="window" lastClr="FFFFFF">
                  <a:lumMod val="65000"/>
                </a:sysClr>
              </a:solidFill>
              <a:prstDash val="solid"/>
            </a:ln>
            <a:effectLst/>
          </p:spPr>
        </p:cxnSp>
        <p:cxnSp>
          <p:nvCxnSpPr>
            <p:cNvPr id="17" name="直接连接符 16">
              <a:extLst>
                <a:ext uri="{FF2B5EF4-FFF2-40B4-BE49-F238E27FC236}">
                  <a16:creationId xmlns:a16="http://schemas.microsoft.com/office/drawing/2014/main" id="{BF12CF31-02C3-45BD-A85E-5FE9F8D9E304}"/>
                </a:ext>
              </a:extLst>
            </p:cNvPr>
            <p:cNvCxnSpPr/>
            <p:nvPr/>
          </p:nvCxnSpPr>
          <p:spPr>
            <a:xfrm flipH="1" flipV="1">
              <a:off x="6434667" y="2234269"/>
              <a:ext cx="1646885" cy="1537321"/>
            </a:xfrm>
            <a:prstGeom prst="line">
              <a:avLst/>
            </a:prstGeom>
            <a:noFill/>
            <a:ln w="3175" cap="flat" cmpd="sng" algn="ctr">
              <a:solidFill>
                <a:sysClr val="window" lastClr="FFFFFF">
                  <a:lumMod val="65000"/>
                </a:sysClr>
              </a:solidFill>
              <a:prstDash val="solid"/>
            </a:ln>
            <a:effectLst/>
          </p:spPr>
        </p:cxnSp>
        <p:cxnSp>
          <p:nvCxnSpPr>
            <p:cNvPr id="18" name="直接连接符 17">
              <a:extLst>
                <a:ext uri="{FF2B5EF4-FFF2-40B4-BE49-F238E27FC236}">
                  <a16:creationId xmlns:a16="http://schemas.microsoft.com/office/drawing/2014/main" id="{AFAFBEF3-B441-4DF7-90EC-E3879EB8F44E}"/>
                </a:ext>
              </a:extLst>
            </p:cNvPr>
            <p:cNvCxnSpPr/>
            <p:nvPr/>
          </p:nvCxnSpPr>
          <p:spPr>
            <a:xfrm>
              <a:off x="6434667" y="2234268"/>
              <a:ext cx="2436589" cy="757115"/>
            </a:xfrm>
            <a:prstGeom prst="line">
              <a:avLst/>
            </a:prstGeom>
            <a:noFill/>
            <a:ln w="3175" cap="flat" cmpd="sng" algn="ctr">
              <a:solidFill>
                <a:sysClr val="window" lastClr="FFFFFF">
                  <a:lumMod val="65000"/>
                </a:sysClr>
              </a:solidFill>
              <a:prstDash val="solid"/>
            </a:ln>
            <a:effectLst/>
          </p:spPr>
        </p:cxnSp>
        <p:sp>
          <p:nvSpPr>
            <p:cNvPr id="19" name="椭圆 18">
              <a:extLst>
                <a:ext uri="{FF2B5EF4-FFF2-40B4-BE49-F238E27FC236}">
                  <a16:creationId xmlns:a16="http://schemas.microsoft.com/office/drawing/2014/main" id="{C6DA3BF8-2CC9-427F-94CF-F2793C8F24C1}"/>
                </a:ext>
              </a:extLst>
            </p:cNvPr>
            <p:cNvSpPr/>
            <p:nvPr/>
          </p:nvSpPr>
          <p:spPr>
            <a:xfrm>
              <a:off x="4373532" y="3436453"/>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0" name="椭圆 19">
              <a:extLst>
                <a:ext uri="{FF2B5EF4-FFF2-40B4-BE49-F238E27FC236}">
                  <a16:creationId xmlns:a16="http://schemas.microsoft.com/office/drawing/2014/main" id="{7030B27E-79A5-4D54-928B-2B9BE3A404B9}"/>
                </a:ext>
              </a:extLst>
            </p:cNvPr>
            <p:cNvSpPr/>
            <p:nvPr/>
          </p:nvSpPr>
          <p:spPr>
            <a:xfrm>
              <a:off x="5429480" y="3954325"/>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椭圆 20">
              <a:extLst>
                <a:ext uri="{FF2B5EF4-FFF2-40B4-BE49-F238E27FC236}">
                  <a16:creationId xmlns:a16="http://schemas.microsoft.com/office/drawing/2014/main" id="{D8215243-47BC-49E2-B40A-3E2D2B31CABF}"/>
                </a:ext>
              </a:extLst>
            </p:cNvPr>
            <p:cNvSpPr/>
            <p:nvPr/>
          </p:nvSpPr>
          <p:spPr>
            <a:xfrm>
              <a:off x="6646701" y="3954325"/>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椭圆 21">
              <a:extLst>
                <a:ext uri="{FF2B5EF4-FFF2-40B4-BE49-F238E27FC236}">
                  <a16:creationId xmlns:a16="http://schemas.microsoft.com/office/drawing/2014/main" id="{B84CADC6-4941-41BE-9DC6-C2036D1EC5EA}"/>
                </a:ext>
              </a:extLst>
            </p:cNvPr>
            <p:cNvSpPr/>
            <p:nvPr/>
          </p:nvSpPr>
          <p:spPr>
            <a:xfrm>
              <a:off x="7726576" y="3416613"/>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椭圆 22">
              <a:extLst>
                <a:ext uri="{FF2B5EF4-FFF2-40B4-BE49-F238E27FC236}">
                  <a16:creationId xmlns:a16="http://schemas.microsoft.com/office/drawing/2014/main" id="{77BBE6DC-6504-4591-A952-283E3385E815}"/>
                </a:ext>
              </a:extLst>
            </p:cNvPr>
            <p:cNvSpPr/>
            <p:nvPr/>
          </p:nvSpPr>
          <p:spPr>
            <a:xfrm>
              <a:off x="3668127" y="2554408"/>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4" name="组合 23">
              <a:extLst>
                <a:ext uri="{FF2B5EF4-FFF2-40B4-BE49-F238E27FC236}">
                  <a16:creationId xmlns:a16="http://schemas.microsoft.com/office/drawing/2014/main" id="{045ECE64-C366-4917-9D49-D7AA926DB1CF}"/>
                </a:ext>
              </a:extLst>
            </p:cNvPr>
            <p:cNvGrpSpPr/>
            <p:nvPr/>
          </p:nvGrpSpPr>
          <p:grpSpPr>
            <a:xfrm>
              <a:off x="5699578" y="1188055"/>
              <a:ext cx="1460527" cy="1460527"/>
              <a:chOff x="3851771" y="1163107"/>
              <a:chExt cx="1402358" cy="1402358"/>
            </a:xfrm>
            <a:solidFill>
              <a:srgbClr val="7F7F7F"/>
            </a:solidFill>
          </p:grpSpPr>
          <p:grpSp>
            <p:nvGrpSpPr>
              <p:cNvPr id="32" name="组合 31">
                <a:extLst>
                  <a:ext uri="{FF2B5EF4-FFF2-40B4-BE49-F238E27FC236}">
                    <a16:creationId xmlns:a16="http://schemas.microsoft.com/office/drawing/2014/main" id="{4E11E451-8FFE-48E0-B608-9A9CCD6EF5F6}"/>
                  </a:ext>
                </a:extLst>
              </p:cNvPr>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34" name="同心圆 58">
                  <a:extLst>
                    <a:ext uri="{FF2B5EF4-FFF2-40B4-BE49-F238E27FC236}">
                      <a16:creationId xmlns:a16="http://schemas.microsoft.com/office/drawing/2014/main" id="{497C037E-EB72-44B6-B548-3F485582D93E}"/>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5" name="椭圆 34">
                  <a:extLst>
                    <a:ext uri="{FF2B5EF4-FFF2-40B4-BE49-F238E27FC236}">
                      <a16:creationId xmlns:a16="http://schemas.microsoft.com/office/drawing/2014/main" id="{3E415A5F-482D-4D94-A099-8A279778CB4E}"/>
                    </a:ext>
                  </a:extLst>
                </p:cNvPr>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3" name="TextBox 26">
                <a:extLst>
                  <a:ext uri="{FF2B5EF4-FFF2-40B4-BE49-F238E27FC236}">
                    <a16:creationId xmlns:a16="http://schemas.microsoft.com/office/drawing/2014/main" id="{3F899E9B-B130-4B82-85D2-738AED16F1F0}"/>
                  </a:ext>
                </a:extLst>
              </p:cNvPr>
              <p:cNvSpPr txBox="1"/>
              <p:nvPr/>
            </p:nvSpPr>
            <p:spPr>
              <a:xfrm>
                <a:off x="4150377" y="1427861"/>
                <a:ext cx="985263" cy="797901"/>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40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乐在工作</a:t>
                </a:r>
                <a:endParaRPr kumimoji="0" lang="en-US" altLang="zh-CN" sz="2400" b="1" i="0" u="none" strike="noStrike" kern="0" cap="none" spc="4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25" name="椭圆 24">
              <a:extLst>
                <a:ext uri="{FF2B5EF4-FFF2-40B4-BE49-F238E27FC236}">
                  <a16:creationId xmlns:a16="http://schemas.microsoft.com/office/drawing/2014/main" id="{64DC06DC-F923-47DB-90E1-427254849346}"/>
                </a:ext>
              </a:extLst>
            </p:cNvPr>
            <p:cNvSpPr/>
            <p:nvPr/>
          </p:nvSpPr>
          <p:spPr>
            <a:xfrm>
              <a:off x="8481602" y="2584767"/>
              <a:ext cx="709955" cy="709955"/>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矩形 25">
              <a:extLst>
                <a:ext uri="{FF2B5EF4-FFF2-40B4-BE49-F238E27FC236}">
                  <a16:creationId xmlns:a16="http://schemas.microsoft.com/office/drawing/2014/main" id="{1F786B08-F3C6-4DC6-83B6-88C15044384F}"/>
                </a:ext>
              </a:extLst>
            </p:cNvPr>
            <p:cNvSpPr/>
            <p:nvPr/>
          </p:nvSpPr>
          <p:spPr>
            <a:xfrm>
              <a:off x="1802931" y="2832816"/>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创造共同愿景</a:t>
              </a:r>
            </a:p>
          </p:txBody>
        </p:sp>
        <p:sp>
          <p:nvSpPr>
            <p:cNvPr id="27" name="矩形 26">
              <a:extLst>
                <a:ext uri="{FF2B5EF4-FFF2-40B4-BE49-F238E27FC236}">
                  <a16:creationId xmlns:a16="http://schemas.microsoft.com/office/drawing/2014/main" id="{3868AE81-4776-40C5-8D9E-592B957D81CC}"/>
                </a:ext>
              </a:extLst>
            </p:cNvPr>
            <p:cNvSpPr/>
            <p:nvPr/>
          </p:nvSpPr>
          <p:spPr>
            <a:xfrm>
              <a:off x="2547017" y="4022005"/>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尊重每名员工</a:t>
              </a:r>
            </a:p>
          </p:txBody>
        </p:sp>
        <p:sp>
          <p:nvSpPr>
            <p:cNvPr id="28" name="矩形 27">
              <a:extLst>
                <a:ext uri="{FF2B5EF4-FFF2-40B4-BE49-F238E27FC236}">
                  <a16:creationId xmlns:a16="http://schemas.microsoft.com/office/drawing/2014/main" id="{151DBE86-B13B-4550-97E0-4E3010560202}"/>
                </a:ext>
              </a:extLst>
            </p:cNvPr>
            <p:cNvSpPr/>
            <p:nvPr/>
          </p:nvSpPr>
          <p:spPr>
            <a:xfrm>
              <a:off x="4444055" y="5071976"/>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目标激励员工</a:t>
              </a:r>
            </a:p>
          </p:txBody>
        </p:sp>
        <p:sp>
          <p:nvSpPr>
            <p:cNvPr id="29" name="矩形 28">
              <a:extLst>
                <a:ext uri="{FF2B5EF4-FFF2-40B4-BE49-F238E27FC236}">
                  <a16:creationId xmlns:a16="http://schemas.microsoft.com/office/drawing/2014/main" id="{35FF28C9-0D17-40E4-B0A4-D5872D00BB2A}"/>
                </a:ext>
              </a:extLst>
            </p:cNvPr>
            <p:cNvSpPr/>
            <p:nvPr/>
          </p:nvSpPr>
          <p:spPr>
            <a:xfrm>
              <a:off x="8547061" y="4022005"/>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合理奖惩制度</a:t>
              </a:r>
            </a:p>
          </p:txBody>
        </p:sp>
        <p:sp>
          <p:nvSpPr>
            <p:cNvPr id="30" name="矩形 29">
              <a:extLst>
                <a:ext uri="{FF2B5EF4-FFF2-40B4-BE49-F238E27FC236}">
                  <a16:creationId xmlns:a16="http://schemas.microsoft.com/office/drawing/2014/main" id="{D1830881-4F00-4142-B8FE-71A08C8A47BC}"/>
                </a:ext>
              </a:extLst>
            </p:cNvPr>
            <p:cNvSpPr/>
            <p:nvPr/>
          </p:nvSpPr>
          <p:spPr>
            <a:xfrm>
              <a:off x="9462520" y="2826989"/>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打造团队精神</a:t>
              </a:r>
            </a:p>
          </p:txBody>
        </p:sp>
        <p:sp>
          <p:nvSpPr>
            <p:cNvPr id="31" name="矩形 30">
              <a:extLst>
                <a:ext uri="{FF2B5EF4-FFF2-40B4-BE49-F238E27FC236}">
                  <a16:creationId xmlns:a16="http://schemas.microsoft.com/office/drawing/2014/main" id="{9A4C338A-49FE-43B4-BF98-8591D98A4318}"/>
                </a:ext>
              </a:extLst>
            </p:cNvPr>
            <p:cNvSpPr/>
            <p:nvPr/>
          </p:nvSpPr>
          <p:spPr>
            <a:xfrm>
              <a:off x="6571826" y="5078196"/>
              <a:ext cx="1569660" cy="369332"/>
            </a:xfrm>
            <a:prstGeom prst="rect">
              <a:avLst/>
            </a:prstGeom>
          </p:spPr>
          <p:txBody>
            <a:bodyPr wrap="none">
              <a:spAutoFit/>
            </a:bodyPr>
            <a:lstStyle/>
            <a:p>
              <a:pPr algn="ctr" fontAlgn="auto"/>
              <a:r>
                <a:rPr lang="zh-CN" altLang="en-US" noProof="1">
                  <a:latin typeface="微软雅黑" panose="020B0503020204020204" pitchFamily="34" charset="-122"/>
                  <a:ea typeface="微软雅黑" panose="020B0503020204020204" pitchFamily="34" charset="-122"/>
                </a:rPr>
                <a:t>赞美每名员工</a:t>
              </a:r>
            </a:p>
          </p:txBody>
        </p:sp>
      </p:grpSp>
    </p:spTree>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solidFill>
                  <a:srgbClr val="00B0F0"/>
                </a:solidFill>
                <a:latin typeface="方正毡笔黑简体" panose="03000509000000000000" pitchFamily="65" charset="-122"/>
                <a:ea typeface="方正毡笔黑简体" panose="03000509000000000000" pitchFamily="65" charset="-122"/>
              </a:rPr>
              <a:t>决策七大误区</a:t>
            </a:r>
          </a:p>
        </p:txBody>
      </p:sp>
      <p:grpSp>
        <p:nvGrpSpPr>
          <p:cNvPr id="12" name="组合 11">
            <a:extLst>
              <a:ext uri="{FF2B5EF4-FFF2-40B4-BE49-F238E27FC236}">
                <a16:creationId xmlns:a16="http://schemas.microsoft.com/office/drawing/2014/main" id="{2F137395-C430-4412-8A7D-ECFD0032D0CC}"/>
              </a:ext>
            </a:extLst>
          </p:cNvPr>
          <p:cNvGrpSpPr/>
          <p:nvPr/>
        </p:nvGrpSpPr>
        <p:grpSpPr>
          <a:xfrm>
            <a:off x="680971" y="1131590"/>
            <a:ext cx="4395085" cy="3149039"/>
            <a:chOff x="6673511" y="1909219"/>
            <a:chExt cx="4395085" cy="3149039"/>
          </a:xfrm>
        </p:grpSpPr>
        <p:sp>
          <p:nvSpPr>
            <p:cNvPr id="13" name="文本框 9">
              <a:extLst>
                <a:ext uri="{FF2B5EF4-FFF2-40B4-BE49-F238E27FC236}">
                  <a16:creationId xmlns:a16="http://schemas.microsoft.com/office/drawing/2014/main" id="{00839DF4-60BE-43D6-8ABD-E8B6A6D4A636}"/>
                </a:ext>
              </a:extLst>
            </p:cNvPr>
            <p:cNvSpPr txBox="1">
              <a:spLocks noChangeArrowheads="1"/>
            </p:cNvSpPr>
            <p:nvPr/>
          </p:nvSpPr>
          <p:spPr bwMode="auto">
            <a:xfrm>
              <a:off x="6673511" y="1909219"/>
              <a:ext cx="4395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战略是管理者的事，执行是员工的事</a:t>
              </a:r>
              <a:endParaRPr lang="zh-CN" altLang="en-US">
                <a:solidFill>
                  <a:srgbClr val="595959"/>
                </a:solidFill>
                <a:latin typeface="微软雅黑" panose="020B0503020204020204" pitchFamily="34" charset="-122"/>
                <a:ea typeface="微软雅黑" panose="020B0503020204020204" pitchFamily="34" charset="-122"/>
              </a:endParaRPr>
            </a:p>
          </p:txBody>
        </p:sp>
        <p:sp>
          <p:nvSpPr>
            <p:cNvPr id="14" name="文本框 47">
              <a:extLst>
                <a:ext uri="{FF2B5EF4-FFF2-40B4-BE49-F238E27FC236}">
                  <a16:creationId xmlns:a16="http://schemas.microsoft.com/office/drawing/2014/main" id="{EE7D2392-C26B-46C5-BE2E-6BB873D7BC18}"/>
                </a:ext>
              </a:extLst>
            </p:cNvPr>
            <p:cNvSpPr txBox="1">
              <a:spLocks noChangeArrowheads="1"/>
            </p:cNvSpPr>
            <p:nvPr/>
          </p:nvSpPr>
          <p:spPr bwMode="auto">
            <a:xfrm>
              <a:off x="6673511" y="2372769"/>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用人不疑、疑人不用</a:t>
              </a:r>
              <a:endParaRPr lang="zh-CN" altLang="en-US">
                <a:solidFill>
                  <a:srgbClr val="595959"/>
                </a:solidFill>
                <a:latin typeface="微软雅黑" panose="020B0503020204020204" pitchFamily="34" charset="-122"/>
                <a:ea typeface="微软雅黑" panose="020B0503020204020204" pitchFamily="34" charset="-122"/>
              </a:endParaRPr>
            </a:p>
          </p:txBody>
        </p:sp>
        <p:sp>
          <p:nvSpPr>
            <p:cNvPr id="15" name="文本框 48">
              <a:extLst>
                <a:ext uri="{FF2B5EF4-FFF2-40B4-BE49-F238E27FC236}">
                  <a16:creationId xmlns:a16="http://schemas.microsoft.com/office/drawing/2014/main" id="{5B1681EC-9B4A-4339-B166-D09E6E660BAB}"/>
                </a:ext>
              </a:extLst>
            </p:cNvPr>
            <p:cNvSpPr txBox="1">
              <a:spLocks noChangeArrowheads="1"/>
            </p:cNvSpPr>
            <p:nvPr/>
          </p:nvSpPr>
          <p:spPr bwMode="auto">
            <a:xfrm>
              <a:off x="6673511" y="2836317"/>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管理制度变来变去，朝令夕改</a:t>
              </a:r>
              <a:endParaRPr lang="zh-CN" altLang="en-US">
                <a:solidFill>
                  <a:srgbClr val="595959"/>
                </a:solidFill>
                <a:latin typeface="微软雅黑" panose="020B0503020204020204" pitchFamily="34" charset="-122"/>
                <a:ea typeface="微软雅黑" panose="020B0503020204020204" pitchFamily="34" charset="-122"/>
              </a:endParaRPr>
            </a:p>
          </p:txBody>
        </p:sp>
        <p:sp>
          <p:nvSpPr>
            <p:cNvPr id="16" name="文本框 49">
              <a:extLst>
                <a:ext uri="{FF2B5EF4-FFF2-40B4-BE49-F238E27FC236}">
                  <a16:creationId xmlns:a16="http://schemas.microsoft.com/office/drawing/2014/main" id="{BB014DAB-5C00-4B5A-80DF-93B2ADE4FA52}"/>
                </a:ext>
              </a:extLst>
            </p:cNvPr>
            <p:cNvSpPr txBox="1">
              <a:spLocks noChangeArrowheads="1"/>
            </p:cNvSpPr>
            <p:nvPr/>
          </p:nvSpPr>
          <p:spPr bwMode="auto">
            <a:xfrm>
              <a:off x="6673511" y="3298279"/>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dirty="0">
                  <a:solidFill>
                    <a:srgbClr val="595959"/>
                  </a:solidFill>
                  <a:latin typeface="微软雅黑" panose="020B0503020204020204" pitchFamily="34" charset="-122"/>
                  <a:ea typeface="微软雅黑" panose="020B0503020204020204" pitchFamily="34" charset="-122"/>
                </a:rPr>
                <a:t>制度变形，熟人环境没有规则</a:t>
              </a:r>
              <a:endParaRPr lang="zh-CN" altLang="en-US" dirty="0">
                <a:solidFill>
                  <a:srgbClr val="595959"/>
                </a:solidFill>
                <a:latin typeface="微软雅黑" panose="020B0503020204020204" pitchFamily="34" charset="-122"/>
                <a:ea typeface="微软雅黑" panose="020B0503020204020204" pitchFamily="34" charset="-122"/>
              </a:endParaRPr>
            </a:p>
          </p:txBody>
        </p:sp>
        <p:sp>
          <p:nvSpPr>
            <p:cNvPr id="17" name="文本框 50">
              <a:extLst>
                <a:ext uri="{FF2B5EF4-FFF2-40B4-BE49-F238E27FC236}">
                  <a16:creationId xmlns:a16="http://schemas.microsoft.com/office/drawing/2014/main" id="{2A58B36F-1073-410F-AABE-C99FB1DD8898}"/>
                </a:ext>
              </a:extLst>
            </p:cNvPr>
            <p:cNvSpPr txBox="1">
              <a:spLocks noChangeArrowheads="1"/>
            </p:cNvSpPr>
            <p:nvPr/>
          </p:nvSpPr>
          <p:spPr bwMode="auto">
            <a:xfrm>
              <a:off x="6673511" y="3761828"/>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管理者没有常抓不懈</a:t>
              </a:r>
              <a:endParaRPr lang="zh-CN" altLang="en-US">
                <a:solidFill>
                  <a:srgbClr val="595959"/>
                </a:solidFill>
                <a:latin typeface="微软雅黑" panose="020B0503020204020204" pitchFamily="34" charset="-122"/>
                <a:ea typeface="微软雅黑" panose="020B0503020204020204" pitchFamily="34" charset="-122"/>
              </a:endParaRPr>
            </a:p>
          </p:txBody>
        </p:sp>
        <p:sp>
          <p:nvSpPr>
            <p:cNvPr id="18" name="文本框 51">
              <a:extLst>
                <a:ext uri="{FF2B5EF4-FFF2-40B4-BE49-F238E27FC236}">
                  <a16:creationId xmlns:a16="http://schemas.microsoft.com/office/drawing/2014/main" id="{86017DB3-4FE3-4AA2-8C1E-C235471ADD34}"/>
                </a:ext>
              </a:extLst>
            </p:cNvPr>
            <p:cNvSpPr txBox="1">
              <a:spLocks noChangeArrowheads="1"/>
            </p:cNvSpPr>
            <p:nvPr/>
          </p:nvSpPr>
          <p:spPr bwMode="auto">
            <a:xfrm>
              <a:off x="6673511" y="4225378"/>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差不多就行</a:t>
              </a:r>
              <a:endParaRPr lang="zh-CN" altLang="en-US">
                <a:solidFill>
                  <a:srgbClr val="595959"/>
                </a:solidFill>
                <a:latin typeface="微软雅黑" panose="020B0503020204020204" pitchFamily="34" charset="-122"/>
                <a:ea typeface="微软雅黑" panose="020B0503020204020204" pitchFamily="34" charset="-122"/>
              </a:endParaRPr>
            </a:p>
          </p:txBody>
        </p:sp>
        <p:sp>
          <p:nvSpPr>
            <p:cNvPr id="19" name="文本框 52">
              <a:extLst>
                <a:ext uri="{FF2B5EF4-FFF2-40B4-BE49-F238E27FC236}">
                  <a16:creationId xmlns:a16="http://schemas.microsoft.com/office/drawing/2014/main" id="{60C223AB-8177-44E4-9417-11BF0DDF5797}"/>
                </a:ext>
              </a:extLst>
            </p:cNvPr>
            <p:cNvSpPr txBox="1">
              <a:spLocks noChangeArrowheads="1"/>
            </p:cNvSpPr>
            <p:nvPr/>
          </p:nvSpPr>
          <p:spPr bwMode="auto">
            <a:xfrm>
              <a:off x="6673511" y="4688927"/>
              <a:ext cx="417623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Clr>
                  <a:schemeClr val="tx1"/>
                </a:buClr>
                <a:buFont typeface="Wingdings" panose="05000000000000000000" pitchFamily="2" charset="2"/>
                <a:buChar char="p"/>
              </a:pPr>
              <a:r>
                <a:rPr lang="zh-CN" altLang="zh-CN">
                  <a:solidFill>
                    <a:srgbClr val="595959"/>
                  </a:solidFill>
                  <a:latin typeface="微软雅黑" panose="020B0503020204020204" pitchFamily="34" charset="-122"/>
                  <a:ea typeface="微软雅黑" panose="020B0503020204020204" pitchFamily="34" charset="-122"/>
                </a:rPr>
                <a:t>策略与制度本身不具有执行性</a:t>
              </a:r>
              <a:endParaRPr lang="zh-CN" altLang="en-US">
                <a:solidFill>
                  <a:srgbClr val="595959"/>
                </a:solidFill>
                <a:latin typeface="微软雅黑" panose="020B0503020204020204" pitchFamily="34" charset="-122"/>
                <a:ea typeface="微软雅黑" panose="020B0503020204020204" pitchFamily="34" charset="-122"/>
              </a:endParaRPr>
            </a:p>
          </p:txBody>
        </p:sp>
      </p:grpSp>
      <p:pic>
        <p:nvPicPr>
          <p:cNvPr id="27" name="图片 26">
            <a:extLst>
              <a:ext uri="{FF2B5EF4-FFF2-40B4-BE49-F238E27FC236}">
                <a16:creationId xmlns:a16="http://schemas.microsoft.com/office/drawing/2014/main" id="{4F7E7AB9-656E-4C94-ACD1-C3611DDD86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152" y="555526"/>
            <a:ext cx="2993564" cy="4494787"/>
          </a:xfrm>
          <a:prstGeom prst="rect">
            <a:avLst/>
          </a:prstGeom>
        </p:spPr>
      </p:pic>
    </p:spTree>
    <p:extLst>
      <p:ext uri="{BB962C8B-B14F-4D97-AF65-F5344CB8AC3E}">
        <p14:creationId xmlns:p14="http://schemas.microsoft.com/office/powerpoint/2010/main" val="129973911"/>
      </p:ext>
    </p:extLst>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4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solidFill>
                  <a:srgbClr val="00B0F0"/>
                </a:solidFill>
                <a:latin typeface="方正毡笔黑简体" panose="03000509000000000000" pitchFamily="65" charset="-122"/>
                <a:ea typeface="方正毡笔黑简体" panose="03000509000000000000" pitchFamily="65" charset="-122"/>
              </a:rPr>
              <a:t>执行战略</a:t>
            </a:r>
          </a:p>
        </p:txBody>
      </p:sp>
      <p:grpSp>
        <p:nvGrpSpPr>
          <p:cNvPr id="42" name="组合 41">
            <a:extLst>
              <a:ext uri="{FF2B5EF4-FFF2-40B4-BE49-F238E27FC236}">
                <a16:creationId xmlns:a16="http://schemas.microsoft.com/office/drawing/2014/main" id="{3BD22BBC-3087-42BA-9E1A-553299F7DA05}"/>
              </a:ext>
            </a:extLst>
          </p:cNvPr>
          <p:cNvGrpSpPr/>
          <p:nvPr/>
        </p:nvGrpSpPr>
        <p:grpSpPr>
          <a:xfrm>
            <a:off x="467544" y="771550"/>
            <a:ext cx="8064896" cy="4176464"/>
            <a:chOff x="2081349" y="1020799"/>
            <a:chExt cx="9074332" cy="4998876"/>
          </a:xfrm>
        </p:grpSpPr>
        <p:graphicFrame>
          <p:nvGraphicFramePr>
            <p:cNvPr id="43" name="图表 42">
              <a:extLst>
                <a:ext uri="{FF2B5EF4-FFF2-40B4-BE49-F238E27FC236}">
                  <a16:creationId xmlns:a16="http://schemas.microsoft.com/office/drawing/2014/main" id="{7073B8B2-D3B7-4DB9-8C6F-ED20493D19B6}"/>
                </a:ext>
              </a:extLst>
            </p:cNvPr>
            <p:cNvGraphicFramePr>
              <a:graphicFrameLocks/>
            </p:cNvGraphicFramePr>
            <p:nvPr>
              <p:extLst>
                <p:ext uri="{D42A27DB-BD31-4B8C-83A1-F6EECF244321}">
                  <p14:modId xmlns:p14="http://schemas.microsoft.com/office/powerpoint/2010/main" val="861559604"/>
                </p:ext>
              </p:extLst>
            </p:nvPr>
          </p:nvGraphicFramePr>
          <p:xfrm>
            <a:off x="2081349" y="1276596"/>
            <a:ext cx="8456022" cy="4743079"/>
          </p:xfrm>
          <a:graphic>
            <a:graphicData uri="http://schemas.openxmlformats.org/drawingml/2006/chart">
              <c:chart xmlns:c="http://schemas.openxmlformats.org/drawingml/2006/chart" xmlns:r="http://schemas.openxmlformats.org/officeDocument/2006/relationships" r:id="rId4"/>
            </a:graphicData>
          </a:graphic>
        </p:graphicFrame>
        <p:sp>
          <p:nvSpPr>
            <p:cNvPr id="84" name="文本框 83">
              <a:extLst>
                <a:ext uri="{FF2B5EF4-FFF2-40B4-BE49-F238E27FC236}">
                  <a16:creationId xmlns:a16="http://schemas.microsoft.com/office/drawing/2014/main" id="{AE9E6883-6A72-40F9-ABBD-7EA3B0F37F9F}"/>
                </a:ext>
              </a:extLst>
            </p:cNvPr>
            <p:cNvSpPr txBox="1">
              <a:spLocks noChangeArrowheads="1"/>
            </p:cNvSpPr>
            <p:nvPr/>
          </p:nvSpPr>
          <p:spPr bwMode="auto">
            <a:xfrm>
              <a:off x="2582407" y="4427877"/>
              <a:ext cx="263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的员工理解企业战略</a:t>
              </a:r>
            </a:p>
          </p:txBody>
        </p:sp>
        <p:sp>
          <p:nvSpPr>
            <p:cNvPr id="85" name="文本框 84">
              <a:extLst>
                <a:ext uri="{FF2B5EF4-FFF2-40B4-BE49-F238E27FC236}">
                  <a16:creationId xmlns:a16="http://schemas.microsoft.com/office/drawing/2014/main" id="{D7B3C6FD-0C37-4B9F-99B9-484EF1D4D3D2}"/>
                </a:ext>
              </a:extLst>
            </p:cNvPr>
            <p:cNvSpPr txBox="1">
              <a:spLocks noChangeArrowheads="1"/>
            </p:cNvSpPr>
            <p:nvPr/>
          </p:nvSpPr>
          <p:spPr bwMode="auto">
            <a:xfrm>
              <a:off x="4019753" y="1020799"/>
              <a:ext cx="3199651" cy="6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85%</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的管理层花费在讨论战略上的时间少于每月</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小时</a:t>
              </a:r>
            </a:p>
          </p:txBody>
        </p:sp>
        <p:sp>
          <p:nvSpPr>
            <p:cNvPr id="86" name="文本框 85">
              <a:extLst>
                <a:ext uri="{FF2B5EF4-FFF2-40B4-BE49-F238E27FC236}">
                  <a16:creationId xmlns:a16="http://schemas.microsoft.com/office/drawing/2014/main" id="{55299904-F311-41B6-8C9C-FAD3F80A29E4}"/>
                </a:ext>
              </a:extLst>
            </p:cNvPr>
            <p:cNvSpPr txBox="1">
              <a:spLocks noChangeArrowheads="1"/>
            </p:cNvSpPr>
            <p:nvPr/>
          </p:nvSpPr>
          <p:spPr bwMode="auto">
            <a:xfrm>
              <a:off x="6202834" y="3400700"/>
              <a:ext cx="27582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25%</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的经理人将企业战略与部门目标连接</a:t>
              </a:r>
            </a:p>
          </p:txBody>
        </p:sp>
        <p:sp>
          <p:nvSpPr>
            <p:cNvPr id="87" name="文本框 86">
              <a:extLst>
                <a:ext uri="{FF2B5EF4-FFF2-40B4-BE49-F238E27FC236}">
                  <a16:creationId xmlns:a16="http://schemas.microsoft.com/office/drawing/2014/main" id="{285B4A7D-918B-459C-942A-EB7BA9965C76}"/>
                </a:ext>
              </a:extLst>
            </p:cNvPr>
            <p:cNvSpPr txBox="1">
              <a:spLocks noChangeArrowheads="1"/>
            </p:cNvSpPr>
            <p:nvPr/>
          </p:nvSpPr>
          <p:spPr bwMode="auto">
            <a:xfrm>
              <a:off x="8319022" y="2002798"/>
              <a:ext cx="28366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60%</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的组织不能将预算与战略有机结合</a:t>
              </a:r>
            </a:p>
          </p:txBody>
        </p:sp>
      </p:grpSp>
    </p:spTree>
  </p:cSld>
  <p:clrMapOvr>
    <a:masterClrMapping/>
  </p:clrMapOvr>
  <mc:AlternateContent xmlns:mc="http://schemas.openxmlformats.org/markup-compatibility/2006" xmlns:p14="http://schemas.microsoft.com/office/powerpoint/2010/main">
    <mc:Choice Requires="p14">
      <p:transition spd="slow" p14:dur="110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heel(4)">
                                      <p:cBhvr>
                                        <p:cTn id="7"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6" name="任意多边形 35"/>
          <p:cNvSpPr/>
          <p:nvPr/>
        </p:nvSpPr>
        <p:spPr>
          <a:xfrm>
            <a:off x="251520" y="2277294"/>
            <a:ext cx="22468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lvl="0" fontAlgn="auto">
              <a:spcBef>
                <a:spcPts val="0"/>
              </a:spcBef>
              <a:spcAft>
                <a:spcPts val="0"/>
              </a:spcAft>
              <a:defRPr/>
            </a:pPr>
            <a:r>
              <a:rPr lang="zh-CN" altLang="en-US" sz="2000" dirty="0">
                <a:solidFill>
                  <a:prstClr val="white"/>
                </a:solidFill>
                <a:latin typeface="微软雅黑" panose="020B0503020204020204" pitchFamily="34" charset="-122"/>
                <a:ea typeface="微软雅黑" panose="020B0503020204020204" pitchFamily="34" charset="-122"/>
              </a:rPr>
              <a:t>执行四大作风</a:t>
            </a:r>
          </a:p>
        </p:txBody>
      </p:sp>
      <p:sp>
        <p:nvSpPr>
          <p:cNvPr id="38" name="矩形 37"/>
          <p:cNvSpPr/>
          <p:nvPr/>
        </p:nvSpPr>
        <p:spPr>
          <a:xfrm>
            <a:off x="251520" y="915566"/>
            <a:ext cx="3161444" cy="1361728"/>
          </a:xfrm>
          <a:prstGeom prst="rect">
            <a:avLst/>
          </a:prstGeom>
        </p:spPr>
        <p:txBody>
          <a:bodyPr lIns="51592" tIns="51592" rIns="51592" bIns="51592" anchor="ctr"/>
          <a:lstStyle/>
          <a:p>
            <a:pPr algn="just">
              <a:lnSpc>
                <a:spcPct val="130000"/>
              </a:lnSpc>
            </a:pPr>
            <a:r>
              <a:rPr lang="zh-CN" altLang="en-US" sz="1100" dirty="0">
                <a:solidFill>
                  <a:srgbClr val="595959"/>
                </a:solidFill>
                <a:latin typeface="微软雅黑" panose="020B0503020204020204" pitchFamily="34" charset="-122"/>
                <a:ea typeface="微软雅黑" panose="020B0503020204020204" pitchFamily="34" charset="-122"/>
              </a:rPr>
              <a:t>对个人而言执行力就是办事能力；对团队而言执行力就是战斗力；对企业而言执行力就是经营能力。执行力要成为一种强势，必须要把握执行制胜的二十四字真经认同文化、统一观念、明确目标、细化方案、强化执行和严格考核</a:t>
            </a:r>
          </a:p>
        </p:txBody>
      </p:sp>
      <p:grpSp>
        <p:nvGrpSpPr>
          <p:cNvPr id="11" name="组合 10">
            <a:extLst>
              <a:ext uri="{FF2B5EF4-FFF2-40B4-BE49-F238E27FC236}">
                <a16:creationId xmlns:a16="http://schemas.microsoft.com/office/drawing/2014/main" id="{A8234A12-B6E6-424B-845E-E7B45A6E62A7}"/>
              </a:ext>
            </a:extLst>
          </p:cNvPr>
          <p:cNvGrpSpPr/>
          <p:nvPr/>
        </p:nvGrpSpPr>
        <p:grpSpPr>
          <a:xfrm rot="5400000">
            <a:off x="4980477" y="621819"/>
            <a:ext cx="1809166" cy="3870579"/>
            <a:chOff x="7846417" y="1623735"/>
            <a:chExt cx="1809166" cy="3870579"/>
          </a:xfrm>
        </p:grpSpPr>
        <p:cxnSp>
          <p:nvCxnSpPr>
            <p:cNvPr id="12" name="直接连接符 11">
              <a:extLst>
                <a:ext uri="{FF2B5EF4-FFF2-40B4-BE49-F238E27FC236}">
                  <a16:creationId xmlns:a16="http://schemas.microsoft.com/office/drawing/2014/main" id="{DA25FB9C-B248-458D-8BF2-9C3A6F1F5437}"/>
                </a:ext>
              </a:extLst>
            </p:cNvPr>
            <p:cNvCxnSpPr/>
            <p:nvPr/>
          </p:nvCxnSpPr>
          <p:spPr>
            <a:xfrm>
              <a:off x="7990395" y="1910514"/>
              <a:ext cx="0" cy="987825"/>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3" name="组合 12">
              <a:extLst>
                <a:ext uri="{FF2B5EF4-FFF2-40B4-BE49-F238E27FC236}">
                  <a16:creationId xmlns:a16="http://schemas.microsoft.com/office/drawing/2014/main" id="{4A73832D-FA6C-4DC7-86FB-1936BC815CC2}"/>
                </a:ext>
              </a:extLst>
            </p:cNvPr>
            <p:cNvGrpSpPr/>
            <p:nvPr/>
          </p:nvGrpSpPr>
          <p:grpSpPr>
            <a:xfrm>
              <a:off x="7846417" y="1688625"/>
              <a:ext cx="331884" cy="331884"/>
              <a:chOff x="304800" y="673100"/>
              <a:chExt cx="4000500" cy="4000500"/>
            </a:xfrm>
            <a:solidFill>
              <a:srgbClr val="00B0F0"/>
            </a:solidFill>
            <a:effectLst>
              <a:outerShdw blurRad="317500" dist="190500" dir="8100000" algn="tr" rotWithShape="0">
                <a:prstClr val="black">
                  <a:alpha val="50000"/>
                </a:prstClr>
              </a:outerShdw>
            </a:effectLst>
          </p:grpSpPr>
          <p:sp>
            <p:nvSpPr>
              <p:cNvPr id="29" name="同心圆 12">
                <a:extLst>
                  <a:ext uri="{FF2B5EF4-FFF2-40B4-BE49-F238E27FC236}">
                    <a16:creationId xmlns:a16="http://schemas.microsoft.com/office/drawing/2014/main" id="{37E1177A-9ABD-4236-A416-825F85E13DC0}"/>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0" name="椭圆 29">
                <a:extLst>
                  <a:ext uri="{FF2B5EF4-FFF2-40B4-BE49-F238E27FC236}">
                    <a16:creationId xmlns:a16="http://schemas.microsoft.com/office/drawing/2014/main" id="{2F05D5B8-9998-4958-BE94-2D6A352388A0}"/>
                  </a:ext>
                </a:extLst>
              </p:cNvPr>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grpSp>
        <p:cxnSp>
          <p:nvCxnSpPr>
            <p:cNvPr id="14" name="直接连接符 13">
              <a:extLst>
                <a:ext uri="{FF2B5EF4-FFF2-40B4-BE49-F238E27FC236}">
                  <a16:creationId xmlns:a16="http://schemas.microsoft.com/office/drawing/2014/main" id="{21BD6F68-6B0D-4289-BDC5-1D879BB6C76F}"/>
                </a:ext>
              </a:extLst>
            </p:cNvPr>
            <p:cNvCxnSpPr/>
            <p:nvPr/>
          </p:nvCxnSpPr>
          <p:spPr>
            <a:xfrm>
              <a:off x="7990395" y="3062342"/>
              <a:ext cx="0" cy="987825"/>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id="{E22BA79F-D6C7-466A-BBA7-52D927227332}"/>
                </a:ext>
              </a:extLst>
            </p:cNvPr>
            <p:cNvGrpSpPr/>
            <p:nvPr/>
          </p:nvGrpSpPr>
          <p:grpSpPr>
            <a:xfrm>
              <a:off x="7846417" y="2840453"/>
              <a:ext cx="331884" cy="331884"/>
              <a:chOff x="304800" y="673100"/>
              <a:chExt cx="4000500" cy="4000500"/>
            </a:xfrm>
            <a:solidFill>
              <a:srgbClr val="00B0F0"/>
            </a:solidFill>
            <a:effectLst>
              <a:outerShdw blurRad="317500" dist="190500" dir="8100000" algn="tr" rotWithShape="0">
                <a:prstClr val="black">
                  <a:alpha val="50000"/>
                </a:prstClr>
              </a:outerShdw>
            </a:effectLst>
          </p:grpSpPr>
          <p:sp>
            <p:nvSpPr>
              <p:cNvPr id="27" name="同心圆 18">
                <a:extLst>
                  <a:ext uri="{FF2B5EF4-FFF2-40B4-BE49-F238E27FC236}">
                    <a16:creationId xmlns:a16="http://schemas.microsoft.com/office/drawing/2014/main" id="{920A4AA3-D8CD-45E2-A9D7-77D8F191B4DF}"/>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28" name="椭圆 27">
                <a:extLst>
                  <a:ext uri="{FF2B5EF4-FFF2-40B4-BE49-F238E27FC236}">
                    <a16:creationId xmlns:a16="http://schemas.microsoft.com/office/drawing/2014/main" id="{39457E1C-0789-4237-B1CB-37B0BFADCC56}"/>
                  </a:ext>
                </a:extLst>
              </p:cNvPr>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grpSp>
        <p:cxnSp>
          <p:nvCxnSpPr>
            <p:cNvPr id="16" name="直接连接符 15">
              <a:extLst>
                <a:ext uri="{FF2B5EF4-FFF2-40B4-BE49-F238E27FC236}">
                  <a16:creationId xmlns:a16="http://schemas.microsoft.com/office/drawing/2014/main" id="{DE91DABC-1045-4E73-ABB2-FAA71A23E93E}"/>
                </a:ext>
              </a:extLst>
            </p:cNvPr>
            <p:cNvCxnSpPr/>
            <p:nvPr/>
          </p:nvCxnSpPr>
          <p:spPr>
            <a:xfrm>
              <a:off x="7990395" y="4214170"/>
              <a:ext cx="0" cy="987825"/>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2E475D6C-B115-4FFF-83A8-6FFD1000B67F}"/>
                </a:ext>
              </a:extLst>
            </p:cNvPr>
            <p:cNvGrpSpPr/>
            <p:nvPr/>
          </p:nvGrpSpPr>
          <p:grpSpPr>
            <a:xfrm>
              <a:off x="7846417" y="3992281"/>
              <a:ext cx="331884" cy="331884"/>
              <a:chOff x="304800" y="673100"/>
              <a:chExt cx="4000500" cy="4000500"/>
            </a:xfrm>
            <a:solidFill>
              <a:srgbClr val="00B0F0"/>
            </a:solidFill>
            <a:effectLst>
              <a:outerShdw blurRad="317500" dist="190500" dir="8100000" algn="tr" rotWithShape="0">
                <a:prstClr val="black">
                  <a:alpha val="50000"/>
                </a:prstClr>
              </a:outerShdw>
            </a:effectLst>
          </p:grpSpPr>
          <p:sp>
            <p:nvSpPr>
              <p:cNvPr id="25" name="同心圆 24">
                <a:extLst>
                  <a:ext uri="{FF2B5EF4-FFF2-40B4-BE49-F238E27FC236}">
                    <a16:creationId xmlns:a16="http://schemas.microsoft.com/office/drawing/2014/main" id="{A7899AB1-4DF9-455F-B1C0-3C57CFBEBFA1}"/>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26" name="椭圆 25">
                <a:extLst>
                  <a:ext uri="{FF2B5EF4-FFF2-40B4-BE49-F238E27FC236}">
                    <a16:creationId xmlns:a16="http://schemas.microsoft.com/office/drawing/2014/main" id="{20B7ED27-0EE6-4425-9DDF-97C517615877}"/>
                  </a:ext>
                </a:extLst>
              </p:cNvPr>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grpSp>
        <p:grpSp>
          <p:nvGrpSpPr>
            <p:cNvPr id="18" name="组合 17">
              <a:extLst>
                <a:ext uri="{FF2B5EF4-FFF2-40B4-BE49-F238E27FC236}">
                  <a16:creationId xmlns:a16="http://schemas.microsoft.com/office/drawing/2014/main" id="{F44E672D-2A09-42E1-B752-8C30544DA96B}"/>
                </a:ext>
              </a:extLst>
            </p:cNvPr>
            <p:cNvGrpSpPr/>
            <p:nvPr/>
          </p:nvGrpSpPr>
          <p:grpSpPr>
            <a:xfrm>
              <a:off x="7846417" y="5086077"/>
              <a:ext cx="331884" cy="331884"/>
              <a:chOff x="304800" y="673100"/>
              <a:chExt cx="4000500" cy="4000500"/>
            </a:xfrm>
            <a:solidFill>
              <a:srgbClr val="00B0F0"/>
            </a:solidFill>
            <a:effectLst>
              <a:outerShdw blurRad="317500" dist="190500" dir="8100000" algn="tr" rotWithShape="0">
                <a:prstClr val="black">
                  <a:alpha val="50000"/>
                </a:prstClr>
              </a:outerShdw>
            </a:effectLst>
          </p:grpSpPr>
          <p:sp>
            <p:nvSpPr>
              <p:cNvPr id="23" name="同心圆 30">
                <a:extLst>
                  <a:ext uri="{FF2B5EF4-FFF2-40B4-BE49-F238E27FC236}">
                    <a16:creationId xmlns:a16="http://schemas.microsoft.com/office/drawing/2014/main" id="{EE7A8CE0-9139-4F8E-8C86-80C4A017B4BF}"/>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24" name="椭圆 23">
                <a:extLst>
                  <a:ext uri="{FF2B5EF4-FFF2-40B4-BE49-F238E27FC236}">
                    <a16:creationId xmlns:a16="http://schemas.microsoft.com/office/drawing/2014/main" id="{03FEB405-5B53-47F5-912C-52E79C9BC8B9}"/>
                  </a:ext>
                </a:extLst>
              </p:cNvPr>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grpSp>
        <p:sp>
          <p:nvSpPr>
            <p:cNvPr id="19" name="矩形 18">
              <a:extLst>
                <a:ext uri="{FF2B5EF4-FFF2-40B4-BE49-F238E27FC236}">
                  <a16:creationId xmlns:a16="http://schemas.microsoft.com/office/drawing/2014/main" id="{A1FEB2B9-BAB1-4D98-84D7-C0D275BE5966}"/>
                </a:ext>
              </a:extLst>
            </p:cNvPr>
            <p:cNvSpPr/>
            <p:nvPr/>
          </p:nvSpPr>
          <p:spPr>
            <a:xfrm rot="16200000">
              <a:off x="8874719" y="1346736"/>
              <a:ext cx="461665" cy="1015663"/>
            </a:xfrm>
            <a:prstGeom prst="rect">
              <a:avLst/>
            </a:prstGeom>
          </p:spPr>
          <p:txBody>
            <a:bodyPr vert="eaVert" wrap="none">
              <a:spAutoFit/>
            </a:bodyPr>
            <a:lstStyle/>
            <a:p>
              <a:r>
                <a:rPr lang="zh-CN" altLang="en-US" b="1" dirty="0">
                  <a:latin typeface="微软雅黑" panose="020B0503020204020204" pitchFamily="34" charset="-122"/>
                  <a:ea typeface="微软雅黑" panose="020B0503020204020204" pitchFamily="34" charset="-122"/>
                </a:rPr>
                <a:t>信守承诺</a:t>
              </a:r>
            </a:p>
          </p:txBody>
        </p:sp>
        <p:sp>
          <p:nvSpPr>
            <p:cNvPr id="20" name="矩形 19">
              <a:extLst>
                <a:ext uri="{FF2B5EF4-FFF2-40B4-BE49-F238E27FC236}">
                  <a16:creationId xmlns:a16="http://schemas.microsoft.com/office/drawing/2014/main" id="{716FF0F7-F381-4D88-AF0E-0ED5860C7D2C}"/>
                </a:ext>
              </a:extLst>
            </p:cNvPr>
            <p:cNvSpPr/>
            <p:nvPr/>
          </p:nvSpPr>
          <p:spPr>
            <a:xfrm rot="16200000">
              <a:off x="8916919" y="2496887"/>
              <a:ext cx="461665" cy="1015663"/>
            </a:xfrm>
            <a:prstGeom prst="rect">
              <a:avLst/>
            </a:prstGeom>
          </p:spPr>
          <p:txBody>
            <a:bodyPr vert="eaVert" wrap="none">
              <a:spAutoFit/>
            </a:bodyPr>
            <a:lstStyle/>
            <a:p>
              <a:r>
                <a:rPr lang="zh-CN" altLang="en-US" b="1" dirty="0">
                  <a:latin typeface="微软雅黑" panose="020B0503020204020204" pitchFamily="34" charset="-122"/>
                  <a:ea typeface="微软雅黑" panose="020B0503020204020204" pitchFamily="34" charset="-122"/>
                </a:rPr>
                <a:t>拒绝借口</a:t>
              </a:r>
            </a:p>
          </p:txBody>
        </p:sp>
        <p:sp>
          <p:nvSpPr>
            <p:cNvPr id="21" name="矩形 20">
              <a:extLst>
                <a:ext uri="{FF2B5EF4-FFF2-40B4-BE49-F238E27FC236}">
                  <a16:creationId xmlns:a16="http://schemas.microsoft.com/office/drawing/2014/main" id="{484F95F5-EA65-4F3F-A59E-B224470746D3}"/>
                </a:ext>
              </a:extLst>
            </p:cNvPr>
            <p:cNvSpPr/>
            <p:nvPr/>
          </p:nvSpPr>
          <p:spPr>
            <a:xfrm rot="16200000">
              <a:off x="8916917" y="3653354"/>
              <a:ext cx="461665" cy="1015663"/>
            </a:xfrm>
            <a:prstGeom prst="rect">
              <a:avLst/>
            </a:prstGeom>
          </p:spPr>
          <p:txBody>
            <a:bodyPr vert="eaVert" wrap="none">
              <a:spAutoFit/>
            </a:bodyPr>
            <a:lstStyle/>
            <a:p>
              <a:r>
                <a:rPr lang="zh-CN" altLang="en-US" b="1" dirty="0">
                  <a:latin typeface="微软雅黑" panose="020B0503020204020204" pitchFamily="34" charset="-122"/>
                  <a:ea typeface="微软雅黑" panose="020B0503020204020204" pitchFamily="34" charset="-122"/>
                </a:rPr>
                <a:t>坚决执行</a:t>
              </a:r>
            </a:p>
          </p:txBody>
        </p:sp>
        <p:sp>
          <p:nvSpPr>
            <p:cNvPr id="22" name="矩形 21">
              <a:extLst>
                <a:ext uri="{FF2B5EF4-FFF2-40B4-BE49-F238E27FC236}">
                  <a16:creationId xmlns:a16="http://schemas.microsoft.com/office/drawing/2014/main" id="{23E1B7CA-97C8-4646-8BE8-C65753BB1686}"/>
                </a:ext>
              </a:extLst>
            </p:cNvPr>
            <p:cNvSpPr/>
            <p:nvPr/>
          </p:nvSpPr>
          <p:spPr>
            <a:xfrm rot="16200000">
              <a:off x="8916917" y="4755650"/>
              <a:ext cx="461665" cy="1015663"/>
            </a:xfrm>
            <a:prstGeom prst="rect">
              <a:avLst/>
            </a:prstGeom>
          </p:spPr>
          <p:txBody>
            <a:bodyPr vert="eaVert" wrap="none">
              <a:spAutoFit/>
            </a:bodyPr>
            <a:lstStyle/>
            <a:p>
              <a:r>
                <a:rPr lang="zh-CN" altLang="en-US" b="1" dirty="0">
                  <a:latin typeface="微软雅黑" panose="020B0503020204020204" pitchFamily="34" charset="-122"/>
                  <a:ea typeface="微软雅黑" panose="020B0503020204020204" pitchFamily="34" charset="-122"/>
                </a:rPr>
                <a:t>永不服输</a:t>
              </a:r>
            </a:p>
          </p:txBody>
        </p:sp>
      </p:grpSp>
    </p:spTree>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4)">
                                      <p:cBhvr>
                                        <p:cTn id="7" dur="1000"/>
                                        <p:tgtEl>
                                          <p:spTgt spid="39"/>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6" grpId="0" animBg="1"/>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2" name="Oval 2"/>
          <p:cNvSpPr>
            <a:spLocks noChangeArrowheads="1"/>
          </p:cNvSpPr>
          <p:nvPr/>
        </p:nvSpPr>
        <p:spPr bwMode="auto">
          <a:xfrm>
            <a:off x="2829817" y="4336132"/>
            <a:ext cx="3352800" cy="323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ea typeface="微软雅黑" panose="020B0503020204020204" pitchFamily="34" charset="-122"/>
            </a:endParaRPr>
          </a:p>
        </p:txBody>
      </p:sp>
      <p:sp>
        <p:nvSpPr>
          <p:cNvPr id="33" name="Freeform 4"/>
          <p:cNvSpPr>
            <a:spLocks noEditPoints="1"/>
          </p:cNvSpPr>
          <p:nvPr/>
        </p:nvSpPr>
        <p:spPr bwMode="auto">
          <a:xfrm>
            <a:off x="683568" y="1359569"/>
            <a:ext cx="2311400" cy="2138363"/>
          </a:xfrm>
          <a:custGeom>
            <a:avLst/>
            <a:gdLst>
              <a:gd name="T0" fmla="*/ 1505 w 369"/>
              <a:gd name="T1" fmla="*/ 762 h 395"/>
              <a:gd name="T2" fmla="*/ 1346 w 369"/>
              <a:gd name="T3" fmla="*/ 648 h 395"/>
              <a:gd name="T4" fmla="*/ 1472 w 369"/>
              <a:gd name="T5" fmla="*/ 477 h 395"/>
              <a:gd name="T6" fmla="*/ 1285 w 369"/>
              <a:gd name="T7" fmla="*/ 428 h 395"/>
              <a:gd name="T8" fmla="*/ 1350 w 369"/>
              <a:gd name="T9" fmla="*/ 236 h 395"/>
              <a:gd name="T10" fmla="*/ 1158 w 369"/>
              <a:gd name="T11" fmla="*/ 261 h 395"/>
              <a:gd name="T12" fmla="*/ 1154 w 369"/>
              <a:gd name="T13" fmla="*/ 73 h 395"/>
              <a:gd name="T14" fmla="*/ 983 w 369"/>
              <a:gd name="T15" fmla="*/ 159 h 395"/>
              <a:gd name="T16" fmla="*/ 918 w 369"/>
              <a:gd name="T17" fmla="*/ 0 h 395"/>
              <a:gd name="T18" fmla="*/ 779 w 369"/>
              <a:gd name="T19" fmla="*/ 135 h 395"/>
              <a:gd name="T20" fmla="*/ 669 w 369"/>
              <a:gd name="T21" fmla="*/ 16 h 395"/>
              <a:gd name="T22" fmla="*/ 579 w 369"/>
              <a:gd name="T23" fmla="*/ 183 h 395"/>
              <a:gd name="T24" fmla="*/ 436 w 369"/>
              <a:gd name="T25" fmla="*/ 118 h 395"/>
              <a:gd name="T26" fmla="*/ 396 w 369"/>
              <a:gd name="T27" fmla="*/ 293 h 395"/>
              <a:gd name="T28" fmla="*/ 237 w 369"/>
              <a:gd name="T29" fmla="*/ 289 h 395"/>
              <a:gd name="T30" fmla="*/ 253 w 369"/>
              <a:gd name="T31" fmla="*/ 457 h 395"/>
              <a:gd name="T32" fmla="*/ 90 w 369"/>
              <a:gd name="T33" fmla="*/ 514 h 395"/>
              <a:gd name="T34" fmla="*/ 159 w 369"/>
              <a:gd name="T35" fmla="*/ 656 h 395"/>
              <a:gd name="T36" fmla="*/ 8 w 369"/>
              <a:gd name="T37" fmla="*/ 766 h 395"/>
              <a:gd name="T38" fmla="*/ 126 w 369"/>
              <a:gd name="T39" fmla="*/ 872 h 395"/>
              <a:gd name="T40" fmla="*/ 8 w 369"/>
              <a:gd name="T41" fmla="*/ 1031 h 395"/>
              <a:gd name="T42" fmla="*/ 159 w 369"/>
              <a:gd name="T43" fmla="*/ 1084 h 395"/>
              <a:gd name="T44" fmla="*/ 94 w 369"/>
              <a:gd name="T45" fmla="*/ 1272 h 395"/>
              <a:gd name="T46" fmla="*/ 261 w 369"/>
              <a:gd name="T47" fmla="*/ 1264 h 395"/>
              <a:gd name="T48" fmla="*/ 253 w 369"/>
              <a:gd name="T49" fmla="*/ 1467 h 395"/>
              <a:gd name="T50" fmla="*/ 424 w 369"/>
              <a:gd name="T51" fmla="*/ 1390 h 395"/>
              <a:gd name="T52" fmla="*/ 481 w 369"/>
              <a:gd name="T53" fmla="*/ 1586 h 395"/>
              <a:gd name="T54" fmla="*/ 628 w 369"/>
              <a:gd name="T55" fmla="*/ 1447 h 395"/>
              <a:gd name="T56" fmla="*/ 750 w 369"/>
              <a:gd name="T57" fmla="*/ 1606 h 395"/>
              <a:gd name="T58" fmla="*/ 852 w 369"/>
              <a:gd name="T59" fmla="*/ 1418 h 395"/>
              <a:gd name="T60" fmla="*/ 1024 w 369"/>
              <a:gd name="T61" fmla="*/ 1516 h 395"/>
              <a:gd name="T62" fmla="*/ 1060 w 369"/>
              <a:gd name="T63" fmla="*/ 1300 h 395"/>
              <a:gd name="T64" fmla="*/ 1264 w 369"/>
              <a:gd name="T65" fmla="*/ 1325 h 395"/>
              <a:gd name="T66" fmla="*/ 1228 w 369"/>
              <a:gd name="T67" fmla="*/ 1117 h 395"/>
              <a:gd name="T68" fmla="*/ 1432 w 369"/>
              <a:gd name="T69" fmla="*/ 1060 h 395"/>
              <a:gd name="T70" fmla="*/ 1330 w 369"/>
              <a:gd name="T71" fmla="*/ 889 h 395"/>
              <a:gd name="T72" fmla="*/ 865 w 369"/>
              <a:gd name="T73" fmla="*/ 868 h 395"/>
              <a:gd name="T74" fmla="*/ 587 w 369"/>
              <a:gd name="T75" fmla="*/ 697 h 395"/>
              <a:gd name="T76" fmla="*/ 865 w 369"/>
              <a:gd name="T77" fmla="*/ 868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rgbClr val="FF0000"/>
          </a:solidFill>
          <a:ln w="9525">
            <a:noFill/>
            <a:round/>
          </a:ln>
          <a:effectLst/>
          <a:scene3d>
            <a:camera prst="legacyObliqueBottomRight"/>
            <a:lightRig rig="legacyFlat3" dir="t"/>
          </a:scene3d>
          <a:sp3d extrusionH="227000" prstMaterial="legacyMatte">
            <a:bevelT w="13500" h="13500" prst="angle"/>
            <a:bevelB w="13500" h="13500" prst="angle"/>
            <a:extrusionClr>
              <a:srgbClr val="C00000"/>
            </a:extrusionClr>
          </a:sp3d>
        </p:spPr>
        <p:txBody>
          <a:bodyPr>
            <a:flatTx/>
          </a:bodyPr>
          <a:lstStyle/>
          <a:p>
            <a:endParaRPr lang="zh-CN" altLang="en-US"/>
          </a:p>
        </p:txBody>
      </p:sp>
      <p:sp>
        <p:nvSpPr>
          <p:cNvPr id="34" name="Freeform 5"/>
          <p:cNvSpPr>
            <a:spLocks noEditPoints="1"/>
          </p:cNvSpPr>
          <p:nvPr/>
        </p:nvSpPr>
        <p:spPr bwMode="auto">
          <a:xfrm>
            <a:off x="611560" y="699542"/>
            <a:ext cx="1068388" cy="1003300"/>
          </a:xfrm>
          <a:custGeom>
            <a:avLst/>
            <a:gdLst>
              <a:gd name="T0" fmla="*/ 595 w 171"/>
              <a:gd name="T1" fmla="*/ 338 h 185"/>
              <a:gd name="T2" fmla="*/ 697 w 171"/>
              <a:gd name="T3" fmla="*/ 285 h 185"/>
              <a:gd name="T4" fmla="*/ 685 w 171"/>
              <a:gd name="T5" fmla="*/ 196 h 185"/>
              <a:gd name="T6" fmla="*/ 579 w 171"/>
              <a:gd name="T7" fmla="*/ 220 h 185"/>
              <a:gd name="T8" fmla="*/ 550 w 171"/>
              <a:gd name="T9" fmla="*/ 171 h 185"/>
              <a:gd name="T10" fmla="*/ 607 w 171"/>
              <a:gd name="T11" fmla="*/ 69 h 185"/>
              <a:gd name="T12" fmla="*/ 542 w 171"/>
              <a:gd name="T13" fmla="*/ 24 h 185"/>
              <a:gd name="T14" fmla="*/ 465 w 171"/>
              <a:gd name="T15" fmla="*/ 110 h 185"/>
              <a:gd name="T16" fmla="*/ 408 w 171"/>
              <a:gd name="T17" fmla="*/ 102 h 185"/>
              <a:gd name="T18" fmla="*/ 399 w 171"/>
              <a:gd name="T19" fmla="*/ 0 h 185"/>
              <a:gd name="T20" fmla="*/ 314 w 171"/>
              <a:gd name="T21" fmla="*/ 20 h 185"/>
              <a:gd name="T22" fmla="*/ 293 w 171"/>
              <a:gd name="T23" fmla="*/ 122 h 185"/>
              <a:gd name="T24" fmla="*/ 236 w 171"/>
              <a:gd name="T25" fmla="*/ 159 h 185"/>
              <a:gd name="T26" fmla="*/ 171 w 171"/>
              <a:gd name="T27" fmla="*/ 102 h 185"/>
              <a:gd name="T28" fmla="*/ 106 w 171"/>
              <a:gd name="T29" fmla="*/ 171 h 185"/>
              <a:gd name="T30" fmla="*/ 147 w 171"/>
              <a:gd name="T31" fmla="*/ 249 h 185"/>
              <a:gd name="T32" fmla="*/ 114 w 171"/>
              <a:gd name="T33" fmla="*/ 310 h 185"/>
              <a:gd name="T34" fmla="*/ 20 w 171"/>
              <a:gd name="T35" fmla="*/ 326 h 185"/>
              <a:gd name="T36" fmla="*/ 0 w 171"/>
              <a:gd name="T37" fmla="*/ 416 h 185"/>
              <a:gd name="T38" fmla="*/ 86 w 171"/>
              <a:gd name="T39" fmla="*/ 432 h 185"/>
              <a:gd name="T40" fmla="*/ 94 w 171"/>
              <a:gd name="T41" fmla="*/ 493 h 185"/>
              <a:gd name="T42" fmla="*/ 12 w 171"/>
              <a:gd name="T43" fmla="*/ 571 h 185"/>
              <a:gd name="T44" fmla="*/ 45 w 171"/>
              <a:gd name="T45" fmla="*/ 644 h 185"/>
              <a:gd name="T46" fmla="*/ 143 w 171"/>
              <a:gd name="T47" fmla="*/ 587 h 185"/>
              <a:gd name="T48" fmla="*/ 183 w 171"/>
              <a:gd name="T49" fmla="*/ 624 h 185"/>
              <a:gd name="T50" fmla="*/ 155 w 171"/>
              <a:gd name="T51" fmla="*/ 738 h 185"/>
              <a:gd name="T52" fmla="*/ 236 w 171"/>
              <a:gd name="T53" fmla="*/ 754 h 185"/>
              <a:gd name="T54" fmla="*/ 289 w 171"/>
              <a:gd name="T55" fmla="*/ 648 h 185"/>
              <a:gd name="T56" fmla="*/ 351 w 171"/>
              <a:gd name="T57" fmla="*/ 640 h 185"/>
              <a:gd name="T58" fmla="*/ 395 w 171"/>
              <a:gd name="T59" fmla="*/ 730 h 185"/>
              <a:gd name="T60" fmla="*/ 481 w 171"/>
              <a:gd name="T61" fmla="*/ 685 h 185"/>
              <a:gd name="T62" fmla="*/ 465 w 171"/>
              <a:gd name="T63" fmla="*/ 579 h 185"/>
              <a:gd name="T64" fmla="*/ 518 w 171"/>
              <a:gd name="T65" fmla="*/ 526 h 185"/>
              <a:gd name="T66" fmla="*/ 611 w 171"/>
              <a:gd name="T67" fmla="*/ 550 h 185"/>
              <a:gd name="T68" fmla="*/ 660 w 171"/>
              <a:gd name="T69" fmla="*/ 461 h 185"/>
              <a:gd name="T70" fmla="*/ 579 w 171"/>
              <a:gd name="T71" fmla="*/ 408 h 185"/>
              <a:gd name="T72" fmla="*/ 595 w 171"/>
              <a:gd name="T73" fmla="*/ 338 h 185"/>
              <a:gd name="T74" fmla="*/ 391 w 171"/>
              <a:gd name="T75" fmla="*/ 408 h 185"/>
              <a:gd name="T76" fmla="*/ 281 w 171"/>
              <a:gd name="T77" fmla="*/ 440 h 185"/>
              <a:gd name="T78" fmla="*/ 261 w 171"/>
              <a:gd name="T79" fmla="*/ 326 h 185"/>
              <a:gd name="T80" fmla="*/ 375 w 171"/>
              <a:gd name="T81" fmla="*/ 289 h 185"/>
              <a:gd name="T82" fmla="*/ 391 w 171"/>
              <a:gd name="T83" fmla="*/ 408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gradFill rotWithShape="1">
            <a:gsLst>
              <a:gs pos="0">
                <a:srgbClr val="808080"/>
              </a:gs>
              <a:gs pos="100000">
                <a:srgbClr val="C0C0C0"/>
              </a:gs>
            </a:gsLst>
            <a:lin ang="18900000" scaled="1"/>
          </a:gradFill>
          <a:ln w="9525">
            <a:round/>
          </a:ln>
          <a:effectLst/>
          <a:scene3d>
            <a:camera prst="legacyObliqueBottomRight"/>
            <a:lightRig rig="legacyFlat4" dir="b"/>
          </a:scene3d>
          <a:sp3d extrusionH="201600" prstMaterial="legacyMatte">
            <a:bevelT w="13500" h="13500" prst="angle"/>
            <a:bevelB w="13500" h="13500" prst="angle"/>
            <a:extrusionClr>
              <a:schemeClr val="bg2"/>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5" name="Freeform 6"/>
          <p:cNvSpPr>
            <a:spLocks noEditPoints="1"/>
          </p:cNvSpPr>
          <p:nvPr/>
        </p:nvSpPr>
        <p:spPr bwMode="auto">
          <a:xfrm>
            <a:off x="1816156" y="3115344"/>
            <a:ext cx="1676400" cy="1544638"/>
          </a:xfrm>
          <a:custGeom>
            <a:avLst/>
            <a:gdLst>
              <a:gd name="T0" fmla="*/ 1217 w 304"/>
              <a:gd name="T1" fmla="*/ 673 h 285"/>
              <a:gd name="T2" fmla="*/ 1241 w 304"/>
              <a:gd name="T3" fmla="*/ 550 h 285"/>
              <a:gd name="T4" fmla="*/ 1094 w 304"/>
              <a:gd name="T5" fmla="*/ 522 h 285"/>
              <a:gd name="T6" fmla="*/ 1082 w 304"/>
              <a:gd name="T7" fmla="*/ 432 h 285"/>
              <a:gd name="T8" fmla="*/ 1217 w 304"/>
              <a:gd name="T9" fmla="*/ 359 h 285"/>
              <a:gd name="T10" fmla="*/ 1172 w 304"/>
              <a:gd name="T11" fmla="*/ 253 h 285"/>
              <a:gd name="T12" fmla="*/ 1025 w 304"/>
              <a:gd name="T13" fmla="*/ 298 h 285"/>
              <a:gd name="T14" fmla="*/ 967 w 304"/>
              <a:gd name="T15" fmla="*/ 232 h 285"/>
              <a:gd name="T16" fmla="*/ 1045 w 304"/>
              <a:gd name="T17" fmla="*/ 114 h 285"/>
              <a:gd name="T18" fmla="*/ 951 w 304"/>
              <a:gd name="T19" fmla="*/ 53 h 285"/>
              <a:gd name="T20" fmla="*/ 845 w 304"/>
              <a:gd name="T21" fmla="*/ 151 h 285"/>
              <a:gd name="T22" fmla="*/ 759 w 304"/>
              <a:gd name="T23" fmla="*/ 126 h 285"/>
              <a:gd name="T24" fmla="*/ 767 w 304"/>
              <a:gd name="T25" fmla="*/ 0 h 285"/>
              <a:gd name="T26" fmla="*/ 649 w 304"/>
              <a:gd name="T27" fmla="*/ 0 h 285"/>
              <a:gd name="T28" fmla="*/ 604 w 304"/>
              <a:gd name="T29" fmla="*/ 122 h 285"/>
              <a:gd name="T30" fmla="*/ 514 w 304"/>
              <a:gd name="T31" fmla="*/ 139 h 285"/>
              <a:gd name="T32" fmla="*/ 457 w 304"/>
              <a:gd name="T33" fmla="*/ 41 h 285"/>
              <a:gd name="T34" fmla="*/ 347 w 304"/>
              <a:gd name="T35" fmla="*/ 90 h 285"/>
              <a:gd name="T36" fmla="*/ 367 w 304"/>
              <a:gd name="T37" fmla="*/ 204 h 285"/>
              <a:gd name="T38" fmla="*/ 298 w 304"/>
              <a:gd name="T39" fmla="*/ 261 h 285"/>
              <a:gd name="T40" fmla="*/ 192 w 304"/>
              <a:gd name="T41" fmla="*/ 208 h 285"/>
              <a:gd name="T42" fmla="*/ 114 w 304"/>
              <a:gd name="T43" fmla="*/ 298 h 285"/>
              <a:gd name="T44" fmla="*/ 196 w 304"/>
              <a:gd name="T45" fmla="*/ 379 h 285"/>
              <a:gd name="T46" fmla="*/ 155 w 304"/>
              <a:gd name="T47" fmla="*/ 457 h 285"/>
              <a:gd name="T48" fmla="*/ 29 w 304"/>
              <a:gd name="T49" fmla="*/ 465 h 285"/>
              <a:gd name="T50" fmla="*/ 0 w 304"/>
              <a:gd name="T51" fmla="*/ 571 h 285"/>
              <a:gd name="T52" fmla="*/ 122 w 304"/>
              <a:gd name="T53" fmla="*/ 599 h 285"/>
              <a:gd name="T54" fmla="*/ 122 w 304"/>
              <a:gd name="T55" fmla="*/ 681 h 285"/>
              <a:gd name="T56" fmla="*/ 4 w 304"/>
              <a:gd name="T57" fmla="*/ 750 h 285"/>
              <a:gd name="T58" fmla="*/ 37 w 304"/>
              <a:gd name="T59" fmla="*/ 852 h 285"/>
              <a:gd name="T60" fmla="*/ 167 w 304"/>
              <a:gd name="T61" fmla="*/ 815 h 285"/>
              <a:gd name="T62" fmla="*/ 216 w 304"/>
              <a:gd name="T63" fmla="*/ 885 h 285"/>
              <a:gd name="T64" fmla="*/ 139 w 304"/>
              <a:gd name="T65" fmla="*/ 1003 h 285"/>
              <a:gd name="T66" fmla="*/ 225 w 304"/>
              <a:gd name="T67" fmla="*/ 1072 h 285"/>
              <a:gd name="T68" fmla="*/ 331 w 304"/>
              <a:gd name="T69" fmla="*/ 974 h 285"/>
              <a:gd name="T70" fmla="*/ 412 w 304"/>
              <a:gd name="T71" fmla="*/ 1011 h 285"/>
              <a:gd name="T72" fmla="*/ 400 w 304"/>
              <a:gd name="T73" fmla="*/ 1150 h 285"/>
              <a:gd name="T74" fmla="*/ 523 w 304"/>
              <a:gd name="T75" fmla="*/ 1162 h 285"/>
              <a:gd name="T76" fmla="*/ 572 w 304"/>
              <a:gd name="T77" fmla="*/ 1027 h 285"/>
              <a:gd name="T78" fmla="*/ 665 w 304"/>
              <a:gd name="T79" fmla="*/ 1015 h 285"/>
              <a:gd name="T80" fmla="*/ 735 w 304"/>
              <a:gd name="T81" fmla="*/ 1138 h 285"/>
              <a:gd name="T82" fmla="*/ 857 w 304"/>
              <a:gd name="T83" fmla="*/ 1089 h 285"/>
              <a:gd name="T84" fmla="*/ 825 w 304"/>
              <a:gd name="T85" fmla="*/ 954 h 285"/>
              <a:gd name="T86" fmla="*/ 906 w 304"/>
              <a:gd name="T87" fmla="*/ 897 h 285"/>
              <a:gd name="T88" fmla="*/ 1037 w 304"/>
              <a:gd name="T89" fmla="*/ 962 h 285"/>
              <a:gd name="T90" fmla="*/ 1123 w 304"/>
              <a:gd name="T91" fmla="*/ 864 h 285"/>
              <a:gd name="T92" fmla="*/ 1021 w 304"/>
              <a:gd name="T93" fmla="*/ 767 h 285"/>
              <a:gd name="T94" fmla="*/ 1061 w 304"/>
              <a:gd name="T95" fmla="*/ 681 h 285"/>
              <a:gd name="T96" fmla="*/ 1217 w 304"/>
              <a:gd name="T97" fmla="*/ 673 h 285"/>
              <a:gd name="T98" fmla="*/ 714 w 304"/>
              <a:gd name="T99" fmla="*/ 762 h 285"/>
              <a:gd name="T100" fmla="*/ 376 w 304"/>
              <a:gd name="T101" fmla="*/ 701 h 285"/>
              <a:gd name="T102" fmla="*/ 486 w 304"/>
              <a:gd name="T103" fmla="*/ 375 h 285"/>
              <a:gd name="T104" fmla="*/ 821 w 304"/>
              <a:gd name="T105" fmla="*/ 436 h 285"/>
              <a:gd name="T106" fmla="*/ 714 w 304"/>
              <a:gd name="T107" fmla="*/ 762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gradFill rotWithShape="1">
            <a:gsLst>
              <a:gs pos="0">
                <a:srgbClr val="C0C0C0"/>
              </a:gs>
              <a:gs pos="100000">
                <a:srgbClr val="FFFFFF"/>
              </a:gs>
            </a:gsLst>
            <a:lin ang="18900000" scaled="1"/>
          </a:gradFill>
          <a:ln w="9525">
            <a:round/>
          </a:ln>
          <a:effectLst/>
          <a:scene3d>
            <a:camera prst="legacyObliqueBottomRight"/>
            <a:lightRig rig="legacyFlat4" dir="b"/>
          </a:scene3d>
          <a:sp3d extrusionH="252400" prstMaterial="legacyMatte">
            <a:bevelT w="13500" h="13500" prst="angle"/>
            <a:bevelB w="13500" h="13500" prst="angle"/>
            <a:extrusionClr>
              <a:srgbClr val="FFFFFF"/>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grpSp>
        <p:nvGrpSpPr>
          <p:cNvPr id="2" name="组合 1">
            <a:extLst>
              <a:ext uri="{FF2B5EF4-FFF2-40B4-BE49-F238E27FC236}">
                <a16:creationId xmlns:a16="http://schemas.microsoft.com/office/drawing/2014/main" id="{D2EAAC8E-2726-4ECD-8E08-A333720E9375}"/>
              </a:ext>
            </a:extLst>
          </p:cNvPr>
          <p:cNvGrpSpPr/>
          <p:nvPr/>
        </p:nvGrpSpPr>
        <p:grpSpPr>
          <a:xfrm>
            <a:off x="3707905" y="1851670"/>
            <a:ext cx="5256584" cy="2376264"/>
            <a:chOff x="4427984" y="267494"/>
            <a:chExt cx="5974081" cy="2377441"/>
          </a:xfrm>
        </p:grpSpPr>
        <p:sp>
          <p:nvSpPr>
            <p:cNvPr id="15" name="圆角矩形 1">
              <a:extLst>
                <a:ext uri="{FF2B5EF4-FFF2-40B4-BE49-F238E27FC236}">
                  <a16:creationId xmlns:a16="http://schemas.microsoft.com/office/drawing/2014/main" id="{D66ECBA4-673D-44C1-9F5B-5156DAE6DC5E}"/>
                </a:ext>
              </a:extLst>
            </p:cNvPr>
            <p:cNvSpPr/>
            <p:nvPr/>
          </p:nvSpPr>
          <p:spPr>
            <a:xfrm>
              <a:off x="4427984" y="267494"/>
              <a:ext cx="5974081" cy="2377441"/>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18">
              <a:extLst>
                <a:ext uri="{FF2B5EF4-FFF2-40B4-BE49-F238E27FC236}">
                  <a16:creationId xmlns:a16="http://schemas.microsoft.com/office/drawing/2014/main" id="{9900ACFC-F61C-4447-9267-B9722238112A}"/>
                </a:ext>
              </a:extLst>
            </p:cNvPr>
            <p:cNvSpPr>
              <a:spLocks noChangeArrowheads="1"/>
            </p:cNvSpPr>
            <p:nvPr/>
          </p:nvSpPr>
          <p:spPr bwMode="auto">
            <a:xfrm>
              <a:off x="4922221" y="526368"/>
              <a:ext cx="471488" cy="484187"/>
            </a:xfrm>
            <a:prstGeom prst="rect">
              <a:avLst/>
            </a:prstGeom>
            <a:solidFill>
              <a:srgbClr val="7F7F7F"/>
            </a:solidFill>
            <a:ln w="9525">
              <a:solidFill>
                <a:schemeClr val="bg1"/>
              </a:solidFill>
              <a:bevel/>
              <a:headEnd/>
              <a:tailEnd/>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sym typeface="宋体" panose="02010600030101010101" pitchFamily="2" charset="-122"/>
                </a:rPr>
                <a:t>1</a:t>
              </a:r>
              <a:endParaRPr lang="zh-CN" altLang="en-US" sz="1800"/>
            </a:p>
          </p:txBody>
        </p:sp>
        <p:sp>
          <p:nvSpPr>
            <p:cNvPr id="17" name="Rectangle 19">
              <a:extLst>
                <a:ext uri="{FF2B5EF4-FFF2-40B4-BE49-F238E27FC236}">
                  <a16:creationId xmlns:a16="http://schemas.microsoft.com/office/drawing/2014/main" id="{83B03E62-6BE8-4A7A-A7F2-C8239B4F9691}"/>
                </a:ext>
              </a:extLst>
            </p:cNvPr>
            <p:cNvSpPr>
              <a:spLocks noChangeArrowheads="1"/>
            </p:cNvSpPr>
            <p:nvPr/>
          </p:nvSpPr>
          <p:spPr bwMode="auto">
            <a:xfrm>
              <a:off x="4922221" y="1118505"/>
              <a:ext cx="471488" cy="484188"/>
            </a:xfrm>
            <a:prstGeom prst="rect">
              <a:avLst/>
            </a:prstGeom>
            <a:solidFill>
              <a:srgbClr val="7F7F7F"/>
            </a:solidFill>
            <a:ln w="9525">
              <a:solidFill>
                <a:schemeClr val="bg1"/>
              </a:solidFill>
              <a:bevel/>
              <a:headEnd/>
              <a:tailEnd/>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sym typeface="宋体" panose="02010600030101010101" pitchFamily="2" charset="-122"/>
                </a:rPr>
                <a:t>2</a:t>
              </a:r>
              <a:endParaRPr lang="zh-CN" altLang="en-US" sz="1800"/>
            </a:p>
          </p:txBody>
        </p:sp>
        <p:sp>
          <p:nvSpPr>
            <p:cNvPr id="19" name="Rectangle 20">
              <a:extLst>
                <a:ext uri="{FF2B5EF4-FFF2-40B4-BE49-F238E27FC236}">
                  <a16:creationId xmlns:a16="http://schemas.microsoft.com/office/drawing/2014/main" id="{8450D3BB-10D1-46E1-B774-2E3C788A9B72}"/>
                </a:ext>
              </a:extLst>
            </p:cNvPr>
            <p:cNvSpPr>
              <a:spLocks noChangeArrowheads="1"/>
            </p:cNvSpPr>
            <p:nvPr/>
          </p:nvSpPr>
          <p:spPr bwMode="auto">
            <a:xfrm>
              <a:off x="4922221" y="1705880"/>
              <a:ext cx="471488" cy="484188"/>
            </a:xfrm>
            <a:prstGeom prst="rect">
              <a:avLst/>
            </a:prstGeom>
            <a:solidFill>
              <a:srgbClr val="7F7F7F"/>
            </a:solidFill>
            <a:ln w="9525">
              <a:solidFill>
                <a:schemeClr val="bg1"/>
              </a:solidFill>
              <a:bevel/>
              <a:headEnd/>
              <a:tailEnd/>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sym typeface="宋体" panose="02010600030101010101" pitchFamily="2" charset="-122"/>
                </a:rPr>
                <a:t>3</a:t>
              </a:r>
              <a:endParaRPr lang="zh-CN" altLang="en-US" sz="1800"/>
            </a:p>
          </p:txBody>
        </p:sp>
        <p:sp>
          <p:nvSpPr>
            <p:cNvPr id="20" name="Rectangle 27">
              <a:extLst>
                <a:ext uri="{FF2B5EF4-FFF2-40B4-BE49-F238E27FC236}">
                  <a16:creationId xmlns:a16="http://schemas.microsoft.com/office/drawing/2014/main" id="{0DC69B04-D62C-4A98-80E3-1472636696CC}"/>
                </a:ext>
              </a:extLst>
            </p:cNvPr>
            <p:cNvSpPr>
              <a:spLocks noChangeArrowheads="1"/>
            </p:cNvSpPr>
            <p:nvPr/>
          </p:nvSpPr>
          <p:spPr bwMode="auto">
            <a:xfrm>
              <a:off x="5441334" y="526368"/>
              <a:ext cx="4522787" cy="484187"/>
            </a:xfrm>
            <a:prstGeom prst="rect">
              <a:avLst/>
            </a:prstGeom>
            <a:solidFill>
              <a:srgbClr val="00B0F0"/>
            </a:solidFill>
            <a:ln>
              <a:noFill/>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endParaRPr lang="zh-CN" altLang="zh-CN" sz="1800">
                <a:solidFill>
                  <a:schemeClr val="bg1"/>
                </a:solidFill>
                <a:ea typeface="幼圆" panose="02010509060101010101" pitchFamily="49" charset="-122"/>
              </a:endParaRPr>
            </a:p>
          </p:txBody>
        </p:sp>
        <p:sp>
          <p:nvSpPr>
            <p:cNvPr id="21" name="Rectangle 28">
              <a:extLst>
                <a:ext uri="{FF2B5EF4-FFF2-40B4-BE49-F238E27FC236}">
                  <a16:creationId xmlns:a16="http://schemas.microsoft.com/office/drawing/2014/main" id="{D39512F8-2886-4E56-B351-AD46973DAE5C}"/>
                </a:ext>
              </a:extLst>
            </p:cNvPr>
            <p:cNvSpPr>
              <a:spLocks noChangeArrowheads="1"/>
            </p:cNvSpPr>
            <p:nvPr/>
          </p:nvSpPr>
          <p:spPr bwMode="auto">
            <a:xfrm>
              <a:off x="5441334" y="1118505"/>
              <a:ext cx="4522787" cy="484188"/>
            </a:xfrm>
            <a:prstGeom prst="rect">
              <a:avLst/>
            </a:prstGeom>
            <a:solidFill>
              <a:srgbClr val="00B0F0"/>
            </a:solidFill>
            <a:ln>
              <a:noFill/>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endParaRPr lang="zh-CN" altLang="en-US" sz="1800">
                <a:solidFill>
                  <a:schemeClr val="bg1"/>
                </a:solidFill>
                <a:ea typeface="幼圆" panose="02010509060101010101" pitchFamily="49" charset="-122"/>
              </a:endParaRPr>
            </a:p>
          </p:txBody>
        </p:sp>
        <p:sp>
          <p:nvSpPr>
            <p:cNvPr id="22" name="Rectangle 29">
              <a:extLst>
                <a:ext uri="{FF2B5EF4-FFF2-40B4-BE49-F238E27FC236}">
                  <a16:creationId xmlns:a16="http://schemas.microsoft.com/office/drawing/2014/main" id="{89F44F29-57F7-4690-A8BA-1994255E6D6C}"/>
                </a:ext>
              </a:extLst>
            </p:cNvPr>
            <p:cNvSpPr>
              <a:spLocks noChangeArrowheads="1"/>
            </p:cNvSpPr>
            <p:nvPr/>
          </p:nvSpPr>
          <p:spPr bwMode="auto">
            <a:xfrm>
              <a:off x="5441334" y="1705880"/>
              <a:ext cx="4522787" cy="484188"/>
            </a:xfrm>
            <a:prstGeom prst="rect">
              <a:avLst/>
            </a:prstGeom>
            <a:solidFill>
              <a:srgbClr val="00B0F0"/>
            </a:solidFill>
            <a:ln>
              <a:noFill/>
            </a:ln>
          </p:spPr>
          <p:txBody>
            <a:bodyPr wrap="none" lIns="90170" tIns="46990" rIns="90170" bIns="46990" anchor="ctr"/>
            <a:lstStyle>
              <a:lvl1pPr>
                <a:defRPr sz="1300">
                  <a:solidFill>
                    <a:schemeClr val="tx1"/>
                  </a:solidFill>
                  <a:latin typeface="Arial" panose="020B0604020202020204" pitchFamily="34" charset="0"/>
                  <a:ea typeface="宋体" panose="02010600030101010101" pitchFamily="2" charset="-122"/>
                </a:defRPr>
              </a:lvl1pPr>
              <a:lvl2pPr>
                <a:defRPr sz="1300">
                  <a:solidFill>
                    <a:schemeClr val="tx1"/>
                  </a:solidFill>
                  <a:latin typeface="Arial" panose="020B0604020202020204" pitchFamily="34" charset="0"/>
                  <a:ea typeface="宋体" panose="02010600030101010101" pitchFamily="2" charset="-122"/>
                </a:defRPr>
              </a:lvl2pPr>
              <a:lvl3pPr>
                <a:defRPr sz="1300">
                  <a:solidFill>
                    <a:schemeClr val="tx1"/>
                  </a:solidFill>
                  <a:latin typeface="Arial" panose="020B0604020202020204" pitchFamily="34" charset="0"/>
                  <a:ea typeface="宋体" panose="02010600030101010101" pitchFamily="2" charset="-122"/>
                </a:defRPr>
              </a:lvl3pPr>
              <a:lvl4pPr>
                <a:defRPr sz="1300">
                  <a:solidFill>
                    <a:schemeClr val="tx1"/>
                  </a:solidFill>
                  <a:latin typeface="Arial" panose="020B0604020202020204" pitchFamily="34" charset="0"/>
                  <a:ea typeface="宋体" panose="02010600030101010101" pitchFamily="2" charset="-122"/>
                </a:defRPr>
              </a:lvl4pPr>
              <a:lvl5pPr>
                <a:defRPr sz="1300">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algn="ctr"/>
              <a:endParaRPr lang="zh-CN" altLang="en-US" sz="1800">
                <a:solidFill>
                  <a:schemeClr val="bg1"/>
                </a:solidFill>
                <a:ea typeface="幼圆" panose="02010509060101010101" pitchFamily="49" charset="-122"/>
              </a:endParaRPr>
            </a:p>
          </p:txBody>
        </p:sp>
        <p:sp>
          <p:nvSpPr>
            <p:cNvPr id="23" name="文本框 22">
              <a:extLst>
                <a:ext uri="{FF2B5EF4-FFF2-40B4-BE49-F238E27FC236}">
                  <a16:creationId xmlns:a16="http://schemas.microsoft.com/office/drawing/2014/main" id="{FB5E79B1-4BBA-499E-A247-BCFF85B1FD17}"/>
                </a:ext>
              </a:extLst>
            </p:cNvPr>
            <p:cNvSpPr txBox="1">
              <a:spLocks noChangeArrowheads="1"/>
            </p:cNvSpPr>
            <p:nvPr/>
          </p:nvSpPr>
          <p:spPr bwMode="auto">
            <a:xfrm>
              <a:off x="5500826" y="435849"/>
              <a:ext cx="46302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2400" b="1">
                  <a:latin typeface="微软雅黑" panose="020B0503020204020204" pitchFamily="34" charset="-122"/>
                  <a:ea typeface="微软雅黑" panose="020B0503020204020204" pitchFamily="34" charset="-122"/>
                </a:rPr>
                <a:t>聚人先造梦</a:t>
              </a:r>
              <a:r>
                <a:rPr lang="zh-CN" altLang="en-US" sz="2400" b="1">
                  <a:latin typeface="微软雅黑" panose="020B0503020204020204" pitchFamily="34" charset="-122"/>
                  <a:ea typeface="微软雅黑" panose="020B0503020204020204" pitchFamily="34" charset="-122"/>
                </a:rPr>
                <a:t>：</a:t>
              </a:r>
              <a:r>
                <a:rPr lang="zh-CN" altLang="en-US">
                  <a:solidFill>
                    <a:schemeClr val="bg1"/>
                  </a:solidFill>
                  <a:latin typeface="微软雅黑" panose="020B0503020204020204" pitchFamily="34" charset="-122"/>
                  <a:ea typeface="微软雅黑" panose="020B0503020204020204" pitchFamily="34" charset="-122"/>
                </a:rPr>
                <a:t>成为有跟随着的领导</a:t>
              </a:r>
            </a:p>
          </p:txBody>
        </p:sp>
        <p:sp>
          <p:nvSpPr>
            <p:cNvPr id="24" name="文本框 23">
              <a:extLst>
                <a:ext uri="{FF2B5EF4-FFF2-40B4-BE49-F238E27FC236}">
                  <a16:creationId xmlns:a16="http://schemas.microsoft.com/office/drawing/2014/main" id="{0B197950-06D1-43AD-B4FB-A0E891296B91}"/>
                </a:ext>
              </a:extLst>
            </p:cNvPr>
            <p:cNvSpPr txBox="1">
              <a:spLocks noChangeArrowheads="1"/>
            </p:cNvSpPr>
            <p:nvPr/>
          </p:nvSpPr>
          <p:spPr bwMode="auto">
            <a:xfrm>
              <a:off x="5500826" y="1056382"/>
              <a:ext cx="3635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400" b="1">
                  <a:latin typeface="微软雅黑" panose="020B0503020204020204" pitchFamily="34" charset="-122"/>
                  <a:ea typeface="微软雅黑" panose="020B0503020204020204" pitchFamily="34" charset="-122"/>
                </a:rPr>
                <a:t>做事先安人</a:t>
              </a:r>
              <a:r>
                <a:rPr lang="zh-CN" altLang="en-US" sz="2400" b="1">
                  <a:latin typeface="微软雅黑" panose="020B0503020204020204" pitchFamily="34" charset="-122"/>
                  <a:ea typeface="微软雅黑" panose="020B0503020204020204" pitchFamily="34" charset="-122"/>
                </a:rPr>
                <a:t>：</a:t>
              </a:r>
              <a:r>
                <a:rPr lang="zh-CN" altLang="en-US">
                  <a:solidFill>
                    <a:schemeClr val="bg1"/>
                  </a:solidFill>
                  <a:latin typeface="微软雅黑" panose="020B0503020204020204" pitchFamily="34" charset="-122"/>
                  <a:ea typeface="微软雅黑" panose="020B0503020204020204" pitchFamily="34" charset="-122"/>
                </a:rPr>
                <a:t>用对人做对事</a:t>
              </a:r>
            </a:p>
          </p:txBody>
        </p:sp>
        <p:sp>
          <p:nvSpPr>
            <p:cNvPr id="25" name="文本框 24">
              <a:extLst>
                <a:ext uri="{FF2B5EF4-FFF2-40B4-BE49-F238E27FC236}">
                  <a16:creationId xmlns:a16="http://schemas.microsoft.com/office/drawing/2014/main" id="{E2474025-556D-4D12-A7CE-7C2A2ECEEFE9}"/>
                </a:ext>
              </a:extLst>
            </p:cNvPr>
            <p:cNvSpPr txBox="1">
              <a:spLocks noChangeArrowheads="1"/>
            </p:cNvSpPr>
            <p:nvPr/>
          </p:nvSpPr>
          <p:spPr bwMode="auto">
            <a:xfrm>
              <a:off x="5500825" y="1628566"/>
              <a:ext cx="3635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400" b="1" dirty="0">
                  <a:latin typeface="微软雅黑" panose="020B0503020204020204" pitchFamily="34" charset="-122"/>
                  <a:ea typeface="微软雅黑" panose="020B0503020204020204" pitchFamily="34" charset="-122"/>
                </a:rPr>
                <a:t>育人先育魂</a:t>
              </a:r>
              <a:r>
                <a:rPr lang="zh-CN" altLang="en-US" sz="2400" b="1" dirty="0">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善用文化的力量</a:t>
              </a:r>
            </a:p>
          </p:txBody>
        </p:sp>
      </p:grpSp>
      <p:sp>
        <p:nvSpPr>
          <p:cNvPr id="3" name="文本框 2">
            <a:extLst>
              <a:ext uri="{FF2B5EF4-FFF2-40B4-BE49-F238E27FC236}">
                <a16:creationId xmlns:a16="http://schemas.microsoft.com/office/drawing/2014/main" id="{7596BC3B-4F00-4AC6-8860-151EF93C5226}"/>
              </a:ext>
            </a:extLst>
          </p:cNvPr>
          <p:cNvSpPr txBox="1"/>
          <p:nvPr/>
        </p:nvSpPr>
        <p:spPr>
          <a:xfrm>
            <a:off x="827584" y="104314"/>
            <a:ext cx="1980029" cy="523220"/>
          </a:xfrm>
          <a:prstGeom prst="rect">
            <a:avLst/>
          </a:prstGeom>
          <a:noFill/>
        </p:spPr>
        <p:txBody>
          <a:bodyPr wrap="none" rtlCol="0">
            <a:spAutoFit/>
          </a:bodyPr>
          <a:lstStyle/>
          <a:p>
            <a:r>
              <a:rPr lang="zh-CN" altLang="en-US" sz="2800" dirty="0">
                <a:solidFill>
                  <a:srgbClr val="00B0F0"/>
                </a:solidFill>
                <a:latin typeface="方正毡笔黑简体"/>
              </a:rPr>
              <a:t>如何做领导</a:t>
            </a:r>
          </a:p>
        </p:txBody>
      </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360"/>
                                          </p:val>
                                        </p:tav>
                                        <p:tav tm="100000">
                                          <p:val>
                                            <p:fltVal val="0"/>
                                          </p:val>
                                        </p:tav>
                                      </p:tavLst>
                                    </p:anim>
                                    <p:animEffect transition="in" filter="fade">
                                      <p:cBhvr>
                                        <p:cTn id="10" dur="500"/>
                                        <p:tgtEl>
                                          <p:spTgt spid="3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style.rotation</p:attrName>
                                        </p:attrNameLst>
                                      </p:cBhvr>
                                      <p:tavLst>
                                        <p:tav tm="0">
                                          <p:val>
                                            <p:fltVal val="360"/>
                                          </p:val>
                                        </p:tav>
                                        <p:tav tm="100000">
                                          <p:val>
                                            <p:fltVal val="0"/>
                                          </p:val>
                                        </p:tav>
                                      </p:tavLst>
                                    </p:anim>
                                    <p:animEffect transition="in" filter="fade">
                                      <p:cBhvr>
                                        <p:cTn id="22" dur="500"/>
                                        <p:tgtEl>
                                          <p:spTgt spid="35"/>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46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lang="zh-CN" altLang="en-US" sz="2400" i="0" dirty="0">
                <a:solidFill>
                  <a:srgbClr val="00B0F0"/>
                </a:solidFill>
                <a:latin typeface="方正毡笔黑简体"/>
                <a:ea typeface="微软雅黑" panose="020B0503020204020204" pitchFamily="34" charset="-122"/>
              </a:rPr>
              <a:t>执行四大原则</a:t>
            </a:r>
          </a:p>
        </p:txBody>
      </p:sp>
      <p:grpSp>
        <p:nvGrpSpPr>
          <p:cNvPr id="24" name="组合 23"/>
          <p:cNvGrpSpPr/>
          <p:nvPr/>
        </p:nvGrpSpPr>
        <p:grpSpPr bwMode="auto">
          <a:xfrm>
            <a:off x="3228777" y="1534170"/>
            <a:ext cx="2633663" cy="2621756"/>
            <a:chOff x="4277618" y="1813081"/>
            <a:chExt cx="3512584" cy="3496242"/>
          </a:xfrm>
        </p:grpSpPr>
        <p:grpSp>
          <p:nvGrpSpPr>
            <p:cNvPr id="25" name="组合 13"/>
            <p:cNvGrpSpPr/>
            <p:nvPr/>
          </p:nvGrpSpPr>
          <p:grpSpPr bwMode="auto">
            <a:xfrm>
              <a:off x="4277618" y="3489753"/>
              <a:ext cx="1677196" cy="1819570"/>
              <a:chOff x="4277618" y="3489753"/>
              <a:chExt cx="1677196" cy="1819570"/>
            </a:xfrm>
          </p:grpSpPr>
          <p:sp>
            <p:nvSpPr>
              <p:cNvPr id="35"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3"/>
              <p:cNvSpPr>
                <a:spLocks noChangeArrowheads="1"/>
              </p:cNvSpPr>
              <p:nvPr/>
            </p:nvSpPr>
            <p:spPr bwMode="auto">
              <a:xfrm>
                <a:off x="4277618" y="4255720"/>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14"/>
            <p:cNvGrpSpPr/>
            <p:nvPr/>
          </p:nvGrpSpPr>
          <p:grpSpPr bwMode="auto">
            <a:xfrm>
              <a:off x="5954512" y="3632651"/>
              <a:ext cx="1821398" cy="1676672"/>
              <a:chOff x="5954512" y="3632651"/>
              <a:chExt cx="1821398" cy="1676672"/>
            </a:xfrm>
          </p:grpSpPr>
          <p:sp>
            <p:nvSpPr>
              <p:cNvPr id="33"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4"/>
              <p:cNvSpPr>
                <a:spLocks noChangeArrowheads="1"/>
              </p:cNvSpPr>
              <p:nvPr/>
            </p:nvSpPr>
            <p:spPr bwMode="auto">
              <a:xfrm>
                <a:off x="6098574" y="420865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15"/>
            <p:cNvGrpSpPr/>
            <p:nvPr/>
          </p:nvGrpSpPr>
          <p:grpSpPr bwMode="auto">
            <a:xfrm>
              <a:off x="6099016" y="1813081"/>
              <a:ext cx="1691186" cy="1821158"/>
              <a:chOff x="6099016" y="1813081"/>
              <a:chExt cx="1691186" cy="1821158"/>
            </a:xfrm>
          </p:grpSpPr>
          <p:sp>
            <p:nvSpPr>
              <p:cNvPr id="31" name="矩形 35"/>
              <p:cNvSpPr>
                <a:spLocks noChangeArrowheads="1"/>
              </p:cNvSpPr>
              <p:nvPr/>
            </p:nvSpPr>
            <p:spPr bwMode="auto">
              <a:xfrm>
                <a:off x="6099016" y="1813081"/>
                <a:ext cx="1676894" cy="1821158"/>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5"/>
              <p:cNvSpPr>
                <a:spLocks noChangeArrowheads="1"/>
              </p:cNvSpPr>
              <p:nvPr/>
            </p:nvSpPr>
            <p:spPr bwMode="auto">
              <a:xfrm>
                <a:off x="6113006" y="227310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16"/>
            <p:cNvGrpSpPr/>
            <p:nvPr/>
          </p:nvGrpSpPr>
          <p:grpSpPr bwMode="auto">
            <a:xfrm>
              <a:off x="4277618" y="1813081"/>
              <a:ext cx="1821398" cy="1676672"/>
              <a:chOff x="4277618" y="1813081"/>
              <a:chExt cx="1821398" cy="1676672"/>
            </a:xfrm>
          </p:grpSpPr>
          <p:sp>
            <p:nvSpPr>
              <p:cNvPr id="29"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6"/>
              <p:cNvSpPr>
                <a:spLocks noChangeArrowheads="1"/>
              </p:cNvSpPr>
              <p:nvPr/>
            </p:nvSpPr>
            <p:spPr bwMode="auto">
              <a:xfrm>
                <a:off x="4277618" y="2279719"/>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100" b="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60" name="TextBox 77"/>
          <p:cNvSpPr>
            <a:spLocks noChangeArrowheads="1"/>
          </p:cNvSpPr>
          <p:nvPr/>
        </p:nvSpPr>
        <p:spPr bwMode="auto">
          <a:xfrm>
            <a:off x="6660232" y="1710096"/>
            <a:ext cx="194421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latin typeface="微软雅黑" panose="020B0503020204020204" pitchFamily="34" charset="-122"/>
                <a:ea typeface="微软雅黑" panose="020B0503020204020204" pitchFamily="34" charset="-122"/>
              </a:rPr>
              <a:t>环环相扣原则</a:t>
            </a:r>
            <a:r>
              <a:rPr lang="en-US" altLang="zh-CN" sz="1100" dirty="0">
                <a:latin typeface="微软雅黑" panose="020B0503020204020204" pitchFamily="34" charset="-122"/>
                <a:ea typeface="微软雅黑" panose="020B0503020204020204" pitchFamily="34" charset="-122"/>
              </a:rPr>
              <a:t>:</a:t>
            </a:r>
          </a:p>
          <a:p>
            <a:r>
              <a:rPr lang="zh-CN" altLang="en-US" sz="1100" dirty="0">
                <a:latin typeface="微软雅黑" panose="020B0503020204020204" pitchFamily="34" charset="-122"/>
                <a:ea typeface="微软雅黑" panose="020B0503020204020204" pitchFamily="34" charset="-122"/>
              </a:rPr>
              <a:t>系统的执行动力和压力</a:t>
            </a:r>
          </a:p>
        </p:txBody>
      </p:sp>
      <p:sp>
        <p:nvSpPr>
          <p:cNvPr id="63" name="TextBox 80"/>
          <p:cNvSpPr>
            <a:spLocks noChangeArrowheads="1"/>
          </p:cNvSpPr>
          <p:nvPr/>
        </p:nvSpPr>
        <p:spPr bwMode="auto">
          <a:xfrm>
            <a:off x="6660232" y="3081187"/>
            <a:ext cx="1944216" cy="43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latin typeface="微软雅黑" panose="020B0503020204020204" pitchFamily="34" charset="-122"/>
                <a:ea typeface="微软雅黑" panose="020B0503020204020204" pitchFamily="34" charset="-122"/>
              </a:rPr>
              <a:t>细节魔鬼原则</a:t>
            </a:r>
            <a:r>
              <a:rPr lang="en-US" altLang="zh-CN" sz="1100" dirty="0">
                <a:latin typeface="微软雅黑" panose="020B0503020204020204" pitchFamily="34" charset="-122"/>
                <a:ea typeface="微软雅黑" panose="020B0503020204020204" pitchFamily="34" charset="-122"/>
              </a:rPr>
              <a:t>:</a:t>
            </a:r>
          </a:p>
          <a:p>
            <a:r>
              <a:rPr lang="zh-CN" altLang="en-US" sz="1100" dirty="0">
                <a:latin typeface="微软雅黑" panose="020B0503020204020204" pitchFamily="34" charset="-122"/>
                <a:ea typeface="微软雅黑" panose="020B0503020204020204" pitchFamily="34" charset="-122"/>
              </a:rPr>
              <a:t>成败决定于细节</a:t>
            </a:r>
          </a:p>
        </p:txBody>
      </p:sp>
      <p:sp>
        <p:nvSpPr>
          <p:cNvPr id="66" name="TextBox 83"/>
          <p:cNvSpPr>
            <a:spLocks noChangeArrowheads="1"/>
          </p:cNvSpPr>
          <p:nvPr/>
        </p:nvSpPr>
        <p:spPr bwMode="auto">
          <a:xfrm>
            <a:off x="1014834" y="1750794"/>
            <a:ext cx="213505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latin typeface="微软雅黑" panose="020B0503020204020204" pitchFamily="34" charset="-122"/>
                <a:ea typeface="微软雅黑" panose="020B0503020204020204" pitchFamily="34" charset="-122"/>
              </a:rPr>
              <a:t>愿景统一原则</a:t>
            </a:r>
            <a:r>
              <a:rPr lang="en-US" altLang="zh-CN" sz="1100" dirty="0">
                <a:latin typeface="微软雅黑" panose="020B0503020204020204" pitchFamily="34" charset="-122"/>
                <a:ea typeface="微软雅黑" panose="020B0503020204020204" pitchFamily="34" charset="-122"/>
              </a:rPr>
              <a:t>:</a:t>
            </a:r>
          </a:p>
          <a:p>
            <a:r>
              <a:rPr lang="zh-CN" altLang="en-US" sz="1100" dirty="0">
                <a:latin typeface="微软雅黑" panose="020B0503020204020204" pitchFamily="34" charset="-122"/>
                <a:ea typeface="微软雅黑" panose="020B0503020204020204" pitchFamily="34" charset="-122"/>
              </a:rPr>
              <a:t>自动自发，为结果负责</a:t>
            </a:r>
          </a:p>
        </p:txBody>
      </p:sp>
      <p:sp>
        <p:nvSpPr>
          <p:cNvPr id="69" name="TextBox 90"/>
          <p:cNvSpPr>
            <a:spLocks noChangeArrowheads="1"/>
          </p:cNvSpPr>
          <p:nvPr/>
        </p:nvSpPr>
        <p:spPr bwMode="auto">
          <a:xfrm>
            <a:off x="1014834" y="3075985"/>
            <a:ext cx="210257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latin typeface="微软雅黑" panose="020B0503020204020204" pitchFamily="34" charset="-122"/>
                <a:ea typeface="微软雅黑" panose="020B0503020204020204" pitchFamily="34" charset="-122"/>
              </a:rPr>
              <a:t>多走半步原则</a:t>
            </a:r>
            <a:r>
              <a:rPr lang="en-US" altLang="zh-CN" sz="1100" dirty="0">
                <a:latin typeface="微软雅黑" panose="020B0503020204020204" pitchFamily="34" charset="-122"/>
                <a:ea typeface="微软雅黑" panose="020B0503020204020204" pitchFamily="34" charset="-122"/>
              </a:rPr>
              <a:t>:</a:t>
            </a:r>
          </a:p>
          <a:p>
            <a:r>
              <a:rPr lang="zh-CN" altLang="en-US" sz="1100" dirty="0">
                <a:latin typeface="微软雅黑" panose="020B0503020204020204" pitchFamily="34" charset="-122"/>
                <a:ea typeface="微软雅黑" panose="020B0503020204020204" pitchFamily="34" charset="-122"/>
              </a:rPr>
              <a:t>主动承担，消除隔阂</a:t>
            </a:r>
          </a:p>
        </p:txBody>
      </p:sp>
      <p:grpSp>
        <p:nvGrpSpPr>
          <p:cNvPr id="70" name="组合 69"/>
          <p:cNvGrpSpPr/>
          <p:nvPr/>
        </p:nvGrpSpPr>
        <p:grpSpPr bwMode="auto">
          <a:xfrm>
            <a:off x="4061024" y="2433092"/>
            <a:ext cx="964406" cy="825103"/>
            <a:chOff x="5387199" y="3010872"/>
            <a:chExt cx="1286460" cy="1101492"/>
          </a:xfrm>
        </p:grpSpPr>
        <p:sp>
          <p:nvSpPr>
            <p:cNvPr id="71" name="椭圆 88"/>
            <p:cNvSpPr>
              <a:spLocks noChangeArrowheads="1"/>
            </p:cNvSpPr>
            <p:nvPr/>
          </p:nvSpPr>
          <p:spPr bwMode="auto">
            <a:xfrm>
              <a:off x="5479316" y="3010872"/>
              <a:ext cx="1102226" cy="1101492"/>
            </a:xfrm>
            <a:prstGeom prst="ellipse">
              <a:avLst/>
            </a:prstGeom>
            <a:solidFill>
              <a:srgbClr val="C0C0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87"/>
            <p:cNvSpPr>
              <a:spLocks noChangeArrowheads="1"/>
            </p:cNvSpPr>
            <p:nvPr/>
          </p:nvSpPr>
          <p:spPr bwMode="auto">
            <a:xfrm>
              <a:off x="5387199" y="3249291"/>
              <a:ext cx="1286460" cy="57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Add keywords</a:t>
              </a:r>
              <a:endParaRPr lang="zh-CN" altLang="en-US"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cxnSp>
        <p:nvCxnSpPr>
          <p:cNvPr id="30" name="直接连接符 29"/>
          <p:cNvCxnSpPr/>
          <p:nvPr/>
        </p:nvCxnSpPr>
        <p:spPr>
          <a:xfrm>
            <a:off x="0" y="4275428"/>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31" name="椭圆 30"/>
          <p:cNvSpPr/>
          <p:nvPr/>
        </p:nvSpPr>
        <p:spPr>
          <a:xfrm>
            <a:off x="1896788" y="4136658"/>
            <a:ext cx="235292" cy="235292"/>
          </a:xfrm>
          <a:prstGeom prst="ellipse">
            <a:avLst/>
          </a:prstGeom>
          <a:solidFill>
            <a:schemeClr val="bg1"/>
          </a:solidFill>
          <a:ln w="38100">
            <a:solidFill>
              <a:srgbClr val="FF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椭圆 37"/>
          <p:cNvSpPr/>
          <p:nvPr/>
        </p:nvSpPr>
        <p:spPr>
          <a:xfrm>
            <a:off x="3655339" y="4136658"/>
            <a:ext cx="235292" cy="235292"/>
          </a:xfrm>
          <a:prstGeom prst="ellipse">
            <a:avLst/>
          </a:prstGeom>
          <a:solidFill>
            <a:schemeClr val="bg1"/>
          </a:solidFill>
          <a:ln w="38100">
            <a:solidFill>
              <a:srgbClr val="EE7D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椭圆 44"/>
          <p:cNvSpPr/>
          <p:nvPr/>
        </p:nvSpPr>
        <p:spPr>
          <a:xfrm>
            <a:off x="5413893" y="4136658"/>
            <a:ext cx="235292" cy="235292"/>
          </a:xfrm>
          <a:prstGeom prst="ellipse">
            <a:avLst/>
          </a:prstGeom>
          <a:solidFill>
            <a:schemeClr val="bg1"/>
          </a:solidFill>
          <a:ln w="38100">
            <a:solidFill>
              <a:srgbClr val="FDCC1C"/>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 name="椭圆 51"/>
          <p:cNvSpPr/>
          <p:nvPr/>
        </p:nvSpPr>
        <p:spPr>
          <a:xfrm>
            <a:off x="7172448" y="4136658"/>
            <a:ext cx="235292" cy="235292"/>
          </a:xfrm>
          <a:prstGeom prst="ellipse">
            <a:avLst/>
          </a:prstGeom>
          <a:solidFill>
            <a:schemeClr val="bg1"/>
          </a:solidFill>
          <a:ln w="38100">
            <a:solidFill>
              <a:srgbClr val="F6931E"/>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9" name="组合 58">
            <a:extLst>
              <a:ext uri="{FF2B5EF4-FFF2-40B4-BE49-F238E27FC236}">
                <a16:creationId xmlns:a16="http://schemas.microsoft.com/office/drawing/2014/main" id="{D5FBDD02-E1DB-451D-8485-CF6B86CD8FA8}"/>
              </a:ext>
            </a:extLst>
          </p:cNvPr>
          <p:cNvGrpSpPr/>
          <p:nvPr/>
        </p:nvGrpSpPr>
        <p:grpSpPr>
          <a:xfrm>
            <a:off x="0" y="1255083"/>
            <a:ext cx="8932862" cy="2639881"/>
            <a:chOff x="1837070" y="2147208"/>
            <a:chExt cx="9355138" cy="2738438"/>
          </a:xfrm>
        </p:grpSpPr>
        <p:pic>
          <p:nvPicPr>
            <p:cNvPr id="60" name="图片 59">
              <a:extLst>
                <a:ext uri="{FF2B5EF4-FFF2-40B4-BE49-F238E27FC236}">
                  <a16:creationId xmlns:a16="http://schemas.microsoft.com/office/drawing/2014/main" id="{E3031DC7-EE06-4E79-AE09-FC28F113DD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323"/>
            <a:stretch/>
          </p:blipFill>
          <p:spPr>
            <a:xfrm>
              <a:off x="1837070" y="2147208"/>
              <a:ext cx="2387846" cy="1571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 name="图片 60">
              <a:extLst>
                <a:ext uri="{FF2B5EF4-FFF2-40B4-BE49-F238E27FC236}">
                  <a16:creationId xmlns:a16="http://schemas.microsoft.com/office/drawing/2014/main" id="{74CD7B6B-17D4-4CB4-91E1-656E6358CE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4897" y="2147208"/>
              <a:ext cx="2387846" cy="1571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2" name="图片 61">
              <a:extLst>
                <a:ext uri="{FF2B5EF4-FFF2-40B4-BE49-F238E27FC236}">
                  <a16:creationId xmlns:a16="http://schemas.microsoft.com/office/drawing/2014/main" id="{BB47DD73-327B-4D10-A33F-3836297CFE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4362" y="2147208"/>
              <a:ext cx="2387846" cy="1571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3" name="文本框 62">
              <a:extLst>
                <a:ext uri="{FF2B5EF4-FFF2-40B4-BE49-F238E27FC236}">
                  <a16:creationId xmlns:a16="http://schemas.microsoft.com/office/drawing/2014/main" id="{1BDC6C7B-0570-47F1-8D4F-89E34494611B}"/>
                </a:ext>
              </a:extLst>
            </p:cNvPr>
            <p:cNvSpPr txBox="1"/>
            <p:nvPr/>
          </p:nvSpPr>
          <p:spPr>
            <a:xfrm>
              <a:off x="2233274" y="4470598"/>
              <a:ext cx="1595438" cy="415048"/>
            </a:xfrm>
            <a:prstGeom prst="rect">
              <a:avLst/>
            </a:prstGeom>
            <a:noFill/>
          </p:spPr>
          <p:txBody>
            <a:bodyPr wrap="square">
              <a:spAutoFit/>
            </a:bodyPr>
            <a:lstStyle/>
            <a:p>
              <a:pPr fontAlgn="auto"/>
              <a:r>
                <a:rPr lang="zh-CN" altLang="en-US" sz="2000" spc="300" noProof="1">
                  <a:latin typeface="微软雅黑" panose="020B0503020204020204" pitchFamily="34" charset="-122"/>
                  <a:ea typeface="微软雅黑" panose="020B0503020204020204" pitchFamily="34" charset="-122"/>
                </a:rPr>
                <a:t>用对的人</a:t>
              </a:r>
            </a:p>
          </p:txBody>
        </p:sp>
        <p:sp>
          <p:nvSpPr>
            <p:cNvPr id="64" name="文本框 63">
              <a:extLst>
                <a:ext uri="{FF2B5EF4-FFF2-40B4-BE49-F238E27FC236}">
                  <a16:creationId xmlns:a16="http://schemas.microsoft.com/office/drawing/2014/main" id="{3DEAD062-0057-4DE0-8EDE-EEBCF0E09032}"/>
                </a:ext>
              </a:extLst>
            </p:cNvPr>
            <p:cNvSpPr txBox="1"/>
            <p:nvPr/>
          </p:nvSpPr>
          <p:spPr>
            <a:xfrm>
              <a:off x="5772016" y="4470598"/>
              <a:ext cx="1595438" cy="415048"/>
            </a:xfrm>
            <a:prstGeom prst="rect">
              <a:avLst/>
            </a:prstGeom>
            <a:noFill/>
          </p:spPr>
          <p:txBody>
            <a:bodyPr wrap="square">
              <a:spAutoFit/>
            </a:bodyPr>
            <a:lstStyle/>
            <a:p>
              <a:pPr fontAlgn="auto"/>
              <a:r>
                <a:rPr lang="zh-CN" altLang="en-US" sz="2000" spc="300" noProof="1">
                  <a:latin typeface="微软雅黑" panose="020B0503020204020204" pitchFamily="34" charset="-122"/>
                  <a:ea typeface="微软雅黑" panose="020B0503020204020204" pitchFamily="34" charset="-122"/>
                </a:rPr>
                <a:t>做对的事</a:t>
              </a:r>
            </a:p>
          </p:txBody>
        </p:sp>
        <p:sp>
          <p:nvSpPr>
            <p:cNvPr id="65" name="文本框 64">
              <a:extLst>
                <a:ext uri="{FF2B5EF4-FFF2-40B4-BE49-F238E27FC236}">
                  <a16:creationId xmlns:a16="http://schemas.microsoft.com/office/drawing/2014/main" id="{6D1D7948-AAD7-45E1-8DF4-28BCB3DB1CED}"/>
                </a:ext>
              </a:extLst>
            </p:cNvPr>
            <p:cNvSpPr txBox="1"/>
            <p:nvPr/>
          </p:nvSpPr>
          <p:spPr>
            <a:xfrm>
              <a:off x="9310758" y="4470597"/>
              <a:ext cx="1595438" cy="415048"/>
            </a:xfrm>
            <a:prstGeom prst="rect">
              <a:avLst/>
            </a:prstGeom>
            <a:noFill/>
          </p:spPr>
          <p:txBody>
            <a:bodyPr wrap="square">
              <a:spAutoFit/>
            </a:bodyPr>
            <a:lstStyle/>
            <a:p>
              <a:pPr fontAlgn="auto"/>
              <a:r>
                <a:rPr lang="zh-CN" altLang="en-US" sz="2000" spc="300" noProof="1">
                  <a:latin typeface="微软雅黑" panose="020B0503020204020204" pitchFamily="34" charset="-122"/>
                  <a:ea typeface="微软雅黑" panose="020B0503020204020204" pitchFamily="34" charset="-122"/>
                </a:rPr>
                <a:t>把事做对</a:t>
              </a:r>
            </a:p>
          </p:txBody>
        </p:sp>
      </p:grpSp>
    </p:spTree>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4)">
                                      <p:cBhvr>
                                        <p:cTn id="7" dur="1000"/>
                                        <p:tgtEl>
                                          <p:spTgt spid="2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30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anim calcmode="lin" valueType="num">
                                      <p:cBhvr>
                                        <p:cTn id="21" dur="500" fill="hold"/>
                                        <p:tgtEl>
                                          <p:spTgt spid="38"/>
                                        </p:tgtEl>
                                        <p:attrNameLst>
                                          <p:attrName>ppt_x</p:attrName>
                                        </p:attrNameLst>
                                      </p:cBhvr>
                                      <p:tavLst>
                                        <p:tav tm="0">
                                          <p:val>
                                            <p:strVal val="#ppt_x"/>
                                          </p:val>
                                        </p:tav>
                                        <p:tav tm="100000">
                                          <p:val>
                                            <p:strVal val="#ppt_x"/>
                                          </p:val>
                                        </p:tav>
                                      </p:tavLst>
                                    </p:anim>
                                    <p:anim calcmode="lin" valueType="num">
                                      <p:cBhvr>
                                        <p:cTn id="22" dur="500" fill="hold"/>
                                        <p:tgtEl>
                                          <p:spTgt spid="3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60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anim calcmode="lin" valueType="num">
                                      <p:cBhvr>
                                        <p:cTn id="26" dur="500" fill="hold"/>
                                        <p:tgtEl>
                                          <p:spTgt spid="45"/>
                                        </p:tgtEl>
                                        <p:attrNameLst>
                                          <p:attrName>ppt_x</p:attrName>
                                        </p:attrNameLst>
                                      </p:cBhvr>
                                      <p:tavLst>
                                        <p:tav tm="0">
                                          <p:val>
                                            <p:strVal val="#ppt_x"/>
                                          </p:val>
                                        </p:tav>
                                        <p:tav tm="100000">
                                          <p:val>
                                            <p:strVal val="#ppt_x"/>
                                          </p:val>
                                        </p:tav>
                                      </p:tavLst>
                                    </p:anim>
                                    <p:anim calcmode="lin" valueType="num">
                                      <p:cBhvr>
                                        <p:cTn id="27" dur="500" fill="hold"/>
                                        <p:tgtEl>
                                          <p:spTgt spid="4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9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8" grpId="0" animBg="1"/>
      <p:bldP spid="45" grpId="0" animBg="1"/>
      <p:bldP spid="5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57" name="AutoShape 10"/>
          <p:cNvSpPr>
            <a:spLocks noChangeArrowheads="1"/>
          </p:cNvSpPr>
          <p:nvPr/>
        </p:nvSpPr>
        <p:spPr bwMode="auto">
          <a:xfrm rot="16200000">
            <a:off x="3964200" y="-1391818"/>
            <a:ext cx="1258950" cy="8443817"/>
          </a:xfrm>
          <a:prstGeom prst="downArrow">
            <a:avLst>
              <a:gd name="adj1" fmla="val 49065"/>
              <a:gd name="adj2" fmla="val 44827"/>
            </a:avLst>
          </a:prstGeom>
          <a:solidFill>
            <a:srgbClr val="FF0000"/>
          </a:solidFill>
          <a:ln>
            <a:noFill/>
          </a:ln>
        </p:spPr>
        <p:txBody>
          <a:bodyPr vert="eaVert"/>
          <a:lstStyle/>
          <a:p>
            <a:endParaRPr lang="zh-CN" altLang="en-US" sz="2000">
              <a:latin typeface="微软雅黑" panose="020B0503020204020204" pitchFamily="34" charset="-122"/>
              <a:ea typeface="微软雅黑" panose="020B0503020204020204" pitchFamily="34" charset="-122"/>
            </a:endParaRPr>
          </a:p>
        </p:txBody>
      </p:sp>
      <p:grpSp>
        <p:nvGrpSpPr>
          <p:cNvPr id="58" name="组合 41"/>
          <p:cNvGrpSpPr/>
          <p:nvPr/>
        </p:nvGrpSpPr>
        <p:grpSpPr bwMode="auto">
          <a:xfrm>
            <a:off x="2589800" y="2099982"/>
            <a:ext cx="1701613" cy="1524290"/>
            <a:chOff x="1214414" y="2786058"/>
            <a:chExt cx="1935848" cy="1751017"/>
          </a:xfrm>
        </p:grpSpPr>
        <p:grpSp>
          <p:nvGrpSpPr>
            <p:cNvPr id="59" name="Group 6"/>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6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C00000"/>
                  </a:solidFill>
                  <a:latin typeface="微软雅黑" panose="020B0503020204020204" pitchFamily="34" charset="-122"/>
                  <a:ea typeface="微软雅黑" panose="020B0503020204020204" pitchFamily="34" charset="-122"/>
                </a:rPr>
                <a:t>写入文本</a:t>
              </a:r>
            </a:p>
          </p:txBody>
        </p:sp>
      </p:grpSp>
      <p:grpSp>
        <p:nvGrpSpPr>
          <p:cNvPr id="63" name="组合 46"/>
          <p:cNvGrpSpPr/>
          <p:nvPr/>
        </p:nvGrpSpPr>
        <p:grpSpPr bwMode="auto">
          <a:xfrm>
            <a:off x="4291413" y="2099982"/>
            <a:ext cx="1701612" cy="1524290"/>
            <a:chOff x="1214414" y="2786058"/>
            <a:chExt cx="1935848" cy="1751017"/>
          </a:xfrm>
        </p:grpSpPr>
        <p:grpSp>
          <p:nvGrpSpPr>
            <p:cNvPr id="64" name="Group 6"/>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6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C00000"/>
                  </a:solidFill>
                  <a:latin typeface="微软雅黑" panose="020B0503020204020204" pitchFamily="34" charset="-122"/>
                  <a:ea typeface="微软雅黑" panose="020B0503020204020204" pitchFamily="34" charset="-122"/>
                </a:rPr>
                <a:t>写入文本</a:t>
              </a:r>
            </a:p>
          </p:txBody>
        </p:sp>
      </p:grpSp>
      <p:grpSp>
        <p:nvGrpSpPr>
          <p:cNvPr id="68" name="组合 51"/>
          <p:cNvGrpSpPr/>
          <p:nvPr/>
        </p:nvGrpSpPr>
        <p:grpSpPr bwMode="auto">
          <a:xfrm>
            <a:off x="6009777" y="2099982"/>
            <a:ext cx="1701613" cy="1524290"/>
            <a:chOff x="1214414" y="2786058"/>
            <a:chExt cx="1935848" cy="1751017"/>
          </a:xfrm>
        </p:grpSpPr>
        <p:grpSp>
          <p:nvGrpSpPr>
            <p:cNvPr id="69" name="Group 6"/>
            <p:cNvGrpSpPr/>
            <p:nvPr/>
          </p:nvGrpSpPr>
          <p:grpSpPr bwMode="auto">
            <a:xfrm>
              <a:off x="1295400" y="2786058"/>
              <a:ext cx="1753450" cy="1751017"/>
              <a:chOff x="1823" y="2371"/>
              <a:chExt cx="1801" cy="1801"/>
            </a:xfrm>
          </p:grpSpPr>
          <p:sp>
            <p:nvSpPr>
              <p:cNvPr id="7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7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7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C00000"/>
                  </a:solidFill>
                  <a:latin typeface="微软雅黑" panose="020B0503020204020204" pitchFamily="34" charset="-122"/>
                  <a:ea typeface="微软雅黑" panose="020B0503020204020204" pitchFamily="34" charset="-122"/>
                </a:rPr>
                <a:t>写入文本</a:t>
              </a:r>
            </a:p>
          </p:txBody>
        </p:sp>
      </p:grpSp>
      <p:grpSp>
        <p:nvGrpSpPr>
          <p:cNvPr id="73" name="组合 40"/>
          <p:cNvGrpSpPr/>
          <p:nvPr/>
        </p:nvGrpSpPr>
        <p:grpSpPr bwMode="auto">
          <a:xfrm>
            <a:off x="925965" y="2099982"/>
            <a:ext cx="1701613" cy="1524290"/>
            <a:chOff x="1214414" y="2786058"/>
            <a:chExt cx="1935848" cy="1751017"/>
          </a:xfrm>
        </p:grpSpPr>
        <p:grpSp>
          <p:nvGrpSpPr>
            <p:cNvPr id="74" name="Group 6"/>
            <p:cNvGrpSpPr/>
            <p:nvPr/>
          </p:nvGrpSpPr>
          <p:grpSpPr bwMode="auto">
            <a:xfrm>
              <a:off x="1295400" y="2786058"/>
              <a:ext cx="1753450" cy="1751017"/>
              <a:chOff x="1823" y="2371"/>
              <a:chExt cx="1801" cy="1801"/>
            </a:xfrm>
          </p:grpSpPr>
          <p:sp>
            <p:nvSpPr>
              <p:cNvPr id="7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微软雅黑" panose="020B0503020204020204" pitchFamily="34" charset="-122"/>
                  <a:ea typeface="微软雅黑" panose="020B0503020204020204" pitchFamily="34" charset="-122"/>
                </a:endParaRPr>
              </a:p>
            </p:txBody>
          </p:sp>
          <p:sp>
            <p:nvSpPr>
              <p:cNvPr id="77" name="Oval 8"/>
              <p:cNvSpPr>
                <a:spLocks noChangeArrowheads="1"/>
              </p:cNvSpPr>
              <p:nvPr/>
            </p:nvSpPr>
            <p:spPr bwMode="auto">
              <a:xfrm>
                <a:off x="1946" y="2493"/>
                <a:ext cx="1556" cy="1556"/>
              </a:xfrm>
              <a:prstGeom prst="ellipse">
                <a:avLst/>
              </a:prstGeom>
              <a:solidFill>
                <a:srgbClr val="FF0000"/>
              </a:solidFill>
              <a:ln w="38100">
                <a:solidFill>
                  <a:srgbClr val="FFFFFF"/>
                </a:solidFill>
                <a:round/>
              </a:ln>
            </p:spPr>
            <p:txBody>
              <a:bodyPr/>
              <a:lstStyle/>
              <a:p>
                <a:endParaRPr lang="zh-CN" altLang="en-US" sz="2000">
                  <a:latin typeface="微软雅黑" panose="020B0503020204020204" pitchFamily="34" charset="-122"/>
                  <a:ea typeface="微软雅黑" panose="020B0503020204020204" pitchFamily="34" charset="-122"/>
                </a:endParaRPr>
              </a:p>
            </p:txBody>
          </p:sp>
        </p:grpSp>
        <p:sp>
          <p:nvSpPr>
            <p:cNvPr id="7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00"/>
                  </a:solidFill>
                  <a:latin typeface="微软雅黑" panose="020B0503020204020204" pitchFamily="34" charset="-122"/>
                  <a:ea typeface="微软雅黑" panose="020B0503020204020204" pitchFamily="34" charset="-122"/>
                </a:rPr>
                <a:t>写入文本</a:t>
              </a:r>
            </a:p>
          </p:txBody>
        </p:sp>
      </p:grpSp>
      <p:sp>
        <p:nvSpPr>
          <p:cNvPr id="78" name="矩形标注 77"/>
          <p:cNvSpPr/>
          <p:nvPr/>
        </p:nvSpPr>
        <p:spPr>
          <a:xfrm>
            <a:off x="2921467" y="3803215"/>
            <a:ext cx="1477858" cy="45262"/>
          </a:xfrm>
          <a:prstGeom prst="wedgeRectCallout">
            <a:avLst>
              <a:gd name="adj1" fmla="val -17526"/>
              <a:gd name="adj2" fmla="val -50946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9" name="矩形标注 78"/>
          <p:cNvSpPr/>
          <p:nvPr/>
        </p:nvSpPr>
        <p:spPr>
          <a:xfrm>
            <a:off x="1230309" y="1854423"/>
            <a:ext cx="1584840" cy="63499"/>
          </a:xfrm>
          <a:prstGeom prst="wedgeRectCallout">
            <a:avLst>
              <a:gd name="adj1" fmla="val -23398"/>
              <a:gd name="adj2" fmla="val 40329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0" name="Rectangle 28"/>
          <p:cNvSpPr>
            <a:spLocks noChangeArrowheads="1"/>
          </p:cNvSpPr>
          <p:nvPr/>
        </p:nvSpPr>
        <p:spPr bwMode="auto">
          <a:xfrm>
            <a:off x="2901119" y="3812790"/>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81" name="Rectangle 28"/>
          <p:cNvSpPr>
            <a:spLocks noChangeArrowheads="1"/>
          </p:cNvSpPr>
          <p:nvPr/>
        </p:nvSpPr>
        <p:spPr bwMode="auto">
          <a:xfrm>
            <a:off x="1297382" y="1342271"/>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82" name="矩形标注 81"/>
          <p:cNvSpPr/>
          <p:nvPr/>
        </p:nvSpPr>
        <p:spPr>
          <a:xfrm>
            <a:off x="4542677" y="1854423"/>
            <a:ext cx="1584840" cy="63499"/>
          </a:xfrm>
          <a:prstGeom prst="wedgeRectCallout">
            <a:avLst>
              <a:gd name="adj1" fmla="val -23398"/>
              <a:gd name="adj2" fmla="val 40329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3" name="Rectangle 28"/>
          <p:cNvSpPr>
            <a:spLocks noChangeArrowheads="1"/>
          </p:cNvSpPr>
          <p:nvPr/>
        </p:nvSpPr>
        <p:spPr bwMode="auto">
          <a:xfrm>
            <a:off x="4609750" y="1342271"/>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84" name="矩形标注 83"/>
          <p:cNvSpPr/>
          <p:nvPr/>
        </p:nvSpPr>
        <p:spPr>
          <a:xfrm>
            <a:off x="6377851" y="3803215"/>
            <a:ext cx="1477858" cy="45262"/>
          </a:xfrm>
          <a:prstGeom prst="wedgeRectCallout">
            <a:avLst>
              <a:gd name="adj1" fmla="val -17526"/>
              <a:gd name="adj2" fmla="val -50946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5" name="Rectangle 28"/>
          <p:cNvSpPr>
            <a:spLocks noChangeArrowheads="1"/>
          </p:cNvSpPr>
          <p:nvPr/>
        </p:nvSpPr>
        <p:spPr bwMode="auto">
          <a:xfrm>
            <a:off x="6357503" y="3812790"/>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Tree>
  </p:cSld>
  <p:clrMapOvr>
    <a:masterClrMapping/>
  </p:clrMapOvr>
  <p:transition spd="slow" advClick="0" advTm="1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500"/>
                            </p:stCondLst>
                            <p:childTnLst>
                              <p:par>
                                <p:cTn id="13" presetID="15" presetClass="entr" presetSubtype="0" fill="hold" nodeType="after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p:cTn id="15" dur="1000" fill="hold"/>
                                        <p:tgtEl>
                                          <p:spTgt spid="73"/>
                                        </p:tgtEl>
                                        <p:attrNameLst>
                                          <p:attrName>ppt_w</p:attrName>
                                        </p:attrNameLst>
                                      </p:cBhvr>
                                      <p:tavLst>
                                        <p:tav tm="0">
                                          <p:val>
                                            <p:fltVal val="0"/>
                                          </p:val>
                                        </p:tav>
                                        <p:tav tm="100000">
                                          <p:val>
                                            <p:strVal val="#ppt_w"/>
                                          </p:val>
                                        </p:tav>
                                      </p:tavLst>
                                    </p:anim>
                                    <p:anim calcmode="lin" valueType="num">
                                      <p:cBhvr>
                                        <p:cTn id="16" dur="1000" fill="hold"/>
                                        <p:tgtEl>
                                          <p:spTgt spid="73"/>
                                        </p:tgtEl>
                                        <p:attrNameLst>
                                          <p:attrName>ppt_h</p:attrName>
                                        </p:attrNameLst>
                                      </p:cBhvr>
                                      <p:tavLst>
                                        <p:tav tm="0">
                                          <p:val>
                                            <p:fltVal val="0"/>
                                          </p:val>
                                        </p:tav>
                                        <p:tav tm="100000">
                                          <p:val>
                                            <p:strVal val="#ppt_h"/>
                                          </p:val>
                                        </p:tav>
                                      </p:tavLst>
                                    </p:anim>
                                    <p:anim calcmode="lin" valueType="num">
                                      <p:cBhvr>
                                        <p:cTn id="17" dur="1000" fill="hold"/>
                                        <p:tgtEl>
                                          <p:spTgt spid="73"/>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73"/>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nodeType="withEffect">
                                  <p:stCondLst>
                                    <p:cond delay="250"/>
                                  </p:stCondLst>
                                  <p:childTnLst>
                                    <p:set>
                                      <p:cBhvr>
                                        <p:cTn id="20" dur="1" fill="hold">
                                          <p:stCondLst>
                                            <p:cond delay="0"/>
                                          </p:stCondLst>
                                        </p:cTn>
                                        <p:tgtEl>
                                          <p:spTgt spid="58"/>
                                        </p:tgtEl>
                                        <p:attrNameLst>
                                          <p:attrName>style.visibility</p:attrName>
                                        </p:attrNameLst>
                                      </p:cBhvr>
                                      <p:to>
                                        <p:strVal val="visible"/>
                                      </p:to>
                                    </p:set>
                                    <p:anim calcmode="lin" valueType="num">
                                      <p:cBhvr>
                                        <p:cTn id="21" dur="1000" fill="hold"/>
                                        <p:tgtEl>
                                          <p:spTgt spid="58"/>
                                        </p:tgtEl>
                                        <p:attrNameLst>
                                          <p:attrName>ppt_w</p:attrName>
                                        </p:attrNameLst>
                                      </p:cBhvr>
                                      <p:tavLst>
                                        <p:tav tm="0">
                                          <p:val>
                                            <p:fltVal val="0"/>
                                          </p:val>
                                        </p:tav>
                                        <p:tav tm="100000">
                                          <p:val>
                                            <p:strVal val="#ppt_w"/>
                                          </p:val>
                                        </p:tav>
                                      </p:tavLst>
                                    </p:anim>
                                    <p:anim calcmode="lin" valueType="num">
                                      <p:cBhvr>
                                        <p:cTn id="22" dur="1000" fill="hold"/>
                                        <p:tgtEl>
                                          <p:spTgt spid="58"/>
                                        </p:tgtEl>
                                        <p:attrNameLst>
                                          <p:attrName>ppt_h</p:attrName>
                                        </p:attrNameLst>
                                      </p:cBhvr>
                                      <p:tavLst>
                                        <p:tav tm="0">
                                          <p:val>
                                            <p:fltVal val="0"/>
                                          </p:val>
                                        </p:tav>
                                        <p:tav tm="100000">
                                          <p:val>
                                            <p:strVal val="#ppt_h"/>
                                          </p:val>
                                        </p:tav>
                                      </p:tavLst>
                                    </p:anim>
                                    <p:anim calcmode="lin" valueType="num">
                                      <p:cBhvr>
                                        <p:cTn id="23"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58"/>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500"/>
                                  </p:stCondLst>
                                  <p:childTnLst>
                                    <p:set>
                                      <p:cBhvr>
                                        <p:cTn id="26" dur="1" fill="hold">
                                          <p:stCondLst>
                                            <p:cond delay="0"/>
                                          </p:stCondLst>
                                        </p:cTn>
                                        <p:tgtEl>
                                          <p:spTgt spid="63"/>
                                        </p:tgtEl>
                                        <p:attrNameLst>
                                          <p:attrName>style.visibility</p:attrName>
                                        </p:attrNameLst>
                                      </p:cBhvr>
                                      <p:to>
                                        <p:strVal val="visible"/>
                                      </p:to>
                                    </p:set>
                                    <p:anim calcmode="lin" valueType="num">
                                      <p:cBhvr>
                                        <p:cTn id="27" dur="1000" fill="hold"/>
                                        <p:tgtEl>
                                          <p:spTgt spid="63"/>
                                        </p:tgtEl>
                                        <p:attrNameLst>
                                          <p:attrName>ppt_w</p:attrName>
                                        </p:attrNameLst>
                                      </p:cBhvr>
                                      <p:tavLst>
                                        <p:tav tm="0">
                                          <p:val>
                                            <p:fltVal val="0"/>
                                          </p:val>
                                        </p:tav>
                                        <p:tav tm="100000">
                                          <p:val>
                                            <p:strVal val="#ppt_w"/>
                                          </p:val>
                                        </p:tav>
                                      </p:tavLst>
                                    </p:anim>
                                    <p:anim calcmode="lin" valueType="num">
                                      <p:cBhvr>
                                        <p:cTn id="28" dur="1000" fill="hold"/>
                                        <p:tgtEl>
                                          <p:spTgt spid="63"/>
                                        </p:tgtEl>
                                        <p:attrNameLst>
                                          <p:attrName>ppt_h</p:attrName>
                                        </p:attrNameLst>
                                      </p:cBhvr>
                                      <p:tavLst>
                                        <p:tav tm="0">
                                          <p:val>
                                            <p:fltVal val="0"/>
                                          </p:val>
                                        </p:tav>
                                        <p:tav tm="100000">
                                          <p:val>
                                            <p:strVal val="#ppt_h"/>
                                          </p:val>
                                        </p:tav>
                                      </p:tavLst>
                                    </p:anim>
                                    <p:anim calcmode="lin" valueType="num">
                                      <p:cBhvr>
                                        <p:cTn id="29"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63"/>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750"/>
                                  </p:stCondLst>
                                  <p:childTnLst>
                                    <p:set>
                                      <p:cBhvr>
                                        <p:cTn id="32" dur="1" fill="hold">
                                          <p:stCondLst>
                                            <p:cond delay="0"/>
                                          </p:stCondLst>
                                        </p:cTn>
                                        <p:tgtEl>
                                          <p:spTgt spid="68"/>
                                        </p:tgtEl>
                                        <p:attrNameLst>
                                          <p:attrName>style.visibility</p:attrName>
                                        </p:attrNameLst>
                                      </p:cBhvr>
                                      <p:to>
                                        <p:strVal val="visible"/>
                                      </p:to>
                                    </p:set>
                                    <p:anim calcmode="lin" valueType="num">
                                      <p:cBhvr>
                                        <p:cTn id="33" dur="1000" fill="hold"/>
                                        <p:tgtEl>
                                          <p:spTgt spid="68"/>
                                        </p:tgtEl>
                                        <p:attrNameLst>
                                          <p:attrName>ppt_w</p:attrName>
                                        </p:attrNameLst>
                                      </p:cBhvr>
                                      <p:tavLst>
                                        <p:tav tm="0">
                                          <p:val>
                                            <p:fltVal val="0"/>
                                          </p:val>
                                        </p:tav>
                                        <p:tav tm="100000">
                                          <p:val>
                                            <p:strVal val="#ppt_w"/>
                                          </p:val>
                                        </p:tav>
                                      </p:tavLst>
                                    </p:anim>
                                    <p:anim calcmode="lin" valueType="num">
                                      <p:cBhvr>
                                        <p:cTn id="34" dur="1000" fill="hold"/>
                                        <p:tgtEl>
                                          <p:spTgt spid="68"/>
                                        </p:tgtEl>
                                        <p:attrNameLst>
                                          <p:attrName>ppt_h</p:attrName>
                                        </p:attrNameLst>
                                      </p:cBhvr>
                                      <p:tavLst>
                                        <p:tav tm="0">
                                          <p:val>
                                            <p:fltVal val="0"/>
                                          </p:val>
                                        </p:tav>
                                        <p:tav tm="100000">
                                          <p:val>
                                            <p:strVal val="#ppt_h"/>
                                          </p:val>
                                        </p:tav>
                                      </p:tavLst>
                                    </p:anim>
                                    <p:anim calcmode="lin" valueType="num">
                                      <p:cBhvr>
                                        <p:cTn id="35" dur="1000" fill="hold"/>
                                        <p:tgtEl>
                                          <p:spTgt spid="68"/>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68"/>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2500"/>
                            </p:stCondLst>
                            <p:childTnLst>
                              <p:par>
                                <p:cTn id="38" presetID="2" presetClass="entr" presetSubtype="1" fill="hold" grpId="0" nodeType="afterEffect">
                                  <p:stCondLst>
                                    <p:cond delay="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ppt_x"/>
                                          </p:val>
                                        </p:tav>
                                        <p:tav tm="100000">
                                          <p:val>
                                            <p:strVal val="#ppt_x"/>
                                          </p:val>
                                        </p:tav>
                                      </p:tavLst>
                                    </p:anim>
                                    <p:anim calcmode="lin" valueType="num">
                                      <p:cBhvr additive="base">
                                        <p:cTn id="41" dur="500" fill="hold"/>
                                        <p:tgtEl>
                                          <p:spTgt spid="79"/>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32" presetClass="emph" presetSubtype="0" fill="hold" grpId="1" nodeType="afterEffect">
                                  <p:stCondLst>
                                    <p:cond delay="0"/>
                                  </p:stCondLst>
                                  <p:childTnLst>
                                    <p:animRot by="120000">
                                      <p:cBhvr>
                                        <p:cTn id="44" dur="50" fill="hold">
                                          <p:stCondLst>
                                            <p:cond delay="0"/>
                                          </p:stCondLst>
                                        </p:cTn>
                                        <p:tgtEl>
                                          <p:spTgt spid="79"/>
                                        </p:tgtEl>
                                        <p:attrNameLst>
                                          <p:attrName>r</p:attrName>
                                        </p:attrNameLst>
                                      </p:cBhvr>
                                    </p:animRot>
                                    <p:animRot by="-240000">
                                      <p:cBhvr>
                                        <p:cTn id="45" dur="100" fill="hold">
                                          <p:stCondLst>
                                            <p:cond delay="100"/>
                                          </p:stCondLst>
                                        </p:cTn>
                                        <p:tgtEl>
                                          <p:spTgt spid="79"/>
                                        </p:tgtEl>
                                        <p:attrNameLst>
                                          <p:attrName>r</p:attrName>
                                        </p:attrNameLst>
                                      </p:cBhvr>
                                    </p:animRot>
                                    <p:animRot by="240000">
                                      <p:cBhvr>
                                        <p:cTn id="46" dur="100" fill="hold">
                                          <p:stCondLst>
                                            <p:cond delay="200"/>
                                          </p:stCondLst>
                                        </p:cTn>
                                        <p:tgtEl>
                                          <p:spTgt spid="79"/>
                                        </p:tgtEl>
                                        <p:attrNameLst>
                                          <p:attrName>r</p:attrName>
                                        </p:attrNameLst>
                                      </p:cBhvr>
                                    </p:animRot>
                                    <p:animRot by="-240000">
                                      <p:cBhvr>
                                        <p:cTn id="47" dur="100" fill="hold">
                                          <p:stCondLst>
                                            <p:cond delay="300"/>
                                          </p:stCondLst>
                                        </p:cTn>
                                        <p:tgtEl>
                                          <p:spTgt spid="79"/>
                                        </p:tgtEl>
                                        <p:attrNameLst>
                                          <p:attrName>r</p:attrName>
                                        </p:attrNameLst>
                                      </p:cBhvr>
                                    </p:animRot>
                                    <p:animRot by="120000">
                                      <p:cBhvr>
                                        <p:cTn id="48" dur="100" fill="hold">
                                          <p:stCondLst>
                                            <p:cond delay="400"/>
                                          </p:stCondLst>
                                        </p:cTn>
                                        <p:tgtEl>
                                          <p:spTgt spid="79"/>
                                        </p:tgtEl>
                                        <p:attrNameLst>
                                          <p:attrName>r</p:attrName>
                                        </p:attrNameLst>
                                      </p:cBhvr>
                                    </p:animRot>
                                  </p:childTnLst>
                                </p:cTn>
                              </p:par>
                            </p:childTnLst>
                          </p:cTn>
                        </p:par>
                        <p:par>
                          <p:cTn id="49" fill="hold">
                            <p:stCondLst>
                              <p:cond delay="3500"/>
                            </p:stCondLst>
                            <p:childTnLst>
                              <p:par>
                                <p:cTn id="50" presetID="18" presetClass="entr" presetSubtype="9" fill="hold" grpId="0"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strips(upLeft)">
                                      <p:cBhvr>
                                        <p:cTn id="52" dur="500"/>
                                        <p:tgtEl>
                                          <p:spTgt spid="81"/>
                                        </p:tgtEl>
                                      </p:cBhvr>
                                    </p:animEffect>
                                  </p:childTnLst>
                                </p:cTn>
                              </p:par>
                            </p:childTnLst>
                          </p:cTn>
                        </p:par>
                        <p:par>
                          <p:cTn id="53" fill="hold">
                            <p:stCondLst>
                              <p:cond delay="4000"/>
                            </p:stCondLst>
                            <p:childTnLst>
                              <p:par>
                                <p:cTn id="54" presetID="2" presetClass="entr" presetSubtype="4"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500" fill="hold"/>
                                        <p:tgtEl>
                                          <p:spTgt spid="78"/>
                                        </p:tgtEl>
                                        <p:attrNameLst>
                                          <p:attrName>ppt_x</p:attrName>
                                        </p:attrNameLst>
                                      </p:cBhvr>
                                      <p:tavLst>
                                        <p:tav tm="0">
                                          <p:val>
                                            <p:strVal val="#ppt_x"/>
                                          </p:val>
                                        </p:tav>
                                        <p:tav tm="100000">
                                          <p:val>
                                            <p:strVal val="#ppt_x"/>
                                          </p:val>
                                        </p:tav>
                                      </p:tavLst>
                                    </p:anim>
                                    <p:anim calcmode="lin" valueType="num">
                                      <p:cBhvr additive="base">
                                        <p:cTn id="57" dur="500" fill="hold"/>
                                        <p:tgtEl>
                                          <p:spTgt spid="78"/>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32" presetClass="emph" presetSubtype="0" fill="hold" grpId="1" nodeType="afterEffect">
                                  <p:stCondLst>
                                    <p:cond delay="0"/>
                                  </p:stCondLst>
                                  <p:childTnLst>
                                    <p:animRot by="120000">
                                      <p:cBhvr>
                                        <p:cTn id="60" dur="50" fill="hold">
                                          <p:stCondLst>
                                            <p:cond delay="0"/>
                                          </p:stCondLst>
                                        </p:cTn>
                                        <p:tgtEl>
                                          <p:spTgt spid="78"/>
                                        </p:tgtEl>
                                        <p:attrNameLst>
                                          <p:attrName>r</p:attrName>
                                        </p:attrNameLst>
                                      </p:cBhvr>
                                    </p:animRot>
                                    <p:animRot by="-240000">
                                      <p:cBhvr>
                                        <p:cTn id="61" dur="100" fill="hold">
                                          <p:stCondLst>
                                            <p:cond delay="100"/>
                                          </p:stCondLst>
                                        </p:cTn>
                                        <p:tgtEl>
                                          <p:spTgt spid="78"/>
                                        </p:tgtEl>
                                        <p:attrNameLst>
                                          <p:attrName>r</p:attrName>
                                        </p:attrNameLst>
                                      </p:cBhvr>
                                    </p:animRot>
                                    <p:animRot by="240000">
                                      <p:cBhvr>
                                        <p:cTn id="62" dur="100" fill="hold">
                                          <p:stCondLst>
                                            <p:cond delay="200"/>
                                          </p:stCondLst>
                                        </p:cTn>
                                        <p:tgtEl>
                                          <p:spTgt spid="78"/>
                                        </p:tgtEl>
                                        <p:attrNameLst>
                                          <p:attrName>r</p:attrName>
                                        </p:attrNameLst>
                                      </p:cBhvr>
                                    </p:animRot>
                                    <p:animRot by="-240000">
                                      <p:cBhvr>
                                        <p:cTn id="63" dur="100" fill="hold">
                                          <p:stCondLst>
                                            <p:cond delay="300"/>
                                          </p:stCondLst>
                                        </p:cTn>
                                        <p:tgtEl>
                                          <p:spTgt spid="78"/>
                                        </p:tgtEl>
                                        <p:attrNameLst>
                                          <p:attrName>r</p:attrName>
                                        </p:attrNameLst>
                                      </p:cBhvr>
                                    </p:animRot>
                                    <p:animRot by="120000">
                                      <p:cBhvr>
                                        <p:cTn id="64" dur="100" fill="hold">
                                          <p:stCondLst>
                                            <p:cond delay="400"/>
                                          </p:stCondLst>
                                        </p:cTn>
                                        <p:tgtEl>
                                          <p:spTgt spid="78"/>
                                        </p:tgtEl>
                                        <p:attrNameLst>
                                          <p:attrName>r</p:attrName>
                                        </p:attrNameLst>
                                      </p:cBhvr>
                                    </p:animRot>
                                  </p:childTnLst>
                                </p:cTn>
                              </p:par>
                            </p:childTnLst>
                          </p:cTn>
                        </p:par>
                        <p:par>
                          <p:cTn id="65" fill="hold">
                            <p:stCondLst>
                              <p:cond delay="5000"/>
                            </p:stCondLst>
                            <p:childTnLst>
                              <p:par>
                                <p:cTn id="66" presetID="18" presetClass="entr" presetSubtype="9"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Effect transition="in" filter="strips(upLeft)">
                                      <p:cBhvr>
                                        <p:cTn id="68" dur="500"/>
                                        <p:tgtEl>
                                          <p:spTgt spid="80"/>
                                        </p:tgtEl>
                                      </p:cBhvr>
                                    </p:animEffect>
                                  </p:childTnLst>
                                </p:cTn>
                              </p:par>
                            </p:childTnLst>
                          </p:cTn>
                        </p:par>
                        <p:par>
                          <p:cTn id="69" fill="hold">
                            <p:stCondLst>
                              <p:cond delay="5500"/>
                            </p:stCondLst>
                            <p:childTnLst>
                              <p:par>
                                <p:cTn id="70" presetID="2" presetClass="entr" presetSubtype="1"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 calcmode="lin" valueType="num">
                                      <p:cBhvr additive="base">
                                        <p:cTn id="72" dur="500" fill="hold"/>
                                        <p:tgtEl>
                                          <p:spTgt spid="82"/>
                                        </p:tgtEl>
                                        <p:attrNameLst>
                                          <p:attrName>ppt_x</p:attrName>
                                        </p:attrNameLst>
                                      </p:cBhvr>
                                      <p:tavLst>
                                        <p:tav tm="0">
                                          <p:val>
                                            <p:strVal val="#ppt_x"/>
                                          </p:val>
                                        </p:tav>
                                        <p:tav tm="100000">
                                          <p:val>
                                            <p:strVal val="#ppt_x"/>
                                          </p:val>
                                        </p:tav>
                                      </p:tavLst>
                                    </p:anim>
                                    <p:anim calcmode="lin" valueType="num">
                                      <p:cBhvr additive="base">
                                        <p:cTn id="73" dur="500" fill="hold"/>
                                        <p:tgtEl>
                                          <p:spTgt spid="82"/>
                                        </p:tgtEl>
                                        <p:attrNameLst>
                                          <p:attrName>ppt_y</p:attrName>
                                        </p:attrNameLst>
                                      </p:cBhvr>
                                      <p:tavLst>
                                        <p:tav tm="0">
                                          <p:val>
                                            <p:strVal val="0-#ppt_h/2"/>
                                          </p:val>
                                        </p:tav>
                                        <p:tav tm="100000">
                                          <p:val>
                                            <p:strVal val="#ppt_y"/>
                                          </p:val>
                                        </p:tav>
                                      </p:tavLst>
                                    </p:anim>
                                  </p:childTnLst>
                                </p:cTn>
                              </p:par>
                            </p:childTnLst>
                          </p:cTn>
                        </p:par>
                        <p:par>
                          <p:cTn id="74" fill="hold">
                            <p:stCondLst>
                              <p:cond delay="6000"/>
                            </p:stCondLst>
                            <p:childTnLst>
                              <p:par>
                                <p:cTn id="75" presetID="32" presetClass="emph" presetSubtype="0" fill="hold" grpId="1" nodeType="afterEffect">
                                  <p:stCondLst>
                                    <p:cond delay="0"/>
                                  </p:stCondLst>
                                  <p:childTnLst>
                                    <p:animRot by="120000">
                                      <p:cBhvr>
                                        <p:cTn id="76" dur="50" fill="hold">
                                          <p:stCondLst>
                                            <p:cond delay="0"/>
                                          </p:stCondLst>
                                        </p:cTn>
                                        <p:tgtEl>
                                          <p:spTgt spid="82"/>
                                        </p:tgtEl>
                                        <p:attrNameLst>
                                          <p:attrName>r</p:attrName>
                                        </p:attrNameLst>
                                      </p:cBhvr>
                                    </p:animRot>
                                    <p:animRot by="-240000">
                                      <p:cBhvr>
                                        <p:cTn id="77" dur="100" fill="hold">
                                          <p:stCondLst>
                                            <p:cond delay="100"/>
                                          </p:stCondLst>
                                        </p:cTn>
                                        <p:tgtEl>
                                          <p:spTgt spid="82"/>
                                        </p:tgtEl>
                                        <p:attrNameLst>
                                          <p:attrName>r</p:attrName>
                                        </p:attrNameLst>
                                      </p:cBhvr>
                                    </p:animRot>
                                    <p:animRot by="240000">
                                      <p:cBhvr>
                                        <p:cTn id="78" dur="100" fill="hold">
                                          <p:stCondLst>
                                            <p:cond delay="200"/>
                                          </p:stCondLst>
                                        </p:cTn>
                                        <p:tgtEl>
                                          <p:spTgt spid="82"/>
                                        </p:tgtEl>
                                        <p:attrNameLst>
                                          <p:attrName>r</p:attrName>
                                        </p:attrNameLst>
                                      </p:cBhvr>
                                    </p:animRot>
                                    <p:animRot by="-240000">
                                      <p:cBhvr>
                                        <p:cTn id="79" dur="100" fill="hold">
                                          <p:stCondLst>
                                            <p:cond delay="300"/>
                                          </p:stCondLst>
                                        </p:cTn>
                                        <p:tgtEl>
                                          <p:spTgt spid="82"/>
                                        </p:tgtEl>
                                        <p:attrNameLst>
                                          <p:attrName>r</p:attrName>
                                        </p:attrNameLst>
                                      </p:cBhvr>
                                    </p:animRot>
                                    <p:animRot by="120000">
                                      <p:cBhvr>
                                        <p:cTn id="80" dur="100" fill="hold">
                                          <p:stCondLst>
                                            <p:cond delay="400"/>
                                          </p:stCondLst>
                                        </p:cTn>
                                        <p:tgtEl>
                                          <p:spTgt spid="82"/>
                                        </p:tgtEl>
                                        <p:attrNameLst>
                                          <p:attrName>r</p:attrName>
                                        </p:attrNameLst>
                                      </p:cBhvr>
                                    </p:animRot>
                                  </p:childTnLst>
                                </p:cTn>
                              </p:par>
                            </p:childTnLst>
                          </p:cTn>
                        </p:par>
                        <p:par>
                          <p:cTn id="81" fill="hold">
                            <p:stCondLst>
                              <p:cond delay="6500"/>
                            </p:stCondLst>
                            <p:childTnLst>
                              <p:par>
                                <p:cTn id="82" presetID="18" presetClass="entr" presetSubtype="9"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strips(upLeft)">
                                      <p:cBhvr>
                                        <p:cTn id="84" dur="500"/>
                                        <p:tgtEl>
                                          <p:spTgt spid="83"/>
                                        </p:tgtEl>
                                      </p:cBhvr>
                                    </p:animEffect>
                                  </p:childTnLst>
                                </p:cTn>
                              </p:par>
                            </p:childTnLst>
                          </p:cTn>
                        </p:par>
                        <p:par>
                          <p:cTn id="85" fill="hold">
                            <p:stCondLst>
                              <p:cond delay="7000"/>
                            </p:stCondLst>
                            <p:childTnLst>
                              <p:par>
                                <p:cTn id="86" presetID="2" presetClass="entr" presetSubtype="4"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 calcmode="lin" valueType="num">
                                      <p:cBhvr additive="base">
                                        <p:cTn id="88" dur="500" fill="hold"/>
                                        <p:tgtEl>
                                          <p:spTgt spid="84"/>
                                        </p:tgtEl>
                                        <p:attrNameLst>
                                          <p:attrName>ppt_x</p:attrName>
                                        </p:attrNameLst>
                                      </p:cBhvr>
                                      <p:tavLst>
                                        <p:tav tm="0">
                                          <p:val>
                                            <p:strVal val="#ppt_x"/>
                                          </p:val>
                                        </p:tav>
                                        <p:tav tm="100000">
                                          <p:val>
                                            <p:strVal val="#ppt_x"/>
                                          </p:val>
                                        </p:tav>
                                      </p:tavLst>
                                    </p:anim>
                                    <p:anim calcmode="lin" valueType="num">
                                      <p:cBhvr additive="base">
                                        <p:cTn id="89" dur="500" fill="hold"/>
                                        <p:tgtEl>
                                          <p:spTgt spid="84"/>
                                        </p:tgtEl>
                                        <p:attrNameLst>
                                          <p:attrName>ppt_y</p:attrName>
                                        </p:attrNameLst>
                                      </p:cBhvr>
                                      <p:tavLst>
                                        <p:tav tm="0">
                                          <p:val>
                                            <p:strVal val="1+#ppt_h/2"/>
                                          </p:val>
                                        </p:tav>
                                        <p:tav tm="100000">
                                          <p:val>
                                            <p:strVal val="#ppt_y"/>
                                          </p:val>
                                        </p:tav>
                                      </p:tavLst>
                                    </p:anim>
                                  </p:childTnLst>
                                </p:cTn>
                              </p:par>
                            </p:childTnLst>
                          </p:cTn>
                        </p:par>
                        <p:par>
                          <p:cTn id="90" fill="hold">
                            <p:stCondLst>
                              <p:cond delay="7500"/>
                            </p:stCondLst>
                            <p:childTnLst>
                              <p:par>
                                <p:cTn id="91" presetID="32" presetClass="emph" presetSubtype="0" fill="hold" grpId="1" nodeType="afterEffect">
                                  <p:stCondLst>
                                    <p:cond delay="0"/>
                                  </p:stCondLst>
                                  <p:childTnLst>
                                    <p:animRot by="120000">
                                      <p:cBhvr>
                                        <p:cTn id="92" dur="50" fill="hold">
                                          <p:stCondLst>
                                            <p:cond delay="0"/>
                                          </p:stCondLst>
                                        </p:cTn>
                                        <p:tgtEl>
                                          <p:spTgt spid="84"/>
                                        </p:tgtEl>
                                        <p:attrNameLst>
                                          <p:attrName>r</p:attrName>
                                        </p:attrNameLst>
                                      </p:cBhvr>
                                    </p:animRot>
                                    <p:animRot by="-240000">
                                      <p:cBhvr>
                                        <p:cTn id="93" dur="100" fill="hold">
                                          <p:stCondLst>
                                            <p:cond delay="100"/>
                                          </p:stCondLst>
                                        </p:cTn>
                                        <p:tgtEl>
                                          <p:spTgt spid="84"/>
                                        </p:tgtEl>
                                        <p:attrNameLst>
                                          <p:attrName>r</p:attrName>
                                        </p:attrNameLst>
                                      </p:cBhvr>
                                    </p:animRot>
                                    <p:animRot by="240000">
                                      <p:cBhvr>
                                        <p:cTn id="94" dur="100" fill="hold">
                                          <p:stCondLst>
                                            <p:cond delay="200"/>
                                          </p:stCondLst>
                                        </p:cTn>
                                        <p:tgtEl>
                                          <p:spTgt spid="84"/>
                                        </p:tgtEl>
                                        <p:attrNameLst>
                                          <p:attrName>r</p:attrName>
                                        </p:attrNameLst>
                                      </p:cBhvr>
                                    </p:animRot>
                                    <p:animRot by="-240000">
                                      <p:cBhvr>
                                        <p:cTn id="95" dur="100" fill="hold">
                                          <p:stCondLst>
                                            <p:cond delay="300"/>
                                          </p:stCondLst>
                                        </p:cTn>
                                        <p:tgtEl>
                                          <p:spTgt spid="84"/>
                                        </p:tgtEl>
                                        <p:attrNameLst>
                                          <p:attrName>r</p:attrName>
                                        </p:attrNameLst>
                                      </p:cBhvr>
                                    </p:animRot>
                                    <p:animRot by="120000">
                                      <p:cBhvr>
                                        <p:cTn id="96" dur="100" fill="hold">
                                          <p:stCondLst>
                                            <p:cond delay="400"/>
                                          </p:stCondLst>
                                        </p:cTn>
                                        <p:tgtEl>
                                          <p:spTgt spid="84"/>
                                        </p:tgtEl>
                                        <p:attrNameLst>
                                          <p:attrName>r</p:attrName>
                                        </p:attrNameLst>
                                      </p:cBhvr>
                                    </p:animRot>
                                  </p:childTnLst>
                                </p:cTn>
                              </p:par>
                            </p:childTnLst>
                          </p:cTn>
                        </p:par>
                        <p:par>
                          <p:cTn id="97" fill="hold">
                            <p:stCondLst>
                              <p:cond delay="8000"/>
                            </p:stCondLst>
                            <p:childTnLst>
                              <p:par>
                                <p:cTn id="98" presetID="18" presetClass="entr" presetSubtype="9" fill="hold" grpId="0" nodeType="afterEffect">
                                  <p:stCondLst>
                                    <p:cond delay="0"/>
                                  </p:stCondLst>
                                  <p:childTnLst>
                                    <p:set>
                                      <p:cBhvr>
                                        <p:cTn id="99" dur="1" fill="hold">
                                          <p:stCondLst>
                                            <p:cond delay="0"/>
                                          </p:stCondLst>
                                        </p:cTn>
                                        <p:tgtEl>
                                          <p:spTgt spid="85"/>
                                        </p:tgtEl>
                                        <p:attrNameLst>
                                          <p:attrName>style.visibility</p:attrName>
                                        </p:attrNameLst>
                                      </p:cBhvr>
                                      <p:to>
                                        <p:strVal val="visible"/>
                                      </p:to>
                                    </p:set>
                                    <p:animEffect transition="in" filter="strips(upLeft)">
                                      <p:cBhvr>
                                        <p:cTn id="10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7" grpId="0" animBg="1"/>
      <p:bldP spid="78" grpId="0" animBg="1"/>
      <p:bldP spid="78" grpId="1" animBg="1"/>
      <p:bldP spid="79" grpId="0" animBg="1"/>
      <p:bldP spid="79" grpId="1" animBg="1"/>
      <p:bldP spid="80" grpId="0"/>
      <p:bldP spid="81" grpId="0"/>
      <p:bldP spid="82" grpId="0" animBg="1"/>
      <p:bldP spid="82" grpId="1" animBg="1"/>
      <p:bldP spid="83" grpId="0"/>
      <p:bldP spid="84" grpId="0" animBg="1"/>
      <p:bldP spid="84" grpId="1" animBg="1"/>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0" name="Freeform 5"/>
          <p:cNvSpPr/>
          <p:nvPr/>
        </p:nvSpPr>
        <p:spPr bwMode="auto">
          <a:xfrm rot="5400000">
            <a:off x="4159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flip="none" rotWithShape="1">
            <a:gsLst>
              <a:gs pos="0">
                <a:srgbClr val="FF0000">
                  <a:shade val="30000"/>
                  <a:satMod val="115000"/>
                </a:srgbClr>
              </a:gs>
              <a:gs pos="50000">
                <a:srgbClr val="FF0000">
                  <a:shade val="67500"/>
                  <a:satMod val="115000"/>
                </a:srgbClr>
              </a:gs>
              <a:gs pos="100000">
                <a:srgbClr val="FF9900"/>
              </a:gs>
            </a:gsLst>
            <a:lin ang="10800000" scaled="1"/>
            <a:tileRect/>
          </a:gradFill>
          <a:ln>
            <a:noFill/>
          </a:ln>
        </p:spPr>
        <p:txBody>
          <a:bodyPr wrap="none" anchor="ctr"/>
          <a:lstStyle/>
          <a:p>
            <a:endParaRPr lang="zh-CN" altLang="en-US"/>
          </a:p>
        </p:txBody>
      </p:sp>
      <p:sp>
        <p:nvSpPr>
          <p:cNvPr id="22" name="Freeform 6"/>
          <p:cNvSpPr/>
          <p:nvPr/>
        </p:nvSpPr>
        <p:spPr bwMode="auto">
          <a:xfrm rot="5400000">
            <a:off x="31718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ln>
        </p:spPr>
        <p:txBody>
          <a:bodyPr wrap="none" anchor="ctr"/>
          <a:lstStyle/>
          <a:p>
            <a:endParaRPr lang="zh-CN" altLang="en-US"/>
          </a:p>
        </p:txBody>
      </p:sp>
      <p:sp>
        <p:nvSpPr>
          <p:cNvPr id="23" name="Freeform 7"/>
          <p:cNvSpPr/>
          <p:nvPr/>
        </p:nvSpPr>
        <p:spPr bwMode="auto">
          <a:xfrm rot="5400000">
            <a:off x="5926138" y="1698625"/>
            <a:ext cx="2878138" cy="2338387"/>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ln>
        </p:spPr>
        <p:txBody>
          <a:bodyPr wrap="none" anchor="ctr"/>
          <a:lstStyle/>
          <a:p>
            <a:endParaRPr lang="zh-CN" altLang="en-US"/>
          </a:p>
        </p:txBody>
      </p:sp>
      <p:sp>
        <p:nvSpPr>
          <p:cNvPr id="24" name="WordArt 8"/>
          <p:cNvSpPr>
            <a:spLocks noChangeArrowheads="1" noChangeShapeType="1" noTextEdit="1"/>
          </p:cNvSpPr>
          <p:nvPr/>
        </p:nvSpPr>
        <p:spPr bwMode="auto">
          <a:xfrm>
            <a:off x="1709738" y="1333500"/>
            <a:ext cx="211137" cy="3175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dirty="0">
                <a:solidFill>
                  <a:srgbClr val="FF0000"/>
                </a:solidFill>
                <a:latin typeface="Arial" panose="020B0604020202020204"/>
                <a:cs typeface="Arial" panose="020B0604020202020204"/>
              </a:rPr>
              <a:t>1</a:t>
            </a:r>
            <a:endParaRPr lang="zh-CN" altLang="en-US" sz="3600" b="1" kern="10" dirty="0">
              <a:solidFill>
                <a:srgbClr val="FF0000"/>
              </a:solidFill>
              <a:latin typeface="Arial" panose="020B0604020202020204"/>
              <a:cs typeface="Arial" panose="020B0604020202020204"/>
            </a:endParaRPr>
          </a:p>
        </p:txBody>
      </p:sp>
      <p:sp>
        <p:nvSpPr>
          <p:cNvPr id="25" name="WordArt 9"/>
          <p:cNvSpPr>
            <a:spLocks noChangeArrowheads="1" noChangeShapeType="1" noTextEdit="1"/>
          </p:cNvSpPr>
          <p:nvPr/>
        </p:nvSpPr>
        <p:spPr bwMode="auto">
          <a:xfrm>
            <a:off x="4460875" y="1333500"/>
            <a:ext cx="298450" cy="3175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panose="020B0604020202020204"/>
                <a:cs typeface="Arial" panose="020B0604020202020204"/>
              </a:rPr>
              <a:t>2</a:t>
            </a:r>
            <a:endParaRPr lang="zh-CN" altLang="en-US" sz="3600" b="1" kern="10">
              <a:solidFill>
                <a:srgbClr val="A6A6A6"/>
              </a:solidFill>
              <a:latin typeface="Arial" panose="020B0604020202020204"/>
              <a:cs typeface="Arial" panose="020B0604020202020204"/>
            </a:endParaRPr>
          </a:p>
        </p:txBody>
      </p:sp>
      <p:sp>
        <p:nvSpPr>
          <p:cNvPr id="26" name="WordArt 10"/>
          <p:cNvSpPr>
            <a:spLocks noChangeArrowheads="1" noChangeShapeType="1" noTextEdit="1"/>
          </p:cNvSpPr>
          <p:nvPr/>
        </p:nvSpPr>
        <p:spPr bwMode="auto">
          <a:xfrm>
            <a:off x="7215188" y="1333500"/>
            <a:ext cx="300037" cy="3175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panose="020B0604020202020204"/>
                <a:cs typeface="Arial" panose="020B0604020202020204"/>
              </a:rPr>
              <a:t>3</a:t>
            </a:r>
            <a:endParaRPr lang="zh-CN" altLang="en-US" sz="3600" b="1" kern="10">
              <a:solidFill>
                <a:srgbClr val="A6A6A6"/>
              </a:solidFill>
              <a:latin typeface="Arial" panose="020B0604020202020204"/>
              <a:cs typeface="Arial" panose="020B0604020202020204"/>
            </a:endParaRPr>
          </a:p>
        </p:txBody>
      </p:sp>
      <p:sp>
        <p:nvSpPr>
          <p:cNvPr id="27" name="Rectangle 11"/>
          <p:cNvSpPr>
            <a:spLocks noChangeArrowheads="1"/>
          </p:cNvSpPr>
          <p:nvPr/>
        </p:nvSpPr>
        <p:spPr bwMode="auto">
          <a:xfrm>
            <a:off x="8588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1600" b="1">
                <a:solidFill>
                  <a:srgbClr val="FFFFFF"/>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FFFFFF"/>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FFFFFF"/>
                </a:solidFill>
                <a:latin typeface="微软雅黑" panose="020B0503020204020204" pitchFamily="34" charset="-122"/>
              </a:rPr>
              <a:t>单击此处添加文字</a:t>
            </a:r>
          </a:p>
        </p:txBody>
      </p:sp>
      <p:sp>
        <p:nvSpPr>
          <p:cNvPr id="28" name="Rectangle 12"/>
          <p:cNvSpPr>
            <a:spLocks noChangeArrowheads="1"/>
          </p:cNvSpPr>
          <p:nvPr/>
        </p:nvSpPr>
        <p:spPr bwMode="auto">
          <a:xfrm>
            <a:off x="36147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p:txBody>
      </p:sp>
      <p:sp>
        <p:nvSpPr>
          <p:cNvPr id="29" name="Rectangle 13"/>
          <p:cNvSpPr>
            <a:spLocks noChangeArrowheads="1"/>
          </p:cNvSpPr>
          <p:nvPr/>
        </p:nvSpPr>
        <p:spPr bwMode="auto">
          <a:xfrm>
            <a:off x="6369050" y="2398713"/>
            <a:ext cx="1992313"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a:p>
            <a:pPr algn="ctr" eaLnBrk="1" hangingPunct="1">
              <a:spcBef>
                <a:spcPct val="50000"/>
              </a:spcBef>
              <a:buClrTx/>
              <a:buSzTx/>
            </a:pPr>
            <a:r>
              <a:rPr lang="zh-CN" altLang="en-US" sz="1600" b="1">
                <a:solidFill>
                  <a:srgbClr val="333333"/>
                </a:solidFill>
                <a:latin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anim calcmode="lin" valueType="num">
                                      <p:cBhvr>
                                        <p:cTn id="12" dur="500" fill="hold"/>
                                        <p:tgtEl>
                                          <p:spTgt spid="20"/>
                                        </p:tgtEl>
                                        <p:attrNameLst>
                                          <p:attrName>ppt_x</p:attrName>
                                        </p:attrNameLst>
                                      </p:cBhvr>
                                      <p:tavLst>
                                        <p:tav tm="0">
                                          <p:val>
                                            <p:strVal val="#ppt_x"/>
                                          </p:val>
                                        </p:tav>
                                        <p:tav tm="100000">
                                          <p:val>
                                            <p:strVal val="#ppt_x"/>
                                          </p:val>
                                        </p:tav>
                                      </p:tavLst>
                                    </p:anim>
                                    <p:anim calcmode="lin" valueType="num">
                                      <p:cBhvr>
                                        <p:cTn id="13" dur="5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360"/>
                                          </p:val>
                                        </p:tav>
                                        <p:tav tm="100000">
                                          <p:val>
                                            <p:fltVal val="0"/>
                                          </p:val>
                                        </p:tav>
                                      </p:tavLst>
                                    </p:anim>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47"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anim calcmode="lin" valueType="num">
                                      <p:cBhvr>
                                        <p:cTn id="29" dur="500" fill="hold"/>
                                        <p:tgtEl>
                                          <p:spTgt spid="22"/>
                                        </p:tgtEl>
                                        <p:attrNameLst>
                                          <p:attrName>ppt_x</p:attrName>
                                        </p:attrNameLst>
                                      </p:cBhvr>
                                      <p:tavLst>
                                        <p:tav tm="0">
                                          <p:val>
                                            <p:strVal val="#ppt_x"/>
                                          </p:val>
                                        </p:tav>
                                        <p:tav tm="100000">
                                          <p:val>
                                            <p:strVal val="#ppt_x"/>
                                          </p:val>
                                        </p:tav>
                                      </p:tavLst>
                                    </p:anim>
                                    <p:anim calcmode="lin" valueType="num">
                                      <p:cBhvr>
                                        <p:cTn id="30" dur="5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style.rotation</p:attrName>
                                        </p:attrNameLst>
                                      </p:cBhvr>
                                      <p:tavLst>
                                        <p:tav tm="0">
                                          <p:val>
                                            <p:fltVal val="360"/>
                                          </p:val>
                                        </p:tav>
                                        <p:tav tm="100000">
                                          <p:val>
                                            <p:fltVal val="0"/>
                                          </p:val>
                                        </p:tav>
                                      </p:tavLst>
                                    </p:anim>
                                    <p:animEffect transition="in" filter="fade">
                                      <p:cBhvr>
                                        <p:cTn id="37" dur="500"/>
                                        <p:tgtEl>
                                          <p:spTgt spid="25"/>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7"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anim calcmode="lin" valueType="num">
                                      <p:cBhvr>
                                        <p:cTn id="48" dur="500" fill="hold"/>
                                        <p:tgtEl>
                                          <p:spTgt spid="23"/>
                                        </p:tgtEl>
                                        <p:attrNameLst>
                                          <p:attrName>ppt_x</p:attrName>
                                        </p:attrNameLst>
                                      </p:cBhvr>
                                      <p:tavLst>
                                        <p:tav tm="0">
                                          <p:val>
                                            <p:strVal val="#ppt_x"/>
                                          </p:val>
                                        </p:tav>
                                        <p:tav tm="100000">
                                          <p:val>
                                            <p:strVal val="#ppt_x"/>
                                          </p:val>
                                        </p:tav>
                                      </p:tavLst>
                                    </p:anim>
                                    <p:anim calcmode="lin" valueType="num">
                                      <p:cBhvr>
                                        <p:cTn id="49" dur="5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9" presetClass="entr" presetSubtype="0" decel="10000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 calcmode="lin" valueType="num">
                                      <p:cBhvr>
                                        <p:cTn id="55" dur="500" fill="hold"/>
                                        <p:tgtEl>
                                          <p:spTgt spid="26"/>
                                        </p:tgtEl>
                                        <p:attrNameLst>
                                          <p:attrName>style.rotation</p:attrName>
                                        </p:attrNameLst>
                                      </p:cBhvr>
                                      <p:tavLst>
                                        <p:tav tm="0">
                                          <p:val>
                                            <p:fltVal val="360"/>
                                          </p:val>
                                        </p:tav>
                                        <p:tav tm="100000">
                                          <p:val>
                                            <p:fltVal val="0"/>
                                          </p:val>
                                        </p:tav>
                                      </p:tavLst>
                                    </p:anim>
                                    <p:animEffect transition="in" filter="fade">
                                      <p:cBhvr>
                                        <p:cTn id="56" dur="500"/>
                                        <p:tgtEl>
                                          <p:spTgt spid="26"/>
                                        </p:tgtEl>
                                      </p:cBhvr>
                                    </p:animEffect>
                                  </p:childTnLst>
                                </p:cTn>
                              </p:par>
                            </p:childTnLst>
                          </p:cTn>
                        </p:par>
                        <p:par>
                          <p:cTn id="57" fill="hold">
                            <p:stCondLst>
                              <p:cond delay="5500"/>
                            </p:stCondLst>
                            <p:childTnLst>
                              <p:par>
                                <p:cTn id="58" presetID="12" presetClass="entr" presetSubtype="2"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lide(from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animBg="1"/>
      <p:bldP spid="22" grpId="0" animBg="1"/>
      <p:bldP spid="23" grpId="0" animBg="1"/>
      <p:bldP spid="24" grpId="0"/>
      <p:bldP spid="25" grpId="0" animBg="1"/>
      <p:bldP spid="26" grpId="0" animBg="1"/>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1" name="齿轮1"/>
          <p:cNvSpPr/>
          <p:nvPr/>
        </p:nvSpPr>
        <p:spPr>
          <a:xfrm>
            <a:off x="3933616" y="2554624"/>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C80000"/>
          </a:solidFill>
          <a:ln w="25400" cap="flat" cmpd="sng" algn="ctr">
            <a:no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sz="2800" b="1" kern="0" dirty="0">
                <a:solidFill>
                  <a:sysClr val="window" lastClr="FFFFFF"/>
                </a:solidFill>
                <a:latin typeface="Calibri" panose="020F0502020204030204"/>
                <a:ea typeface="微软雅黑" panose="020B0503020204020204" pitchFamily="34" charset="-122"/>
              </a:rPr>
              <a:t>文本</a:t>
            </a:r>
            <a:r>
              <a:rPr lang="en-US" altLang="zh-CN" sz="2800" b="1" kern="0" dirty="0">
                <a:solidFill>
                  <a:sysClr val="window" lastClr="FFFFFF"/>
                </a:solidFill>
                <a:latin typeface="Calibri" panose="020F0502020204030204"/>
                <a:ea typeface="微软雅黑" panose="020B0503020204020204" pitchFamily="34" charset="-122"/>
              </a:rPr>
              <a:t>1</a:t>
            </a:r>
            <a:endParaRPr lang="zh-CN" altLang="en-US" sz="2800" b="1" kern="0" dirty="0">
              <a:solidFill>
                <a:sysClr val="window" lastClr="FFFFFF"/>
              </a:solidFill>
              <a:latin typeface="Calibri" panose="020F0502020204030204"/>
              <a:ea typeface="微软雅黑" panose="020B0503020204020204" pitchFamily="34" charset="-122"/>
            </a:endParaRPr>
          </a:p>
        </p:txBody>
      </p:sp>
      <p:sp>
        <p:nvSpPr>
          <p:cNvPr id="22" name="齿轮2"/>
          <p:cNvSpPr/>
          <p:nvPr/>
        </p:nvSpPr>
        <p:spPr>
          <a:xfrm>
            <a:off x="2694022" y="2039134"/>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a:solidFill>
                  <a:srgbClr val="4D4D4D"/>
                </a:solidFill>
                <a:latin typeface="微软雅黑" panose="020B0503020204020204" pitchFamily="34" charset="-122"/>
                <a:ea typeface="微软雅黑" panose="020B0503020204020204" pitchFamily="34" charset="-122"/>
              </a:rPr>
              <a:t>文本</a:t>
            </a:r>
            <a:r>
              <a:rPr lang="en-US" altLang="zh-CN" b="1" kern="0" dirty="0">
                <a:solidFill>
                  <a:srgbClr val="4D4D4D"/>
                </a:solidFill>
                <a:latin typeface="微软雅黑" panose="020B0503020204020204" pitchFamily="34" charset="-122"/>
                <a:ea typeface="微软雅黑" panose="020B0503020204020204" pitchFamily="34" charset="-122"/>
              </a:rPr>
              <a:t>2</a:t>
            </a:r>
            <a:endParaRPr lang="zh-CN" altLang="en-US" b="1" kern="0">
              <a:solidFill>
                <a:srgbClr val="4D4D4D"/>
              </a:solidFill>
              <a:latin typeface="微软雅黑" panose="020B0503020204020204" pitchFamily="34" charset="-122"/>
              <a:ea typeface="微软雅黑" panose="020B0503020204020204" pitchFamily="34" charset="-122"/>
            </a:endParaRPr>
          </a:p>
        </p:txBody>
      </p:sp>
      <p:sp>
        <p:nvSpPr>
          <p:cNvPr id="23" name="齿轮3"/>
          <p:cNvSpPr/>
          <p:nvPr/>
        </p:nvSpPr>
        <p:spPr>
          <a:xfrm>
            <a:off x="3425542" y="738654"/>
            <a:ext cx="1950720" cy="195072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a:solidFill>
                  <a:srgbClr val="4D4D4D"/>
                </a:solidFill>
                <a:latin typeface="微软雅黑" panose="020B0503020204020204" pitchFamily="34" charset="-122"/>
                <a:ea typeface="微软雅黑" panose="020B0503020204020204" pitchFamily="34" charset="-122"/>
              </a:rPr>
              <a:t>文本</a:t>
            </a:r>
            <a:r>
              <a:rPr lang="en-US" altLang="zh-CN" b="1" kern="0" dirty="0">
                <a:solidFill>
                  <a:srgbClr val="4D4D4D"/>
                </a:solidFill>
                <a:latin typeface="微软雅黑" panose="020B0503020204020204" pitchFamily="34" charset="-122"/>
                <a:ea typeface="微软雅黑" panose="020B0503020204020204" pitchFamily="34" charset="-122"/>
              </a:rPr>
              <a:t>3</a:t>
            </a:r>
            <a:endParaRPr lang="zh-CN" altLang="en-US" b="1" kern="0" dirty="0">
              <a:solidFill>
                <a:srgbClr val="4D4D4D"/>
              </a:solidFill>
              <a:latin typeface="微软雅黑" panose="020B0503020204020204" pitchFamily="34" charset="-122"/>
              <a:ea typeface="微软雅黑" panose="020B0503020204020204" pitchFamily="34" charset="-122"/>
            </a:endParaRPr>
          </a:p>
        </p:txBody>
      </p:sp>
      <p:sp>
        <p:nvSpPr>
          <p:cNvPr id="24" name="箭头1"/>
          <p:cNvSpPr/>
          <p:nvPr/>
        </p:nvSpPr>
        <p:spPr>
          <a:xfrm>
            <a:off x="3821207" y="2230974"/>
            <a:ext cx="2861057" cy="2861056"/>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25" name="箭头2"/>
          <p:cNvSpPr/>
          <p:nvPr/>
        </p:nvSpPr>
        <p:spPr>
          <a:xfrm>
            <a:off x="2406132" y="1680009"/>
            <a:ext cx="2078737" cy="2078736"/>
          </a:xfrm>
          <a:prstGeom prst="leftCircularArrow">
            <a:avLst>
              <a:gd name="adj1" fmla="val 6452"/>
              <a:gd name="adj2" fmla="val 429999"/>
              <a:gd name="adj3" fmla="val 10489124"/>
              <a:gd name="adj4" fmla="val 14837806"/>
              <a:gd name="adj5" fmla="val 7527"/>
            </a:avLst>
          </a:prstGeom>
          <a:solidFill>
            <a:srgbClr val="C80000"/>
          </a:solidFill>
          <a:ln w="25400" cap="flat" cmpd="sng" algn="ctr">
            <a:noFill/>
            <a:prstDash val="solid"/>
          </a:ln>
          <a:effectLst>
            <a:outerShdw blurRad="50800" dist="38100" algn="l" rotWithShape="0">
              <a:prstClr val="black">
                <a:alpha val="40000"/>
              </a:prstClr>
            </a:outerShdw>
          </a:effectLst>
        </p:spPr>
      </p:sp>
      <p:sp>
        <p:nvSpPr>
          <p:cNvPr id="26" name="箭头3"/>
          <p:cNvSpPr/>
          <p:nvPr/>
        </p:nvSpPr>
        <p:spPr>
          <a:xfrm>
            <a:off x="3236103" y="569323"/>
            <a:ext cx="2241297" cy="2241295"/>
          </a:xfrm>
          <a:prstGeom prst="circularArrow">
            <a:avLst>
              <a:gd name="adj1" fmla="val 5984"/>
              <a:gd name="adj2" fmla="val 394124"/>
              <a:gd name="adj3" fmla="val 13313824"/>
              <a:gd name="adj4" fmla="val 10508221"/>
              <a:gd name="adj5" fmla="val 6981"/>
            </a:avLst>
          </a:prstGeom>
          <a:solidFill>
            <a:srgbClr val="C80000"/>
          </a:solidFill>
          <a:ln w="25400" cap="flat" cmpd="sng" algn="ctr">
            <a:noFill/>
            <a:prstDash val="solid"/>
          </a:ln>
          <a:effectLst>
            <a:outerShdw blurRad="50800" dist="38100" algn="l" rotWithShape="0">
              <a:prstClr val="black">
                <a:alpha val="40000"/>
              </a:prstClr>
            </a:outerShdw>
          </a:effectLst>
        </p:spPr>
      </p:sp>
      <p:sp>
        <p:nvSpPr>
          <p:cNvPr id="27" name="Text Box 40"/>
          <p:cNvSpPr txBox="1">
            <a:spLocks noChangeArrowheads="1"/>
          </p:cNvSpPr>
          <p:nvPr/>
        </p:nvSpPr>
        <p:spPr bwMode="gray">
          <a:xfrm>
            <a:off x="581608" y="4083621"/>
            <a:ext cx="3255336" cy="609398"/>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p:txBody>
      </p:sp>
      <p:sp>
        <p:nvSpPr>
          <p:cNvPr id="28" name="Rectangle 11"/>
          <p:cNvSpPr>
            <a:spLocks noChangeArrowheads="1"/>
          </p:cNvSpPr>
          <p:nvPr/>
        </p:nvSpPr>
        <p:spPr bwMode="gray">
          <a:xfrm>
            <a:off x="655626" y="3706752"/>
            <a:ext cx="2500330" cy="358775"/>
          </a:xfrm>
          <a:prstGeom prst="rect">
            <a:avLst/>
          </a:prstGeom>
          <a:noFill/>
          <a:ln>
            <a:noFill/>
          </a:ln>
        </p:spPr>
        <p:txBody>
          <a:bodyPr lIns="0" tIns="0" rIns="0" bIns="0" anchor="ctr"/>
          <a:lstStyle/>
          <a:p>
            <a:pPr lvl="0">
              <a:lnSpc>
                <a:spcPct val="120000"/>
              </a:lnSpc>
              <a:defRPr/>
            </a:pP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单击此处输入小标题</a:t>
            </a:r>
          </a:p>
        </p:txBody>
      </p:sp>
      <p:sp>
        <p:nvSpPr>
          <p:cNvPr id="29" name="Text Box 40"/>
          <p:cNvSpPr txBox="1">
            <a:spLocks noChangeArrowheads="1"/>
          </p:cNvSpPr>
          <p:nvPr/>
        </p:nvSpPr>
        <p:spPr bwMode="gray">
          <a:xfrm>
            <a:off x="5421120" y="1441170"/>
            <a:ext cx="3255336" cy="609398"/>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p:txBody>
      </p:sp>
      <p:sp>
        <p:nvSpPr>
          <p:cNvPr id="32" name="Rectangle 11"/>
          <p:cNvSpPr>
            <a:spLocks noChangeArrowheads="1"/>
          </p:cNvSpPr>
          <p:nvPr/>
        </p:nvSpPr>
        <p:spPr bwMode="gray">
          <a:xfrm>
            <a:off x="5495139" y="1064301"/>
            <a:ext cx="2500330" cy="358775"/>
          </a:xfrm>
          <a:prstGeom prst="rect">
            <a:avLst/>
          </a:prstGeom>
          <a:noFill/>
          <a:ln>
            <a:noFill/>
          </a:ln>
        </p:spPr>
        <p:txBody>
          <a:bodyPr lIns="0" tIns="0" rIns="0" bIns="0" anchor="ctr"/>
          <a:lstStyle/>
          <a:p>
            <a:pPr lvl="0">
              <a:lnSpc>
                <a:spcPct val="120000"/>
              </a:lnSpc>
              <a:defRPr/>
            </a:pP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单击此处输入小标题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4)">
                                      <p:cBhvr>
                                        <p:cTn id="7" dur="1000"/>
                                        <p:tgtEl>
                                          <p:spTgt spid="3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par>
                          <p:cTn id="32" fill="hold">
                            <p:stCondLst>
                              <p:cond delay="4000"/>
                            </p:stCondLst>
                            <p:childTnLst>
                              <p:par>
                                <p:cTn id="33" presetID="8" presetClass="emph" presetSubtype="0" repeatCount="indefinite" fill="hold" grpId="1" nodeType="afterEffect">
                                  <p:stCondLst>
                                    <p:cond delay="0"/>
                                  </p:stCondLst>
                                  <p:childTnLst>
                                    <p:animRot by="21600000">
                                      <p:cBhvr>
                                        <p:cTn id="34" dur="3000" fill="hold"/>
                                        <p:tgtEl>
                                          <p:spTgt spid="21"/>
                                        </p:tgtEl>
                                        <p:attrNameLst>
                                          <p:attrName>r</p:attrName>
                                        </p:attrNameLst>
                                      </p:cBhvr>
                                    </p:animRot>
                                  </p:childTnLst>
                                </p:cTn>
                              </p:par>
                              <p:par>
                                <p:cTn id="35" presetID="8" presetClass="emph" presetSubtype="0" repeatCount="indefinite" fill="hold" grpId="1" nodeType="withEffect">
                                  <p:stCondLst>
                                    <p:cond delay="0"/>
                                  </p:stCondLst>
                                  <p:childTnLst>
                                    <p:animRot by="-21600000">
                                      <p:cBhvr>
                                        <p:cTn id="36" dur="2000" fill="hold"/>
                                        <p:tgtEl>
                                          <p:spTgt spid="22"/>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000" fill="hold"/>
                                        <p:tgtEl>
                                          <p:spTgt spid="23"/>
                                        </p:tgtEl>
                                        <p:attrNameLst>
                                          <p:attrName>r</p:attrName>
                                        </p:attrNameLst>
                                      </p:cBhvr>
                                    </p:animRot>
                                  </p:childTnLst>
                                </p:cTn>
                              </p:par>
                            </p:childTnLst>
                          </p:cTn>
                        </p:par>
                        <p:par>
                          <p:cTn id="39" fill="hold">
                            <p:stCondLst>
                              <p:cond delay="70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8"/>
                                        </p:tgtEl>
                                        <p:attrNameLst>
                                          <p:attrName>ppt_y</p:attrName>
                                        </p:attrNameLst>
                                      </p:cBhvr>
                                      <p:tavLst>
                                        <p:tav tm="0">
                                          <p:val>
                                            <p:strVal val="#ppt_y"/>
                                          </p:val>
                                        </p:tav>
                                        <p:tav tm="100000">
                                          <p:val>
                                            <p:strVal val="#ppt_y"/>
                                          </p:val>
                                        </p:tav>
                                      </p:tavLst>
                                    </p:anim>
                                    <p:anim calcmode="lin" valueType="num">
                                      <p:cBhvr>
                                        <p:cTn id="4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8"/>
                                        </p:tgtEl>
                                      </p:cBhvr>
                                    </p:animEffect>
                                  </p:childTnLst>
                                </p:cTn>
                              </p:par>
                            </p:childTnLst>
                          </p:cTn>
                        </p:par>
                        <p:par>
                          <p:cTn id="47" fill="hold">
                            <p:stCondLst>
                              <p:cond delay="7900"/>
                            </p:stCondLst>
                            <p:childTnLst>
                              <p:par>
                                <p:cTn id="48" presetID="42"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750"/>
                                        <p:tgtEl>
                                          <p:spTgt spid="27"/>
                                        </p:tgtEl>
                                      </p:cBhvr>
                                    </p:animEffect>
                                    <p:anim calcmode="lin" valueType="num">
                                      <p:cBhvr>
                                        <p:cTn id="51" dur="750" fill="hold"/>
                                        <p:tgtEl>
                                          <p:spTgt spid="27"/>
                                        </p:tgtEl>
                                        <p:attrNameLst>
                                          <p:attrName>ppt_x</p:attrName>
                                        </p:attrNameLst>
                                      </p:cBhvr>
                                      <p:tavLst>
                                        <p:tav tm="0">
                                          <p:val>
                                            <p:strVal val="#ppt_x"/>
                                          </p:val>
                                        </p:tav>
                                        <p:tav tm="100000">
                                          <p:val>
                                            <p:strVal val="#ppt_x"/>
                                          </p:val>
                                        </p:tav>
                                      </p:tavLst>
                                    </p:anim>
                                    <p:anim calcmode="lin" valueType="num">
                                      <p:cBhvr>
                                        <p:cTn id="52" dur="750" fill="hold"/>
                                        <p:tgtEl>
                                          <p:spTgt spid="27"/>
                                        </p:tgtEl>
                                        <p:attrNameLst>
                                          <p:attrName>ppt_y</p:attrName>
                                        </p:attrNameLst>
                                      </p:cBhvr>
                                      <p:tavLst>
                                        <p:tav tm="0">
                                          <p:val>
                                            <p:strVal val="#ppt_y+.1"/>
                                          </p:val>
                                        </p:tav>
                                        <p:tav tm="100000">
                                          <p:val>
                                            <p:strVal val="#ppt_y"/>
                                          </p:val>
                                        </p:tav>
                                      </p:tavLst>
                                    </p:anim>
                                  </p:childTnLst>
                                </p:cTn>
                              </p:par>
                            </p:childTnLst>
                          </p:cTn>
                        </p:par>
                        <p:par>
                          <p:cTn id="53" fill="hold">
                            <p:stCondLst>
                              <p:cond delay="89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2"/>
                                        </p:tgtEl>
                                        <p:attrNameLst>
                                          <p:attrName>ppt_y</p:attrName>
                                        </p:attrNameLst>
                                      </p:cBhvr>
                                      <p:tavLst>
                                        <p:tav tm="0">
                                          <p:val>
                                            <p:strVal val="#ppt_y"/>
                                          </p:val>
                                        </p:tav>
                                        <p:tav tm="100000">
                                          <p:val>
                                            <p:strVal val="#ppt_y"/>
                                          </p:val>
                                        </p:tav>
                                      </p:tavLst>
                                    </p:anim>
                                    <p:anim calcmode="lin" valueType="num">
                                      <p:cBhvr>
                                        <p:cTn id="58"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2"/>
                                        </p:tgtEl>
                                      </p:cBhvr>
                                    </p:animEffect>
                                  </p:childTnLst>
                                </p:cTn>
                              </p:par>
                            </p:childTnLst>
                          </p:cTn>
                        </p:par>
                        <p:par>
                          <p:cTn id="61" fill="hold">
                            <p:stCondLst>
                              <p:cond delay="9550"/>
                            </p:stCondLst>
                            <p:childTnLst>
                              <p:par>
                                <p:cTn id="62" presetID="42" presetClass="entr" presetSubtype="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750"/>
                                        <p:tgtEl>
                                          <p:spTgt spid="29"/>
                                        </p:tgtEl>
                                      </p:cBhvr>
                                    </p:animEffect>
                                    <p:anim calcmode="lin" valueType="num">
                                      <p:cBhvr>
                                        <p:cTn id="65" dur="750" fill="hold"/>
                                        <p:tgtEl>
                                          <p:spTgt spid="29"/>
                                        </p:tgtEl>
                                        <p:attrNameLst>
                                          <p:attrName>ppt_x</p:attrName>
                                        </p:attrNameLst>
                                      </p:cBhvr>
                                      <p:tavLst>
                                        <p:tav tm="0">
                                          <p:val>
                                            <p:strVal val="#ppt_x"/>
                                          </p:val>
                                        </p:tav>
                                        <p:tav tm="100000">
                                          <p:val>
                                            <p:strVal val="#ppt_x"/>
                                          </p:val>
                                        </p:tav>
                                      </p:tavLst>
                                    </p:anim>
                                    <p:anim calcmode="lin" valueType="num">
                                      <p:cBhvr>
                                        <p:cTn id="66"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1" grpId="0" animBg="1"/>
      <p:bldP spid="21" grpId="1" animBg="1"/>
      <p:bldP spid="22" grpId="0" animBg="1"/>
      <p:bldP spid="22" grpId="1" animBg="1"/>
      <p:bldP spid="23" grpId="0" animBg="1"/>
      <p:bldP spid="23" grpId="1" animBg="1"/>
      <p:bldP spid="27" grpId="0"/>
      <p:bldP spid="28" grpId="0"/>
      <p:bldP spid="29"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3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22" name="组合 21"/>
          <p:cNvGrpSpPr/>
          <p:nvPr/>
        </p:nvGrpSpPr>
        <p:grpSpPr>
          <a:xfrm>
            <a:off x="1060224" y="2835422"/>
            <a:ext cx="1711577" cy="1712209"/>
            <a:chOff x="855271" y="2835421"/>
            <a:chExt cx="1711577" cy="1712209"/>
          </a:xfrm>
        </p:grpSpPr>
        <p:grpSp>
          <p:nvGrpSpPr>
            <p:cNvPr id="23" name="组合 22"/>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25" name="泪滴形 24"/>
              <p:cNvSpPr/>
              <p:nvPr/>
            </p:nvSpPr>
            <p:spPr>
              <a:xfrm>
                <a:off x="1187624" y="4077072"/>
                <a:ext cx="1728192" cy="1728192"/>
              </a:xfrm>
              <a:prstGeom prst="teardrop">
                <a:avLst/>
              </a:prstGeom>
              <a:solidFill>
                <a:srgbClr val="FF6E00"/>
              </a:solidFill>
              <a:ln w="25400" cap="flat" cmpd="sng" algn="ctr">
                <a:noFill/>
                <a:prstDash val="solid"/>
              </a:ln>
              <a:effectLst/>
            </p:spPr>
            <p:txBody>
              <a:bodyPr anchor="ctr"/>
              <a:lstStyle/>
              <a:p>
                <a:pPr algn="ctr">
                  <a:defRPr/>
                </a:pPr>
                <a:endParaRPr lang="zh-CN" altLang="en-US" kern="0">
                  <a:solidFill>
                    <a:srgbClr val="FF0000"/>
                  </a:solidFill>
                  <a:latin typeface="+mj-ea"/>
                  <a:ea typeface="+mj-ea"/>
                </a:endParaRPr>
              </a:p>
            </p:txBody>
          </p:sp>
          <p:sp>
            <p:nvSpPr>
              <p:cNvPr id="26"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24" name="矩形​​ 45"/>
            <p:cNvSpPr>
              <a:spLocks noChangeArrowheads="1"/>
            </p:cNvSpPr>
            <p:nvPr/>
          </p:nvSpPr>
          <p:spPr bwMode="auto">
            <a:xfrm>
              <a:off x="1185637" y="3483792"/>
              <a:ext cx="869592"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dirty="0">
                  <a:solidFill>
                    <a:sysClr val="windowText" lastClr="000000"/>
                  </a:solidFill>
                  <a:latin typeface="+mj-ea"/>
                  <a:ea typeface="+mj-ea"/>
                  <a:cs typeface="Arial Unicode MS" pitchFamily="34" charset="-122"/>
                </a:rPr>
                <a:t>点击录</a:t>
              </a:r>
              <a:endParaRPr lang="en-US" altLang="zh-CN" sz="1700" kern="0" dirty="0">
                <a:solidFill>
                  <a:sysClr val="windowText" lastClr="000000"/>
                </a:solidFill>
                <a:latin typeface="+mj-ea"/>
                <a:ea typeface="+mj-ea"/>
                <a:cs typeface="Arial Unicode MS" pitchFamily="34" charset="-122"/>
              </a:endParaRPr>
            </a:p>
            <a:p>
              <a:pPr algn="ctr">
                <a:defRPr/>
              </a:pPr>
              <a:r>
                <a:rPr lang="zh-CN" altLang="en-US" sz="1700" kern="0" dirty="0">
                  <a:solidFill>
                    <a:sysClr val="windowText" lastClr="000000"/>
                  </a:solidFill>
                  <a:latin typeface="+mj-ea"/>
                  <a:ea typeface="+mj-ea"/>
                  <a:cs typeface="Arial Unicode MS" pitchFamily="34" charset="-122"/>
                </a:rPr>
                <a:t>入内容</a:t>
              </a:r>
            </a:p>
          </p:txBody>
        </p:sp>
      </p:grpSp>
      <p:grpSp>
        <p:nvGrpSpPr>
          <p:cNvPr id="27" name="组合 26"/>
          <p:cNvGrpSpPr/>
          <p:nvPr/>
        </p:nvGrpSpPr>
        <p:grpSpPr>
          <a:xfrm>
            <a:off x="2843808" y="2835420"/>
            <a:ext cx="1953851" cy="1954573"/>
            <a:chOff x="2672545" y="2835420"/>
            <a:chExt cx="1953852" cy="1954573"/>
          </a:xfrm>
        </p:grpSpPr>
        <p:grpSp>
          <p:nvGrpSpPr>
            <p:cNvPr id="28"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30" name="泪滴形 29"/>
              <p:cNvSpPr/>
              <p:nvPr/>
            </p:nvSpPr>
            <p:spPr>
              <a:xfrm>
                <a:off x="1187624" y="4077072"/>
                <a:ext cx="1728192" cy="1728192"/>
              </a:xfrm>
              <a:prstGeom prst="teardrop">
                <a:avLst/>
              </a:prstGeom>
              <a:solidFill>
                <a:srgbClr val="DE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31"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29" name="矩形​​ 46"/>
            <p:cNvSpPr>
              <a:spLocks noChangeArrowheads="1"/>
            </p:cNvSpPr>
            <p:nvPr/>
          </p:nvSpPr>
          <p:spPr bwMode="auto">
            <a:xfrm>
              <a:off x="3363912" y="3684002"/>
              <a:ext cx="869593"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a:solidFill>
                    <a:sysClr val="windowText" lastClr="000000"/>
                  </a:solidFill>
                  <a:latin typeface="+mj-ea"/>
                  <a:ea typeface="+mj-ea"/>
                  <a:cs typeface="Arial Unicode MS" pitchFamily="34" charset="-122"/>
                </a:rPr>
                <a:t>点击录</a:t>
              </a:r>
              <a:endParaRPr lang="en-US" altLang="zh-CN" sz="1700" kern="0">
                <a:solidFill>
                  <a:sysClr val="windowText" lastClr="000000"/>
                </a:solidFill>
                <a:latin typeface="+mj-ea"/>
                <a:ea typeface="+mj-ea"/>
                <a:cs typeface="Arial Unicode MS" pitchFamily="34" charset="-122"/>
              </a:endParaRPr>
            </a:p>
            <a:p>
              <a:pPr algn="ctr">
                <a:defRPr/>
              </a:pPr>
              <a:r>
                <a:rPr lang="zh-CN" altLang="en-US" sz="1700" kern="0">
                  <a:solidFill>
                    <a:sysClr val="windowText" lastClr="000000"/>
                  </a:solidFill>
                  <a:latin typeface="+mj-ea"/>
                  <a:ea typeface="+mj-ea"/>
                  <a:cs typeface="Arial Unicode MS" pitchFamily="34" charset="-122"/>
                </a:rPr>
                <a:t>入内容</a:t>
              </a:r>
            </a:p>
          </p:txBody>
        </p:sp>
      </p:grpSp>
      <p:grpSp>
        <p:nvGrpSpPr>
          <p:cNvPr id="32" name="组合 31"/>
          <p:cNvGrpSpPr/>
          <p:nvPr/>
        </p:nvGrpSpPr>
        <p:grpSpPr>
          <a:xfrm>
            <a:off x="1225503" y="1242749"/>
            <a:ext cx="1529694" cy="1529693"/>
            <a:chOff x="1009480" y="1242748"/>
            <a:chExt cx="1529694" cy="1529693"/>
          </a:xfrm>
        </p:grpSpPr>
        <p:sp>
          <p:nvSpPr>
            <p:cNvPr id="33" name="泪滴形 32"/>
            <p:cNvSpPr/>
            <p:nvPr/>
          </p:nvSpPr>
          <p:spPr bwMode="auto">
            <a:xfrm rot="10800000" flipH="1">
              <a:off x="1009480" y="1242748"/>
              <a:ext cx="1529694" cy="1529693"/>
            </a:xfrm>
            <a:prstGeom prst="teardrop">
              <a:avLst/>
            </a:prstGeom>
            <a:solidFill>
              <a:srgbClr val="FF9201"/>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34"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algn="ctr">
                <a:defRPr/>
              </a:pPr>
              <a:endParaRPr lang="zh-CN" altLang="en-US" kern="0">
                <a:solidFill>
                  <a:sysClr val="window" lastClr="FFFFFF"/>
                </a:solidFill>
                <a:latin typeface="+mj-ea"/>
                <a:ea typeface="+mj-ea"/>
              </a:endParaRPr>
            </a:p>
          </p:txBody>
        </p:sp>
        <p:sp>
          <p:nvSpPr>
            <p:cNvPr id="35" name="矩形​​ 43"/>
            <p:cNvSpPr>
              <a:spLocks noChangeArrowheads="1"/>
            </p:cNvSpPr>
            <p:nvPr/>
          </p:nvSpPr>
          <p:spPr bwMode="auto">
            <a:xfrm>
              <a:off x="1258795" y="1606816"/>
              <a:ext cx="723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400" kern="0" dirty="0">
                  <a:solidFill>
                    <a:sysClr val="windowText" lastClr="000000"/>
                  </a:solidFill>
                  <a:latin typeface="+mj-ea"/>
                  <a:ea typeface="+mj-ea"/>
                  <a:cs typeface="Arial Unicode MS" pitchFamily="34" charset="-122"/>
                </a:rPr>
                <a:t>点击录</a:t>
              </a:r>
              <a:endParaRPr lang="en-US" altLang="zh-CN" sz="1400" kern="0" dirty="0">
                <a:solidFill>
                  <a:sysClr val="windowText" lastClr="000000"/>
                </a:solidFill>
                <a:latin typeface="+mj-ea"/>
                <a:ea typeface="+mj-ea"/>
                <a:cs typeface="Arial Unicode MS" pitchFamily="34" charset="-122"/>
              </a:endParaRPr>
            </a:p>
            <a:p>
              <a:pPr algn="ctr">
                <a:defRPr/>
              </a:pPr>
              <a:r>
                <a:rPr lang="zh-CN" altLang="en-US" sz="1400" kern="0" dirty="0">
                  <a:solidFill>
                    <a:sysClr val="windowText" lastClr="000000"/>
                  </a:solidFill>
                  <a:latin typeface="+mj-ea"/>
                  <a:ea typeface="+mj-ea"/>
                  <a:cs typeface="Arial Unicode MS" pitchFamily="34" charset="-122"/>
                </a:rPr>
                <a:t>入内容</a:t>
              </a:r>
            </a:p>
          </p:txBody>
        </p:sp>
      </p:grpSp>
      <p:grpSp>
        <p:nvGrpSpPr>
          <p:cNvPr id="36" name="组合 35"/>
          <p:cNvGrpSpPr/>
          <p:nvPr/>
        </p:nvGrpSpPr>
        <p:grpSpPr>
          <a:xfrm>
            <a:off x="2843808" y="987575"/>
            <a:ext cx="1772592" cy="1773246"/>
            <a:chOff x="2662969" y="965760"/>
            <a:chExt cx="1772592" cy="1773246"/>
          </a:xfrm>
        </p:grpSpPr>
        <p:grpSp>
          <p:nvGrpSpPr>
            <p:cNvPr id="57" name="组合 11"/>
            <p:cNvGrpSpPr/>
            <p:nvPr/>
          </p:nvGrpSpPr>
          <p:grpSpPr bwMode="auto">
            <a:xfrm rot="16200000" flipH="1">
              <a:off x="2662642" y="966087"/>
              <a:ext cx="1773246" cy="1772592"/>
              <a:chOff x="1187624" y="4077072"/>
              <a:chExt cx="1728192" cy="1728192"/>
            </a:xfrm>
            <a:effectLst>
              <a:outerShdw blurRad="50800" dist="38100" dir="2700000" algn="tl" rotWithShape="0">
                <a:prstClr val="black">
                  <a:alpha val="40000"/>
                </a:prstClr>
              </a:outerShdw>
            </a:effectLst>
          </p:grpSpPr>
          <p:sp>
            <p:nvSpPr>
              <p:cNvPr id="59" name="泪滴形 58"/>
              <p:cNvSpPr/>
              <p:nvPr/>
            </p:nvSpPr>
            <p:spPr>
              <a:xfrm>
                <a:off x="1187624" y="4077072"/>
                <a:ext cx="1728192" cy="1728192"/>
              </a:xfrm>
              <a:prstGeom prst="teardrop">
                <a:avLst/>
              </a:prstGeom>
              <a:solidFill>
                <a:srgbClr val="C8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0"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58" name="矩形​​ 44"/>
            <p:cNvSpPr>
              <a:spLocks noChangeArrowheads="1"/>
            </p:cNvSpPr>
            <p:nvPr/>
          </p:nvSpPr>
          <p:spPr bwMode="auto">
            <a:xfrm>
              <a:off x="3265629" y="1374429"/>
              <a:ext cx="869593"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a:solidFill>
                    <a:sysClr val="windowText" lastClr="000000"/>
                  </a:solidFill>
                  <a:latin typeface="+mj-ea"/>
                  <a:ea typeface="+mj-ea"/>
                  <a:cs typeface="Arial Unicode MS" pitchFamily="34" charset="-122"/>
                </a:rPr>
                <a:t>点击录</a:t>
              </a:r>
              <a:endParaRPr lang="en-US" altLang="zh-CN" sz="1700" kern="0">
                <a:solidFill>
                  <a:sysClr val="windowText" lastClr="000000"/>
                </a:solidFill>
                <a:latin typeface="+mj-ea"/>
                <a:ea typeface="+mj-ea"/>
                <a:cs typeface="Arial Unicode MS" pitchFamily="34" charset="-122"/>
              </a:endParaRPr>
            </a:p>
            <a:p>
              <a:pPr algn="ctr">
                <a:defRPr/>
              </a:pPr>
              <a:r>
                <a:rPr lang="zh-CN" altLang="en-US" sz="1700" kern="0">
                  <a:solidFill>
                    <a:sysClr val="windowText" lastClr="000000"/>
                  </a:solidFill>
                  <a:latin typeface="+mj-ea"/>
                  <a:ea typeface="+mj-ea"/>
                  <a:cs typeface="Arial Unicode MS" pitchFamily="34" charset="-122"/>
                </a:rPr>
                <a:t>入内容</a:t>
              </a:r>
            </a:p>
          </p:txBody>
        </p:sp>
      </p:grpSp>
      <p:grpSp>
        <p:nvGrpSpPr>
          <p:cNvPr id="61" name="组合 60"/>
          <p:cNvGrpSpPr/>
          <p:nvPr/>
        </p:nvGrpSpPr>
        <p:grpSpPr>
          <a:xfrm>
            <a:off x="5406699" y="1261185"/>
            <a:ext cx="374462" cy="374462"/>
            <a:chOff x="1009480" y="1242748"/>
            <a:chExt cx="1529694" cy="1529693"/>
          </a:xfrm>
        </p:grpSpPr>
        <p:sp>
          <p:nvSpPr>
            <p:cNvPr id="62" name="泪滴形 61"/>
            <p:cNvSpPr/>
            <p:nvPr/>
          </p:nvSpPr>
          <p:spPr bwMode="auto">
            <a:xfrm rot="10800000" flipH="1">
              <a:off x="1009480" y="1242748"/>
              <a:ext cx="1529694" cy="1529693"/>
            </a:xfrm>
            <a:prstGeom prst="teardrop">
              <a:avLst/>
            </a:prstGeom>
            <a:solidFill>
              <a:srgbClr val="FF9201"/>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3"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algn="ctr">
                <a:defRPr/>
              </a:pPr>
              <a:endParaRPr lang="zh-CN" altLang="en-US" kern="0">
                <a:solidFill>
                  <a:sysClr val="window" lastClr="FFFFFF"/>
                </a:solidFill>
                <a:latin typeface="+mj-ea"/>
                <a:ea typeface="+mj-ea"/>
              </a:endParaRPr>
            </a:p>
          </p:txBody>
        </p:sp>
      </p:grpSp>
      <p:sp>
        <p:nvSpPr>
          <p:cNvPr id="64" name="Text Box 40"/>
          <p:cNvSpPr txBox="1">
            <a:spLocks noChangeArrowheads="1"/>
          </p:cNvSpPr>
          <p:nvPr/>
        </p:nvSpPr>
        <p:spPr bwMode="gray">
          <a:xfrm>
            <a:off x="5853169" y="1526588"/>
            <a:ext cx="3255336" cy="725332"/>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Rectangle 11"/>
          <p:cNvSpPr>
            <a:spLocks noChangeArrowheads="1"/>
          </p:cNvSpPr>
          <p:nvPr/>
        </p:nvSpPr>
        <p:spPr bwMode="gray">
          <a:xfrm>
            <a:off x="5945126" y="1224136"/>
            <a:ext cx="2500330"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grpSp>
        <p:nvGrpSpPr>
          <p:cNvPr id="66" name="组合 11"/>
          <p:cNvGrpSpPr/>
          <p:nvPr/>
        </p:nvGrpSpPr>
        <p:grpSpPr bwMode="auto">
          <a:xfrm rot="16200000" flipH="1">
            <a:off x="5399418" y="2190009"/>
            <a:ext cx="381812" cy="381672"/>
            <a:chOff x="1187622" y="4077075"/>
            <a:chExt cx="1728192" cy="1728193"/>
          </a:xfrm>
          <a:effectLst>
            <a:outerShdw blurRad="50800" dist="38100" dir="2700000" algn="tl" rotWithShape="0">
              <a:prstClr val="black">
                <a:alpha val="40000"/>
              </a:prstClr>
            </a:outerShdw>
          </a:effectLst>
        </p:grpSpPr>
        <p:sp>
          <p:nvSpPr>
            <p:cNvPr id="67" name="泪滴形 66"/>
            <p:cNvSpPr/>
            <p:nvPr/>
          </p:nvSpPr>
          <p:spPr>
            <a:xfrm>
              <a:off x="1187622" y="4077075"/>
              <a:ext cx="1728192" cy="1728193"/>
            </a:xfrm>
            <a:prstGeom prst="teardrop">
              <a:avLst/>
            </a:prstGeom>
            <a:solidFill>
              <a:srgbClr val="DE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8" name="椭圆​​ 13"/>
            <p:cNvSpPr/>
            <p:nvPr/>
          </p:nvSpPr>
          <p:spPr>
            <a:xfrm>
              <a:off x="1369737" y="4567119"/>
              <a:ext cx="1056027" cy="1056029"/>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69" name="Text Box 40"/>
          <p:cNvSpPr txBox="1">
            <a:spLocks noChangeArrowheads="1"/>
          </p:cNvSpPr>
          <p:nvPr/>
        </p:nvSpPr>
        <p:spPr bwMode="gray">
          <a:xfrm>
            <a:off x="5853169" y="2462693"/>
            <a:ext cx="3255336" cy="725332"/>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ectangle 11"/>
          <p:cNvSpPr>
            <a:spLocks noChangeArrowheads="1"/>
          </p:cNvSpPr>
          <p:nvPr/>
        </p:nvSpPr>
        <p:spPr bwMode="gray">
          <a:xfrm>
            <a:off x="5945126" y="2160239"/>
            <a:ext cx="2500330"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71" name="Text Box 40"/>
          <p:cNvSpPr txBox="1">
            <a:spLocks noChangeArrowheads="1"/>
          </p:cNvSpPr>
          <p:nvPr/>
        </p:nvSpPr>
        <p:spPr bwMode="gray">
          <a:xfrm>
            <a:off x="5853169" y="3306253"/>
            <a:ext cx="3255336" cy="725332"/>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ectangle 11"/>
          <p:cNvSpPr>
            <a:spLocks noChangeArrowheads="1"/>
          </p:cNvSpPr>
          <p:nvPr/>
        </p:nvSpPr>
        <p:spPr bwMode="gray">
          <a:xfrm>
            <a:off x="5945126" y="3003800"/>
            <a:ext cx="2500330"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73" name="Text Box 40"/>
          <p:cNvSpPr txBox="1">
            <a:spLocks noChangeArrowheads="1"/>
          </p:cNvSpPr>
          <p:nvPr/>
        </p:nvSpPr>
        <p:spPr bwMode="gray">
          <a:xfrm>
            <a:off x="5853169" y="4118876"/>
            <a:ext cx="3255336" cy="725332"/>
          </a:xfrm>
          <a:prstGeom prst="rect">
            <a:avLst/>
          </a:prstGeom>
          <a:noFill/>
          <a:ln w="9525">
            <a:noFill/>
            <a:miter lim="800000"/>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Rectangle 11"/>
          <p:cNvSpPr>
            <a:spLocks noChangeArrowheads="1"/>
          </p:cNvSpPr>
          <p:nvPr/>
        </p:nvSpPr>
        <p:spPr bwMode="gray">
          <a:xfrm>
            <a:off x="5945126" y="3869160"/>
            <a:ext cx="2500330"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grpSp>
        <p:nvGrpSpPr>
          <p:cNvPr id="75" name="组合 4"/>
          <p:cNvGrpSpPr/>
          <p:nvPr/>
        </p:nvGrpSpPr>
        <p:grpSpPr bwMode="auto">
          <a:xfrm>
            <a:off x="5383232" y="3037773"/>
            <a:ext cx="397928" cy="398074"/>
            <a:chOff x="1187624" y="4077072"/>
            <a:chExt cx="1728192" cy="1728192"/>
          </a:xfrm>
          <a:effectLst>
            <a:outerShdw blurRad="50800" dist="38100" dir="2700000" algn="tl" rotWithShape="0">
              <a:prstClr val="black">
                <a:alpha val="40000"/>
              </a:prstClr>
            </a:outerShdw>
          </a:effectLst>
        </p:grpSpPr>
        <p:sp>
          <p:nvSpPr>
            <p:cNvPr id="76" name="泪滴形 75"/>
            <p:cNvSpPr/>
            <p:nvPr/>
          </p:nvSpPr>
          <p:spPr>
            <a:xfrm>
              <a:off x="1187624" y="4077072"/>
              <a:ext cx="1728192" cy="1728192"/>
            </a:xfrm>
            <a:prstGeom prst="teardrop">
              <a:avLst/>
            </a:prstGeom>
            <a:solidFill>
              <a:srgbClr val="FF6E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77"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grpSp>
        <p:nvGrpSpPr>
          <p:cNvPr id="78" name="组合 5"/>
          <p:cNvGrpSpPr/>
          <p:nvPr/>
        </p:nvGrpSpPr>
        <p:grpSpPr bwMode="auto">
          <a:xfrm flipH="1">
            <a:off x="5378818" y="3867895"/>
            <a:ext cx="402343" cy="402491"/>
            <a:chOff x="1187624" y="4077072"/>
            <a:chExt cx="1728192" cy="1728192"/>
          </a:xfrm>
          <a:effectLst>
            <a:outerShdw blurRad="50800" dist="38100" dir="2700000" algn="tl" rotWithShape="0">
              <a:prstClr val="black">
                <a:alpha val="40000"/>
              </a:prstClr>
            </a:outerShdw>
          </a:effectLst>
        </p:grpSpPr>
        <p:sp>
          <p:nvSpPr>
            <p:cNvPr id="79" name="泪滴形 78"/>
            <p:cNvSpPr/>
            <p:nvPr/>
          </p:nvSpPr>
          <p:spPr>
            <a:xfrm>
              <a:off x="1187624" y="4077072"/>
              <a:ext cx="1728192" cy="1728192"/>
            </a:xfrm>
            <a:prstGeom prst="teardrop">
              <a:avLst/>
            </a:prstGeom>
            <a:solidFill>
              <a:srgbClr val="DE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8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8000">
        <p14:doors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4)">
                                      <p:cBhvr>
                                        <p:cTn id="7" dur="1000"/>
                                        <p:tgtEl>
                                          <p:spTgt spid="38"/>
                                        </p:tgtEl>
                                      </p:cBhvr>
                                    </p:animEffect>
                                  </p:childTnLst>
                                </p:cTn>
                              </p:par>
                            </p:childTnLst>
                          </p:cTn>
                        </p:par>
                        <p:par>
                          <p:cTn id="8" fill="hold">
                            <p:stCondLst>
                              <p:cond delay="1000"/>
                            </p:stCondLst>
                            <p:childTnLst>
                              <p:par>
                                <p:cTn id="9" presetID="2" presetClass="entr" presetSubtype="9"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0-#ppt_w/2"/>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3"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750" fill="hold"/>
                                        <p:tgtEl>
                                          <p:spTgt spid="36"/>
                                        </p:tgtEl>
                                        <p:attrNameLst>
                                          <p:attrName>ppt_x</p:attrName>
                                        </p:attrNameLst>
                                      </p:cBhvr>
                                      <p:tavLst>
                                        <p:tav tm="0">
                                          <p:val>
                                            <p:strVal val="1+#ppt_w/2"/>
                                          </p:val>
                                        </p:tav>
                                        <p:tav tm="100000">
                                          <p:val>
                                            <p:strVal val="#ppt_x"/>
                                          </p:val>
                                        </p:tav>
                                      </p:tavLst>
                                    </p:anim>
                                    <p:anim calcmode="lin" valueType="num">
                                      <p:cBhvr additive="base">
                                        <p:cTn id="17" dur="750" fill="hold"/>
                                        <p:tgtEl>
                                          <p:spTgt spid="36"/>
                                        </p:tgtEl>
                                        <p:attrNameLst>
                                          <p:attrName>ppt_y</p:attrName>
                                        </p:attrNameLst>
                                      </p:cBhvr>
                                      <p:tavLst>
                                        <p:tav tm="0">
                                          <p:val>
                                            <p:strVal val="0-#ppt_h/2"/>
                                          </p:val>
                                        </p:tav>
                                        <p:tav tm="100000">
                                          <p:val>
                                            <p:strVal val="#ppt_y"/>
                                          </p:val>
                                        </p:tav>
                                      </p:tavLst>
                                    </p:anim>
                                  </p:childTnLst>
                                </p:cTn>
                              </p:par>
                            </p:childTnLst>
                          </p:cTn>
                        </p:par>
                        <p:par>
                          <p:cTn id="18" fill="hold">
                            <p:stCondLst>
                              <p:cond delay="3000"/>
                            </p:stCondLst>
                            <p:childTnLst>
                              <p:par>
                                <p:cTn id="19" presetID="2" presetClass="entr" presetSubtype="1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750" fill="hold"/>
                                        <p:tgtEl>
                                          <p:spTgt spid="22"/>
                                        </p:tgtEl>
                                        <p:attrNameLst>
                                          <p:attrName>ppt_x</p:attrName>
                                        </p:attrNameLst>
                                      </p:cBhvr>
                                      <p:tavLst>
                                        <p:tav tm="0">
                                          <p:val>
                                            <p:strVal val="0-#ppt_w/2"/>
                                          </p:val>
                                        </p:tav>
                                        <p:tav tm="100000">
                                          <p:val>
                                            <p:strVal val="#ppt_x"/>
                                          </p:val>
                                        </p:tav>
                                      </p:tavLst>
                                    </p:anim>
                                    <p:anim calcmode="lin" valueType="num">
                                      <p:cBhvr additive="base">
                                        <p:cTn id="22" dur="75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4000"/>
                            </p:stCondLst>
                            <p:childTnLst>
                              <p:par>
                                <p:cTn id="24" presetID="2" presetClass="entr" presetSubtype="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750" fill="hold"/>
                                        <p:tgtEl>
                                          <p:spTgt spid="27"/>
                                        </p:tgtEl>
                                        <p:attrNameLst>
                                          <p:attrName>ppt_x</p:attrName>
                                        </p:attrNameLst>
                                      </p:cBhvr>
                                      <p:tavLst>
                                        <p:tav tm="0">
                                          <p:val>
                                            <p:strVal val="1+#ppt_w/2"/>
                                          </p:val>
                                        </p:tav>
                                        <p:tav tm="100000">
                                          <p:val>
                                            <p:strVal val="#ppt_x"/>
                                          </p:val>
                                        </p:tav>
                                      </p:tavLst>
                                    </p:anim>
                                    <p:anim calcmode="lin" valueType="num">
                                      <p:cBhvr additive="base">
                                        <p:cTn id="27" dur="750" fill="hold"/>
                                        <p:tgtEl>
                                          <p:spTgt spid="27"/>
                                        </p:tgtEl>
                                        <p:attrNameLst>
                                          <p:attrName>ppt_y</p:attrName>
                                        </p:attrNameLst>
                                      </p:cBhvr>
                                      <p:tavLst>
                                        <p:tav tm="0">
                                          <p:val>
                                            <p:strVal val="1+#ppt_h/2"/>
                                          </p:val>
                                        </p:tav>
                                        <p:tav tm="100000">
                                          <p:val>
                                            <p:strVal val="#ppt_y"/>
                                          </p:val>
                                        </p:tav>
                                      </p:tavLst>
                                    </p:anim>
                                  </p:childTnLst>
                                </p:cTn>
                              </p:par>
                            </p:childTnLst>
                          </p:cTn>
                        </p:par>
                        <p:par>
                          <p:cTn id="28" fill="hold">
                            <p:stCondLst>
                              <p:cond delay="5000"/>
                            </p:stCondLst>
                            <p:childTnLst>
                              <p:par>
                                <p:cTn id="29" presetID="42"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anim calcmode="lin" valueType="num">
                                      <p:cBhvr>
                                        <p:cTn id="32" dur="500" fill="hold"/>
                                        <p:tgtEl>
                                          <p:spTgt spid="61"/>
                                        </p:tgtEl>
                                        <p:attrNameLst>
                                          <p:attrName>ppt_x</p:attrName>
                                        </p:attrNameLst>
                                      </p:cBhvr>
                                      <p:tavLst>
                                        <p:tav tm="0">
                                          <p:val>
                                            <p:strVal val="#ppt_x"/>
                                          </p:val>
                                        </p:tav>
                                        <p:tav tm="100000">
                                          <p:val>
                                            <p:strVal val="#ppt_x"/>
                                          </p:val>
                                        </p:tav>
                                      </p:tavLst>
                                    </p:anim>
                                    <p:anim calcmode="lin" valueType="num">
                                      <p:cBhvr>
                                        <p:cTn id="33" dur="500" fill="hold"/>
                                        <p:tgtEl>
                                          <p:spTgt spid="61"/>
                                        </p:tgtEl>
                                        <p:attrNameLst>
                                          <p:attrName>ppt_y</p:attrName>
                                        </p:attrNameLst>
                                      </p:cBhvr>
                                      <p:tavLst>
                                        <p:tav tm="0">
                                          <p:val>
                                            <p:strVal val="#ppt_y+.1"/>
                                          </p:val>
                                        </p:tav>
                                        <p:tav tm="100000">
                                          <p:val>
                                            <p:strVal val="#ppt_y"/>
                                          </p:val>
                                        </p:tav>
                                      </p:tavLst>
                                    </p:anim>
                                  </p:childTnLst>
                                </p:cTn>
                              </p:par>
                            </p:childTnLst>
                          </p:cTn>
                        </p:par>
                        <p:par>
                          <p:cTn id="34" fill="hold">
                            <p:stCondLst>
                              <p:cond delay="5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5"/>
                                        </p:tgtEl>
                                        <p:attrNameLst>
                                          <p:attrName>ppt_y</p:attrName>
                                        </p:attrNameLst>
                                      </p:cBhvr>
                                      <p:tavLst>
                                        <p:tav tm="0">
                                          <p:val>
                                            <p:strVal val="#ppt_y"/>
                                          </p:val>
                                        </p:tav>
                                        <p:tav tm="100000">
                                          <p:val>
                                            <p:strVal val="#ppt_y"/>
                                          </p:val>
                                        </p:tav>
                                      </p:tavLst>
                                    </p:anim>
                                    <p:anim calcmode="lin" valueType="num">
                                      <p:cBhvr>
                                        <p:cTn id="3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5"/>
                                        </p:tgtEl>
                                      </p:cBhvr>
                                    </p:animEffect>
                                  </p:childTnLst>
                                </p:cTn>
                              </p:par>
                            </p:childTnLst>
                          </p:cTn>
                        </p:par>
                        <p:par>
                          <p:cTn id="42" fill="hold">
                            <p:stCondLst>
                              <p:cond delay="5349"/>
                            </p:stCondLst>
                            <p:childTnLst>
                              <p:par>
                                <p:cTn id="43" presetID="42" presetClass="entr" presetSubtype="0"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750"/>
                                        <p:tgtEl>
                                          <p:spTgt spid="64"/>
                                        </p:tgtEl>
                                      </p:cBhvr>
                                    </p:animEffect>
                                    <p:anim calcmode="lin" valueType="num">
                                      <p:cBhvr>
                                        <p:cTn id="46" dur="750" fill="hold"/>
                                        <p:tgtEl>
                                          <p:spTgt spid="64"/>
                                        </p:tgtEl>
                                        <p:attrNameLst>
                                          <p:attrName>ppt_x</p:attrName>
                                        </p:attrNameLst>
                                      </p:cBhvr>
                                      <p:tavLst>
                                        <p:tav tm="0">
                                          <p:val>
                                            <p:strVal val="#ppt_x"/>
                                          </p:val>
                                        </p:tav>
                                        <p:tav tm="100000">
                                          <p:val>
                                            <p:strVal val="#ppt_x"/>
                                          </p:val>
                                        </p:tav>
                                      </p:tavLst>
                                    </p:anim>
                                    <p:anim calcmode="lin" valueType="num">
                                      <p:cBhvr>
                                        <p:cTn id="47" dur="750" fill="hold"/>
                                        <p:tgtEl>
                                          <p:spTgt spid="64"/>
                                        </p:tgtEl>
                                        <p:attrNameLst>
                                          <p:attrName>ppt_y</p:attrName>
                                        </p:attrNameLst>
                                      </p:cBhvr>
                                      <p:tavLst>
                                        <p:tav tm="0">
                                          <p:val>
                                            <p:strVal val="#ppt_y+.1"/>
                                          </p:val>
                                        </p:tav>
                                        <p:tav tm="100000">
                                          <p:val>
                                            <p:strVal val="#ppt_y"/>
                                          </p:val>
                                        </p:tav>
                                      </p:tavLst>
                                    </p:anim>
                                  </p:childTnLst>
                                </p:cTn>
                              </p:par>
                            </p:childTnLst>
                          </p:cTn>
                        </p:par>
                        <p:par>
                          <p:cTn id="48" fill="hold">
                            <p:stCondLst>
                              <p:cond delay="6349"/>
                            </p:stCondLst>
                            <p:childTnLst>
                              <p:par>
                                <p:cTn id="49" presetID="42" presetClass="entr" presetSubtype="0"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750"/>
                                        <p:tgtEl>
                                          <p:spTgt spid="66"/>
                                        </p:tgtEl>
                                      </p:cBhvr>
                                    </p:animEffect>
                                    <p:anim calcmode="lin" valueType="num">
                                      <p:cBhvr>
                                        <p:cTn id="52" dur="750" fill="hold"/>
                                        <p:tgtEl>
                                          <p:spTgt spid="66"/>
                                        </p:tgtEl>
                                        <p:attrNameLst>
                                          <p:attrName>ppt_x</p:attrName>
                                        </p:attrNameLst>
                                      </p:cBhvr>
                                      <p:tavLst>
                                        <p:tav tm="0">
                                          <p:val>
                                            <p:strVal val="#ppt_x"/>
                                          </p:val>
                                        </p:tav>
                                        <p:tav tm="100000">
                                          <p:val>
                                            <p:strVal val="#ppt_x"/>
                                          </p:val>
                                        </p:tav>
                                      </p:tavLst>
                                    </p:anim>
                                    <p:anim calcmode="lin" valueType="num">
                                      <p:cBhvr>
                                        <p:cTn id="53" dur="750" fill="hold"/>
                                        <p:tgtEl>
                                          <p:spTgt spid="66"/>
                                        </p:tgtEl>
                                        <p:attrNameLst>
                                          <p:attrName>ppt_y</p:attrName>
                                        </p:attrNameLst>
                                      </p:cBhvr>
                                      <p:tavLst>
                                        <p:tav tm="0">
                                          <p:val>
                                            <p:strVal val="#ppt_y+.1"/>
                                          </p:val>
                                        </p:tav>
                                        <p:tav tm="100000">
                                          <p:val>
                                            <p:strVal val="#ppt_y"/>
                                          </p:val>
                                        </p:tav>
                                      </p:tavLst>
                                    </p:anim>
                                  </p:childTnLst>
                                </p:cTn>
                              </p:par>
                            </p:childTnLst>
                          </p:cTn>
                        </p:par>
                        <p:par>
                          <p:cTn id="54" fill="hold">
                            <p:stCondLst>
                              <p:cond delay="7349"/>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0"/>
                                        </p:tgtEl>
                                        <p:attrNameLst>
                                          <p:attrName>ppt_y</p:attrName>
                                        </p:attrNameLst>
                                      </p:cBhvr>
                                      <p:tavLst>
                                        <p:tav tm="0">
                                          <p:val>
                                            <p:strVal val="#ppt_y"/>
                                          </p:val>
                                        </p:tav>
                                        <p:tav tm="100000">
                                          <p:val>
                                            <p:strVal val="#ppt_y"/>
                                          </p:val>
                                        </p:tav>
                                      </p:tavLst>
                                    </p:anim>
                                    <p:anim calcmode="lin" valueType="num">
                                      <p:cBhvr>
                                        <p:cTn id="59"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0"/>
                                        </p:tgtEl>
                                      </p:cBhvr>
                                    </p:animEffect>
                                  </p:childTnLst>
                                </p:cTn>
                              </p:par>
                            </p:childTnLst>
                          </p:cTn>
                        </p:par>
                        <p:par>
                          <p:cTn id="62" fill="hold">
                            <p:stCondLst>
                              <p:cond delay="7699"/>
                            </p:stCondLst>
                            <p:childTnLst>
                              <p:par>
                                <p:cTn id="63" presetID="42"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750"/>
                                        <p:tgtEl>
                                          <p:spTgt spid="69"/>
                                        </p:tgtEl>
                                      </p:cBhvr>
                                    </p:animEffect>
                                    <p:anim calcmode="lin" valueType="num">
                                      <p:cBhvr>
                                        <p:cTn id="66" dur="750" fill="hold"/>
                                        <p:tgtEl>
                                          <p:spTgt spid="69"/>
                                        </p:tgtEl>
                                        <p:attrNameLst>
                                          <p:attrName>ppt_x</p:attrName>
                                        </p:attrNameLst>
                                      </p:cBhvr>
                                      <p:tavLst>
                                        <p:tav tm="0">
                                          <p:val>
                                            <p:strVal val="#ppt_x"/>
                                          </p:val>
                                        </p:tav>
                                        <p:tav tm="100000">
                                          <p:val>
                                            <p:strVal val="#ppt_x"/>
                                          </p:val>
                                        </p:tav>
                                      </p:tavLst>
                                    </p:anim>
                                    <p:anim calcmode="lin" valueType="num">
                                      <p:cBhvr>
                                        <p:cTn id="67" dur="750" fill="hold"/>
                                        <p:tgtEl>
                                          <p:spTgt spid="69"/>
                                        </p:tgtEl>
                                        <p:attrNameLst>
                                          <p:attrName>ppt_y</p:attrName>
                                        </p:attrNameLst>
                                      </p:cBhvr>
                                      <p:tavLst>
                                        <p:tav tm="0">
                                          <p:val>
                                            <p:strVal val="#ppt_y+.1"/>
                                          </p:val>
                                        </p:tav>
                                        <p:tav tm="100000">
                                          <p:val>
                                            <p:strVal val="#ppt_y"/>
                                          </p:val>
                                        </p:tav>
                                      </p:tavLst>
                                    </p:anim>
                                  </p:childTnLst>
                                </p:cTn>
                              </p:par>
                            </p:childTnLst>
                          </p:cTn>
                        </p:par>
                        <p:par>
                          <p:cTn id="68" fill="hold">
                            <p:stCondLst>
                              <p:cond delay="8699"/>
                            </p:stCondLst>
                            <p:childTnLst>
                              <p:par>
                                <p:cTn id="69" presetID="42" presetClass="entr" presetSubtype="0" fill="hold" nodeType="after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750"/>
                                        <p:tgtEl>
                                          <p:spTgt spid="75"/>
                                        </p:tgtEl>
                                      </p:cBhvr>
                                    </p:animEffect>
                                    <p:anim calcmode="lin" valueType="num">
                                      <p:cBhvr>
                                        <p:cTn id="72" dur="750" fill="hold"/>
                                        <p:tgtEl>
                                          <p:spTgt spid="75"/>
                                        </p:tgtEl>
                                        <p:attrNameLst>
                                          <p:attrName>ppt_x</p:attrName>
                                        </p:attrNameLst>
                                      </p:cBhvr>
                                      <p:tavLst>
                                        <p:tav tm="0">
                                          <p:val>
                                            <p:strVal val="#ppt_x"/>
                                          </p:val>
                                        </p:tav>
                                        <p:tav tm="100000">
                                          <p:val>
                                            <p:strVal val="#ppt_x"/>
                                          </p:val>
                                        </p:tav>
                                      </p:tavLst>
                                    </p:anim>
                                    <p:anim calcmode="lin" valueType="num">
                                      <p:cBhvr>
                                        <p:cTn id="73" dur="750" fill="hold"/>
                                        <p:tgtEl>
                                          <p:spTgt spid="75"/>
                                        </p:tgtEl>
                                        <p:attrNameLst>
                                          <p:attrName>ppt_y</p:attrName>
                                        </p:attrNameLst>
                                      </p:cBhvr>
                                      <p:tavLst>
                                        <p:tav tm="0">
                                          <p:val>
                                            <p:strVal val="#ppt_y+.1"/>
                                          </p:val>
                                        </p:tav>
                                        <p:tav tm="100000">
                                          <p:val>
                                            <p:strVal val="#ppt_y"/>
                                          </p:val>
                                        </p:tav>
                                      </p:tavLst>
                                    </p:anim>
                                  </p:childTnLst>
                                </p:cTn>
                              </p:par>
                            </p:childTnLst>
                          </p:cTn>
                        </p:par>
                        <p:par>
                          <p:cTn id="74" fill="hold">
                            <p:stCondLst>
                              <p:cond delay="969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72"/>
                                        </p:tgtEl>
                                        <p:attrNameLst>
                                          <p:attrName>ppt_y</p:attrName>
                                        </p:attrNameLst>
                                      </p:cBhvr>
                                      <p:tavLst>
                                        <p:tav tm="0">
                                          <p:val>
                                            <p:strVal val="#ppt_y"/>
                                          </p:val>
                                        </p:tav>
                                        <p:tav tm="100000">
                                          <p:val>
                                            <p:strVal val="#ppt_y"/>
                                          </p:val>
                                        </p:tav>
                                      </p:tavLst>
                                    </p:anim>
                                    <p:anim calcmode="lin" valueType="num">
                                      <p:cBhvr>
                                        <p:cTn id="7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72"/>
                                        </p:tgtEl>
                                      </p:cBhvr>
                                    </p:animEffect>
                                  </p:childTnLst>
                                </p:cTn>
                              </p:par>
                            </p:childTnLst>
                          </p:cTn>
                        </p:par>
                        <p:par>
                          <p:cTn id="82" fill="hold">
                            <p:stCondLst>
                              <p:cond delay="10049"/>
                            </p:stCondLst>
                            <p:childTnLst>
                              <p:par>
                                <p:cTn id="83" presetID="42" presetClass="entr" presetSubtype="0" fill="hold" grpId="0" nodeType="after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750"/>
                                        <p:tgtEl>
                                          <p:spTgt spid="71"/>
                                        </p:tgtEl>
                                      </p:cBhvr>
                                    </p:animEffect>
                                    <p:anim calcmode="lin" valueType="num">
                                      <p:cBhvr>
                                        <p:cTn id="86" dur="750" fill="hold"/>
                                        <p:tgtEl>
                                          <p:spTgt spid="71"/>
                                        </p:tgtEl>
                                        <p:attrNameLst>
                                          <p:attrName>ppt_x</p:attrName>
                                        </p:attrNameLst>
                                      </p:cBhvr>
                                      <p:tavLst>
                                        <p:tav tm="0">
                                          <p:val>
                                            <p:strVal val="#ppt_x"/>
                                          </p:val>
                                        </p:tav>
                                        <p:tav tm="100000">
                                          <p:val>
                                            <p:strVal val="#ppt_x"/>
                                          </p:val>
                                        </p:tav>
                                      </p:tavLst>
                                    </p:anim>
                                    <p:anim calcmode="lin" valueType="num">
                                      <p:cBhvr>
                                        <p:cTn id="87" dur="750" fill="hold"/>
                                        <p:tgtEl>
                                          <p:spTgt spid="71"/>
                                        </p:tgtEl>
                                        <p:attrNameLst>
                                          <p:attrName>ppt_y</p:attrName>
                                        </p:attrNameLst>
                                      </p:cBhvr>
                                      <p:tavLst>
                                        <p:tav tm="0">
                                          <p:val>
                                            <p:strVal val="#ppt_y+.1"/>
                                          </p:val>
                                        </p:tav>
                                        <p:tav tm="100000">
                                          <p:val>
                                            <p:strVal val="#ppt_y"/>
                                          </p:val>
                                        </p:tav>
                                      </p:tavLst>
                                    </p:anim>
                                  </p:childTnLst>
                                </p:cTn>
                              </p:par>
                            </p:childTnLst>
                          </p:cTn>
                        </p:par>
                        <p:par>
                          <p:cTn id="88" fill="hold">
                            <p:stCondLst>
                              <p:cond delay="11049"/>
                            </p:stCondLst>
                            <p:childTnLst>
                              <p:par>
                                <p:cTn id="89" presetID="42" presetClass="entr" presetSubtype="0" fill="hold"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fade">
                                      <p:cBhvr>
                                        <p:cTn id="91" dur="750"/>
                                        <p:tgtEl>
                                          <p:spTgt spid="78"/>
                                        </p:tgtEl>
                                      </p:cBhvr>
                                    </p:animEffect>
                                    <p:anim calcmode="lin" valueType="num">
                                      <p:cBhvr>
                                        <p:cTn id="92" dur="750" fill="hold"/>
                                        <p:tgtEl>
                                          <p:spTgt spid="78"/>
                                        </p:tgtEl>
                                        <p:attrNameLst>
                                          <p:attrName>ppt_x</p:attrName>
                                        </p:attrNameLst>
                                      </p:cBhvr>
                                      <p:tavLst>
                                        <p:tav tm="0">
                                          <p:val>
                                            <p:strVal val="#ppt_x"/>
                                          </p:val>
                                        </p:tav>
                                        <p:tav tm="100000">
                                          <p:val>
                                            <p:strVal val="#ppt_x"/>
                                          </p:val>
                                        </p:tav>
                                      </p:tavLst>
                                    </p:anim>
                                    <p:anim calcmode="lin" valueType="num">
                                      <p:cBhvr>
                                        <p:cTn id="93" dur="750" fill="hold"/>
                                        <p:tgtEl>
                                          <p:spTgt spid="78"/>
                                        </p:tgtEl>
                                        <p:attrNameLst>
                                          <p:attrName>ppt_y</p:attrName>
                                        </p:attrNameLst>
                                      </p:cBhvr>
                                      <p:tavLst>
                                        <p:tav tm="0">
                                          <p:val>
                                            <p:strVal val="#ppt_y+.1"/>
                                          </p:val>
                                        </p:tav>
                                        <p:tav tm="100000">
                                          <p:val>
                                            <p:strVal val="#ppt_y"/>
                                          </p:val>
                                        </p:tav>
                                      </p:tavLst>
                                    </p:anim>
                                  </p:childTnLst>
                                </p:cTn>
                              </p:par>
                            </p:childTnLst>
                          </p:cTn>
                        </p:par>
                        <p:par>
                          <p:cTn id="94" fill="hold">
                            <p:stCondLst>
                              <p:cond delay="12049"/>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74"/>
                                        </p:tgtEl>
                                        <p:attrNameLst>
                                          <p:attrName>ppt_y</p:attrName>
                                        </p:attrNameLst>
                                      </p:cBhvr>
                                      <p:tavLst>
                                        <p:tav tm="0">
                                          <p:val>
                                            <p:strVal val="#ppt_y"/>
                                          </p:val>
                                        </p:tav>
                                        <p:tav tm="100000">
                                          <p:val>
                                            <p:strVal val="#ppt_y"/>
                                          </p:val>
                                        </p:tav>
                                      </p:tavLst>
                                    </p:anim>
                                    <p:anim calcmode="lin" valueType="num">
                                      <p:cBhvr>
                                        <p:cTn id="9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74"/>
                                        </p:tgtEl>
                                      </p:cBhvr>
                                    </p:animEffect>
                                  </p:childTnLst>
                                </p:cTn>
                              </p:par>
                            </p:childTnLst>
                          </p:cTn>
                        </p:par>
                        <p:par>
                          <p:cTn id="102" fill="hold">
                            <p:stCondLst>
                              <p:cond delay="12399"/>
                            </p:stCondLst>
                            <p:childTnLst>
                              <p:par>
                                <p:cTn id="103" presetID="42" presetClass="entr" presetSubtype="0" fill="hold" grpId="0" nodeType="after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750"/>
                                        <p:tgtEl>
                                          <p:spTgt spid="73"/>
                                        </p:tgtEl>
                                      </p:cBhvr>
                                    </p:animEffect>
                                    <p:anim calcmode="lin" valueType="num">
                                      <p:cBhvr>
                                        <p:cTn id="106" dur="750" fill="hold"/>
                                        <p:tgtEl>
                                          <p:spTgt spid="73"/>
                                        </p:tgtEl>
                                        <p:attrNameLst>
                                          <p:attrName>ppt_x</p:attrName>
                                        </p:attrNameLst>
                                      </p:cBhvr>
                                      <p:tavLst>
                                        <p:tav tm="0">
                                          <p:val>
                                            <p:strVal val="#ppt_x"/>
                                          </p:val>
                                        </p:tav>
                                        <p:tav tm="100000">
                                          <p:val>
                                            <p:strVal val="#ppt_x"/>
                                          </p:val>
                                        </p:tav>
                                      </p:tavLst>
                                    </p:anim>
                                    <p:anim calcmode="lin" valueType="num">
                                      <p:cBhvr>
                                        <p:cTn id="107" dur="75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4" grpId="0"/>
      <p:bldP spid="65" grpId="0"/>
      <p:bldP spid="69" grpId="0"/>
      <p:bldP spid="70" grpId="0"/>
      <p:bldP spid="71" grpId="0"/>
      <p:bldP spid="72" grpId="0"/>
      <p:bldP spid="73" grpId="0"/>
      <p:bldP spid="7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6" name="Freeform 14"/>
          <p:cNvSpPr/>
          <p:nvPr/>
        </p:nvSpPr>
        <p:spPr bwMode="auto">
          <a:xfrm rot="13500000">
            <a:off x="2702962" y="1976913"/>
            <a:ext cx="920055" cy="1512602"/>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accent2"/>
          </a:solidFill>
          <a:ln w="0">
            <a:noFill/>
            <a:prstDash val="solid"/>
            <a:round/>
          </a:ln>
          <a:effectLst>
            <a:outerShdw algn="tl" rotWithShape="0">
              <a:schemeClr val="bg1"/>
            </a:outerShdw>
          </a:effec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7" name="Freeform 6"/>
          <p:cNvSpPr/>
          <p:nvPr/>
        </p:nvSpPr>
        <p:spPr bwMode="auto">
          <a:xfrm>
            <a:off x="-27545" y="1801955"/>
            <a:ext cx="9280065" cy="2462947"/>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accent2"/>
          </a:solidFill>
          <a:ln w="0">
            <a:noFill/>
            <a:prstDash val="solid"/>
            <a:round/>
          </a:ln>
          <a:effectLst>
            <a:outerShdw algn="tl" rotWithShape="0">
              <a:schemeClr val="bg1"/>
            </a:outerShdw>
          </a:effec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8" name="Freeform 13"/>
          <p:cNvSpPr/>
          <p:nvPr/>
        </p:nvSpPr>
        <p:spPr bwMode="auto">
          <a:xfrm>
            <a:off x="5479537" y="2879139"/>
            <a:ext cx="1344434" cy="34644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accent2"/>
          </a:solidFill>
          <a:ln w="0">
            <a:noFill/>
            <a:prstDash val="solid"/>
            <a:round/>
          </a:ln>
          <a:effectLst>
            <a:outerShdw algn="tl" rotWithShape="0">
              <a:schemeClr val="bg1"/>
            </a:outerShdw>
          </a:effec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nvGrpSpPr>
          <p:cNvPr id="39" name="Group 19"/>
          <p:cNvGrpSpPr/>
          <p:nvPr/>
        </p:nvGrpSpPr>
        <p:grpSpPr>
          <a:xfrm>
            <a:off x="620524" y="2704718"/>
            <a:ext cx="1503204" cy="967021"/>
            <a:chOff x="620524" y="2667382"/>
            <a:chExt cx="1503204" cy="967021"/>
          </a:xfrm>
        </p:grpSpPr>
        <p:sp>
          <p:nvSpPr>
            <p:cNvPr id="40" name="Rectangle 26"/>
            <p:cNvSpPr/>
            <p:nvPr/>
          </p:nvSpPr>
          <p:spPr bwMode="auto">
            <a:xfrm>
              <a:off x="624488" y="2888984"/>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9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42" name="Freeform 13"/>
          <p:cNvSpPr/>
          <p:nvPr/>
        </p:nvSpPr>
        <p:spPr bwMode="auto">
          <a:xfrm rot="5910658">
            <a:off x="6060917" y="1802017"/>
            <a:ext cx="1030906" cy="34644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accent2"/>
          </a:solidFill>
          <a:ln w="0">
            <a:noFill/>
            <a:prstDash val="solid"/>
            <a:round/>
          </a:ln>
          <a:effectLst>
            <a:outerShdw algn="tl" rotWithShape="0">
              <a:schemeClr val="bg1"/>
            </a:outerShdw>
          </a:effec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nvGrpSpPr>
          <p:cNvPr id="43" name="Group 129"/>
          <p:cNvGrpSpPr/>
          <p:nvPr/>
        </p:nvGrpSpPr>
        <p:grpSpPr>
          <a:xfrm>
            <a:off x="2199267" y="1928801"/>
            <a:ext cx="1362945" cy="829608"/>
            <a:chOff x="696724" y="2587801"/>
            <a:chExt cx="1362945" cy="829608"/>
          </a:xfrm>
        </p:grpSpPr>
        <p:sp>
          <p:nvSpPr>
            <p:cNvPr id="44" name="Rectangle 26"/>
            <p:cNvSpPr/>
            <p:nvPr/>
          </p:nvSpPr>
          <p:spPr bwMode="auto">
            <a:xfrm>
              <a:off x="696724" y="2818571"/>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a:lnSpc>
                  <a:spcPct val="114000"/>
                </a:lnSpc>
              </a:pPr>
              <a:r>
                <a:rPr lang="zh-CN" alt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8" name="Rectangle 27"/>
            <p:cNvSpPr/>
            <p:nvPr/>
          </p:nvSpPr>
          <p:spPr bwMode="auto">
            <a:xfrm>
              <a:off x="696724" y="2587801"/>
              <a:ext cx="1362945" cy="15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a:lnSpc>
                  <a:spcPct val="80000"/>
                </a:lnSpc>
              </a:pPr>
              <a:r>
                <a:rPr lang="zh-CN" altLang="en-US" sz="160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79" name="Group 132"/>
          <p:cNvGrpSpPr/>
          <p:nvPr/>
        </p:nvGrpSpPr>
        <p:grpSpPr>
          <a:xfrm>
            <a:off x="4912480" y="1223467"/>
            <a:ext cx="1362945" cy="808658"/>
            <a:chOff x="696724" y="2640481"/>
            <a:chExt cx="1362945" cy="808658"/>
          </a:xfrm>
        </p:grpSpPr>
        <p:sp>
          <p:nvSpPr>
            <p:cNvPr id="80" name="Rectangle 26"/>
            <p:cNvSpPr/>
            <p:nvPr/>
          </p:nvSpPr>
          <p:spPr bwMode="auto">
            <a:xfrm>
              <a:off x="696724" y="2850301"/>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a:lnSpc>
                  <a:spcPct val="114000"/>
                </a:lnSpc>
              </a:pPr>
              <a:r>
                <a:rPr lang="zh-CN" alt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1" name="Rectangle 27"/>
            <p:cNvSpPr/>
            <p:nvPr/>
          </p:nvSpPr>
          <p:spPr bwMode="auto">
            <a:xfrm>
              <a:off x="696724" y="2640481"/>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a:lnSpc>
                  <a:spcPct val="80000"/>
                </a:lnSpc>
              </a:pPr>
              <a:r>
                <a:rPr lang="zh-CN" altLang="en-US" sz="160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2" name="Group 135"/>
          <p:cNvGrpSpPr/>
          <p:nvPr/>
        </p:nvGrpSpPr>
        <p:grpSpPr>
          <a:xfrm>
            <a:off x="4644008" y="3959771"/>
            <a:ext cx="1512168" cy="844227"/>
            <a:chOff x="539448" y="2596586"/>
            <a:chExt cx="1512168" cy="844227"/>
          </a:xfrm>
        </p:grpSpPr>
        <p:sp>
          <p:nvSpPr>
            <p:cNvPr id="83" name="Rectangle 26"/>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4" name="Rectangle 27"/>
            <p:cNvSpPr/>
            <p:nvPr/>
          </p:nvSpPr>
          <p:spPr bwMode="auto">
            <a:xfrm>
              <a:off x="539448" y="2596586"/>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5" name="Group 138"/>
          <p:cNvGrpSpPr/>
          <p:nvPr/>
        </p:nvGrpSpPr>
        <p:grpSpPr>
          <a:xfrm>
            <a:off x="6588224" y="3574224"/>
            <a:ext cx="1499240" cy="817595"/>
            <a:chOff x="552376" y="2623218"/>
            <a:chExt cx="1499240" cy="817595"/>
          </a:xfrm>
        </p:grpSpPr>
        <p:sp>
          <p:nvSpPr>
            <p:cNvPr id="86" name="Rectangle 26"/>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7" name="Rectangle 27"/>
            <p:cNvSpPr/>
            <p:nvPr/>
          </p:nvSpPr>
          <p:spPr bwMode="auto">
            <a:xfrm>
              <a:off x="568616" y="2623218"/>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8" name="Group 141"/>
          <p:cNvGrpSpPr/>
          <p:nvPr/>
        </p:nvGrpSpPr>
        <p:grpSpPr>
          <a:xfrm>
            <a:off x="7380312" y="2159571"/>
            <a:ext cx="1499240" cy="807725"/>
            <a:chOff x="552376" y="2633088"/>
            <a:chExt cx="1499240" cy="807725"/>
          </a:xfrm>
        </p:grpSpPr>
        <p:sp>
          <p:nvSpPr>
            <p:cNvPr id="89" name="Rectangle 26"/>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0" name="Rectangle 27"/>
            <p:cNvSpPr/>
            <p:nvPr/>
          </p:nvSpPr>
          <p:spPr bwMode="auto">
            <a:xfrm>
              <a:off x="557583" y="2633088"/>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91" name="Group 15"/>
          <p:cNvGrpSpPr/>
          <p:nvPr/>
        </p:nvGrpSpPr>
        <p:grpSpPr>
          <a:xfrm>
            <a:off x="6590322" y="2976786"/>
            <a:ext cx="467298" cy="467298"/>
            <a:chOff x="6590322" y="2740893"/>
            <a:chExt cx="467298" cy="467298"/>
          </a:xfrm>
        </p:grpSpPr>
        <p:sp>
          <p:nvSpPr>
            <p:cNvPr id="92"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3"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94" name="Group 1"/>
          <p:cNvGrpSpPr/>
          <p:nvPr/>
        </p:nvGrpSpPr>
        <p:grpSpPr>
          <a:xfrm>
            <a:off x="1066082" y="2054561"/>
            <a:ext cx="465007" cy="467298"/>
            <a:chOff x="1066082" y="1818668"/>
            <a:chExt cx="465007" cy="467298"/>
          </a:xfrm>
        </p:grpSpPr>
        <p:sp>
          <p:nvSpPr>
            <p:cNvPr id="95"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6"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97" name="Group 2"/>
          <p:cNvGrpSpPr/>
          <p:nvPr/>
        </p:nvGrpSpPr>
        <p:grpSpPr>
          <a:xfrm>
            <a:off x="3635896" y="2061023"/>
            <a:ext cx="465007" cy="465007"/>
            <a:chOff x="3635896" y="1825130"/>
            <a:chExt cx="465007" cy="465007"/>
          </a:xfrm>
        </p:grpSpPr>
        <p:sp>
          <p:nvSpPr>
            <p:cNvPr id="98"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9"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00" name="Group 17"/>
          <p:cNvGrpSpPr/>
          <p:nvPr/>
        </p:nvGrpSpPr>
        <p:grpSpPr>
          <a:xfrm>
            <a:off x="6365383" y="1223467"/>
            <a:ext cx="467298" cy="465007"/>
            <a:chOff x="6365383" y="987574"/>
            <a:chExt cx="467298" cy="465007"/>
          </a:xfrm>
        </p:grpSpPr>
        <p:sp>
          <p:nvSpPr>
            <p:cNvPr id="101"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02"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03" name="Group 3"/>
          <p:cNvGrpSpPr/>
          <p:nvPr/>
        </p:nvGrpSpPr>
        <p:grpSpPr>
          <a:xfrm>
            <a:off x="4770914" y="3326814"/>
            <a:ext cx="465007" cy="469589"/>
            <a:chOff x="4770914" y="3090921"/>
            <a:chExt cx="465007" cy="469589"/>
          </a:xfrm>
        </p:grpSpPr>
        <p:sp>
          <p:nvSpPr>
            <p:cNvPr id="104"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05"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06" name="Group 18"/>
          <p:cNvGrpSpPr/>
          <p:nvPr/>
        </p:nvGrpSpPr>
        <p:grpSpPr>
          <a:xfrm>
            <a:off x="7596336" y="1574425"/>
            <a:ext cx="467298" cy="467298"/>
            <a:chOff x="7850778" y="1338532"/>
            <a:chExt cx="467298" cy="467298"/>
          </a:xfrm>
        </p:grpSpPr>
        <p:sp>
          <p:nvSpPr>
            <p:cNvPr id="107" name="Freeform 12"/>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08"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p:cTn id="17" dur="500" fill="hold"/>
                                        <p:tgtEl>
                                          <p:spTgt spid="94"/>
                                        </p:tgtEl>
                                        <p:attrNameLst>
                                          <p:attrName>ppt_w</p:attrName>
                                        </p:attrNameLst>
                                      </p:cBhvr>
                                      <p:tavLst>
                                        <p:tav tm="0">
                                          <p:val>
                                            <p:fltVal val="0"/>
                                          </p:val>
                                        </p:tav>
                                        <p:tav tm="100000">
                                          <p:val>
                                            <p:strVal val="#ppt_w"/>
                                          </p:val>
                                        </p:tav>
                                      </p:tavLst>
                                    </p:anim>
                                    <p:anim calcmode="lin" valueType="num">
                                      <p:cBhvr>
                                        <p:cTn id="18" dur="500" fill="hold"/>
                                        <p:tgtEl>
                                          <p:spTgt spid="94"/>
                                        </p:tgtEl>
                                        <p:attrNameLst>
                                          <p:attrName>ppt_h</p:attrName>
                                        </p:attrNameLst>
                                      </p:cBhvr>
                                      <p:tavLst>
                                        <p:tav tm="0">
                                          <p:val>
                                            <p:fltVal val="0"/>
                                          </p:val>
                                        </p:tav>
                                        <p:tav tm="100000">
                                          <p:val>
                                            <p:strVal val="#ppt_h"/>
                                          </p:val>
                                        </p:tav>
                                      </p:tavLst>
                                    </p:anim>
                                    <p:animEffect transition="in" filter="fade">
                                      <p:cBhvr>
                                        <p:cTn id="19" dur="500"/>
                                        <p:tgtEl>
                                          <p:spTgt spid="9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53" presetClass="entr" presetSubtype="16"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3"/>
                                        </p:tgtEl>
                                        <p:attrNameLst>
                                          <p:attrName>style.visibility</p:attrName>
                                        </p:attrNameLst>
                                      </p:cBhvr>
                                      <p:to>
                                        <p:strVal val="visible"/>
                                      </p:to>
                                    </p:set>
                                    <p:anim calcmode="lin" valueType="num">
                                      <p:cBhvr>
                                        <p:cTn id="42" dur="500" fill="hold"/>
                                        <p:tgtEl>
                                          <p:spTgt spid="103"/>
                                        </p:tgtEl>
                                        <p:attrNameLst>
                                          <p:attrName>ppt_w</p:attrName>
                                        </p:attrNameLst>
                                      </p:cBhvr>
                                      <p:tavLst>
                                        <p:tav tm="0">
                                          <p:val>
                                            <p:fltVal val="0"/>
                                          </p:val>
                                        </p:tav>
                                        <p:tav tm="100000">
                                          <p:val>
                                            <p:strVal val="#ppt_w"/>
                                          </p:val>
                                        </p:tav>
                                      </p:tavLst>
                                    </p:anim>
                                    <p:anim calcmode="lin" valueType="num">
                                      <p:cBhvr>
                                        <p:cTn id="43" dur="500" fill="hold"/>
                                        <p:tgtEl>
                                          <p:spTgt spid="103"/>
                                        </p:tgtEl>
                                        <p:attrNameLst>
                                          <p:attrName>ppt_h</p:attrName>
                                        </p:attrNameLst>
                                      </p:cBhvr>
                                      <p:tavLst>
                                        <p:tav tm="0">
                                          <p:val>
                                            <p:fltVal val="0"/>
                                          </p:val>
                                        </p:tav>
                                        <p:tav tm="100000">
                                          <p:val>
                                            <p:strVal val="#ppt_h"/>
                                          </p:val>
                                        </p:tav>
                                      </p:tavLst>
                                    </p:anim>
                                    <p:animEffect transition="in" filter="fade">
                                      <p:cBhvr>
                                        <p:cTn id="44" dur="500"/>
                                        <p:tgtEl>
                                          <p:spTgt spid="103"/>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wipe(up)">
                                      <p:cBhvr>
                                        <p:cTn id="48" dur="500"/>
                                        <p:tgtEl>
                                          <p:spTgt spid="8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53" presetClass="entr" presetSubtype="16" fill="hold" nodeType="withEffect">
                                  <p:stCondLst>
                                    <p:cond delay="0"/>
                                  </p:stCondLst>
                                  <p:childTnLst>
                                    <p:set>
                                      <p:cBhvr>
                                        <p:cTn id="55" dur="1" fill="hold">
                                          <p:stCondLst>
                                            <p:cond delay="0"/>
                                          </p:stCondLst>
                                        </p:cTn>
                                        <p:tgtEl>
                                          <p:spTgt spid="91"/>
                                        </p:tgtEl>
                                        <p:attrNameLst>
                                          <p:attrName>style.visibility</p:attrName>
                                        </p:attrNameLst>
                                      </p:cBhvr>
                                      <p:to>
                                        <p:strVal val="visible"/>
                                      </p:to>
                                    </p:set>
                                    <p:anim calcmode="lin" valueType="num">
                                      <p:cBhvr>
                                        <p:cTn id="56" dur="500" fill="hold"/>
                                        <p:tgtEl>
                                          <p:spTgt spid="91"/>
                                        </p:tgtEl>
                                        <p:attrNameLst>
                                          <p:attrName>ppt_w</p:attrName>
                                        </p:attrNameLst>
                                      </p:cBhvr>
                                      <p:tavLst>
                                        <p:tav tm="0">
                                          <p:val>
                                            <p:fltVal val="0"/>
                                          </p:val>
                                        </p:tav>
                                        <p:tav tm="100000">
                                          <p:val>
                                            <p:strVal val="#ppt_w"/>
                                          </p:val>
                                        </p:tav>
                                      </p:tavLst>
                                    </p:anim>
                                    <p:anim calcmode="lin" valueType="num">
                                      <p:cBhvr>
                                        <p:cTn id="57" dur="500" fill="hold"/>
                                        <p:tgtEl>
                                          <p:spTgt spid="91"/>
                                        </p:tgtEl>
                                        <p:attrNameLst>
                                          <p:attrName>ppt_h</p:attrName>
                                        </p:attrNameLst>
                                      </p:cBhvr>
                                      <p:tavLst>
                                        <p:tav tm="0">
                                          <p:val>
                                            <p:fltVal val="0"/>
                                          </p:val>
                                        </p:tav>
                                        <p:tav tm="100000">
                                          <p:val>
                                            <p:strVal val="#ppt_h"/>
                                          </p:val>
                                        </p:tav>
                                      </p:tavLst>
                                    </p:anim>
                                    <p:animEffect transition="in" filter="fade">
                                      <p:cBhvr>
                                        <p:cTn id="58" dur="500"/>
                                        <p:tgtEl>
                                          <p:spTgt spid="91"/>
                                        </p:tgtEl>
                                      </p:cBhvr>
                                    </p:animEffect>
                                  </p:childTnLst>
                                </p:cTn>
                              </p:par>
                            </p:childTnLst>
                          </p:cTn>
                        </p:par>
                        <p:par>
                          <p:cTn id="59" fill="hold">
                            <p:stCondLst>
                              <p:cond delay="500"/>
                            </p:stCondLst>
                            <p:childTnLst>
                              <p:par>
                                <p:cTn id="60" presetID="22" presetClass="entr" presetSubtype="1" fill="hold" nodeType="afterEffect">
                                  <p:stCondLst>
                                    <p:cond delay="0"/>
                                  </p:stCondLst>
                                  <p:childTnLst>
                                    <p:set>
                                      <p:cBhvr>
                                        <p:cTn id="61" dur="1" fill="hold">
                                          <p:stCondLst>
                                            <p:cond delay="0"/>
                                          </p:stCondLst>
                                        </p:cTn>
                                        <p:tgtEl>
                                          <p:spTgt spid="85"/>
                                        </p:tgtEl>
                                        <p:attrNameLst>
                                          <p:attrName>style.visibility</p:attrName>
                                        </p:attrNameLst>
                                      </p:cBhvr>
                                      <p:to>
                                        <p:strVal val="visible"/>
                                      </p:to>
                                    </p:set>
                                    <p:animEffect transition="in" filter="wipe(up)">
                                      <p:cBhvr>
                                        <p:cTn id="62" dur="500"/>
                                        <p:tgtEl>
                                          <p:spTgt spid="8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down)">
                                      <p:cBhvr>
                                        <p:cTn id="67" dur="500"/>
                                        <p:tgtEl>
                                          <p:spTgt spid="42"/>
                                        </p:tgtEl>
                                      </p:cBhvr>
                                    </p:animEffect>
                                  </p:childTnLst>
                                </p:cTn>
                              </p:par>
                              <p:par>
                                <p:cTn id="68" presetID="53" presetClass="entr" presetSubtype="16"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500" fill="hold"/>
                                        <p:tgtEl>
                                          <p:spTgt spid="100"/>
                                        </p:tgtEl>
                                        <p:attrNameLst>
                                          <p:attrName>ppt_w</p:attrName>
                                        </p:attrNameLst>
                                      </p:cBhvr>
                                      <p:tavLst>
                                        <p:tav tm="0">
                                          <p:val>
                                            <p:fltVal val="0"/>
                                          </p:val>
                                        </p:tav>
                                        <p:tav tm="100000">
                                          <p:val>
                                            <p:strVal val="#ppt_w"/>
                                          </p:val>
                                        </p:tav>
                                      </p:tavLst>
                                    </p:anim>
                                    <p:anim calcmode="lin" valueType="num">
                                      <p:cBhvr>
                                        <p:cTn id="71" dur="500" fill="hold"/>
                                        <p:tgtEl>
                                          <p:spTgt spid="100"/>
                                        </p:tgtEl>
                                        <p:attrNameLst>
                                          <p:attrName>ppt_h</p:attrName>
                                        </p:attrNameLst>
                                      </p:cBhvr>
                                      <p:tavLst>
                                        <p:tav tm="0">
                                          <p:val>
                                            <p:fltVal val="0"/>
                                          </p:val>
                                        </p:tav>
                                        <p:tav tm="100000">
                                          <p:val>
                                            <p:strVal val="#ppt_h"/>
                                          </p:val>
                                        </p:tav>
                                      </p:tavLst>
                                    </p:anim>
                                    <p:animEffect transition="in" filter="fade">
                                      <p:cBhvr>
                                        <p:cTn id="72" dur="500"/>
                                        <p:tgtEl>
                                          <p:spTgt spid="100"/>
                                        </p:tgtEl>
                                      </p:cBhvr>
                                    </p:animEffect>
                                  </p:childTnLst>
                                </p:cTn>
                              </p:par>
                            </p:childTnLst>
                          </p:cTn>
                        </p:par>
                        <p:par>
                          <p:cTn id="73" fill="hold">
                            <p:stCondLst>
                              <p:cond delay="500"/>
                            </p:stCondLst>
                            <p:childTnLst>
                              <p:par>
                                <p:cTn id="74" presetID="22" presetClass="entr" presetSubtype="1" fill="hold"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wipe(up)">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500"/>
                            </p:stCondLst>
                            <p:childTnLst>
                              <p:par>
                                <p:cTn id="85" presetID="22" presetClass="entr" presetSubtype="1" fill="hold"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up)">
                                      <p:cBhvr>
                                        <p:cTn id="8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6" grpId="0" animBg="1"/>
      <p:bldP spid="37" grpId="0" animBg="1"/>
      <p:bldP spid="38" grpId="0" animBg="1"/>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38" name="组合 37"/>
          <p:cNvGrpSpPr/>
          <p:nvPr/>
        </p:nvGrpSpPr>
        <p:grpSpPr>
          <a:xfrm>
            <a:off x="7156834" y="2162161"/>
            <a:ext cx="1577802" cy="1309123"/>
            <a:chOff x="7737176" y="3044094"/>
            <a:chExt cx="1677511" cy="1374579"/>
          </a:xfrm>
        </p:grpSpPr>
        <p:grpSp>
          <p:nvGrpSpPr>
            <p:cNvPr id="39" name="组合 38"/>
            <p:cNvGrpSpPr/>
            <p:nvPr/>
          </p:nvGrpSpPr>
          <p:grpSpPr>
            <a:xfrm>
              <a:off x="7737176" y="3044094"/>
              <a:ext cx="1677511" cy="1374579"/>
              <a:chOff x="7647017" y="2699415"/>
              <a:chExt cx="2617944" cy="2145185"/>
            </a:xfrm>
          </p:grpSpPr>
          <p:sp>
            <p:nvSpPr>
              <p:cNvPr id="41"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863600">
                  <a:defRPr/>
                </a:pPr>
                <a:endParaRPr lang="zh-CN" altLang="en-US" sz="1700" b="0" kern="0" dirty="0">
                  <a:solidFill>
                    <a:sysClr val="windowText" lastClr="000000"/>
                  </a:solidFill>
                  <a:latin typeface="Arial" panose="020B0604020202020204" pitchFamily="34" charset="0"/>
                  <a:ea typeface="微软雅黑" panose="020B0503020204020204" pitchFamily="34" charset="-122"/>
                </a:endParaRPr>
              </a:p>
            </p:txBody>
          </p:sp>
          <p:sp>
            <p:nvSpPr>
              <p:cNvPr id="42" name="Oval 19"/>
              <p:cNvSpPr>
                <a:spLocks noChangeArrowheads="1"/>
              </p:cNvSpPr>
              <p:nvPr/>
            </p:nvSpPr>
            <p:spPr bwMode="auto">
              <a:xfrm>
                <a:off x="8011516" y="2699415"/>
                <a:ext cx="1931237" cy="1931674"/>
              </a:xfrm>
              <a:prstGeom prst="ellipse">
                <a:avLst/>
              </a:prstGeom>
              <a:solidFill>
                <a:schemeClr val="accent2"/>
              </a:solidFill>
              <a:ln w="25400" cap="flat" cmpd="sng" algn="ctr">
                <a:noFill/>
                <a:prstDash val="solid"/>
              </a:ln>
              <a:effectLst/>
            </p:spPr>
            <p:txBody>
              <a:bodyPr rtlCol="0" anchor="ctr"/>
              <a:lstStyle/>
              <a:p>
                <a:pPr algn="ctr"/>
                <a:endParaRPr lang="zh-CN" altLang="en-US" sz="2000" b="0"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未知"/>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863600">
                  <a:defRPr/>
                </a:pPr>
                <a:endParaRPr lang="zh-CN" altLang="en-US" sz="1700" b="0" kern="0" dirty="0">
                  <a:solidFill>
                    <a:sysClr val="windowText" lastClr="000000"/>
                  </a:solidFill>
                  <a:latin typeface="Arial" panose="020B0604020202020204" pitchFamily="34" charset="0"/>
                  <a:ea typeface="微软雅黑" panose="020B0503020204020204" pitchFamily="34" charset="-122"/>
                </a:endParaRPr>
              </a:p>
            </p:txBody>
          </p:sp>
        </p:grpSp>
        <p:sp>
          <p:nvSpPr>
            <p:cNvPr id="40" name="TextBox 39"/>
            <p:cNvSpPr txBox="1"/>
            <p:nvPr/>
          </p:nvSpPr>
          <p:spPr>
            <a:xfrm>
              <a:off x="7998203" y="3341756"/>
              <a:ext cx="1094384" cy="644747"/>
            </a:xfrm>
            <a:prstGeom prst="rect">
              <a:avLst/>
            </a:prstGeom>
            <a:noFill/>
          </p:spPr>
          <p:txBody>
            <a:bodyPr wrap="none" rtlCol="0">
              <a:spAutoFit/>
            </a:bodyPr>
            <a:lstStyle/>
            <a:p>
              <a:pPr defTabSz="863600">
                <a:defRPr/>
              </a:pPr>
              <a:r>
                <a:rPr lang="en-US" altLang="zh-CN" sz="3400" b="0" i="1" kern="0" dirty="0">
                  <a:solidFill>
                    <a:sysClr val="window" lastClr="FFFFFF"/>
                  </a:solidFill>
                  <a:latin typeface="Impact" panose="020B0806030902050204" pitchFamily="34" charset="0"/>
                  <a:ea typeface="微软雅黑" panose="020B0503020204020204" pitchFamily="34" charset="-122"/>
                </a:rPr>
                <a:t>201</a:t>
              </a:r>
              <a:r>
                <a:rPr lang="en-US" sz="3400" b="0" i="1" kern="0" dirty="0">
                  <a:solidFill>
                    <a:sysClr val="window" lastClr="FFFFFF"/>
                  </a:solidFill>
                  <a:latin typeface="Impact" panose="020B0806030902050204" pitchFamily="34" charset="0"/>
                  <a:ea typeface="微软雅黑" panose="020B0503020204020204" pitchFamily="34" charset="-122"/>
                </a:rPr>
                <a:t>9</a:t>
              </a:r>
            </a:p>
          </p:txBody>
        </p:sp>
      </p:grpSp>
      <p:sp>
        <p:nvSpPr>
          <p:cNvPr id="44" name="AutoShape 7"/>
          <p:cNvSpPr>
            <a:spLocks noChangeArrowheads="1"/>
          </p:cNvSpPr>
          <p:nvPr/>
        </p:nvSpPr>
        <p:spPr bwMode="auto">
          <a:xfrm>
            <a:off x="539552" y="2354691"/>
            <a:ext cx="6437171" cy="872369"/>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p:spPr>
        <p:txBody>
          <a:bodyPr wrap="none" lIns="86371" tIns="43186" rIns="86371" bIns="43186" anchor="ctr"/>
          <a:lstStyle/>
          <a:p>
            <a:pPr marL="337185" indent="-337185">
              <a:lnSpc>
                <a:spcPct val="120000"/>
              </a:lnSpc>
              <a:defRPr/>
            </a:pPr>
            <a:endParaRPr lang="zh-CN" altLang="en-US" sz="1100" b="0" kern="0" dirty="0">
              <a:solidFill>
                <a:srgbClr val="646464"/>
              </a:solidFill>
              <a:latin typeface="Arial" panose="020B0604020202020204" pitchFamily="34" charset="0"/>
              <a:ea typeface="微软雅黑" panose="020B0503020204020204" pitchFamily="34" charset="-122"/>
            </a:endParaRPr>
          </a:p>
        </p:txBody>
      </p:sp>
      <p:sp>
        <p:nvSpPr>
          <p:cNvPr id="45" name="AutoShape 8"/>
          <p:cNvSpPr>
            <a:spLocks noChangeArrowheads="1"/>
          </p:cNvSpPr>
          <p:nvPr/>
        </p:nvSpPr>
        <p:spPr bwMode="auto">
          <a:xfrm>
            <a:off x="4945078" y="2342232"/>
            <a:ext cx="533608" cy="893535"/>
          </a:xfrm>
          <a:prstGeom prst="chevron">
            <a:avLst>
              <a:gd name="adj" fmla="val 55472"/>
            </a:avLst>
          </a:prstGeom>
          <a:solidFill>
            <a:schemeClr val="accent2"/>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anose="020B0503020204020204" pitchFamily="34" charset="-122"/>
              <a:ea typeface="微软雅黑" panose="020B0503020204020204" pitchFamily="34" charset="-122"/>
            </a:endParaRPr>
          </a:p>
        </p:txBody>
      </p:sp>
      <p:sp>
        <p:nvSpPr>
          <p:cNvPr id="46" name="AutoShape 8"/>
          <p:cNvSpPr>
            <a:spLocks noChangeArrowheads="1"/>
          </p:cNvSpPr>
          <p:nvPr/>
        </p:nvSpPr>
        <p:spPr bwMode="auto">
          <a:xfrm>
            <a:off x="3265921" y="2342232"/>
            <a:ext cx="533608" cy="893535"/>
          </a:xfrm>
          <a:prstGeom prst="chevron">
            <a:avLst>
              <a:gd name="adj" fmla="val 55472"/>
            </a:avLst>
          </a:prstGeom>
          <a:solidFill>
            <a:schemeClr val="accent1"/>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anose="020B0503020204020204" pitchFamily="34" charset="-122"/>
              <a:ea typeface="微软雅黑" panose="020B0503020204020204" pitchFamily="34" charset="-122"/>
            </a:endParaRPr>
          </a:p>
        </p:txBody>
      </p:sp>
      <p:sp>
        <p:nvSpPr>
          <p:cNvPr id="47" name="AutoShape 8"/>
          <p:cNvSpPr>
            <a:spLocks noChangeArrowheads="1"/>
          </p:cNvSpPr>
          <p:nvPr/>
        </p:nvSpPr>
        <p:spPr bwMode="auto">
          <a:xfrm>
            <a:off x="1623200" y="2342232"/>
            <a:ext cx="533608" cy="893535"/>
          </a:xfrm>
          <a:prstGeom prst="chevron">
            <a:avLst>
              <a:gd name="adj" fmla="val 55472"/>
            </a:avLst>
          </a:prstGeom>
          <a:solidFill>
            <a:schemeClr val="accent2"/>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anose="020B0503020204020204" pitchFamily="34" charset="-122"/>
              <a:ea typeface="微软雅黑" panose="020B0503020204020204" pitchFamily="34" charset="-122"/>
            </a:endParaRPr>
          </a:p>
        </p:txBody>
      </p:sp>
      <p:sp>
        <p:nvSpPr>
          <p:cNvPr id="48" name="AutoShape 8"/>
          <p:cNvSpPr>
            <a:spLocks noChangeArrowheads="1"/>
          </p:cNvSpPr>
          <p:nvPr/>
        </p:nvSpPr>
        <p:spPr bwMode="auto">
          <a:xfrm>
            <a:off x="6624235" y="2342232"/>
            <a:ext cx="533608" cy="893535"/>
          </a:xfrm>
          <a:prstGeom prst="chevron">
            <a:avLst>
              <a:gd name="adj" fmla="val 55472"/>
            </a:avLst>
          </a:prstGeom>
          <a:solidFill>
            <a:schemeClr val="accent3"/>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10464" y="2615002"/>
            <a:ext cx="619760" cy="363220"/>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a:latin typeface="Impact" panose="020B0806030902050204" pitchFamily="34" charset="0"/>
                <a:ea typeface="微软雅黑" panose="020B0503020204020204" pitchFamily="34" charset="-122"/>
              </a:rPr>
              <a:t>201</a:t>
            </a:r>
            <a:r>
              <a:rPr lang="en-US" b="0" kern="0" dirty="0">
                <a:latin typeface="Impact" panose="020B0806030902050204" pitchFamily="34" charset="0"/>
                <a:ea typeface="微软雅黑" panose="020B0503020204020204" pitchFamily="34" charset="-122"/>
              </a:rPr>
              <a:t>5</a:t>
            </a:r>
          </a:p>
        </p:txBody>
      </p:sp>
      <p:sp>
        <p:nvSpPr>
          <p:cNvPr id="50" name="TextBox 49"/>
          <p:cNvSpPr txBox="1"/>
          <p:nvPr/>
        </p:nvSpPr>
        <p:spPr>
          <a:xfrm>
            <a:off x="2386173" y="2615002"/>
            <a:ext cx="621030" cy="363220"/>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a:latin typeface="Impact" panose="020B0806030902050204" pitchFamily="34" charset="0"/>
                <a:ea typeface="微软雅黑" panose="020B0503020204020204" pitchFamily="34" charset="-122"/>
              </a:rPr>
              <a:t>201</a:t>
            </a:r>
            <a:r>
              <a:rPr lang="en-US" b="0" kern="0" dirty="0">
                <a:latin typeface="Impact" panose="020B0806030902050204" pitchFamily="34" charset="0"/>
                <a:ea typeface="微软雅黑" panose="020B0503020204020204" pitchFamily="34" charset="-122"/>
              </a:rPr>
              <a:t>6</a:t>
            </a:r>
          </a:p>
        </p:txBody>
      </p:sp>
      <p:sp>
        <p:nvSpPr>
          <p:cNvPr id="51" name="TextBox 50"/>
          <p:cNvSpPr txBox="1"/>
          <p:nvPr/>
        </p:nvSpPr>
        <p:spPr>
          <a:xfrm>
            <a:off x="4065330" y="2615002"/>
            <a:ext cx="586740" cy="363220"/>
          </a:xfrm>
          <a:prstGeom prst="rect">
            <a:avLst/>
          </a:prstGeom>
          <a:noFill/>
        </p:spPr>
        <p:txBody>
          <a:bodyPr wrap="none" lIns="86371" tIns="43186" rIns="86371" bIns="43186" rtlCol="0">
            <a:spAutoFit/>
          </a:bodyPr>
          <a:lstStyle/>
          <a:p>
            <a:pPr>
              <a:defRPr/>
            </a:pPr>
            <a:r>
              <a:rPr lang="en-US" altLang="zh-CN" b="0" i="1" kern="0" dirty="0">
                <a:solidFill>
                  <a:srgbClr val="646464"/>
                </a:solidFill>
                <a:latin typeface="Impact" panose="020B0806030902050204" pitchFamily="34" charset="0"/>
                <a:ea typeface="微软雅黑" panose="020B0503020204020204" pitchFamily="34" charset="-122"/>
              </a:rPr>
              <a:t>2017</a:t>
            </a:r>
            <a:endParaRPr lang="zh-CN" altLang="en-US" b="0" i="1" kern="0" dirty="0">
              <a:solidFill>
                <a:srgbClr val="646464"/>
              </a:solidFill>
              <a:latin typeface="Impact" panose="020B0806030902050204" pitchFamily="34" charset="0"/>
              <a:ea typeface="微软雅黑" panose="020B0503020204020204" pitchFamily="34" charset="-122"/>
            </a:endParaRPr>
          </a:p>
        </p:txBody>
      </p:sp>
      <p:sp>
        <p:nvSpPr>
          <p:cNvPr id="52" name="TextBox 51"/>
          <p:cNvSpPr txBox="1"/>
          <p:nvPr/>
        </p:nvSpPr>
        <p:spPr>
          <a:xfrm>
            <a:off x="5744486" y="2615002"/>
            <a:ext cx="619125" cy="363220"/>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a:latin typeface="Impact" panose="020B0806030902050204" pitchFamily="34" charset="0"/>
                <a:ea typeface="微软雅黑" panose="020B0503020204020204" pitchFamily="34" charset="-122"/>
              </a:rPr>
              <a:t>201</a:t>
            </a:r>
            <a:r>
              <a:rPr lang="en-US" b="0" kern="0" dirty="0">
                <a:latin typeface="Impact" panose="020B0806030902050204" pitchFamily="34" charset="0"/>
                <a:ea typeface="微软雅黑" panose="020B0503020204020204" pitchFamily="34" charset="-122"/>
              </a:rPr>
              <a:t>8</a:t>
            </a:r>
          </a:p>
        </p:txBody>
      </p:sp>
      <p:grpSp>
        <p:nvGrpSpPr>
          <p:cNvPr id="53" name="组合 52"/>
          <p:cNvGrpSpPr/>
          <p:nvPr/>
        </p:nvGrpSpPr>
        <p:grpSpPr>
          <a:xfrm>
            <a:off x="1149105" y="3080995"/>
            <a:ext cx="1811457" cy="1434970"/>
            <a:chOff x="941884" y="3983470"/>
            <a:chExt cx="1925931" cy="1506719"/>
          </a:xfrm>
        </p:grpSpPr>
        <p:cxnSp>
          <p:nvCxnSpPr>
            <p:cNvPr id="54" name="直接连接符 53"/>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55" name="TextBox 54"/>
            <p:cNvSpPr txBox="1"/>
            <p:nvPr/>
          </p:nvSpPr>
          <p:spPr>
            <a:xfrm>
              <a:off x="941884" y="4393273"/>
              <a:ext cx="1925931" cy="1096916"/>
            </a:xfrm>
            <a:prstGeom prst="rect">
              <a:avLst/>
            </a:prstGeom>
            <a:noFill/>
          </p:spPr>
          <p:txBody>
            <a:bodyPr wrap="square" rtlCol="0">
              <a:spAutoFit/>
            </a:bodyPr>
            <a:lstStyle/>
            <a:p>
              <a:pPr>
                <a:lnSpc>
                  <a:spcPct val="150000"/>
                </a:lnSpc>
                <a:defRPr/>
              </a:pPr>
              <a:r>
                <a:rPr lang="zh-CN" altLang="en-US" b="0" kern="0" dirty="0">
                  <a:solidFill>
                    <a:srgbClr val="646464"/>
                  </a:solidFill>
                  <a:latin typeface="Arial" panose="020B0604020202020204" pitchFamily="34" charset="0"/>
                  <a:ea typeface="微软雅黑" panose="020B0503020204020204" pitchFamily="34" charset="-122"/>
                </a:rPr>
                <a:t>此处添加标题</a:t>
              </a:r>
              <a:endParaRPr lang="en-US" altLang="zh-CN" b="0" kern="0" dirty="0">
                <a:solidFill>
                  <a:srgbClr val="646464"/>
                </a:solidFill>
                <a:latin typeface="Arial" panose="020B0604020202020204" pitchFamily="34" charset="0"/>
                <a:ea typeface="微软雅黑" panose="020B0503020204020204" pitchFamily="34" charset="-122"/>
              </a:endParaRPr>
            </a:p>
            <a:p>
              <a:pPr>
                <a:lnSpc>
                  <a:spcPct val="150000"/>
                </a:lnSpc>
                <a:defRPr/>
              </a:pPr>
              <a:r>
                <a:rPr lang="zh-CN" altLang="en-US" sz="1100" b="0" kern="0" dirty="0">
                  <a:solidFill>
                    <a:srgbClr val="646464"/>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100" b="0" kern="0" dirty="0">
                  <a:solidFill>
                    <a:srgbClr val="646464"/>
                  </a:solidFill>
                  <a:latin typeface="Arial" panose="020B0604020202020204" pitchFamily="34" charset="0"/>
                  <a:ea typeface="微软雅黑" panose="020B0503020204020204" pitchFamily="34" charset="-122"/>
                </a:rPr>
                <a:t>点击此处添加段落文本</a:t>
              </a:r>
            </a:p>
          </p:txBody>
        </p:sp>
      </p:grpSp>
      <p:grpSp>
        <p:nvGrpSpPr>
          <p:cNvPr id="56" name="组合 55"/>
          <p:cNvGrpSpPr/>
          <p:nvPr/>
        </p:nvGrpSpPr>
        <p:grpSpPr>
          <a:xfrm>
            <a:off x="2635776" y="1112769"/>
            <a:ext cx="1811457" cy="1430999"/>
            <a:chOff x="2293144" y="1916832"/>
            <a:chExt cx="1925931" cy="1502549"/>
          </a:xfrm>
        </p:grpSpPr>
        <p:cxnSp>
          <p:nvCxnSpPr>
            <p:cNvPr id="57" name="直接连接符 56"/>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58" name="TextBox 57"/>
            <p:cNvSpPr txBox="1"/>
            <p:nvPr/>
          </p:nvSpPr>
          <p:spPr>
            <a:xfrm>
              <a:off x="2293144" y="1916832"/>
              <a:ext cx="1925931" cy="1034736"/>
            </a:xfrm>
            <a:prstGeom prst="rect">
              <a:avLst/>
            </a:prstGeom>
            <a:noFill/>
          </p:spPr>
          <p:txBody>
            <a:bodyPr wrap="square" rtlCol="0">
              <a:spAutoFit/>
            </a:bodyPr>
            <a:lstStyle/>
            <a:p>
              <a:pPr>
                <a:lnSpc>
                  <a:spcPct val="150000"/>
                </a:lnSpc>
                <a:defRPr/>
              </a:pPr>
              <a:r>
                <a:rPr lang="zh-CN" altLang="en-US" b="0" kern="0" dirty="0">
                  <a:solidFill>
                    <a:srgbClr val="646464"/>
                  </a:solidFill>
                  <a:latin typeface="Arial" panose="020B0604020202020204" pitchFamily="34" charset="0"/>
                  <a:ea typeface="微软雅黑" panose="020B0503020204020204" pitchFamily="34" charset="-122"/>
                </a:rPr>
                <a:t>此处添加标题</a:t>
              </a:r>
              <a:endParaRPr lang="en-US" altLang="zh-CN" b="0" kern="0" dirty="0">
                <a:solidFill>
                  <a:srgbClr val="646464"/>
                </a:solidFill>
                <a:latin typeface="Arial" panose="020B0604020202020204" pitchFamily="34" charset="0"/>
                <a:ea typeface="微软雅黑" panose="020B0503020204020204" pitchFamily="34" charset="-122"/>
              </a:endParaRPr>
            </a:p>
            <a:p>
              <a:pPr>
                <a:lnSpc>
                  <a:spcPct val="150000"/>
                </a:lnSpc>
                <a:defRPr/>
              </a:pPr>
              <a:r>
                <a:rPr lang="zh-CN" altLang="en-US" sz="1100" b="0" kern="0" dirty="0">
                  <a:solidFill>
                    <a:srgbClr val="646464"/>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100" b="0" kern="0" dirty="0">
                  <a:solidFill>
                    <a:srgbClr val="646464"/>
                  </a:solidFill>
                  <a:latin typeface="Arial" panose="020B0604020202020204" pitchFamily="34" charset="0"/>
                  <a:ea typeface="微软雅黑" panose="020B0503020204020204" pitchFamily="34" charset="-122"/>
                </a:rPr>
                <a:t>点击此处添加段落文本</a:t>
              </a:r>
            </a:p>
          </p:txBody>
        </p:sp>
      </p:grpSp>
      <p:grpSp>
        <p:nvGrpSpPr>
          <p:cNvPr id="59" name="组合 58"/>
          <p:cNvGrpSpPr/>
          <p:nvPr/>
        </p:nvGrpSpPr>
        <p:grpSpPr>
          <a:xfrm>
            <a:off x="4279883" y="3101561"/>
            <a:ext cx="1811457" cy="1414405"/>
            <a:chOff x="3641104" y="3980384"/>
            <a:chExt cx="1925931" cy="1485125"/>
          </a:xfrm>
        </p:grpSpPr>
        <p:cxnSp>
          <p:nvCxnSpPr>
            <p:cNvPr id="60" name="直接连接符 59"/>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61" name="TextBox 60"/>
            <p:cNvSpPr txBox="1"/>
            <p:nvPr/>
          </p:nvSpPr>
          <p:spPr>
            <a:xfrm>
              <a:off x="3641104" y="4368593"/>
              <a:ext cx="1925931" cy="1096916"/>
            </a:xfrm>
            <a:prstGeom prst="rect">
              <a:avLst/>
            </a:prstGeom>
            <a:noFill/>
          </p:spPr>
          <p:txBody>
            <a:bodyPr wrap="square" rtlCol="0">
              <a:spAutoFit/>
            </a:bodyPr>
            <a:lstStyle/>
            <a:p>
              <a:pPr>
                <a:lnSpc>
                  <a:spcPct val="150000"/>
                </a:lnSpc>
                <a:defRPr/>
              </a:pPr>
              <a:r>
                <a:rPr lang="zh-CN" altLang="en-US" b="0" kern="0" dirty="0">
                  <a:solidFill>
                    <a:schemeClr val="tx1">
                      <a:lumMod val="65000"/>
                      <a:lumOff val="35000"/>
                    </a:schemeClr>
                  </a:solidFill>
                  <a:latin typeface="Arial" panose="020B0604020202020204" pitchFamily="34" charset="0"/>
                  <a:ea typeface="微软雅黑" panose="020B0503020204020204" pitchFamily="34" charset="-122"/>
                </a:rPr>
                <a:t>此处添加标题</a:t>
              </a:r>
              <a:endParaRPr lang="en-US" altLang="zh-CN" b="0" kern="0" dirty="0">
                <a:solidFill>
                  <a:schemeClr val="tx1">
                    <a:lumMod val="65000"/>
                    <a:lumOff val="35000"/>
                  </a:schemeClr>
                </a:solidFill>
                <a:latin typeface="Arial" panose="020B0604020202020204" pitchFamily="34" charset="0"/>
                <a:ea typeface="微软雅黑" panose="020B0503020204020204" pitchFamily="34" charset="-122"/>
              </a:endParaRPr>
            </a:p>
            <a:p>
              <a:pPr>
                <a:lnSpc>
                  <a:spcPct val="150000"/>
                </a:lnSpc>
                <a:defRPr/>
              </a:pPr>
              <a:r>
                <a:rPr lang="zh-CN" altLang="en-US" sz="1100" b="0" kern="0" dirty="0">
                  <a:solidFill>
                    <a:schemeClr val="tx1">
                      <a:lumMod val="65000"/>
                      <a:lumOff val="35000"/>
                    </a:schemeClr>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100" b="0" kern="0" dirty="0">
                  <a:solidFill>
                    <a:schemeClr val="tx1">
                      <a:lumMod val="65000"/>
                      <a:lumOff val="35000"/>
                    </a:schemeClr>
                  </a:solidFill>
                  <a:latin typeface="Arial" panose="020B0604020202020204" pitchFamily="34" charset="0"/>
                  <a:ea typeface="微软雅黑" panose="020B0503020204020204" pitchFamily="34" charset="-122"/>
                </a:rPr>
                <a:t>点击此处添加段落文本</a:t>
              </a:r>
            </a:p>
          </p:txBody>
        </p:sp>
      </p:grpSp>
      <p:grpSp>
        <p:nvGrpSpPr>
          <p:cNvPr id="62" name="组合 61"/>
          <p:cNvGrpSpPr/>
          <p:nvPr/>
        </p:nvGrpSpPr>
        <p:grpSpPr>
          <a:xfrm>
            <a:off x="5990281" y="1112769"/>
            <a:ext cx="1811457" cy="1430999"/>
            <a:chOff x="5044092" y="1916832"/>
            <a:chExt cx="1925931" cy="1502549"/>
          </a:xfrm>
        </p:grpSpPr>
        <p:cxnSp>
          <p:nvCxnSpPr>
            <p:cNvPr id="63" name="直接连接符 62"/>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64" name="TextBox 63"/>
            <p:cNvSpPr txBox="1"/>
            <p:nvPr/>
          </p:nvSpPr>
          <p:spPr>
            <a:xfrm>
              <a:off x="5044092" y="1916832"/>
              <a:ext cx="1925931" cy="1096916"/>
            </a:xfrm>
            <a:prstGeom prst="rect">
              <a:avLst/>
            </a:prstGeom>
            <a:noFill/>
          </p:spPr>
          <p:txBody>
            <a:bodyPr wrap="square" rtlCol="0">
              <a:spAutoFit/>
            </a:bodyPr>
            <a:lstStyle/>
            <a:p>
              <a:pPr>
                <a:lnSpc>
                  <a:spcPct val="150000"/>
                </a:lnSpc>
                <a:defRPr/>
              </a:pPr>
              <a:r>
                <a:rPr lang="zh-CN" altLang="en-US" b="0" kern="0" dirty="0">
                  <a:solidFill>
                    <a:srgbClr val="C00000"/>
                  </a:solidFill>
                  <a:latin typeface="Arial" panose="020B0604020202020204" pitchFamily="34" charset="0"/>
                  <a:ea typeface="微软雅黑" panose="020B0503020204020204" pitchFamily="34" charset="-122"/>
                </a:rPr>
                <a:t>此处添加标题</a:t>
              </a:r>
              <a:endParaRPr lang="en-US" altLang="zh-CN" b="0" kern="0" dirty="0">
                <a:solidFill>
                  <a:srgbClr val="C00000"/>
                </a:solidFill>
                <a:latin typeface="Arial" panose="020B0604020202020204" pitchFamily="34" charset="0"/>
                <a:ea typeface="微软雅黑" panose="020B0503020204020204" pitchFamily="34" charset="-122"/>
              </a:endParaRPr>
            </a:p>
            <a:p>
              <a:pPr>
                <a:lnSpc>
                  <a:spcPct val="150000"/>
                </a:lnSpc>
                <a:defRPr/>
              </a:pPr>
              <a:r>
                <a:rPr lang="zh-CN" altLang="en-US" sz="1100" b="0" kern="0" dirty="0">
                  <a:solidFill>
                    <a:srgbClr val="C00000"/>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100" b="0" kern="0" dirty="0">
                  <a:solidFill>
                    <a:srgbClr val="C00000"/>
                  </a:solidFill>
                  <a:latin typeface="Arial" panose="020B0604020202020204" pitchFamily="34" charset="0"/>
                  <a:ea typeface="微软雅黑" panose="020B0503020204020204" pitchFamily="34" charset="-122"/>
                </a:rPr>
                <a:t>点击此处添加段落文本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250" fill="hold"/>
                                        <p:tgtEl>
                                          <p:spTgt spid="47"/>
                                        </p:tgtEl>
                                        <p:attrNameLst>
                                          <p:attrName>ppt_x</p:attrName>
                                        </p:attrNameLst>
                                      </p:cBhvr>
                                      <p:tavLst>
                                        <p:tav tm="0">
                                          <p:val>
                                            <p:strVal val="0-#ppt_w/2"/>
                                          </p:val>
                                        </p:tav>
                                        <p:tav tm="100000">
                                          <p:val>
                                            <p:strVal val="#ppt_x"/>
                                          </p:val>
                                        </p:tav>
                                      </p:tavLst>
                                    </p:anim>
                                    <p:anim calcmode="lin" valueType="num">
                                      <p:cBhvr additive="base">
                                        <p:cTn id="17" dur="250" fill="hold"/>
                                        <p:tgtEl>
                                          <p:spTgt spid="4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25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250" fill="hold"/>
                                        <p:tgtEl>
                                          <p:spTgt spid="46"/>
                                        </p:tgtEl>
                                        <p:attrNameLst>
                                          <p:attrName>ppt_x</p:attrName>
                                        </p:attrNameLst>
                                      </p:cBhvr>
                                      <p:tavLst>
                                        <p:tav tm="0">
                                          <p:val>
                                            <p:strVal val="0-#ppt_w/2"/>
                                          </p:val>
                                        </p:tav>
                                        <p:tav tm="100000">
                                          <p:val>
                                            <p:strVal val="#ppt_x"/>
                                          </p:val>
                                        </p:tav>
                                      </p:tavLst>
                                    </p:anim>
                                    <p:anim calcmode="lin" valueType="num">
                                      <p:cBhvr additive="base">
                                        <p:cTn id="21" dur="250" fill="hold"/>
                                        <p:tgtEl>
                                          <p:spTgt spid="46"/>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50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250" fill="hold"/>
                                        <p:tgtEl>
                                          <p:spTgt spid="45"/>
                                        </p:tgtEl>
                                        <p:attrNameLst>
                                          <p:attrName>ppt_x</p:attrName>
                                        </p:attrNameLst>
                                      </p:cBhvr>
                                      <p:tavLst>
                                        <p:tav tm="0">
                                          <p:val>
                                            <p:strVal val="0-#ppt_w/2"/>
                                          </p:val>
                                        </p:tav>
                                        <p:tav tm="100000">
                                          <p:val>
                                            <p:strVal val="#ppt_x"/>
                                          </p:val>
                                        </p:tav>
                                      </p:tavLst>
                                    </p:anim>
                                    <p:anim calcmode="lin" valueType="num">
                                      <p:cBhvr additive="base">
                                        <p:cTn id="25" dur="250" fill="hold"/>
                                        <p:tgtEl>
                                          <p:spTgt spid="4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75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250" fill="hold"/>
                                        <p:tgtEl>
                                          <p:spTgt spid="48"/>
                                        </p:tgtEl>
                                        <p:attrNameLst>
                                          <p:attrName>ppt_x</p:attrName>
                                        </p:attrNameLst>
                                      </p:cBhvr>
                                      <p:tavLst>
                                        <p:tav tm="0">
                                          <p:val>
                                            <p:strVal val="0-#ppt_w/2"/>
                                          </p:val>
                                        </p:tav>
                                        <p:tav tm="100000">
                                          <p:val>
                                            <p:strVal val="#ppt_x"/>
                                          </p:val>
                                        </p:tav>
                                      </p:tavLst>
                                    </p:anim>
                                    <p:anim calcmode="lin" valueType="num">
                                      <p:cBhvr additive="base">
                                        <p:cTn id="29" dur="250" fill="hold"/>
                                        <p:tgtEl>
                                          <p:spTgt spid="48"/>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anim calcmode="lin" valueType="num">
                                      <p:cBhvr>
                                        <p:cTn id="34" dur="500" fill="hold"/>
                                        <p:tgtEl>
                                          <p:spTgt spid="49"/>
                                        </p:tgtEl>
                                        <p:attrNameLst>
                                          <p:attrName>ppt_x</p:attrName>
                                        </p:attrNameLst>
                                      </p:cBhvr>
                                      <p:tavLst>
                                        <p:tav tm="0">
                                          <p:val>
                                            <p:strVal val="#ppt_x"/>
                                          </p:val>
                                        </p:tav>
                                        <p:tav tm="100000">
                                          <p:val>
                                            <p:strVal val="#ppt_x"/>
                                          </p:val>
                                        </p:tav>
                                      </p:tavLst>
                                    </p:anim>
                                    <p:anim calcmode="lin" valueType="num">
                                      <p:cBhvr>
                                        <p:cTn id="35" dur="500" fill="hold"/>
                                        <p:tgtEl>
                                          <p:spTgt spid="4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anim calcmode="lin" valueType="num">
                                      <p:cBhvr>
                                        <p:cTn id="39" dur="500" fill="hold"/>
                                        <p:tgtEl>
                                          <p:spTgt spid="50"/>
                                        </p:tgtEl>
                                        <p:attrNameLst>
                                          <p:attrName>ppt_x</p:attrName>
                                        </p:attrNameLst>
                                      </p:cBhvr>
                                      <p:tavLst>
                                        <p:tav tm="0">
                                          <p:val>
                                            <p:strVal val="#ppt_x"/>
                                          </p:val>
                                        </p:tav>
                                        <p:tav tm="100000">
                                          <p:val>
                                            <p:strVal val="#ppt_x"/>
                                          </p:val>
                                        </p:tav>
                                      </p:tavLst>
                                    </p:anim>
                                    <p:anim calcmode="lin" valueType="num">
                                      <p:cBhvr>
                                        <p:cTn id="40" dur="500" fill="hold"/>
                                        <p:tgtEl>
                                          <p:spTgt spid="5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strVal val="#ppt_x"/>
                                          </p:val>
                                        </p:tav>
                                        <p:tav tm="100000">
                                          <p:val>
                                            <p:strVal val="#ppt_x"/>
                                          </p:val>
                                        </p:tav>
                                      </p:tavLst>
                                    </p:anim>
                                    <p:anim calcmode="lin" valueType="num">
                                      <p:cBhvr>
                                        <p:cTn id="45" dur="500" fill="hold"/>
                                        <p:tgtEl>
                                          <p:spTgt spid="5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anim calcmode="lin" valueType="num">
                                      <p:cBhvr>
                                        <p:cTn id="49" dur="500" fill="hold"/>
                                        <p:tgtEl>
                                          <p:spTgt spid="52"/>
                                        </p:tgtEl>
                                        <p:attrNameLst>
                                          <p:attrName>ppt_x</p:attrName>
                                        </p:attrNameLst>
                                      </p:cBhvr>
                                      <p:tavLst>
                                        <p:tav tm="0">
                                          <p:val>
                                            <p:strVal val="#ppt_x"/>
                                          </p:val>
                                        </p:tav>
                                        <p:tav tm="100000">
                                          <p:val>
                                            <p:strVal val="#ppt_x"/>
                                          </p:val>
                                        </p:tav>
                                      </p:tavLst>
                                    </p:anim>
                                    <p:anim calcmode="lin" valueType="num">
                                      <p:cBhvr>
                                        <p:cTn id="50" dur="500" fill="hold"/>
                                        <p:tgtEl>
                                          <p:spTgt spid="52"/>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1000"/>
                                        <p:tgtEl>
                                          <p:spTgt spid="38"/>
                                        </p:tgtEl>
                                      </p:cBhvr>
                                    </p:animEffect>
                                    <p:anim calcmode="lin" valueType="num">
                                      <p:cBhvr>
                                        <p:cTn id="55" dur="1000" fill="hold"/>
                                        <p:tgtEl>
                                          <p:spTgt spid="38"/>
                                        </p:tgtEl>
                                        <p:attrNameLst>
                                          <p:attrName>ppt_x</p:attrName>
                                        </p:attrNameLst>
                                      </p:cBhvr>
                                      <p:tavLst>
                                        <p:tav tm="0">
                                          <p:val>
                                            <p:strVal val="#ppt_x"/>
                                          </p:val>
                                        </p:tav>
                                        <p:tav tm="100000">
                                          <p:val>
                                            <p:strVal val="#ppt_x"/>
                                          </p:val>
                                        </p:tav>
                                      </p:tavLst>
                                    </p:anim>
                                    <p:anim calcmode="lin" valueType="num">
                                      <p:cBhvr>
                                        <p:cTn id="56" dur="1000" fill="hold"/>
                                        <p:tgtEl>
                                          <p:spTgt spid="38"/>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4" fill="hold"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down)">
                                      <p:cBhvr>
                                        <p:cTn id="60" dur="250"/>
                                        <p:tgtEl>
                                          <p:spTgt spid="53"/>
                                        </p:tgtEl>
                                      </p:cBhvr>
                                    </p:animEffect>
                                  </p:childTnLst>
                                </p:cTn>
                              </p:par>
                              <p:par>
                                <p:cTn id="61" presetID="22" presetClass="entr" presetSubtype="4" fill="hold"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250"/>
                                        <p:tgtEl>
                                          <p:spTgt spid="56"/>
                                        </p:tgtEl>
                                      </p:cBhvr>
                                    </p:animEffect>
                                  </p:childTnLst>
                                </p:cTn>
                              </p:par>
                              <p:par>
                                <p:cTn id="64" presetID="22" presetClass="entr" presetSubtype="4"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down)">
                                      <p:cBhvr>
                                        <p:cTn id="66" dur="250"/>
                                        <p:tgtEl>
                                          <p:spTgt spid="59"/>
                                        </p:tgtEl>
                                      </p:cBhvr>
                                    </p:animEffect>
                                  </p:childTnLst>
                                </p:cTn>
                              </p:par>
                              <p:par>
                                <p:cTn id="67" presetID="22" presetClass="entr" presetSubtype="4"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down)">
                                      <p:cBhvr>
                                        <p:cTn id="69"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4" grpId="0" animBg="1"/>
      <p:bldP spid="45" grpId="0" animBg="1"/>
      <p:bldP spid="46" grpId="0" animBg="1"/>
      <p:bldP spid="47" grpId="0" animBg="1"/>
      <p:bldP spid="48" grpId="0" animBg="1"/>
      <p:bldP spid="49" grpId="0"/>
      <p:bldP spid="50" grpId="0"/>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36" name="组合 35"/>
          <p:cNvGrpSpPr/>
          <p:nvPr/>
        </p:nvGrpSpPr>
        <p:grpSpPr>
          <a:xfrm>
            <a:off x="1172096" y="1032991"/>
            <a:ext cx="7072312" cy="3482975"/>
            <a:chOff x="1358950" y="1173758"/>
            <a:chExt cx="7072312" cy="3482975"/>
          </a:xfrm>
        </p:grpSpPr>
        <p:sp>
          <p:nvSpPr>
            <p:cNvPr id="37" name="Freeform 5"/>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Freeform 8"/>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39" name="Freeform 6"/>
          <p:cNvSpPr/>
          <p:nvPr/>
        </p:nvSpPr>
        <p:spPr bwMode="auto">
          <a:xfrm>
            <a:off x="1073671" y="831378"/>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C0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1073671" y="831378"/>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1" name="Freeform 9"/>
          <p:cNvSpPr>
            <a:spLocks noEditPoints="1"/>
          </p:cNvSpPr>
          <p:nvPr/>
        </p:nvSpPr>
        <p:spPr bwMode="auto">
          <a:xfrm>
            <a:off x="7966596" y="4261966"/>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683547" y="996675"/>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3</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195761" y="1396785"/>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请输入第三部分标题</a:t>
            </a:r>
          </a:p>
        </p:txBody>
      </p:sp>
      <p:sp>
        <p:nvSpPr>
          <p:cNvPr id="44" name="Rectangle 13"/>
          <p:cNvSpPr>
            <a:spLocks noChangeArrowheads="1"/>
          </p:cNvSpPr>
          <p:nvPr/>
        </p:nvSpPr>
        <p:spPr bwMode="auto">
          <a:xfrm>
            <a:off x="1164213" y="1712042"/>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032943" y="2647478"/>
            <a:ext cx="5317950" cy="1015663"/>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46" name="TextBox 45"/>
          <p:cNvSpPr txBox="1"/>
          <p:nvPr/>
        </p:nvSpPr>
        <p:spPr>
          <a:xfrm>
            <a:off x="3174429" y="1990114"/>
            <a:ext cx="4276204"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spTree>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500"/>
                                        <p:tgtEl>
                                          <p:spTgt spid="3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style.rotation</p:attrName>
                                        </p:attrNameLst>
                                      </p:cBhvr>
                                      <p:tavLst>
                                        <p:tav tm="0">
                                          <p:val>
                                            <p:fltVal val="90"/>
                                          </p:val>
                                        </p:tav>
                                        <p:tav tm="100000">
                                          <p:val>
                                            <p:fltVal val="0"/>
                                          </p:val>
                                        </p:tav>
                                      </p:tavLst>
                                    </p:anim>
                                    <p:animEffect transition="in" filter="fade">
                                      <p:cBhvr>
                                        <p:cTn id="22" dur="500"/>
                                        <p:tgtEl>
                                          <p:spTgt spid="4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 calcmode="lin" valueType="num">
                                      <p:cBhvr>
                                        <p:cTn id="27" dur="500" fill="hold"/>
                                        <p:tgtEl>
                                          <p:spTgt spid="44"/>
                                        </p:tgtEl>
                                        <p:attrNameLst>
                                          <p:attrName>style.rotation</p:attrName>
                                        </p:attrNameLst>
                                      </p:cBhvr>
                                      <p:tavLst>
                                        <p:tav tm="0">
                                          <p:val>
                                            <p:fltVal val="90"/>
                                          </p:val>
                                        </p:tav>
                                        <p:tav tm="100000">
                                          <p:val>
                                            <p:fltVal val="0"/>
                                          </p:val>
                                        </p:tav>
                                      </p:tavLst>
                                    </p:anim>
                                    <p:animEffect transition="in" filter="fade">
                                      <p:cBhvr>
                                        <p:cTn id="28" dur="500"/>
                                        <p:tgtEl>
                                          <p:spTgt spid="4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 calcmode="lin" valueType="num">
                                      <p:cBhvr>
                                        <p:cTn id="41" dur="500" fill="hold"/>
                                        <p:tgtEl>
                                          <p:spTgt spid="45"/>
                                        </p:tgtEl>
                                        <p:attrNameLst>
                                          <p:attrName>style.rotation</p:attrName>
                                        </p:attrNameLst>
                                      </p:cBhvr>
                                      <p:tavLst>
                                        <p:tav tm="0">
                                          <p:val>
                                            <p:fltVal val="90"/>
                                          </p:val>
                                        </p:tav>
                                        <p:tav tm="100000">
                                          <p:val>
                                            <p:fltVal val="0"/>
                                          </p:val>
                                        </p:tav>
                                      </p:tavLst>
                                    </p:anim>
                                    <p:animEffect transition="in" filter="fade">
                                      <p:cBhvr>
                                        <p:cTn id="4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p:bldP spid="43" grpId="0"/>
      <p:bldP spid="44" grpId="0"/>
      <p:bldP spid="45" grpId="0"/>
      <p:bldP spid="4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4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04" name="组合 103"/>
          <p:cNvGrpSpPr/>
          <p:nvPr/>
        </p:nvGrpSpPr>
        <p:grpSpPr>
          <a:xfrm>
            <a:off x="2907371" y="2203993"/>
            <a:ext cx="1396490" cy="727196"/>
            <a:chOff x="2835362" y="2781789"/>
            <a:chExt cx="1712377" cy="990764"/>
          </a:xfrm>
        </p:grpSpPr>
        <p:sp>
          <p:nvSpPr>
            <p:cNvPr id="105" name="Freeform 7"/>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prstClr val="black"/>
                </a:solidFill>
                <a:ea typeface="微软雅黑" panose="020B0503020204020204" pitchFamily="34" charset="-122"/>
              </a:endParaRPr>
            </a:p>
          </p:txBody>
        </p:sp>
        <p:sp>
          <p:nvSpPr>
            <p:cNvPr id="106" name="Freeform 12"/>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panose="020B0503020204020204" pitchFamily="34" charset="-122"/>
              </a:endParaRPr>
            </a:p>
          </p:txBody>
        </p:sp>
        <p:sp>
          <p:nvSpPr>
            <p:cNvPr id="123" name="Freeform 13"/>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grpSp>
        <p:nvGrpSpPr>
          <p:cNvPr id="124" name="组合 123"/>
          <p:cNvGrpSpPr/>
          <p:nvPr/>
        </p:nvGrpSpPr>
        <p:grpSpPr>
          <a:xfrm>
            <a:off x="1720200" y="2159475"/>
            <a:ext cx="1446323" cy="809418"/>
            <a:chOff x="1648191" y="2732324"/>
            <a:chExt cx="1773483" cy="1102788"/>
          </a:xfrm>
        </p:grpSpPr>
        <p:sp>
          <p:nvSpPr>
            <p:cNvPr id="125" name="Freeform 6"/>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prstClr val="black"/>
                </a:solidFill>
                <a:ea typeface="微软雅黑" panose="020B0503020204020204" pitchFamily="34" charset="-122"/>
              </a:endParaRPr>
            </a:p>
          </p:txBody>
        </p:sp>
        <p:sp>
          <p:nvSpPr>
            <p:cNvPr id="126" name="Freeform 10"/>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sp>
          <p:nvSpPr>
            <p:cNvPr id="127" name="Freeform 11"/>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grpSp>
        <p:nvGrpSpPr>
          <p:cNvPr id="128" name="组合 127"/>
          <p:cNvGrpSpPr/>
          <p:nvPr/>
        </p:nvGrpSpPr>
        <p:grpSpPr>
          <a:xfrm>
            <a:off x="4734683" y="2203993"/>
            <a:ext cx="1402422" cy="727196"/>
            <a:chOff x="4662674" y="2781789"/>
            <a:chExt cx="1719651" cy="990764"/>
          </a:xfrm>
        </p:grpSpPr>
        <p:sp>
          <p:nvSpPr>
            <p:cNvPr id="129" name="Freeform 2"/>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prstClr val="black"/>
                </a:solidFill>
                <a:ea typeface="微软雅黑" panose="020B0503020204020204" pitchFamily="34" charset="-122"/>
              </a:endParaRPr>
            </a:p>
          </p:txBody>
        </p:sp>
        <p:sp>
          <p:nvSpPr>
            <p:cNvPr id="130" name="Freeform 18"/>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panose="020B0503020204020204" pitchFamily="34" charset="-122"/>
              </a:endParaRPr>
            </a:p>
          </p:txBody>
        </p:sp>
        <p:sp>
          <p:nvSpPr>
            <p:cNvPr id="131" name="Freeform 19"/>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grpSp>
        <p:nvGrpSpPr>
          <p:cNvPr id="132" name="组合 131"/>
          <p:cNvGrpSpPr/>
          <p:nvPr/>
        </p:nvGrpSpPr>
        <p:grpSpPr>
          <a:xfrm>
            <a:off x="5852020" y="2159475"/>
            <a:ext cx="1445135" cy="804080"/>
            <a:chOff x="5780011" y="2732324"/>
            <a:chExt cx="1772026" cy="1095515"/>
          </a:xfrm>
        </p:grpSpPr>
        <p:sp>
          <p:nvSpPr>
            <p:cNvPr id="133" name="Freeform 4"/>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prstClr val="black"/>
                </a:solidFill>
                <a:ea typeface="微软雅黑" panose="020B0503020204020204" pitchFamily="34" charset="-122"/>
              </a:endParaRPr>
            </a:p>
          </p:txBody>
        </p:sp>
        <p:sp>
          <p:nvSpPr>
            <p:cNvPr id="134" name="Freeform 16"/>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panose="020B0503020204020204" pitchFamily="34" charset="-122"/>
              </a:endParaRPr>
            </a:p>
          </p:txBody>
        </p:sp>
        <p:sp>
          <p:nvSpPr>
            <p:cNvPr id="135" name="Freeform 17"/>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sp>
        <p:nvSpPr>
          <p:cNvPr id="136" name="Rectangle 20"/>
          <p:cNvSpPr>
            <a:spLocks noChangeArrowheads="1"/>
          </p:cNvSpPr>
          <p:nvPr/>
        </p:nvSpPr>
        <p:spPr bwMode="auto">
          <a:xfrm>
            <a:off x="888017" y="1334063"/>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srgbClr val="C00000"/>
                </a:solidFill>
                <a:latin typeface="微软雅黑" panose="020B0503020204020204" pitchFamily="34" charset="-122"/>
                <a:ea typeface="微软雅黑" panose="020B0503020204020204" pitchFamily="34" charset="-122"/>
              </a:rPr>
              <a:t>单击添加文字</a:t>
            </a:r>
            <a:endParaRPr lang="zh-CN" altLang="en-US" sz="1200" b="1" dirty="0">
              <a:solidFill>
                <a:srgbClr val="C00000"/>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rPr>
              <a:t>单击此处添加文字</a:t>
            </a:r>
          </a:p>
        </p:txBody>
      </p:sp>
      <p:sp>
        <p:nvSpPr>
          <p:cNvPr id="137" name="Line 21"/>
          <p:cNvSpPr>
            <a:spLocks noChangeShapeType="1"/>
          </p:cNvSpPr>
          <p:nvPr/>
        </p:nvSpPr>
        <p:spPr bwMode="auto">
          <a:xfrm flipV="1">
            <a:off x="904020" y="1412626"/>
            <a:ext cx="1" cy="781427"/>
          </a:xfrm>
          <a:prstGeom prst="line">
            <a:avLst/>
          </a:prstGeom>
          <a:noFill/>
          <a:ln w="12700">
            <a:solidFill>
              <a:srgbClr val="C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38" name="Rectangle 22"/>
          <p:cNvSpPr>
            <a:spLocks noChangeArrowheads="1"/>
          </p:cNvSpPr>
          <p:nvPr/>
        </p:nvSpPr>
        <p:spPr bwMode="auto">
          <a:xfrm>
            <a:off x="3569917" y="1334063"/>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anose="020B0503020204020204" pitchFamily="34" charset="-122"/>
                <a:ea typeface="微软雅黑" panose="020B0503020204020204" pitchFamily="34" charset="-122"/>
              </a:rPr>
              <a:t>单击添加文字</a:t>
            </a:r>
            <a:endParaRPr lang="zh-CN" altLang="en-US" sz="120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p:txBody>
      </p:sp>
      <p:sp>
        <p:nvSpPr>
          <p:cNvPr id="139" name="Line 23"/>
          <p:cNvSpPr>
            <a:spLocks noChangeShapeType="1"/>
          </p:cNvSpPr>
          <p:nvPr/>
        </p:nvSpPr>
        <p:spPr bwMode="auto">
          <a:xfrm flipV="1">
            <a:off x="3583009" y="1421791"/>
            <a:ext cx="1" cy="781427"/>
          </a:xfrm>
          <a:prstGeom prst="line">
            <a:avLst/>
          </a:prstGeom>
          <a:noFill/>
          <a:ln w="12700">
            <a:solidFill>
              <a:srgbClr val="80808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40" name="Rectangle 24"/>
          <p:cNvSpPr>
            <a:spLocks noChangeArrowheads="1"/>
          </p:cNvSpPr>
          <p:nvPr/>
        </p:nvSpPr>
        <p:spPr bwMode="auto">
          <a:xfrm>
            <a:off x="5866568" y="1334063"/>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anose="020B0503020204020204" pitchFamily="34" charset="-122"/>
                <a:ea typeface="微软雅黑" panose="020B0503020204020204" pitchFamily="34" charset="-122"/>
              </a:rPr>
              <a:t>单击添加文字</a:t>
            </a:r>
            <a:endParaRPr lang="zh-CN" altLang="en-US" sz="120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p:txBody>
      </p:sp>
      <p:sp>
        <p:nvSpPr>
          <p:cNvPr id="141" name="Line 25"/>
          <p:cNvSpPr>
            <a:spLocks noChangeShapeType="1"/>
          </p:cNvSpPr>
          <p:nvPr/>
        </p:nvSpPr>
        <p:spPr bwMode="auto">
          <a:xfrm flipV="1">
            <a:off x="5866567" y="1420482"/>
            <a:ext cx="1" cy="781427"/>
          </a:xfrm>
          <a:prstGeom prst="line">
            <a:avLst/>
          </a:prstGeom>
          <a:noFill/>
          <a:ln w="12700">
            <a:solidFill>
              <a:srgbClr val="80808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42" name="Rectangle 26"/>
          <p:cNvSpPr>
            <a:spLocks noChangeArrowheads="1"/>
          </p:cNvSpPr>
          <p:nvPr/>
        </p:nvSpPr>
        <p:spPr bwMode="auto">
          <a:xfrm>
            <a:off x="2365462" y="3325286"/>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单击添加文字</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p:txBody>
      </p:sp>
      <p:sp>
        <p:nvSpPr>
          <p:cNvPr id="143" name="Line 27"/>
          <p:cNvSpPr>
            <a:spLocks noChangeShapeType="1"/>
          </p:cNvSpPr>
          <p:nvPr/>
        </p:nvSpPr>
        <p:spPr bwMode="auto">
          <a:xfrm flipV="1">
            <a:off x="2384374" y="2908903"/>
            <a:ext cx="1" cy="810523"/>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44" name="Rectangle 28"/>
          <p:cNvSpPr>
            <a:spLocks noChangeArrowheads="1"/>
          </p:cNvSpPr>
          <p:nvPr/>
        </p:nvSpPr>
        <p:spPr bwMode="auto">
          <a:xfrm>
            <a:off x="4744867" y="3331834"/>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anose="020B0503020204020204" pitchFamily="34" charset="-122"/>
                <a:ea typeface="微软雅黑" panose="020B0503020204020204" pitchFamily="34" charset="-122"/>
              </a:rPr>
              <a:t>单击添加文字</a:t>
            </a:r>
            <a:endParaRPr lang="zh-CN" altLang="en-US" sz="120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p:txBody>
      </p:sp>
      <p:sp>
        <p:nvSpPr>
          <p:cNvPr id="145" name="Line 29"/>
          <p:cNvSpPr>
            <a:spLocks noChangeShapeType="1"/>
          </p:cNvSpPr>
          <p:nvPr/>
        </p:nvSpPr>
        <p:spPr bwMode="auto">
          <a:xfrm flipV="1">
            <a:off x="4753595" y="2851290"/>
            <a:ext cx="1" cy="875988"/>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46" name="Rectangle 30"/>
          <p:cNvSpPr>
            <a:spLocks noChangeArrowheads="1"/>
          </p:cNvSpPr>
          <p:nvPr/>
        </p:nvSpPr>
        <p:spPr bwMode="auto">
          <a:xfrm>
            <a:off x="7091565" y="3331834"/>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anose="020B0503020204020204" pitchFamily="34" charset="-122"/>
                <a:ea typeface="微软雅黑" panose="020B0503020204020204" pitchFamily="34" charset="-122"/>
              </a:rPr>
              <a:t>单击添加文字</a:t>
            </a:r>
            <a:endParaRPr lang="zh-CN" altLang="en-US" sz="120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a:solidFill>
                  <a:prstClr val="black">
                    <a:lumMod val="75000"/>
                    <a:lumOff val="25000"/>
                  </a:prstClr>
                </a:solidFill>
                <a:latin typeface="微软雅黑" panose="020B0503020204020204" pitchFamily="34" charset="-122"/>
                <a:ea typeface="微软雅黑" panose="020B0503020204020204" pitchFamily="34" charset="-122"/>
              </a:rPr>
              <a:t>单击此处添加文字</a:t>
            </a:r>
          </a:p>
        </p:txBody>
      </p:sp>
      <p:sp>
        <p:nvSpPr>
          <p:cNvPr id="147" name="Line 31"/>
          <p:cNvSpPr>
            <a:spLocks noChangeShapeType="1"/>
          </p:cNvSpPr>
          <p:nvPr/>
        </p:nvSpPr>
        <p:spPr bwMode="auto">
          <a:xfrm flipV="1">
            <a:off x="7100294" y="2942946"/>
            <a:ext cx="1" cy="803249"/>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panose="020B0503020204020204" pitchFamily="34" charset="-122"/>
            </a:endParaRPr>
          </a:p>
        </p:txBody>
      </p:sp>
      <p:sp>
        <p:nvSpPr>
          <p:cNvPr id="148" name="WordArt 34"/>
          <p:cNvSpPr>
            <a:spLocks noChangeArrowheads="1" noChangeShapeType="1" noTextEdit="1"/>
          </p:cNvSpPr>
          <p:nvPr/>
        </p:nvSpPr>
        <p:spPr bwMode="auto">
          <a:xfrm>
            <a:off x="2585846" y="2662106"/>
            <a:ext cx="130513" cy="18900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panose="020B0503020204020204" pitchFamily="34" charset="-122"/>
                <a:ea typeface="微软雅黑" panose="020B0503020204020204" pitchFamily="34" charset="-122"/>
              </a:rPr>
              <a:t>2</a:t>
            </a:r>
            <a:endParaRPr lang="zh-CN" altLang="en-US" sz="3600" kern="10">
              <a:solidFill>
                <a:srgbClr val="000000"/>
              </a:solidFill>
              <a:latin typeface="微软雅黑" panose="020B0503020204020204" pitchFamily="34" charset="-122"/>
              <a:ea typeface="微软雅黑" panose="020B0503020204020204" pitchFamily="34" charset="-122"/>
            </a:endParaRPr>
          </a:p>
        </p:txBody>
      </p:sp>
      <p:sp>
        <p:nvSpPr>
          <p:cNvPr id="149" name="WordArt 35"/>
          <p:cNvSpPr>
            <a:spLocks noChangeArrowheads="1" noChangeShapeType="1" noTextEdit="1"/>
          </p:cNvSpPr>
          <p:nvPr/>
        </p:nvSpPr>
        <p:spPr bwMode="auto">
          <a:xfrm>
            <a:off x="3765742" y="2656868"/>
            <a:ext cx="130513" cy="18900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panose="020B0503020204020204" pitchFamily="34" charset="-122"/>
                <a:ea typeface="微软雅黑" panose="020B0503020204020204" pitchFamily="34" charset="-122"/>
              </a:rPr>
              <a:t>3</a:t>
            </a:r>
            <a:endParaRPr lang="zh-CN" altLang="en-US" sz="3600" kern="10">
              <a:solidFill>
                <a:srgbClr val="000000"/>
              </a:solidFill>
              <a:latin typeface="微软雅黑" panose="020B0503020204020204" pitchFamily="34" charset="-122"/>
              <a:ea typeface="微软雅黑" panose="020B0503020204020204" pitchFamily="34" charset="-122"/>
            </a:endParaRPr>
          </a:p>
        </p:txBody>
      </p:sp>
      <p:sp>
        <p:nvSpPr>
          <p:cNvPr id="150" name="WordArt 36"/>
          <p:cNvSpPr>
            <a:spLocks noChangeArrowheads="1" noChangeShapeType="1" noTextEdit="1"/>
          </p:cNvSpPr>
          <p:nvPr/>
        </p:nvSpPr>
        <p:spPr bwMode="auto">
          <a:xfrm>
            <a:off x="4807426" y="2656868"/>
            <a:ext cx="130513" cy="18900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panose="020B0503020204020204" pitchFamily="34" charset="-122"/>
                <a:ea typeface="微软雅黑" panose="020B0503020204020204" pitchFamily="34" charset="-122"/>
              </a:rPr>
              <a:t>4</a:t>
            </a:r>
            <a:endParaRPr lang="zh-CN" altLang="en-US" sz="3600" kern="10">
              <a:solidFill>
                <a:srgbClr val="000000"/>
              </a:solidFill>
              <a:latin typeface="微软雅黑" panose="020B0503020204020204" pitchFamily="34" charset="-122"/>
              <a:ea typeface="微软雅黑" panose="020B0503020204020204" pitchFamily="34" charset="-122"/>
            </a:endParaRPr>
          </a:p>
        </p:txBody>
      </p:sp>
      <p:sp>
        <p:nvSpPr>
          <p:cNvPr id="151" name="WordArt 37"/>
          <p:cNvSpPr>
            <a:spLocks noChangeArrowheads="1" noChangeShapeType="1" noTextEdit="1"/>
          </p:cNvSpPr>
          <p:nvPr/>
        </p:nvSpPr>
        <p:spPr bwMode="auto">
          <a:xfrm>
            <a:off x="5933492" y="2662106"/>
            <a:ext cx="130513" cy="18900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panose="020B0503020204020204" pitchFamily="34" charset="-122"/>
                <a:ea typeface="微软雅黑" panose="020B0503020204020204" pitchFamily="34" charset="-122"/>
              </a:rPr>
              <a:t>5</a:t>
            </a:r>
            <a:endParaRPr lang="zh-CN" altLang="en-US" sz="3600" kern="10">
              <a:solidFill>
                <a:srgbClr val="000000"/>
              </a:solidFill>
              <a:latin typeface="微软雅黑" panose="020B0503020204020204" pitchFamily="34" charset="-122"/>
              <a:ea typeface="微软雅黑" panose="020B0503020204020204" pitchFamily="34" charset="-122"/>
            </a:endParaRPr>
          </a:p>
        </p:txBody>
      </p:sp>
      <p:sp>
        <p:nvSpPr>
          <p:cNvPr id="152" name="Freeform 39"/>
          <p:cNvSpPr/>
          <p:nvPr/>
        </p:nvSpPr>
        <p:spPr bwMode="auto">
          <a:xfrm>
            <a:off x="1985740" y="3356711"/>
            <a:ext cx="685722" cy="41147"/>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nvGrpSpPr>
          <p:cNvPr id="153" name="组合 152"/>
          <p:cNvGrpSpPr/>
          <p:nvPr/>
        </p:nvGrpSpPr>
        <p:grpSpPr>
          <a:xfrm>
            <a:off x="7100294" y="2091387"/>
            <a:ext cx="1466492" cy="936491"/>
            <a:chOff x="7028286" y="2656671"/>
            <a:chExt cx="1798214" cy="1275918"/>
          </a:xfrm>
        </p:grpSpPr>
        <p:sp>
          <p:nvSpPr>
            <p:cNvPr id="154" name="Freeform 5"/>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prstClr val="black"/>
                </a:solidFill>
                <a:ea typeface="微软雅黑" panose="020B0503020204020204" pitchFamily="34" charset="-122"/>
              </a:endParaRPr>
            </a:p>
          </p:txBody>
        </p:sp>
        <p:sp>
          <p:nvSpPr>
            <p:cNvPr id="155" name="Freeform 14"/>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panose="020B0503020204020204" pitchFamily="34" charset="-122"/>
              </a:endParaRPr>
            </a:p>
          </p:txBody>
        </p:sp>
        <p:sp>
          <p:nvSpPr>
            <p:cNvPr id="156" name="Freeform 15"/>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a typeface="微软雅黑" panose="020B0503020204020204" pitchFamily="34" charset="-122"/>
              </a:endParaRPr>
            </a:p>
          </p:txBody>
        </p:sp>
      </p:grpSp>
      <p:sp>
        <p:nvSpPr>
          <p:cNvPr id="157" name="WordArt 38"/>
          <p:cNvSpPr>
            <a:spLocks noChangeArrowheads="1" noChangeShapeType="1" noTextEdit="1"/>
          </p:cNvSpPr>
          <p:nvPr/>
        </p:nvSpPr>
        <p:spPr bwMode="auto">
          <a:xfrm>
            <a:off x="7187586" y="2715791"/>
            <a:ext cx="136446" cy="18900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panose="020B0503020204020204" pitchFamily="34" charset="-122"/>
                <a:ea typeface="微软雅黑" panose="020B0503020204020204" pitchFamily="34" charset="-122"/>
              </a:rPr>
              <a:t>6</a:t>
            </a:r>
            <a:endParaRPr lang="zh-CN" altLang="en-US" sz="3600" kern="10" dirty="0">
              <a:solidFill>
                <a:srgbClr val="000000"/>
              </a:solidFill>
              <a:latin typeface="微软雅黑" panose="020B0503020204020204" pitchFamily="34" charset="-122"/>
              <a:ea typeface="微软雅黑" panose="020B0503020204020204" pitchFamily="34" charset="-122"/>
            </a:endParaRPr>
          </a:p>
        </p:txBody>
      </p:sp>
      <p:grpSp>
        <p:nvGrpSpPr>
          <p:cNvPr id="158" name="组合 157"/>
          <p:cNvGrpSpPr/>
          <p:nvPr/>
        </p:nvGrpSpPr>
        <p:grpSpPr>
          <a:xfrm>
            <a:off x="323529" y="2091387"/>
            <a:ext cx="1574463" cy="939695"/>
            <a:chOff x="251520" y="2656671"/>
            <a:chExt cx="1930608" cy="1280282"/>
          </a:xfrm>
        </p:grpSpPr>
        <p:sp>
          <p:nvSpPr>
            <p:cNvPr id="159" name="Freeform 3"/>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60" name="Freeform 8"/>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FF0000"/>
                </a:gs>
                <a:gs pos="100000">
                  <a:srgbClr val="C00000"/>
                </a:gs>
              </a:gsLst>
              <a:path path="circle">
                <a:fillToRect l="100000" t="100000"/>
              </a:path>
            </a:gradFill>
            <a:ln>
              <a:noFill/>
            </a:ln>
          </p:spPr>
          <p:txBody>
            <a:bodyPr wrap="none" anchor="ctr"/>
            <a:lstStyle/>
            <a:p>
              <a:endParaRPr lang="zh-CN" altLang="en-US">
                <a:solidFill>
                  <a:prstClr val="black"/>
                </a:solidFill>
                <a:ea typeface="微软雅黑" panose="020B0503020204020204" pitchFamily="34" charset="-122"/>
              </a:endParaRPr>
            </a:p>
          </p:txBody>
        </p:sp>
        <p:sp>
          <p:nvSpPr>
            <p:cNvPr id="161" name="Freeform 9"/>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FF0000"/>
                </a:gs>
                <a:gs pos="100000">
                  <a:srgbClr val="C00000"/>
                </a:gs>
              </a:gsLst>
              <a:path path="circle">
                <a:fillToRect l="100000" t="100000"/>
              </a:path>
            </a:gradFill>
            <a:ln>
              <a:noFill/>
            </a:ln>
          </p:spPr>
          <p:txBody>
            <a:bodyPr wrap="none" anchor="ctr"/>
            <a:lstStyle/>
            <a:p>
              <a:endParaRPr lang="zh-CN" altLang="en-US">
                <a:solidFill>
                  <a:prstClr val="black"/>
                </a:solidFill>
                <a:ea typeface="微软雅黑" panose="020B0503020204020204" pitchFamily="34" charset="-122"/>
              </a:endParaRPr>
            </a:p>
          </p:txBody>
        </p:sp>
      </p:grpSp>
      <p:sp>
        <p:nvSpPr>
          <p:cNvPr id="162" name="WordArt 33"/>
          <p:cNvSpPr>
            <a:spLocks noChangeArrowheads="1" noChangeShapeType="1" noTextEdit="1"/>
          </p:cNvSpPr>
          <p:nvPr/>
        </p:nvSpPr>
        <p:spPr bwMode="auto">
          <a:xfrm>
            <a:off x="1350664" y="2730194"/>
            <a:ext cx="103225" cy="18900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panose="020B0503020204020204" pitchFamily="34" charset="-122"/>
                <a:ea typeface="微软雅黑" panose="020B0503020204020204" pitchFamily="34" charset="-122"/>
              </a:rPr>
              <a:t>1</a:t>
            </a:r>
            <a:endParaRPr lang="zh-CN" altLang="en-US" sz="3600" kern="1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6000">
        <p14:flip dir="r"/>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heel(4)">
                                      <p:cBhvr>
                                        <p:cTn id="7" dur="1000"/>
                                        <p:tgtEl>
                                          <p:spTgt spid="42"/>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fade">
                                      <p:cBhvr>
                                        <p:cTn id="11" dur="500"/>
                                        <p:tgtEl>
                                          <p:spTgt spid="158"/>
                                        </p:tgtEl>
                                      </p:cBhvr>
                                    </p:animEffect>
                                    <p:anim calcmode="lin" valueType="num">
                                      <p:cBhvr>
                                        <p:cTn id="12" dur="500" fill="hold"/>
                                        <p:tgtEl>
                                          <p:spTgt spid="158"/>
                                        </p:tgtEl>
                                        <p:attrNameLst>
                                          <p:attrName>ppt_x</p:attrName>
                                        </p:attrNameLst>
                                      </p:cBhvr>
                                      <p:tavLst>
                                        <p:tav tm="0">
                                          <p:val>
                                            <p:strVal val="#ppt_x"/>
                                          </p:val>
                                        </p:tav>
                                        <p:tav tm="100000">
                                          <p:val>
                                            <p:strVal val="#ppt_x"/>
                                          </p:val>
                                        </p:tav>
                                      </p:tavLst>
                                    </p:anim>
                                    <p:anim calcmode="lin" valueType="num">
                                      <p:cBhvr>
                                        <p:cTn id="13" dur="450" decel="100000" fill="hold"/>
                                        <p:tgtEl>
                                          <p:spTgt spid="158"/>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15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124"/>
                                        </p:tgtEl>
                                        <p:attrNameLst>
                                          <p:attrName>style.visibility</p:attrName>
                                        </p:attrNameLst>
                                      </p:cBhvr>
                                      <p:to>
                                        <p:strVal val="visible"/>
                                      </p:to>
                                    </p:set>
                                    <p:animEffect transition="in" filter="fade">
                                      <p:cBhvr>
                                        <p:cTn id="17" dur="500"/>
                                        <p:tgtEl>
                                          <p:spTgt spid="124"/>
                                        </p:tgtEl>
                                      </p:cBhvr>
                                    </p:animEffect>
                                    <p:anim calcmode="lin" valueType="num">
                                      <p:cBhvr>
                                        <p:cTn id="18" dur="500" fill="hold"/>
                                        <p:tgtEl>
                                          <p:spTgt spid="124"/>
                                        </p:tgtEl>
                                        <p:attrNameLst>
                                          <p:attrName>ppt_x</p:attrName>
                                        </p:attrNameLst>
                                      </p:cBhvr>
                                      <p:tavLst>
                                        <p:tav tm="0">
                                          <p:val>
                                            <p:strVal val="#ppt_x"/>
                                          </p:val>
                                        </p:tav>
                                        <p:tav tm="100000">
                                          <p:val>
                                            <p:strVal val="#ppt_x"/>
                                          </p:val>
                                        </p:tav>
                                      </p:tavLst>
                                    </p:anim>
                                    <p:anim calcmode="lin" valueType="num">
                                      <p:cBhvr>
                                        <p:cTn id="19" dur="450" decel="100000" fill="hold"/>
                                        <p:tgtEl>
                                          <p:spTgt spid="124"/>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24"/>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04"/>
                                        </p:tgtEl>
                                        <p:attrNameLst>
                                          <p:attrName>style.visibility</p:attrName>
                                        </p:attrNameLst>
                                      </p:cBhvr>
                                      <p:to>
                                        <p:strVal val="visible"/>
                                      </p:to>
                                    </p:set>
                                    <p:animEffect transition="in" filter="fade">
                                      <p:cBhvr>
                                        <p:cTn id="23" dur="500"/>
                                        <p:tgtEl>
                                          <p:spTgt spid="104"/>
                                        </p:tgtEl>
                                      </p:cBhvr>
                                    </p:animEffect>
                                    <p:anim calcmode="lin" valueType="num">
                                      <p:cBhvr>
                                        <p:cTn id="24" dur="500" fill="hold"/>
                                        <p:tgtEl>
                                          <p:spTgt spid="104"/>
                                        </p:tgtEl>
                                        <p:attrNameLst>
                                          <p:attrName>ppt_x</p:attrName>
                                        </p:attrNameLst>
                                      </p:cBhvr>
                                      <p:tavLst>
                                        <p:tav tm="0">
                                          <p:val>
                                            <p:strVal val="#ppt_x"/>
                                          </p:val>
                                        </p:tav>
                                        <p:tav tm="100000">
                                          <p:val>
                                            <p:strVal val="#ppt_x"/>
                                          </p:val>
                                        </p:tav>
                                      </p:tavLst>
                                    </p:anim>
                                    <p:anim calcmode="lin" valueType="num">
                                      <p:cBhvr>
                                        <p:cTn id="25" dur="450" decel="100000" fill="hold"/>
                                        <p:tgtEl>
                                          <p:spTgt spid="104"/>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104"/>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28"/>
                                        </p:tgtEl>
                                        <p:attrNameLst>
                                          <p:attrName>style.visibility</p:attrName>
                                        </p:attrNameLst>
                                      </p:cBhvr>
                                      <p:to>
                                        <p:strVal val="visible"/>
                                      </p:to>
                                    </p:set>
                                    <p:animEffect transition="in" filter="fade">
                                      <p:cBhvr>
                                        <p:cTn id="29" dur="500"/>
                                        <p:tgtEl>
                                          <p:spTgt spid="128"/>
                                        </p:tgtEl>
                                      </p:cBhvr>
                                    </p:animEffect>
                                    <p:anim calcmode="lin" valueType="num">
                                      <p:cBhvr>
                                        <p:cTn id="30" dur="500" fill="hold"/>
                                        <p:tgtEl>
                                          <p:spTgt spid="128"/>
                                        </p:tgtEl>
                                        <p:attrNameLst>
                                          <p:attrName>ppt_x</p:attrName>
                                        </p:attrNameLst>
                                      </p:cBhvr>
                                      <p:tavLst>
                                        <p:tav tm="0">
                                          <p:val>
                                            <p:strVal val="#ppt_x"/>
                                          </p:val>
                                        </p:tav>
                                        <p:tav tm="100000">
                                          <p:val>
                                            <p:strVal val="#ppt_x"/>
                                          </p:val>
                                        </p:tav>
                                      </p:tavLst>
                                    </p:anim>
                                    <p:anim calcmode="lin" valueType="num">
                                      <p:cBhvr>
                                        <p:cTn id="31" dur="450" decel="100000" fill="hold"/>
                                        <p:tgtEl>
                                          <p:spTgt spid="128"/>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128"/>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132"/>
                                        </p:tgtEl>
                                        <p:attrNameLst>
                                          <p:attrName>style.visibility</p:attrName>
                                        </p:attrNameLst>
                                      </p:cBhvr>
                                      <p:to>
                                        <p:strVal val="visible"/>
                                      </p:to>
                                    </p:set>
                                    <p:animEffect transition="in" filter="fade">
                                      <p:cBhvr>
                                        <p:cTn id="35" dur="500"/>
                                        <p:tgtEl>
                                          <p:spTgt spid="132"/>
                                        </p:tgtEl>
                                      </p:cBhvr>
                                    </p:animEffect>
                                    <p:anim calcmode="lin" valueType="num">
                                      <p:cBhvr>
                                        <p:cTn id="36" dur="500" fill="hold"/>
                                        <p:tgtEl>
                                          <p:spTgt spid="132"/>
                                        </p:tgtEl>
                                        <p:attrNameLst>
                                          <p:attrName>ppt_x</p:attrName>
                                        </p:attrNameLst>
                                      </p:cBhvr>
                                      <p:tavLst>
                                        <p:tav tm="0">
                                          <p:val>
                                            <p:strVal val="#ppt_x"/>
                                          </p:val>
                                        </p:tav>
                                        <p:tav tm="100000">
                                          <p:val>
                                            <p:strVal val="#ppt_x"/>
                                          </p:val>
                                        </p:tav>
                                      </p:tavLst>
                                    </p:anim>
                                    <p:anim calcmode="lin" valueType="num">
                                      <p:cBhvr>
                                        <p:cTn id="37" dur="450" decel="100000" fill="hold"/>
                                        <p:tgtEl>
                                          <p:spTgt spid="132"/>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132"/>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250"/>
                                  </p:stCondLst>
                                  <p:childTnLst>
                                    <p:set>
                                      <p:cBhvr>
                                        <p:cTn id="40" dur="1" fill="hold">
                                          <p:stCondLst>
                                            <p:cond delay="0"/>
                                          </p:stCondLst>
                                        </p:cTn>
                                        <p:tgtEl>
                                          <p:spTgt spid="153"/>
                                        </p:tgtEl>
                                        <p:attrNameLst>
                                          <p:attrName>style.visibility</p:attrName>
                                        </p:attrNameLst>
                                      </p:cBhvr>
                                      <p:to>
                                        <p:strVal val="visible"/>
                                      </p:to>
                                    </p:set>
                                    <p:animEffect transition="in" filter="fade">
                                      <p:cBhvr>
                                        <p:cTn id="41" dur="500"/>
                                        <p:tgtEl>
                                          <p:spTgt spid="153"/>
                                        </p:tgtEl>
                                      </p:cBhvr>
                                    </p:animEffect>
                                    <p:anim calcmode="lin" valueType="num">
                                      <p:cBhvr>
                                        <p:cTn id="42" dur="500" fill="hold"/>
                                        <p:tgtEl>
                                          <p:spTgt spid="153"/>
                                        </p:tgtEl>
                                        <p:attrNameLst>
                                          <p:attrName>ppt_x</p:attrName>
                                        </p:attrNameLst>
                                      </p:cBhvr>
                                      <p:tavLst>
                                        <p:tav tm="0">
                                          <p:val>
                                            <p:strVal val="#ppt_x"/>
                                          </p:val>
                                        </p:tav>
                                        <p:tav tm="100000">
                                          <p:val>
                                            <p:strVal val="#ppt_x"/>
                                          </p:val>
                                        </p:tav>
                                      </p:tavLst>
                                    </p:anim>
                                    <p:anim calcmode="lin" valueType="num">
                                      <p:cBhvr>
                                        <p:cTn id="43" dur="450" decel="100000" fill="hold"/>
                                        <p:tgtEl>
                                          <p:spTgt spid="153"/>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153"/>
                                        </p:tgtEl>
                                        <p:attrNameLst>
                                          <p:attrName>ppt_y</p:attrName>
                                        </p:attrNameLst>
                                      </p:cBhvr>
                                      <p:tavLst>
                                        <p:tav tm="0">
                                          <p:val>
                                            <p:strVal val="#ppt_y-.03"/>
                                          </p:val>
                                        </p:tav>
                                        <p:tav tm="100000">
                                          <p:val>
                                            <p:strVal val="#ppt_y"/>
                                          </p:val>
                                        </p:tav>
                                      </p:tavLst>
                                    </p:anim>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57"/>
                                        </p:tgtEl>
                                        <p:attrNameLst>
                                          <p:attrName>style.visibility</p:attrName>
                                        </p:attrNameLst>
                                      </p:cBhvr>
                                      <p:to>
                                        <p:strVal val="visible"/>
                                      </p:to>
                                    </p:set>
                                    <p:animEffect transition="in" filter="fade">
                                      <p:cBhvr>
                                        <p:cTn id="48" dur="250"/>
                                        <p:tgtEl>
                                          <p:spTgt spid="157"/>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151"/>
                                        </p:tgtEl>
                                        <p:attrNameLst>
                                          <p:attrName>style.visibility</p:attrName>
                                        </p:attrNameLst>
                                      </p:cBhvr>
                                      <p:to>
                                        <p:strVal val="visible"/>
                                      </p:to>
                                    </p:set>
                                    <p:animEffect transition="in" filter="fade">
                                      <p:cBhvr>
                                        <p:cTn id="51" dur="250"/>
                                        <p:tgtEl>
                                          <p:spTgt spid="151"/>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50"/>
                                        </p:tgtEl>
                                        <p:attrNameLst>
                                          <p:attrName>style.visibility</p:attrName>
                                        </p:attrNameLst>
                                      </p:cBhvr>
                                      <p:to>
                                        <p:strVal val="visible"/>
                                      </p:to>
                                    </p:set>
                                    <p:animEffect transition="in" filter="fade">
                                      <p:cBhvr>
                                        <p:cTn id="54" dur="250"/>
                                        <p:tgtEl>
                                          <p:spTgt spid="150"/>
                                        </p:tgtEl>
                                      </p:cBhvr>
                                    </p:animEffect>
                                  </p:childTnLst>
                                </p:cTn>
                              </p:par>
                              <p:par>
                                <p:cTn id="55" presetID="10" presetClass="entr" presetSubtype="0" fill="hold" grpId="0" nodeType="withEffect">
                                  <p:stCondLst>
                                    <p:cond delay="750"/>
                                  </p:stCondLst>
                                  <p:childTnLst>
                                    <p:set>
                                      <p:cBhvr>
                                        <p:cTn id="56" dur="1" fill="hold">
                                          <p:stCondLst>
                                            <p:cond delay="0"/>
                                          </p:stCondLst>
                                        </p:cTn>
                                        <p:tgtEl>
                                          <p:spTgt spid="149"/>
                                        </p:tgtEl>
                                        <p:attrNameLst>
                                          <p:attrName>style.visibility</p:attrName>
                                        </p:attrNameLst>
                                      </p:cBhvr>
                                      <p:to>
                                        <p:strVal val="visible"/>
                                      </p:to>
                                    </p:set>
                                    <p:animEffect transition="in" filter="fade">
                                      <p:cBhvr>
                                        <p:cTn id="57" dur="250"/>
                                        <p:tgtEl>
                                          <p:spTgt spid="149"/>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48"/>
                                        </p:tgtEl>
                                        <p:attrNameLst>
                                          <p:attrName>style.visibility</p:attrName>
                                        </p:attrNameLst>
                                      </p:cBhvr>
                                      <p:to>
                                        <p:strVal val="visible"/>
                                      </p:to>
                                    </p:set>
                                    <p:animEffect transition="in" filter="fade">
                                      <p:cBhvr>
                                        <p:cTn id="60" dur="250"/>
                                        <p:tgtEl>
                                          <p:spTgt spid="148"/>
                                        </p:tgtEl>
                                      </p:cBhvr>
                                    </p:animEffect>
                                  </p:childTnLst>
                                </p:cTn>
                              </p:par>
                              <p:par>
                                <p:cTn id="61" presetID="10" presetClass="entr" presetSubtype="0" fill="hold" grpId="0" nodeType="withEffect">
                                  <p:stCondLst>
                                    <p:cond delay="1250"/>
                                  </p:stCondLst>
                                  <p:childTnLst>
                                    <p:set>
                                      <p:cBhvr>
                                        <p:cTn id="62" dur="1" fill="hold">
                                          <p:stCondLst>
                                            <p:cond delay="0"/>
                                          </p:stCondLst>
                                        </p:cTn>
                                        <p:tgtEl>
                                          <p:spTgt spid="162"/>
                                        </p:tgtEl>
                                        <p:attrNameLst>
                                          <p:attrName>style.visibility</p:attrName>
                                        </p:attrNameLst>
                                      </p:cBhvr>
                                      <p:to>
                                        <p:strVal val="visible"/>
                                      </p:to>
                                    </p:set>
                                    <p:animEffect transition="in" filter="fade">
                                      <p:cBhvr>
                                        <p:cTn id="63" dur="250"/>
                                        <p:tgtEl>
                                          <p:spTgt spid="162"/>
                                        </p:tgtEl>
                                      </p:cBhvr>
                                    </p:animEffect>
                                  </p:childTnLst>
                                </p:cTn>
                              </p:par>
                            </p:childTnLst>
                          </p:cTn>
                        </p:par>
                        <p:par>
                          <p:cTn id="64" fill="hold">
                            <p:stCondLst>
                              <p:cond delay="2000"/>
                            </p:stCondLst>
                            <p:childTnLst>
                              <p:par>
                                <p:cTn id="65" presetID="22" presetClass="entr" presetSubtype="4" fill="hold" grpId="0"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250"/>
                                        <p:tgtEl>
                                          <p:spTgt spid="137"/>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39"/>
                                        </p:tgtEl>
                                        <p:attrNameLst>
                                          <p:attrName>style.visibility</p:attrName>
                                        </p:attrNameLst>
                                      </p:cBhvr>
                                      <p:to>
                                        <p:strVal val="visible"/>
                                      </p:to>
                                    </p:set>
                                    <p:animEffect transition="in" filter="wipe(down)">
                                      <p:cBhvr>
                                        <p:cTn id="70" dur="250"/>
                                        <p:tgtEl>
                                          <p:spTgt spid="13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41"/>
                                        </p:tgtEl>
                                        <p:attrNameLst>
                                          <p:attrName>style.visibility</p:attrName>
                                        </p:attrNameLst>
                                      </p:cBhvr>
                                      <p:to>
                                        <p:strVal val="visible"/>
                                      </p:to>
                                    </p:set>
                                    <p:animEffect transition="in" filter="wipe(down)">
                                      <p:cBhvr>
                                        <p:cTn id="73" dur="250"/>
                                        <p:tgtEl>
                                          <p:spTgt spid="141"/>
                                        </p:tgtEl>
                                      </p:cBhvr>
                                    </p:animEffect>
                                  </p:childTnLst>
                                </p:cTn>
                              </p:par>
                            </p:childTnLst>
                          </p:cTn>
                        </p:par>
                        <p:par>
                          <p:cTn id="74" fill="hold">
                            <p:stCondLst>
                              <p:cond delay="2500"/>
                            </p:stCondLst>
                            <p:childTnLst>
                              <p:par>
                                <p:cTn id="75" presetID="22" presetClass="entr" presetSubtype="1" fill="hold" grpId="0" nodeType="afterEffect">
                                  <p:stCondLst>
                                    <p:cond delay="0"/>
                                  </p:stCondLst>
                                  <p:childTnLst>
                                    <p:set>
                                      <p:cBhvr>
                                        <p:cTn id="76" dur="1" fill="hold">
                                          <p:stCondLst>
                                            <p:cond delay="0"/>
                                          </p:stCondLst>
                                        </p:cTn>
                                        <p:tgtEl>
                                          <p:spTgt spid="143"/>
                                        </p:tgtEl>
                                        <p:attrNameLst>
                                          <p:attrName>style.visibility</p:attrName>
                                        </p:attrNameLst>
                                      </p:cBhvr>
                                      <p:to>
                                        <p:strVal val="visible"/>
                                      </p:to>
                                    </p:set>
                                    <p:animEffect transition="in" filter="wipe(up)">
                                      <p:cBhvr>
                                        <p:cTn id="77" dur="250"/>
                                        <p:tgtEl>
                                          <p:spTgt spid="143"/>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45"/>
                                        </p:tgtEl>
                                        <p:attrNameLst>
                                          <p:attrName>style.visibility</p:attrName>
                                        </p:attrNameLst>
                                      </p:cBhvr>
                                      <p:to>
                                        <p:strVal val="visible"/>
                                      </p:to>
                                    </p:set>
                                    <p:animEffect transition="in" filter="wipe(up)">
                                      <p:cBhvr>
                                        <p:cTn id="80" dur="250"/>
                                        <p:tgtEl>
                                          <p:spTgt spid="145"/>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animEffect transition="in" filter="wipe(up)">
                                      <p:cBhvr>
                                        <p:cTn id="83" dur="250"/>
                                        <p:tgtEl>
                                          <p:spTgt spid="147"/>
                                        </p:tgtEl>
                                      </p:cBhvr>
                                    </p:animEffect>
                                  </p:childTnLst>
                                </p:cTn>
                              </p:par>
                            </p:childTnLst>
                          </p:cTn>
                        </p:par>
                        <p:par>
                          <p:cTn id="84" fill="hold">
                            <p:stCondLst>
                              <p:cond delay="3000"/>
                            </p:stCondLst>
                            <p:childTnLst>
                              <p:par>
                                <p:cTn id="85" presetID="18" presetClass="entr" presetSubtype="3" fill="hold" grpId="0" nodeType="afterEffect">
                                  <p:stCondLst>
                                    <p:cond delay="0"/>
                                  </p:stCondLst>
                                  <p:childTnLst>
                                    <p:set>
                                      <p:cBhvr>
                                        <p:cTn id="86" dur="1" fill="hold">
                                          <p:stCondLst>
                                            <p:cond delay="0"/>
                                          </p:stCondLst>
                                        </p:cTn>
                                        <p:tgtEl>
                                          <p:spTgt spid="136"/>
                                        </p:tgtEl>
                                        <p:attrNameLst>
                                          <p:attrName>style.visibility</p:attrName>
                                        </p:attrNameLst>
                                      </p:cBhvr>
                                      <p:to>
                                        <p:strVal val="visible"/>
                                      </p:to>
                                    </p:set>
                                    <p:animEffect transition="in" filter="strips(upRight)">
                                      <p:cBhvr>
                                        <p:cTn id="87" dur="250"/>
                                        <p:tgtEl>
                                          <p:spTgt spid="136"/>
                                        </p:tgtEl>
                                      </p:cBhvr>
                                    </p:animEffect>
                                  </p:childTnLst>
                                </p:cTn>
                              </p:par>
                              <p:par>
                                <p:cTn id="88" presetID="18" presetClass="entr" presetSubtype="3" fill="hold" grpId="0" nodeType="withEffect">
                                  <p:stCondLst>
                                    <p:cond delay="0"/>
                                  </p:stCondLst>
                                  <p:childTnLst>
                                    <p:set>
                                      <p:cBhvr>
                                        <p:cTn id="89" dur="1" fill="hold">
                                          <p:stCondLst>
                                            <p:cond delay="0"/>
                                          </p:stCondLst>
                                        </p:cTn>
                                        <p:tgtEl>
                                          <p:spTgt spid="138"/>
                                        </p:tgtEl>
                                        <p:attrNameLst>
                                          <p:attrName>style.visibility</p:attrName>
                                        </p:attrNameLst>
                                      </p:cBhvr>
                                      <p:to>
                                        <p:strVal val="visible"/>
                                      </p:to>
                                    </p:set>
                                    <p:animEffect transition="in" filter="strips(upRight)">
                                      <p:cBhvr>
                                        <p:cTn id="90" dur="250"/>
                                        <p:tgtEl>
                                          <p:spTgt spid="138"/>
                                        </p:tgtEl>
                                      </p:cBhvr>
                                    </p:animEffect>
                                  </p:childTnLst>
                                </p:cTn>
                              </p:par>
                              <p:par>
                                <p:cTn id="91" presetID="18" presetClass="entr" presetSubtype="3" fill="hold" grpId="0" nodeType="withEffect">
                                  <p:stCondLst>
                                    <p:cond delay="0"/>
                                  </p:stCondLst>
                                  <p:childTnLst>
                                    <p:set>
                                      <p:cBhvr>
                                        <p:cTn id="92" dur="1" fill="hold">
                                          <p:stCondLst>
                                            <p:cond delay="0"/>
                                          </p:stCondLst>
                                        </p:cTn>
                                        <p:tgtEl>
                                          <p:spTgt spid="140"/>
                                        </p:tgtEl>
                                        <p:attrNameLst>
                                          <p:attrName>style.visibility</p:attrName>
                                        </p:attrNameLst>
                                      </p:cBhvr>
                                      <p:to>
                                        <p:strVal val="visible"/>
                                      </p:to>
                                    </p:set>
                                    <p:animEffect transition="in" filter="strips(upRight)">
                                      <p:cBhvr>
                                        <p:cTn id="93" dur="250"/>
                                        <p:tgtEl>
                                          <p:spTgt spid="140"/>
                                        </p:tgtEl>
                                      </p:cBhvr>
                                    </p:animEffect>
                                  </p:childTnLst>
                                </p:cTn>
                              </p:par>
                            </p:childTnLst>
                          </p:cTn>
                        </p:par>
                        <p:par>
                          <p:cTn id="94" fill="hold">
                            <p:stCondLst>
                              <p:cond delay="3500"/>
                            </p:stCondLst>
                            <p:childTnLst>
                              <p:par>
                                <p:cTn id="95" presetID="18" presetClass="entr" presetSubtype="9" fill="hold" grpId="0" nodeType="afterEffect">
                                  <p:stCondLst>
                                    <p:cond delay="0"/>
                                  </p:stCondLst>
                                  <p:childTnLst>
                                    <p:set>
                                      <p:cBhvr>
                                        <p:cTn id="96" dur="1" fill="hold">
                                          <p:stCondLst>
                                            <p:cond delay="0"/>
                                          </p:stCondLst>
                                        </p:cTn>
                                        <p:tgtEl>
                                          <p:spTgt spid="142"/>
                                        </p:tgtEl>
                                        <p:attrNameLst>
                                          <p:attrName>style.visibility</p:attrName>
                                        </p:attrNameLst>
                                      </p:cBhvr>
                                      <p:to>
                                        <p:strVal val="visible"/>
                                      </p:to>
                                    </p:set>
                                    <p:animEffect transition="in" filter="strips(upLeft)">
                                      <p:cBhvr>
                                        <p:cTn id="97" dur="250"/>
                                        <p:tgtEl>
                                          <p:spTgt spid="142"/>
                                        </p:tgtEl>
                                      </p:cBhvr>
                                    </p:animEffect>
                                  </p:childTnLst>
                                </p:cTn>
                              </p:par>
                              <p:par>
                                <p:cTn id="98" presetID="18" presetClass="entr" presetSubtype="9" fill="hold" grpId="0" nodeType="withEffect">
                                  <p:stCondLst>
                                    <p:cond delay="0"/>
                                  </p:stCondLst>
                                  <p:childTnLst>
                                    <p:set>
                                      <p:cBhvr>
                                        <p:cTn id="99" dur="1" fill="hold">
                                          <p:stCondLst>
                                            <p:cond delay="0"/>
                                          </p:stCondLst>
                                        </p:cTn>
                                        <p:tgtEl>
                                          <p:spTgt spid="144"/>
                                        </p:tgtEl>
                                        <p:attrNameLst>
                                          <p:attrName>style.visibility</p:attrName>
                                        </p:attrNameLst>
                                      </p:cBhvr>
                                      <p:to>
                                        <p:strVal val="visible"/>
                                      </p:to>
                                    </p:set>
                                    <p:animEffect transition="in" filter="strips(upLeft)">
                                      <p:cBhvr>
                                        <p:cTn id="100" dur="250"/>
                                        <p:tgtEl>
                                          <p:spTgt spid="144"/>
                                        </p:tgtEl>
                                      </p:cBhvr>
                                    </p:animEffect>
                                  </p:childTnLst>
                                </p:cTn>
                              </p:par>
                              <p:par>
                                <p:cTn id="101" presetID="18" presetClass="entr" presetSubtype="9" fill="hold" grpId="0" nodeType="withEffect">
                                  <p:stCondLst>
                                    <p:cond delay="0"/>
                                  </p:stCondLst>
                                  <p:childTnLst>
                                    <p:set>
                                      <p:cBhvr>
                                        <p:cTn id="102" dur="1" fill="hold">
                                          <p:stCondLst>
                                            <p:cond delay="0"/>
                                          </p:stCondLst>
                                        </p:cTn>
                                        <p:tgtEl>
                                          <p:spTgt spid="146"/>
                                        </p:tgtEl>
                                        <p:attrNameLst>
                                          <p:attrName>style.visibility</p:attrName>
                                        </p:attrNameLst>
                                      </p:cBhvr>
                                      <p:to>
                                        <p:strVal val="visible"/>
                                      </p:to>
                                    </p:set>
                                    <p:animEffect transition="in" filter="strips(upLeft)">
                                      <p:cBhvr>
                                        <p:cTn id="103" dur="25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6" grpId="0"/>
      <p:bldP spid="137" grpId="0" animBg="1"/>
      <p:bldP spid="138" grpId="0"/>
      <p:bldP spid="139" grpId="0" animBg="1"/>
      <p:bldP spid="140" grpId="0"/>
      <p:bldP spid="141" grpId="0" animBg="1"/>
      <p:bldP spid="142" grpId="0"/>
      <p:bldP spid="143" grpId="0" animBg="1"/>
      <p:bldP spid="144" grpId="0"/>
      <p:bldP spid="145" grpId="0" animBg="1"/>
      <p:bldP spid="146" grpId="0"/>
      <p:bldP spid="147" grpId="0" animBg="1"/>
      <p:bldP spid="148" grpId="0"/>
      <p:bldP spid="149" grpId="0"/>
      <p:bldP spid="150" grpId="0"/>
      <p:bldP spid="151" grpId="0"/>
      <p:bldP spid="157" grpId="0"/>
      <p:bldP spid="16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6" name="椭圆 15"/>
          <p:cNvSpPr/>
          <p:nvPr/>
        </p:nvSpPr>
        <p:spPr>
          <a:xfrm>
            <a:off x="1021744" y="1176189"/>
            <a:ext cx="1940841" cy="19407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7" name="椭圆 16"/>
          <p:cNvSpPr/>
          <p:nvPr/>
        </p:nvSpPr>
        <p:spPr>
          <a:xfrm>
            <a:off x="905134" y="1059582"/>
            <a:ext cx="2174063" cy="2173985"/>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8" name="矩形 17"/>
          <p:cNvSpPr/>
          <p:nvPr/>
        </p:nvSpPr>
        <p:spPr>
          <a:xfrm>
            <a:off x="1146202" y="1652043"/>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anose="020B0503020204020204" pitchFamily="34" charset="-122"/>
                <a:ea typeface="微软雅黑" panose="020B0503020204020204" pitchFamily="34" charset="-122"/>
              </a:rPr>
              <a:t>商务服务</a:t>
            </a:r>
            <a:endParaRPr lang="en-US" altLang="zh-CN" sz="2600" b="1" dirty="0">
              <a:solidFill>
                <a:schemeClr val="bg1"/>
              </a:solidFill>
              <a:latin typeface="微软雅黑" panose="020B0503020204020204" pitchFamily="34" charset="-122"/>
              <a:ea typeface="微软雅黑" panose="020B0503020204020204" pitchFamily="34" charset="-122"/>
            </a:endParaRPr>
          </a:p>
          <a:p>
            <a:pPr algn="ctr">
              <a:spcBef>
                <a:spcPts val="1295"/>
              </a:spcBef>
            </a:pPr>
            <a:r>
              <a:rPr lang="zh-CN" altLang="en-US" sz="130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19" name="文本框 7"/>
          <p:cNvSpPr txBox="1">
            <a:spLocks noChangeArrowheads="1"/>
          </p:cNvSpPr>
          <p:nvPr/>
        </p:nvSpPr>
        <p:spPr bwMode="auto">
          <a:xfrm>
            <a:off x="1015664"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500" b="1" dirty="0">
                <a:latin typeface="微软雅黑" panose="020B0503020204020204" pitchFamily="34" charset="-122"/>
              </a:rPr>
              <a:t>添加文本信息</a:t>
            </a:r>
            <a:endParaRPr lang="en-US" altLang="zh-CN" sz="1500" b="1" dirty="0">
              <a:latin typeface="微软雅黑" panose="020B0503020204020204" pitchFamily="34" charset="-122"/>
            </a:endParaRPr>
          </a:p>
          <a:p>
            <a:pPr algn="ctr">
              <a:lnSpc>
                <a:spcPct val="150000"/>
              </a:lnSpc>
              <a:spcBef>
                <a:spcPts val="325"/>
              </a:spcBef>
            </a:pPr>
            <a:r>
              <a:rPr lang="zh-CN" altLang="en-US" sz="1300" dirty="0">
                <a:latin typeface="微软雅黑" panose="020B0503020204020204" pitchFamily="34" charset="-122"/>
              </a:rPr>
              <a:t>添加对图片的说明文字添加对图片的说明文字</a:t>
            </a:r>
          </a:p>
        </p:txBody>
      </p:sp>
      <p:sp>
        <p:nvSpPr>
          <p:cNvPr id="20" name="椭圆 19"/>
          <p:cNvSpPr/>
          <p:nvPr/>
        </p:nvSpPr>
        <p:spPr>
          <a:xfrm>
            <a:off x="3532342" y="1176189"/>
            <a:ext cx="1940841" cy="1940771"/>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1" name="椭圆 20"/>
          <p:cNvSpPr/>
          <p:nvPr/>
        </p:nvSpPr>
        <p:spPr>
          <a:xfrm>
            <a:off x="3415731" y="1059582"/>
            <a:ext cx="2174063" cy="2173985"/>
          </a:xfrm>
          <a:prstGeom prst="ellipse">
            <a:avLst/>
          </a:prstGeom>
          <a:noFill/>
          <a:ln>
            <a:solidFill>
              <a:srgbClr val="FF99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2" name="矩形 21"/>
          <p:cNvSpPr/>
          <p:nvPr/>
        </p:nvSpPr>
        <p:spPr>
          <a:xfrm>
            <a:off x="3656799" y="1652043"/>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anose="020B0503020204020204" pitchFamily="34" charset="-122"/>
                <a:ea typeface="微软雅黑" panose="020B0503020204020204" pitchFamily="34" charset="-122"/>
              </a:rPr>
              <a:t>公关处理</a:t>
            </a:r>
            <a:endParaRPr lang="en-US" altLang="zh-CN" sz="2600" b="1" dirty="0">
              <a:solidFill>
                <a:schemeClr val="bg1"/>
              </a:solidFill>
              <a:latin typeface="微软雅黑" panose="020B0503020204020204" pitchFamily="34" charset="-122"/>
              <a:ea typeface="微软雅黑" panose="020B0503020204020204" pitchFamily="34" charset="-122"/>
            </a:endParaRPr>
          </a:p>
          <a:p>
            <a:pPr algn="ctr">
              <a:spcBef>
                <a:spcPts val="1295"/>
              </a:spcBef>
            </a:pPr>
            <a:r>
              <a:rPr lang="zh-CN" altLang="en-US" sz="130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23" name="文本框 7"/>
          <p:cNvSpPr txBox="1">
            <a:spLocks noChangeArrowheads="1"/>
          </p:cNvSpPr>
          <p:nvPr/>
        </p:nvSpPr>
        <p:spPr bwMode="auto">
          <a:xfrm>
            <a:off x="3526260"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500" b="1" dirty="0">
                <a:latin typeface="微软雅黑" panose="020B0503020204020204" pitchFamily="34" charset="-122"/>
              </a:rPr>
              <a:t>添加文本信息</a:t>
            </a:r>
            <a:endParaRPr lang="en-US" altLang="zh-CN" sz="1500" b="1" dirty="0">
              <a:latin typeface="微软雅黑" panose="020B0503020204020204" pitchFamily="34" charset="-122"/>
            </a:endParaRPr>
          </a:p>
          <a:p>
            <a:pPr algn="ctr">
              <a:lnSpc>
                <a:spcPct val="150000"/>
              </a:lnSpc>
              <a:spcBef>
                <a:spcPts val="325"/>
              </a:spcBef>
            </a:pPr>
            <a:r>
              <a:rPr lang="zh-CN" altLang="en-US" sz="1300" dirty="0">
                <a:latin typeface="微软雅黑" panose="020B0503020204020204" pitchFamily="34" charset="-122"/>
              </a:rPr>
              <a:t>添加对图片的说明文字添加对图片的说明文字</a:t>
            </a:r>
          </a:p>
        </p:txBody>
      </p:sp>
      <p:sp>
        <p:nvSpPr>
          <p:cNvPr id="24" name="椭圆 23"/>
          <p:cNvSpPr/>
          <p:nvPr/>
        </p:nvSpPr>
        <p:spPr>
          <a:xfrm>
            <a:off x="6042940" y="1176189"/>
            <a:ext cx="1940841" cy="19407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5" name="椭圆 24"/>
          <p:cNvSpPr/>
          <p:nvPr/>
        </p:nvSpPr>
        <p:spPr>
          <a:xfrm>
            <a:off x="5926329" y="1059582"/>
            <a:ext cx="2174063" cy="2173985"/>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6" name="矩形 25"/>
          <p:cNvSpPr/>
          <p:nvPr/>
        </p:nvSpPr>
        <p:spPr>
          <a:xfrm>
            <a:off x="6167396" y="1652043"/>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anose="020B0503020204020204" pitchFamily="34" charset="-122"/>
                <a:ea typeface="微软雅黑" panose="020B0503020204020204" pitchFamily="34" charset="-122"/>
              </a:rPr>
              <a:t>技术保障</a:t>
            </a:r>
            <a:endParaRPr lang="en-US" altLang="zh-CN" sz="2600" b="1" dirty="0">
              <a:solidFill>
                <a:schemeClr val="bg1"/>
              </a:solidFill>
              <a:latin typeface="微软雅黑" panose="020B0503020204020204" pitchFamily="34" charset="-122"/>
              <a:ea typeface="微软雅黑" panose="020B0503020204020204" pitchFamily="34" charset="-122"/>
            </a:endParaRPr>
          </a:p>
          <a:p>
            <a:pPr algn="ctr">
              <a:spcBef>
                <a:spcPts val="1295"/>
              </a:spcBef>
            </a:pPr>
            <a:r>
              <a:rPr lang="zh-CN" altLang="en-US" sz="130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27" name="文本框 7"/>
          <p:cNvSpPr txBox="1">
            <a:spLocks noChangeArrowheads="1"/>
          </p:cNvSpPr>
          <p:nvPr/>
        </p:nvSpPr>
        <p:spPr bwMode="auto">
          <a:xfrm>
            <a:off x="6036857"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500" b="1" dirty="0">
                <a:latin typeface="微软雅黑" panose="020B0503020204020204" pitchFamily="34" charset="-122"/>
              </a:rPr>
              <a:t>添加文本信息</a:t>
            </a:r>
            <a:endParaRPr lang="en-US" altLang="zh-CN" sz="1500" b="1" dirty="0">
              <a:latin typeface="微软雅黑" panose="020B0503020204020204" pitchFamily="34" charset="-122"/>
            </a:endParaRPr>
          </a:p>
          <a:p>
            <a:pPr algn="ctr">
              <a:lnSpc>
                <a:spcPct val="150000"/>
              </a:lnSpc>
              <a:spcBef>
                <a:spcPts val="325"/>
              </a:spcBef>
            </a:pPr>
            <a:r>
              <a:rPr lang="zh-CN" altLang="en-US" sz="1300" dirty="0">
                <a:latin typeface="微软雅黑" panose="020B0503020204020204" pitchFamily="34" charset="-122"/>
              </a:rPr>
              <a:t>添加对图片的说明文字添加对图片的说明文字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1000"/>
                                        <p:tgtEl>
                                          <p:spTgt spid="1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750"/>
                                        <p:tgtEl>
                                          <p:spTgt spid="17"/>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750"/>
                                        <p:tgtEl>
                                          <p:spTgt spid="21"/>
                                        </p:tgtEl>
                                      </p:cBhvr>
                                    </p:animEffect>
                                  </p:childTnLst>
                                </p:cTn>
                              </p:par>
                            </p:childTnLst>
                          </p:cTn>
                        </p:par>
                        <p:par>
                          <p:cTn id="29" fill="hold">
                            <p:stCondLst>
                              <p:cond delay="4000"/>
                            </p:stCondLst>
                            <p:childTnLst>
                              <p:par>
                                <p:cTn id="30" presetID="53" presetClass="entr" presetSubtype="16"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par>
                          <p:cTn id="35" fill="hold">
                            <p:stCondLst>
                              <p:cond delay="4500"/>
                            </p:stCondLst>
                            <p:childTnLst>
                              <p:par>
                                <p:cTn id="36" presetID="2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par>
                          <p:cTn id="42" fill="hold">
                            <p:stCondLst>
                              <p:cond delay="50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750"/>
                                        <p:tgtEl>
                                          <p:spTgt spid="25"/>
                                        </p:tgtEl>
                                      </p:cBhvr>
                                    </p:animEffect>
                                  </p:childTnLst>
                                </p:cTn>
                              </p:par>
                            </p:childTnLst>
                          </p:cTn>
                        </p:par>
                        <p:par>
                          <p:cTn id="46" fill="hold">
                            <p:stCondLst>
                              <p:cond delay="600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650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P spid="19" grpId="0"/>
      <p:bldP spid="20" grpId="0" animBg="1"/>
      <p:bldP spid="21" grpId="0" animBg="1"/>
      <p:bldP spid="22" grpId="0"/>
      <p:bldP spid="23" grpId="0"/>
      <p:bldP spid="24" grpId="0" animBg="1"/>
      <p:bldP spid="25" grpId="0" animBg="1"/>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7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4" name="平行四边形 36"/>
          <p:cNvSpPr>
            <a:spLocks noChangeArrowheads="1"/>
          </p:cNvSpPr>
          <p:nvPr/>
        </p:nvSpPr>
        <p:spPr bwMode="auto">
          <a:xfrm flipH="1">
            <a:off x="1326854" y="2783401"/>
            <a:ext cx="1691878" cy="1372790"/>
          </a:xfrm>
          <a:prstGeom prst="parallelogram">
            <a:avLst>
              <a:gd name="adj" fmla="val 53600"/>
            </a:avLst>
          </a:prstGeom>
          <a:solidFill>
            <a:srgbClr val="C00000"/>
          </a:solidFill>
          <a:ln>
            <a:noFill/>
          </a:ln>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35" name="平行四边形 37"/>
          <p:cNvSpPr>
            <a:spLocks noChangeArrowheads="1"/>
          </p:cNvSpPr>
          <p:nvPr/>
        </p:nvSpPr>
        <p:spPr bwMode="auto">
          <a:xfrm flipH="1">
            <a:off x="2787750" y="2792926"/>
            <a:ext cx="1691879" cy="1372790"/>
          </a:xfrm>
          <a:prstGeom prst="parallelogram">
            <a:avLst>
              <a:gd name="adj" fmla="val 53600"/>
            </a:avLst>
          </a:prstGeom>
          <a:solidFill>
            <a:srgbClr val="C00000"/>
          </a:solidFill>
          <a:ln>
            <a:noFill/>
          </a:ln>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36" name="平行四边形 38"/>
          <p:cNvSpPr>
            <a:spLocks noChangeArrowheads="1"/>
          </p:cNvSpPr>
          <p:nvPr/>
        </p:nvSpPr>
        <p:spPr bwMode="auto">
          <a:xfrm flipH="1">
            <a:off x="4239123" y="2811976"/>
            <a:ext cx="1691878" cy="1349310"/>
          </a:xfrm>
          <a:prstGeom prst="parallelogram">
            <a:avLst>
              <a:gd name="adj" fmla="val 53600"/>
            </a:avLst>
          </a:prstGeom>
          <a:solidFill>
            <a:srgbClr val="C00000"/>
          </a:solidFill>
          <a:ln>
            <a:noFill/>
          </a:ln>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37" name="平行四边形 39"/>
          <p:cNvSpPr>
            <a:spLocks noChangeArrowheads="1"/>
          </p:cNvSpPr>
          <p:nvPr/>
        </p:nvSpPr>
        <p:spPr bwMode="auto">
          <a:xfrm flipH="1">
            <a:off x="5709544" y="2792926"/>
            <a:ext cx="1691879" cy="1372790"/>
          </a:xfrm>
          <a:prstGeom prst="parallelogram">
            <a:avLst>
              <a:gd name="adj" fmla="val 53600"/>
            </a:avLst>
          </a:prstGeom>
          <a:solidFill>
            <a:srgbClr val="C00000"/>
          </a:solidFill>
          <a:ln>
            <a:noFill/>
          </a:ln>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grpSp>
        <p:nvGrpSpPr>
          <p:cNvPr id="38" name="Group 6"/>
          <p:cNvGrpSpPr/>
          <p:nvPr/>
        </p:nvGrpSpPr>
        <p:grpSpPr bwMode="auto">
          <a:xfrm>
            <a:off x="596405" y="2780161"/>
            <a:ext cx="1693069" cy="1371600"/>
            <a:chOff x="12698" y="0"/>
            <a:chExt cx="2257034" cy="1830287"/>
          </a:xfrm>
          <a:solidFill>
            <a:srgbClr val="3CBDDA"/>
          </a:solidFill>
        </p:grpSpPr>
        <p:sp>
          <p:nvSpPr>
            <p:cNvPr id="39" name="平行四边形 40"/>
            <p:cNvSpPr>
              <a:spLocks noChangeArrowheads="1"/>
            </p:cNvSpPr>
            <p:nvPr/>
          </p:nvSpPr>
          <p:spPr bwMode="auto">
            <a:xfrm>
              <a:off x="12698" y="0"/>
              <a:ext cx="2257034" cy="1830287"/>
            </a:xfrm>
            <a:prstGeom prst="parallelogram">
              <a:avLst>
                <a:gd name="adj" fmla="val 53631"/>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40" name="TextBox 41"/>
            <p:cNvSpPr txBox="1">
              <a:spLocks noChangeArrowheads="1"/>
            </p:cNvSpPr>
            <p:nvPr/>
          </p:nvSpPr>
          <p:spPr bwMode="auto">
            <a:xfrm>
              <a:off x="719791"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1" name="Group 9"/>
          <p:cNvGrpSpPr/>
          <p:nvPr/>
        </p:nvGrpSpPr>
        <p:grpSpPr bwMode="auto">
          <a:xfrm>
            <a:off x="2052539" y="2789686"/>
            <a:ext cx="1693069" cy="1371600"/>
            <a:chOff x="0" y="0"/>
            <a:chExt cx="2257034" cy="1830287"/>
          </a:xfrm>
          <a:solidFill>
            <a:srgbClr val="FF0000"/>
          </a:solidFill>
        </p:grpSpPr>
        <p:sp>
          <p:nvSpPr>
            <p:cNvPr id="42" name="平行四边形 42"/>
            <p:cNvSpPr>
              <a:spLocks noChangeArrowheads="1"/>
            </p:cNvSpPr>
            <p:nvPr/>
          </p:nvSpPr>
          <p:spPr bwMode="auto">
            <a:xfrm>
              <a:off x="0" y="0"/>
              <a:ext cx="2257034" cy="1830287"/>
            </a:xfrm>
            <a:prstGeom prst="parallelogram">
              <a:avLst>
                <a:gd name="adj" fmla="val 53631"/>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43" name="TextBox 43"/>
            <p:cNvSpPr txBox="1">
              <a:spLocks noChangeArrowheads="1"/>
            </p:cNvSpPr>
            <p:nvPr/>
          </p:nvSpPr>
          <p:spPr bwMode="auto">
            <a:xfrm>
              <a:off x="732494" y="686370"/>
              <a:ext cx="861625" cy="492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4" name="Group 12"/>
          <p:cNvGrpSpPr/>
          <p:nvPr/>
        </p:nvGrpSpPr>
        <p:grpSpPr bwMode="auto">
          <a:xfrm>
            <a:off x="3514626" y="2801592"/>
            <a:ext cx="1691879" cy="1372791"/>
            <a:chOff x="0" y="0"/>
            <a:chExt cx="2257034" cy="1830287"/>
          </a:xfrm>
          <a:solidFill>
            <a:srgbClr val="FF0000"/>
          </a:solidFill>
        </p:grpSpPr>
        <p:sp>
          <p:nvSpPr>
            <p:cNvPr id="45" name="平行四边形 44"/>
            <p:cNvSpPr>
              <a:spLocks noChangeArrowheads="1"/>
            </p:cNvSpPr>
            <p:nvPr/>
          </p:nvSpPr>
          <p:spPr bwMode="auto">
            <a:xfrm>
              <a:off x="0" y="0"/>
              <a:ext cx="2257034" cy="1830287"/>
            </a:xfrm>
            <a:prstGeom prst="parallelogram">
              <a:avLst>
                <a:gd name="adj" fmla="val 53631"/>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46" name="TextBox 45"/>
            <p:cNvSpPr txBox="1">
              <a:spLocks noChangeArrowheads="1"/>
            </p:cNvSpPr>
            <p:nvPr/>
          </p:nvSpPr>
          <p:spPr bwMode="auto">
            <a:xfrm>
              <a:off x="743981" y="683086"/>
              <a:ext cx="862231" cy="4924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7" name="Group 15"/>
          <p:cNvGrpSpPr/>
          <p:nvPr/>
        </p:nvGrpSpPr>
        <p:grpSpPr bwMode="auto">
          <a:xfrm>
            <a:off x="4974333" y="2780161"/>
            <a:ext cx="1693069" cy="1394222"/>
            <a:chOff x="0" y="0"/>
            <a:chExt cx="2257034" cy="1830287"/>
          </a:xfrm>
          <a:solidFill>
            <a:srgbClr val="FF0000"/>
          </a:solidFill>
        </p:grpSpPr>
        <p:sp>
          <p:nvSpPr>
            <p:cNvPr id="48" name="平行四边形 46"/>
            <p:cNvSpPr>
              <a:spLocks noChangeArrowheads="1"/>
            </p:cNvSpPr>
            <p:nvPr/>
          </p:nvSpPr>
          <p:spPr bwMode="auto">
            <a:xfrm>
              <a:off x="0" y="0"/>
              <a:ext cx="2257034" cy="1830287"/>
            </a:xfrm>
            <a:prstGeom prst="parallelogram">
              <a:avLst>
                <a:gd name="adj" fmla="val 53631"/>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a:solidFill>
                  <a:srgbClr val="B62822"/>
                </a:solidFill>
              </a:endParaRPr>
            </a:p>
          </p:txBody>
        </p:sp>
        <p:sp>
          <p:nvSpPr>
            <p:cNvPr id="49" name="TextBox 47"/>
            <p:cNvSpPr txBox="1">
              <a:spLocks noChangeArrowheads="1"/>
            </p:cNvSpPr>
            <p:nvPr/>
          </p:nvSpPr>
          <p:spPr bwMode="auto">
            <a:xfrm>
              <a:off x="720900" y="686370"/>
              <a:ext cx="861625" cy="492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50" name="Group 18"/>
          <p:cNvGrpSpPr/>
          <p:nvPr/>
        </p:nvGrpSpPr>
        <p:grpSpPr bwMode="auto">
          <a:xfrm>
            <a:off x="6703121" y="1830042"/>
            <a:ext cx="1559719" cy="2720579"/>
            <a:chOff x="0" y="0"/>
            <a:chExt cx="2080515" cy="3627839"/>
          </a:xfrm>
          <a:solidFill>
            <a:srgbClr val="FF0000"/>
          </a:solidFill>
        </p:grpSpPr>
        <p:sp>
          <p:nvSpPr>
            <p:cNvPr id="51" name="下箭头 3"/>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52" name="TextBox 49"/>
            <p:cNvSpPr txBox="1">
              <a:spLocks noChangeArrowheads="1"/>
            </p:cNvSpPr>
            <p:nvPr/>
          </p:nvSpPr>
          <p:spPr bwMode="auto">
            <a:xfrm rot="18066292">
              <a:off x="-62565" y="1742960"/>
              <a:ext cx="2093111" cy="4926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单击增加标题</a:t>
              </a:r>
            </a:p>
          </p:txBody>
        </p:sp>
      </p:grpSp>
      <p:sp>
        <p:nvSpPr>
          <p:cNvPr id="53" name="矩形 50"/>
          <p:cNvSpPr>
            <a:spLocks noChangeArrowheads="1"/>
          </p:cNvSpPr>
          <p:nvPr/>
        </p:nvSpPr>
        <p:spPr bwMode="auto">
          <a:xfrm>
            <a:off x="1217317" y="1341553"/>
            <a:ext cx="4555331" cy="120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endParaRPr>
          </a:p>
          <a:p>
            <a:pPr>
              <a:lnSpc>
                <a:spcPct val="100000"/>
              </a:lnSpc>
              <a:spcBef>
                <a:spcPct val="0"/>
              </a:spcBef>
              <a:buFontTx/>
              <a:buNone/>
            </a:pPr>
            <a:endParaRPr lang="en-US" altLang="zh-CN" sz="120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8000">
        <p:dissolve/>
      </p:transition>
    </mc:Choice>
    <mc:Fallback xmlns="">
      <p:transition spd="slow" advClick="0"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heel(4)">
                                      <p:cBhvr>
                                        <p:cTn id="7" dur="1000"/>
                                        <p:tgtEl>
                                          <p:spTgt spid="71"/>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300"/>
                                        <p:tgtEl>
                                          <p:spTgt spid="38"/>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300"/>
                                        <p:tgtEl>
                                          <p:spTgt spid="34"/>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300"/>
                                        <p:tgtEl>
                                          <p:spTgt spid="41"/>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300"/>
                                        <p:tgtEl>
                                          <p:spTgt spid="35"/>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down)">
                                      <p:cBhvr>
                                        <p:cTn id="27" dur="300"/>
                                        <p:tgtEl>
                                          <p:spTgt spid="44"/>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300"/>
                                        <p:tgtEl>
                                          <p:spTgt spid="36"/>
                                        </p:tgtEl>
                                      </p:cBhvr>
                                    </p:animEffect>
                                  </p:childTnLst>
                                </p:cTn>
                              </p:par>
                            </p:childTnLst>
                          </p:cTn>
                        </p:par>
                        <p:par>
                          <p:cTn id="32" fill="hold">
                            <p:stCondLst>
                              <p:cond delay="4000"/>
                            </p:stCondLst>
                            <p:childTnLst>
                              <p:par>
                                <p:cTn id="33" presetID="22" presetClass="entr" presetSubtype="4"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down)">
                                      <p:cBhvr>
                                        <p:cTn id="35" dur="300"/>
                                        <p:tgtEl>
                                          <p:spTgt spid="47"/>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300"/>
                                        <p:tgtEl>
                                          <p:spTgt spid="37"/>
                                        </p:tgtEl>
                                      </p:cBhvr>
                                    </p:animEffect>
                                  </p:childTnLst>
                                </p:cTn>
                              </p:par>
                            </p:childTnLst>
                          </p:cTn>
                        </p:par>
                        <p:par>
                          <p:cTn id="40" fill="hold">
                            <p:stCondLst>
                              <p:cond delay="50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300"/>
                                        <p:tgtEl>
                                          <p:spTgt spid="50"/>
                                        </p:tgtEl>
                                      </p:cBhvr>
                                    </p:animEffect>
                                  </p:childTnLst>
                                </p:cTn>
                              </p:par>
                            </p:childTnLst>
                          </p:cTn>
                        </p:par>
                        <p:par>
                          <p:cTn id="44" fill="hold">
                            <p:stCondLst>
                              <p:cond delay="5500"/>
                            </p:stCondLst>
                            <p:childTnLst>
                              <p:par>
                                <p:cTn id="45" presetID="31"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 calcmode="lin" valueType="num">
                                      <p:cBhvr>
                                        <p:cTn id="49" dur="500" fill="hold"/>
                                        <p:tgtEl>
                                          <p:spTgt spid="53"/>
                                        </p:tgtEl>
                                        <p:attrNameLst>
                                          <p:attrName>style.rotation</p:attrName>
                                        </p:attrNameLst>
                                      </p:cBhvr>
                                      <p:tavLst>
                                        <p:tav tm="0">
                                          <p:val>
                                            <p:fltVal val="90"/>
                                          </p:val>
                                        </p:tav>
                                        <p:tav tm="100000">
                                          <p:val>
                                            <p:fltVal val="0"/>
                                          </p:val>
                                        </p:tav>
                                      </p:tavLst>
                                    </p:anim>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34" grpId="0" animBg="1" autoUpdateAnimBg="0"/>
      <p:bldP spid="35" grpId="0" animBg="1" autoUpdateAnimBg="0"/>
      <p:bldP spid="36" grpId="0" animBg="1" autoUpdateAnimBg="0"/>
      <p:bldP spid="37" grpId="0" animBg="1" autoUpdateAnimBg="0"/>
      <p:bldP spid="5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6" name="Line 13"/>
          <p:cNvSpPr>
            <a:spLocks noChangeShapeType="1"/>
          </p:cNvSpPr>
          <p:nvPr/>
        </p:nvSpPr>
        <p:spPr bwMode="auto">
          <a:xfrm>
            <a:off x="261144" y="2828133"/>
            <a:ext cx="8497069" cy="0"/>
          </a:xfrm>
          <a:prstGeom prst="line">
            <a:avLst/>
          </a:prstGeom>
          <a:noFill/>
          <a:ln w="101600">
            <a:solidFill>
              <a:srgbClr val="C00000"/>
            </a:solidFill>
            <a:round/>
            <a:tailEnd type="triangle" w="med" len="med"/>
          </a:ln>
          <a:effectLst/>
        </p:spPr>
        <p:txBody>
          <a:bodyPr/>
          <a:lstStyle/>
          <a:p>
            <a:pPr fontAlgn="auto">
              <a:spcBef>
                <a:spcPts val="0"/>
              </a:spcBef>
              <a:spcAft>
                <a:spcPts val="0"/>
              </a:spcAft>
              <a:defRPr/>
            </a:pPr>
            <a:endParaRPr lang="zh-CN" altLang="en-US">
              <a:ln>
                <a:solidFill>
                  <a:srgbClr val="FFD347"/>
                </a:solidFill>
              </a:ln>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AutoShape 2"/>
          <p:cNvSpPr>
            <a:spLocks noChangeArrowheads="1"/>
          </p:cNvSpPr>
          <p:nvPr/>
        </p:nvSpPr>
        <p:spPr bwMode="auto">
          <a:xfrm>
            <a:off x="1746224" y="1213646"/>
            <a:ext cx="1619250" cy="1351598"/>
          </a:xfrm>
          <a:prstGeom prst="roundRect">
            <a:avLst>
              <a:gd name="adj" fmla="val 13009"/>
            </a:avLst>
          </a:prstGeom>
          <a:solidFill>
            <a:srgbClr val="FF6600"/>
          </a:solidFill>
          <a:ln w="19050" cap="rnd">
            <a:solidFill>
              <a:schemeClr val="tx1">
                <a:lumMod val="65000"/>
                <a:lumOff val="35000"/>
              </a:schemeClr>
            </a:solidFill>
            <a:prstDash val="sysDot"/>
            <a:round/>
          </a:ln>
          <a:effectLst/>
        </p:spPr>
        <p:txBody>
          <a:bodyPr wrap="none" anchor="ctr"/>
          <a:lstStyle/>
          <a:p>
            <a:pPr fontAlgn="auto">
              <a:spcBef>
                <a:spcPts val="0"/>
              </a:spcBef>
              <a:spcAft>
                <a:spcPts val="0"/>
              </a:spcAft>
              <a:defRPr/>
            </a:pPr>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Line 16"/>
          <p:cNvSpPr>
            <a:spLocks noChangeShapeType="1"/>
          </p:cNvSpPr>
          <p:nvPr/>
        </p:nvSpPr>
        <p:spPr bwMode="auto">
          <a:xfrm flipH="1">
            <a:off x="1912912" y="1372238"/>
            <a:ext cx="0" cy="1453038"/>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49" name="Group 138"/>
          <p:cNvGrpSpPr/>
          <p:nvPr/>
        </p:nvGrpSpPr>
        <p:grpSpPr bwMode="auto">
          <a:xfrm>
            <a:off x="1818226" y="2744248"/>
            <a:ext cx="182151" cy="163895"/>
            <a:chOff x="1661" y="2750"/>
            <a:chExt cx="250" cy="250"/>
          </a:xfrm>
        </p:grpSpPr>
        <p:sp>
          <p:nvSpPr>
            <p:cNvPr id="50" name="Oval 139"/>
            <p:cNvSpPr>
              <a:spLocks noChangeArrowheads="1"/>
            </p:cNvSpPr>
            <p:nvPr/>
          </p:nvSpPr>
          <p:spPr bwMode="auto">
            <a:xfrm>
              <a:off x="1661" y="2750"/>
              <a:ext cx="250" cy="250"/>
            </a:xfrm>
            <a:prstGeom prst="ellipse">
              <a:avLst/>
            </a:prstGeom>
            <a:solidFill>
              <a:srgbClr val="FFD347"/>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51"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52" name="TextBox 57"/>
          <p:cNvSpPr txBox="1">
            <a:spLocks noChangeArrowheads="1"/>
          </p:cNvSpPr>
          <p:nvPr/>
        </p:nvSpPr>
        <p:spPr bwMode="auto">
          <a:xfrm>
            <a:off x="1917327"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53" name="TextBox 57"/>
          <p:cNvSpPr txBox="1">
            <a:spLocks noChangeArrowheads="1"/>
          </p:cNvSpPr>
          <p:nvPr/>
        </p:nvSpPr>
        <p:spPr bwMode="auto">
          <a:xfrm>
            <a:off x="1934790" y="1603695"/>
            <a:ext cx="15477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defTabSz="-635"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defTabSz="-635" eaLnBrk="0" hangingPunct="0">
              <a:tabLst>
                <a:tab pos="101600" algn="l"/>
              </a:tabLst>
              <a:defRPr>
                <a:latin typeface="Calibri" panose="020F0502020204030204" pitchFamily="34" charset="0"/>
                <a:ea typeface="宋体" panose="02010600030101010101" pitchFamily="2" charset="-122"/>
              </a:defRPr>
            </a:lvl2pPr>
            <a:lvl3pPr marL="1143000" indent="-228600" defTabSz="-635" eaLnBrk="0" hangingPunct="0">
              <a:tabLst>
                <a:tab pos="101600" algn="l"/>
              </a:tabLst>
              <a:defRPr>
                <a:latin typeface="Calibri" panose="020F0502020204030204" pitchFamily="34" charset="0"/>
                <a:ea typeface="宋体" panose="02010600030101010101" pitchFamily="2" charset="-122"/>
              </a:defRPr>
            </a:lvl3pPr>
            <a:lvl4pPr marL="1600200" indent="-228600" defTabSz="-635" eaLnBrk="0" hangingPunct="0">
              <a:tabLst>
                <a:tab pos="101600" algn="l"/>
              </a:tabLst>
              <a:defRPr>
                <a:latin typeface="Calibri" panose="020F0502020204030204" pitchFamily="34" charset="0"/>
                <a:ea typeface="宋体" panose="02010600030101010101" pitchFamily="2" charset="-122"/>
              </a:defRPr>
            </a:lvl4pPr>
            <a:lvl5pPr marL="2057400" indent="-228600" defTabSz="-635" eaLnBrk="0" hangingPunct="0">
              <a:tabLst>
                <a:tab pos="101600" algn="l"/>
              </a:tabLst>
              <a:defRPr>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4" name="AutoShape 17"/>
          <p:cNvSpPr>
            <a:spLocks noChangeArrowheads="1"/>
          </p:cNvSpPr>
          <p:nvPr/>
        </p:nvSpPr>
        <p:spPr bwMode="auto">
          <a:xfrm>
            <a:off x="441299" y="3098167"/>
            <a:ext cx="1692052" cy="1213376"/>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pP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5" name="TextBox 57"/>
          <p:cNvSpPr txBox="1">
            <a:spLocks noChangeArrowheads="1"/>
          </p:cNvSpPr>
          <p:nvPr/>
        </p:nvSpPr>
        <p:spPr bwMode="auto">
          <a:xfrm>
            <a:off x="630213" y="3191035"/>
            <a:ext cx="855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56" name="TextBox 57"/>
          <p:cNvSpPr txBox="1">
            <a:spLocks noChangeArrowheads="1"/>
          </p:cNvSpPr>
          <p:nvPr/>
        </p:nvSpPr>
        <p:spPr bwMode="auto">
          <a:xfrm>
            <a:off x="634974" y="3414245"/>
            <a:ext cx="1443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defTabSz="-635"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defTabSz="-635" eaLnBrk="0" hangingPunct="0">
              <a:tabLst>
                <a:tab pos="101600" algn="l"/>
              </a:tabLst>
              <a:defRPr>
                <a:latin typeface="Calibri" panose="020F0502020204030204" pitchFamily="34" charset="0"/>
                <a:ea typeface="宋体" panose="02010600030101010101" pitchFamily="2" charset="-122"/>
              </a:defRPr>
            </a:lvl2pPr>
            <a:lvl3pPr marL="1143000" indent="-228600" defTabSz="-635" eaLnBrk="0" hangingPunct="0">
              <a:tabLst>
                <a:tab pos="101600" algn="l"/>
              </a:tabLst>
              <a:defRPr>
                <a:latin typeface="Calibri" panose="020F0502020204030204" pitchFamily="34" charset="0"/>
                <a:ea typeface="宋体" panose="02010600030101010101" pitchFamily="2" charset="-122"/>
              </a:defRPr>
            </a:lvl3pPr>
            <a:lvl4pPr marL="1600200" indent="-228600" defTabSz="-635" eaLnBrk="0" hangingPunct="0">
              <a:tabLst>
                <a:tab pos="101600" algn="l"/>
              </a:tabLst>
              <a:defRPr>
                <a:latin typeface="Calibri" panose="020F0502020204030204" pitchFamily="34" charset="0"/>
                <a:ea typeface="宋体" panose="02010600030101010101" pitchFamily="2" charset="-122"/>
              </a:defRPr>
            </a:lvl4pPr>
            <a:lvl5pPr marL="2057400" indent="-228600" defTabSz="-635" eaLnBrk="0" hangingPunct="0">
              <a:tabLst>
                <a:tab pos="101600" algn="l"/>
              </a:tabLst>
              <a:defRPr>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7" name="Line 18"/>
          <p:cNvSpPr>
            <a:spLocks noChangeShapeType="1"/>
          </p:cNvSpPr>
          <p:nvPr/>
        </p:nvSpPr>
        <p:spPr bwMode="auto">
          <a:xfrm flipH="1">
            <a:off x="603224" y="2830991"/>
            <a:ext cx="1588" cy="522923"/>
          </a:xfrm>
          <a:prstGeom prst="line">
            <a:avLst/>
          </a:prstGeom>
          <a:noFill/>
          <a:ln w="19050">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58" name="Group 138"/>
          <p:cNvGrpSpPr/>
          <p:nvPr/>
        </p:nvGrpSpPr>
        <p:grpSpPr bwMode="auto">
          <a:xfrm>
            <a:off x="519241" y="2740980"/>
            <a:ext cx="182211" cy="163934"/>
            <a:chOff x="1661" y="2750"/>
            <a:chExt cx="250" cy="250"/>
          </a:xfrm>
        </p:grpSpPr>
        <p:sp>
          <p:nvSpPr>
            <p:cNvPr id="59" name="Oval 139"/>
            <p:cNvSpPr>
              <a:spLocks noChangeArrowheads="1"/>
            </p:cNvSpPr>
            <p:nvPr/>
          </p:nvSpPr>
          <p:spPr bwMode="auto">
            <a:xfrm>
              <a:off x="1661" y="2750"/>
              <a:ext cx="250" cy="251"/>
            </a:xfrm>
            <a:prstGeom prst="ellipse">
              <a:avLst/>
            </a:prstGeom>
            <a:solidFill>
              <a:schemeClr val="tx1">
                <a:lumMod val="50000"/>
                <a:lumOff val="5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60"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61" name="AutoShape 5"/>
          <p:cNvSpPr>
            <a:spLocks noChangeArrowheads="1"/>
          </p:cNvSpPr>
          <p:nvPr/>
        </p:nvSpPr>
        <p:spPr bwMode="auto">
          <a:xfrm>
            <a:off x="3473425" y="3108168"/>
            <a:ext cx="1700213" cy="1213377"/>
          </a:xfrm>
          <a:prstGeom prst="roundRect">
            <a:avLst>
              <a:gd name="adj" fmla="val 13009"/>
            </a:avLst>
          </a:prstGeom>
          <a:solidFill>
            <a:srgbClr val="FF6600"/>
          </a:solidFill>
          <a:ln w="19050" cap="rnd">
            <a:solidFill>
              <a:schemeClr val="tx1">
                <a:lumMod val="65000"/>
                <a:lumOff val="35000"/>
              </a:schemeClr>
            </a:solidFill>
            <a:prstDash val="sysDot"/>
            <a:round/>
          </a:ln>
          <a:effectLst/>
        </p:spPr>
        <p:txBody>
          <a:bodyPr wrap="none" anchor="ctr"/>
          <a:lstStyle/>
          <a:p>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TextBox 57"/>
          <p:cNvSpPr txBox="1">
            <a:spLocks noChangeArrowheads="1"/>
          </p:cNvSpPr>
          <p:nvPr/>
        </p:nvSpPr>
        <p:spPr bwMode="auto">
          <a:xfrm>
            <a:off x="3616299" y="3189607"/>
            <a:ext cx="1773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63" name="TextBox 57"/>
          <p:cNvSpPr txBox="1">
            <a:spLocks noChangeArrowheads="1"/>
          </p:cNvSpPr>
          <p:nvPr/>
        </p:nvSpPr>
        <p:spPr bwMode="auto">
          <a:xfrm>
            <a:off x="3631977" y="3414245"/>
            <a:ext cx="15416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defTabSz="-635"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defTabSz="-635" eaLnBrk="0" hangingPunct="0">
              <a:tabLst>
                <a:tab pos="101600" algn="l"/>
              </a:tabLst>
              <a:defRPr>
                <a:latin typeface="Calibri" panose="020F0502020204030204" pitchFamily="34" charset="0"/>
                <a:ea typeface="宋体" panose="02010600030101010101" pitchFamily="2" charset="-122"/>
              </a:defRPr>
            </a:lvl2pPr>
            <a:lvl3pPr marL="1143000" indent="-228600" defTabSz="-635" eaLnBrk="0" hangingPunct="0">
              <a:tabLst>
                <a:tab pos="101600" algn="l"/>
              </a:tabLst>
              <a:defRPr>
                <a:latin typeface="Calibri" panose="020F0502020204030204" pitchFamily="34" charset="0"/>
                <a:ea typeface="宋体" panose="02010600030101010101" pitchFamily="2" charset="-122"/>
              </a:defRPr>
            </a:lvl3pPr>
            <a:lvl4pPr marL="1600200" indent="-228600" defTabSz="-635" eaLnBrk="0" hangingPunct="0">
              <a:tabLst>
                <a:tab pos="101600" algn="l"/>
              </a:tabLst>
              <a:defRPr>
                <a:latin typeface="Calibri" panose="020F0502020204030204" pitchFamily="34" charset="0"/>
                <a:ea typeface="宋体" panose="02010600030101010101" pitchFamily="2" charset="-122"/>
              </a:defRPr>
            </a:lvl4pPr>
            <a:lvl5pPr marL="2057400" indent="-228600" defTabSz="-635" eaLnBrk="0" hangingPunct="0">
              <a:tabLst>
                <a:tab pos="101600" algn="l"/>
              </a:tabLst>
              <a:defRPr>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64" name="Line 18"/>
          <p:cNvSpPr>
            <a:spLocks noChangeShapeType="1"/>
          </p:cNvSpPr>
          <p:nvPr/>
        </p:nvSpPr>
        <p:spPr bwMode="auto">
          <a:xfrm flipH="1">
            <a:off x="3625824" y="2830991"/>
            <a:ext cx="1588" cy="522923"/>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65" name="Group 138"/>
          <p:cNvGrpSpPr/>
          <p:nvPr/>
        </p:nvGrpSpPr>
        <p:grpSpPr bwMode="auto">
          <a:xfrm>
            <a:off x="3541575" y="2740980"/>
            <a:ext cx="182252" cy="163991"/>
            <a:chOff x="1661" y="2750"/>
            <a:chExt cx="250" cy="250"/>
          </a:xfrm>
        </p:grpSpPr>
        <p:sp>
          <p:nvSpPr>
            <p:cNvPr id="66"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67"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68" name="AutoShape 2"/>
          <p:cNvSpPr>
            <a:spLocks noChangeArrowheads="1"/>
          </p:cNvSpPr>
          <p:nvPr/>
        </p:nvSpPr>
        <p:spPr bwMode="auto">
          <a:xfrm>
            <a:off x="4114774" y="1213646"/>
            <a:ext cx="1619250" cy="1351598"/>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69" name="TextBox 57"/>
          <p:cNvSpPr txBox="1">
            <a:spLocks noChangeArrowheads="1"/>
          </p:cNvSpPr>
          <p:nvPr/>
        </p:nvSpPr>
        <p:spPr bwMode="auto">
          <a:xfrm>
            <a:off x="4293591"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70" name="TextBox 57"/>
          <p:cNvSpPr txBox="1">
            <a:spLocks noChangeArrowheads="1"/>
          </p:cNvSpPr>
          <p:nvPr/>
        </p:nvSpPr>
        <p:spPr bwMode="auto">
          <a:xfrm>
            <a:off x="4295178" y="1577977"/>
            <a:ext cx="15652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35" eaLnBrk="0" hangingPunct="0">
              <a:tabLst>
                <a:tab pos="101600" algn="l"/>
              </a:tabLst>
              <a:defRPr>
                <a:solidFill>
                  <a:schemeClr val="tx1"/>
                </a:solidFill>
                <a:latin typeface="Calibri" panose="020F0502020204030204" pitchFamily="34" charset="0"/>
                <a:ea typeface="宋体" panose="02010600030101010101" pitchFamily="2" charset="-122"/>
              </a:defRPr>
            </a:lvl1pPr>
            <a:lvl2pPr marL="742950" indent="-285750" defTabSz="-635" eaLnBrk="0" hangingPunct="0">
              <a:tabLst>
                <a:tab pos="101600" algn="l"/>
              </a:tabLst>
              <a:defRPr>
                <a:solidFill>
                  <a:schemeClr val="tx1"/>
                </a:solidFill>
                <a:latin typeface="Calibri" panose="020F0502020204030204" pitchFamily="34" charset="0"/>
                <a:ea typeface="宋体" panose="02010600030101010101" pitchFamily="2" charset="-122"/>
              </a:defRPr>
            </a:lvl2pPr>
            <a:lvl3pPr marL="11430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3pPr>
            <a:lvl4pPr marL="16002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4pPr>
            <a:lvl5pPr marL="20574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endParaRPr lang="en-US" altLang="zh-CN" sz="12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p:txBody>
      </p:sp>
      <p:sp>
        <p:nvSpPr>
          <p:cNvPr id="71" name="Line 16"/>
          <p:cNvSpPr>
            <a:spLocks noChangeShapeType="1"/>
          </p:cNvSpPr>
          <p:nvPr/>
        </p:nvSpPr>
        <p:spPr bwMode="auto">
          <a:xfrm flipH="1">
            <a:off x="4273524" y="1372238"/>
            <a:ext cx="0" cy="1453038"/>
          </a:xfrm>
          <a:prstGeom prst="line">
            <a:avLst/>
          </a:prstGeom>
          <a:noFill/>
          <a:ln w="19050">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72" name="Group 138"/>
          <p:cNvGrpSpPr/>
          <p:nvPr/>
        </p:nvGrpSpPr>
        <p:grpSpPr bwMode="auto">
          <a:xfrm>
            <a:off x="4178237" y="2744248"/>
            <a:ext cx="182151" cy="163895"/>
            <a:chOff x="1661" y="2750"/>
            <a:chExt cx="250" cy="250"/>
          </a:xfrm>
        </p:grpSpPr>
        <p:sp>
          <p:nvSpPr>
            <p:cNvPr id="73" name="Oval 139"/>
            <p:cNvSpPr>
              <a:spLocks noChangeArrowheads="1"/>
            </p:cNvSpPr>
            <p:nvPr/>
          </p:nvSpPr>
          <p:spPr bwMode="auto">
            <a:xfrm>
              <a:off x="1661" y="2750"/>
              <a:ext cx="250" cy="250"/>
            </a:xfrm>
            <a:prstGeom prst="ellipse">
              <a:avLst/>
            </a:prstGeom>
            <a:solidFill>
              <a:srgbClr val="93CDDD"/>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74"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75" name="AutoShape 6"/>
          <p:cNvSpPr>
            <a:spLocks noChangeArrowheads="1"/>
          </p:cNvSpPr>
          <p:nvPr/>
        </p:nvSpPr>
        <p:spPr bwMode="auto">
          <a:xfrm>
            <a:off x="5713387" y="3098167"/>
            <a:ext cx="1681162" cy="1213376"/>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76" name="Line 7"/>
          <p:cNvSpPr>
            <a:spLocks noChangeShapeType="1"/>
          </p:cNvSpPr>
          <p:nvPr/>
        </p:nvSpPr>
        <p:spPr bwMode="auto">
          <a:xfrm flipH="1">
            <a:off x="5849913" y="2830991"/>
            <a:ext cx="3175" cy="522923"/>
          </a:xfrm>
          <a:prstGeom prst="line">
            <a:avLst/>
          </a:prstGeom>
          <a:noFill/>
          <a:ln w="19050">
            <a:solidFill>
              <a:srgbClr val="FF6600"/>
            </a:solidFill>
            <a:prstDash val="sysDot"/>
            <a:round/>
            <a:headEnd type="oval" w="med" len="med"/>
            <a:tailEnd type="oval" w="med" len="med"/>
          </a:ln>
          <a:effectLst/>
        </p:spPr>
        <p:txBody>
          <a:bodyPr/>
          <a:lstStyle/>
          <a:p>
            <a:pPr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77" name="Group 138"/>
          <p:cNvGrpSpPr/>
          <p:nvPr/>
        </p:nvGrpSpPr>
        <p:grpSpPr bwMode="auto">
          <a:xfrm>
            <a:off x="5766611" y="2743837"/>
            <a:ext cx="182144" cy="163971"/>
            <a:chOff x="1661" y="2750"/>
            <a:chExt cx="250" cy="250"/>
          </a:xfrm>
        </p:grpSpPr>
        <p:sp>
          <p:nvSpPr>
            <p:cNvPr id="78" name="Oval 139"/>
            <p:cNvSpPr>
              <a:spLocks noChangeArrowheads="1"/>
            </p:cNvSpPr>
            <p:nvPr/>
          </p:nvSpPr>
          <p:spPr bwMode="auto">
            <a:xfrm>
              <a:off x="1661" y="2750"/>
              <a:ext cx="250" cy="250"/>
            </a:xfrm>
            <a:prstGeom prst="ellipse">
              <a:avLst/>
            </a:prstGeom>
            <a:solidFill>
              <a:srgbClr val="95B3D7"/>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79"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80" name="TextBox 57"/>
          <p:cNvSpPr txBox="1">
            <a:spLocks noChangeArrowheads="1"/>
          </p:cNvSpPr>
          <p:nvPr/>
        </p:nvSpPr>
        <p:spPr bwMode="auto">
          <a:xfrm>
            <a:off x="5894363" y="3199608"/>
            <a:ext cx="228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81" name="TextBox 57"/>
          <p:cNvSpPr txBox="1">
            <a:spLocks noChangeArrowheads="1"/>
          </p:cNvSpPr>
          <p:nvPr/>
        </p:nvSpPr>
        <p:spPr bwMode="auto">
          <a:xfrm>
            <a:off x="5911825" y="3414245"/>
            <a:ext cx="141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defTabSz="-635"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defTabSz="-635" eaLnBrk="0" hangingPunct="0">
              <a:tabLst>
                <a:tab pos="101600" algn="l"/>
              </a:tabLst>
              <a:defRPr>
                <a:latin typeface="Calibri" panose="020F0502020204030204" pitchFamily="34" charset="0"/>
                <a:ea typeface="宋体" panose="02010600030101010101" pitchFamily="2" charset="-122"/>
              </a:defRPr>
            </a:lvl2pPr>
            <a:lvl3pPr marL="1143000" indent="-228600" defTabSz="-635" eaLnBrk="0" hangingPunct="0">
              <a:tabLst>
                <a:tab pos="101600" algn="l"/>
              </a:tabLst>
              <a:defRPr>
                <a:latin typeface="Calibri" panose="020F0502020204030204" pitchFamily="34" charset="0"/>
                <a:ea typeface="宋体" panose="02010600030101010101" pitchFamily="2" charset="-122"/>
              </a:defRPr>
            </a:lvl3pPr>
            <a:lvl4pPr marL="1600200" indent="-228600" defTabSz="-635" eaLnBrk="0" hangingPunct="0">
              <a:tabLst>
                <a:tab pos="101600" algn="l"/>
              </a:tabLst>
              <a:defRPr>
                <a:latin typeface="Calibri" panose="020F0502020204030204" pitchFamily="34" charset="0"/>
                <a:ea typeface="宋体" panose="02010600030101010101" pitchFamily="2" charset="-122"/>
              </a:defRPr>
            </a:lvl4pPr>
            <a:lvl5pPr marL="2057400" indent="-228600" defTabSz="-635" eaLnBrk="0" hangingPunct="0">
              <a:tabLst>
                <a:tab pos="101600" algn="l"/>
              </a:tabLst>
              <a:defRPr>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82" name="AutoShape 4"/>
          <p:cNvSpPr>
            <a:spLocks noChangeArrowheads="1"/>
          </p:cNvSpPr>
          <p:nvPr/>
        </p:nvSpPr>
        <p:spPr bwMode="auto">
          <a:xfrm>
            <a:off x="6491262" y="1212938"/>
            <a:ext cx="1619250" cy="1352354"/>
          </a:xfrm>
          <a:prstGeom prst="roundRect">
            <a:avLst>
              <a:gd name="adj" fmla="val 13009"/>
            </a:avLst>
          </a:prstGeom>
          <a:solidFill>
            <a:srgbClr val="FF6600"/>
          </a:solidFill>
          <a:ln w="19050" cap="rnd">
            <a:solidFill>
              <a:schemeClr val="tx1">
                <a:lumMod val="65000"/>
                <a:lumOff val="35000"/>
              </a:schemeClr>
            </a:solidFill>
            <a:prstDash val="sysDot"/>
            <a:round/>
          </a:ln>
          <a:effectLst/>
        </p:spPr>
        <p:txBody>
          <a:bodyPr wrap="none" anchor="ctr"/>
          <a:lstStyle/>
          <a:p>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3" name="Line 14"/>
          <p:cNvSpPr>
            <a:spLocks noChangeShapeType="1"/>
          </p:cNvSpPr>
          <p:nvPr/>
        </p:nvSpPr>
        <p:spPr bwMode="auto">
          <a:xfrm flipH="1">
            <a:off x="6642074" y="1399383"/>
            <a:ext cx="0" cy="1425893"/>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84" name="Group 138"/>
          <p:cNvGrpSpPr/>
          <p:nvPr/>
        </p:nvGrpSpPr>
        <p:grpSpPr bwMode="auto">
          <a:xfrm>
            <a:off x="6558683" y="2747138"/>
            <a:ext cx="182151" cy="163863"/>
            <a:chOff x="1661" y="2750"/>
            <a:chExt cx="250" cy="250"/>
          </a:xfrm>
        </p:grpSpPr>
        <p:sp>
          <p:nvSpPr>
            <p:cNvPr id="85" name="Oval 139"/>
            <p:cNvSpPr>
              <a:spLocks noChangeArrowheads="1"/>
            </p:cNvSpPr>
            <p:nvPr/>
          </p:nvSpPr>
          <p:spPr bwMode="auto">
            <a:xfrm>
              <a:off x="1660" y="2749"/>
              <a:ext cx="251" cy="251"/>
            </a:xfrm>
            <a:prstGeom prst="ellipse">
              <a:avLst/>
            </a:prstGeom>
            <a:solidFill>
              <a:schemeClr val="accent4">
                <a:lumMod val="60000"/>
                <a:lumOff val="4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86"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87" name="TextBox 57"/>
          <p:cNvSpPr txBox="1">
            <a:spLocks noChangeArrowheads="1"/>
          </p:cNvSpPr>
          <p:nvPr/>
        </p:nvSpPr>
        <p:spPr bwMode="auto">
          <a:xfrm>
            <a:off x="6678588" y="1273653"/>
            <a:ext cx="1431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88" name="TextBox 57"/>
          <p:cNvSpPr txBox="1">
            <a:spLocks noChangeArrowheads="1"/>
          </p:cNvSpPr>
          <p:nvPr/>
        </p:nvSpPr>
        <p:spPr bwMode="auto">
          <a:xfrm>
            <a:off x="6678588" y="1610838"/>
            <a:ext cx="14319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35" eaLnBrk="0" hangingPunct="0">
              <a:tabLst>
                <a:tab pos="101600" algn="l"/>
              </a:tabLst>
              <a:defRPr>
                <a:solidFill>
                  <a:schemeClr val="tx1"/>
                </a:solidFill>
                <a:latin typeface="Calibri" panose="020F0502020204030204" pitchFamily="34" charset="0"/>
                <a:ea typeface="宋体" panose="02010600030101010101" pitchFamily="2" charset="-122"/>
              </a:defRPr>
            </a:lvl1pPr>
            <a:lvl2pPr marL="742950" indent="-285750" defTabSz="-635" eaLnBrk="0" hangingPunct="0">
              <a:tabLst>
                <a:tab pos="101600" algn="l"/>
              </a:tabLst>
              <a:defRPr>
                <a:solidFill>
                  <a:schemeClr val="tx1"/>
                </a:solidFill>
                <a:latin typeface="Calibri" panose="020F0502020204030204" pitchFamily="34" charset="0"/>
                <a:ea typeface="宋体" panose="02010600030101010101" pitchFamily="2" charset="-122"/>
              </a:defRPr>
            </a:lvl2pPr>
            <a:lvl3pPr marL="11430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3pPr>
            <a:lvl4pPr marL="16002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4pPr>
            <a:lvl5pPr marL="2057400" indent="-228600" defTabSz="-635" eaLnBrk="0" hangingPunct="0">
              <a:tabLst>
                <a:tab pos="101600" algn="l"/>
              </a:tabLst>
              <a:defRPr>
                <a:solidFill>
                  <a:schemeClr val="tx1"/>
                </a:solidFill>
                <a:latin typeface="Calibri" panose="020F0502020204030204" pitchFamily="34" charset="0"/>
                <a:ea typeface="宋体" panose="02010600030101010101" pitchFamily="2" charset="-122"/>
              </a:defRPr>
            </a:lvl5pPr>
            <a:lvl6pPr marL="25146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6pPr>
            <a:lvl7pPr marL="29718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7pPr>
            <a:lvl8pPr marL="34290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8pPr>
            <a:lvl9pPr marL="3886200" indent="-228600" defTabSz="-635"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9pPr>
          </a:lstStyle>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endParaRPr lang="en-US" altLang="zh-CN" sz="1200" b="1" dirty="0">
              <a:solidFill>
                <a:schemeClr val="bg1"/>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p:txBody>
      </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1000"/>
                                        <p:tgtEl>
                                          <p:spTgt spid="46"/>
                                        </p:tgtEl>
                                      </p:cBhvr>
                                    </p:animEffect>
                                  </p:childTnLst>
                                </p:cTn>
                              </p:par>
                            </p:childTnLst>
                          </p:cTn>
                        </p:par>
                        <p:par>
                          <p:cTn id="12" fill="hold">
                            <p:stCondLst>
                              <p:cond delay="2000"/>
                            </p:stCondLst>
                            <p:childTnLst>
                              <p:par>
                                <p:cTn id="13" presetID="23" presetClass="entr" presetSubtype="32"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250" fill="hold"/>
                                        <p:tgtEl>
                                          <p:spTgt spid="58"/>
                                        </p:tgtEl>
                                        <p:attrNameLst>
                                          <p:attrName>ppt_w</p:attrName>
                                        </p:attrNameLst>
                                      </p:cBhvr>
                                      <p:tavLst>
                                        <p:tav tm="0">
                                          <p:val>
                                            <p:strVal val="4*#ppt_w"/>
                                          </p:val>
                                        </p:tav>
                                        <p:tav tm="100000">
                                          <p:val>
                                            <p:strVal val="#ppt_w"/>
                                          </p:val>
                                        </p:tav>
                                      </p:tavLst>
                                    </p:anim>
                                    <p:anim calcmode="lin" valueType="num">
                                      <p:cBhvr>
                                        <p:cTn id="16" dur="250" fill="hold"/>
                                        <p:tgtEl>
                                          <p:spTgt spid="58"/>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p:cTn id="19" dur="250" fill="hold"/>
                                        <p:tgtEl>
                                          <p:spTgt spid="49"/>
                                        </p:tgtEl>
                                        <p:attrNameLst>
                                          <p:attrName>ppt_w</p:attrName>
                                        </p:attrNameLst>
                                      </p:cBhvr>
                                      <p:tavLst>
                                        <p:tav tm="0">
                                          <p:val>
                                            <p:strVal val="4*#ppt_w"/>
                                          </p:val>
                                        </p:tav>
                                        <p:tav tm="100000">
                                          <p:val>
                                            <p:strVal val="#ppt_w"/>
                                          </p:val>
                                        </p:tav>
                                      </p:tavLst>
                                    </p:anim>
                                    <p:anim calcmode="lin" valueType="num">
                                      <p:cBhvr>
                                        <p:cTn id="20" dur="250" fill="hold"/>
                                        <p:tgtEl>
                                          <p:spTgt spid="49"/>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250" fill="hold"/>
                                        <p:tgtEl>
                                          <p:spTgt spid="65"/>
                                        </p:tgtEl>
                                        <p:attrNameLst>
                                          <p:attrName>ppt_w</p:attrName>
                                        </p:attrNameLst>
                                      </p:cBhvr>
                                      <p:tavLst>
                                        <p:tav tm="0">
                                          <p:val>
                                            <p:strVal val="4*#ppt_w"/>
                                          </p:val>
                                        </p:tav>
                                        <p:tav tm="100000">
                                          <p:val>
                                            <p:strVal val="#ppt_w"/>
                                          </p:val>
                                        </p:tav>
                                      </p:tavLst>
                                    </p:anim>
                                    <p:anim calcmode="lin" valueType="num">
                                      <p:cBhvr>
                                        <p:cTn id="24" dur="250" fill="hold"/>
                                        <p:tgtEl>
                                          <p:spTgt spid="65"/>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750"/>
                                  </p:stCondLst>
                                  <p:childTnLst>
                                    <p:set>
                                      <p:cBhvr>
                                        <p:cTn id="26" dur="1" fill="hold">
                                          <p:stCondLst>
                                            <p:cond delay="0"/>
                                          </p:stCondLst>
                                        </p:cTn>
                                        <p:tgtEl>
                                          <p:spTgt spid="72"/>
                                        </p:tgtEl>
                                        <p:attrNameLst>
                                          <p:attrName>style.visibility</p:attrName>
                                        </p:attrNameLst>
                                      </p:cBhvr>
                                      <p:to>
                                        <p:strVal val="visible"/>
                                      </p:to>
                                    </p:set>
                                    <p:anim calcmode="lin" valueType="num">
                                      <p:cBhvr>
                                        <p:cTn id="27" dur="250" fill="hold"/>
                                        <p:tgtEl>
                                          <p:spTgt spid="72"/>
                                        </p:tgtEl>
                                        <p:attrNameLst>
                                          <p:attrName>ppt_w</p:attrName>
                                        </p:attrNameLst>
                                      </p:cBhvr>
                                      <p:tavLst>
                                        <p:tav tm="0">
                                          <p:val>
                                            <p:strVal val="4*#ppt_w"/>
                                          </p:val>
                                        </p:tav>
                                        <p:tav tm="100000">
                                          <p:val>
                                            <p:strVal val="#ppt_w"/>
                                          </p:val>
                                        </p:tav>
                                      </p:tavLst>
                                    </p:anim>
                                    <p:anim calcmode="lin" valueType="num">
                                      <p:cBhvr>
                                        <p:cTn id="28" dur="250" fill="hold"/>
                                        <p:tgtEl>
                                          <p:spTgt spid="7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000"/>
                                  </p:stCondLst>
                                  <p:childTnLst>
                                    <p:set>
                                      <p:cBhvr>
                                        <p:cTn id="30" dur="1" fill="hold">
                                          <p:stCondLst>
                                            <p:cond delay="0"/>
                                          </p:stCondLst>
                                        </p:cTn>
                                        <p:tgtEl>
                                          <p:spTgt spid="77"/>
                                        </p:tgtEl>
                                        <p:attrNameLst>
                                          <p:attrName>style.visibility</p:attrName>
                                        </p:attrNameLst>
                                      </p:cBhvr>
                                      <p:to>
                                        <p:strVal val="visible"/>
                                      </p:to>
                                    </p:set>
                                    <p:anim calcmode="lin" valueType="num">
                                      <p:cBhvr>
                                        <p:cTn id="31" dur="250" fill="hold"/>
                                        <p:tgtEl>
                                          <p:spTgt spid="77"/>
                                        </p:tgtEl>
                                        <p:attrNameLst>
                                          <p:attrName>ppt_w</p:attrName>
                                        </p:attrNameLst>
                                      </p:cBhvr>
                                      <p:tavLst>
                                        <p:tav tm="0">
                                          <p:val>
                                            <p:strVal val="4*#ppt_w"/>
                                          </p:val>
                                        </p:tav>
                                        <p:tav tm="100000">
                                          <p:val>
                                            <p:strVal val="#ppt_w"/>
                                          </p:val>
                                        </p:tav>
                                      </p:tavLst>
                                    </p:anim>
                                    <p:anim calcmode="lin" valueType="num">
                                      <p:cBhvr>
                                        <p:cTn id="32" dur="250" fill="hold"/>
                                        <p:tgtEl>
                                          <p:spTgt spid="77"/>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1250"/>
                                  </p:stCondLst>
                                  <p:childTnLst>
                                    <p:set>
                                      <p:cBhvr>
                                        <p:cTn id="34" dur="1" fill="hold">
                                          <p:stCondLst>
                                            <p:cond delay="0"/>
                                          </p:stCondLst>
                                        </p:cTn>
                                        <p:tgtEl>
                                          <p:spTgt spid="84"/>
                                        </p:tgtEl>
                                        <p:attrNameLst>
                                          <p:attrName>style.visibility</p:attrName>
                                        </p:attrNameLst>
                                      </p:cBhvr>
                                      <p:to>
                                        <p:strVal val="visible"/>
                                      </p:to>
                                    </p:set>
                                    <p:anim calcmode="lin" valueType="num">
                                      <p:cBhvr>
                                        <p:cTn id="35" dur="250" fill="hold"/>
                                        <p:tgtEl>
                                          <p:spTgt spid="84"/>
                                        </p:tgtEl>
                                        <p:attrNameLst>
                                          <p:attrName>ppt_w</p:attrName>
                                        </p:attrNameLst>
                                      </p:cBhvr>
                                      <p:tavLst>
                                        <p:tav tm="0">
                                          <p:val>
                                            <p:strVal val="4*#ppt_w"/>
                                          </p:val>
                                        </p:tav>
                                        <p:tav tm="100000">
                                          <p:val>
                                            <p:strVal val="#ppt_w"/>
                                          </p:val>
                                        </p:tav>
                                      </p:tavLst>
                                    </p:anim>
                                    <p:anim calcmode="lin" valueType="num">
                                      <p:cBhvr>
                                        <p:cTn id="36" dur="250" fill="hold"/>
                                        <p:tgtEl>
                                          <p:spTgt spid="84"/>
                                        </p:tgtEl>
                                        <p:attrNameLst>
                                          <p:attrName>ppt_h</p:attrName>
                                        </p:attrNameLst>
                                      </p:cBhvr>
                                      <p:tavLst>
                                        <p:tav tm="0">
                                          <p:val>
                                            <p:strVal val="4*#ppt_h"/>
                                          </p:val>
                                        </p:tav>
                                        <p:tav tm="100000">
                                          <p:val>
                                            <p:strVal val="#ppt_h"/>
                                          </p:val>
                                        </p:tav>
                                      </p:tavLst>
                                    </p:anim>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up)">
                                      <p:cBhvr>
                                        <p:cTn id="43" dur="500"/>
                                        <p:tgtEl>
                                          <p:spTgt spid="6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up)">
                                      <p:cBhvr>
                                        <p:cTn id="46" dur="500"/>
                                        <p:tgtEl>
                                          <p:spTgt spid="7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500"/>
                                        <p:tgtEl>
                                          <p:spTgt spid="4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down)">
                                      <p:cBhvr>
                                        <p:cTn id="55" dur="500"/>
                                        <p:tgtEl>
                                          <p:spTgt spid="83"/>
                                        </p:tgtEl>
                                      </p:cBhvr>
                                    </p:animEffect>
                                  </p:childTnLst>
                                </p:cTn>
                              </p:par>
                            </p:childTnLst>
                          </p:cTn>
                        </p:par>
                        <p:par>
                          <p:cTn id="56" fill="hold">
                            <p:stCondLst>
                              <p:cond delay="3000"/>
                            </p:stCondLst>
                            <p:childTnLst>
                              <p:par>
                                <p:cTn id="57" presetID="21" presetClass="entr" presetSubtype="1"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heel(1)">
                                      <p:cBhvr>
                                        <p:cTn id="59" dur="1000"/>
                                        <p:tgtEl>
                                          <p:spTgt spid="47"/>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heel(1)">
                                      <p:cBhvr>
                                        <p:cTn id="62" dur="1000"/>
                                        <p:tgtEl>
                                          <p:spTgt spid="68"/>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wheel(1)">
                                      <p:cBhvr>
                                        <p:cTn id="65" dur="1000"/>
                                        <p:tgtEl>
                                          <p:spTgt spid="82"/>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heel(1)">
                                      <p:cBhvr>
                                        <p:cTn id="68" dur="1000"/>
                                        <p:tgtEl>
                                          <p:spTgt spid="54"/>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heel(1)">
                                      <p:cBhvr>
                                        <p:cTn id="71" dur="1000"/>
                                        <p:tgtEl>
                                          <p:spTgt spid="61"/>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wheel(1)">
                                      <p:cBhvr>
                                        <p:cTn id="74" dur="1000"/>
                                        <p:tgtEl>
                                          <p:spTgt spid="75"/>
                                        </p:tgtEl>
                                      </p:cBhvr>
                                    </p:animEffect>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anim calcmode="lin" valueType="num">
                                      <p:cBhvr>
                                        <p:cTn id="79" dur="500" fill="hold"/>
                                        <p:tgtEl>
                                          <p:spTgt spid="52"/>
                                        </p:tgtEl>
                                        <p:attrNameLst>
                                          <p:attrName>ppt_x</p:attrName>
                                        </p:attrNameLst>
                                      </p:cBhvr>
                                      <p:tavLst>
                                        <p:tav tm="0">
                                          <p:val>
                                            <p:strVal val="#ppt_x"/>
                                          </p:val>
                                        </p:tav>
                                        <p:tav tm="100000">
                                          <p:val>
                                            <p:strVal val="#ppt_x"/>
                                          </p:val>
                                        </p:tav>
                                      </p:tavLst>
                                    </p:anim>
                                    <p:anim calcmode="lin" valueType="num">
                                      <p:cBhvr>
                                        <p:cTn id="80" dur="500" fill="hold"/>
                                        <p:tgtEl>
                                          <p:spTgt spid="5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anim calcmode="lin" valueType="num">
                                      <p:cBhvr>
                                        <p:cTn id="84" dur="500" fill="hold"/>
                                        <p:tgtEl>
                                          <p:spTgt spid="53"/>
                                        </p:tgtEl>
                                        <p:attrNameLst>
                                          <p:attrName>ppt_x</p:attrName>
                                        </p:attrNameLst>
                                      </p:cBhvr>
                                      <p:tavLst>
                                        <p:tav tm="0">
                                          <p:val>
                                            <p:strVal val="#ppt_x"/>
                                          </p:val>
                                        </p:tav>
                                        <p:tav tm="100000">
                                          <p:val>
                                            <p:strVal val="#ppt_x"/>
                                          </p:val>
                                        </p:tav>
                                      </p:tavLst>
                                    </p:anim>
                                    <p:anim calcmode="lin" valueType="num">
                                      <p:cBhvr>
                                        <p:cTn id="85" dur="500" fill="hold"/>
                                        <p:tgtEl>
                                          <p:spTgt spid="5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anim calcmode="lin" valueType="num">
                                      <p:cBhvr>
                                        <p:cTn id="89" dur="500" fill="hold"/>
                                        <p:tgtEl>
                                          <p:spTgt spid="69"/>
                                        </p:tgtEl>
                                        <p:attrNameLst>
                                          <p:attrName>ppt_x</p:attrName>
                                        </p:attrNameLst>
                                      </p:cBhvr>
                                      <p:tavLst>
                                        <p:tav tm="0">
                                          <p:val>
                                            <p:strVal val="#ppt_x"/>
                                          </p:val>
                                        </p:tav>
                                        <p:tav tm="100000">
                                          <p:val>
                                            <p:strVal val="#ppt_x"/>
                                          </p:val>
                                        </p:tav>
                                      </p:tavLst>
                                    </p:anim>
                                    <p:anim calcmode="lin" valueType="num">
                                      <p:cBhvr>
                                        <p:cTn id="90" dur="500" fill="hold"/>
                                        <p:tgtEl>
                                          <p:spTgt spid="6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anim calcmode="lin" valueType="num">
                                      <p:cBhvr>
                                        <p:cTn id="94" dur="500" fill="hold"/>
                                        <p:tgtEl>
                                          <p:spTgt spid="70"/>
                                        </p:tgtEl>
                                        <p:attrNameLst>
                                          <p:attrName>ppt_x</p:attrName>
                                        </p:attrNameLst>
                                      </p:cBhvr>
                                      <p:tavLst>
                                        <p:tav tm="0">
                                          <p:val>
                                            <p:strVal val="#ppt_x"/>
                                          </p:val>
                                        </p:tav>
                                        <p:tav tm="100000">
                                          <p:val>
                                            <p:strVal val="#ppt_x"/>
                                          </p:val>
                                        </p:tav>
                                      </p:tavLst>
                                    </p:anim>
                                    <p:anim calcmode="lin" valueType="num">
                                      <p:cBhvr>
                                        <p:cTn id="95" dur="500" fill="hold"/>
                                        <p:tgtEl>
                                          <p:spTgt spid="7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fade">
                                      <p:cBhvr>
                                        <p:cTn id="98" dur="500"/>
                                        <p:tgtEl>
                                          <p:spTgt spid="87"/>
                                        </p:tgtEl>
                                      </p:cBhvr>
                                    </p:animEffect>
                                    <p:anim calcmode="lin" valueType="num">
                                      <p:cBhvr>
                                        <p:cTn id="99" dur="500" fill="hold"/>
                                        <p:tgtEl>
                                          <p:spTgt spid="87"/>
                                        </p:tgtEl>
                                        <p:attrNameLst>
                                          <p:attrName>ppt_x</p:attrName>
                                        </p:attrNameLst>
                                      </p:cBhvr>
                                      <p:tavLst>
                                        <p:tav tm="0">
                                          <p:val>
                                            <p:strVal val="#ppt_x"/>
                                          </p:val>
                                        </p:tav>
                                        <p:tav tm="100000">
                                          <p:val>
                                            <p:strVal val="#ppt_x"/>
                                          </p:val>
                                        </p:tav>
                                      </p:tavLst>
                                    </p:anim>
                                    <p:anim calcmode="lin" valueType="num">
                                      <p:cBhvr>
                                        <p:cTn id="100" dur="500" fill="hold"/>
                                        <p:tgtEl>
                                          <p:spTgt spid="8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88"/>
                                        </p:tgtEl>
                                        <p:attrNameLst>
                                          <p:attrName>style.visibility</p:attrName>
                                        </p:attrNameLst>
                                      </p:cBhvr>
                                      <p:to>
                                        <p:strVal val="visible"/>
                                      </p:to>
                                    </p:set>
                                    <p:animEffect transition="in" filter="fade">
                                      <p:cBhvr>
                                        <p:cTn id="103" dur="500"/>
                                        <p:tgtEl>
                                          <p:spTgt spid="88"/>
                                        </p:tgtEl>
                                      </p:cBhvr>
                                    </p:animEffect>
                                    <p:anim calcmode="lin" valueType="num">
                                      <p:cBhvr>
                                        <p:cTn id="104" dur="500" fill="hold"/>
                                        <p:tgtEl>
                                          <p:spTgt spid="88"/>
                                        </p:tgtEl>
                                        <p:attrNameLst>
                                          <p:attrName>ppt_x</p:attrName>
                                        </p:attrNameLst>
                                      </p:cBhvr>
                                      <p:tavLst>
                                        <p:tav tm="0">
                                          <p:val>
                                            <p:strVal val="#ppt_x"/>
                                          </p:val>
                                        </p:tav>
                                        <p:tav tm="100000">
                                          <p:val>
                                            <p:strVal val="#ppt_x"/>
                                          </p:val>
                                        </p:tav>
                                      </p:tavLst>
                                    </p:anim>
                                    <p:anim calcmode="lin" valueType="num">
                                      <p:cBhvr>
                                        <p:cTn id="105" dur="500" fill="hold"/>
                                        <p:tgtEl>
                                          <p:spTgt spid="8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anim calcmode="lin" valueType="num">
                                      <p:cBhvr>
                                        <p:cTn id="109" dur="500" fill="hold"/>
                                        <p:tgtEl>
                                          <p:spTgt spid="55"/>
                                        </p:tgtEl>
                                        <p:attrNameLst>
                                          <p:attrName>ppt_x</p:attrName>
                                        </p:attrNameLst>
                                      </p:cBhvr>
                                      <p:tavLst>
                                        <p:tav tm="0">
                                          <p:val>
                                            <p:strVal val="#ppt_x"/>
                                          </p:val>
                                        </p:tav>
                                        <p:tav tm="100000">
                                          <p:val>
                                            <p:strVal val="#ppt_x"/>
                                          </p:val>
                                        </p:tav>
                                      </p:tavLst>
                                    </p:anim>
                                    <p:anim calcmode="lin" valueType="num">
                                      <p:cBhvr>
                                        <p:cTn id="110" dur="500" fill="hold"/>
                                        <p:tgtEl>
                                          <p:spTgt spid="5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Effect transition="in" filter="fade">
                                      <p:cBhvr>
                                        <p:cTn id="113" dur="500"/>
                                        <p:tgtEl>
                                          <p:spTgt spid="56"/>
                                        </p:tgtEl>
                                      </p:cBhvr>
                                    </p:animEffect>
                                    <p:anim calcmode="lin" valueType="num">
                                      <p:cBhvr>
                                        <p:cTn id="114" dur="500" fill="hold"/>
                                        <p:tgtEl>
                                          <p:spTgt spid="56"/>
                                        </p:tgtEl>
                                        <p:attrNameLst>
                                          <p:attrName>ppt_x</p:attrName>
                                        </p:attrNameLst>
                                      </p:cBhvr>
                                      <p:tavLst>
                                        <p:tav tm="0">
                                          <p:val>
                                            <p:strVal val="#ppt_x"/>
                                          </p:val>
                                        </p:tav>
                                        <p:tav tm="100000">
                                          <p:val>
                                            <p:strVal val="#ppt_x"/>
                                          </p:val>
                                        </p:tav>
                                      </p:tavLst>
                                    </p:anim>
                                    <p:anim calcmode="lin" valueType="num">
                                      <p:cBhvr>
                                        <p:cTn id="115" dur="500" fill="hold"/>
                                        <p:tgtEl>
                                          <p:spTgt spid="5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anim calcmode="lin" valueType="num">
                                      <p:cBhvr>
                                        <p:cTn id="119" dur="500" fill="hold"/>
                                        <p:tgtEl>
                                          <p:spTgt spid="62"/>
                                        </p:tgtEl>
                                        <p:attrNameLst>
                                          <p:attrName>ppt_x</p:attrName>
                                        </p:attrNameLst>
                                      </p:cBhvr>
                                      <p:tavLst>
                                        <p:tav tm="0">
                                          <p:val>
                                            <p:strVal val="#ppt_x"/>
                                          </p:val>
                                        </p:tav>
                                        <p:tav tm="100000">
                                          <p:val>
                                            <p:strVal val="#ppt_x"/>
                                          </p:val>
                                        </p:tav>
                                      </p:tavLst>
                                    </p:anim>
                                    <p:anim calcmode="lin" valueType="num">
                                      <p:cBhvr>
                                        <p:cTn id="120" dur="500" fill="hold"/>
                                        <p:tgtEl>
                                          <p:spTgt spid="62"/>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fade">
                                      <p:cBhvr>
                                        <p:cTn id="123" dur="500"/>
                                        <p:tgtEl>
                                          <p:spTgt spid="63"/>
                                        </p:tgtEl>
                                      </p:cBhvr>
                                    </p:animEffect>
                                    <p:anim calcmode="lin" valueType="num">
                                      <p:cBhvr>
                                        <p:cTn id="124" dur="500" fill="hold"/>
                                        <p:tgtEl>
                                          <p:spTgt spid="63"/>
                                        </p:tgtEl>
                                        <p:attrNameLst>
                                          <p:attrName>ppt_x</p:attrName>
                                        </p:attrNameLst>
                                      </p:cBhvr>
                                      <p:tavLst>
                                        <p:tav tm="0">
                                          <p:val>
                                            <p:strVal val="#ppt_x"/>
                                          </p:val>
                                        </p:tav>
                                        <p:tav tm="100000">
                                          <p:val>
                                            <p:strVal val="#ppt_x"/>
                                          </p:val>
                                        </p:tav>
                                      </p:tavLst>
                                    </p:anim>
                                    <p:anim calcmode="lin" valueType="num">
                                      <p:cBhvr>
                                        <p:cTn id="125" dur="500" fill="hold"/>
                                        <p:tgtEl>
                                          <p:spTgt spid="63"/>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0"/>
                                        </p:tgtEl>
                                        <p:attrNameLst>
                                          <p:attrName>style.visibility</p:attrName>
                                        </p:attrNameLst>
                                      </p:cBhvr>
                                      <p:to>
                                        <p:strVal val="visible"/>
                                      </p:to>
                                    </p:set>
                                    <p:animEffect transition="in" filter="fade">
                                      <p:cBhvr>
                                        <p:cTn id="128" dur="500"/>
                                        <p:tgtEl>
                                          <p:spTgt spid="80"/>
                                        </p:tgtEl>
                                      </p:cBhvr>
                                    </p:animEffect>
                                    <p:anim calcmode="lin" valueType="num">
                                      <p:cBhvr>
                                        <p:cTn id="129" dur="500" fill="hold"/>
                                        <p:tgtEl>
                                          <p:spTgt spid="80"/>
                                        </p:tgtEl>
                                        <p:attrNameLst>
                                          <p:attrName>ppt_x</p:attrName>
                                        </p:attrNameLst>
                                      </p:cBhvr>
                                      <p:tavLst>
                                        <p:tav tm="0">
                                          <p:val>
                                            <p:strVal val="#ppt_x"/>
                                          </p:val>
                                        </p:tav>
                                        <p:tav tm="100000">
                                          <p:val>
                                            <p:strVal val="#ppt_x"/>
                                          </p:val>
                                        </p:tav>
                                      </p:tavLst>
                                    </p:anim>
                                    <p:anim calcmode="lin" valueType="num">
                                      <p:cBhvr>
                                        <p:cTn id="130" dur="500" fill="hold"/>
                                        <p:tgtEl>
                                          <p:spTgt spid="80"/>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1"/>
                                        </p:tgtEl>
                                        <p:attrNameLst>
                                          <p:attrName>style.visibility</p:attrName>
                                        </p:attrNameLst>
                                      </p:cBhvr>
                                      <p:to>
                                        <p:strVal val="visible"/>
                                      </p:to>
                                    </p:set>
                                    <p:animEffect transition="in" filter="fade">
                                      <p:cBhvr>
                                        <p:cTn id="133" dur="500"/>
                                        <p:tgtEl>
                                          <p:spTgt spid="81"/>
                                        </p:tgtEl>
                                      </p:cBhvr>
                                    </p:animEffect>
                                    <p:anim calcmode="lin" valueType="num">
                                      <p:cBhvr>
                                        <p:cTn id="134" dur="500" fill="hold"/>
                                        <p:tgtEl>
                                          <p:spTgt spid="81"/>
                                        </p:tgtEl>
                                        <p:attrNameLst>
                                          <p:attrName>ppt_x</p:attrName>
                                        </p:attrNameLst>
                                      </p:cBhvr>
                                      <p:tavLst>
                                        <p:tav tm="0">
                                          <p:val>
                                            <p:strVal val="#ppt_x"/>
                                          </p:val>
                                        </p:tav>
                                        <p:tav tm="100000">
                                          <p:val>
                                            <p:strVal val="#ppt_x"/>
                                          </p:val>
                                        </p:tav>
                                      </p:tavLst>
                                    </p:anim>
                                    <p:anim calcmode="lin" valueType="num">
                                      <p:cBhvr>
                                        <p:cTn id="135"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52" grpId="0"/>
      <p:bldP spid="53" grpId="0"/>
      <p:bldP spid="54" grpId="0" animBg="1"/>
      <p:bldP spid="55" grpId="0"/>
      <p:bldP spid="56" grpId="0"/>
      <p:bldP spid="57" grpId="0" animBg="1"/>
      <p:bldP spid="61" grpId="0" animBg="1"/>
      <p:bldP spid="62" grpId="0"/>
      <p:bldP spid="63" grpId="0"/>
      <p:bldP spid="64" grpId="0" animBg="1"/>
      <p:bldP spid="68" grpId="0" animBg="1"/>
      <p:bldP spid="69" grpId="0"/>
      <p:bldP spid="70" grpId="0"/>
      <p:bldP spid="71" grpId="0" animBg="1"/>
      <p:bldP spid="75" grpId="0" animBg="1"/>
      <p:bldP spid="76" grpId="0" animBg="1"/>
      <p:bldP spid="80" grpId="0"/>
      <p:bldP spid="81" grpId="0"/>
      <p:bldP spid="82" grpId="0" animBg="1"/>
      <p:bldP spid="83" grpId="0" animBg="1"/>
      <p:bldP spid="87" grpId="0"/>
      <p:bldP spid="8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3" name="右箭头 42"/>
          <p:cNvSpPr/>
          <p:nvPr/>
        </p:nvSpPr>
        <p:spPr>
          <a:xfrm>
            <a:off x="251520" y="987574"/>
            <a:ext cx="5040000" cy="1224136"/>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右箭头 43"/>
          <p:cNvSpPr/>
          <p:nvPr/>
        </p:nvSpPr>
        <p:spPr>
          <a:xfrm>
            <a:off x="2123728" y="1563638"/>
            <a:ext cx="5040000" cy="1224136"/>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右箭头 44"/>
          <p:cNvSpPr/>
          <p:nvPr/>
        </p:nvSpPr>
        <p:spPr>
          <a:xfrm>
            <a:off x="3923368" y="2139702"/>
            <a:ext cx="5040000" cy="1224136"/>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23528" y="2067694"/>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51520" y="1430365"/>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此处添加标题</a:t>
            </a:r>
          </a:p>
        </p:txBody>
      </p:sp>
      <p:sp>
        <p:nvSpPr>
          <p:cNvPr id="48" name="TextBox 47"/>
          <p:cNvSpPr txBox="1"/>
          <p:nvPr/>
        </p:nvSpPr>
        <p:spPr>
          <a:xfrm>
            <a:off x="2123728" y="2017172"/>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此处添加标题</a:t>
            </a:r>
          </a:p>
        </p:txBody>
      </p:sp>
      <p:sp>
        <p:nvSpPr>
          <p:cNvPr id="49" name="矩形 48"/>
          <p:cNvSpPr/>
          <p:nvPr/>
        </p:nvSpPr>
        <p:spPr>
          <a:xfrm>
            <a:off x="2267744" y="2715766"/>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4121220" y="3247405"/>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3923928" y="2593236"/>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此处添加标题</a:t>
            </a:r>
          </a:p>
        </p:txBody>
      </p:sp>
      <p:sp>
        <p:nvSpPr>
          <p:cNvPr id="52" name="圆角矩形 51"/>
          <p:cNvSpPr/>
          <p:nvPr/>
        </p:nvSpPr>
        <p:spPr>
          <a:xfrm>
            <a:off x="6012160" y="3507854"/>
            <a:ext cx="2520280" cy="122413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084168" y="3639383"/>
            <a:ext cx="2376264" cy="957185"/>
          </a:xfrm>
          <a:prstGeom prst="rect">
            <a:avLst/>
          </a:prstGeom>
        </p:spPr>
        <p:txBody>
          <a:bodyPr wrap="square">
            <a:spAutoFit/>
          </a:bodyPr>
          <a:lstStyle/>
          <a:p>
            <a:pPr lvl="0">
              <a:lnSpc>
                <a:spcPct val="150000"/>
              </a:lnSpc>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请输入文本内容请输入文本</a:t>
            </a:r>
            <a:r>
              <a:rPr lang="zh-CN" altLang="en-US" sz="13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内容请输入文本内容输入文本内容输入文本内容</a:t>
            </a:r>
            <a:endPar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0-#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0-#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right)">
                                      <p:cBhvr>
                                        <p:cTn id="26" dur="500"/>
                                        <p:tgtEl>
                                          <p:spTgt spid="47"/>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up)">
                                      <p:cBhvr>
                                        <p:cTn id="30" dur="500"/>
                                        <p:tgtEl>
                                          <p:spTgt spid="46"/>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right)">
                                      <p:cBhvr>
                                        <p:cTn id="34" dur="500"/>
                                        <p:tgtEl>
                                          <p:spTgt spid="48"/>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right)">
                                      <p:cBhvr>
                                        <p:cTn id="42" dur="500"/>
                                        <p:tgtEl>
                                          <p:spTgt spid="51"/>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childTnLst>
                          </p:cTn>
                        </p:par>
                        <p:par>
                          <p:cTn id="47" fill="hold">
                            <p:stCondLst>
                              <p:cond delay="5500"/>
                            </p:stCondLst>
                            <p:childTnLst>
                              <p:par>
                                <p:cTn id="48" presetID="21" presetClass="entr" presetSubtype="1"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heel(1)">
                                      <p:cBhvr>
                                        <p:cTn id="50" dur="1000"/>
                                        <p:tgtEl>
                                          <p:spTgt spid="52"/>
                                        </p:tgtEl>
                                      </p:cBhvr>
                                    </p:animEffect>
                                  </p:childTnLst>
                                </p:cTn>
                              </p:par>
                            </p:childTnLst>
                          </p:cTn>
                        </p:par>
                        <p:par>
                          <p:cTn id="51" fill="hold">
                            <p:stCondLst>
                              <p:cond delay="6500"/>
                            </p:stCondLst>
                            <p:childTnLst>
                              <p:par>
                                <p:cTn id="52" presetID="22" presetClass="entr" presetSubtype="8"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3" grpId="0" animBg="1"/>
      <p:bldP spid="44" grpId="0" animBg="1"/>
      <p:bldP spid="45" grpId="0" animBg="1"/>
      <p:bldP spid="46" grpId="0"/>
      <p:bldP spid="47" grpId="0"/>
      <p:bldP spid="48" grpId="0"/>
      <p:bldP spid="49" grpId="0"/>
      <p:bldP spid="50" grpId="0"/>
      <p:bldP spid="51" grpId="0"/>
      <p:bldP spid="52" grpId="0" animBg="1"/>
      <p:bldP spid="5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5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cxnSp>
        <p:nvCxnSpPr>
          <p:cNvPr id="19" name="直接连接符 18"/>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880128" y="3039802"/>
            <a:ext cx="1819664" cy="1222885"/>
            <a:chOff x="880128" y="3075806"/>
            <a:chExt cx="1819664" cy="1222885"/>
          </a:xfrm>
        </p:grpSpPr>
        <p:sp>
          <p:nvSpPr>
            <p:cNvPr id="23"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043602" y="3075806"/>
              <a:ext cx="1492717" cy="338554"/>
            </a:xfrm>
            <a:prstGeom prst="rect">
              <a:avLst/>
            </a:prstGeom>
          </p:spPr>
          <p:txBody>
            <a:bodyPr wrap="none">
              <a:spAutoFit/>
            </a:bodyPr>
            <a:lstStyle/>
            <a:p>
              <a:pPr lvl="0" algn="ctr"/>
              <a:r>
                <a:rPr lang="zh-CN" altLang="en-US" sz="1600" b="1" spc="100" dirty="0">
                  <a:solidFill>
                    <a:schemeClr val="tx1">
                      <a:lumMod val="85000"/>
                      <a:lumOff val="15000"/>
                    </a:schemeClr>
                  </a:solidFill>
                  <a:latin typeface="微软雅黑" panose="020B0503020204020204" pitchFamily="34" charset="-122"/>
                  <a:ea typeface="微软雅黑" panose="020B0503020204020204" pitchFamily="34" charset="-122"/>
                </a:rPr>
                <a:t>单击添加文本</a:t>
              </a:r>
            </a:p>
          </p:txBody>
        </p:sp>
      </p:grpSp>
      <p:grpSp>
        <p:nvGrpSpPr>
          <p:cNvPr id="25" name="组合 24"/>
          <p:cNvGrpSpPr/>
          <p:nvPr/>
        </p:nvGrpSpPr>
        <p:grpSpPr>
          <a:xfrm>
            <a:off x="2699792" y="3039802"/>
            <a:ext cx="1819664" cy="1222885"/>
            <a:chOff x="2699792" y="3075806"/>
            <a:chExt cx="1819664" cy="1222885"/>
          </a:xfrm>
        </p:grpSpPr>
        <p:sp>
          <p:nvSpPr>
            <p:cNvPr id="26" name="文本框 25"/>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863266" y="3075806"/>
              <a:ext cx="1492717" cy="338554"/>
            </a:xfrm>
            <a:prstGeom prst="rect">
              <a:avLst/>
            </a:prstGeom>
          </p:spPr>
          <p:txBody>
            <a:bodyPr wrap="none">
              <a:spAutoFit/>
            </a:bodyPr>
            <a:lstStyle/>
            <a:p>
              <a:pPr lvl="0" algn="ctr"/>
              <a:r>
                <a:rPr lang="zh-CN" altLang="en-US" sz="1600" b="1" spc="100" dirty="0">
                  <a:solidFill>
                    <a:schemeClr val="tx1">
                      <a:lumMod val="85000"/>
                      <a:lumOff val="15000"/>
                    </a:schemeClr>
                  </a:solidFill>
                  <a:latin typeface="微软雅黑" panose="020B0503020204020204" pitchFamily="34" charset="-122"/>
                  <a:ea typeface="微软雅黑" panose="020B0503020204020204" pitchFamily="34" charset="-122"/>
                </a:rPr>
                <a:t>单击添加文本</a:t>
              </a:r>
            </a:p>
          </p:txBody>
        </p:sp>
      </p:grpSp>
      <p:grpSp>
        <p:nvGrpSpPr>
          <p:cNvPr id="28" name="组合 27"/>
          <p:cNvGrpSpPr/>
          <p:nvPr/>
        </p:nvGrpSpPr>
        <p:grpSpPr>
          <a:xfrm>
            <a:off x="4499992" y="3039802"/>
            <a:ext cx="1819664" cy="1222885"/>
            <a:chOff x="4499992" y="3075806"/>
            <a:chExt cx="1819664" cy="1222885"/>
          </a:xfrm>
        </p:grpSpPr>
        <p:sp>
          <p:nvSpPr>
            <p:cNvPr id="45"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4663466" y="3075806"/>
              <a:ext cx="1492717" cy="338554"/>
            </a:xfrm>
            <a:prstGeom prst="rect">
              <a:avLst/>
            </a:prstGeom>
          </p:spPr>
          <p:txBody>
            <a:bodyPr wrap="none">
              <a:spAutoFit/>
            </a:bodyPr>
            <a:lstStyle/>
            <a:p>
              <a:pPr lvl="0" algn="ctr"/>
              <a:r>
                <a:rPr lang="zh-CN" altLang="en-US" sz="1600" b="1" spc="100" dirty="0">
                  <a:solidFill>
                    <a:schemeClr val="tx1">
                      <a:lumMod val="85000"/>
                      <a:lumOff val="15000"/>
                    </a:schemeClr>
                  </a:solidFill>
                  <a:latin typeface="微软雅黑" panose="020B0503020204020204" pitchFamily="34" charset="-122"/>
                  <a:ea typeface="微软雅黑" panose="020B0503020204020204" pitchFamily="34" charset="-122"/>
                </a:rPr>
                <a:t>单击添加文本</a:t>
              </a:r>
            </a:p>
          </p:txBody>
        </p:sp>
      </p:grpSp>
      <p:grpSp>
        <p:nvGrpSpPr>
          <p:cNvPr id="47" name="组合 46"/>
          <p:cNvGrpSpPr/>
          <p:nvPr/>
        </p:nvGrpSpPr>
        <p:grpSpPr>
          <a:xfrm>
            <a:off x="6372200" y="3039802"/>
            <a:ext cx="1819664" cy="1222885"/>
            <a:chOff x="6372200" y="3075806"/>
            <a:chExt cx="1819664" cy="1222885"/>
          </a:xfrm>
        </p:grpSpPr>
        <p:sp>
          <p:nvSpPr>
            <p:cNvPr id="48"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6535674" y="3075806"/>
              <a:ext cx="1492717" cy="338554"/>
            </a:xfrm>
            <a:prstGeom prst="rect">
              <a:avLst/>
            </a:prstGeom>
          </p:spPr>
          <p:txBody>
            <a:bodyPr wrap="none">
              <a:spAutoFit/>
            </a:bodyPr>
            <a:lstStyle/>
            <a:p>
              <a:pPr lvl="0" algn="ctr"/>
              <a:r>
                <a:rPr lang="zh-CN" altLang="en-US" sz="1600" b="1" spc="100" dirty="0">
                  <a:solidFill>
                    <a:schemeClr val="tx1">
                      <a:lumMod val="85000"/>
                      <a:lumOff val="15000"/>
                    </a:schemeClr>
                  </a:solidFill>
                  <a:latin typeface="微软雅黑" panose="020B0503020204020204" pitchFamily="34" charset="-122"/>
                  <a:ea typeface="微软雅黑" panose="020B0503020204020204" pitchFamily="34" charset="-122"/>
                </a:rPr>
                <a:t>单击添加文本</a:t>
              </a:r>
            </a:p>
          </p:txBody>
        </p:sp>
      </p:grpSp>
      <p:grpSp>
        <p:nvGrpSpPr>
          <p:cNvPr id="50" name="组合 49"/>
          <p:cNvGrpSpPr/>
          <p:nvPr/>
        </p:nvGrpSpPr>
        <p:grpSpPr>
          <a:xfrm>
            <a:off x="4572000" y="1347615"/>
            <a:ext cx="1584176" cy="1440160"/>
            <a:chOff x="4572000" y="1347615"/>
            <a:chExt cx="1584176" cy="1440160"/>
          </a:xfrm>
        </p:grpSpPr>
        <p:sp>
          <p:nvSpPr>
            <p:cNvPr id="51" name="流程图: 手动操作 50"/>
            <p:cNvSpPr/>
            <p:nvPr/>
          </p:nvSpPr>
          <p:spPr>
            <a:xfrm rot="16200000">
              <a:off x="4644008" y="1275607"/>
              <a:ext cx="1440160" cy="1584176"/>
            </a:xfrm>
            <a:prstGeom prst="flowChartManualOperati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KSO_Shape"/>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6300192" y="1347615"/>
            <a:ext cx="1584176" cy="1440160"/>
            <a:chOff x="6300192" y="1347615"/>
            <a:chExt cx="1584176" cy="1440160"/>
          </a:xfrm>
        </p:grpSpPr>
        <p:sp>
          <p:nvSpPr>
            <p:cNvPr id="55" name="流程图: 手动操作 54"/>
            <p:cNvSpPr/>
            <p:nvPr/>
          </p:nvSpPr>
          <p:spPr>
            <a:xfrm rot="16200000">
              <a:off x="6372200" y="1275607"/>
              <a:ext cx="1440160" cy="1584176"/>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KSO_Shape"/>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843808" y="1347615"/>
            <a:ext cx="1584176" cy="1440160"/>
            <a:chOff x="2843808" y="1347615"/>
            <a:chExt cx="1584176" cy="1440160"/>
          </a:xfrm>
        </p:grpSpPr>
        <p:sp>
          <p:nvSpPr>
            <p:cNvPr id="58" name="流程图: 手动操作 57"/>
            <p:cNvSpPr/>
            <p:nvPr/>
          </p:nvSpPr>
          <p:spPr>
            <a:xfrm rot="16200000">
              <a:off x="2915816" y="1275607"/>
              <a:ext cx="1440160" cy="1584176"/>
            </a:xfrm>
            <a:prstGeom prst="flowChartManualOperat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KSO_Shape"/>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115616" y="1347614"/>
            <a:ext cx="1584176" cy="1440160"/>
            <a:chOff x="1115616" y="1347614"/>
            <a:chExt cx="1584176" cy="1440160"/>
          </a:xfrm>
        </p:grpSpPr>
        <p:sp>
          <p:nvSpPr>
            <p:cNvPr id="61" name="流程图: 手动操作 60"/>
            <p:cNvSpPr/>
            <p:nvPr/>
          </p:nvSpPr>
          <p:spPr>
            <a:xfrm rot="16200000">
              <a:off x="1187624" y="1275606"/>
              <a:ext cx="1440160" cy="1584176"/>
            </a:xfrm>
            <a:prstGeom prst="flowChartManualOperation">
              <a:avLst/>
            </a:prstGeom>
            <a:solidFill>
              <a:srgbClr val="9D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KSO_Shape"/>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Click="0" advTm="10000">
        <p14:prism/>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heel(4)">
                                      <p:cBhvr>
                                        <p:cTn id="7" dur="1000"/>
                                        <p:tgtEl>
                                          <p:spTgt spid="5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1+#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1+#ppt_w/2"/>
                                          </p:val>
                                        </p:tav>
                                        <p:tav tm="100000">
                                          <p:val>
                                            <p:strVal val="#ppt_x"/>
                                          </p:val>
                                        </p:tav>
                                      </p:tavLst>
                                    </p:anim>
                                    <p:anim calcmode="lin" valueType="num">
                                      <p:cBhvr additive="base">
                                        <p:cTn id="17" dur="500" fill="hold"/>
                                        <p:tgtEl>
                                          <p:spTgt spid="5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up)">
                                      <p:cBhvr>
                                        <p:cTn id="47" dur="500"/>
                                        <p:tgtEl>
                                          <p:spTgt spid="28"/>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9" name="燕尾形 28"/>
          <p:cNvSpPr/>
          <p:nvPr/>
        </p:nvSpPr>
        <p:spPr>
          <a:xfrm>
            <a:off x="3765735" y="2415314"/>
            <a:ext cx="635124" cy="635124"/>
          </a:xfrm>
          <a:prstGeom prst="chevron">
            <a:avLst/>
          </a:pr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0" name="燕尾形 29"/>
          <p:cNvSpPr/>
          <p:nvPr/>
        </p:nvSpPr>
        <p:spPr>
          <a:xfrm>
            <a:off x="3333687" y="2416827"/>
            <a:ext cx="635124" cy="635124"/>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1" name="燕尾形 30"/>
          <p:cNvSpPr/>
          <p:nvPr/>
        </p:nvSpPr>
        <p:spPr>
          <a:xfrm>
            <a:off x="2901639" y="2418737"/>
            <a:ext cx="635124" cy="635124"/>
          </a:xfrm>
          <a:prstGeom prst="chevron">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2" name="圆角矩形 31"/>
          <p:cNvSpPr/>
          <p:nvPr/>
        </p:nvSpPr>
        <p:spPr>
          <a:xfrm rot="19005917">
            <a:off x="665069" y="1872221"/>
            <a:ext cx="2386138" cy="2363282"/>
          </a:xfrm>
          <a:custGeom>
            <a:avLst/>
            <a:gdLst/>
            <a:ahLst/>
            <a:cxnLst/>
            <a:rect l="l" t="t" r="r" b="b"/>
            <a:pathLst>
              <a:path w="1734279" h="1717667">
                <a:moveTo>
                  <a:pt x="1212420" y="152024"/>
                </a:moveTo>
                <a:cubicBezTo>
                  <a:pt x="1217532" y="156660"/>
                  <a:pt x="1221756" y="162122"/>
                  <a:pt x="1224582" y="168319"/>
                </a:cubicBezTo>
                <a:cubicBezTo>
                  <a:pt x="1229663" y="170804"/>
                  <a:pt x="1233819" y="174749"/>
                  <a:pt x="1237416" y="179383"/>
                </a:cubicBezTo>
                <a:lnTo>
                  <a:pt x="1380858" y="364166"/>
                </a:lnTo>
                <a:cubicBezTo>
                  <a:pt x="1390204" y="376205"/>
                  <a:pt x="1394109" y="390745"/>
                  <a:pt x="1392514" y="404790"/>
                </a:cubicBezTo>
                <a:cubicBezTo>
                  <a:pt x="1394443" y="408362"/>
                  <a:pt x="1394844" y="412299"/>
                  <a:pt x="1394844" y="416330"/>
                </a:cubicBezTo>
                <a:lnTo>
                  <a:pt x="1394843" y="674381"/>
                </a:lnTo>
                <a:cubicBezTo>
                  <a:pt x="1489202" y="693926"/>
                  <a:pt x="1583561" y="713471"/>
                  <a:pt x="1677919" y="733015"/>
                </a:cubicBezTo>
                <a:cubicBezTo>
                  <a:pt x="1710064" y="739673"/>
                  <a:pt x="1730725" y="771129"/>
                  <a:pt x="1724067" y="803273"/>
                </a:cubicBezTo>
                <a:lnTo>
                  <a:pt x="1724066" y="803272"/>
                </a:lnTo>
                <a:cubicBezTo>
                  <a:pt x="1717408" y="835417"/>
                  <a:pt x="1685952" y="856077"/>
                  <a:pt x="1653808" y="849419"/>
                </a:cubicBezTo>
                <a:lnTo>
                  <a:pt x="1334656" y="783314"/>
                </a:lnTo>
                <a:cubicBezTo>
                  <a:pt x="1317603" y="779782"/>
                  <a:pt x="1303782" y="769271"/>
                  <a:pt x="1295965" y="755140"/>
                </a:cubicBezTo>
                <a:cubicBezTo>
                  <a:pt x="1283553" y="744645"/>
                  <a:pt x="1275968" y="728891"/>
                  <a:pt x="1275968" y="711366"/>
                </a:cubicBezTo>
                <a:lnTo>
                  <a:pt x="1275968" y="519624"/>
                </a:lnTo>
                <a:lnTo>
                  <a:pt x="906856" y="806156"/>
                </a:lnTo>
                <a:lnTo>
                  <a:pt x="1065815" y="1141673"/>
                </a:lnTo>
                <a:cubicBezTo>
                  <a:pt x="1072320" y="1155404"/>
                  <a:pt x="1074348" y="1170104"/>
                  <a:pt x="1071105" y="1183939"/>
                </a:cubicBezTo>
                <a:cubicBezTo>
                  <a:pt x="1072773" y="1191573"/>
                  <a:pt x="1072227" y="1199522"/>
                  <a:pt x="1070359" y="1207468"/>
                </a:cubicBezTo>
                <a:lnTo>
                  <a:pt x="964177" y="1659082"/>
                </a:lnTo>
                <a:cubicBezTo>
                  <a:pt x="954576" y="1699916"/>
                  <a:pt x="913692" y="1725234"/>
                  <a:pt x="872859" y="1715634"/>
                </a:cubicBezTo>
                <a:cubicBezTo>
                  <a:pt x="832025" y="1706033"/>
                  <a:pt x="806707" y="1665149"/>
                  <a:pt x="816307" y="1624316"/>
                </a:cubicBezTo>
                <a:lnTo>
                  <a:pt x="919152" y="1186894"/>
                </a:lnTo>
                <a:lnTo>
                  <a:pt x="694543" y="712807"/>
                </a:lnTo>
                <a:lnTo>
                  <a:pt x="206298" y="912259"/>
                </a:lnTo>
                <a:lnTo>
                  <a:pt x="205161" y="912476"/>
                </a:lnTo>
                <a:cubicBezTo>
                  <a:pt x="201570" y="915619"/>
                  <a:pt x="197179" y="917026"/>
                  <a:pt x="192600" y="918039"/>
                </a:cubicBezTo>
                <a:cubicBezTo>
                  <a:pt x="151643" y="927102"/>
                  <a:pt x="111096" y="901247"/>
                  <a:pt x="102034" y="860290"/>
                </a:cubicBezTo>
                <a:lnTo>
                  <a:pt x="1810" y="407318"/>
                </a:lnTo>
                <a:cubicBezTo>
                  <a:pt x="-7253" y="366361"/>
                  <a:pt x="18602" y="325814"/>
                  <a:pt x="59559" y="316752"/>
                </a:cubicBezTo>
                <a:cubicBezTo>
                  <a:pt x="100515" y="307690"/>
                  <a:pt x="141062" y="333545"/>
                  <a:pt x="150124" y="374501"/>
                </a:cubicBezTo>
                <a:lnTo>
                  <a:pt x="230606" y="738241"/>
                </a:lnTo>
                <a:lnTo>
                  <a:pt x="645176" y="568886"/>
                </a:lnTo>
                <a:cubicBezTo>
                  <a:pt x="647355" y="564266"/>
                  <a:pt x="650942" y="560611"/>
                  <a:pt x="655077" y="557402"/>
                </a:cubicBezTo>
                <a:lnTo>
                  <a:pt x="1080746" y="226967"/>
                </a:lnTo>
                <a:lnTo>
                  <a:pt x="799166" y="128506"/>
                </a:lnTo>
                <a:lnTo>
                  <a:pt x="795830" y="126527"/>
                </a:lnTo>
                <a:cubicBezTo>
                  <a:pt x="715067" y="196803"/>
                  <a:pt x="634305" y="267079"/>
                  <a:pt x="553543" y="337355"/>
                </a:cubicBezTo>
                <a:cubicBezTo>
                  <a:pt x="528779" y="358904"/>
                  <a:pt x="491236" y="356298"/>
                  <a:pt x="469687" y="331533"/>
                </a:cubicBezTo>
                <a:lnTo>
                  <a:pt x="469688" y="331534"/>
                </a:lnTo>
                <a:cubicBezTo>
                  <a:pt x="448139" y="306770"/>
                  <a:pt x="450746" y="269226"/>
                  <a:pt x="475510" y="247677"/>
                </a:cubicBezTo>
                <a:lnTo>
                  <a:pt x="743505" y="14477"/>
                </a:lnTo>
                <a:cubicBezTo>
                  <a:pt x="765419" y="-4592"/>
                  <a:pt x="797339" y="-4746"/>
                  <a:pt x="818596" y="13559"/>
                </a:cubicBezTo>
                <a:cubicBezTo>
                  <a:pt x="825164" y="12925"/>
                  <a:pt x="831849" y="14001"/>
                  <a:pt x="838403" y="16293"/>
                </a:cubicBezTo>
                <a:cubicBezTo>
                  <a:pt x="956310" y="57521"/>
                  <a:pt x="1074215" y="98750"/>
                  <a:pt x="1192122" y="139979"/>
                </a:cubicBezTo>
                <a:cubicBezTo>
                  <a:pt x="1199869" y="142688"/>
                  <a:pt x="1206700" y="146838"/>
                  <a:pt x="1212420" y="152024"/>
                </a:cubicBezTo>
                <a:close/>
                <a:moveTo>
                  <a:pt x="1681771" y="50445"/>
                </a:moveTo>
                <a:cubicBezTo>
                  <a:pt x="1748841" y="113504"/>
                  <a:pt x="1752092" y="218996"/>
                  <a:pt x="1689033" y="286066"/>
                </a:cubicBezTo>
                <a:cubicBezTo>
                  <a:pt x="1625973" y="353135"/>
                  <a:pt x="1520482" y="356387"/>
                  <a:pt x="1453412" y="293327"/>
                </a:cubicBezTo>
                <a:cubicBezTo>
                  <a:pt x="1386342" y="230268"/>
                  <a:pt x="1383091" y="124777"/>
                  <a:pt x="1446150" y="57707"/>
                </a:cubicBezTo>
                <a:cubicBezTo>
                  <a:pt x="1509210" y="-9363"/>
                  <a:pt x="1614701" y="-12614"/>
                  <a:pt x="1681771" y="50445"/>
                </a:cubicBezTo>
                <a:close/>
              </a:path>
            </a:pathLst>
          </a:cu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3" name="TextBox 32"/>
          <p:cNvSpPr txBox="1"/>
          <p:nvPr/>
        </p:nvSpPr>
        <p:spPr>
          <a:xfrm>
            <a:off x="5511323" y="1347614"/>
            <a:ext cx="2779807" cy="677108"/>
          </a:xfrm>
          <a:prstGeom prst="rect">
            <a:avLst/>
          </a:prstGeom>
          <a:noFill/>
        </p:spPr>
        <p:txBody>
          <a:bodyPr wrap="square" rtlCol="0">
            <a:spAutoFit/>
          </a:bodyPr>
          <a:lstStyle/>
          <a:p>
            <a:r>
              <a:rPr lang="en-US" altLang="zh-CN" sz="1400" b="1" dirty="0">
                <a:solidFill>
                  <a:schemeClr val="accent2"/>
                </a:solidFill>
                <a:latin typeface="微软雅黑" panose="020B0503020204020204" pitchFamily="34" charset="-122"/>
                <a:ea typeface="微软雅黑" panose="020B0503020204020204" pitchFamily="34" charset="-122"/>
              </a:rPr>
              <a:t>01</a:t>
            </a: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513225" y="2441399"/>
            <a:ext cx="2779807" cy="677108"/>
          </a:xfrm>
          <a:prstGeom prst="rect">
            <a:avLst/>
          </a:prstGeom>
          <a:noFill/>
        </p:spPr>
        <p:txBody>
          <a:bodyPr wrap="square" rtlCol="0">
            <a:spAutoFit/>
          </a:bodyPr>
          <a:lstStyle/>
          <a:p>
            <a:r>
              <a:rPr lang="en-US" altLang="zh-CN" sz="1400" b="1" dirty="0">
                <a:solidFill>
                  <a:schemeClr val="accent1"/>
                </a:solidFill>
                <a:latin typeface="微软雅黑" panose="020B0503020204020204" pitchFamily="34" charset="-122"/>
                <a:ea typeface="微软雅黑" panose="020B0503020204020204" pitchFamily="34" charset="-122"/>
              </a:rPr>
              <a:t>02</a:t>
            </a: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513225" y="3499998"/>
            <a:ext cx="2779807" cy="677108"/>
          </a:xfrm>
          <a:prstGeom prst="rect">
            <a:avLst/>
          </a:prstGeom>
          <a:noFill/>
        </p:spPr>
        <p:txBody>
          <a:bodyPr wrap="square" rtlCol="0">
            <a:spAutoFit/>
          </a:bodyPr>
          <a:lstStyle/>
          <a:p>
            <a:r>
              <a:rPr lang="en-US" altLang="zh-CN" sz="1400" b="1" dirty="0">
                <a:solidFill>
                  <a:srgbClr val="E95332"/>
                </a:solidFill>
                <a:latin typeface="微软雅黑" panose="020B0503020204020204" pitchFamily="34" charset="-122"/>
                <a:ea typeface="微软雅黑" panose="020B0503020204020204" pitchFamily="34" charset="-122"/>
              </a:rPr>
              <a:t>03</a:t>
            </a: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4829836" y="2200449"/>
            <a:ext cx="3319180" cy="0"/>
          </a:xfrm>
          <a:prstGeom prst="line">
            <a:avLst/>
          </a:prstGeom>
          <a:noFill/>
          <a:ln w="9525" cap="flat" cmpd="sng" algn="ctr">
            <a:solidFill>
              <a:schemeClr val="tx1">
                <a:lumMod val="50000"/>
                <a:lumOff val="50000"/>
              </a:schemeClr>
            </a:solidFill>
            <a:prstDash val="dash"/>
          </a:ln>
          <a:effectLst/>
        </p:spPr>
      </p:cxnSp>
      <p:cxnSp>
        <p:nvCxnSpPr>
          <p:cNvPr id="37" name="直接连接符 36"/>
          <p:cNvCxnSpPr/>
          <p:nvPr/>
        </p:nvCxnSpPr>
        <p:spPr>
          <a:xfrm>
            <a:off x="4829225" y="3355135"/>
            <a:ext cx="3319791" cy="0"/>
          </a:xfrm>
          <a:prstGeom prst="line">
            <a:avLst/>
          </a:prstGeom>
          <a:noFill/>
          <a:ln w="9525" cap="flat" cmpd="sng" algn="ctr">
            <a:solidFill>
              <a:schemeClr val="tx1">
                <a:lumMod val="50000"/>
                <a:lumOff val="50000"/>
              </a:schemeClr>
            </a:solidFill>
            <a:prstDash val="dash"/>
          </a:ln>
          <a:effectLst/>
        </p:spPr>
      </p:cxnSp>
      <p:grpSp>
        <p:nvGrpSpPr>
          <p:cNvPr id="38" name="组合 37"/>
          <p:cNvGrpSpPr/>
          <p:nvPr/>
        </p:nvGrpSpPr>
        <p:grpSpPr>
          <a:xfrm>
            <a:off x="4788024" y="1385556"/>
            <a:ext cx="599448" cy="599448"/>
            <a:chOff x="4499992" y="267494"/>
            <a:chExt cx="599448" cy="599448"/>
          </a:xfrm>
        </p:grpSpPr>
        <p:grpSp>
          <p:nvGrpSpPr>
            <p:cNvPr id="39" name="组合 38"/>
            <p:cNvGrpSpPr/>
            <p:nvPr/>
          </p:nvGrpSpPr>
          <p:grpSpPr>
            <a:xfrm>
              <a:off x="4499992" y="267494"/>
              <a:ext cx="599448" cy="599448"/>
              <a:chOff x="4131160" y="713581"/>
              <a:chExt cx="881684" cy="881684"/>
            </a:xfrm>
          </p:grpSpPr>
          <p:sp>
            <p:nvSpPr>
              <p:cNvPr id="41" name="椭圆 4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椭圆 41"/>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803454" y="2441399"/>
            <a:ext cx="599448" cy="599448"/>
            <a:chOff x="5418452" y="307702"/>
            <a:chExt cx="599448" cy="599448"/>
          </a:xfrm>
        </p:grpSpPr>
        <p:grpSp>
          <p:nvGrpSpPr>
            <p:cNvPr id="46" name="组合 45"/>
            <p:cNvGrpSpPr/>
            <p:nvPr/>
          </p:nvGrpSpPr>
          <p:grpSpPr>
            <a:xfrm>
              <a:off x="5418452" y="307702"/>
              <a:ext cx="599448" cy="599448"/>
              <a:chOff x="4131160" y="713581"/>
              <a:chExt cx="881684" cy="881684"/>
            </a:xfrm>
          </p:grpSpPr>
          <p:sp>
            <p:nvSpPr>
              <p:cNvPr id="67" name="椭圆 66"/>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4821209" y="3479054"/>
            <a:ext cx="599448" cy="599448"/>
            <a:chOff x="6516216" y="334289"/>
            <a:chExt cx="599448" cy="599448"/>
          </a:xfrm>
        </p:grpSpPr>
        <p:grpSp>
          <p:nvGrpSpPr>
            <p:cNvPr id="73" name="组合 72"/>
            <p:cNvGrpSpPr/>
            <p:nvPr/>
          </p:nvGrpSpPr>
          <p:grpSpPr>
            <a:xfrm>
              <a:off x="6516216" y="334289"/>
              <a:ext cx="599448" cy="599448"/>
              <a:chOff x="4131160" y="713581"/>
              <a:chExt cx="881684" cy="881684"/>
            </a:xfrm>
          </p:grpSpPr>
          <p:sp>
            <p:nvSpPr>
              <p:cNvPr id="75" name="椭圆 74"/>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椭圆 75"/>
              <p:cNvSpPr/>
              <p:nvPr/>
            </p:nvSpPr>
            <p:spPr>
              <a:xfrm>
                <a:off x="4237176" y="819597"/>
                <a:ext cx="669652" cy="669652"/>
              </a:xfrm>
              <a:prstGeom prst="ellipse">
                <a:avLst/>
              </a:prstGeom>
              <a:solidFill>
                <a:schemeClr val="bg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4"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Click="0" advTm="6000">
        <p14:shred/>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2" presetClass="entr" presetSubtype="8" fill="hold" nodeType="withEffect">
                                  <p:stCondLst>
                                    <p:cond delay="50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10" presetClass="entr" presetSubtype="0"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22" presetClass="entr" presetSubtype="8" fill="hold" nodeType="withEffect">
                                  <p:stCondLst>
                                    <p:cond delay="100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par>
                                <p:cTn id="44" presetID="10" presetClass="entr" presetSubtype="0" fill="hold" nodeType="withEffect">
                                  <p:stCondLst>
                                    <p:cond delay="10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animBg="1"/>
      <p:bldP spid="33" grpId="0"/>
      <p:bldP spid="34"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2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60" name="对角圆角矩形 59"/>
          <p:cNvSpPr/>
          <p:nvPr/>
        </p:nvSpPr>
        <p:spPr>
          <a:xfrm>
            <a:off x="755576" y="1275606"/>
            <a:ext cx="1343546" cy="573340"/>
          </a:xfrm>
          <a:prstGeom prst="round2Diag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anose="020B0503020204020204" pitchFamily="34" charset="-122"/>
                <a:ea typeface="微软雅黑" panose="020B0503020204020204" pitchFamily="34" charset="-122"/>
              </a:rPr>
              <a:t>添加内容</a:t>
            </a:r>
          </a:p>
        </p:txBody>
      </p:sp>
      <p:sp>
        <p:nvSpPr>
          <p:cNvPr id="81" name="对角圆角矩形 80"/>
          <p:cNvSpPr/>
          <p:nvPr/>
        </p:nvSpPr>
        <p:spPr>
          <a:xfrm>
            <a:off x="1756819" y="2081704"/>
            <a:ext cx="1345257" cy="573342"/>
          </a:xfrm>
          <a:prstGeom prst="round2Diag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anose="020B0503020204020204" pitchFamily="34" charset="-122"/>
                <a:ea typeface="微软雅黑" panose="020B0503020204020204" pitchFamily="34" charset="-122"/>
              </a:rPr>
              <a:t>添加内容</a:t>
            </a:r>
          </a:p>
        </p:txBody>
      </p:sp>
      <p:sp>
        <p:nvSpPr>
          <p:cNvPr id="82" name="对角圆角矩形 81"/>
          <p:cNvSpPr/>
          <p:nvPr/>
        </p:nvSpPr>
        <p:spPr>
          <a:xfrm>
            <a:off x="2758059" y="2887803"/>
            <a:ext cx="1345257" cy="573340"/>
          </a:xfrm>
          <a:prstGeom prst="round2Diag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anose="020B0503020204020204" pitchFamily="34" charset="-122"/>
                <a:ea typeface="微软雅黑" panose="020B0503020204020204" pitchFamily="34" charset="-122"/>
              </a:rPr>
              <a:t>添加内容</a:t>
            </a:r>
          </a:p>
        </p:txBody>
      </p:sp>
      <p:sp>
        <p:nvSpPr>
          <p:cNvPr id="83" name="对角圆角矩形 82"/>
          <p:cNvSpPr/>
          <p:nvPr/>
        </p:nvSpPr>
        <p:spPr>
          <a:xfrm>
            <a:off x="3761011" y="3693901"/>
            <a:ext cx="1343546" cy="573342"/>
          </a:xfrm>
          <a:prstGeom prst="round2Diag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anose="020B0503020204020204" pitchFamily="34" charset="-122"/>
                <a:ea typeface="微软雅黑" panose="020B0503020204020204" pitchFamily="34" charset="-122"/>
              </a:rPr>
              <a:t>添加内容</a:t>
            </a:r>
          </a:p>
        </p:txBody>
      </p:sp>
      <p:cxnSp>
        <p:nvCxnSpPr>
          <p:cNvPr id="84" name="直接箭头连接符 83"/>
          <p:cNvCxnSpPr/>
          <p:nvPr/>
        </p:nvCxnSpPr>
        <p:spPr>
          <a:xfrm>
            <a:off x="2251448" y="153077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3065090" y="1275606"/>
            <a:ext cx="2832572" cy="619549"/>
            <a:chOff x="3024807" y="1419622"/>
            <a:chExt cx="2627313" cy="574675"/>
          </a:xfrm>
        </p:grpSpPr>
        <p:sp>
          <p:nvSpPr>
            <p:cNvPr id="86"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900" dirty="0">
                  <a:solidFill>
                    <a:schemeClr val="tx1">
                      <a:lumMod val="85000"/>
                      <a:lumOff val="15000"/>
                    </a:schemeClr>
                  </a:solidFill>
                  <a:latin typeface="微软雅黑" panose="020B0503020204020204" pitchFamily="34" charset="-122"/>
                </a:rPr>
                <a:t>添加标题</a:t>
              </a:r>
            </a:p>
          </p:txBody>
        </p:sp>
        <p:sp>
          <p:nvSpPr>
            <p:cNvPr id="87" name="文本框 9"/>
            <p:cNvSpPr txBox="1"/>
            <p:nvPr/>
          </p:nvSpPr>
          <p:spPr>
            <a:xfrm>
              <a:off x="3024807" y="1705372"/>
              <a:ext cx="2627313" cy="288925"/>
            </a:xfrm>
            <a:prstGeom prst="rect">
              <a:avLst/>
            </a:prstGeom>
            <a:noFill/>
          </p:spPr>
          <p:txBody>
            <a:bodyPr anchor="ctr"/>
            <a:lstStyle/>
            <a:p>
              <a:pP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88" name="直接箭头连接符 87"/>
          <p:cNvCxnSpPr/>
          <p:nvPr/>
        </p:nvCxnSpPr>
        <p:spPr>
          <a:xfrm>
            <a:off x="3238997" y="235056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3996693" y="2051914"/>
            <a:ext cx="2832572" cy="617838"/>
            <a:chOff x="3888903" y="2139702"/>
            <a:chExt cx="2627313" cy="573088"/>
          </a:xfrm>
        </p:grpSpPr>
        <p:sp>
          <p:nvSpPr>
            <p:cNvPr id="90" name="文本框 11"/>
            <p:cNvSpPr txBox="1">
              <a:spLocks noChangeArrowheads="1"/>
            </p:cNvSpPr>
            <p:nvPr/>
          </p:nvSpPr>
          <p:spPr bwMode="auto">
            <a:xfrm>
              <a:off x="3888903" y="2139702"/>
              <a:ext cx="112918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r>
                <a:rPr lang="zh-CN" altLang="en-US" sz="1900" dirty="0">
                  <a:solidFill>
                    <a:schemeClr val="tx1">
                      <a:lumMod val="85000"/>
                      <a:lumOff val="15000"/>
                    </a:schemeClr>
                  </a:solidFill>
                  <a:latin typeface="微软雅黑" panose="020B0503020204020204" pitchFamily="34" charset="-122"/>
                </a:rPr>
                <a:t>添加标题</a:t>
              </a:r>
            </a:p>
          </p:txBody>
        </p:sp>
        <p:sp>
          <p:nvSpPr>
            <p:cNvPr id="91" name="文本框 12"/>
            <p:cNvSpPr txBox="1"/>
            <p:nvPr/>
          </p:nvSpPr>
          <p:spPr>
            <a:xfrm>
              <a:off x="3888903" y="2425452"/>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92" name="直接箭头连接符 91"/>
          <p:cNvCxnSpPr/>
          <p:nvPr/>
        </p:nvCxnSpPr>
        <p:spPr>
          <a:xfrm>
            <a:off x="4226546" y="317035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4912867" y="2909063"/>
            <a:ext cx="2832571" cy="617837"/>
            <a:chOff x="4738688" y="2934767"/>
            <a:chExt cx="2627312" cy="573087"/>
          </a:xfrm>
        </p:grpSpPr>
        <p:sp>
          <p:nvSpPr>
            <p:cNvPr id="94" name="文本框 14"/>
            <p:cNvSpPr txBox="1">
              <a:spLocks noChangeArrowheads="1"/>
            </p:cNvSpPr>
            <p:nvPr/>
          </p:nvSpPr>
          <p:spPr bwMode="auto">
            <a:xfrm>
              <a:off x="4738688" y="2934767"/>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r>
                <a:rPr lang="zh-CN" altLang="en-US" sz="1900" dirty="0">
                  <a:solidFill>
                    <a:schemeClr val="tx1">
                      <a:lumMod val="85000"/>
                      <a:lumOff val="15000"/>
                    </a:schemeClr>
                  </a:solidFill>
                  <a:latin typeface="微软雅黑" panose="020B0503020204020204" pitchFamily="34" charset="-122"/>
                </a:rPr>
                <a:t>添加标题</a:t>
              </a:r>
            </a:p>
          </p:txBody>
        </p:sp>
        <p:sp>
          <p:nvSpPr>
            <p:cNvPr id="95" name="文本框 15"/>
            <p:cNvSpPr txBox="1"/>
            <p:nvPr/>
          </p:nvSpPr>
          <p:spPr>
            <a:xfrm>
              <a:off x="4738688" y="3220517"/>
              <a:ext cx="2627312" cy="287337"/>
            </a:xfrm>
            <a:prstGeom prst="rect">
              <a:avLst/>
            </a:prstGeom>
            <a:noFill/>
          </p:spPr>
          <p:txBody>
            <a:bodyPr anchor="ctr"/>
            <a:lstStyle/>
            <a:p>
              <a:pP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96" name="直接箭头连接符 95"/>
          <p:cNvCxnSpPr/>
          <p:nvPr/>
        </p:nvCxnSpPr>
        <p:spPr>
          <a:xfrm>
            <a:off x="5214095" y="399014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5896993" y="3685370"/>
            <a:ext cx="2832572" cy="617838"/>
            <a:chOff x="5651500" y="3654846"/>
            <a:chExt cx="2627313" cy="573088"/>
          </a:xfrm>
        </p:grpSpPr>
        <p:sp>
          <p:nvSpPr>
            <p:cNvPr id="98" name="文本框 17"/>
            <p:cNvSpPr txBox="1">
              <a:spLocks noChangeArrowheads="1"/>
            </p:cNvSpPr>
            <p:nvPr/>
          </p:nvSpPr>
          <p:spPr bwMode="auto">
            <a:xfrm>
              <a:off x="5651500" y="3654846"/>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r>
                <a:rPr lang="zh-CN" altLang="en-US" sz="1900" dirty="0">
                  <a:solidFill>
                    <a:schemeClr val="tx1">
                      <a:lumMod val="85000"/>
                      <a:lumOff val="15000"/>
                    </a:schemeClr>
                  </a:solidFill>
                  <a:latin typeface="微软雅黑" panose="020B0503020204020204" pitchFamily="34" charset="-122"/>
                </a:rPr>
                <a:t>添加标题</a:t>
              </a:r>
            </a:p>
          </p:txBody>
        </p:sp>
        <p:sp>
          <p:nvSpPr>
            <p:cNvPr id="99" name="文本框 18"/>
            <p:cNvSpPr txBox="1"/>
            <p:nvPr/>
          </p:nvSpPr>
          <p:spPr>
            <a:xfrm>
              <a:off x="5651500" y="3940596"/>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0" name="直角上箭头 99"/>
          <p:cNvSpPr/>
          <p:nvPr/>
        </p:nvSpPr>
        <p:spPr>
          <a:xfrm rot="5400000">
            <a:off x="1103026" y="1965340"/>
            <a:ext cx="580186" cy="569938"/>
          </a:xfrm>
          <a:prstGeom prst="ben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1" name="直角上箭头 100"/>
          <p:cNvSpPr/>
          <p:nvPr/>
        </p:nvSpPr>
        <p:spPr>
          <a:xfrm rot="5400000">
            <a:off x="2116248" y="2761170"/>
            <a:ext cx="581897" cy="568226"/>
          </a:xfrm>
          <a:prstGeom prst="ben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2" name="直角上箭头 101"/>
          <p:cNvSpPr/>
          <p:nvPr/>
        </p:nvSpPr>
        <p:spPr>
          <a:xfrm rot="5400000">
            <a:off x="3130326" y="3556145"/>
            <a:ext cx="581897" cy="569937"/>
          </a:xfrm>
          <a:prstGeom prst="ben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Tree>
  </p:cSld>
  <p:clrMapOvr>
    <a:masterClrMapping/>
  </p:clrMapOvr>
  <mc:AlternateContent xmlns:mc="http://schemas.openxmlformats.org/markup-compatibility/2006" xmlns:p14="http://schemas.microsoft.com/office/powerpoint/2010/main">
    <mc:Choice Requires="p14">
      <p:transition spd="slow" advClick="0" advTm="8000">
        <p14:flash/>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1000"/>
                                        <p:tgtEl>
                                          <p:spTgt spid="20"/>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left)">
                                      <p:cBhvr>
                                        <p:cTn id="16" dur="500"/>
                                        <p:tgtEl>
                                          <p:spTgt spid="8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2500"/>
                            </p:stCondLst>
                            <p:childTnLst>
                              <p:par>
                                <p:cTn id="22" presetID="12" presetClass="entr" presetSubtype="1" fill="hold" grpId="0"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ppt_y</p:attrName>
                                        </p:attrNameLst>
                                      </p:cBhvr>
                                      <p:tavLst>
                                        <p:tav tm="0">
                                          <p:val>
                                            <p:strVal val="#ppt_y-#ppt_h*1.125000"/>
                                          </p:val>
                                        </p:tav>
                                        <p:tav tm="100000">
                                          <p:val>
                                            <p:strVal val="#ppt_y"/>
                                          </p:val>
                                        </p:tav>
                                      </p:tavLst>
                                    </p:anim>
                                    <p:animEffect transition="in" filter="wipe(down)">
                                      <p:cBhvr>
                                        <p:cTn id="25" dur="500"/>
                                        <p:tgtEl>
                                          <p:spTgt spid="10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left)">
                                      <p:cBhvr>
                                        <p:cTn id="33" dur="500"/>
                                        <p:tgtEl>
                                          <p:spTgt spid="8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left)">
                                      <p:cBhvr>
                                        <p:cTn id="37" dur="500"/>
                                        <p:tgtEl>
                                          <p:spTgt spid="89"/>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additive="base">
                                        <p:cTn id="41" dur="500"/>
                                        <p:tgtEl>
                                          <p:spTgt spid="101"/>
                                        </p:tgtEl>
                                        <p:attrNameLst>
                                          <p:attrName>ppt_y</p:attrName>
                                        </p:attrNameLst>
                                      </p:cBhvr>
                                      <p:tavLst>
                                        <p:tav tm="0">
                                          <p:val>
                                            <p:strVal val="#ppt_y-#ppt_h*1.125000"/>
                                          </p:val>
                                        </p:tav>
                                        <p:tav tm="100000">
                                          <p:val>
                                            <p:strVal val="#ppt_y"/>
                                          </p:val>
                                        </p:tav>
                                      </p:tavLst>
                                    </p:anim>
                                    <p:animEffect transition="in" filter="wipe(down)">
                                      <p:cBhvr>
                                        <p:cTn id="42" dur="500"/>
                                        <p:tgtEl>
                                          <p:spTgt spid="101"/>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wipe(left)">
                                      <p:cBhvr>
                                        <p:cTn id="46" dur="500"/>
                                        <p:tgtEl>
                                          <p:spTgt spid="82"/>
                                        </p:tgtEl>
                                      </p:cBhvr>
                                    </p:animEffect>
                                  </p:childTnLst>
                                </p:cTn>
                              </p:par>
                            </p:childTnLst>
                          </p:cTn>
                        </p:par>
                        <p:par>
                          <p:cTn id="47" fill="hold">
                            <p:stCondLst>
                              <p:cond delay="5500"/>
                            </p:stCondLst>
                            <p:childTnLst>
                              <p:par>
                                <p:cTn id="48" presetID="22" presetClass="entr" presetSubtype="8"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500"/>
                                        <p:tgtEl>
                                          <p:spTgt spid="92"/>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left)">
                                      <p:cBhvr>
                                        <p:cTn id="54" dur="500"/>
                                        <p:tgtEl>
                                          <p:spTgt spid="93"/>
                                        </p:tgtEl>
                                      </p:cBhvr>
                                    </p:animEffect>
                                  </p:childTnLst>
                                </p:cTn>
                              </p:par>
                            </p:childTnLst>
                          </p:cTn>
                        </p:par>
                        <p:par>
                          <p:cTn id="55" fill="hold">
                            <p:stCondLst>
                              <p:cond delay="6500"/>
                            </p:stCondLst>
                            <p:childTnLst>
                              <p:par>
                                <p:cTn id="56" presetID="12" presetClass="entr" presetSubtype="1" fill="hold" grpId="0" nodeType="afterEffect">
                                  <p:stCondLst>
                                    <p:cond delay="0"/>
                                  </p:stCondLst>
                                  <p:childTnLst>
                                    <p:set>
                                      <p:cBhvr>
                                        <p:cTn id="57" dur="1" fill="hold">
                                          <p:stCondLst>
                                            <p:cond delay="0"/>
                                          </p:stCondLst>
                                        </p:cTn>
                                        <p:tgtEl>
                                          <p:spTgt spid="102"/>
                                        </p:tgtEl>
                                        <p:attrNameLst>
                                          <p:attrName>style.visibility</p:attrName>
                                        </p:attrNameLst>
                                      </p:cBhvr>
                                      <p:to>
                                        <p:strVal val="visible"/>
                                      </p:to>
                                    </p:set>
                                    <p:anim calcmode="lin" valueType="num">
                                      <p:cBhvr additive="base">
                                        <p:cTn id="58" dur="500"/>
                                        <p:tgtEl>
                                          <p:spTgt spid="102"/>
                                        </p:tgtEl>
                                        <p:attrNameLst>
                                          <p:attrName>ppt_y</p:attrName>
                                        </p:attrNameLst>
                                      </p:cBhvr>
                                      <p:tavLst>
                                        <p:tav tm="0">
                                          <p:val>
                                            <p:strVal val="#ppt_y-#ppt_h*1.125000"/>
                                          </p:val>
                                        </p:tav>
                                        <p:tav tm="100000">
                                          <p:val>
                                            <p:strVal val="#ppt_y"/>
                                          </p:val>
                                        </p:tav>
                                      </p:tavLst>
                                    </p:anim>
                                    <p:animEffect transition="in" filter="wipe(down)">
                                      <p:cBhvr>
                                        <p:cTn id="59" dur="500"/>
                                        <p:tgtEl>
                                          <p:spTgt spid="10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left)">
                                      <p:cBhvr>
                                        <p:cTn id="63" dur="500"/>
                                        <p:tgtEl>
                                          <p:spTgt spid="8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wipe(left)">
                                      <p:cBhvr>
                                        <p:cTn id="71"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0" grpId="0" animBg="1"/>
      <p:bldP spid="81" grpId="0" animBg="1"/>
      <p:bldP spid="82" grpId="0" animBg="1"/>
      <p:bldP spid="83" grpId="0" animBg="1"/>
      <p:bldP spid="100" grpId="0" animBg="1"/>
      <p:bldP spid="101" grpId="0" animBg="1"/>
      <p:bldP spid="10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36" name="组合 35"/>
          <p:cNvGrpSpPr/>
          <p:nvPr/>
        </p:nvGrpSpPr>
        <p:grpSpPr>
          <a:xfrm>
            <a:off x="1172096" y="1032991"/>
            <a:ext cx="7072312" cy="3482975"/>
            <a:chOff x="1358950" y="1173758"/>
            <a:chExt cx="7072312" cy="3482975"/>
          </a:xfrm>
        </p:grpSpPr>
        <p:sp>
          <p:nvSpPr>
            <p:cNvPr id="37" name="Freeform 5"/>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Freeform 8"/>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39" name="Freeform 6"/>
          <p:cNvSpPr/>
          <p:nvPr/>
        </p:nvSpPr>
        <p:spPr bwMode="auto">
          <a:xfrm>
            <a:off x="1073671" y="831378"/>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C0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1073671" y="831378"/>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FF0000"/>
          </a:solidFill>
          <a:ln>
            <a:noFill/>
          </a:ln>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1" name="Freeform 9"/>
          <p:cNvSpPr>
            <a:spLocks noEditPoints="1"/>
          </p:cNvSpPr>
          <p:nvPr/>
        </p:nvSpPr>
        <p:spPr bwMode="auto">
          <a:xfrm>
            <a:off x="7966596" y="4261966"/>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683547" y="996675"/>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4</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195761" y="1396785"/>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请输入第四部分标题</a:t>
            </a:r>
          </a:p>
        </p:txBody>
      </p:sp>
      <p:sp>
        <p:nvSpPr>
          <p:cNvPr id="44" name="Rectangle 13"/>
          <p:cNvSpPr>
            <a:spLocks noChangeArrowheads="1"/>
          </p:cNvSpPr>
          <p:nvPr/>
        </p:nvSpPr>
        <p:spPr bwMode="auto">
          <a:xfrm>
            <a:off x="1164213" y="1712042"/>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032943" y="2647478"/>
            <a:ext cx="5317950" cy="1015663"/>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46" name="TextBox 45"/>
          <p:cNvSpPr txBox="1"/>
          <p:nvPr/>
        </p:nvSpPr>
        <p:spPr>
          <a:xfrm>
            <a:off x="3174429" y="1990114"/>
            <a:ext cx="4276204"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spTree>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500"/>
                                        <p:tgtEl>
                                          <p:spTgt spid="3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style.rotation</p:attrName>
                                        </p:attrNameLst>
                                      </p:cBhvr>
                                      <p:tavLst>
                                        <p:tav tm="0">
                                          <p:val>
                                            <p:fltVal val="90"/>
                                          </p:val>
                                        </p:tav>
                                        <p:tav tm="100000">
                                          <p:val>
                                            <p:fltVal val="0"/>
                                          </p:val>
                                        </p:tav>
                                      </p:tavLst>
                                    </p:anim>
                                    <p:animEffect transition="in" filter="fade">
                                      <p:cBhvr>
                                        <p:cTn id="22" dur="500"/>
                                        <p:tgtEl>
                                          <p:spTgt spid="4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 calcmode="lin" valueType="num">
                                      <p:cBhvr>
                                        <p:cTn id="27" dur="500" fill="hold"/>
                                        <p:tgtEl>
                                          <p:spTgt spid="44"/>
                                        </p:tgtEl>
                                        <p:attrNameLst>
                                          <p:attrName>style.rotation</p:attrName>
                                        </p:attrNameLst>
                                      </p:cBhvr>
                                      <p:tavLst>
                                        <p:tav tm="0">
                                          <p:val>
                                            <p:fltVal val="90"/>
                                          </p:val>
                                        </p:tav>
                                        <p:tav tm="100000">
                                          <p:val>
                                            <p:fltVal val="0"/>
                                          </p:val>
                                        </p:tav>
                                      </p:tavLst>
                                    </p:anim>
                                    <p:animEffect transition="in" filter="fade">
                                      <p:cBhvr>
                                        <p:cTn id="28" dur="500"/>
                                        <p:tgtEl>
                                          <p:spTgt spid="4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 calcmode="lin" valueType="num">
                                      <p:cBhvr>
                                        <p:cTn id="41" dur="500" fill="hold"/>
                                        <p:tgtEl>
                                          <p:spTgt spid="45"/>
                                        </p:tgtEl>
                                        <p:attrNameLst>
                                          <p:attrName>style.rotation</p:attrName>
                                        </p:attrNameLst>
                                      </p:cBhvr>
                                      <p:tavLst>
                                        <p:tav tm="0">
                                          <p:val>
                                            <p:fltVal val="90"/>
                                          </p:val>
                                        </p:tav>
                                        <p:tav tm="100000">
                                          <p:val>
                                            <p:fltVal val="0"/>
                                          </p:val>
                                        </p:tav>
                                      </p:tavLst>
                                    </p:anim>
                                    <p:animEffect transition="in" filter="fade">
                                      <p:cBhvr>
                                        <p:cTn id="4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p:bldP spid="43" grpId="0"/>
      <p:bldP spid="44" grpId="0"/>
      <p:bldP spid="45"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1000"/>
            <a:lum/>
          </a:blip>
          <a:srcRect/>
          <a:stretch>
            <a:fillRect t="-8000" b="-8000"/>
          </a:stretch>
        </a:blipFill>
        <a:effectLst/>
      </p:bgPr>
    </p:bg>
    <p:spTree>
      <p:nvGrpSpPr>
        <p:cNvPr id="1" name=""/>
        <p:cNvGrpSpPr/>
        <p:nvPr/>
      </p:nvGrpSpPr>
      <p:grpSpPr>
        <a:xfrm>
          <a:off x="0" y="0"/>
          <a:ext cx="0" cy="0"/>
          <a:chOff x="0" y="0"/>
          <a:chExt cx="0" cy="0"/>
        </a:xfrm>
      </p:grpSpPr>
      <p:sp>
        <p:nvSpPr>
          <p:cNvPr id="10" name="Rectangle 13"/>
          <p:cNvSpPr txBox="1">
            <a:spLocks noChangeArrowheads="1"/>
          </p:cNvSpPr>
          <p:nvPr/>
        </p:nvSpPr>
        <p:spPr bwMode="auto">
          <a:xfrm>
            <a:off x="971600" y="1790213"/>
            <a:ext cx="4320480" cy="781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45" tIns="36273" rIns="72545" bIns="36273" anchor="ctr"/>
          <a:lstStyle>
            <a:lvl1pPr marL="342900" indent="-342900"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dist" eaLnBrk="1" hangingPunct="1">
              <a:lnSpc>
                <a:spcPts val="3335"/>
              </a:lnSpc>
              <a:spcBef>
                <a:spcPct val="20000"/>
              </a:spcBef>
            </a:pPr>
            <a:r>
              <a:rPr lang="zh-CN" altLang="en-US" sz="7200" b="0" dirty="0">
                <a:solidFill>
                  <a:srgbClr val="595959"/>
                </a:solidFill>
                <a:latin typeface="方正行楷简体" panose="02010601030101010101" pitchFamily="2" charset="-122"/>
                <a:ea typeface="方正行楷简体" panose="02010601030101010101" pitchFamily="2" charset="-122"/>
              </a:rPr>
              <a:t>感谢聆听</a:t>
            </a:r>
          </a:p>
        </p:txBody>
      </p:sp>
    </p:spTree>
  </p:cSld>
  <p:clrMapOvr>
    <a:masterClrMapping/>
  </p:clrMapOvr>
  <mc:AlternateContent xmlns:mc="http://schemas.openxmlformats.org/markup-compatibility/2006" xmlns:p14="http://schemas.microsoft.com/office/powerpoint/2010/main">
    <mc:Choice Requires="p14">
      <p:transition spd="slow" p14:dur="1200" advClick="0" advTm="6000">
        <p:dissolve/>
      </p:transition>
    </mc:Choice>
    <mc:Fallback xmlns="">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4"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utoUpdateAnimBg="0"/>
      <p:bldP spid="10" grpId="1" bldLvl="0" autoUpdateAnimBg="0"/>
      <p:bldP spid="10" grpId="2" bldLvl="0" autoUpdateAnimBg="0"/>
      <p:bldP spid="10" grpId="3" bldLvl="0" autoUpdateAnimBg="0"/>
      <p:bldP spid="10" grpId="4"/>
    </p:bldLst>
  </p:timing>
</p:sld>
</file>

<file path=ppt/theme/theme1.xml><?xml version="1.0" encoding="utf-8"?>
<a:theme xmlns:a="http://schemas.openxmlformats.org/drawingml/2006/main" name="微笑PPT - 小A">
  <a:themeElements>
    <a:clrScheme name="自定义 5">
      <a:dk1>
        <a:sysClr val="windowText" lastClr="000000"/>
      </a:dk1>
      <a:lt1>
        <a:sysClr val="window" lastClr="FFFFFF"/>
      </a:lt1>
      <a:dk2>
        <a:srgbClr val="1F497D"/>
      </a:dk2>
      <a:lt2>
        <a:srgbClr val="FFC000"/>
      </a:lt2>
      <a:accent1>
        <a:srgbClr val="FF6600"/>
      </a:accent1>
      <a:accent2>
        <a:srgbClr val="FF0000"/>
      </a:accent2>
      <a:accent3>
        <a:srgbClr val="FFC000"/>
      </a:accent3>
      <a:accent4>
        <a:srgbClr val="FFC000"/>
      </a:accent4>
      <a:accent5>
        <a:srgbClr val="FF6600"/>
      </a:accent5>
      <a:accent6>
        <a:srgbClr val="F79646"/>
      </a:accent6>
      <a:hlink>
        <a:srgbClr val="0000FF"/>
      </a:hlink>
      <a:folHlink>
        <a:srgbClr val="800080"/>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TotalTime>
  <Words>1893</Words>
  <Application>Microsoft Office PowerPoint</Application>
  <PresentationFormat>全屏显示(16:9)</PresentationFormat>
  <Paragraphs>375</Paragraphs>
  <Slides>34</Slides>
  <Notes>32</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34</vt:i4>
      </vt:variant>
    </vt:vector>
  </HeadingPairs>
  <TitlesOfParts>
    <vt:vector size="53" baseType="lpstr">
      <vt:lpstr>Arial Unicode MS</vt:lpstr>
      <vt:lpstr>Bebas Neue</vt:lpstr>
      <vt:lpstr>Lato Light</vt:lpstr>
      <vt:lpstr>Malgun Gothic</vt:lpstr>
      <vt:lpstr>STIXGeneral-Bold</vt:lpstr>
      <vt:lpstr>方正行楷简体</vt:lpstr>
      <vt:lpstr>方正隶二简体</vt:lpstr>
      <vt:lpstr>方正毡笔黑简体</vt:lpstr>
      <vt:lpstr>汉仪菱心体简</vt:lpstr>
      <vt:lpstr>华文细黑</vt:lpstr>
      <vt:lpstr>宋体</vt:lpstr>
      <vt:lpstr>微软雅黑</vt:lpstr>
      <vt:lpstr>幼圆</vt:lpstr>
      <vt:lpstr>Arial</vt:lpstr>
      <vt:lpstr>Arial Black</vt:lpstr>
      <vt:lpstr>Calibri</vt:lpstr>
      <vt:lpstr>Impact</vt:lpstr>
      <vt:lpstr>Wingdings</vt:lpstr>
      <vt:lpstr>微笑PPT - 小A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186</dc:title>
  <dc:creator>tina</dc:creator>
  <cp:lastModifiedBy>303435710@qq.com</cp:lastModifiedBy>
  <cp:revision>252</cp:revision>
  <dcterms:created xsi:type="dcterms:W3CDTF">2010-02-22T07:41:00Z</dcterms:created>
  <dcterms:modified xsi:type="dcterms:W3CDTF">2018-09-27T02:05:00Z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2052-10.1.0.6235</vt:lpwstr>
  </property>
</Properties>
</file>