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7" r:id="rId3"/>
    <p:sldId id="259" r:id="rId4"/>
    <p:sldId id="260" r:id="rId5"/>
    <p:sldId id="277" r:id="rId6"/>
    <p:sldId id="278" r:id="rId7"/>
    <p:sldId id="279" r:id="rId8"/>
    <p:sldId id="290" r:id="rId9"/>
    <p:sldId id="281" r:id="rId10"/>
    <p:sldId id="291" r:id="rId11"/>
    <p:sldId id="282" r:id="rId12"/>
    <p:sldId id="283" r:id="rId13"/>
    <p:sldId id="284" r:id="rId14"/>
    <p:sldId id="285" r:id="rId15"/>
    <p:sldId id="286" r:id="rId16"/>
    <p:sldId id="292" r:id="rId17"/>
    <p:sldId id="287" r:id="rId18"/>
    <p:sldId id="288" r:id="rId19"/>
    <p:sldId id="289" r:id="rId20"/>
    <p:sldId id="280" r:id="rId21"/>
    <p:sldId id="293" r:id="rId22"/>
  </p:sldIdLst>
  <p:sldSz cx="12192000" cy="6858000"/>
  <p:notesSz cx="6858000" cy="9144000"/>
  <p:embeddedFontLst>
    <p:embeddedFont>
      <p:font typeface="微软雅黑" panose="020B0503020204020204" pitchFamily="34" charset="-122"/>
      <p:regular r:id="rId27"/>
    </p:embeddedFont>
    <p:embeddedFont>
      <p:font typeface="方正清刻本悦宋简体" panose="02000000000000000000" pitchFamily="2" charset="-122"/>
      <p:regular r:id="rId28"/>
    </p:embeddedFont>
    <p:embeddedFont>
      <p:font typeface="Impact" panose="020B0806030902050204" pitchFamily="34" charset="0"/>
      <p:regular r:id="rId29"/>
    </p:embeddedFont>
    <p:embeddedFont>
      <p:font typeface="等线 Light" panose="02010600030101010101" charset="0"/>
      <p:regular r:id="rId30"/>
    </p:embeddedFont>
    <p:embeddedFont>
      <p:font typeface="等线" panose="02010600030101010101" charset="0"/>
      <p:regular r:id="rId31"/>
      <p:bold r:id="rId32"/>
    </p:embeddedFont>
    <p:embeddedFont>
      <p:font typeface="Calibri" panose="020F0502020204030204"/>
      <p:regular r:id="rId33"/>
      <p:bold r:id="rId34"/>
      <p:italic r:id="rId35"/>
      <p:boldItalic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3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566" y="734"/>
      </p:cViewPr>
      <p:guideLst>
        <p:guide orient="horz" pos="4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54391-B858-44F2-A28A-D3592B27B2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69C26-3425-4C55-B376-07393D6084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9"/>
            <a:ext cx="12192000" cy="68573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2"/>
          <p:cNvSpPr>
            <a:spLocks noEditPoints="1"/>
          </p:cNvSpPr>
          <p:nvPr userDrawn="1"/>
        </p:nvSpPr>
        <p:spPr bwMode="auto">
          <a:xfrm>
            <a:off x="1407475" y="6435855"/>
            <a:ext cx="121482" cy="119439"/>
          </a:xfrm>
          <a:custGeom>
            <a:avLst/>
            <a:gdLst>
              <a:gd name="T0" fmla="*/ 92739 w 55"/>
              <a:gd name="T1" fmla="*/ 185737 h 54"/>
              <a:gd name="T2" fmla="*/ 0 w 55"/>
              <a:gd name="T3" fmla="*/ 92869 h 54"/>
              <a:gd name="T4" fmla="*/ 92739 w 55"/>
              <a:gd name="T5" fmla="*/ 0 h 54"/>
              <a:gd name="T6" fmla="*/ 188913 w 55"/>
              <a:gd name="T7" fmla="*/ 92869 h 54"/>
              <a:gd name="T8" fmla="*/ 92739 w 55"/>
              <a:gd name="T9" fmla="*/ 185737 h 54"/>
              <a:gd name="T10" fmla="*/ 13739 w 55"/>
              <a:gd name="T11" fmla="*/ 92869 h 54"/>
              <a:gd name="T12" fmla="*/ 92739 w 55"/>
              <a:gd name="T13" fmla="*/ 171979 h 54"/>
              <a:gd name="T14" fmla="*/ 171739 w 55"/>
              <a:gd name="T15" fmla="*/ 92869 h 54"/>
              <a:gd name="T16" fmla="*/ 92739 w 55"/>
              <a:gd name="T17" fmla="*/ 13758 h 54"/>
              <a:gd name="T18" fmla="*/ 13739 w 55"/>
              <a:gd name="T19" fmla="*/ 92869 h 54"/>
              <a:gd name="T20" fmla="*/ 140826 w 55"/>
              <a:gd name="T21" fmla="*/ 127264 h 54"/>
              <a:gd name="T22" fmla="*/ 96174 w 55"/>
              <a:gd name="T23" fmla="*/ 151341 h 54"/>
              <a:gd name="T24" fmla="*/ 37783 w 55"/>
              <a:gd name="T25" fmla="*/ 92869 h 54"/>
              <a:gd name="T26" fmla="*/ 96174 w 55"/>
              <a:gd name="T27" fmla="*/ 34396 h 54"/>
              <a:gd name="T28" fmla="*/ 137391 w 55"/>
              <a:gd name="T29" fmla="*/ 58473 h 54"/>
              <a:gd name="T30" fmla="*/ 137391 w 55"/>
              <a:gd name="T31" fmla="*/ 72231 h 54"/>
              <a:gd name="T32" fmla="*/ 137391 w 55"/>
              <a:gd name="T33" fmla="*/ 72231 h 54"/>
              <a:gd name="T34" fmla="*/ 123652 w 55"/>
              <a:gd name="T35" fmla="*/ 72231 h 54"/>
              <a:gd name="T36" fmla="*/ 120217 w 55"/>
              <a:gd name="T37" fmla="*/ 72231 h 54"/>
              <a:gd name="T38" fmla="*/ 120217 w 55"/>
              <a:gd name="T39" fmla="*/ 61912 h 54"/>
              <a:gd name="T40" fmla="*/ 96174 w 55"/>
              <a:gd name="T41" fmla="*/ 51594 h 54"/>
              <a:gd name="T42" fmla="*/ 54957 w 55"/>
              <a:gd name="T43" fmla="*/ 92869 h 54"/>
              <a:gd name="T44" fmla="*/ 96174 w 55"/>
              <a:gd name="T45" fmla="*/ 134143 h 54"/>
              <a:gd name="T46" fmla="*/ 120217 w 55"/>
              <a:gd name="T47" fmla="*/ 123825 h 54"/>
              <a:gd name="T48" fmla="*/ 120217 w 55"/>
              <a:gd name="T49" fmla="*/ 113506 h 54"/>
              <a:gd name="T50" fmla="*/ 123652 w 55"/>
              <a:gd name="T51" fmla="*/ 113506 h 54"/>
              <a:gd name="T52" fmla="*/ 137391 w 55"/>
              <a:gd name="T53" fmla="*/ 113506 h 54"/>
              <a:gd name="T54" fmla="*/ 140826 w 55"/>
              <a:gd name="T55" fmla="*/ 113506 h 54"/>
              <a:gd name="T56" fmla="*/ 140826 w 55"/>
              <a:gd name="T57" fmla="*/ 127264 h 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5" h="54">
                <a:moveTo>
                  <a:pt x="27" y="54"/>
                </a:move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4"/>
                  <a:pt x="27" y="54"/>
                </a:cubicBezTo>
                <a:close/>
                <a:moveTo>
                  <a:pt x="4" y="27"/>
                </a:moveTo>
                <a:cubicBezTo>
                  <a:pt x="4" y="40"/>
                  <a:pt x="15" y="50"/>
                  <a:pt x="27" y="50"/>
                </a:cubicBezTo>
                <a:cubicBezTo>
                  <a:pt x="40" y="50"/>
                  <a:pt x="50" y="40"/>
                  <a:pt x="50" y="27"/>
                </a:cubicBezTo>
                <a:cubicBezTo>
                  <a:pt x="50" y="14"/>
                  <a:pt x="40" y="4"/>
                  <a:pt x="27" y="4"/>
                </a:cubicBezTo>
                <a:cubicBezTo>
                  <a:pt x="15" y="4"/>
                  <a:pt x="4" y="14"/>
                  <a:pt x="4" y="27"/>
                </a:cubicBezTo>
                <a:close/>
                <a:moveTo>
                  <a:pt x="41" y="37"/>
                </a:moveTo>
                <a:cubicBezTo>
                  <a:pt x="41" y="42"/>
                  <a:pt x="33" y="44"/>
                  <a:pt x="28" y="44"/>
                </a:cubicBezTo>
                <a:cubicBezTo>
                  <a:pt x="18" y="44"/>
                  <a:pt x="11" y="37"/>
                  <a:pt x="11" y="27"/>
                </a:cubicBezTo>
                <a:cubicBezTo>
                  <a:pt x="11" y="17"/>
                  <a:pt x="18" y="10"/>
                  <a:pt x="28" y="10"/>
                </a:cubicBezTo>
                <a:cubicBezTo>
                  <a:pt x="31" y="10"/>
                  <a:pt x="40" y="11"/>
                  <a:pt x="40" y="17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6"/>
                  <a:pt x="31" y="15"/>
                  <a:pt x="28" y="15"/>
                </a:cubicBezTo>
                <a:cubicBezTo>
                  <a:pt x="21" y="15"/>
                  <a:pt x="16" y="20"/>
                  <a:pt x="16" y="27"/>
                </a:cubicBezTo>
                <a:cubicBezTo>
                  <a:pt x="16" y="34"/>
                  <a:pt x="21" y="39"/>
                  <a:pt x="28" y="39"/>
                </a:cubicBezTo>
                <a:cubicBezTo>
                  <a:pt x="31" y="39"/>
                  <a:pt x="35" y="38"/>
                  <a:pt x="35" y="36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6" y="33"/>
                  <a:pt x="36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1" y="33"/>
                  <a:pt x="41" y="33"/>
                  <a:pt x="41" y="33"/>
                </a:cubicBezTo>
                <a:lnTo>
                  <a:pt x="41" y="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 b="0" dirty="0">
              <a:solidFill>
                <a:schemeClr val="bg1">
                  <a:lumMod val="75000"/>
                </a:schemeClr>
              </a:solidFill>
              <a:latin typeface="HelveticaNeue light" panose="00000400000000000000" pitchFamily="2" charset="0"/>
            </a:endParaRPr>
          </a:p>
        </p:txBody>
      </p:sp>
      <p:sp>
        <p:nvSpPr>
          <p:cNvPr id="23" name="Rectangle: Rounded Corners 18"/>
          <p:cNvSpPr/>
          <p:nvPr userDrawn="1"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5" name="Rectangle: Rounded Corners 20"/>
          <p:cNvSpPr/>
          <p:nvPr userDrawn="1"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: Rounded Corners 21"/>
          <p:cNvSpPr/>
          <p:nvPr userDrawn="1"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4" name="矩形 33"/>
          <p:cNvSpPr/>
          <p:nvPr userDrawn="1"/>
        </p:nvSpPr>
        <p:spPr>
          <a:xfrm>
            <a:off x="10458257" y="479949"/>
            <a:ext cx="3905249" cy="33855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defRPr/>
            </a:pPr>
            <a:r>
              <a:rPr lang="en-US" altLang="zh-CN" sz="1600" kern="0" spc="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en-US" altLang="ko-KR" sz="900" kern="0" spc="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407" flipH="1">
            <a:off x="10747863" y="5567505"/>
            <a:ext cx="1463232" cy="13175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3F66C-9A1D-48B7-9ABA-95570FC6A0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6E924-E558-42EA-9E91-E8E187746E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3.xml"/><Relationship Id="rId2" Type="http://schemas.microsoft.com/office/2007/relationships/hdphoto" Target="../media/hdphoto3.wdp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hdphoto4.wdp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3.wdp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microsoft.com/office/2007/relationships/hdphoto" Target="../media/hdphoto6.wdp"/><Relationship Id="rId3" Type="http://schemas.openxmlformats.org/officeDocument/2006/relationships/image" Target="../media/image7.png"/><Relationship Id="rId2" Type="http://schemas.microsoft.com/office/2007/relationships/hdphoto" Target="../media/hdphoto5.wdp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9" Type="http://schemas.microsoft.com/office/2007/relationships/hdphoto" Target="../media/hdphoto9.wdp"/><Relationship Id="rId8" Type="http://schemas.openxmlformats.org/officeDocument/2006/relationships/image" Target="../media/image19.png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8.wdp"/><Relationship Id="rId3" Type="http://schemas.openxmlformats.org/officeDocument/2006/relationships/image" Target="../media/image15.png"/><Relationship Id="rId2" Type="http://schemas.microsoft.com/office/2007/relationships/hdphoto" Target="../media/hdphoto7.wdp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20.jpe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3.wdp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 flipV="1">
            <a:off x="4220545" y="1518396"/>
            <a:ext cx="453976" cy="41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95835" y="1318137"/>
            <a:ext cx="1107996" cy="4003660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spc="1000" dirty="0">
                <a:solidFill>
                  <a:schemeClr val="bg1">
                    <a:lumMod val="6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清</a:t>
            </a:r>
            <a:r>
              <a:rPr lang="zh-CN" altLang="en-US" sz="6000" spc="10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新 </a:t>
            </a:r>
            <a:r>
              <a:rPr lang="zh-CN" altLang="en-US" sz="6000" spc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文</a:t>
            </a:r>
            <a:r>
              <a:rPr lang="zh-CN" altLang="en-US" sz="6000" spc="1000" dirty="0">
                <a:solidFill>
                  <a:srgbClr val="00B050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艺</a:t>
            </a:r>
            <a:endParaRPr lang="zh-CN" altLang="en-US" sz="6000" spc="1000" dirty="0">
              <a:solidFill>
                <a:srgbClr val="00B050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39391" y="2347323"/>
            <a:ext cx="2769989" cy="1348145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用于各类活动策划/企业会议/汇报总结计划/计划书策划书/文件演示/教师说课 等演示场合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348282" y="3797050"/>
            <a:ext cx="675626" cy="6219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862602" y="2587472"/>
            <a:ext cx="47641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spc="600" dirty="0">
                <a:solidFill>
                  <a:srgbClr val="00B050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.</a:t>
            </a:r>
            <a:endParaRPr lang="zh-CN" altLang="en-US" sz="6600" b="1" dirty="0">
              <a:solidFill>
                <a:srgbClr val="00B050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6603831" y="1701866"/>
            <a:ext cx="675626" cy="6219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251148" y="4857620"/>
            <a:ext cx="453976" cy="41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206465" y="2635500"/>
            <a:ext cx="492443" cy="302903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spc="300" dirty="0">
                <a:solidFill>
                  <a:schemeClr val="bg1">
                    <a:lumMod val="6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Pure Fresh Literary</a:t>
            </a:r>
            <a:endParaRPr lang="zh-CN" altLang="en-US" sz="2000" spc="300" dirty="0">
              <a:solidFill>
                <a:schemeClr val="bg1">
                  <a:lumMod val="65000"/>
                </a:schemeClr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7" name="圆角矩形 15"/>
          <p:cNvSpPr/>
          <p:nvPr/>
        </p:nvSpPr>
        <p:spPr>
          <a:xfrm>
            <a:off x="5280208" y="2924766"/>
            <a:ext cx="3092416" cy="157882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 dirty="0">
                <a:solidFill>
                  <a:schemeClr val="tx1"/>
                </a:solidFill>
                <a:latin typeface="+mj-ea"/>
                <a:ea typeface="+mj-ea"/>
              </a:rPr>
              <a:t>汇报：</a:t>
            </a:r>
            <a:r>
              <a:rPr lang="en-US" altLang="zh-CN" sz="1600" spc="300" dirty="0">
                <a:solidFill>
                  <a:schemeClr val="tx1"/>
                </a:solidFill>
                <a:latin typeface="+mj-ea"/>
                <a:ea typeface="+mj-ea"/>
              </a:rPr>
              <a:t>XXX  </a:t>
            </a:r>
            <a:r>
              <a:rPr lang="zh-CN" altLang="en-US" sz="1600" spc="300" dirty="0">
                <a:solidFill>
                  <a:schemeClr val="tx1"/>
                </a:solidFill>
                <a:latin typeface="+mj-ea"/>
                <a:ea typeface="+mj-ea"/>
              </a:rPr>
              <a:t>部门：销售部</a:t>
            </a:r>
            <a:endParaRPr lang="zh-CN" altLang="en-US" sz="1600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46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8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6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4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9"/>
          <p:cNvSpPr txBox="1">
            <a:spLocks noChangeArrowheads="1"/>
          </p:cNvSpPr>
          <p:nvPr/>
        </p:nvSpPr>
        <p:spPr bwMode="auto">
          <a:xfrm flipH="1">
            <a:off x="-657757" y="291836"/>
            <a:ext cx="1930168" cy="5232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/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800" b="1" kern="0" spc="1000" dirty="0">
                <a:solidFill>
                  <a:srgbClr val="00B050"/>
                </a:solidFill>
                <a:latin typeface="+mj-ea"/>
                <a:ea typeface="+mj-ea"/>
              </a:rPr>
              <a:t>目录 </a:t>
            </a:r>
            <a:endParaRPr lang="en-US" altLang="zh-CN" sz="2800" b="1" kern="0" spc="1000" dirty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94032" y="187928"/>
            <a:ext cx="3905249" cy="70788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defRPr/>
            </a:pPr>
            <a:r>
              <a:rPr lang="en-US" altLang="zh-CN" sz="4000" kern="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zh-CN" kern="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CONTENTS</a:t>
            </a:r>
            <a:endParaRPr lang="en-US" altLang="ko-KR" kern="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026018" y="2515328"/>
            <a:ext cx="2102982" cy="2102980"/>
            <a:chOff x="3627361" y="2776216"/>
            <a:chExt cx="2102982" cy="2102980"/>
          </a:xfrm>
        </p:grpSpPr>
        <p:sp>
          <p:nvSpPr>
            <p:cNvPr id="38" name="椭圆 37"/>
            <p:cNvSpPr/>
            <p:nvPr/>
          </p:nvSpPr>
          <p:spPr>
            <a:xfrm rot="11700000">
              <a:off x="3627361" y="2776216"/>
              <a:ext cx="2102982" cy="2102980"/>
            </a:xfrm>
            <a:prstGeom prst="ellipse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 rot="11700000">
              <a:off x="3848621" y="2997476"/>
              <a:ext cx="1660462" cy="1660461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0" name="Freeform 5"/>
            <p:cNvSpPr/>
            <p:nvPr/>
          </p:nvSpPr>
          <p:spPr bwMode="auto">
            <a:xfrm rot="900000">
              <a:off x="4342084" y="4572875"/>
              <a:ext cx="207877" cy="180476"/>
            </a:xfrm>
            <a:custGeom>
              <a:avLst/>
              <a:gdLst>
                <a:gd name="T0" fmla="*/ 131 w 331"/>
                <a:gd name="T1" fmla="*/ 0 h 287"/>
                <a:gd name="T2" fmla="*/ 199 w 331"/>
                <a:gd name="T3" fmla="*/ 0 h 287"/>
                <a:gd name="T4" fmla="*/ 305 w 331"/>
                <a:gd name="T5" fmla="*/ 0 h 287"/>
                <a:gd name="T6" fmla="*/ 322 w 331"/>
                <a:gd name="T7" fmla="*/ 29 h 287"/>
                <a:gd name="T8" fmla="*/ 269 w 331"/>
                <a:gd name="T9" fmla="*/ 121 h 287"/>
                <a:gd name="T10" fmla="*/ 235 w 331"/>
                <a:gd name="T11" fmla="*/ 179 h 287"/>
                <a:gd name="T12" fmla="*/ 182 w 331"/>
                <a:gd name="T13" fmla="*/ 271 h 287"/>
                <a:gd name="T14" fmla="*/ 148 w 331"/>
                <a:gd name="T15" fmla="*/ 271 h 287"/>
                <a:gd name="T16" fmla="*/ 96 w 331"/>
                <a:gd name="T17" fmla="*/ 179 h 287"/>
                <a:gd name="T18" fmla="*/ 62 w 331"/>
                <a:gd name="T19" fmla="*/ 121 h 287"/>
                <a:gd name="T20" fmla="*/ 9 w 331"/>
                <a:gd name="T21" fmla="*/ 29 h 287"/>
                <a:gd name="T22" fmla="*/ 26 w 331"/>
                <a:gd name="T23" fmla="*/ 0 h 287"/>
                <a:gd name="T24" fmla="*/ 131 w 331"/>
                <a:gd name="T2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287">
                  <a:moveTo>
                    <a:pt x="131" y="0"/>
                  </a:moveTo>
                  <a:cubicBezTo>
                    <a:pt x="150" y="0"/>
                    <a:pt x="181" y="0"/>
                    <a:pt x="19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23" y="0"/>
                    <a:pt x="331" y="13"/>
                    <a:pt x="322" y="29"/>
                  </a:cubicBezTo>
                  <a:cubicBezTo>
                    <a:pt x="269" y="121"/>
                    <a:pt x="269" y="121"/>
                    <a:pt x="269" y="121"/>
                  </a:cubicBezTo>
                  <a:cubicBezTo>
                    <a:pt x="260" y="137"/>
                    <a:pt x="244" y="163"/>
                    <a:pt x="235" y="179"/>
                  </a:cubicBezTo>
                  <a:cubicBezTo>
                    <a:pt x="182" y="271"/>
                    <a:pt x="182" y="271"/>
                    <a:pt x="182" y="271"/>
                  </a:cubicBezTo>
                  <a:cubicBezTo>
                    <a:pt x="173" y="287"/>
                    <a:pt x="158" y="287"/>
                    <a:pt x="148" y="271"/>
                  </a:cubicBezTo>
                  <a:cubicBezTo>
                    <a:pt x="96" y="179"/>
                    <a:pt x="96" y="179"/>
                    <a:pt x="96" y="179"/>
                  </a:cubicBezTo>
                  <a:cubicBezTo>
                    <a:pt x="86" y="163"/>
                    <a:pt x="71" y="137"/>
                    <a:pt x="62" y="12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0" y="13"/>
                    <a:pt x="8" y="0"/>
                    <a:pt x="26" y="0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1" name="弧形 40"/>
            <p:cNvSpPr/>
            <p:nvPr/>
          </p:nvSpPr>
          <p:spPr>
            <a:xfrm rot="10800000">
              <a:off x="3849052" y="2993143"/>
              <a:ext cx="1659600" cy="1659600"/>
            </a:xfrm>
            <a:prstGeom prst="arc">
              <a:avLst>
                <a:gd name="adj1" fmla="val 5283054"/>
                <a:gd name="adj2" fmla="val 7107048"/>
              </a:avLst>
            </a:prstGeom>
            <a:noFill/>
            <a:ln w="38100" cap="rnd" cmpd="sng" algn="ctr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83093" y="2867850"/>
            <a:ext cx="1388408" cy="1388408"/>
            <a:chOff x="1272861" y="3128738"/>
            <a:chExt cx="1388408" cy="1388408"/>
          </a:xfrm>
        </p:grpSpPr>
        <p:sp>
          <p:nvSpPr>
            <p:cNvPr id="43" name="椭圆 42"/>
            <p:cNvSpPr/>
            <p:nvPr/>
          </p:nvSpPr>
          <p:spPr>
            <a:xfrm rot="900000">
              <a:off x="1272861" y="3128738"/>
              <a:ext cx="1388408" cy="1388408"/>
            </a:xfrm>
            <a:prstGeom prst="ellipse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 rot="900000">
              <a:off x="1414982" y="3270859"/>
              <a:ext cx="1104166" cy="1104166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5" name="Freeform 5"/>
            <p:cNvSpPr/>
            <p:nvPr/>
          </p:nvSpPr>
          <p:spPr bwMode="auto">
            <a:xfrm rot="11700000">
              <a:off x="2025753" y="3199712"/>
              <a:ext cx="178380" cy="154867"/>
            </a:xfrm>
            <a:custGeom>
              <a:avLst/>
              <a:gdLst>
                <a:gd name="T0" fmla="*/ 131 w 331"/>
                <a:gd name="T1" fmla="*/ 0 h 287"/>
                <a:gd name="T2" fmla="*/ 199 w 331"/>
                <a:gd name="T3" fmla="*/ 0 h 287"/>
                <a:gd name="T4" fmla="*/ 305 w 331"/>
                <a:gd name="T5" fmla="*/ 0 h 287"/>
                <a:gd name="T6" fmla="*/ 322 w 331"/>
                <a:gd name="T7" fmla="*/ 29 h 287"/>
                <a:gd name="T8" fmla="*/ 269 w 331"/>
                <a:gd name="T9" fmla="*/ 121 h 287"/>
                <a:gd name="T10" fmla="*/ 235 w 331"/>
                <a:gd name="T11" fmla="*/ 179 h 287"/>
                <a:gd name="T12" fmla="*/ 182 w 331"/>
                <a:gd name="T13" fmla="*/ 271 h 287"/>
                <a:gd name="T14" fmla="*/ 148 w 331"/>
                <a:gd name="T15" fmla="*/ 271 h 287"/>
                <a:gd name="T16" fmla="*/ 96 w 331"/>
                <a:gd name="T17" fmla="*/ 179 h 287"/>
                <a:gd name="T18" fmla="*/ 62 w 331"/>
                <a:gd name="T19" fmla="*/ 121 h 287"/>
                <a:gd name="T20" fmla="*/ 9 w 331"/>
                <a:gd name="T21" fmla="*/ 29 h 287"/>
                <a:gd name="T22" fmla="*/ 26 w 331"/>
                <a:gd name="T23" fmla="*/ 0 h 287"/>
                <a:gd name="T24" fmla="*/ 131 w 331"/>
                <a:gd name="T2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287">
                  <a:moveTo>
                    <a:pt x="131" y="0"/>
                  </a:moveTo>
                  <a:cubicBezTo>
                    <a:pt x="150" y="0"/>
                    <a:pt x="181" y="0"/>
                    <a:pt x="19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23" y="0"/>
                    <a:pt x="331" y="13"/>
                    <a:pt x="322" y="29"/>
                  </a:cubicBezTo>
                  <a:cubicBezTo>
                    <a:pt x="269" y="121"/>
                    <a:pt x="269" y="121"/>
                    <a:pt x="269" y="121"/>
                  </a:cubicBezTo>
                  <a:cubicBezTo>
                    <a:pt x="260" y="137"/>
                    <a:pt x="244" y="163"/>
                    <a:pt x="235" y="179"/>
                  </a:cubicBezTo>
                  <a:cubicBezTo>
                    <a:pt x="182" y="271"/>
                    <a:pt x="182" y="271"/>
                    <a:pt x="182" y="271"/>
                  </a:cubicBezTo>
                  <a:cubicBezTo>
                    <a:pt x="173" y="287"/>
                    <a:pt x="158" y="287"/>
                    <a:pt x="148" y="271"/>
                  </a:cubicBezTo>
                  <a:cubicBezTo>
                    <a:pt x="96" y="179"/>
                    <a:pt x="96" y="179"/>
                    <a:pt x="96" y="179"/>
                  </a:cubicBezTo>
                  <a:cubicBezTo>
                    <a:pt x="86" y="163"/>
                    <a:pt x="71" y="137"/>
                    <a:pt x="62" y="12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0" y="13"/>
                    <a:pt x="8" y="0"/>
                    <a:pt x="26" y="0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6" name="弧形 45"/>
            <p:cNvSpPr/>
            <p:nvPr/>
          </p:nvSpPr>
          <p:spPr>
            <a:xfrm>
              <a:off x="1404558" y="3270343"/>
              <a:ext cx="1105200" cy="1105200"/>
            </a:xfrm>
            <a:prstGeom prst="arc">
              <a:avLst>
                <a:gd name="adj1" fmla="val 5283054"/>
                <a:gd name="adj2" fmla="val 7107048"/>
              </a:avLst>
            </a:prstGeom>
            <a:noFill/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627361" y="2515328"/>
            <a:ext cx="2102982" cy="2102980"/>
            <a:chOff x="3627361" y="2776216"/>
            <a:chExt cx="2102982" cy="2102980"/>
          </a:xfrm>
        </p:grpSpPr>
        <p:sp>
          <p:nvSpPr>
            <p:cNvPr id="48" name="椭圆 47"/>
            <p:cNvSpPr/>
            <p:nvPr/>
          </p:nvSpPr>
          <p:spPr>
            <a:xfrm rot="11700000">
              <a:off x="3627361" y="2776216"/>
              <a:ext cx="2102982" cy="2102980"/>
            </a:xfrm>
            <a:prstGeom prst="ellipse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 rot="11700000">
              <a:off x="3848621" y="2997476"/>
              <a:ext cx="1660462" cy="1660461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0" name="Freeform 5"/>
            <p:cNvSpPr/>
            <p:nvPr/>
          </p:nvSpPr>
          <p:spPr bwMode="auto">
            <a:xfrm rot="900000">
              <a:off x="4342084" y="4572875"/>
              <a:ext cx="207877" cy="180476"/>
            </a:xfrm>
            <a:custGeom>
              <a:avLst/>
              <a:gdLst>
                <a:gd name="T0" fmla="*/ 131 w 331"/>
                <a:gd name="T1" fmla="*/ 0 h 287"/>
                <a:gd name="T2" fmla="*/ 199 w 331"/>
                <a:gd name="T3" fmla="*/ 0 h 287"/>
                <a:gd name="T4" fmla="*/ 305 w 331"/>
                <a:gd name="T5" fmla="*/ 0 h 287"/>
                <a:gd name="T6" fmla="*/ 322 w 331"/>
                <a:gd name="T7" fmla="*/ 29 h 287"/>
                <a:gd name="T8" fmla="*/ 269 w 331"/>
                <a:gd name="T9" fmla="*/ 121 h 287"/>
                <a:gd name="T10" fmla="*/ 235 w 331"/>
                <a:gd name="T11" fmla="*/ 179 h 287"/>
                <a:gd name="T12" fmla="*/ 182 w 331"/>
                <a:gd name="T13" fmla="*/ 271 h 287"/>
                <a:gd name="T14" fmla="*/ 148 w 331"/>
                <a:gd name="T15" fmla="*/ 271 h 287"/>
                <a:gd name="T16" fmla="*/ 96 w 331"/>
                <a:gd name="T17" fmla="*/ 179 h 287"/>
                <a:gd name="T18" fmla="*/ 62 w 331"/>
                <a:gd name="T19" fmla="*/ 121 h 287"/>
                <a:gd name="T20" fmla="*/ 9 w 331"/>
                <a:gd name="T21" fmla="*/ 29 h 287"/>
                <a:gd name="T22" fmla="*/ 26 w 331"/>
                <a:gd name="T23" fmla="*/ 0 h 287"/>
                <a:gd name="T24" fmla="*/ 131 w 331"/>
                <a:gd name="T2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287">
                  <a:moveTo>
                    <a:pt x="131" y="0"/>
                  </a:moveTo>
                  <a:cubicBezTo>
                    <a:pt x="150" y="0"/>
                    <a:pt x="181" y="0"/>
                    <a:pt x="19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23" y="0"/>
                    <a:pt x="331" y="13"/>
                    <a:pt x="322" y="29"/>
                  </a:cubicBezTo>
                  <a:cubicBezTo>
                    <a:pt x="269" y="121"/>
                    <a:pt x="269" y="121"/>
                    <a:pt x="269" y="121"/>
                  </a:cubicBezTo>
                  <a:cubicBezTo>
                    <a:pt x="260" y="137"/>
                    <a:pt x="244" y="163"/>
                    <a:pt x="235" y="179"/>
                  </a:cubicBezTo>
                  <a:cubicBezTo>
                    <a:pt x="182" y="271"/>
                    <a:pt x="182" y="271"/>
                    <a:pt x="182" y="271"/>
                  </a:cubicBezTo>
                  <a:cubicBezTo>
                    <a:pt x="173" y="287"/>
                    <a:pt x="158" y="287"/>
                    <a:pt x="148" y="271"/>
                  </a:cubicBezTo>
                  <a:cubicBezTo>
                    <a:pt x="96" y="179"/>
                    <a:pt x="96" y="179"/>
                    <a:pt x="96" y="179"/>
                  </a:cubicBezTo>
                  <a:cubicBezTo>
                    <a:pt x="86" y="163"/>
                    <a:pt x="71" y="137"/>
                    <a:pt x="62" y="12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0" y="13"/>
                    <a:pt x="8" y="0"/>
                    <a:pt x="26" y="0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1" name="弧形 50"/>
            <p:cNvSpPr/>
            <p:nvPr/>
          </p:nvSpPr>
          <p:spPr>
            <a:xfrm rot="10800000">
              <a:off x="3849052" y="2993143"/>
              <a:ext cx="1659600" cy="1659600"/>
            </a:xfrm>
            <a:prstGeom prst="arc">
              <a:avLst>
                <a:gd name="adj1" fmla="val 5283054"/>
                <a:gd name="adj2" fmla="val 7107048"/>
              </a:avLst>
            </a:prstGeom>
            <a:noFill/>
            <a:ln w="38100" cap="rnd" cmpd="sng" algn="ctr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72861" y="2867850"/>
            <a:ext cx="1388408" cy="1388408"/>
            <a:chOff x="1272861" y="3128738"/>
            <a:chExt cx="1388408" cy="1388408"/>
          </a:xfrm>
        </p:grpSpPr>
        <p:sp>
          <p:nvSpPr>
            <p:cNvPr id="53" name="椭圆 52"/>
            <p:cNvSpPr/>
            <p:nvPr/>
          </p:nvSpPr>
          <p:spPr>
            <a:xfrm rot="900000">
              <a:off x="1272861" y="3128738"/>
              <a:ext cx="1388408" cy="1388408"/>
            </a:xfrm>
            <a:prstGeom prst="ellipse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 rot="900000">
              <a:off x="1414982" y="3270859"/>
              <a:ext cx="1104166" cy="1104166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5" name="Freeform 5"/>
            <p:cNvSpPr/>
            <p:nvPr/>
          </p:nvSpPr>
          <p:spPr bwMode="auto">
            <a:xfrm rot="11700000">
              <a:off x="2025753" y="3199712"/>
              <a:ext cx="178380" cy="154867"/>
            </a:xfrm>
            <a:custGeom>
              <a:avLst/>
              <a:gdLst>
                <a:gd name="T0" fmla="*/ 131 w 331"/>
                <a:gd name="T1" fmla="*/ 0 h 287"/>
                <a:gd name="T2" fmla="*/ 199 w 331"/>
                <a:gd name="T3" fmla="*/ 0 h 287"/>
                <a:gd name="T4" fmla="*/ 305 w 331"/>
                <a:gd name="T5" fmla="*/ 0 h 287"/>
                <a:gd name="T6" fmla="*/ 322 w 331"/>
                <a:gd name="T7" fmla="*/ 29 h 287"/>
                <a:gd name="T8" fmla="*/ 269 w 331"/>
                <a:gd name="T9" fmla="*/ 121 h 287"/>
                <a:gd name="T10" fmla="*/ 235 w 331"/>
                <a:gd name="T11" fmla="*/ 179 h 287"/>
                <a:gd name="T12" fmla="*/ 182 w 331"/>
                <a:gd name="T13" fmla="*/ 271 h 287"/>
                <a:gd name="T14" fmla="*/ 148 w 331"/>
                <a:gd name="T15" fmla="*/ 271 h 287"/>
                <a:gd name="T16" fmla="*/ 96 w 331"/>
                <a:gd name="T17" fmla="*/ 179 h 287"/>
                <a:gd name="T18" fmla="*/ 62 w 331"/>
                <a:gd name="T19" fmla="*/ 121 h 287"/>
                <a:gd name="T20" fmla="*/ 9 w 331"/>
                <a:gd name="T21" fmla="*/ 29 h 287"/>
                <a:gd name="T22" fmla="*/ 26 w 331"/>
                <a:gd name="T23" fmla="*/ 0 h 287"/>
                <a:gd name="T24" fmla="*/ 131 w 331"/>
                <a:gd name="T2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287">
                  <a:moveTo>
                    <a:pt x="131" y="0"/>
                  </a:moveTo>
                  <a:cubicBezTo>
                    <a:pt x="150" y="0"/>
                    <a:pt x="181" y="0"/>
                    <a:pt x="19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23" y="0"/>
                    <a:pt x="331" y="13"/>
                    <a:pt x="322" y="29"/>
                  </a:cubicBezTo>
                  <a:cubicBezTo>
                    <a:pt x="269" y="121"/>
                    <a:pt x="269" y="121"/>
                    <a:pt x="269" y="121"/>
                  </a:cubicBezTo>
                  <a:cubicBezTo>
                    <a:pt x="260" y="137"/>
                    <a:pt x="244" y="163"/>
                    <a:pt x="235" y="179"/>
                  </a:cubicBezTo>
                  <a:cubicBezTo>
                    <a:pt x="182" y="271"/>
                    <a:pt x="182" y="271"/>
                    <a:pt x="182" y="271"/>
                  </a:cubicBezTo>
                  <a:cubicBezTo>
                    <a:pt x="173" y="287"/>
                    <a:pt x="158" y="287"/>
                    <a:pt x="148" y="271"/>
                  </a:cubicBezTo>
                  <a:cubicBezTo>
                    <a:pt x="96" y="179"/>
                    <a:pt x="96" y="179"/>
                    <a:pt x="96" y="179"/>
                  </a:cubicBezTo>
                  <a:cubicBezTo>
                    <a:pt x="86" y="163"/>
                    <a:pt x="71" y="137"/>
                    <a:pt x="62" y="12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0" y="13"/>
                    <a:pt x="8" y="0"/>
                    <a:pt x="26" y="0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6" name="弧形 55"/>
            <p:cNvSpPr/>
            <p:nvPr/>
          </p:nvSpPr>
          <p:spPr>
            <a:xfrm>
              <a:off x="1404558" y="3270343"/>
              <a:ext cx="1105200" cy="1105200"/>
            </a:xfrm>
            <a:prstGeom prst="arc">
              <a:avLst>
                <a:gd name="adj1" fmla="val 5283054"/>
                <a:gd name="adj2" fmla="val 7107048"/>
              </a:avLst>
            </a:prstGeom>
            <a:noFill/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4171632" y="3059598"/>
            <a:ext cx="1014440" cy="1014441"/>
          </a:xfrm>
          <a:prstGeom prst="ellipse">
            <a:avLst/>
          </a:prstGeom>
          <a:gradFill>
            <a:gsLst>
              <a:gs pos="57000">
                <a:sysClr val="window" lastClr="FFFFFF"/>
              </a:gs>
              <a:gs pos="99000">
                <a:schemeClr val="bg1">
                  <a:lumMod val="85000"/>
                </a:schemeClr>
              </a:gs>
            </a:gsLst>
            <a:lin ang="13500000" scaled="1"/>
          </a:gradFill>
          <a:ln w="19050" cap="flat" cmpd="sng" algn="ctr">
            <a:gradFill flip="none" rotWithShape="1">
              <a:gsLst>
                <a:gs pos="59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58800" dist="533400" dir="2700000" sx="95000" sy="95000" algn="tl" rotWithShape="0">
              <a:sysClr val="window" lastClr="FFFFFF">
                <a:lumMod val="65000"/>
                <a:alpha val="40000"/>
              </a:sysClr>
            </a:outerShdw>
          </a:effectLst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9570288" y="3043880"/>
            <a:ext cx="1014440" cy="1014440"/>
          </a:xfrm>
          <a:prstGeom prst="ellipse">
            <a:avLst/>
          </a:prstGeom>
          <a:gradFill>
            <a:gsLst>
              <a:gs pos="57000">
                <a:sysClr val="window" lastClr="FFFFFF"/>
              </a:gs>
              <a:gs pos="99000">
                <a:schemeClr val="bg1">
                  <a:lumMod val="85000"/>
                </a:schemeClr>
              </a:gs>
            </a:gsLst>
            <a:lin ang="13500000" scaled="1"/>
          </a:gradFill>
          <a:ln w="19050" cap="flat" cmpd="sng" algn="ctr">
            <a:gradFill flip="none" rotWithShape="1">
              <a:gsLst>
                <a:gs pos="59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58800" dist="533400" dir="2700000" sx="95000" sy="95000" algn="tl" rotWithShape="0">
              <a:sysClr val="window" lastClr="FFFFFF">
                <a:lumMod val="65000"/>
                <a:alpha val="40000"/>
              </a:sysClr>
            </a:outerShdw>
          </a:effectLst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7032064" y="3216821"/>
            <a:ext cx="690466" cy="690466"/>
          </a:xfrm>
          <a:prstGeom prst="ellipse">
            <a:avLst/>
          </a:prstGeom>
          <a:gradFill>
            <a:gsLst>
              <a:gs pos="57000">
                <a:sysClr val="window" lastClr="FFFFFF"/>
              </a:gs>
              <a:gs pos="99000">
                <a:schemeClr val="bg1">
                  <a:lumMod val="85000"/>
                </a:schemeClr>
              </a:gs>
            </a:gsLst>
            <a:lin ang="13500000" scaled="1"/>
          </a:gradFill>
          <a:ln w="19050" cap="flat" cmpd="sng" algn="ctr">
            <a:gradFill flip="none" rotWithShape="1">
              <a:gsLst>
                <a:gs pos="59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58800" dist="533400" dir="2700000" sx="95000" sy="95000" algn="tl" rotWithShape="0">
              <a:sysClr val="window" lastClr="FFFFFF">
                <a:lumMod val="65000"/>
                <a:alpha val="40000"/>
              </a:sysClr>
            </a:outerShdw>
          </a:effectLst>
        </p:spPr>
        <p:txBody>
          <a:bodyPr rtlCol="0" anchor="ctr"/>
          <a:lstStyle/>
          <a:p>
            <a:pPr algn="ctr"/>
            <a:endParaRPr lang="zh-CN" altLang="en-US" sz="2400" kern="0">
              <a:solidFill>
                <a:prstClr val="white"/>
              </a:solidFill>
              <a:latin typeface="Impact" panose="020B0806030902050204" pitchFamily="34" charset="0"/>
              <a:ea typeface="华文细黑" panose="02010600040101010101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416629" y="2006077"/>
            <a:ext cx="225722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spc="300">
                <a:solidFill>
                  <a:schemeClr val="bg2">
                    <a:lumMod val="75000"/>
                  </a:schemeClr>
                </a:solidFill>
                <a:latin typeface="+mn-ea"/>
              </a:rPr>
              <a:t>由在此输入详细介绍，以表达项目工作的详细资料和文字信息。</a:t>
            </a:r>
            <a:endParaRPr lang="en-US" altLang="zh-CN" sz="900" spc="3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448006" y="1689853"/>
            <a:ext cx="2194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300">
                <a:solidFill>
                  <a:schemeClr val="bg2">
                    <a:lumMod val="25000"/>
                  </a:schemeClr>
                </a:solidFill>
                <a:latin typeface="+mn-ea"/>
              </a:rPr>
              <a:t>工作效率提升</a:t>
            </a:r>
            <a:endParaRPr lang="zh-CN" altLang="en-US" sz="1600" b="1" spc="3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791378" y="1994195"/>
            <a:ext cx="225722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spc="300">
                <a:solidFill>
                  <a:schemeClr val="bg2">
                    <a:lumMod val="75000"/>
                  </a:schemeClr>
                </a:solidFill>
                <a:latin typeface="+mn-ea"/>
              </a:rPr>
              <a:t>由在此输入详细介绍，以表达项目工作的详细资料和文字信息。</a:t>
            </a:r>
            <a:endParaRPr lang="en-US" altLang="zh-CN" sz="900" spc="3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658906" y="1689853"/>
            <a:ext cx="2522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300">
                <a:solidFill>
                  <a:schemeClr val="bg2">
                    <a:lumMod val="25000"/>
                  </a:schemeClr>
                </a:solidFill>
                <a:latin typeface="+mn-ea"/>
              </a:rPr>
              <a:t>团队效率提升</a:t>
            </a:r>
            <a:endParaRPr lang="en-US" altLang="zh-CN" sz="1600" b="1" spc="3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043020" y="5218910"/>
            <a:ext cx="225722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spc="300">
                <a:solidFill>
                  <a:schemeClr val="bg2">
                    <a:lumMod val="75000"/>
                  </a:schemeClr>
                </a:solidFill>
                <a:latin typeface="+mn-ea"/>
              </a:rPr>
              <a:t>由在此输入详细介绍，以表达项目工作的详细资料和文字信息。</a:t>
            </a:r>
            <a:endParaRPr lang="en-US" altLang="zh-CN" sz="900" spc="3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074397" y="4914568"/>
            <a:ext cx="2194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300">
                <a:solidFill>
                  <a:schemeClr val="bg2">
                    <a:lumMod val="25000"/>
                  </a:schemeClr>
                </a:solidFill>
                <a:latin typeface="+mn-ea"/>
              </a:rPr>
              <a:t>执行力提升</a:t>
            </a:r>
            <a:endParaRPr lang="zh-CN" altLang="en-US" sz="1600" b="1" spc="3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386459" y="5218910"/>
            <a:ext cx="239127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spc="300">
                <a:solidFill>
                  <a:schemeClr val="bg2">
                    <a:lumMod val="75000"/>
                  </a:schemeClr>
                </a:solidFill>
                <a:latin typeface="+mn-ea"/>
              </a:rPr>
              <a:t>由在此输入详细介绍，以表达项目工作的详细资料和文字信息。</a:t>
            </a:r>
            <a:endParaRPr lang="en-US" altLang="zh-CN" sz="900" spc="3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484860" y="4914568"/>
            <a:ext cx="2194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300">
                <a:solidFill>
                  <a:schemeClr val="bg2">
                    <a:lumMod val="25000"/>
                  </a:schemeClr>
                </a:solidFill>
                <a:latin typeface="+mn-ea"/>
              </a:rPr>
              <a:t>各项风险减少</a:t>
            </a:r>
            <a:endParaRPr lang="zh-CN" altLang="en-US" sz="1600" b="1" spc="3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053653" y="3435312"/>
            <a:ext cx="366717" cy="263012"/>
            <a:chOff x="3053653" y="3696200"/>
            <a:chExt cx="366717" cy="263012"/>
          </a:xfrm>
        </p:grpSpPr>
        <p:cxnSp>
          <p:nvCxnSpPr>
            <p:cNvPr id="69" name="直接连接符 68"/>
            <p:cNvCxnSpPr/>
            <p:nvPr/>
          </p:nvCxnSpPr>
          <p:spPr>
            <a:xfrm rot="900000">
              <a:off x="3053653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70" name="直接连接符 69"/>
            <p:cNvCxnSpPr/>
            <p:nvPr/>
          </p:nvCxnSpPr>
          <p:spPr>
            <a:xfrm rot="900000">
              <a:off x="3237011" y="3761593"/>
              <a:ext cx="0" cy="132226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71" name="直接连接符 70"/>
            <p:cNvCxnSpPr/>
            <p:nvPr/>
          </p:nvCxnSpPr>
          <p:spPr>
            <a:xfrm rot="900000">
              <a:off x="3420370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72" name="组合 71"/>
          <p:cNvGrpSpPr/>
          <p:nvPr/>
        </p:nvGrpSpPr>
        <p:grpSpPr>
          <a:xfrm>
            <a:off x="5919197" y="3435312"/>
            <a:ext cx="366717" cy="263012"/>
            <a:chOff x="3053653" y="3696200"/>
            <a:chExt cx="366717" cy="263012"/>
          </a:xfrm>
        </p:grpSpPr>
        <p:cxnSp>
          <p:nvCxnSpPr>
            <p:cNvPr id="73" name="直接连接符 72"/>
            <p:cNvCxnSpPr/>
            <p:nvPr/>
          </p:nvCxnSpPr>
          <p:spPr>
            <a:xfrm rot="900000">
              <a:off x="3053653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74" name="直接连接符 73"/>
            <p:cNvCxnSpPr/>
            <p:nvPr/>
          </p:nvCxnSpPr>
          <p:spPr>
            <a:xfrm rot="900000">
              <a:off x="3237011" y="3761593"/>
              <a:ext cx="0" cy="132226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75" name="直接连接符 74"/>
            <p:cNvCxnSpPr/>
            <p:nvPr/>
          </p:nvCxnSpPr>
          <p:spPr>
            <a:xfrm rot="900000">
              <a:off x="3420370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76" name="组合 75"/>
          <p:cNvGrpSpPr/>
          <p:nvPr/>
        </p:nvGrpSpPr>
        <p:grpSpPr>
          <a:xfrm>
            <a:off x="8462441" y="3435312"/>
            <a:ext cx="366717" cy="263012"/>
            <a:chOff x="3053653" y="3696200"/>
            <a:chExt cx="366717" cy="263012"/>
          </a:xfrm>
        </p:grpSpPr>
        <p:cxnSp>
          <p:nvCxnSpPr>
            <p:cNvPr id="77" name="直接连接符 76"/>
            <p:cNvCxnSpPr/>
            <p:nvPr/>
          </p:nvCxnSpPr>
          <p:spPr>
            <a:xfrm rot="900000">
              <a:off x="3053653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78" name="直接连接符 77"/>
            <p:cNvCxnSpPr/>
            <p:nvPr/>
          </p:nvCxnSpPr>
          <p:spPr>
            <a:xfrm rot="900000">
              <a:off x="3237011" y="3761593"/>
              <a:ext cx="0" cy="132226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79" name="直接连接符 78"/>
            <p:cNvCxnSpPr/>
            <p:nvPr/>
          </p:nvCxnSpPr>
          <p:spPr>
            <a:xfrm rot="900000">
              <a:off x="3420370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80" name="组合 79"/>
          <p:cNvGrpSpPr/>
          <p:nvPr/>
        </p:nvGrpSpPr>
        <p:grpSpPr>
          <a:xfrm>
            <a:off x="652674" y="3435312"/>
            <a:ext cx="366717" cy="263012"/>
            <a:chOff x="3053653" y="3696200"/>
            <a:chExt cx="366717" cy="263012"/>
          </a:xfrm>
        </p:grpSpPr>
        <p:cxnSp>
          <p:nvCxnSpPr>
            <p:cNvPr id="81" name="直接连接符 80"/>
            <p:cNvCxnSpPr/>
            <p:nvPr/>
          </p:nvCxnSpPr>
          <p:spPr>
            <a:xfrm rot="900000">
              <a:off x="3053653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82" name="直接连接符 81"/>
            <p:cNvCxnSpPr/>
            <p:nvPr/>
          </p:nvCxnSpPr>
          <p:spPr>
            <a:xfrm rot="900000">
              <a:off x="3237011" y="3761593"/>
              <a:ext cx="0" cy="132226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83" name="直接连接符 82"/>
            <p:cNvCxnSpPr/>
            <p:nvPr/>
          </p:nvCxnSpPr>
          <p:spPr>
            <a:xfrm rot="900000">
              <a:off x="3420370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84" name="组合 83"/>
          <p:cNvGrpSpPr/>
          <p:nvPr/>
        </p:nvGrpSpPr>
        <p:grpSpPr>
          <a:xfrm>
            <a:off x="11428716" y="3435312"/>
            <a:ext cx="366717" cy="263012"/>
            <a:chOff x="3053653" y="3696200"/>
            <a:chExt cx="366717" cy="263012"/>
          </a:xfrm>
        </p:grpSpPr>
        <p:cxnSp>
          <p:nvCxnSpPr>
            <p:cNvPr id="85" name="直接连接符 84"/>
            <p:cNvCxnSpPr/>
            <p:nvPr/>
          </p:nvCxnSpPr>
          <p:spPr>
            <a:xfrm rot="900000">
              <a:off x="3053653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86" name="直接连接符 85"/>
            <p:cNvCxnSpPr/>
            <p:nvPr/>
          </p:nvCxnSpPr>
          <p:spPr>
            <a:xfrm rot="900000">
              <a:off x="3237011" y="3761593"/>
              <a:ext cx="0" cy="132226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87" name="直接连接符 86"/>
            <p:cNvCxnSpPr/>
            <p:nvPr/>
          </p:nvCxnSpPr>
          <p:spPr>
            <a:xfrm rot="900000">
              <a:off x="3420370" y="3696200"/>
              <a:ext cx="0" cy="263012"/>
            </a:xfrm>
            <a:prstGeom prst="line">
              <a:avLst/>
            </a:prstGeom>
            <a:noFill/>
            <a:ln w="19050" cap="rnd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</p:cxnSp>
      </p:grpSp>
      <p:sp>
        <p:nvSpPr>
          <p:cNvPr id="88" name="椭圆 87"/>
          <p:cNvSpPr/>
          <p:nvPr/>
        </p:nvSpPr>
        <p:spPr>
          <a:xfrm>
            <a:off x="1621832" y="3216821"/>
            <a:ext cx="690466" cy="690466"/>
          </a:xfrm>
          <a:prstGeom prst="ellipse">
            <a:avLst/>
          </a:prstGeom>
          <a:gradFill>
            <a:gsLst>
              <a:gs pos="57000">
                <a:sysClr val="window" lastClr="FFFFFF"/>
              </a:gs>
              <a:gs pos="99000">
                <a:schemeClr val="bg1">
                  <a:lumMod val="85000"/>
                </a:schemeClr>
              </a:gs>
            </a:gsLst>
            <a:lin ang="13500000" scaled="1"/>
          </a:gradFill>
          <a:ln w="19050" cap="flat" cmpd="sng" algn="ctr">
            <a:gradFill flip="none" rotWithShape="1">
              <a:gsLst>
                <a:gs pos="59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58800" dist="533400" dir="2700000" sx="95000" sy="95000" algn="tl" rotWithShape="0">
              <a:sysClr val="window" lastClr="FFFFFF">
                <a:lumMod val="65000"/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华文细黑" panose="02010600040101010101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710424" y="3361999"/>
            <a:ext cx="513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27000" dist="50800" dir="16200000">
                    <a:prstClr val="black">
                      <a:alpha val="80000"/>
                    </a:prstClr>
                  </a:innerShdw>
                </a:effectLst>
                <a:latin typeface="Impact" panose="020B0806030902050204" pitchFamily="34" charset="0"/>
              </a:rPr>
              <a:t>01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127000" dist="50800" dir="16200000">
                  <a:prstClr val="black">
                    <a:alpha val="8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400570" y="3366763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27000" dist="50800" dir="16200000">
                    <a:prstClr val="black">
                      <a:alpha val="80000"/>
                    </a:prstClr>
                  </a:innerShdw>
                </a:effectLst>
                <a:latin typeface="Impact" panose="020B0806030902050204" pitchFamily="34" charset="0"/>
              </a:rPr>
              <a:t>02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127000" dist="50800" dir="16200000">
                  <a:prstClr val="black">
                    <a:alpha val="8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086191" y="3361999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27000" dist="50800" dir="16200000">
                    <a:prstClr val="black">
                      <a:alpha val="80000"/>
                    </a:prstClr>
                  </a:innerShdw>
                </a:effectLst>
                <a:latin typeface="Impact" panose="020B0806030902050204" pitchFamily="34" charset="0"/>
              </a:rPr>
              <a:t>03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127000" dist="50800" dir="16200000">
                  <a:prstClr val="black">
                    <a:alpha val="8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9799227" y="3351045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27000" dist="50800" dir="16200000">
                    <a:prstClr val="black">
                      <a:alpha val="80000"/>
                    </a:prstClr>
                  </a:innerShdw>
                </a:effectLst>
                <a:latin typeface="Impact" panose="020B0806030902050204" pitchFamily="34" charset="0"/>
              </a:rPr>
              <a:t>04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127000" dist="50800" dir="16200000">
                  <a:prstClr val="black">
                    <a:alpha val="8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4084854" y="2972818"/>
            <a:ext cx="1187997" cy="1188000"/>
            <a:chOff x="4084854" y="3233706"/>
            <a:chExt cx="1187997" cy="1188000"/>
          </a:xfrm>
        </p:grpSpPr>
        <p:sp>
          <p:nvSpPr>
            <p:cNvPr id="94" name="空心弧 93" hidden="1"/>
            <p:cNvSpPr>
              <a:spLocks noChangeAspect="1"/>
            </p:cNvSpPr>
            <p:nvPr/>
          </p:nvSpPr>
          <p:spPr>
            <a:xfrm>
              <a:off x="4084854" y="3233706"/>
              <a:ext cx="1187997" cy="1188000"/>
            </a:xfrm>
            <a:prstGeom prst="blockArc">
              <a:avLst>
                <a:gd name="adj1" fmla="val 1813985"/>
                <a:gd name="adj2" fmla="val 16231316"/>
                <a:gd name="adj3" fmla="val 6177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空心弧 94"/>
            <p:cNvSpPr>
              <a:spLocks noChangeAspect="1"/>
            </p:cNvSpPr>
            <p:nvPr/>
          </p:nvSpPr>
          <p:spPr>
            <a:xfrm flipH="1">
              <a:off x="4084854" y="3233706"/>
              <a:ext cx="1187997" cy="1188000"/>
            </a:xfrm>
            <a:prstGeom prst="blockArc">
              <a:avLst>
                <a:gd name="adj1" fmla="val 2835978"/>
                <a:gd name="adj2" fmla="val 16184069"/>
                <a:gd name="adj3" fmla="val 6379"/>
              </a:avLst>
            </a:prstGeom>
            <a:gradFill>
              <a:gsLst>
                <a:gs pos="1000">
                  <a:schemeClr val="accent1"/>
                </a:gs>
                <a:gs pos="100000">
                  <a:schemeClr val="accent2"/>
                </a:gs>
              </a:gsLst>
              <a:lin ang="162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550725" y="3145713"/>
            <a:ext cx="832680" cy="832682"/>
            <a:chOff x="1550725" y="3406601"/>
            <a:chExt cx="832680" cy="832682"/>
          </a:xfrm>
        </p:grpSpPr>
        <p:sp>
          <p:nvSpPr>
            <p:cNvPr id="97" name="空心弧 96"/>
            <p:cNvSpPr>
              <a:spLocks noChangeAspect="1"/>
            </p:cNvSpPr>
            <p:nvPr/>
          </p:nvSpPr>
          <p:spPr>
            <a:xfrm>
              <a:off x="1550725" y="3406601"/>
              <a:ext cx="832680" cy="832682"/>
            </a:xfrm>
            <a:prstGeom prst="blockArc">
              <a:avLst>
                <a:gd name="adj1" fmla="val 16234912"/>
                <a:gd name="adj2" fmla="val 16183100"/>
                <a:gd name="adj3" fmla="val 7248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8" name="空心弧 97"/>
            <p:cNvSpPr>
              <a:spLocks noChangeAspect="1"/>
            </p:cNvSpPr>
            <p:nvPr/>
          </p:nvSpPr>
          <p:spPr>
            <a:xfrm flipH="1">
              <a:off x="1550725" y="3406601"/>
              <a:ext cx="832680" cy="832682"/>
            </a:xfrm>
            <a:prstGeom prst="blockArc">
              <a:avLst>
                <a:gd name="adj1" fmla="val 5402147"/>
                <a:gd name="adj2" fmla="val 16183100"/>
                <a:gd name="adj3" fmla="val 7248"/>
              </a:avLst>
            </a:prstGeom>
            <a:gradFill>
              <a:gsLst>
                <a:gs pos="1000">
                  <a:schemeClr val="accent4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483510" y="2957100"/>
            <a:ext cx="1187997" cy="1188000"/>
            <a:chOff x="9483510" y="3217988"/>
            <a:chExt cx="1187997" cy="1188000"/>
          </a:xfrm>
        </p:grpSpPr>
        <p:sp>
          <p:nvSpPr>
            <p:cNvPr id="100" name="空心弧 99"/>
            <p:cNvSpPr>
              <a:spLocks noChangeAspect="1"/>
            </p:cNvSpPr>
            <p:nvPr/>
          </p:nvSpPr>
          <p:spPr>
            <a:xfrm flipH="1">
              <a:off x="9483510" y="3217988"/>
              <a:ext cx="1187997" cy="1188000"/>
            </a:xfrm>
            <a:prstGeom prst="blockArc">
              <a:avLst>
                <a:gd name="adj1" fmla="val 13006648"/>
                <a:gd name="adj2" fmla="val 16199871"/>
                <a:gd name="adj3" fmla="val 6179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空心弧 100"/>
            <p:cNvSpPr>
              <a:spLocks noChangeAspect="1"/>
            </p:cNvSpPr>
            <p:nvPr/>
          </p:nvSpPr>
          <p:spPr>
            <a:xfrm flipH="1">
              <a:off x="9483510" y="3217988"/>
              <a:ext cx="1187997" cy="1188000"/>
            </a:xfrm>
            <a:prstGeom prst="blockArc">
              <a:avLst>
                <a:gd name="adj1" fmla="val 16333737"/>
                <a:gd name="adj2" fmla="val 16231316"/>
                <a:gd name="adj3" fmla="val 6177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6960957" y="3145713"/>
            <a:ext cx="832680" cy="832682"/>
            <a:chOff x="6960957" y="3406601"/>
            <a:chExt cx="832680" cy="832682"/>
          </a:xfrm>
        </p:grpSpPr>
        <p:sp>
          <p:nvSpPr>
            <p:cNvPr id="103" name="空心弧 102"/>
            <p:cNvSpPr>
              <a:spLocks noChangeAspect="1"/>
            </p:cNvSpPr>
            <p:nvPr/>
          </p:nvSpPr>
          <p:spPr>
            <a:xfrm flipH="1">
              <a:off x="6960957" y="3406601"/>
              <a:ext cx="832680" cy="832682"/>
            </a:xfrm>
            <a:prstGeom prst="blockArc">
              <a:avLst>
                <a:gd name="adj1" fmla="val 7746186"/>
                <a:gd name="adj2" fmla="val 16182636"/>
                <a:gd name="adj3" fmla="val 8392"/>
              </a:avLst>
            </a:prstGeom>
            <a:gradFill>
              <a:gsLst>
                <a:gs pos="1000">
                  <a:schemeClr val="accent4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4" name="空心弧 103"/>
            <p:cNvSpPr>
              <a:spLocks noChangeAspect="1"/>
            </p:cNvSpPr>
            <p:nvPr/>
          </p:nvSpPr>
          <p:spPr>
            <a:xfrm>
              <a:off x="6960957" y="3406601"/>
              <a:ext cx="832680" cy="832682"/>
            </a:xfrm>
            <a:prstGeom prst="blockArc">
              <a:avLst>
                <a:gd name="adj1" fmla="val 16361485"/>
                <a:gd name="adj2" fmla="val 16182636"/>
                <a:gd name="adj3" fmla="val 8392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-2.96296E-6 L -0.10886 -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-2.96296E-6 L 1.875E-6 -2.96296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0.03982 L -3.95833E-6 0.14815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-0.03982 L -3.95833E-6 2.59259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-2.96296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2.59259E-6 L 0.11081 -2.59259E-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2.59259E-6 L -2.5E-6 -2.59259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55" dur="1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57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59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61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6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6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6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6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95833E-6 -4.81481E-6 L -0.04557 -4.81481E-6 " pathEditMode="relative" rAng="0" ptsTypes="AA">
                                      <p:cBhvr>
                                        <p:cTn id="89" dur="15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95833E-6 1.85185E-6 L -0.04557 1.85185E-6 " pathEditMode="relative" rAng="0" ptsTypes="AA">
                                      <p:cBhvr>
                                        <p:cTn id="94" dur="15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5E-6 -3.7037E-6 L -0.04558 -3.7037E-6 " pathEditMode="relative" rAng="0" ptsTypes="AA">
                                      <p:cBhvr>
                                        <p:cTn id="99" dur="15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5E-6 3.33333E-6 L -0.04558 3.33333E-6 " pathEditMode="relative" rAng="0" ptsTypes="AA">
                                      <p:cBhvr>
                                        <p:cTn id="104" dur="15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6.25E-7 -4.81481E-6 L -0.04557 -4.81481E-6 " pathEditMode="relative" rAng="0" ptsTypes="AA">
                                      <p:cBhvr>
                                        <p:cTn id="109" dur="15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6.25E-7 3.7037E-6 L -0.04557 3.7037E-6 " pathEditMode="relative" rAng="0" ptsTypes="AA">
                                      <p:cBhvr>
                                        <p:cTn id="114" dur="15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5E-6 -3.7037E-6 L -0.04558 -3.7037E-6 " pathEditMode="relative" rAng="0" ptsTypes="AA">
                                      <p:cBhvr>
                                        <p:cTn id="119" dur="15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5E-6 1.85185E-6 L -0.04558 1.85185E-6 " pathEditMode="relative" rAng="0" ptsTypes="AA">
                                      <p:cBhvr>
                                        <p:cTn id="124" dur="150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000"/>
                            </p:stCondLst>
                            <p:childTnLst>
                              <p:par>
                                <p:cTn id="1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000"/>
                            </p:stCondLst>
                            <p:childTnLst>
                              <p:par>
                                <p:cTn id="1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88" grpId="0" animBg="1"/>
      <p:bldP spid="88" grpId="1" animBg="1"/>
      <p:bldP spid="88" grpId="2" animBg="1"/>
      <p:bldP spid="89" grpId="0"/>
      <p:bldP spid="90" grpId="0"/>
      <p:bldP spid="91" grpId="0"/>
      <p:bldP spid="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609"/>
            <a:ext cx="12192000" cy="685739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45466" y="1981200"/>
            <a:ext cx="7101068" cy="21056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559088" y="2334418"/>
            <a:ext cx="5073825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1" spc="1000" dirty="0">
                <a:latin typeface="+mn-ea"/>
              </a:rPr>
              <a:t>插入小标题</a:t>
            </a:r>
            <a:endParaRPr lang="zh-CN" altLang="en-US" sz="6600" b="1" spc="10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74965" y="3350270"/>
            <a:ext cx="26420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pc="1000" dirty="0">
                <a:solidFill>
                  <a:srgbClr val="00B050"/>
                </a:solidFill>
                <a:latin typeface="+mn-ea"/>
              </a:rPr>
              <a:t>SUBTITLE</a:t>
            </a:r>
            <a:endParaRPr lang="zh-CN" altLang="en-US" sz="2800" spc="1000" dirty="0">
              <a:solidFill>
                <a:srgbClr val="00B05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6776258" y="1658620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776258" y="4020820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80440" y="1658620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80440" y="4020820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707890" y="2490470"/>
            <a:ext cx="1168400" cy="116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S</a:t>
            </a:r>
            <a:endParaRPr lang="zh-CN" altLang="en-US" sz="4800" dirty="0">
              <a:latin typeface="Impact" panose="020B080603090205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93790" y="2490470"/>
            <a:ext cx="1168400" cy="116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W</a:t>
            </a:r>
            <a:endParaRPr lang="zh-CN" altLang="en-US" sz="4800" dirty="0">
              <a:latin typeface="Impact" panose="020B080603090205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07890" y="4022634"/>
            <a:ext cx="1168400" cy="116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O</a:t>
            </a:r>
            <a:endParaRPr lang="zh-CN" altLang="en-US" sz="4800" dirty="0">
              <a:latin typeface="Impact" panose="020B080603090205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93790" y="4022634"/>
            <a:ext cx="1168400" cy="116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T</a:t>
            </a:r>
            <a:endParaRPr lang="zh-CN" altLang="en-US" sz="4800" dirty="0">
              <a:latin typeface="Impact" panose="020B080603090205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797288" y="2216099"/>
            <a:ext cx="2271322" cy="1056682"/>
            <a:chOff x="5214339" y="2642263"/>
            <a:chExt cx="2271322" cy="1056682"/>
          </a:xfrm>
        </p:grpSpPr>
        <p:sp>
          <p:nvSpPr>
            <p:cNvPr id="26" name="文本框 25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7" name="矩形 26"/>
            <p:cNvSpPr/>
            <p:nvPr/>
          </p:nvSpPr>
          <p:spPr>
            <a:xfrm flipH="1">
              <a:off x="5214339" y="2906292"/>
              <a:ext cx="2271322" cy="792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797288" y="4578299"/>
            <a:ext cx="2271322" cy="1056682"/>
            <a:chOff x="5214339" y="2642263"/>
            <a:chExt cx="2271322" cy="1056682"/>
          </a:xfrm>
        </p:grpSpPr>
        <p:sp>
          <p:nvSpPr>
            <p:cNvPr id="35" name="文本框 34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36" name="矩形 35"/>
            <p:cNvSpPr/>
            <p:nvPr/>
          </p:nvSpPr>
          <p:spPr>
            <a:xfrm flipH="1">
              <a:off x="5214339" y="2906292"/>
              <a:ext cx="2271322" cy="792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01470" y="4578299"/>
            <a:ext cx="2271322" cy="1056682"/>
            <a:chOff x="5214339" y="2642263"/>
            <a:chExt cx="2271322" cy="1056682"/>
          </a:xfrm>
        </p:grpSpPr>
        <p:sp>
          <p:nvSpPr>
            <p:cNvPr id="38" name="文本框 37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39" name="矩形 38"/>
            <p:cNvSpPr/>
            <p:nvPr/>
          </p:nvSpPr>
          <p:spPr>
            <a:xfrm flipH="1">
              <a:off x="5214339" y="2906292"/>
              <a:ext cx="2271322" cy="792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001470" y="2216099"/>
            <a:ext cx="2271322" cy="1056682"/>
            <a:chOff x="5214339" y="2642263"/>
            <a:chExt cx="2271322" cy="1056682"/>
          </a:xfrm>
        </p:grpSpPr>
        <p:sp>
          <p:nvSpPr>
            <p:cNvPr id="41" name="文本框 40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42" name="矩形 41"/>
            <p:cNvSpPr/>
            <p:nvPr/>
          </p:nvSpPr>
          <p:spPr>
            <a:xfrm flipH="1">
              <a:off x="5214339" y="2906292"/>
              <a:ext cx="2271322" cy="792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2729269" y="1099691"/>
            <a:ext cx="2143086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2">
                    <a:lumMod val="7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RIGHT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6" name="Rectangle 63"/>
          <p:cNvSpPr/>
          <p:nvPr/>
        </p:nvSpPr>
        <p:spPr>
          <a:xfrm>
            <a:off x="517843" y="4373025"/>
            <a:ext cx="3486150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34"/>
          <p:cNvSpPr txBox="1"/>
          <p:nvPr/>
        </p:nvSpPr>
        <p:spPr>
          <a:xfrm>
            <a:off x="517843" y="5066758"/>
            <a:ext cx="3486150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占位符 12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4050937" y="807222"/>
            <a:ext cx="7282543" cy="5452213"/>
          </a:xfrm>
          <a:custGeom>
            <a:avLst/>
            <a:gdLst>
              <a:gd name="connsiteX0" fmla="*/ 3868838 w 7282543"/>
              <a:gd name="connsiteY0" fmla="*/ 3467804 h 5452213"/>
              <a:gd name="connsiteX1" fmla="*/ 6440201 w 7282543"/>
              <a:gd name="connsiteY1" fmla="*/ 3467804 h 5452213"/>
              <a:gd name="connsiteX2" fmla="*/ 6440201 w 7282543"/>
              <a:gd name="connsiteY2" fmla="*/ 4823489 h 5452213"/>
              <a:gd name="connsiteX3" fmla="*/ 3868838 w 7282543"/>
              <a:gd name="connsiteY3" fmla="*/ 4823489 h 5452213"/>
              <a:gd name="connsiteX4" fmla="*/ 0 w 7282543"/>
              <a:gd name="connsiteY4" fmla="*/ 2829256 h 5452213"/>
              <a:gd name="connsiteX5" fmla="*/ 3768376 w 7282543"/>
              <a:gd name="connsiteY5" fmla="*/ 2829256 h 5452213"/>
              <a:gd name="connsiteX6" fmla="*/ 3768376 w 7282543"/>
              <a:gd name="connsiteY6" fmla="*/ 5452213 h 5452213"/>
              <a:gd name="connsiteX7" fmla="*/ 0 w 7282543"/>
              <a:gd name="connsiteY7" fmla="*/ 5452213 h 5452213"/>
              <a:gd name="connsiteX8" fmla="*/ 3868837 w 7282543"/>
              <a:gd name="connsiteY8" fmla="*/ 1552161 h 5452213"/>
              <a:gd name="connsiteX9" fmla="*/ 7282543 w 7282543"/>
              <a:gd name="connsiteY9" fmla="*/ 1552161 h 5452213"/>
              <a:gd name="connsiteX10" fmla="*/ 7282543 w 7282543"/>
              <a:gd name="connsiteY10" fmla="*/ 3359741 h 5452213"/>
              <a:gd name="connsiteX11" fmla="*/ 3868837 w 7282543"/>
              <a:gd name="connsiteY11" fmla="*/ 3359741 h 5452213"/>
              <a:gd name="connsiteX12" fmla="*/ 1296765 w 7282543"/>
              <a:gd name="connsiteY12" fmla="*/ 697490 h 5452213"/>
              <a:gd name="connsiteX13" fmla="*/ 3768377 w 7282543"/>
              <a:gd name="connsiteY13" fmla="*/ 697490 h 5452213"/>
              <a:gd name="connsiteX14" fmla="*/ 3768377 w 7282543"/>
              <a:gd name="connsiteY14" fmla="*/ 2711369 h 5452213"/>
              <a:gd name="connsiteX15" fmla="*/ 1296765 w 7282543"/>
              <a:gd name="connsiteY15" fmla="*/ 2711369 h 5452213"/>
              <a:gd name="connsiteX16" fmla="*/ 3868839 w 7282543"/>
              <a:gd name="connsiteY16" fmla="*/ 0 h 5452213"/>
              <a:gd name="connsiteX17" fmla="*/ 5952529 w 7282543"/>
              <a:gd name="connsiteY17" fmla="*/ 0 h 5452213"/>
              <a:gd name="connsiteX18" fmla="*/ 5952529 w 7282543"/>
              <a:gd name="connsiteY18" fmla="*/ 1444098 h 5452213"/>
              <a:gd name="connsiteX19" fmla="*/ 3868839 w 7282543"/>
              <a:gd name="connsiteY19" fmla="*/ 1444098 h 545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82543" h="5452213">
                <a:moveTo>
                  <a:pt x="3868838" y="3467804"/>
                </a:moveTo>
                <a:lnTo>
                  <a:pt x="6440201" y="3467804"/>
                </a:lnTo>
                <a:lnTo>
                  <a:pt x="6440201" y="4823489"/>
                </a:lnTo>
                <a:lnTo>
                  <a:pt x="3868838" y="4823489"/>
                </a:lnTo>
                <a:close/>
                <a:moveTo>
                  <a:pt x="0" y="2829256"/>
                </a:moveTo>
                <a:lnTo>
                  <a:pt x="3768376" y="2829256"/>
                </a:lnTo>
                <a:lnTo>
                  <a:pt x="3768376" y="5452213"/>
                </a:lnTo>
                <a:lnTo>
                  <a:pt x="0" y="5452213"/>
                </a:lnTo>
                <a:close/>
                <a:moveTo>
                  <a:pt x="3868837" y="1552161"/>
                </a:moveTo>
                <a:lnTo>
                  <a:pt x="7282543" y="1552161"/>
                </a:lnTo>
                <a:lnTo>
                  <a:pt x="7282543" y="3359741"/>
                </a:lnTo>
                <a:lnTo>
                  <a:pt x="3868837" y="3359741"/>
                </a:lnTo>
                <a:close/>
                <a:moveTo>
                  <a:pt x="1296765" y="697490"/>
                </a:moveTo>
                <a:lnTo>
                  <a:pt x="3768377" y="697490"/>
                </a:lnTo>
                <a:lnTo>
                  <a:pt x="3768377" y="2711369"/>
                </a:lnTo>
                <a:lnTo>
                  <a:pt x="1296765" y="2711369"/>
                </a:lnTo>
                <a:close/>
                <a:moveTo>
                  <a:pt x="3868839" y="0"/>
                </a:moveTo>
                <a:lnTo>
                  <a:pt x="5952529" y="0"/>
                </a:lnTo>
                <a:lnTo>
                  <a:pt x="5952529" y="1444098"/>
                </a:lnTo>
                <a:lnTo>
                  <a:pt x="3868839" y="1444098"/>
                </a:lnTo>
                <a:close/>
              </a:path>
            </a:pathLst>
          </a:cu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4809352" y="2337340"/>
            <a:ext cx="2436814" cy="2436814"/>
          </a:xfrm>
          <a:prstGeom prst="ellipse">
            <a:avLst/>
          </a:prstGeom>
          <a:noFill/>
          <a:ln>
            <a:solidFill>
              <a:srgbClr val="A6A6A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853870" y="4244790"/>
            <a:ext cx="2436814" cy="2436814"/>
          </a:xfrm>
          <a:prstGeom prst="ellipse">
            <a:avLst/>
          </a:prstGeom>
          <a:noFill/>
          <a:ln>
            <a:solidFill>
              <a:srgbClr val="A6A6A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820638" y="4244790"/>
            <a:ext cx="2436814" cy="2436814"/>
          </a:xfrm>
          <a:prstGeom prst="ellipse">
            <a:avLst/>
          </a:prstGeom>
          <a:noFill/>
          <a:ln>
            <a:solidFill>
              <a:srgbClr val="A6A6A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87286" y="2894421"/>
            <a:ext cx="3506018" cy="3222416"/>
            <a:chOff x="4687888" y="2196294"/>
            <a:chExt cx="2895313" cy="2661111"/>
          </a:xfrm>
        </p:grpSpPr>
        <p:grpSp>
          <p:nvGrpSpPr>
            <p:cNvPr id="11" name="组合 10"/>
            <p:cNvGrpSpPr/>
            <p:nvPr/>
          </p:nvGrpSpPr>
          <p:grpSpPr>
            <a:xfrm>
              <a:off x="4687888" y="2196294"/>
              <a:ext cx="2895313" cy="2661111"/>
              <a:chOff x="5553860" y="2939794"/>
              <a:chExt cx="3352694" cy="3081494"/>
            </a:xfrm>
          </p:grpSpPr>
          <p:sp>
            <p:nvSpPr>
              <p:cNvPr id="15" name="等腰三角形 4"/>
              <p:cNvSpPr/>
              <p:nvPr/>
            </p:nvSpPr>
            <p:spPr>
              <a:xfrm>
                <a:off x="5553860" y="2939794"/>
                <a:ext cx="3352694" cy="3081494"/>
              </a:xfrm>
              <a:custGeom>
                <a:avLst/>
                <a:gdLst/>
                <a:ahLst/>
                <a:cxnLst/>
                <a:rect l="l" t="t" r="r" b="b"/>
                <a:pathLst>
                  <a:path w="3352694" h="3081494">
                    <a:moveTo>
                      <a:pt x="1663732" y="0"/>
                    </a:moveTo>
                    <a:cubicBezTo>
                      <a:pt x="2060198" y="0"/>
                      <a:pt x="2381598" y="321400"/>
                      <a:pt x="2381598" y="717866"/>
                    </a:cubicBezTo>
                    <a:cubicBezTo>
                      <a:pt x="2381598" y="824481"/>
                      <a:pt x="2358357" y="925667"/>
                      <a:pt x="2315080" y="1015909"/>
                    </a:cubicBezTo>
                    <a:cubicBezTo>
                      <a:pt x="2311640" y="1033449"/>
                      <a:pt x="2310867" y="1051386"/>
                      <a:pt x="2310867" y="1069503"/>
                    </a:cubicBezTo>
                    <a:cubicBezTo>
                      <a:pt x="2310867" y="1336621"/>
                      <a:pt x="2478898" y="1564494"/>
                      <a:pt x="2715830" y="1650629"/>
                    </a:cubicBezTo>
                    <a:cubicBezTo>
                      <a:pt x="3074182" y="1690543"/>
                      <a:pt x="3352694" y="1994561"/>
                      <a:pt x="3352694" y="2363628"/>
                    </a:cubicBezTo>
                    <a:cubicBezTo>
                      <a:pt x="3352694" y="2760094"/>
                      <a:pt x="3031294" y="3081494"/>
                      <a:pt x="2634828" y="3081494"/>
                    </a:cubicBezTo>
                    <a:cubicBezTo>
                      <a:pt x="2386800" y="3081494"/>
                      <a:pt x="2168150" y="2955707"/>
                      <a:pt x="2039245" y="2764409"/>
                    </a:cubicBezTo>
                    <a:cubicBezTo>
                      <a:pt x="1939601" y="2691131"/>
                      <a:pt x="1816107" y="2649310"/>
                      <a:pt x="1682845" y="2649310"/>
                    </a:cubicBezTo>
                    <a:cubicBezTo>
                      <a:pt x="1533343" y="2649310"/>
                      <a:pt x="1396134" y="2701946"/>
                      <a:pt x="1290909" y="2791928"/>
                    </a:cubicBezTo>
                    <a:cubicBezTo>
                      <a:pt x="1161980" y="2968311"/>
                      <a:pt x="953141" y="3081494"/>
                      <a:pt x="717866" y="3081494"/>
                    </a:cubicBezTo>
                    <a:cubicBezTo>
                      <a:pt x="321400" y="3081494"/>
                      <a:pt x="0" y="2760094"/>
                      <a:pt x="0" y="2363628"/>
                    </a:cubicBezTo>
                    <a:cubicBezTo>
                      <a:pt x="0" y="2014061"/>
                      <a:pt x="249859" y="1722850"/>
                      <a:pt x="580795" y="1659186"/>
                    </a:cubicBezTo>
                    <a:cubicBezTo>
                      <a:pt x="832916" y="1582564"/>
                      <a:pt x="1014583" y="1347249"/>
                      <a:pt x="1014583" y="1069503"/>
                    </a:cubicBezTo>
                    <a:lnTo>
                      <a:pt x="1009925" y="1011377"/>
                    </a:lnTo>
                    <a:cubicBezTo>
                      <a:pt x="968317" y="922191"/>
                      <a:pt x="945866" y="822650"/>
                      <a:pt x="945866" y="717866"/>
                    </a:cubicBezTo>
                    <a:cubicBezTo>
                      <a:pt x="945866" y="321400"/>
                      <a:pt x="1267266" y="0"/>
                      <a:pt x="1663732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6684555" y="3116222"/>
                <a:ext cx="1062275" cy="106227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7671469" y="4791485"/>
                <a:ext cx="1062275" cy="1062275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752595" y="4791485"/>
                <a:ext cx="1062276" cy="1062275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2" name="TextBox 79"/>
            <p:cNvSpPr txBox="1"/>
            <p:nvPr/>
          </p:nvSpPr>
          <p:spPr>
            <a:xfrm>
              <a:off x="5776867" y="2570320"/>
              <a:ext cx="702128" cy="482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3200" dirty="0">
                <a:solidFill>
                  <a:prstClr val="whit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80"/>
            <p:cNvSpPr txBox="1"/>
            <p:nvPr/>
          </p:nvSpPr>
          <p:spPr>
            <a:xfrm>
              <a:off x="6624221" y="3997289"/>
              <a:ext cx="702128" cy="482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3200" dirty="0">
                <a:solidFill>
                  <a:prstClr val="whit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81"/>
            <p:cNvSpPr txBox="1"/>
            <p:nvPr/>
          </p:nvSpPr>
          <p:spPr>
            <a:xfrm>
              <a:off x="4967123" y="3997289"/>
              <a:ext cx="702128" cy="482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3200" dirty="0">
                <a:solidFill>
                  <a:prstClr val="whit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53870" y="2133953"/>
            <a:ext cx="315156" cy="315156"/>
            <a:chOff x="5469736" y="2592990"/>
            <a:chExt cx="245551" cy="245551"/>
          </a:xfrm>
        </p:grpSpPr>
        <p:sp>
          <p:nvSpPr>
            <p:cNvPr id="20" name="椭圆 19"/>
            <p:cNvSpPr/>
            <p:nvPr/>
          </p:nvSpPr>
          <p:spPr>
            <a:xfrm>
              <a:off x="5469736" y="2592990"/>
              <a:ext cx="245551" cy="24555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544745" y="2668000"/>
              <a:ext cx="95531" cy="95531"/>
            </a:xfrm>
            <a:prstGeom prst="ellipse">
              <a:avLst/>
            </a:prstGeom>
            <a:solidFill>
              <a:srgbClr val="405665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51422" y="5678605"/>
            <a:ext cx="315156" cy="315156"/>
            <a:chOff x="5469736" y="2592990"/>
            <a:chExt cx="245551" cy="245551"/>
          </a:xfrm>
        </p:grpSpPr>
        <p:sp>
          <p:nvSpPr>
            <p:cNvPr id="23" name="椭圆 22"/>
            <p:cNvSpPr/>
            <p:nvPr/>
          </p:nvSpPr>
          <p:spPr>
            <a:xfrm>
              <a:off x="5469736" y="2592990"/>
              <a:ext cx="245551" cy="24555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5544745" y="2668000"/>
              <a:ext cx="95531" cy="95531"/>
            </a:xfrm>
            <a:prstGeom prst="ellipse">
              <a:avLst/>
            </a:prstGeom>
            <a:solidFill>
              <a:srgbClr val="405665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698152" y="5678605"/>
            <a:ext cx="315156" cy="315156"/>
            <a:chOff x="5469736" y="2592990"/>
            <a:chExt cx="245551" cy="245551"/>
          </a:xfrm>
        </p:grpSpPr>
        <p:sp>
          <p:nvSpPr>
            <p:cNvPr id="26" name="椭圆 25"/>
            <p:cNvSpPr/>
            <p:nvPr/>
          </p:nvSpPr>
          <p:spPr>
            <a:xfrm>
              <a:off x="5469736" y="2592990"/>
              <a:ext cx="245551" cy="24555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5544745" y="2668000"/>
              <a:ext cx="95531" cy="95531"/>
            </a:xfrm>
            <a:prstGeom prst="ellipse">
              <a:avLst/>
            </a:prstGeom>
            <a:solidFill>
              <a:srgbClr val="405665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1079705" y="4967575"/>
            <a:ext cx="2281175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zh-CN" altLang="en-US" sz="10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8857589" y="4967574"/>
            <a:ext cx="2281175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zh-CN" altLang="en-US" sz="10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4899707" y="1285052"/>
            <a:ext cx="2281175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zh-CN" altLang="en-US" sz="10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2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2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2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395856" y="1646692"/>
            <a:ext cx="5668261" cy="456247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48720" y="4464487"/>
            <a:ext cx="5332814" cy="150542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680501" y="4750145"/>
            <a:ext cx="1134222" cy="1072595"/>
            <a:chOff x="6680501" y="4750145"/>
            <a:chExt cx="1134222" cy="1072595"/>
          </a:xfrm>
        </p:grpSpPr>
        <p:sp>
          <p:nvSpPr>
            <p:cNvPr id="9" name="Freeform 50"/>
            <p:cNvSpPr>
              <a:spLocks noEditPoints="1"/>
            </p:cNvSpPr>
            <p:nvPr/>
          </p:nvSpPr>
          <p:spPr bwMode="auto">
            <a:xfrm>
              <a:off x="7012333" y="4750145"/>
              <a:ext cx="470559" cy="394628"/>
            </a:xfrm>
            <a:custGeom>
              <a:avLst/>
              <a:gdLst>
                <a:gd name="T0" fmla="*/ 0 w 471"/>
                <a:gd name="T1" fmla="*/ 395 h 395"/>
                <a:gd name="T2" fmla="*/ 90 w 471"/>
                <a:gd name="T3" fmla="*/ 395 h 395"/>
                <a:gd name="T4" fmla="*/ 90 w 471"/>
                <a:gd name="T5" fmla="*/ 234 h 395"/>
                <a:gd name="T6" fmla="*/ 0 w 471"/>
                <a:gd name="T7" fmla="*/ 234 h 395"/>
                <a:gd name="T8" fmla="*/ 0 w 471"/>
                <a:gd name="T9" fmla="*/ 395 h 395"/>
                <a:gd name="T10" fmla="*/ 19 w 471"/>
                <a:gd name="T11" fmla="*/ 253 h 395"/>
                <a:gd name="T12" fmla="*/ 71 w 471"/>
                <a:gd name="T13" fmla="*/ 253 h 395"/>
                <a:gd name="T14" fmla="*/ 71 w 471"/>
                <a:gd name="T15" fmla="*/ 376 h 395"/>
                <a:gd name="T16" fmla="*/ 19 w 471"/>
                <a:gd name="T17" fmla="*/ 376 h 395"/>
                <a:gd name="T18" fmla="*/ 19 w 471"/>
                <a:gd name="T19" fmla="*/ 253 h 395"/>
                <a:gd name="T20" fmla="*/ 128 w 471"/>
                <a:gd name="T21" fmla="*/ 395 h 395"/>
                <a:gd name="T22" fmla="*/ 218 w 471"/>
                <a:gd name="T23" fmla="*/ 395 h 395"/>
                <a:gd name="T24" fmla="*/ 218 w 471"/>
                <a:gd name="T25" fmla="*/ 87 h 395"/>
                <a:gd name="T26" fmla="*/ 128 w 471"/>
                <a:gd name="T27" fmla="*/ 87 h 395"/>
                <a:gd name="T28" fmla="*/ 128 w 471"/>
                <a:gd name="T29" fmla="*/ 395 h 395"/>
                <a:gd name="T30" fmla="*/ 147 w 471"/>
                <a:gd name="T31" fmla="*/ 106 h 395"/>
                <a:gd name="T32" fmla="*/ 199 w 471"/>
                <a:gd name="T33" fmla="*/ 106 h 395"/>
                <a:gd name="T34" fmla="*/ 199 w 471"/>
                <a:gd name="T35" fmla="*/ 376 h 395"/>
                <a:gd name="T36" fmla="*/ 147 w 471"/>
                <a:gd name="T37" fmla="*/ 376 h 395"/>
                <a:gd name="T38" fmla="*/ 147 w 471"/>
                <a:gd name="T39" fmla="*/ 106 h 395"/>
                <a:gd name="T40" fmla="*/ 383 w 471"/>
                <a:gd name="T41" fmla="*/ 156 h 395"/>
                <a:gd name="T42" fmla="*/ 383 w 471"/>
                <a:gd name="T43" fmla="*/ 395 h 395"/>
                <a:gd name="T44" fmla="*/ 471 w 471"/>
                <a:gd name="T45" fmla="*/ 395 h 395"/>
                <a:gd name="T46" fmla="*/ 471 w 471"/>
                <a:gd name="T47" fmla="*/ 156 h 395"/>
                <a:gd name="T48" fmla="*/ 383 w 471"/>
                <a:gd name="T49" fmla="*/ 156 h 395"/>
                <a:gd name="T50" fmla="*/ 452 w 471"/>
                <a:gd name="T51" fmla="*/ 376 h 395"/>
                <a:gd name="T52" fmla="*/ 402 w 471"/>
                <a:gd name="T53" fmla="*/ 376 h 395"/>
                <a:gd name="T54" fmla="*/ 402 w 471"/>
                <a:gd name="T55" fmla="*/ 175 h 395"/>
                <a:gd name="T56" fmla="*/ 452 w 471"/>
                <a:gd name="T57" fmla="*/ 175 h 395"/>
                <a:gd name="T58" fmla="*/ 452 w 471"/>
                <a:gd name="T59" fmla="*/ 376 h 395"/>
                <a:gd name="T60" fmla="*/ 256 w 471"/>
                <a:gd name="T61" fmla="*/ 395 h 395"/>
                <a:gd name="T62" fmla="*/ 346 w 471"/>
                <a:gd name="T63" fmla="*/ 395 h 395"/>
                <a:gd name="T64" fmla="*/ 346 w 471"/>
                <a:gd name="T65" fmla="*/ 0 h 395"/>
                <a:gd name="T66" fmla="*/ 256 w 471"/>
                <a:gd name="T67" fmla="*/ 0 h 395"/>
                <a:gd name="T68" fmla="*/ 256 w 471"/>
                <a:gd name="T69" fmla="*/ 395 h 395"/>
                <a:gd name="T70" fmla="*/ 275 w 471"/>
                <a:gd name="T71" fmla="*/ 19 h 395"/>
                <a:gd name="T72" fmla="*/ 327 w 471"/>
                <a:gd name="T73" fmla="*/ 19 h 395"/>
                <a:gd name="T74" fmla="*/ 327 w 471"/>
                <a:gd name="T75" fmla="*/ 376 h 395"/>
                <a:gd name="T76" fmla="*/ 275 w 471"/>
                <a:gd name="T77" fmla="*/ 376 h 395"/>
                <a:gd name="T78" fmla="*/ 275 w 471"/>
                <a:gd name="T79" fmla="*/ 19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71" h="395">
                  <a:moveTo>
                    <a:pt x="0" y="395"/>
                  </a:moveTo>
                  <a:lnTo>
                    <a:pt x="90" y="395"/>
                  </a:lnTo>
                  <a:lnTo>
                    <a:pt x="90" y="234"/>
                  </a:lnTo>
                  <a:lnTo>
                    <a:pt x="0" y="234"/>
                  </a:lnTo>
                  <a:lnTo>
                    <a:pt x="0" y="395"/>
                  </a:lnTo>
                  <a:close/>
                  <a:moveTo>
                    <a:pt x="19" y="253"/>
                  </a:moveTo>
                  <a:lnTo>
                    <a:pt x="71" y="253"/>
                  </a:lnTo>
                  <a:lnTo>
                    <a:pt x="71" y="376"/>
                  </a:lnTo>
                  <a:lnTo>
                    <a:pt x="19" y="376"/>
                  </a:lnTo>
                  <a:lnTo>
                    <a:pt x="19" y="253"/>
                  </a:lnTo>
                  <a:close/>
                  <a:moveTo>
                    <a:pt x="128" y="395"/>
                  </a:moveTo>
                  <a:lnTo>
                    <a:pt x="218" y="395"/>
                  </a:lnTo>
                  <a:lnTo>
                    <a:pt x="218" y="87"/>
                  </a:lnTo>
                  <a:lnTo>
                    <a:pt x="128" y="87"/>
                  </a:lnTo>
                  <a:lnTo>
                    <a:pt x="128" y="395"/>
                  </a:lnTo>
                  <a:close/>
                  <a:moveTo>
                    <a:pt x="147" y="106"/>
                  </a:moveTo>
                  <a:lnTo>
                    <a:pt x="199" y="106"/>
                  </a:lnTo>
                  <a:lnTo>
                    <a:pt x="199" y="376"/>
                  </a:lnTo>
                  <a:lnTo>
                    <a:pt x="147" y="376"/>
                  </a:lnTo>
                  <a:lnTo>
                    <a:pt x="147" y="106"/>
                  </a:lnTo>
                  <a:close/>
                  <a:moveTo>
                    <a:pt x="383" y="156"/>
                  </a:moveTo>
                  <a:lnTo>
                    <a:pt x="383" y="395"/>
                  </a:lnTo>
                  <a:lnTo>
                    <a:pt x="471" y="395"/>
                  </a:lnTo>
                  <a:lnTo>
                    <a:pt x="471" y="156"/>
                  </a:lnTo>
                  <a:lnTo>
                    <a:pt x="383" y="156"/>
                  </a:lnTo>
                  <a:close/>
                  <a:moveTo>
                    <a:pt x="452" y="376"/>
                  </a:moveTo>
                  <a:lnTo>
                    <a:pt x="402" y="376"/>
                  </a:lnTo>
                  <a:lnTo>
                    <a:pt x="402" y="175"/>
                  </a:lnTo>
                  <a:lnTo>
                    <a:pt x="452" y="175"/>
                  </a:lnTo>
                  <a:lnTo>
                    <a:pt x="452" y="376"/>
                  </a:lnTo>
                  <a:close/>
                  <a:moveTo>
                    <a:pt x="256" y="395"/>
                  </a:moveTo>
                  <a:lnTo>
                    <a:pt x="346" y="395"/>
                  </a:lnTo>
                  <a:lnTo>
                    <a:pt x="346" y="0"/>
                  </a:lnTo>
                  <a:lnTo>
                    <a:pt x="256" y="0"/>
                  </a:lnTo>
                  <a:lnTo>
                    <a:pt x="256" y="395"/>
                  </a:lnTo>
                  <a:close/>
                  <a:moveTo>
                    <a:pt x="275" y="19"/>
                  </a:moveTo>
                  <a:lnTo>
                    <a:pt x="327" y="19"/>
                  </a:lnTo>
                  <a:lnTo>
                    <a:pt x="327" y="376"/>
                  </a:lnTo>
                  <a:lnTo>
                    <a:pt x="275" y="376"/>
                  </a:lnTo>
                  <a:lnTo>
                    <a:pt x="275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80501" y="5277848"/>
              <a:ext cx="1134222" cy="346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spc="300" dirty="0">
                  <a:solidFill>
                    <a:schemeClr val="bg1"/>
                  </a:solidFill>
                  <a:cs typeface="+mn-ea"/>
                  <a:sym typeface="+mn-lt"/>
                </a:rPr>
                <a:t>您的标题</a:t>
              </a:r>
              <a:endParaRPr lang="zh-CN" altLang="en-US" sz="1400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680501" y="5511949"/>
              <a:ext cx="1134222" cy="310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>
                      <a:alpha val="71000"/>
                    </a:schemeClr>
                  </a:solidFill>
                  <a:cs typeface="+mn-ea"/>
                  <a:sym typeface="+mn-lt"/>
                </a:rPr>
                <a:t>Data</a:t>
              </a:r>
              <a:endParaRPr lang="zh-CN" altLang="en-US" sz="1200" dirty="0">
                <a:solidFill>
                  <a:schemeClr val="bg1">
                    <a:alpha val="71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430805" y="4742152"/>
            <a:ext cx="1401930" cy="1080588"/>
            <a:chOff x="8430805" y="4742152"/>
            <a:chExt cx="1401930" cy="1080588"/>
          </a:xfrm>
        </p:grpSpPr>
        <p:sp>
          <p:nvSpPr>
            <p:cNvPr id="14" name="Freeform 51"/>
            <p:cNvSpPr>
              <a:spLocks noEditPoints="1"/>
            </p:cNvSpPr>
            <p:nvPr/>
          </p:nvSpPr>
          <p:spPr bwMode="auto">
            <a:xfrm>
              <a:off x="8860154" y="4742152"/>
              <a:ext cx="491541" cy="410615"/>
            </a:xfrm>
            <a:custGeom>
              <a:avLst/>
              <a:gdLst>
                <a:gd name="T0" fmla="*/ 192 w 208"/>
                <a:gd name="T1" fmla="*/ 64 h 174"/>
                <a:gd name="T2" fmla="*/ 193 w 208"/>
                <a:gd name="T3" fmla="*/ 57 h 174"/>
                <a:gd name="T4" fmla="*/ 136 w 208"/>
                <a:gd name="T5" fmla="*/ 0 h 174"/>
                <a:gd name="T6" fmla="*/ 89 w 208"/>
                <a:gd name="T7" fmla="*/ 25 h 174"/>
                <a:gd name="T8" fmla="*/ 72 w 208"/>
                <a:gd name="T9" fmla="*/ 21 h 174"/>
                <a:gd name="T10" fmla="*/ 35 w 208"/>
                <a:gd name="T11" fmla="*/ 55 h 174"/>
                <a:gd name="T12" fmla="*/ 0 w 208"/>
                <a:gd name="T13" fmla="*/ 96 h 174"/>
                <a:gd name="T14" fmla="*/ 42 w 208"/>
                <a:gd name="T15" fmla="*/ 138 h 174"/>
                <a:gd name="T16" fmla="*/ 88 w 208"/>
                <a:gd name="T17" fmla="*/ 138 h 174"/>
                <a:gd name="T18" fmla="*/ 88 w 208"/>
                <a:gd name="T19" fmla="*/ 164 h 174"/>
                <a:gd name="T20" fmla="*/ 98 w 208"/>
                <a:gd name="T21" fmla="*/ 174 h 174"/>
                <a:gd name="T22" fmla="*/ 118 w 208"/>
                <a:gd name="T23" fmla="*/ 174 h 174"/>
                <a:gd name="T24" fmla="*/ 128 w 208"/>
                <a:gd name="T25" fmla="*/ 164 h 174"/>
                <a:gd name="T26" fmla="*/ 128 w 208"/>
                <a:gd name="T27" fmla="*/ 138 h 174"/>
                <a:gd name="T28" fmla="*/ 166 w 208"/>
                <a:gd name="T29" fmla="*/ 138 h 174"/>
                <a:gd name="T30" fmla="*/ 208 w 208"/>
                <a:gd name="T31" fmla="*/ 96 h 174"/>
                <a:gd name="T32" fmla="*/ 192 w 208"/>
                <a:gd name="T33" fmla="*/ 64 h 174"/>
                <a:gd name="T34" fmla="*/ 120 w 208"/>
                <a:gd name="T35" fmla="*/ 164 h 174"/>
                <a:gd name="T36" fmla="*/ 118 w 208"/>
                <a:gd name="T37" fmla="*/ 166 h 174"/>
                <a:gd name="T38" fmla="*/ 98 w 208"/>
                <a:gd name="T39" fmla="*/ 166 h 174"/>
                <a:gd name="T40" fmla="*/ 96 w 208"/>
                <a:gd name="T41" fmla="*/ 164 h 174"/>
                <a:gd name="T42" fmla="*/ 96 w 208"/>
                <a:gd name="T43" fmla="*/ 138 h 174"/>
                <a:gd name="T44" fmla="*/ 96 w 208"/>
                <a:gd name="T45" fmla="*/ 109 h 174"/>
                <a:gd name="T46" fmla="*/ 69 w 208"/>
                <a:gd name="T47" fmla="*/ 109 h 174"/>
                <a:gd name="T48" fmla="*/ 106 w 208"/>
                <a:gd name="T49" fmla="*/ 60 h 174"/>
                <a:gd name="T50" fmla="*/ 110 w 208"/>
                <a:gd name="T51" fmla="*/ 60 h 174"/>
                <a:gd name="T52" fmla="*/ 147 w 208"/>
                <a:gd name="T53" fmla="*/ 109 h 174"/>
                <a:gd name="T54" fmla="*/ 120 w 208"/>
                <a:gd name="T55" fmla="*/ 109 h 174"/>
                <a:gd name="T56" fmla="*/ 120 w 208"/>
                <a:gd name="T57" fmla="*/ 138 h 174"/>
                <a:gd name="T58" fmla="*/ 120 w 208"/>
                <a:gd name="T59" fmla="*/ 164 h 174"/>
                <a:gd name="T60" fmla="*/ 166 w 208"/>
                <a:gd name="T61" fmla="*/ 130 h 174"/>
                <a:gd name="T62" fmla="*/ 128 w 208"/>
                <a:gd name="T63" fmla="*/ 130 h 174"/>
                <a:gd name="T64" fmla="*/ 128 w 208"/>
                <a:gd name="T65" fmla="*/ 117 h 174"/>
                <a:gd name="T66" fmla="*/ 147 w 208"/>
                <a:gd name="T67" fmla="*/ 117 h 174"/>
                <a:gd name="T68" fmla="*/ 155 w 208"/>
                <a:gd name="T69" fmla="*/ 112 h 174"/>
                <a:gd name="T70" fmla="*/ 153 w 208"/>
                <a:gd name="T71" fmla="*/ 104 h 174"/>
                <a:gd name="T72" fmla="*/ 116 w 208"/>
                <a:gd name="T73" fmla="*/ 55 h 174"/>
                <a:gd name="T74" fmla="*/ 108 w 208"/>
                <a:gd name="T75" fmla="*/ 51 h 174"/>
                <a:gd name="T76" fmla="*/ 100 w 208"/>
                <a:gd name="T77" fmla="*/ 55 h 174"/>
                <a:gd name="T78" fmla="*/ 62 w 208"/>
                <a:gd name="T79" fmla="*/ 104 h 174"/>
                <a:gd name="T80" fmla="*/ 61 w 208"/>
                <a:gd name="T81" fmla="*/ 112 h 174"/>
                <a:gd name="T82" fmla="*/ 69 w 208"/>
                <a:gd name="T83" fmla="*/ 117 h 174"/>
                <a:gd name="T84" fmla="*/ 88 w 208"/>
                <a:gd name="T85" fmla="*/ 117 h 174"/>
                <a:gd name="T86" fmla="*/ 88 w 208"/>
                <a:gd name="T87" fmla="*/ 130 h 174"/>
                <a:gd name="T88" fmla="*/ 42 w 208"/>
                <a:gd name="T89" fmla="*/ 130 h 174"/>
                <a:gd name="T90" fmla="*/ 8 w 208"/>
                <a:gd name="T91" fmla="*/ 96 h 174"/>
                <a:gd name="T92" fmla="*/ 39 w 208"/>
                <a:gd name="T93" fmla="*/ 62 h 174"/>
                <a:gd name="T94" fmla="*/ 43 w 208"/>
                <a:gd name="T95" fmla="*/ 62 h 174"/>
                <a:gd name="T96" fmla="*/ 43 w 208"/>
                <a:gd name="T97" fmla="*/ 58 h 174"/>
                <a:gd name="T98" fmla="*/ 72 w 208"/>
                <a:gd name="T99" fmla="*/ 29 h 174"/>
                <a:gd name="T100" fmla="*/ 88 w 208"/>
                <a:gd name="T101" fmla="*/ 34 h 174"/>
                <a:gd name="T102" fmla="*/ 92 w 208"/>
                <a:gd name="T103" fmla="*/ 36 h 174"/>
                <a:gd name="T104" fmla="*/ 94 w 208"/>
                <a:gd name="T105" fmla="*/ 32 h 174"/>
                <a:gd name="T106" fmla="*/ 136 w 208"/>
                <a:gd name="T107" fmla="*/ 8 h 174"/>
                <a:gd name="T108" fmla="*/ 185 w 208"/>
                <a:gd name="T109" fmla="*/ 57 h 174"/>
                <a:gd name="T110" fmla="*/ 184 w 208"/>
                <a:gd name="T111" fmla="*/ 65 h 174"/>
                <a:gd name="T112" fmla="*/ 184 w 208"/>
                <a:gd name="T113" fmla="*/ 67 h 174"/>
                <a:gd name="T114" fmla="*/ 186 w 208"/>
                <a:gd name="T115" fmla="*/ 69 h 174"/>
                <a:gd name="T116" fmla="*/ 200 w 208"/>
                <a:gd name="T117" fmla="*/ 96 h 174"/>
                <a:gd name="T118" fmla="*/ 166 w 208"/>
                <a:gd name="T119" fmla="*/ 1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174">
                  <a:moveTo>
                    <a:pt x="192" y="64"/>
                  </a:moveTo>
                  <a:cubicBezTo>
                    <a:pt x="193" y="61"/>
                    <a:pt x="193" y="59"/>
                    <a:pt x="193" y="57"/>
                  </a:cubicBezTo>
                  <a:cubicBezTo>
                    <a:pt x="193" y="25"/>
                    <a:pt x="167" y="0"/>
                    <a:pt x="136" y="0"/>
                  </a:cubicBezTo>
                  <a:cubicBezTo>
                    <a:pt x="117" y="0"/>
                    <a:pt x="100" y="9"/>
                    <a:pt x="89" y="25"/>
                  </a:cubicBezTo>
                  <a:cubicBezTo>
                    <a:pt x="84" y="22"/>
                    <a:pt x="78" y="21"/>
                    <a:pt x="72" y="21"/>
                  </a:cubicBezTo>
                  <a:cubicBezTo>
                    <a:pt x="53" y="21"/>
                    <a:pt x="37" y="35"/>
                    <a:pt x="35" y="55"/>
                  </a:cubicBezTo>
                  <a:cubicBezTo>
                    <a:pt x="15" y="58"/>
                    <a:pt x="0" y="76"/>
                    <a:pt x="0" y="96"/>
                  </a:cubicBezTo>
                  <a:cubicBezTo>
                    <a:pt x="0" y="119"/>
                    <a:pt x="19" y="138"/>
                    <a:pt x="42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70"/>
                    <a:pt x="92" y="174"/>
                    <a:pt x="9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24" y="174"/>
                    <a:pt x="128" y="170"/>
                    <a:pt x="128" y="164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89" y="138"/>
                    <a:pt x="208" y="119"/>
                    <a:pt x="208" y="96"/>
                  </a:cubicBezTo>
                  <a:cubicBezTo>
                    <a:pt x="208" y="84"/>
                    <a:pt x="202" y="72"/>
                    <a:pt x="192" y="64"/>
                  </a:cubicBezTo>
                  <a:close/>
                  <a:moveTo>
                    <a:pt x="120" y="164"/>
                  </a:moveTo>
                  <a:cubicBezTo>
                    <a:pt x="120" y="165"/>
                    <a:pt x="119" y="166"/>
                    <a:pt x="118" y="166"/>
                  </a:cubicBezTo>
                  <a:cubicBezTo>
                    <a:pt x="98" y="166"/>
                    <a:pt x="98" y="166"/>
                    <a:pt x="98" y="166"/>
                  </a:cubicBezTo>
                  <a:cubicBezTo>
                    <a:pt x="97" y="166"/>
                    <a:pt x="96" y="165"/>
                    <a:pt x="96" y="16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09"/>
                    <a:pt x="96" y="109"/>
                    <a:pt x="96" y="109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7" y="59"/>
                    <a:pt x="109" y="59"/>
                    <a:pt x="110" y="6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20" y="109"/>
                    <a:pt x="120" y="109"/>
                    <a:pt x="120" y="109"/>
                  </a:cubicBezTo>
                  <a:cubicBezTo>
                    <a:pt x="120" y="138"/>
                    <a:pt x="120" y="138"/>
                    <a:pt x="120" y="138"/>
                  </a:cubicBezTo>
                  <a:lnTo>
                    <a:pt x="120" y="164"/>
                  </a:lnTo>
                  <a:close/>
                  <a:moveTo>
                    <a:pt x="166" y="130"/>
                  </a:moveTo>
                  <a:cubicBezTo>
                    <a:pt x="128" y="130"/>
                    <a:pt x="128" y="130"/>
                    <a:pt x="128" y="130"/>
                  </a:cubicBezTo>
                  <a:cubicBezTo>
                    <a:pt x="128" y="117"/>
                    <a:pt x="128" y="117"/>
                    <a:pt x="128" y="11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51" y="117"/>
                    <a:pt x="154" y="115"/>
                    <a:pt x="155" y="112"/>
                  </a:cubicBezTo>
                  <a:cubicBezTo>
                    <a:pt x="156" y="110"/>
                    <a:pt x="156" y="107"/>
                    <a:pt x="153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4" y="53"/>
                    <a:pt x="111" y="51"/>
                    <a:pt x="108" y="51"/>
                  </a:cubicBezTo>
                  <a:cubicBezTo>
                    <a:pt x="105" y="51"/>
                    <a:pt x="102" y="53"/>
                    <a:pt x="100" y="55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60" y="107"/>
                    <a:pt x="60" y="110"/>
                    <a:pt x="61" y="112"/>
                  </a:cubicBezTo>
                  <a:cubicBezTo>
                    <a:pt x="62" y="115"/>
                    <a:pt x="65" y="117"/>
                    <a:pt x="69" y="117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23" y="130"/>
                    <a:pt x="8" y="115"/>
                    <a:pt x="8" y="96"/>
                  </a:cubicBezTo>
                  <a:cubicBezTo>
                    <a:pt x="8" y="78"/>
                    <a:pt x="22" y="64"/>
                    <a:pt x="39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42"/>
                    <a:pt x="56" y="29"/>
                    <a:pt x="72" y="29"/>
                  </a:cubicBezTo>
                  <a:cubicBezTo>
                    <a:pt x="78" y="29"/>
                    <a:pt x="84" y="30"/>
                    <a:pt x="88" y="34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103" y="17"/>
                    <a:pt x="119" y="8"/>
                    <a:pt x="136" y="8"/>
                  </a:cubicBezTo>
                  <a:cubicBezTo>
                    <a:pt x="163" y="8"/>
                    <a:pt x="185" y="30"/>
                    <a:pt x="185" y="57"/>
                  </a:cubicBezTo>
                  <a:cubicBezTo>
                    <a:pt x="185" y="59"/>
                    <a:pt x="185" y="62"/>
                    <a:pt x="184" y="65"/>
                  </a:cubicBezTo>
                  <a:cubicBezTo>
                    <a:pt x="184" y="67"/>
                    <a:pt x="184" y="67"/>
                    <a:pt x="184" y="67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95" y="75"/>
                    <a:pt x="200" y="85"/>
                    <a:pt x="200" y="96"/>
                  </a:cubicBezTo>
                  <a:cubicBezTo>
                    <a:pt x="200" y="115"/>
                    <a:pt x="184" y="130"/>
                    <a:pt x="166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38814" y="5277848"/>
              <a:ext cx="1134222" cy="346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spc="300" dirty="0">
                  <a:solidFill>
                    <a:schemeClr val="bg1"/>
                  </a:solidFill>
                  <a:cs typeface="+mn-ea"/>
                  <a:sym typeface="+mn-lt"/>
                </a:rPr>
                <a:t>您的标题</a:t>
              </a:r>
              <a:endParaRPr lang="zh-CN" altLang="en-US" sz="1400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430805" y="5511949"/>
              <a:ext cx="1401930" cy="310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>
                      <a:alpha val="71000"/>
                    </a:schemeClr>
                  </a:solidFill>
                  <a:cs typeface="+mn-ea"/>
                  <a:sym typeface="+mn-lt"/>
                </a:rPr>
                <a:t>Upload</a:t>
              </a:r>
              <a:endParaRPr lang="zh-CN" altLang="en-US" sz="1200" dirty="0">
                <a:solidFill>
                  <a:schemeClr val="bg1">
                    <a:alpha val="71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84596" y="4708681"/>
            <a:ext cx="1401930" cy="1114059"/>
            <a:chOff x="10284596" y="4708681"/>
            <a:chExt cx="1401930" cy="1114059"/>
          </a:xfrm>
        </p:grpSpPr>
        <p:sp>
          <p:nvSpPr>
            <p:cNvPr id="18" name="Freeform 120"/>
            <p:cNvSpPr>
              <a:spLocks noEditPoints="1"/>
            </p:cNvSpPr>
            <p:nvPr/>
          </p:nvSpPr>
          <p:spPr bwMode="auto">
            <a:xfrm>
              <a:off x="10738190" y="4708681"/>
              <a:ext cx="486546" cy="477554"/>
            </a:xfrm>
            <a:custGeom>
              <a:avLst/>
              <a:gdLst>
                <a:gd name="T0" fmla="*/ 46 w 206"/>
                <a:gd name="T1" fmla="*/ 64 h 202"/>
                <a:gd name="T2" fmla="*/ 104 w 206"/>
                <a:gd name="T3" fmla="*/ 65 h 202"/>
                <a:gd name="T4" fmla="*/ 54 w 206"/>
                <a:gd name="T5" fmla="*/ 67 h 202"/>
                <a:gd name="T6" fmla="*/ 83 w 206"/>
                <a:gd name="T7" fmla="*/ 98 h 202"/>
                <a:gd name="T8" fmla="*/ 121 w 206"/>
                <a:gd name="T9" fmla="*/ 113 h 202"/>
                <a:gd name="T10" fmla="*/ 145 w 206"/>
                <a:gd name="T11" fmla="*/ 89 h 202"/>
                <a:gd name="T12" fmla="*/ 149 w 206"/>
                <a:gd name="T13" fmla="*/ 62 h 202"/>
                <a:gd name="T14" fmla="*/ 122 w 206"/>
                <a:gd name="T15" fmla="*/ 40 h 202"/>
                <a:gd name="T16" fmla="*/ 114 w 206"/>
                <a:gd name="T17" fmla="*/ 10 h 202"/>
                <a:gd name="T18" fmla="*/ 69 w 206"/>
                <a:gd name="T19" fmla="*/ 17 h 202"/>
                <a:gd name="T20" fmla="*/ 35 w 206"/>
                <a:gd name="T21" fmla="*/ 12 h 202"/>
                <a:gd name="T22" fmla="*/ 18 w 206"/>
                <a:gd name="T23" fmla="*/ 34 h 202"/>
                <a:gd name="T24" fmla="*/ 17 w 206"/>
                <a:gd name="T25" fmla="*/ 69 h 202"/>
                <a:gd name="T26" fmla="*/ 1 w 206"/>
                <a:gd name="T27" fmla="*/ 96 h 202"/>
                <a:gd name="T28" fmla="*/ 38 w 206"/>
                <a:gd name="T29" fmla="*/ 122 h 202"/>
                <a:gd name="T30" fmla="*/ 54 w 206"/>
                <a:gd name="T31" fmla="*/ 150 h 202"/>
                <a:gd name="T32" fmla="*/ 86 w 206"/>
                <a:gd name="T33" fmla="*/ 146 h 202"/>
                <a:gd name="T34" fmla="*/ 116 w 206"/>
                <a:gd name="T35" fmla="*/ 140 h 202"/>
                <a:gd name="T36" fmla="*/ 84 w 206"/>
                <a:gd name="T37" fmla="*/ 126 h 202"/>
                <a:gd name="T38" fmla="*/ 41 w 206"/>
                <a:gd name="T39" fmla="*/ 136 h 202"/>
                <a:gd name="T40" fmla="*/ 31 w 206"/>
                <a:gd name="T41" fmla="*/ 102 h 202"/>
                <a:gd name="T42" fmla="*/ 25 w 206"/>
                <a:gd name="T43" fmla="*/ 84 h 202"/>
                <a:gd name="T44" fmla="*/ 15 w 206"/>
                <a:gd name="T45" fmla="*/ 42 h 202"/>
                <a:gd name="T46" fmla="*/ 49 w 206"/>
                <a:gd name="T47" fmla="*/ 32 h 202"/>
                <a:gd name="T48" fmla="*/ 67 w 206"/>
                <a:gd name="T49" fmla="*/ 26 h 202"/>
                <a:gd name="T50" fmla="*/ 110 w 206"/>
                <a:gd name="T51" fmla="*/ 17 h 202"/>
                <a:gd name="T52" fmla="*/ 119 w 206"/>
                <a:gd name="T53" fmla="*/ 50 h 202"/>
                <a:gd name="T54" fmla="*/ 126 w 206"/>
                <a:gd name="T55" fmla="*/ 68 h 202"/>
                <a:gd name="T56" fmla="*/ 135 w 206"/>
                <a:gd name="T57" fmla="*/ 111 h 202"/>
                <a:gd name="T58" fmla="*/ 102 w 206"/>
                <a:gd name="T59" fmla="*/ 120 h 202"/>
                <a:gd name="T60" fmla="*/ 159 w 206"/>
                <a:gd name="T61" fmla="*/ 175 h 202"/>
                <a:gd name="T62" fmla="*/ 161 w 206"/>
                <a:gd name="T63" fmla="*/ 167 h 202"/>
                <a:gd name="T64" fmla="*/ 171 w 206"/>
                <a:gd name="T65" fmla="*/ 154 h 202"/>
                <a:gd name="T66" fmla="*/ 193 w 206"/>
                <a:gd name="T67" fmla="*/ 140 h 202"/>
                <a:gd name="T68" fmla="*/ 192 w 206"/>
                <a:gd name="T69" fmla="*/ 122 h 202"/>
                <a:gd name="T70" fmla="*/ 166 w 206"/>
                <a:gd name="T71" fmla="*/ 119 h 202"/>
                <a:gd name="T72" fmla="*/ 145 w 206"/>
                <a:gd name="T73" fmla="*/ 112 h 202"/>
                <a:gd name="T74" fmla="*/ 134 w 206"/>
                <a:gd name="T75" fmla="*/ 122 h 202"/>
                <a:gd name="T76" fmla="*/ 120 w 206"/>
                <a:gd name="T77" fmla="*/ 139 h 202"/>
                <a:gd name="T78" fmla="*/ 114 w 206"/>
                <a:gd name="T79" fmla="*/ 152 h 202"/>
                <a:gd name="T80" fmla="*/ 127 w 206"/>
                <a:gd name="T81" fmla="*/ 171 h 202"/>
                <a:gd name="T82" fmla="*/ 127 w 206"/>
                <a:gd name="T83" fmla="*/ 189 h 202"/>
                <a:gd name="T84" fmla="*/ 153 w 206"/>
                <a:gd name="T85" fmla="*/ 191 h 202"/>
                <a:gd name="T86" fmla="*/ 174 w 206"/>
                <a:gd name="T87" fmla="*/ 199 h 202"/>
                <a:gd name="T88" fmla="*/ 185 w 206"/>
                <a:gd name="T89" fmla="*/ 189 h 202"/>
                <a:gd name="T90" fmla="*/ 194 w 206"/>
                <a:gd name="T91" fmla="*/ 168 h 202"/>
                <a:gd name="T92" fmla="*/ 206 w 206"/>
                <a:gd name="T93" fmla="*/ 155 h 202"/>
                <a:gd name="T94" fmla="*/ 185 w 206"/>
                <a:gd name="T95" fmla="*/ 168 h 202"/>
                <a:gd name="T96" fmla="*/ 180 w 206"/>
                <a:gd name="T97" fmla="*/ 175 h 202"/>
                <a:gd name="T98" fmla="*/ 167 w 206"/>
                <a:gd name="T99" fmla="*/ 193 h 202"/>
                <a:gd name="T100" fmla="*/ 148 w 206"/>
                <a:gd name="T101" fmla="*/ 181 h 202"/>
                <a:gd name="T102" fmla="*/ 140 w 206"/>
                <a:gd name="T103" fmla="*/ 176 h 202"/>
                <a:gd name="T104" fmla="*/ 121 w 206"/>
                <a:gd name="T105" fmla="*/ 163 h 202"/>
                <a:gd name="T106" fmla="*/ 134 w 206"/>
                <a:gd name="T107" fmla="*/ 143 h 202"/>
                <a:gd name="T108" fmla="*/ 139 w 206"/>
                <a:gd name="T109" fmla="*/ 136 h 202"/>
                <a:gd name="T110" fmla="*/ 152 w 206"/>
                <a:gd name="T111" fmla="*/ 117 h 202"/>
                <a:gd name="T112" fmla="*/ 172 w 206"/>
                <a:gd name="T113" fmla="*/ 130 h 202"/>
                <a:gd name="T114" fmla="*/ 179 w 206"/>
                <a:gd name="T115" fmla="*/ 135 h 202"/>
                <a:gd name="T116" fmla="*/ 197 w 206"/>
                <a:gd name="T117" fmla="*/ 14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202">
                  <a:moveTo>
                    <a:pt x="104" y="65"/>
                  </a:moveTo>
                  <a:cubicBezTo>
                    <a:pt x="99" y="53"/>
                    <a:pt x="88" y="45"/>
                    <a:pt x="75" y="45"/>
                  </a:cubicBezTo>
                  <a:cubicBezTo>
                    <a:pt x="71" y="45"/>
                    <a:pt x="67" y="46"/>
                    <a:pt x="63" y="47"/>
                  </a:cubicBezTo>
                  <a:cubicBezTo>
                    <a:pt x="56" y="50"/>
                    <a:pt x="50" y="56"/>
                    <a:pt x="46" y="64"/>
                  </a:cubicBezTo>
                  <a:cubicBezTo>
                    <a:pt x="43" y="72"/>
                    <a:pt x="43" y="80"/>
                    <a:pt x="46" y="88"/>
                  </a:cubicBezTo>
                  <a:cubicBezTo>
                    <a:pt x="51" y="100"/>
                    <a:pt x="62" y="107"/>
                    <a:pt x="75" y="107"/>
                  </a:cubicBezTo>
                  <a:cubicBezTo>
                    <a:pt x="79" y="107"/>
                    <a:pt x="83" y="106"/>
                    <a:pt x="86" y="105"/>
                  </a:cubicBezTo>
                  <a:cubicBezTo>
                    <a:pt x="102" y="99"/>
                    <a:pt x="110" y="81"/>
                    <a:pt x="104" y="65"/>
                  </a:cubicBezTo>
                  <a:close/>
                  <a:moveTo>
                    <a:pt x="83" y="98"/>
                  </a:moveTo>
                  <a:cubicBezTo>
                    <a:pt x="81" y="99"/>
                    <a:pt x="78" y="99"/>
                    <a:pt x="75" y="99"/>
                  </a:cubicBezTo>
                  <a:cubicBezTo>
                    <a:pt x="65" y="99"/>
                    <a:pt x="57" y="93"/>
                    <a:pt x="54" y="85"/>
                  </a:cubicBezTo>
                  <a:cubicBezTo>
                    <a:pt x="51" y="79"/>
                    <a:pt x="51" y="73"/>
                    <a:pt x="54" y="67"/>
                  </a:cubicBezTo>
                  <a:cubicBezTo>
                    <a:pt x="56" y="61"/>
                    <a:pt x="61" y="57"/>
                    <a:pt x="66" y="55"/>
                  </a:cubicBezTo>
                  <a:cubicBezTo>
                    <a:pt x="69" y="54"/>
                    <a:pt x="72" y="53"/>
                    <a:pt x="75" y="53"/>
                  </a:cubicBezTo>
                  <a:cubicBezTo>
                    <a:pt x="84" y="53"/>
                    <a:pt x="93" y="59"/>
                    <a:pt x="96" y="68"/>
                  </a:cubicBezTo>
                  <a:cubicBezTo>
                    <a:pt x="101" y="79"/>
                    <a:pt x="95" y="93"/>
                    <a:pt x="83" y="98"/>
                  </a:cubicBezTo>
                  <a:close/>
                  <a:moveTo>
                    <a:pt x="116" y="140"/>
                  </a:moveTo>
                  <a:cubicBezTo>
                    <a:pt x="117" y="138"/>
                    <a:pt x="117" y="136"/>
                    <a:pt x="116" y="135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0"/>
                    <a:pt x="118" y="117"/>
                    <a:pt x="121" y="113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6" y="120"/>
                    <a:pt x="140" y="118"/>
                    <a:pt x="141" y="115"/>
                  </a:cubicBezTo>
                  <a:cubicBezTo>
                    <a:pt x="149" y="98"/>
                    <a:pt x="149" y="98"/>
                    <a:pt x="149" y="98"/>
                  </a:cubicBezTo>
                  <a:cubicBezTo>
                    <a:pt x="150" y="95"/>
                    <a:pt x="149" y="90"/>
                    <a:pt x="145" y="89"/>
                  </a:cubicBezTo>
                  <a:cubicBezTo>
                    <a:pt x="134" y="84"/>
                    <a:pt x="134" y="84"/>
                    <a:pt x="134" y="84"/>
                  </a:cubicBezTo>
                  <a:cubicBezTo>
                    <a:pt x="135" y="79"/>
                    <a:pt x="135" y="75"/>
                    <a:pt x="134" y="70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5"/>
                    <a:pt x="148" y="63"/>
                    <a:pt x="149" y="62"/>
                  </a:cubicBezTo>
                  <a:cubicBezTo>
                    <a:pt x="150" y="60"/>
                    <a:pt x="150" y="58"/>
                    <a:pt x="149" y="56"/>
                  </a:cubicBezTo>
                  <a:cubicBezTo>
                    <a:pt x="142" y="40"/>
                    <a:pt x="142" y="40"/>
                    <a:pt x="142" y="40"/>
                  </a:cubicBezTo>
                  <a:cubicBezTo>
                    <a:pt x="141" y="36"/>
                    <a:pt x="137" y="34"/>
                    <a:pt x="134" y="36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0" y="36"/>
                    <a:pt x="116" y="33"/>
                    <a:pt x="113" y="30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8" y="17"/>
                    <a:pt x="118" y="15"/>
                    <a:pt x="118" y="14"/>
                  </a:cubicBezTo>
                  <a:cubicBezTo>
                    <a:pt x="117" y="12"/>
                    <a:pt x="116" y="11"/>
                    <a:pt x="114" y="10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4" y="1"/>
                    <a:pt x="90" y="3"/>
                    <a:pt x="88" y="6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7"/>
                    <a:pt x="74" y="17"/>
                    <a:pt x="69" y="1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3" y="2"/>
                    <a:pt x="59" y="0"/>
                    <a:pt x="56" y="2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7" y="9"/>
                    <a:pt x="36" y="10"/>
                    <a:pt x="35" y="12"/>
                  </a:cubicBezTo>
                  <a:cubicBezTo>
                    <a:pt x="34" y="14"/>
                    <a:pt x="34" y="16"/>
                    <a:pt x="35" y="1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6" y="32"/>
                    <a:pt x="32" y="35"/>
                    <a:pt x="29" y="39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4" y="33"/>
                    <a:pt x="10" y="34"/>
                    <a:pt x="8" y="38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8"/>
                    <a:pt x="1" y="62"/>
                    <a:pt x="5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6" y="73"/>
                    <a:pt x="16" y="78"/>
                    <a:pt x="17" y="8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3" y="88"/>
                    <a:pt x="1" y="89"/>
                    <a:pt x="1" y="91"/>
                  </a:cubicBezTo>
                  <a:cubicBezTo>
                    <a:pt x="0" y="92"/>
                    <a:pt x="0" y="94"/>
                    <a:pt x="1" y="96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9" y="116"/>
                    <a:pt x="13" y="118"/>
                    <a:pt x="16" y="117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31" y="116"/>
                    <a:pt x="35" y="119"/>
                    <a:pt x="38" y="12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6"/>
                    <a:pt x="33" y="137"/>
                    <a:pt x="33" y="139"/>
                  </a:cubicBezTo>
                  <a:cubicBezTo>
                    <a:pt x="34" y="141"/>
                    <a:pt x="35" y="142"/>
                    <a:pt x="37" y="143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7" y="152"/>
                    <a:pt x="61" y="150"/>
                    <a:pt x="63" y="146"/>
                  </a:cubicBezTo>
                  <a:cubicBezTo>
                    <a:pt x="68" y="135"/>
                    <a:pt x="68" y="135"/>
                    <a:pt x="68" y="135"/>
                  </a:cubicBezTo>
                  <a:cubicBezTo>
                    <a:pt x="72" y="135"/>
                    <a:pt x="77" y="135"/>
                    <a:pt x="82" y="135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7" y="149"/>
                    <a:pt x="90" y="151"/>
                    <a:pt x="93" y="151"/>
                  </a:cubicBezTo>
                  <a:cubicBezTo>
                    <a:pt x="94" y="151"/>
                    <a:pt x="94" y="151"/>
                    <a:pt x="95" y="150"/>
                  </a:cubicBezTo>
                  <a:cubicBezTo>
                    <a:pt x="112" y="144"/>
                    <a:pt x="112" y="144"/>
                    <a:pt x="112" y="144"/>
                  </a:cubicBezTo>
                  <a:cubicBezTo>
                    <a:pt x="114" y="143"/>
                    <a:pt x="115" y="142"/>
                    <a:pt x="116" y="140"/>
                  </a:cubicBezTo>
                  <a:close/>
                  <a:moveTo>
                    <a:pt x="108" y="137"/>
                  </a:moveTo>
                  <a:cubicBezTo>
                    <a:pt x="93" y="142"/>
                    <a:pt x="93" y="142"/>
                    <a:pt x="93" y="142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8" y="127"/>
                    <a:pt x="72" y="127"/>
                    <a:pt x="66" y="126"/>
                  </a:cubicBezTo>
                  <a:cubicBezTo>
                    <a:pt x="63" y="126"/>
                    <a:pt x="63" y="126"/>
                    <a:pt x="63" y="126"/>
                  </a:cubicBezTo>
                  <a:cubicBezTo>
                    <a:pt x="56" y="142"/>
                    <a:pt x="56" y="142"/>
                    <a:pt x="56" y="142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1" y="114"/>
                    <a:pt x="37" y="110"/>
                    <a:pt x="33" y="105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4" y="78"/>
                    <a:pt x="24" y="73"/>
                    <a:pt x="25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7" y="41"/>
                    <a:pt x="42" y="37"/>
                    <a:pt x="47" y="34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3" y="25"/>
                    <a:pt x="79" y="25"/>
                    <a:pt x="85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10" y="38"/>
                    <a:pt x="114" y="42"/>
                    <a:pt x="118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41" y="58"/>
                    <a:pt x="141" y="58"/>
                    <a:pt x="141" y="58"/>
                  </a:cubicBezTo>
                  <a:cubicBezTo>
                    <a:pt x="125" y="65"/>
                    <a:pt x="125" y="65"/>
                    <a:pt x="125" y="65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27" y="74"/>
                    <a:pt x="127" y="80"/>
                    <a:pt x="126" y="86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35" y="111"/>
                    <a:pt x="135" y="111"/>
                    <a:pt x="135" y="111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3" y="111"/>
                    <a:pt x="109" y="115"/>
                    <a:pt x="104" y="118"/>
                  </a:cubicBezTo>
                  <a:cubicBezTo>
                    <a:pt x="102" y="120"/>
                    <a:pt x="102" y="120"/>
                    <a:pt x="102" y="120"/>
                  </a:cubicBezTo>
                  <a:lnTo>
                    <a:pt x="108" y="137"/>
                  </a:lnTo>
                  <a:close/>
                  <a:moveTo>
                    <a:pt x="157" y="136"/>
                  </a:moveTo>
                  <a:cubicBezTo>
                    <a:pt x="146" y="137"/>
                    <a:pt x="138" y="147"/>
                    <a:pt x="140" y="158"/>
                  </a:cubicBezTo>
                  <a:cubicBezTo>
                    <a:pt x="141" y="168"/>
                    <a:pt x="149" y="175"/>
                    <a:pt x="159" y="175"/>
                  </a:cubicBezTo>
                  <a:cubicBezTo>
                    <a:pt x="160" y="175"/>
                    <a:pt x="161" y="175"/>
                    <a:pt x="162" y="175"/>
                  </a:cubicBezTo>
                  <a:cubicBezTo>
                    <a:pt x="173" y="174"/>
                    <a:pt x="180" y="164"/>
                    <a:pt x="179" y="153"/>
                  </a:cubicBezTo>
                  <a:cubicBezTo>
                    <a:pt x="178" y="142"/>
                    <a:pt x="168" y="134"/>
                    <a:pt x="157" y="136"/>
                  </a:cubicBezTo>
                  <a:close/>
                  <a:moveTo>
                    <a:pt x="161" y="167"/>
                  </a:moveTo>
                  <a:cubicBezTo>
                    <a:pt x="154" y="168"/>
                    <a:pt x="148" y="163"/>
                    <a:pt x="147" y="157"/>
                  </a:cubicBezTo>
                  <a:cubicBezTo>
                    <a:pt x="147" y="150"/>
                    <a:pt x="151" y="144"/>
                    <a:pt x="158" y="144"/>
                  </a:cubicBezTo>
                  <a:cubicBezTo>
                    <a:pt x="158" y="143"/>
                    <a:pt x="159" y="143"/>
                    <a:pt x="159" y="143"/>
                  </a:cubicBezTo>
                  <a:cubicBezTo>
                    <a:pt x="165" y="143"/>
                    <a:pt x="170" y="148"/>
                    <a:pt x="171" y="154"/>
                  </a:cubicBezTo>
                  <a:cubicBezTo>
                    <a:pt x="172" y="160"/>
                    <a:pt x="167" y="166"/>
                    <a:pt x="161" y="167"/>
                  </a:cubicBezTo>
                  <a:close/>
                  <a:moveTo>
                    <a:pt x="205" y="144"/>
                  </a:moveTo>
                  <a:cubicBezTo>
                    <a:pt x="204" y="141"/>
                    <a:pt x="202" y="139"/>
                    <a:pt x="199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2" y="138"/>
                    <a:pt x="191" y="136"/>
                    <a:pt x="190" y="135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4" y="129"/>
                    <a:pt x="195" y="127"/>
                    <a:pt x="194" y="126"/>
                  </a:cubicBezTo>
                  <a:cubicBezTo>
                    <a:pt x="194" y="124"/>
                    <a:pt x="193" y="123"/>
                    <a:pt x="192" y="122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1" y="114"/>
                    <a:pt x="178" y="114"/>
                    <a:pt x="176" y="116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0" y="120"/>
                    <a:pt x="168" y="120"/>
                    <a:pt x="166" y="119"/>
                  </a:cubicBezTo>
                  <a:cubicBezTo>
                    <a:pt x="165" y="113"/>
                    <a:pt x="165" y="113"/>
                    <a:pt x="165" y="113"/>
                  </a:cubicBezTo>
                  <a:cubicBezTo>
                    <a:pt x="165" y="111"/>
                    <a:pt x="163" y="108"/>
                    <a:pt x="160" y="108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10"/>
                    <a:pt x="146" y="111"/>
                    <a:pt x="145" y="112"/>
                  </a:cubicBezTo>
                  <a:cubicBezTo>
                    <a:pt x="144" y="113"/>
                    <a:pt x="143" y="115"/>
                    <a:pt x="143" y="116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2" y="123"/>
                    <a:pt x="140" y="124"/>
                    <a:pt x="139" y="125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1" y="120"/>
                    <a:pt x="128" y="120"/>
                    <a:pt x="126" y="123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8" y="132"/>
                    <a:pt x="118" y="134"/>
                    <a:pt x="118" y="135"/>
                  </a:cubicBezTo>
                  <a:cubicBezTo>
                    <a:pt x="118" y="137"/>
                    <a:pt x="119" y="138"/>
                    <a:pt x="120" y="13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5"/>
                    <a:pt x="124" y="147"/>
                    <a:pt x="124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6" y="150"/>
                    <a:pt x="115" y="150"/>
                    <a:pt x="114" y="152"/>
                  </a:cubicBezTo>
                  <a:cubicBezTo>
                    <a:pt x="113" y="153"/>
                    <a:pt x="112" y="154"/>
                    <a:pt x="112" y="156"/>
                  </a:cubicBezTo>
                  <a:cubicBezTo>
                    <a:pt x="114" y="166"/>
                    <a:pt x="114" y="166"/>
                    <a:pt x="114" y="166"/>
                  </a:cubicBezTo>
                  <a:cubicBezTo>
                    <a:pt x="114" y="169"/>
                    <a:pt x="117" y="171"/>
                    <a:pt x="119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2"/>
                    <a:pt x="128" y="174"/>
                    <a:pt x="130" y="176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25" y="182"/>
                    <a:pt x="124" y="184"/>
                    <a:pt x="125" y="185"/>
                  </a:cubicBezTo>
                  <a:cubicBezTo>
                    <a:pt x="125" y="187"/>
                    <a:pt x="126" y="188"/>
                    <a:pt x="127" y="189"/>
                  </a:cubicBezTo>
                  <a:cubicBezTo>
                    <a:pt x="135" y="195"/>
                    <a:pt x="135" y="195"/>
                    <a:pt x="135" y="195"/>
                  </a:cubicBezTo>
                  <a:cubicBezTo>
                    <a:pt x="138" y="197"/>
                    <a:pt x="141" y="197"/>
                    <a:pt x="143" y="194"/>
                  </a:cubicBezTo>
                  <a:cubicBezTo>
                    <a:pt x="147" y="189"/>
                    <a:pt x="147" y="189"/>
                    <a:pt x="147" y="189"/>
                  </a:cubicBezTo>
                  <a:cubicBezTo>
                    <a:pt x="149" y="190"/>
                    <a:pt x="151" y="191"/>
                    <a:pt x="153" y="191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4" y="200"/>
                    <a:pt x="156" y="202"/>
                    <a:pt x="159" y="202"/>
                  </a:cubicBezTo>
                  <a:cubicBezTo>
                    <a:pt x="171" y="201"/>
                    <a:pt x="171" y="201"/>
                    <a:pt x="171" y="201"/>
                  </a:cubicBezTo>
                  <a:cubicBezTo>
                    <a:pt x="172" y="201"/>
                    <a:pt x="174" y="200"/>
                    <a:pt x="174" y="199"/>
                  </a:cubicBezTo>
                  <a:cubicBezTo>
                    <a:pt x="175" y="197"/>
                    <a:pt x="176" y="196"/>
                    <a:pt x="176" y="194"/>
                  </a:cubicBezTo>
                  <a:cubicBezTo>
                    <a:pt x="175" y="188"/>
                    <a:pt x="175" y="188"/>
                    <a:pt x="175" y="188"/>
                  </a:cubicBezTo>
                  <a:cubicBezTo>
                    <a:pt x="177" y="187"/>
                    <a:pt x="178" y="186"/>
                    <a:pt x="180" y="185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7" y="191"/>
                    <a:pt x="191" y="190"/>
                    <a:pt x="193" y="188"/>
                  </a:cubicBezTo>
                  <a:cubicBezTo>
                    <a:pt x="199" y="180"/>
                    <a:pt x="199" y="180"/>
                    <a:pt x="199" y="180"/>
                  </a:cubicBezTo>
                  <a:cubicBezTo>
                    <a:pt x="201" y="177"/>
                    <a:pt x="201" y="173"/>
                    <a:pt x="198" y="172"/>
                  </a:cubicBezTo>
                  <a:cubicBezTo>
                    <a:pt x="194" y="168"/>
                    <a:pt x="194" y="168"/>
                    <a:pt x="194" y="168"/>
                  </a:cubicBezTo>
                  <a:cubicBezTo>
                    <a:pt x="194" y="166"/>
                    <a:pt x="195" y="164"/>
                    <a:pt x="195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3" y="161"/>
                    <a:pt x="204" y="160"/>
                    <a:pt x="205" y="159"/>
                  </a:cubicBezTo>
                  <a:cubicBezTo>
                    <a:pt x="206" y="158"/>
                    <a:pt x="206" y="156"/>
                    <a:pt x="206" y="155"/>
                  </a:cubicBezTo>
                  <a:lnTo>
                    <a:pt x="205" y="144"/>
                  </a:lnTo>
                  <a:close/>
                  <a:moveTo>
                    <a:pt x="188" y="155"/>
                  </a:moveTo>
                  <a:cubicBezTo>
                    <a:pt x="188" y="158"/>
                    <a:pt x="188" y="158"/>
                    <a:pt x="188" y="158"/>
                  </a:cubicBezTo>
                  <a:cubicBezTo>
                    <a:pt x="188" y="161"/>
                    <a:pt x="187" y="164"/>
                    <a:pt x="185" y="168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75" y="179"/>
                    <a:pt x="172" y="181"/>
                    <a:pt x="169" y="182"/>
                  </a:cubicBezTo>
                  <a:cubicBezTo>
                    <a:pt x="166" y="183"/>
                    <a:pt x="166" y="183"/>
                    <a:pt x="166" y="183"/>
                  </a:cubicBezTo>
                  <a:cubicBezTo>
                    <a:pt x="167" y="193"/>
                    <a:pt x="167" y="193"/>
                    <a:pt x="167" y="193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0" y="184"/>
                    <a:pt x="160" y="184"/>
                    <a:pt x="160" y="184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154" y="183"/>
                    <a:pt x="150" y="182"/>
                    <a:pt x="148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38" y="188"/>
                    <a:pt x="138" y="188"/>
                    <a:pt x="138" y="188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38" y="173"/>
                    <a:pt x="138" y="173"/>
                    <a:pt x="138" y="173"/>
                  </a:cubicBezTo>
                  <a:cubicBezTo>
                    <a:pt x="136" y="171"/>
                    <a:pt x="134" y="168"/>
                    <a:pt x="133" y="165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2" y="149"/>
                    <a:pt x="132" y="146"/>
                    <a:pt x="134" y="143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9" y="136"/>
                    <a:pt x="139" y="136"/>
                    <a:pt x="139" y="136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4" y="131"/>
                    <a:pt x="147" y="130"/>
                    <a:pt x="150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5" y="127"/>
                    <a:pt x="169" y="128"/>
                    <a:pt x="172" y="130"/>
                  </a:cubicBezTo>
                  <a:cubicBezTo>
                    <a:pt x="175" y="131"/>
                    <a:pt x="175" y="131"/>
                    <a:pt x="175" y="131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5" y="127"/>
                    <a:pt x="185" y="127"/>
                    <a:pt x="185" y="127"/>
                  </a:cubicBezTo>
                  <a:cubicBezTo>
                    <a:pt x="179" y="135"/>
                    <a:pt x="179" y="135"/>
                    <a:pt x="179" y="135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4" y="140"/>
                    <a:pt x="185" y="143"/>
                    <a:pt x="186" y="146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53"/>
                    <a:pt x="198" y="153"/>
                    <a:pt x="198" y="153"/>
                  </a:cubicBezTo>
                  <a:lnTo>
                    <a:pt x="188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404718" y="5277848"/>
              <a:ext cx="1134222" cy="346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spc="300" dirty="0">
                  <a:solidFill>
                    <a:schemeClr val="bg1"/>
                  </a:solidFill>
                  <a:cs typeface="+mn-ea"/>
                  <a:sym typeface="+mn-lt"/>
                </a:rPr>
                <a:t>您的标题</a:t>
              </a:r>
              <a:endParaRPr lang="zh-CN" altLang="en-US" sz="1400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284596" y="5511949"/>
              <a:ext cx="1401930" cy="310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>
                      <a:alpha val="71000"/>
                    </a:schemeClr>
                  </a:solidFill>
                  <a:cs typeface="+mn-ea"/>
                  <a:sym typeface="+mn-lt"/>
                </a:rPr>
                <a:t>Management</a:t>
              </a:r>
              <a:endParaRPr lang="zh-CN" altLang="en-US" sz="1200" dirty="0">
                <a:solidFill>
                  <a:schemeClr val="bg1">
                    <a:alpha val="71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10827" y="1449601"/>
            <a:ext cx="3283802" cy="669286"/>
            <a:chOff x="910827" y="1449601"/>
            <a:chExt cx="3733800" cy="669286"/>
          </a:xfrm>
        </p:grpSpPr>
        <p:sp>
          <p:nvSpPr>
            <p:cNvPr id="22" name="文本框 21"/>
            <p:cNvSpPr txBox="1"/>
            <p:nvPr/>
          </p:nvSpPr>
          <p:spPr>
            <a:xfrm>
              <a:off x="910827" y="1657350"/>
              <a:ext cx="3733800" cy="46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输入您的标题</a:t>
              </a:r>
              <a:endPara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10827" y="1449601"/>
              <a:ext cx="3733800" cy="310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200" spc="300" dirty="0">
                  <a:solidFill>
                    <a:schemeClr val="tx2">
                      <a:alpha val="34000"/>
                    </a:schemeClr>
                  </a:solidFill>
                  <a:cs typeface="+mn-ea"/>
                  <a:sym typeface="+mn-lt"/>
                </a:rPr>
                <a:t>Why choose us</a:t>
              </a:r>
              <a:endParaRPr lang="zh-CN" altLang="en-US" sz="1200" spc="300" dirty="0">
                <a:solidFill>
                  <a:schemeClr val="tx2">
                    <a:alpha val="34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373551" y="1657350"/>
            <a:ext cx="377382" cy="415497"/>
          </a:xfrm>
          <a:custGeom>
            <a:avLst/>
            <a:gdLst>
              <a:gd name="T0" fmla="*/ 169 w 339"/>
              <a:gd name="T1" fmla="*/ 353 h 373"/>
              <a:gd name="T2" fmla="*/ 89 w 339"/>
              <a:gd name="T3" fmla="*/ 338 h 373"/>
              <a:gd name="T4" fmla="*/ 141 w 339"/>
              <a:gd name="T5" fmla="*/ 235 h 373"/>
              <a:gd name="T6" fmla="*/ 150 w 339"/>
              <a:gd name="T7" fmla="*/ 228 h 373"/>
              <a:gd name="T8" fmla="*/ 205 w 339"/>
              <a:gd name="T9" fmla="*/ 235 h 373"/>
              <a:gd name="T10" fmla="*/ 195 w 339"/>
              <a:gd name="T11" fmla="*/ 242 h 373"/>
              <a:gd name="T12" fmla="*/ 256 w 339"/>
              <a:gd name="T13" fmla="*/ 338 h 373"/>
              <a:gd name="T14" fmla="*/ 176 w 339"/>
              <a:gd name="T15" fmla="*/ 353 h 373"/>
              <a:gd name="T16" fmla="*/ 128 w 339"/>
              <a:gd name="T17" fmla="*/ 100 h 373"/>
              <a:gd name="T18" fmla="*/ 117 w 339"/>
              <a:gd name="T19" fmla="*/ 166 h 373"/>
              <a:gd name="T20" fmla="*/ 128 w 339"/>
              <a:gd name="T21" fmla="*/ 190 h 373"/>
              <a:gd name="T22" fmla="*/ 94 w 339"/>
              <a:gd name="T23" fmla="*/ 161 h 373"/>
              <a:gd name="T24" fmla="*/ 94 w 339"/>
              <a:gd name="T25" fmla="*/ 155 h 373"/>
              <a:gd name="T26" fmla="*/ 119 w 339"/>
              <a:gd name="T27" fmla="*/ 32 h 373"/>
              <a:gd name="T28" fmla="*/ 87 w 339"/>
              <a:gd name="T29" fmla="*/ 57 h 373"/>
              <a:gd name="T30" fmla="*/ 69 w 339"/>
              <a:gd name="T31" fmla="*/ 39 h 373"/>
              <a:gd name="T32" fmla="*/ 48 w 339"/>
              <a:gd name="T33" fmla="*/ 95 h 373"/>
              <a:gd name="T34" fmla="*/ 97 w 339"/>
              <a:gd name="T35" fmla="*/ 36 h 373"/>
              <a:gd name="T36" fmla="*/ 87 w 339"/>
              <a:gd name="T37" fmla="*/ 57 h 373"/>
              <a:gd name="T38" fmla="*/ 12 w 339"/>
              <a:gd name="T39" fmla="*/ 17 h 373"/>
              <a:gd name="T40" fmla="*/ 2 w 339"/>
              <a:gd name="T41" fmla="*/ 30 h 373"/>
              <a:gd name="T42" fmla="*/ 76 w 339"/>
              <a:gd name="T43" fmla="*/ 153 h 373"/>
              <a:gd name="T44" fmla="*/ 269 w 339"/>
              <a:gd name="T45" fmla="*/ 167 h 373"/>
              <a:gd name="T46" fmla="*/ 309 w 339"/>
              <a:gd name="T47" fmla="*/ 107 h 373"/>
              <a:gd name="T48" fmla="*/ 339 w 339"/>
              <a:gd name="T49" fmla="*/ 17 h 373"/>
              <a:gd name="T50" fmla="*/ 273 w 339"/>
              <a:gd name="T51" fmla="*/ 17 h 373"/>
              <a:gd name="T52" fmla="*/ 226 w 339"/>
              <a:gd name="T53" fmla="*/ 0 h 373"/>
              <a:gd name="T54" fmla="*/ 56 w 339"/>
              <a:gd name="T55" fmla="*/ 0 h 373"/>
              <a:gd name="T56" fmla="*/ 247 w 339"/>
              <a:gd name="T57" fmla="*/ 35 h 373"/>
              <a:gd name="T58" fmla="*/ 273 w 339"/>
              <a:gd name="T59" fmla="*/ 51 h 373"/>
              <a:gd name="T60" fmla="*/ 314 w 339"/>
              <a:gd name="T61" fmla="*/ 39 h 373"/>
              <a:gd name="T62" fmla="*/ 256 w 339"/>
              <a:gd name="T63" fmla="*/ 131 h 373"/>
              <a:gd name="T64" fmla="*/ 247 w 339"/>
              <a:gd name="T65" fmla="*/ 35 h 373"/>
              <a:gd name="T66" fmla="*/ 269 w 339"/>
              <a:gd name="T67" fmla="*/ 357 h 373"/>
              <a:gd name="T68" fmla="*/ 279 w 339"/>
              <a:gd name="T69" fmla="*/ 365 h 373"/>
              <a:gd name="T70" fmla="*/ 74 w 339"/>
              <a:gd name="T71" fmla="*/ 373 h 373"/>
              <a:gd name="T72" fmla="*/ 64 w 339"/>
              <a:gd name="T73" fmla="*/ 36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9" h="373">
                <a:moveTo>
                  <a:pt x="176" y="353"/>
                </a:moveTo>
                <a:cubicBezTo>
                  <a:pt x="169" y="353"/>
                  <a:pt x="169" y="353"/>
                  <a:pt x="169" y="353"/>
                </a:cubicBezTo>
                <a:cubicBezTo>
                  <a:pt x="89" y="353"/>
                  <a:pt x="89" y="353"/>
                  <a:pt x="89" y="353"/>
                </a:cubicBezTo>
                <a:cubicBezTo>
                  <a:pt x="89" y="338"/>
                  <a:pt x="89" y="338"/>
                  <a:pt x="89" y="338"/>
                </a:cubicBezTo>
                <a:cubicBezTo>
                  <a:pt x="123" y="313"/>
                  <a:pt x="149" y="280"/>
                  <a:pt x="150" y="242"/>
                </a:cubicBezTo>
                <a:cubicBezTo>
                  <a:pt x="145" y="242"/>
                  <a:pt x="141" y="239"/>
                  <a:pt x="141" y="235"/>
                </a:cubicBezTo>
                <a:cubicBezTo>
                  <a:pt x="141" y="235"/>
                  <a:pt x="141" y="235"/>
                  <a:pt x="141" y="235"/>
                </a:cubicBezTo>
                <a:cubicBezTo>
                  <a:pt x="141" y="231"/>
                  <a:pt x="145" y="228"/>
                  <a:pt x="150" y="228"/>
                </a:cubicBezTo>
                <a:cubicBezTo>
                  <a:pt x="195" y="228"/>
                  <a:pt x="195" y="228"/>
                  <a:pt x="195" y="228"/>
                </a:cubicBezTo>
                <a:cubicBezTo>
                  <a:pt x="201" y="228"/>
                  <a:pt x="205" y="231"/>
                  <a:pt x="205" y="235"/>
                </a:cubicBezTo>
                <a:cubicBezTo>
                  <a:pt x="205" y="235"/>
                  <a:pt x="205" y="235"/>
                  <a:pt x="205" y="235"/>
                </a:cubicBezTo>
                <a:cubicBezTo>
                  <a:pt x="205" y="239"/>
                  <a:pt x="201" y="242"/>
                  <a:pt x="195" y="242"/>
                </a:cubicBezTo>
                <a:cubicBezTo>
                  <a:pt x="195" y="242"/>
                  <a:pt x="195" y="242"/>
                  <a:pt x="195" y="242"/>
                </a:cubicBezTo>
                <a:cubicBezTo>
                  <a:pt x="196" y="280"/>
                  <a:pt x="222" y="313"/>
                  <a:pt x="256" y="338"/>
                </a:cubicBezTo>
                <a:cubicBezTo>
                  <a:pt x="256" y="353"/>
                  <a:pt x="256" y="353"/>
                  <a:pt x="256" y="353"/>
                </a:cubicBezTo>
                <a:cubicBezTo>
                  <a:pt x="176" y="353"/>
                  <a:pt x="176" y="353"/>
                  <a:pt x="176" y="353"/>
                </a:cubicBezTo>
                <a:close/>
                <a:moveTo>
                  <a:pt x="136" y="33"/>
                </a:moveTo>
                <a:cubicBezTo>
                  <a:pt x="135" y="56"/>
                  <a:pt x="133" y="79"/>
                  <a:pt x="128" y="100"/>
                </a:cubicBezTo>
                <a:cubicBezTo>
                  <a:pt x="124" y="121"/>
                  <a:pt x="119" y="140"/>
                  <a:pt x="111" y="159"/>
                </a:cubicBezTo>
                <a:cubicBezTo>
                  <a:pt x="113" y="161"/>
                  <a:pt x="115" y="164"/>
                  <a:pt x="117" y="166"/>
                </a:cubicBezTo>
                <a:cubicBezTo>
                  <a:pt x="122" y="170"/>
                  <a:pt x="128" y="172"/>
                  <a:pt x="133" y="174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1" y="188"/>
                  <a:pt x="113" y="185"/>
                  <a:pt x="106" y="179"/>
                </a:cubicBezTo>
                <a:cubicBezTo>
                  <a:pt x="101" y="174"/>
                  <a:pt x="96" y="168"/>
                  <a:pt x="94" y="161"/>
                </a:cubicBezTo>
                <a:cubicBezTo>
                  <a:pt x="93" y="158"/>
                  <a:pt x="93" y="158"/>
                  <a:pt x="93" y="158"/>
                </a:cubicBezTo>
                <a:cubicBezTo>
                  <a:pt x="94" y="155"/>
                  <a:pt x="94" y="155"/>
                  <a:pt x="94" y="155"/>
                </a:cubicBezTo>
                <a:cubicBezTo>
                  <a:pt x="102" y="137"/>
                  <a:pt x="108" y="117"/>
                  <a:pt x="112" y="97"/>
                </a:cubicBezTo>
                <a:cubicBezTo>
                  <a:pt x="116" y="76"/>
                  <a:pt x="118" y="55"/>
                  <a:pt x="119" y="32"/>
                </a:cubicBezTo>
                <a:cubicBezTo>
                  <a:pt x="136" y="33"/>
                  <a:pt x="136" y="33"/>
                  <a:pt x="136" y="33"/>
                </a:cubicBezTo>
                <a:close/>
                <a:moveTo>
                  <a:pt x="87" y="57"/>
                </a:moveTo>
                <a:cubicBezTo>
                  <a:pt x="66" y="51"/>
                  <a:pt x="66" y="51"/>
                  <a:pt x="66" y="51"/>
                </a:cubicBezTo>
                <a:cubicBezTo>
                  <a:pt x="69" y="39"/>
                  <a:pt x="69" y="39"/>
                  <a:pt x="69" y="39"/>
                </a:cubicBezTo>
                <a:cubicBezTo>
                  <a:pt x="25" y="39"/>
                  <a:pt x="25" y="39"/>
                  <a:pt x="25" y="39"/>
                </a:cubicBezTo>
                <a:cubicBezTo>
                  <a:pt x="29" y="60"/>
                  <a:pt x="37" y="79"/>
                  <a:pt x="48" y="95"/>
                </a:cubicBezTo>
                <a:cubicBezTo>
                  <a:pt x="57" y="109"/>
                  <a:pt x="69" y="121"/>
                  <a:pt x="83" y="131"/>
                </a:cubicBezTo>
                <a:cubicBezTo>
                  <a:pt x="91" y="104"/>
                  <a:pt x="96" y="73"/>
                  <a:pt x="97" y="36"/>
                </a:cubicBezTo>
                <a:cubicBezTo>
                  <a:pt x="95" y="36"/>
                  <a:pt x="94" y="35"/>
                  <a:pt x="93" y="35"/>
                </a:cubicBezTo>
                <a:cubicBezTo>
                  <a:pt x="87" y="57"/>
                  <a:pt x="87" y="57"/>
                  <a:pt x="87" y="57"/>
                </a:cubicBezTo>
                <a:close/>
                <a:moveTo>
                  <a:pt x="66" y="17"/>
                </a:moveTo>
                <a:cubicBezTo>
                  <a:pt x="12" y="17"/>
                  <a:pt x="12" y="17"/>
                  <a:pt x="12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2" y="30"/>
                  <a:pt x="2" y="30"/>
                  <a:pt x="2" y="30"/>
                </a:cubicBezTo>
                <a:cubicBezTo>
                  <a:pt x="6" y="59"/>
                  <a:pt x="15" y="85"/>
                  <a:pt x="30" y="107"/>
                </a:cubicBezTo>
                <a:cubicBezTo>
                  <a:pt x="42" y="125"/>
                  <a:pt x="58" y="140"/>
                  <a:pt x="76" y="153"/>
                </a:cubicBezTo>
                <a:cubicBezTo>
                  <a:pt x="74" y="157"/>
                  <a:pt x="72" y="162"/>
                  <a:pt x="70" y="167"/>
                </a:cubicBezTo>
                <a:cubicBezTo>
                  <a:pt x="108" y="239"/>
                  <a:pt x="231" y="239"/>
                  <a:pt x="269" y="167"/>
                </a:cubicBezTo>
                <a:cubicBezTo>
                  <a:pt x="267" y="162"/>
                  <a:pt x="265" y="157"/>
                  <a:pt x="263" y="153"/>
                </a:cubicBezTo>
                <a:cubicBezTo>
                  <a:pt x="281" y="140"/>
                  <a:pt x="297" y="125"/>
                  <a:pt x="309" y="107"/>
                </a:cubicBezTo>
                <a:cubicBezTo>
                  <a:pt x="324" y="85"/>
                  <a:pt x="333" y="59"/>
                  <a:pt x="337" y="30"/>
                </a:cubicBezTo>
                <a:cubicBezTo>
                  <a:pt x="339" y="17"/>
                  <a:pt x="339" y="17"/>
                  <a:pt x="339" y="17"/>
                </a:cubicBezTo>
                <a:cubicBezTo>
                  <a:pt x="327" y="17"/>
                  <a:pt x="327" y="17"/>
                  <a:pt x="327" y="17"/>
                </a:cubicBezTo>
                <a:cubicBezTo>
                  <a:pt x="273" y="17"/>
                  <a:pt x="273" y="17"/>
                  <a:pt x="273" y="17"/>
                </a:cubicBezTo>
                <a:cubicBezTo>
                  <a:pt x="277" y="13"/>
                  <a:pt x="280" y="7"/>
                  <a:pt x="283" y="0"/>
                </a:cubicBezTo>
                <a:cubicBezTo>
                  <a:pt x="226" y="0"/>
                  <a:pt x="226" y="0"/>
                  <a:pt x="226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9" y="7"/>
                  <a:pt x="62" y="13"/>
                  <a:pt x="66" y="17"/>
                </a:cubicBezTo>
                <a:close/>
                <a:moveTo>
                  <a:pt x="247" y="35"/>
                </a:moveTo>
                <a:cubicBezTo>
                  <a:pt x="252" y="57"/>
                  <a:pt x="252" y="57"/>
                  <a:pt x="252" y="57"/>
                </a:cubicBezTo>
                <a:cubicBezTo>
                  <a:pt x="273" y="51"/>
                  <a:pt x="273" y="51"/>
                  <a:pt x="273" y="51"/>
                </a:cubicBezTo>
                <a:cubicBezTo>
                  <a:pt x="270" y="39"/>
                  <a:pt x="270" y="39"/>
                  <a:pt x="270" y="39"/>
                </a:cubicBezTo>
                <a:cubicBezTo>
                  <a:pt x="314" y="39"/>
                  <a:pt x="314" y="39"/>
                  <a:pt x="314" y="39"/>
                </a:cubicBezTo>
                <a:cubicBezTo>
                  <a:pt x="310" y="60"/>
                  <a:pt x="302" y="79"/>
                  <a:pt x="291" y="95"/>
                </a:cubicBezTo>
                <a:cubicBezTo>
                  <a:pt x="282" y="109"/>
                  <a:pt x="270" y="121"/>
                  <a:pt x="256" y="131"/>
                </a:cubicBezTo>
                <a:cubicBezTo>
                  <a:pt x="248" y="104"/>
                  <a:pt x="243" y="73"/>
                  <a:pt x="242" y="36"/>
                </a:cubicBezTo>
                <a:cubicBezTo>
                  <a:pt x="244" y="36"/>
                  <a:pt x="245" y="35"/>
                  <a:pt x="247" y="35"/>
                </a:cubicBezTo>
                <a:close/>
                <a:moveTo>
                  <a:pt x="74" y="357"/>
                </a:moveTo>
                <a:cubicBezTo>
                  <a:pt x="269" y="357"/>
                  <a:pt x="269" y="357"/>
                  <a:pt x="269" y="357"/>
                </a:cubicBezTo>
                <a:cubicBezTo>
                  <a:pt x="274" y="357"/>
                  <a:pt x="279" y="361"/>
                  <a:pt x="279" y="365"/>
                </a:cubicBezTo>
                <a:cubicBezTo>
                  <a:pt x="279" y="365"/>
                  <a:pt x="279" y="365"/>
                  <a:pt x="279" y="365"/>
                </a:cubicBezTo>
                <a:cubicBezTo>
                  <a:pt x="279" y="369"/>
                  <a:pt x="274" y="373"/>
                  <a:pt x="269" y="373"/>
                </a:cubicBezTo>
                <a:cubicBezTo>
                  <a:pt x="74" y="373"/>
                  <a:pt x="74" y="373"/>
                  <a:pt x="74" y="373"/>
                </a:cubicBezTo>
                <a:cubicBezTo>
                  <a:pt x="68" y="373"/>
                  <a:pt x="64" y="369"/>
                  <a:pt x="64" y="365"/>
                </a:cubicBezTo>
                <a:cubicBezTo>
                  <a:pt x="64" y="365"/>
                  <a:pt x="64" y="365"/>
                  <a:pt x="64" y="365"/>
                </a:cubicBezTo>
                <a:cubicBezTo>
                  <a:pt x="64" y="361"/>
                  <a:pt x="68" y="357"/>
                  <a:pt x="74" y="35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0" y="5293727"/>
            <a:ext cx="5105400" cy="537396"/>
            <a:chOff x="0" y="5277848"/>
            <a:chExt cx="5105400" cy="537396"/>
          </a:xfrm>
        </p:grpSpPr>
        <p:sp>
          <p:nvSpPr>
            <p:cNvPr id="26" name="同侧圆角矩形 56"/>
            <p:cNvSpPr/>
            <p:nvPr/>
          </p:nvSpPr>
          <p:spPr>
            <a:xfrm rot="5400000">
              <a:off x="2284002" y="2993846"/>
              <a:ext cx="537396" cy="51054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2"/>
            <p:cNvSpPr>
              <a:spLocks noEditPoints="1"/>
            </p:cNvSpPr>
            <p:nvPr/>
          </p:nvSpPr>
          <p:spPr bwMode="auto">
            <a:xfrm>
              <a:off x="366135" y="5394978"/>
              <a:ext cx="284407" cy="303137"/>
            </a:xfrm>
            <a:custGeom>
              <a:avLst/>
              <a:gdLst>
                <a:gd name="T0" fmla="*/ 127 w 358"/>
                <a:gd name="T1" fmla="*/ 292 h 382"/>
                <a:gd name="T2" fmla="*/ 322 w 358"/>
                <a:gd name="T3" fmla="*/ 63 h 382"/>
                <a:gd name="T4" fmla="*/ 333 w 358"/>
                <a:gd name="T5" fmla="*/ 113 h 382"/>
                <a:gd name="T6" fmla="*/ 336 w 358"/>
                <a:gd name="T7" fmla="*/ 178 h 382"/>
                <a:gd name="T8" fmla="*/ 338 w 358"/>
                <a:gd name="T9" fmla="*/ 245 h 382"/>
                <a:gd name="T10" fmla="*/ 321 w 358"/>
                <a:gd name="T11" fmla="*/ 314 h 382"/>
                <a:gd name="T12" fmla="*/ 271 w 358"/>
                <a:gd name="T13" fmla="*/ 382 h 382"/>
                <a:gd name="T14" fmla="*/ 172 w 358"/>
                <a:gd name="T15" fmla="*/ 226 h 382"/>
                <a:gd name="T16" fmla="*/ 123 w 358"/>
                <a:gd name="T17" fmla="*/ 197 h 382"/>
                <a:gd name="T18" fmla="*/ 125 w 358"/>
                <a:gd name="T19" fmla="*/ 208 h 382"/>
                <a:gd name="T20" fmla="*/ 174 w 358"/>
                <a:gd name="T21" fmla="*/ 236 h 382"/>
                <a:gd name="T22" fmla="*/ 172 w 358"/>
                <a:gd name="T23" fmla="*/ 226 h 382"/>
                <a:gd name="T24" fmla="*/ 288 w 358"/>
                <a:gd name="T25" fmla="*/ 136 h 382"/>
                <a:gd name="T26" fmla="*/ 263 w 358"/>
                <a:gd name="T27" fmla="*/ 125 h 382"/>
                <a:gd name="T28" fmla="*/ 171 w 358"/>
                <a:gd name="T29" fmla="*/ 70 h 382"/>
                <a:gd name="T30" fmla="*/ 148 w 358"/>
                <a:gd name="T31" fmla="*/ 54 h 382"/>
                <a:gd name="T32" fmla="*/ 171 w 358"/>
                <a:gd name="T33" fmla="*/ 70 h 382"/>
                <a:gd name="T34" fmla="*/ 204 w 358"/>
                <a:gd name="T35" fmla="*/ 39 h 382"/>
                <a:gd name="T36" fmla="*/ 193 w 358"/>
                <a:gd name="T37" fmla="*/ 64 h 382"/>
                <a:gd name="T38" fmla="*/ 258 w 358"/>
                <a:gd name="T39" fmla="*/ 103 h 382"/>
                <a:gd name="T40" fmla="*/ 274 w 358"/>
                <a:gd name="T41" fmla="*/ 80 h 382"/>
                <a:gd name="T42" fmla="*/ 258 w 358"/>
                <a:gd name="T43" fmla="*/ 103 h 382"/>
                <a:gd name="T44" fmla="*/ 249 w 358"/>
                <a:gd name="T45" fmla="*/ 55 h 382"/>
                <a:gd name="T46" fmla="*/ 226 w 358"/>
                <a:gd name="T47" fmla="*/ 71 h 382"/>
                <a:gd name="T48" fmla="*/ 182 w 358"/>
                <a:gd name="T49" fmla="*/ 209 h 382"/>
                <a:gd name="T50" fmla="*/ 133 w 358"/>
                <a:gd name="T51" fmla="*/ 180 h 382"/>
                <a:gd name="T52" fmla="*/ 135 w 358"/>
                <a:gd name="T53" fmla="*/ 190 h 382"/>
                <a:gd name="T54" fmla="*/ 184 w 358"/>
                <a:gd name="T55" fmla="*/ 219 h 382"/>
                <a:gd name="T56" fmla="*/ 182 w 358"/>
                <a:gd name="T57" fmla="*/ 209 h 382"/>
                <a:gd name="T58" fmla="*/ 157 w 358"/>
                <a:gd name="T59" fmla="*/ 104 h 382"/>
                <a:gd name="T60" fmla="*/ 186 w 358"/>
                <a:gd name="T61" fmla="*/ 195 h 382"/>
                <a:gd name="T62" fmla="*/ 222 w 358"/>
                <a:gd name="T63" fmla="*/ 90 h 382"/>
                <a:gd name="T64" fmla="*/ 136 w 358"/>
                <a:gd name="T65" fmla="*/ 238 h 382"/>
                <a:gd name="T66" fmla="*/ 129 w 358"/>
                <a:gd name="T67" fmla="*/ 21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0933" y="5336809"/>
              <a:ext cx="3893694" cy="46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spc="300" dirty="0">
                  <a:solidFill>
                    <a:schemeClr val="bg1"/>
                  </a:solidFill>
                  <a:cs typeface="+mn-ea"/>
                  <a:sym typeface="+mn-lt"/>
                </a:rPr>
                <a:t>输入您的标题</a:t>
              </a:r>
              <a:endParaRPr lang="zh-CN" altLang="en-US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44244" y="2219769"/>
            <a:ext cx="5499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spc="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US" altLang="zh-CN" sz="1400" spc="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spc="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zh-CN" altLang="en-US" sz="1400" spc="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4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  <p:bldP spid="2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5" name="Shape 1452"/>
          <p:cNvSpPr/>
          <p:nvPr/>
        </p:nvSpPr>
        <p:spPr>
          <a:xfrm>
            <a:off x="1139368" y="2887582"/>
            <a:ext cx="2292565" cy="2611916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8" tIns="19048" rIns="19048" bIns="19048" anchor="ctr"/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54"/>
          <p:cNvSpPr/>
          <p:nvPr/>
        </p:nvSpPr>
        <p:spPr>
          <a:xfrm>
            <a:off x="3686416" y="2887582"/>
            <a:ext cx="2292567" cy="2611916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8" tIns="19048" rIns="19048" bIns="19048" anchor="ctr"/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456"/>
          <p:cNvSpPr/>
          <p:nvPr/>
        </p:nvSpPr>
        <p:spPr>
          <a:xfrm>
            <a:off x="6213021" y="2887582"/>
            <a:ext cx="2292567" cy="2611916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8" tIns="19048" rIns="19048" bIns="19048" anchor="ctr"/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458"/>
          <p:cNvSpPr/>
          <p:nvPr/>
        </p:nvSpPr>
        <p:spPr>
          <a:xfrm>
            <a:off x="8760070" y="2887582"/>
            <a:ext cx="2292567" cy="2611916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8" tIns="19048" rIns="19048" bIns="19048" anchor="ctr"/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0"/>
          <p:cNvSpPr/>
          <p:nvPr/>
        </p:nvSpPr>
        <p:spPr>
          <a:xfrm>
            <a:off x="1441836" y="2048654"/>
            <a:ext cx="1687628" cy="1687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48" tIns="19048" rIns="19048" bIns="1904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20"/>
          <p:cNvGrpSpPr/>
          <p:nvPr/>
        </p:nvGrpSpPr>
        <p:grpSpPr>
          <a:xfrm>
            <a:off x="1369608" y="2088882"/>
            <a:ext cx="473966" cy="473966"/>
            <a:chOff x="1369087" y="2088729"/>
            <a:chExt cx="474017" cy="474016"/>
          </a:xfrm>
        </p:grpSpPr>
        <p:sp>
          <p:nvSpPr>
            <p:cNvPr id="13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5398" tIns="25398" rIns="25398" bIns="25398" anchor="ctr"/>
            <a:lstStyle/>
            <a:p>
              <a:pPr lvl="0">
                <a:lnSpc>
                  <a:spcPct val="120000"/>
                </a:lnSpc>
              </a:pPr>
              <a:endParaRPr sz="17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7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Shape 1465"/>
          <p:cNvSpPr/>
          <p:nvPr/>
        </p:nvSpPr>
        <p:spPr>
          <a:xfrm>
            <a:off x="3988887" y="2048654"/>
            <a:ext cx="1687628" cy="1687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9048" tIns="19048" rIns="19048" bIns="1904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468"/>
          <p:cNvSpPr/>
          <p:nvPr/>
        </p:nvSpPr>
        <p:spPr>
          <a:xfrm>
            <a:off x="6533358" y="2048790"/>
            <a:ext cx="1684170" cy="1684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8" tIns="19048" rIns="19048" bIns="1904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471"/>
          <p:cNvSpPr/>
          <p:nvPr/>
        </p:nvSpPr>
        <p:spPr>
          <a:xfrm>
            <a:off x="9084717" y="2050381"/>
            <a:ext cx="1684170" cy="1684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9048" tIns="19048" rIns="19048" bIns="1904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32"/>
          <p:cNvGrpSpPr/>
          <p:nvPr/>
        </p:nvGrpSpPr>
        <p:grpSpPr>
          <a:xfrm>
            <a:off x="3906832" y="2088880"/>
            <a:ext cx="473966" cy="473966"/>
            <a:chOff x="3906591" y="2088732"/>
            <a:chExt cx="474017" cy="474017"/>
          </a:xfrm>
        </p:grpSpPr>
        <p:sp>
          <p:nvSpPr>
            <p:cNvPr id="19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5398" tIns="25398" rIns="25398" bIns="25398" anchor="ctr"/>
            <a:lstStyle/>
            <a:p>
              <a:pPr lvl="0">
                <a:lnSpc>
                  <a:spcPct val="120000"/>
                </a:lnSpc>
              </a:pPr>
              <a:endParaRPr sz="17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0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21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7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7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40"/>
          <p:cNvGrpSpPr/>
          <p:nvPr/>
        </p:nvGrpSpPr>
        <p:grpSpPr>
          <a:xfrm>
            <a:off x="8994648" y="2088881"/>
            <a:ext cx="473966" cy="473966"/>
            <a:chOff x="8994965" y="2088733"/>
            <a:chExt cx="474017" cy="474017"/>
          </a:xfrm>
        </p:grpSpPr>
        <p:sp>
          <p:nvSpPr>
            <p:cNvPr id="24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5398" tIns="25398" rIns="25398" bIns="25398" anchor="ctr"/>
            <a:lstStyle/>
            <a:p>
              <a:pPr lvl="0">
                <a:lnSpc>
                  <a:spcPct val="120000"/>
                </a:lnSpc>
              </a:pPr>
              <a:endParaRPr sz="17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7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/>
          <p:nvPr/>
        </p:nvSpPr>
        <p:spPr>
          <a:xfrm>
            <a:off x="1599495" y="2697481"/>
            <a:ext cx="1308130" cy="38997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200" b="1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/>
          <p:nvPr/>
        </p:nvSpPr>
        <p:spPr>
          <a:xfrm>
            <a:off x="1258191" y="4008177"/>
            <a:ext cx="2053806" cy="1134066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50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spc="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5"/>
          <p:cNvSpPr txBox="1"/>
          <p:nvPr/>
        </p:nvSpPr>
        <p:spPr>
          <a:xfrm>
            <a:off x="4258258" y="2697481"/>
            <a:ext cx="1216622" cy="3899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zh-CN" altLang="en-US" sz="105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050" b="1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/>
          <p:nvPr/>
        </p:nvSpPr>
        <p:spPr>
          <a:xfrm>
            <a:off x="9352358" y="2697481"/>
            <a:ext cx="1216622" cy="3899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zh-CN" altLang="en-US" sz="105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050" b="1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6"/>
          <p:cNvSpPr txBox="1"/>
          <p:nvPr/>
        </p:nvSpPr>
        <p:spPr>
          <a:xfrm>
            <a:off x="3925176" y="4008177"/>
            <a:ext cx="1815047" cy="11340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1050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spc="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6"/>
          <p:cNvSpPr txBox="1"/>
          <p:nvPr/>
        </p:nvSpPr>
        <p:spPr>
          <a:xfrm>
            <a:off x="6462943" y="4008177"/>
            <a:ext cx="1815047" cy="11340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1050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spc="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6"/>
          <p:cNvSpPr txBox="1"/>
          <p:nvPr/>
        </p:nvSpPr>
        <p:spPr>
          <a:xfrm>
            <a:off x="9019277" y="4008177"/>
            <a:ext cx="1815047" cy="11340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1050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spc="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5"/>
          <p:cNvSpPr txBox="1"/>
          <p:nvPr/>
        </p:nvSpPr>
        <p:spPr>
          <a:xfrm>
            <a:off x="6796023" y="2697481"/>
            <a:ext cx="1216622" cy="3899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zh-CN" altLang="en-US" sz="105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050" b="1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Shape 1475"/>
          <p:cNvSpPr/>
          <p:nvPr/>
        </p:nvSpPr>
        <p:spPr>
          <a:xfrm>
            <a:off x="6450740" y="2088880"/>
            <a:ext cx="473966" cy="473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19048" tIns="19048" rIns="19048" bIns="19048" anchor="ctr"/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Shape 1480"/>
          <p:cNvSpPr/>
          <p:nvPr/>
        </p:nvSpPr>
        <p:spPr>
          <a:xfrm>
            <a:off x="6594238" y="2211926"/>
            <a:ext cx="186327" cy="186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7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5" grpId="0" animBg="1"/>
      <p:bldP spid="16" grpId="0" animBg="1"/>
      <p:bldP spid="17" grpId="0" animBg="1"/>
      <p:bldP spid="26" grpId="0" build="p"/>
      <p:bldP spid="27" grpId="0" build="p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609"/>
            <a:ext cx="12192000" cy="685739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45466" y="1981200"/>
            <a:ext cx="7101068" cy="21056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559088" y="2334418"/>
            <a:ext cx="5073825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1" spc="1000" dirty="0">
                <a:latin typeface="+mn-ea"/>
              </a:rPr>
              <a:t>插入小标题</a:t>
            </a:r>
            <a:endParaRPr lang="zh-CN" altLang="en-US" sz="6600" b="1" spc="10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74965" y="3350270"/>
            <a:ext cx="26420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pc="1000" dirty="0">
                <a:solidFill>
                  <a:srgbClr val="00B050"/>
                </a:solidFill>
                <a:latin typeface="+mn-ea"/>
              </a:rPr>
              <a:t>SUBTITLE</a:t>
            </a:r>
            <a:endParaRPr lang="zh-CN" altLang="en-US" sz="2800" spc="1000" dirty="0">
              <a:solidFill>
                <a:srgbClr val="00B05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269285" y="1584233"/>
            <a:ext cx="4874256" cy="21997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07581" y="1569720"/>
            <a:ext cx="4894263" cy="2212790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1599105" y="3400270"/>
            <a:ext cx="4093935" cy="72674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blipFill>
                <a:blip r:embed="rId5"/>
                <a:tile tx="0" ty="0" sx="100000" sy="100000" flip="none" algn="ctr"/>
              </a:blipFill>
              <a:cs typeface="+mn-ea"/>
              <a:sym typeface="+mn-lt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6846406" y="3400270"/>
            <a:ext cx="4093935" cy="72674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blipFill>
                <a:blip r:embed="rId5"/>
                <a:tile tx="0" ty="0" sx="100000" sy="100000" flip="none" algn="ctr"/>
              </a:blip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79382" y="3475007"/>
            <a:ext cx="636910" cy="577273"/>
            <a:chOff x="1697326" y="3581687"/>
            <a:chExt cx="577273" cy="577273"/>
          </a:xfrm>
        </p:grpSpPr>
        <p:sp>
          <p:nvSpPr>
            <p:cNvPr id="12" name="椭圆 11"/>
            <p:cNvSpPr/>
            <p:nvPr/>
          </p:nvSpPr>
          <p:spPr>
            <a:xfrm>
              <a:off x="1697326" y="3581687"/>
              <a:ext cx="577273" cy="577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blipFill>
                  <a:blip r:embed="rId5"/>
                  <a:tile tx="0" ty="0" sx="100000" sy="100000" flip="none" algn="ctr"/>
                </a:blipFill>
                <a:cs typeface="+mn-ea"/>
                <a:sym typeface="+mn-lt"/>
              </a:endParaRPr>
            </a:p>
          </p:txBody>
        </p:sp>
        <p:sp>
          <p:nvSpPr>
            <p:cNvPr id="13" name="Freeform 105"/>
            <p:cNvSpPr/>
            <p:nvPr/>
          </p:nvSpPr>
          <p:spPr bwMode="auto">
            <a:xfrm>
              <a:off x="1821342" y="3749797"/>
              <a:ext cx="329240" cy="241052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blipFill>
                  <a:blip r:embed="rId5"/>
                  <a:tile tx="0" ty="0" sx="100000" sy="100000" flip="none" algn="ctr"/>
                </a:blip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21942" y="3475007"/>
            <a:ext cx="636910" cy="577273"/>
            <a:chOff x="6939886" y="3581687"/>
            <a:chExt cx="577273" cy="577273"/>
          </a:xfrm>
        </p:grpSpPr>
        <p:sp>
          <p:nvSpPr>
            <p:cNvPr id="15" name="椭圆 14"/>
            <p:cNvSpPr/>
            <p:nvPr/>
          </p:nvSpPr>
          <p:spPr>
            <a:xfrm>
              <a:off x="6939886" y="3581687"/>
              <a:ext cx="577273" cy="577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blipFill>
                  <a:blip r:embed="rId5"/>
                  <a:tile tx="0" ty="0" sx="100000" sy="100000" flip="none" algn="ctr"/>
                </a:blipFill>
                <a:cs typeface="+mn-ea"/>
                <a:sym typeface="+mn-lt"/>
              </a:endParaRPr>
            </a:p>
          </p:txBody>
        </p:sp>
        <p:sp>
          <p:nvSpPr>
            <p:cNvPr id="16" name="Freeform 111"/>
            <p:cNvSpPr/>
            <p:nvPr/>
          </p:nvSpPr>
          <p:spPr bwMode="auto">
            <a:xfrm>
              <a:off x="7082312" y="3729589"/>
              <a:ext cx="292420" cy="292420"/>
            </a:xfrm>
            <a:custGeom>
              <a:avLst/>
              <a:gdLst>
                <a:gd name="T0" fmla="*/ 111 w 111"/>
                <a:gd name="T1" fmla="*/ 24 h 111"/>
                <a:gd name="T2" fmla="*/ 86 w 111"/>
                <a:gd name="T3" fmla="*/ 0 h 111"/>
                <a:gd name="T4" fmla="*/ 55 w 111"/>
                <a:gd name="T5" fmla="*/ 31 h 111"/>
                <a:gd name="T6" fmla="*/ 24 w 111"/>
                <a:gd name="T7" fmla="*/ 0 h 111"/>
                <a:gd name="T8" fmla="*/ 0 w 111"/>
                <a:gd name="T9" fmla="*/ 24 h 111"/>
                <a:gd name="T10" fmla="*/ 31 w 111"/>
                <a:gd name="T11" fmla="*/ 55 h 111"/>
                <a:gd name="T12" fmla="*/ 0 w 111"/>
                <a:gd name="T13" fmla="*/ 86 h 111"/>
                <a:gd name="T14" fmla="*/ 24 w 111"/>
                <a:gd name="T15" fmla="*/ 111 h 111"/>
                <a:gd name="T16" fmla="*/ 55 w 111"/>
                <a:gd name="T17" fmla="*/ 80 h 111"/>
                <a:gd name="T18" fmla="*/ 86 w 111"/>
                <a:gd name="T19" fmla="*/ 111 h 111"/>
                <a:gd name="T20" fmla="*/ 111 w 111"/>
                <a:gd name="T21" fmla="*/ 86 h 111"/>
                <a:gd name="T22" fmla="*/ 80 w 111"/>
                <a:gd name="T23" fmla="*/ 55 h 111"/>
                <a:gd name="T24" fmla="*/ 111 w 111"/>
                <a:gd name="T25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11">
                  <a:moveTo>
                    <a:pt x="111" y="24"/>
                  </a:moveTo>
                  <a:lnTo>
                    <a:pt x="86" y="0"/>
                  </a:lnTo>
                  <a:lnTo>
                    <a:pt x="55" y="31"/>
                  </a:lnTo>
                  <a:lnTo>
                    <a:pt x="24" y="0"/>
                  </a:lnTo>
                  <a:lnTo>
                    <a:pt x="0" y="24"/>
                  </a:lnTo>
                  <a:lnTo>
                    <a:pt x="31" y="55"/>
                  </a:lnTo>
                  <a:lnTo>
                    <a:pt x="0" y="86"/>
                  </a:lnTo>
                  <a:lnTo>
                    <a:pt x="24" y="111"/>
                  </a:lnTo>
                  <a:lnTo>
                    <a:pt x="55" y="80"/>
                  </a:lnTo>
                  <a:lnTo>
                    <a:pt x="86" y="111"/>
                  </a:lnTo>
                  <a:lnTo>
                    <a:pt x="111" y="86"/>
                  </a:lnTo>
                  <a:lnTo>
                    <a:pt x="80" y="55"/>
                  </a:lnTo>
                  <a:lnTo>
                    <a:pt x="111" y="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blipFill>
                  <a:blip r:embed="rId5"/>
                  <a:tile tx="0" ty="0" sx="100000" sy="100000" flip="none" algn="ctr"/>
                </a:blipFill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 flipH="1">
            <a:off x="2380669" y="3497656"/>
            <a:ext cx="2839998" cy="505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400" b="1" dirty="0">
                <a:blipFill>
                  <a:blip r:embed="rId5"/>
                  <a:tile tx="0" ty="0" sx="100000" sy="100000" flip="none" algn="ctr"/>
                </a:blipFill>
                <a:latin typeface="+mn-lt"/>
                <a:ea typeface="+mn-ea"/>
                <a:cs typeface="+mn-ea"/>
                <a:sym typeface="+mn-lt"/>
              </a:rPr>
              <a:t>这里是您的标题</a:t>
            </a:r>
            <a:endParaRPr lang="en-US" altLang="zh-CN" sz="2400" b="1" dirty="0">
              <a:blipFill>
                <a:blip r:embed="rId5"/>
                <a:tile tx="0" ty="0" sx="100000" sy="100000" flip="none" algn="ctr"/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7641639" y="3497656"/>
            <a:ext cx="2839998" cy="505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400" b="1" dirty="0">
                <a:blipFill>
                  <a:blip r:embed="rId5"/>
                  <a:tile tx="0" ty="0" sx="100000" sy="100000" flip="none" algn="ctr"/>
                </a:blipFill>
                <a:latin typeface="+mn-lt"/>
                <a:ea typeface="+mn-ea"/>
                <a:cs typeface="+mn-ea"/>
                <a:sym typeface="+mn-lt"/>
              </a:rPr>
              <a:t>这里您的是标题</a:t>
            </a:r>
            <a:endParaRPr lang="en-US" altLang="zh-CN" sz="2400" b="1" dirty="0">
              <a:blipFill>
                <a:blip r:embed="rId5"/>
                <a:tile tx="0" ty="0" sx="100000" sy="100000" flip="none" algn="ctr"/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32431" y="4447529"/>
            <a:ext cx="5412268" cy="1335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用户可以在投影仪或者计算机上进行演示</a:t>
            </a:r>
            <a:endParaRPr lang="en-US" altLang="zh-CN" sz="1400" spc="6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也可以将演示文稿打印出来，制作成胶片</a:t>
            </a:r>
            <a:endParaRPr lang="en-US" altLang="zh-CN" sz="1400" spc="6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也可以将演示文稿打印出来，制作成胶片</a:t>
            </a:r>
            <a:endParaRPr lang="en-US" altLang="zh-CN" sz="1400" spc="6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79732" y="4447529"/>
            <a:ext cx="5412268" cy="1335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用户可以在投影仪或者计算机上进行演示</a:t>
            </a:r>
            <a:endParaRPr lang="en-US" altLang="zh-CN" sz="1400" spc="6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也可以将演示文稿打印出来，制作成胶片</a:t>
            </a:r>
            <a:endParaRPr lang="en-US" altLang="zh-CN" sz="1400" spc="6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也可以将演示文稿打印出来，制作成胶片</a:t>
            </a:r>
            <a:endParaRPr lang="en-US" altLang="zh-CN" sz="1400" spc="6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51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651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51"/>
                                </p:stCondLst>
                                <p:childTnLst>
                                  <p:par>
                                    <p:cTn id="38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51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303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7" grpId="0"/>
          <p:bldP spid="18" grpId="0"/>
          <p:bldP spid="19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51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651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51"/>
                                </p:stCondLst>
                                <p:childTnLst>
                                  <p:par>
                                    <p:cTn id="38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51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303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5" name="Freeform 16"/>
          <p:cNvSpPr>
            <a:spLocks noChangeArrowheads="1"/>
          </p:cNvSpPr>
          <p:nvPr/>
        </p:nvSpPr>
        <p:spPr bwMode="auto">
          <a:xfrm>
            <a:off x="9177641" y="2227869"/>
            <a:ext cx="355503" cy="411461"/>
          </a:xfrm>
          <a:custGeom>
            <a:avLst/>
            <a:gdLst>
              <a:gd name="T0" fmla="*/ 58106390 w 475"/>
              <a:gd name="T1" fmla="*/ 71207247 h 552"/>
              <a:gd name="T2" fmla="*/ 58106390 w 475"/>
              <a:gd name="T3" fmla="*/ 71207247 h 552"/>
              <a:gd name="T4" fmla="*/ 54327993 w 475"/>
              <a:gd name="T5" fmla="*/ 71207247 h 552"/>
              <a:gd name="T6" fmla="*/ 54327993 w 475"/>
              <a:gd name="T7" fmla="*/ 0 h 552"/>
              <a:gd name="T8" fmla="*/ 58106390 w 475"/>
              <a:gd name="T9" fmla="*/ 0 h 552"/>
              <a:gd name="T10" fmla="*/ 61754124 w 475"/>
              <a:gd name="T11" fmla="*/ 3618618 h 552"/>
              <a:gd name="T12" fmla="*/ 61754124 w 475"/>
              <a:gd name="T13" fmla="*/ 67588630 h 552"/>
              <a:gd name="T14" fmla="*/ 58106390 w 475"/>
              <a:gd name="T15" fmla="*/ 71207247 h 552"/>
              <a:gd name="T16" fmla="*/ 7426131 w 475"/>
              <a:gd name="T17" fmla="*/ 67588630 h 552"/>
              <a:gd name="T18" fmla="*/ 7426131 w 475"/>
              <a:gd name="T19" fmla="*/ 67588630 h 552"/>
              <a:gd name="T20" fmla="*/ 7426131 w 475"/>
              <a:gd name="T21" fmla="*/ 63970012 h 552"/>
              <a:gd name="T22" fmla="*/ 13809846 w 475"/>
              <a:gd name="T23" fmla="*/ 63970012 h 552"/>
              <a:gd name="T24" fmla="*/ 21235977 w 475"/>
              <a:gd name="T25" fmla="*/ 56603721 h 552"/>
              <a:gd name="T26" fmla="*/ 13809846 w 475"/>
              <a:gd name="T27" fmla="*/ 49237429 h 552"/>
              <a:gd name="T28" fmla="*/ 7426131 w 475"/>
              <a:gd name="T29" fmla="*/ 49237429 h 552"/>
              <a:gd name="T30" fmla="*/ 7426131 w 475"/>
              <a:gd name="T31" fmla="*/ 42905028 h 552"/>
              <a:gd name="T32" fmla="*/ 13809846 w 475"/>
              <a:gd name="T33" fmla="*/ 42905028 h 552"/>
              <a:gd name="T34" fmla="*/ 21235977 w 475"/>
              <a:gd name="T35" fmla="*/ 35539095 h 552"/>
              <a:gd name="T36" fmla="*/ 13809846 w 475"/>
              <a:gd name="T37" fmla="*/ 28301860 h 552"/>
              <a:gd name="T38" fmla="*/ 7426131 w 475"/>
              <a:gd name="T39" fmla="*/ 28301860 h 552"/>
              <a:gd name="T40" fmla="*/ 7426131 w 475"/>
              <a:gd name="T41" fmla="*/ 21840403 h 552"/>
              <a:gd name="T42" fmla="*/ 13809846 w 475"/>
              <a:gd name="T43" fmla="*/ 21840403 h 552"/>
              <a:gd name="T44" fmla="*/ 21235977 w 475"/>
              <a:gd name="T45" fmla="*/ 14603167 h 552"/>
              <a:gd name="T46" fmla="*/ 13809846 w 475"/>
              <a:gd name="T47" fmla="*/ 7236876 h 552"/>
              <a:gd name="T48" fmla="*/ 7426131 w 475"/>
              <a:gd name="T49" fmla="*/ 7236876 h 552"/>
              <a:gd name="T50" fmla="*/ 7426131 w 475"/>
              <a:gd name="T51" fmla="*/ 3618618 h 552"/>
              <a:gd name="T52" fmla="*/ 11074226 w 475"/>
              <a:gd name="T53" fmla="*/ 0 h 552"/>
              <a:gd name="T54" fmla="*/ 50680259 w 475"/>
              <a:gd name="T55" fmla="*/ 0 h 552"/>
              <a:gd name="T56" fmla="*/ 50680259 w 475"/>
              <a:gd name="T57" fmla="*/ 71207247 h 552"/>
              <a:gd name="T58" fmla="*/ 11074226 w 475"/>
              <a:gd name="T59" fmla="*/ 71207247 h 552"/>
              <a:gd name="T60" fmla="*/ 7426131 w 475"/>
              <a:gd name="T61" fmla="*/ 67588630 h 552"/>
              <a:gd name="T62" fmla="*/ 17588243 w 475"/>
              <a:gd name="T63" fmla="*/ 14603167 h 552"/>
              <a:gd name="T64" fmla="*/ 17588243 w 475"/>
              <a:gd name="T65" fmla="*/ 14603167 h 552"/>
              <a:gd name="T66" fmla="*/ 13809846 w 475"/>
              <a:gd name="T67" fmla="*/ 18221785 h 552"/>
              <a:gd name="T68" fmla="*/ 3778036 w 475"/>
              <a:gd name="T69" fmla="*/ 18221785 h 552"/>
              <a:gd name="T70" fmla="*/ 0 w 475"/>
              <a:gd name="T71" fmla="*/ 14603167 h 552"/>
              <a:gd name="T72" fmla="*/ 3778036 w 475"/>
              <a:gd name="T73" fmla="*/ 10984909 h 552"/>
              <a:gd name="T74" fmla="*/ 13809846 w 475"/>
              <a:gd name="T75" fmla="*/ 10984909 h 552"/>
              <a:gd name="T76" fmla="*/ 17588243 w 475"/>
              <a:gd name="T77" fmla="*/ 14603167 h 552"/>
              <a:gd name="T78" fmla="*/ 3778036 w 475"/>
              <a:gd name="T79" fmla="*/ 31920478 h 552"/>
              <a:gd name="T80" fmla="*/ 3778036 w 475"/>
              <a:gd name="T81" fmla="*/ 31920478 h 552"/>
              <a:gd name="T82" fmla="*/ 13809846 w 475"/>
              <a:gd name="T83" fmla="*/ 31920478 h 552"/>
              <a:gd name="T84" fmla="*/ 17588243 w 475"/>
              <a:gd name="T85" fmla="*/ 35539095 h 552"/>
              <a:gd name="T86" fmla="*/ 13809846 w 475"/>
              <a:gd name="T87" fmla="*/ 39286770 h 552"/>
              <a:gd name="T88" fmla="*/ 3778036 w 475"/>
              <a:gd name="T89" fmla="*/ 39286770 h 552"/>
              <a:gd name="T90" fmla="*/ 0 w 475"/>
              <a:gd name="T91" fmla="*/ 35539095 h 552"/>
              <a:gd name="T92" fmla="*/ 3778036 w 475"/>
              <a:gd name="T93" fmla="*/ 31920478 h 552"/>
              <a:gd name="T94" fmla="*/ 3778036 w 475"/>
              <a:gd name="T95" fmla="*/ 52985462 h 552"/>
              <a:gd name="T96" fmla="*/ 3778036 w 475"/>
              <a:gd name="T97" fmla="*/ 52985462 h 552"/>
              <a:gd name="T98" fmla="*/ 13809846 w 475"/>
              <a:gd name="T99" fmla="*/ 52985462 h 552"/>
              <a:gd name="T100" fmla="*/ 17588243 w 475"/>
              <a:gd name="T101" fmla="*/ 56603721 h 552"/>
              <a:gd name="T102" fmla="*/ 13809846 w 475"/>
              <a:gd name="T103" fmla="*/ 60222338 h 552"/>
              <a:gd name="T104" fmla="*/ 3778036 w 475"/>
              <a:gd name="T105" fmla="*/ 60222338 h 552"/>
              <a:gd name="T106" fmla="*/ 0 w 475"/>
              <a:gd name="T107" fmla="*/ 56603721 h 552"/>
              <a:gd name="T108" fmla="*/ 3778036 w 475"/>
              <a:gd name="T109" fmla="*/ 52985462 h 5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75" h="552">
                <a:moveTo>
                  <a:pt x="446" y="551"/>
                </a:moveTo>
                <a:lnTo>
                  <a:pt x="446" y="551"/>
                </a:lnTo>
                <a:cubicBezTo>
                  <a:pt x="417" y="551"/>
                  <a:pt x="417" y="551"/>
                  <a:pt x="417" y="551"/>
                </a:cubicBezTo>
                <a:cubicBezTo>
                  <a:pt x="417" y="0"/>
                  <a:pt x="417" y="0"/>
                  <a:pt x="417" y="0"/>
                </a:cubicBezTo>
                <a:cubicBezTo>
                  <a:pt x="446" y="0"/>
                  <a:pt x="446" y="0"/>
                  <a:pt x="446" y="0"/>
                </a:cubicBezTo>
                <a:cubicBezTo>
                  <a:pt x="460" y="0"/>
                  <a:pt x="474" y="14"/>
                  <a:pt x="474" y="28"/>
                </a:cubicBezTo>
                <a:cubicBezTo>
                  <a:pt x="474" y="523"/>
                  <a:pt x="474" y="523"/>
                  <a:pt x="474" y="523"/>
                </a:cubicBezTo>
                <a:cubicBezTo>
                  <a:pt x="474" y="537"/>
                  <a:pt x="460" y="551"/>
                  <a:pt x="446" y="551"/>
                </a:cubicBezTo>
                <a:close/>
                <a:moveTo>
                  <a:pt x="57" y="523"/>
                </a:moveTo>
                <a:lnTo>
                  <a:pt x="57" y="523"/>
                </a:lnTo>
                <a:cubicBezTo>
                  <a:pt x="57" y="495"/>
                  <a:pt x="57" y="495"/>
                  <a:pt x="57" y="495"/>
                </a:cubicBezTo>
                <a:cubicBezTo>
                  <a:pt x="106" y="495"/>
                  <a:pt x="106" y="495"/>
                  <a:pt x="106" y="495"/>
                </a:cubicBezTo>
                <a:cubicBezTo>
                  <a:pt x="135" y="495"/>
                  <a:pt x="163" y="466"/>
                  <a:pt x="163" y="438"/>
                </a:cubicBezTo>
                <a:cubicBezTo>
                  <a:pt x="163" y="403"/>
                  <a:pt x="135" y="381"/>
                  <a:pt x="106" y="381"/>
                </a:cubicBezTo>
                <a:cubicBezTo>
                  <a:pt x="57" y="381"/>
                  <a:pt x="57" y="381"/>
                  <a:pt x="57" y="381"/>
                </a:cubicBezTo>
                <a:cubicBezTo>
                  <a:pt x="57" y="332"/>
                  <a:pt x="57" y="332"/>
                  <a:pt x="57" y="332"/>
                </a:cubicBezTo>
                <a:cubicBezTo>
                  <a:pt x="106" y="332"/>
                  <a:pt x="106" y="332"/>
                  <a:pt x="106" y="332"/>
                </a:cubicBezTo>
                <a:cubicBezTo>
                  <a:pt x="135" y="332"/>
                  <a:pt x="163" y="304"/>
                  <a:pt x="163" y="275"/>
                </a:cubicBezTo>
                <a:cubicBezTo>
                  <a:pt x="163" y="247"/>
                  <a:pt x="135" y="219"/>
                  <a:pt x="106" y="219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106" y="169"/>
                  <a:pt x="106" y="169"/>
                  <a:pt x="106" y="169"/>
                </a:cubicBezTo>
                <a:cubicBezTo>
                  <a:pt x="135" y="169"/>
                  <a:pt x="163" y="148"/>
                  <a:pt x="163" y="113"/>
                </a:cubicBezTo>
                <a:cubicBezTo>
                  <a:pt x="163" y="85"/>
                  <a:pt x="135" y="56"/>
                  <a:pt x="106" y="56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28"/>
                  <a:pt x="57" y="28"/>
                  <a:pt x="57" y="28"/>
                </a:cubicBezTo>
                <a:cubicBezTo>
                  <a:pt x="57" y="14"/>
                  <a:pt x="71" y="0"/>
                  <a:pt x="85" y="0"/>
                </a:cubicBezTo>
                <a:cubicBezTo>
                  <a:pt x="389" y="0"/>
                  <a:pt x="389" y="0"/>
                  <a:pt x="389" y="0"/>
                </a:cubicBezTo>
                <a:cubicBezTo>
                  <a:pt x="389" y="551"/>
                  <a:pt x="389" y="551"/>
                  <a:pt x="389" y="551"/>
                </a:cubicBezTo>
                <a:cubicBezTo>
                  <a:pt x="85" y="551"/>
                  <a:pt x="85" y="551"/>
                  <a:pt x="85" y="551"/>
                </a:cubicBezTo>
                <a:cubicBezTo>
                  <a:pt x="71" y="551"/>
                  <a:pt x="57" y="537"/>
                  <a:pt x="57" y="52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35" y="134"/>
                  <a:pt x="120" y="141"/>
                  <a:pt x="106" y="141"/>
                </a:cubicBezTo>
                <a:cubicBezTo>
                  <a:pt x="29" y="141"/>
                  <a:pt x="29" y="141"/>
                  <a:pt x="29" y="141"/>
                </a:cubicBezTo>
                <a:cubicBezTo>
                  <a:pt x="15" y="141"/>
                  <a:pt x="0" y="134"/>
                  <a:pt x="0" y="113"/>
                </a:cubicBezTo>
                <a:cubicBezTo>
                  <a:pt x="0" y="99"/>
                  <a:pt x="15" y="85"/>
                  <a:pt x="29" y="85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20" y="85"/>
                  <a:pt x="135" y="99"/>
                  <a:pt x="135" y="113"/>
                </a:cubicBezTo>
                <a:close/>
                <a:moveTo>
                  <a:pt x="29" y="247"/>
                </a:moveTo>
                <a:lnTo>
                  <a:pt x="29" y="247"/>
                </a:lnTo>
                <a:cubicBezTo>
                  <a:pt x="106" y="247"/>
                  <a:pt x="106" y="247"/>
                  <a:pt x="106" y="247"/>
                </a:cubicBezTo>
                <a:cubicBezTo>
                  <a:pt x="120" y="247"/>
                  <a:pt x="135" y="261"/>
                  <a:pt x="135" y="275"/>
                </a:cubicBezTo>
                <a:cubicBezTo>
                  <a:pt x="135" y="290"/>
                  <a:pt x="120" y="304"/>
                  <a:pt x="106" y="304"/>
                </a:cubicBezTo>
                <a:cubicBezTo>
                  <a:pt x="29" y="304"/>
                  <a:pt x="29" y="304"/>
                  <a:pt x="29" y="304"/>
                </a:cubicBezTo>
                <a:cubicBezTo>
                  <a:pt x="15" y="304"/>
                  <a:pt x="0" y="290"/>
                  <a:pt x="0" y="275"/>
                </a:cubicBezTo>
                <a:cubicBezTo>
                  <a:pt x="0" y="261"/>
                  <a:pt x="15" y="247"/>
                  <a:pt x="29" y="247"/>
                </a:cubicBezTo>
                <a:close/>
                <a:moveTo>
                  <a:pt x="29" y="410"/>
                </a:moveTo>
                <a:lnTo>
                  <a:pt x="29" y="410"/>
                </a:lnTo>
                <a:cubicBezTo>
                  <a:pt x="106" y="410"/>
                  <a:pt x="106" y="410"/>
                  <a:pt x="106" y="410"/>
                </a:cubicBezTo>
                <a:cubicBezTo>
                  <a:pt x="120" y="410"/>
                  <a:pt x="135" y="417"/>
                  <a:pt x="135" y="438"/>
                </a:cubicBezTo>
                <a:cubicBezTo>
                  <a:pt x="135" y="452"/>
                  <a:pt x="120" y="466"/>
                  <a:pt x="106" y="466"/>
                </a:cubicBezTo>
                <a:cubicBezTo>
                  <a:pt x="29" y="466"/>
                  <a:pt x="29" y="466"/>
                  <a:pt x="29" y="466"/>
                </a:cubicBezTo>
                <a:cubicBezTo>
                  <a:pt x="15" y="466"/>
                  <a:pt x="0" y="452"/>
                  <a:pt x="0" y="438"/>
                </a:cubicBezTo>
                <a:cubicBezTo>
                  <a:pt x="0" y="417"/>
                  <a:pt x="15" y="410"/>
                  <a:pt x="29" y="4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Freeform 55"/>
          <p:cNvSpPr>
            <a:spLocks noChangeArrowheads="1"/>
          </p:cNvSpPr>
          <p:nvPr/>
        </p:nvSpPr>
        <p:spPr bwMode="auto">
          <a:xfrm>
            <a:off x="5872166" y="2200656"/>
            <a:ext cx="447668" cy="454253"/>
          </a:xfrm>
          <a:custGeom>
            <a:avLst/>
            <a:gdLst>
              <a:gd name="T0" fmla="*/ 73816246 w 601"/>
              <a:gd name="T1" fmla="*/ 78678142 h 609"/>
              <a:gd name="T2" fmla="*/ 73816246 w 601"/>
              <a:gd name="T3" fmla="*/ 78678142 h 609"/>
              <a:gd name="T4" fmla="*/ 3613541 w 601"/>
              <a:gd name="T5" fmla="*/ 78678142 h 609"/>
              <a:gd name="T6" fmla="*/ 0 w 601"/>
              <a:gd name="T7" fmla="*/ 75054951 h 609"/>
              <a:gd name="T8" fmla="*/ 0 w 601"/>
              <a:gd name="T9" fmla="*/ 13716829 h 609"/>
              <a:gd name="T10" fmla="*/ 3613541 w 601"/>
              <a:gd name="T11" fmla="*/ 10093638 h 609"/>
              <a:gd name="T12" fmla="*/ 10840264 w 601"/>
              <a:gd name="T13" fmla="*/ 10093638 h 609"/>
              <a:gd name="T14" fmla="*/ 10840264 w 601"/>
              <a:gd name="T15" fmla="*/ 13716829 h 609"/>
              <a:gd name="T16" fmla="*/ 19099426 w 601"/>
              <a:gd name="T17" fmla="*/ 21998871 h 609"/>
              <a:gd name="T18" fmla="*/ 27229624 w 601"/>
              <a:gd name="T19" fmla="*/ 13716829 h 609"/>
              <a:gd name="T20" fmla="*/ 27229624 w 601"/>
              <a:gd name="T21" fmla="*/ 10093638 h 609"/>
              <a:gd name="T22" fmla="*/ 49167722 w 601"/>
              <a:gd name="T23" fmla="*/ 10093638 h 609"/>
              <a:gd name="T24" fmla="*/ 49167722 w 601"/>
              <a:gd name="T25" fmla="*/ 13716829 h 609"/>
              <a:gd name="T26" fmla="*/ 58330360 w 601"/>
              <a:gd name="T27" fmla="*/ 21998871 h 609"/>
              <a:gd name="T28" fmla="*/ 66460558 w 601"/>
              <a:gd name="T29" fmla="*/ 13716829 h 609"/>
              <a:gd name="T30" fmla="*/ 66460558 w 601"/>
              <a:gd name="T31" fmla="*/ 10093638 h 609"/>
              <a:gd name="T32" fmla="*/ 73816246 w 601"/>
              <a:gd name="T33" fmla="*/ 10093638 h 609"/>
              <a:gd name="T34" fmla="*/ 77429787 w 601"/>
              <a:gd name="T35" fmla="*/ 13716829 h 609"/>
              <a:gd name="T36" fmla="*/ 77429787 w 601"/>
              <a:gd name="T37" fmla="*/ 75054951 h 609"/>
              <a:gd name="T38" fmla="*/ 73816246 w 601"/>
              <a:gd name="T39" fmla="*/ 78678142 h 609"/>
              <a:gd name="T40" fmla="*/ 70203064 w 601"/>
              <a:gd name="T41" fmla="*/ 29245613 h 609"/>
              <a:gd name="T42" fmla="*/ 70203064 w 601"/>
              <a:gd name="T43" fmla="*/ 29245613 h 609"/>
              <a:gd name="T44" fmla="*/ 7226723 w 601"/>
              <a:gd name="T45" fmla="*/ 29245613 h 609"/>
              <a:gd name="T46" fmla="*/ 7226723 w 601"/>
              <a:gd name="T47" fmla="*/ 71302258 h 609"/>
              <a:gd name="T48" fmla="*/ 70203064 w 601"/>
              <a:gd name="T49" fmla="*/ 71302258 h 609"/>
              <a:gd name="T50" fmla="*/ 70203064 w 601"/>
              <a:gd name="T51" fmla="*/ 29245613 h 609"/>
              <a:gd name="T52" fmla="*/ 26326149 w 601"/>
              <a:gd name="T53" fmla="*/ 46585633 h 609"/>
              <a:gd name="T54" fmla="*/ 26326149 w 601"/>
              <a:gd name="T55" fmla="*/ 46585633 h 609"/>
              <a:gd name="T56" fmla="*/ 29165180 w 601"/>
              <a:gd name="T57" fmla="*/ 47491791 h 609"/>
              <a:gd name="T58" fmla="*/ 34585312 w 601"/>
              <a:gd name="T59" fmla="*/ 53961878 h 609"/>
              <a:gd name="T60" fmla="*/ 49167722 w 601"/>
              <a:gd name="T61" fmla="*/ 39339251 h 609"/>
              <a:gd name="T62" fmla="*/ 51877788 w 601"/>
              <a:gd name="T63" fmla="*/ 38433453 h 609"/>
              <a:gd name="T64" fmla="*/ 55620295 w 601"/>
              <a:gd name="T65" fmla="*/ 42056644 h 609"/>
              <a:gd name="T66" fmla="*/ 54716819 w 601"/>
              <a:gd name="T67" fmla="*/ 43868240 h 609"/>
              <a:gd name="T68" fmla="*/ 37295378 w 601"/>
              <a:gd name="T69" fmla="*/ 61338122 h 609"/>
              <a:gd name="T70" fmla="*/ 34585312 w 601"/>
              <a:gd name="T71" fmla="*/ 62243920 h 609"/>
              <a:gd name="T72" fmla="*/ 32778721 w 601"/>
              <a:gd name="T73" fmla="*/ 61338122 h 609"/>
              <a:gd name="T74" fmla="*/ 23616083 w 601"/>
              <a:gd name="T75" fmla="*/ 53056080 h 609"/>
              <a:gd name="T76" fmla="*/ 22712608 w 601"/>
              <a:gd name="T77" fmla="*/ 50338687 h 609"/>
              <a:gd name="T78" fmla="*/ 26326149 w 601"/>
              <a:gd name="T79" fmla="*/ 46585633 h 609"/>
              <a:gd name="T80" fmla="*/ 58330360 w 601"/>
              <a:gd name="T81" fmla="*/ 17340380 h 609"/>
              <a:gd name="T82" fmla="*/ 58330360 w 601"/>
              <a:gd name="T83" fmla="*/ 17340380 h 609"/>
              <a:gd name="T84" fmla="*/ 54716819 w 601"/>
              <a:gd name="T85" fmla="*/ 13716829 h 609"/>
              <a:gd name="T86" fmla="*/ 54716819 w 601"/>
              <a:gd name="T87" fmla="*/ 3623191 h 609"/>
              <a:gd name="T88" fmla="*/ 58330360 w 601"/>
              <a:gd name="T89" fmla="*/ 0 h 609"/>
              <a:gd name="T90" fmla="*/ 61943901 w 601"/>
              <a:gd name="T91" fmla="*/ 3623191 h 609"/>
              <a:gd name="T92" fmla="*/ 61943901 w 601"/>
              <a:gd name="T93" fmla="*/ 13716829 h 609"/>
              <a:gd name="T94" fmla="*/ 58330360 w 601"/>
              <a:gd name="T95" fmla="*/ 17340380 h 609"/>
              <a:gd name="T96" fmla="*/ 19099426 w 601"/>
              <a:gd name="T97" fmla="*/ 17340380 h 609"/>
              <a:gd name="T98" fmla="*/ 19099426 w 601"/>
              <a:gd name="T99" fmla="*/ 17340380 h 609"/>
              <a:gd name="T100" fmla="*/ 15485886 w 601"/>
              <a:gd name="T101" fmla="*/ 13716829 h 609"/>
              <a:gd name="T102" fmla="*/ 15485886 w 601"/>
              <a:gd name="T103" fmla="*/ 3623191 h 609"/>
              <a:gd name="T104" fmla="*/ 19099426 w 601"/>
              <a:gd name="T105" fmla="*/ 0 h 609"/>
              <a:gd name="T106" fmla="*/ 22712608 w 601"/>
              <a:gd name="T107" fmla="*/ 3623191 h 609"/>
              <a:gd name="T108" fmla="*/ 22712608 w 601"/>
              <a:gd name="T109" fmla="*/ 13716829 h 609"/>
              <a:gd name="T110" fmla="*/ 19099426 w 601"/>
              <a:gd name="T111" fmla="*/ 17340380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1" h="609">
                <a:moveTo>
                  <a:pt x="572" y="608"/>
                </a:moveTo>
                <a:lnTo>
                  <a:pt x="572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7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7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13" y="170"/>
                  <a:pt x="148" y="170"/>
                </a:cubicBezTo>
                <a:cubicBezTo>
                  <a:pt x="183" y="170"/>
                  <a:pt x="211" y="141"/>
                  <a:pt x="211" y="106"/>
                </a:cubicBezTo>
                <a:cubicBezTo>
                  <a:pt x="211" y="78"/>
                  <a:pt x="211" y="78"/>
                  <a:pt x="211" y="78"/>
                </a:cubicBezTo>
                <a:cubicBezTo>
                  <a:pt x="381" y="78"/>
                  <a:pt x="381" y="78"/>
                  <a:pt x="381" y="78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41"/>
                  <a:pt x="417" y="170"/>
                  <a:pt x="452" y="170"/>
                </a:cubicBezTo>
                <a:cubicBezTo>
                  <a:pt x="487" y="170"/>
                  <a:pt x="515" y="141"/>
                  <a:pt x="515" y="106"/>
                </a:cubicBezTo>
                <a:cubicBezTo>
                  <a:pt x="515" y="78"/>
                  <a:pt x="515" y="78"/>
                  <a:pt x="515" y="78"/>
                </a:cubicBezTo>
                <a:cubicBezTo>
                  <a:pt x="572" y="78"/>
                  <a:pt x="572" y="78"/>
                  <a:pt x="572" y="78"/>
                </a:cubicBezTo>
                <a:cubicBezTo>
                  <a:pt x="586" y="78"/>
                  <a:pt x="600" y="92"/>
                  <a:pt x="600" y="106"/>
                </a:cubicBezTo>
                <a:cubicBezTo>
                  <a:pt x="600" y="580"/>
                  <a:pt x="600" y="580"/>
                  <a:pt x="600" y="580"/>
                </a:cubicBezTo>
                <a:cubicBezTo>
                  <a:pt x="600" y="594"/>
                  <a:pt x="586" y="608"/>
                  <a:pt x="572" y="608"/>
                </a:cubicBezTo>
                <a:close/>
                <a:moveTo>
                  <a:pt x="544" y="226"/>
                </a:moveTo>
                <a:lnTo>
                  <a:pt x="544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44" y="551"/>
                  <a:pt x="544" y="551"/>
                  <a:pt x="544" y="551"/>
                </a:cubicBezTo>
                <a:lnTo>
                  <a:pt x="544" y="226"/>
                </a:lnTo>
                <a:close/>
                <a:moveTo>
                  <a:pt x="204" y="360"/>
                </a:moveTo>
                <a:lnTo>
                  <a:pt x="204" y="360"/>
                </a:lnTo>
                <a:cubicBezTo>
                  <a:pt x="211" y="360"/>
                  <a:pt x="219" y="360"/>
                  <a:pt x="226" y="367"/>
                </a:cubicBezTo>
                <a:cubicBezTo>
                  <a:pt x="268" y="417"/>
                  <a:pt x="268" y="417"/>
                  <a:pt x="268" y="417"/>
                </a:cubicBezTo>
                <a:cubicBezTo>
                  <a:pt x="381" y="304"/>
                  <a:pt x="381" y="304"/>
                  <a:pt x="381" y="304"/>
                </a:cubicBezTo>
                <a:cubicBezTo>
                  <a:pt x="388" y="297"/>
                  <a:pt x="395" y="297"/>
                  <a:pt x="402" y="297"/>
                </a:cubicBezTo>
                <a:cubicBezTo>
                  <a:pt x="417" y="297"/>
                  <a:pt x="431" y="304"/>
                  <a:pt x="431" y="325"/>
                </a:cubicBezTo>
                <a:cubicBezTo>
                  <a:pt x="431" y="332"/>
                  <a:pt x="431" y="339"/>
                  <a:pt x="424" y="339"/>
                </a:cubicBezTo>
                <a:cubicBezTo>
                  <a:pt x="289" y="474"/>
                  <a:pt x="289" y="474"/>
                  <a:pt x="289" y="474"/>
                </a:cubicBezTo>
                <a:cubicBezTo>
                  <a:pt x="282" y="481"/>
                  <a:pt x="275" y="481"/>
                  <a:pt x="268" y="481"/>
                </a:cubicBezTo>
                <a:cubicBezTo>
                  <a:pt x="261" y="481"/>
                  <a:pt x="254" y="481"/>
                  <a:pt x="254" y="474"/>
                </a:cubicBezTo>
                <a:cubicBezTo>
                  <a:pt x="183" y="410"/>
                  <a:pt x="183" y="410"/>
                  <a:pt x="183" y="410"/>
                </a:cubicBezTo>
                <a:cubicBezTo>
                  <a:pt x="176" y="403"/>
                  <a:pt x="176" y="396"/>
                  <a:pt x="176" y="389"/>
                </a:cubicBezTo>
                <a:cubicBezTo>
                  <a:pt x="176" y="375"/>
                  <a:pt x="190" y="360"/>
                  <a:pt x="204" y="360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1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1" y="0"/>
                  <a:pt x="452" y="0"/>
                </a:cubicBezTo>
                <a:cubicBezTo>
                  <a:pt x="466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66" y="134"/>
                  <a:pt x="452" y="134"/>
                </a:cubicBezTo>
                <a:close/>
                <a:moveTo>
                  <a:pt x="148" y="134"/>
                </a:moveTo>
                <a:lnTo>
                  <a:pt x="148" y="134"/>
                </a:lnTo>
                <a:cubicBezTo>
                  <a:pt x="134" y="134"/>
                  <a:pt x="120" y="120"/>
                  <a:pt x="120" y="106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14"/>
                  <a:pt x="134" y="0"/>
                  <a:pt x="148" y="0"/>
                </a:cubicBezTo>
                <a:cubicBezTo>
                  <a:pt x="162" y="0"/>
                  <a:pt x="176" y="14"/>
                  <a:pt x="176" y="28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176" y="120"/>
                  <a:pt x="162" y="134"/>
                  <a:pt x="148" y="13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Freeform 59"/>
          <p:cNvSpPr>
            <a:spLocks noChangeArrowheads="1"/>
          </p:cNvSpPr>
          <p:nvPr/>
        </p:nvSpPr>
        <p:spPr bwMode="auto">
          <a:xfrm>
            <a:off x="2619356" y="2200656"/>
            <a:ext cx="434501" cy="454253"/>
          </a:xfrm>
          <a:custGeom>
            <a:avLst/>
            <a:gdLst>
              <a:gd name="T0" fmla="*/ 73627430 w 581"/>
              <a:gd name="T1" fmla="*/ 67678707 h 609"/>
              <a:gd name="T2" fmla="*/ 61659637 w 581"/>
              <a:gd name="T3" fmla="*/ 78678142 h 609"/>
              <a:gd name="T4" fmla="*/ 54244957 w 581"/>
              <a:gd name="T5" fmla="*/ 72208055 h 609"/>
              <a:gd name="T6" fmla="*/ 57106883 w 581"/>
              <a:gd name="T7" fmla="*/ 65867111 h 609"/>
              <a:gd name="T8" fmla="*/ 61659637 w 581"/>
              <a:gd name="T9" fmla="*/ 69490662 h 609"/>
              <a:gd name="T10" fmla="*/ 71806401 w 581"/>
              <a:gd name="T11" fmla="*/ 61338122 h 609"/>
              <a:gd name="T12" fmla="*/ 73627430 w 581"/>
              <a:gd name="T13" fmla="*/ 67678707 h 609"/>
              <a:gd name="T14" fmla="*/ 61659637 w 581"/>
              <a:gd name="T15" fmla="*/ 64055516 h 609"/>
              <a:gd name="T16" fmla="*/ 49691843 w 581"/>
              <a:gd name="T17" fmla="*/ 69490662 h 609"/>
              <a:gd name="T18" fmla="*/ 51513233 w 581"/>
              <a:gd name="T19" fmla="*/ 75054951 h 609"/>
              <a:gd name="T20" fmla="*/ 3772261 w 581"/>
              <a:gd name="T21" fmla="*/ 78678142 h 609"/>
              <a:gd name="T22" fmla="*/ 0 w 581"/>
              <a:gd name="T23" fmla="*/ 10999436 h 609"/>
              <a:gd name="T24" fmla="*/ 10146404 w 581"/>
              <a:gd name="T25" fmla="*/ 7246742 h 609"/>
              <a:gd name="T26" fmla="*/ 17561444 w 581"/>
              <a:gd name="T27" fmla="*/ 18246178 h 609"/>
              <a:gd name="T28" fmla="*/ 24845922 w 581"/>
              <a:gd name="T29" fmla="*/ 7246742 h 609"/>
              <a:gd name="T30" fmla="*/ 28488341 w 581"/>
              <a:gd name="T31" fmla="*/ 10999436 h 609"/>
              <a:gd name="T32" fmla="*/ 43318061 w 581"/>
              <a:gd name="T33" fmla="*/ 10999436 h 609"/>
              <a:gd name="T34" fmla="*/ 46960119 w 581"/>
              <a:gd name="T35" fmla="*/ 7246742 h 609"/>
              <a:gd name="T36" fmla="*/ 54244957 w 581"/>
              <a:gd name="T37" fmla="*/ 18246178 h 609"/>
              <a:gd name="T38" fmla="*/ 61659637 w 581"/>
              <a:gd name="T39" fmla="*/ 7246742 h 609"/>
              <a:gd name="T40" fmla="*/ 71806401 w 581"/>
              <a:gd name="T41" fmla="*/ 10999436 h 609"/>
              <a:gd name="T42" fmla="*/ 66212751 w 581"/>
              <a:gd name="T43" fmla="*/ 59526167 h 609"/>
              <a:gd name="T44" fmla="*/ 10146404 w 581"/>
              <a:gd name="T45" fmla="*/ 63149718 h 609"/>
              <a:gd name="T46" fmla="*/ 12878128 w 581"/>
              <a:gd name="T47" fmla="*/ 65867111 h 609"/>
              <a:gd name="T48" fmla="*/ 39545439 w 581"/>
              <a:gd name="T49" fmla="*/ 63149718 h 609"/>
              <a:gd name="T50" fmla="*/ 39545439 w 581"/>
              <a:gd name="T51" fmla="*/ 63149718 h 609"/>
              <a:gd name="T52" fmla="*/ 39545439 w 581"/>
              <a:gd name="T53" fmla="*/ 63149718 h 609"/>
              <a:gd name="T54" fmla="*/ 12878128 w 581"/>
              <a:gd name="T55" fmla="*/ 60431965 h 609"/>
              <a:gd name="T56" fmla="*/ 58017218 w 581"/>
              <a:gd name="T57" fmla="*/ 28339815 h 609"/>
              <a:gd name="T58" fmla="*/ 13788823 w 581"/>
              <a:gd name="T59" fmla="*/ 28339815 h 609"/>
              <a:gd name="T60" fmla="*/ 13788823 w 581"/>
              <a:gd name="T61" fmla="*/ 35715700 h 609"/>
              <a:gd name="T62" fmla="*/ 61659637 w 581"/>
              <a:gd name="T63" fmla="*/ 31963007 h 609"/>
              <a:gd name="T64" fmla="*/ 58017218 w 581"/>
              <a:gd name="T65" fmla="*/ 43868240 h 609"/>
              <a:gd name="T66" fmla="*/ 35903020 w 581"/>
              <a:gd name="T67" fmla="*/ 43868240 h 609"/>
              <a:gd name="T68" fmla="*/ 13788823 w 581"/>
              <a:gd name="T69" fmla="*/ 43868240 h 609"/>
              <a:gd name="T70" fmla="*/ 13788823 w 581"/>
              <a:gd name="T71" fmla="*/ 51244484 h 609"/>
              <a:gd name="T72" fmla="*/ 35903020 w 581"/>
              <a:gd name="T73" fmla="*/ 51244484 h 609"/>
              <a:gd name="T74" fmla="*/ 61659637 w 581"/>
              <a:gd name="T75" fmla="*/ 47491791 h 609"/>
              <a:gd name="T76" fmla="*/ 54244957 w 581"/>
              <a:gd name="T77" fmla="*/ 14622627 h 609"/>
              <a:gd name="T78" fmla="*/ 50602538 w 581"/>
              <a:gd name="T79" fmla="*/ 10999436 h 609"/>
              <a:gd name="T80" fmla="*/ 54244957 w 581"/>
              <a:gd name="T81" fmla="*/ 0 h 609"/>
              <a:gd name="T82" fmla="*/ 58017218 w 581"/>
              <a:gd name="T83" fmla="*/ 10999436 h 609"/>
              <a:gd name="T84" fmla="*/ 35903020 w 581"/>
              <a:gd name="T85" fmla="*/ 14622627 h 609"/>
              <a:gd name="T86" fmla="*/ 32260601 w 581"/>
              <a:gd name="T87" fmla="*/ 10999436 h 609"/>
              <a:gd name="T88" fmla="*/ 35903020 w 581"/>
              <a:gd name="T89" fmla="*/ 0 h 609"/>
              <a:gd name="T90" fmla="*/ 39545439 w 581"/>
              <a:gd name="T91" fmla="*/ 10999436 h 609"/>
              <a:gd name="T92" fmla="*/ 17561444 w 581"/>
              <a:gd name="T93" fmla="*/ 14622627 h 609"/>
              <a:gd name="T94" fmla="*/ 13788823 w 581"/>
              <a:gd name="T95" fmla="*/ 10999436 h 609"/>
              <a:gd name="T96" fmla="*/ 17561444 w 581"/>
              <a:gd name="T97" fmla="*/ 0 h 609"/>
              <a:gd name="T98" fmla="*/ 21203502 w 581"/>
              <a:gd name="T99" fmla="*/ 10999436 h 6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581" h="609">
                <a:moveTo>
                  <a:pt x="566" y="523"/>
                </a:moveTo>
                <a:lnTo>
                  <a:pt x="566" y="523"/>
                </a:lnTo>
                <a:cubicBezTo>
                  <a:pt x="495" y="594"/>
                  <a:pt x="495" y="594"/>
                  <a:pt x="495" y="594"/>
                </a:cubicBezTo>
                <a:cubicBezTo>
                  <a:pt x="488" y="601"/>
                  <a:pt x="481" y="608"/>
                  <a:pt x="474" y="608"/>
                </a:cubicBezTo>
                <a:cubicBezTo>
                  <a:pt x="467" y="608"/>
                  <a:pt x="460" y="601"/>
                  <a:pt x="453" y="594"/>
                </a:cubicBezTo>
                <a:cubicBezTo>
                  <a:pt x="417" y="558"/>
                  <a:pt x="417" y="558"/>
                  <a:pt x="417" y="558"/>
                </a:cubicBezTo>
                <a:cubicBezTo>
                  <a:pt x="410" y="551"/>
                  <a:pt x="410" y="544"/>
                  <a:pt x="410" y="537"/>
                </a:cubicBezTo>
                <a:cubicBezTo>
                  <a:pt x="410" y="523"/>
                  <a:pt x="417" y="509"/>
                  <a:pt x="439" y="509"/>
                </a:cubicBezTo>
                <a:cubicBezTo>
                  <a:pt x="446" y="509"/>
                  <a:pt x="453" y="516"/>
                  <a:pt x="453" y="523"/>
                </a:cubicBezTo>
                <a:cubicBezTo>
                  <a:pt x="474" y="537"/>
                  <a:pt x="474" y="537"/>
                  <a:pt x="474" y="537"/>
                </a:cubicBezTo>
                <a:cubicBezTo>
                  <a:pt x="530" y="481"/>
                  <a:pt x="530" y="481"/>
                  <a:pt x="530" y="481"/>
                </a:cubicBezTo>
                <a:cubicBezTo>
                  <a:pt x="537" y="474"/>
                  <a:pt x="545" y="474"/>
                  <a:pt x="552" y="474"/>
                </a:cubicBezTo>
                <a:cubicBezTo>
                  <a:pt x="566" y="474"/>
                  <a:pt x="580" y="488"/>
                  <a:pt x="580" y="502"/>
                </a:cubicBezTo>
                <a:cubicBezTo>
                  <a:pt x="580" y="509"/>
                  <a:pt x="573" y="516"/>
                  <a:pt x="566" y="523"/>
                </a:cubicBezTo>
                <a:close/>
                <a:moveTo>
                  <a:pt x="474" y="495"/>
                </a:moveTo>
                <a:lnTo>
                  <a:pt x="474" y="495"/>
                </a:lnTo>
                <a:cubicBezTo>
                  <a:pt x="467" y="488"/>
                  <a:pt x="453" y="481"/>
                  <a:pt x="439" y="481"/>
                </a:cubicBezTo>
                <a:cubicBezTo>
                  <a:pt x="403" y="481"/>
                  <a:pt x="382" y="509"/>
                  <a:pt x="382" y="537"/>
                </a:cubicBezTo>
                <a:cubicBezTo>
                  <a:pt x="382" y="558"/>
                  <a:pt x="389" y="573"/>
                  <a:pt x="396" y="580"/>
                </a:cubicBezTo>
                <a:cubicBezTo>
                  <a:pt x="424" y="608"/>
                  <a:pt x="424" y="608"/>
                  <a:pt x="424" y="608"/>
                </a:cubicBezTo>
                <a:cubicBezTo>
                  <a:pt x="29" y="608"/>
                  <a:pt x="29" y="608"/>
                  <a:pt x="29" y="608"/>
                </a:cubicBezTo>
                <a:cubicBezTo>
                  <a:pt x="15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5" y="56"/>
                  <a:pt x="29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120"/>
                  <a:pt x="106" y="141"/>
                  <a:pt x="135" y="141"/>
                </a:cubicBezTo>
                <a:cubicBezTo>
                  <a:pt x="163" y="141"/>
                  <a:pt x="191" y="120"/>
                  <a:pt x="191" y="85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8" y="141"/>
                  <a:pt x="276" y="141"/>
                </a:cubicBezTo>
                <a:cubicBezTo>
                  <a:pt x="304" y="141"/>
                  <a:pt x="333" y="120"/>
                  <a:pt x="333" y="85"/>
                </a:cubicBezTo>
                <a:cubicBezTo>
                  <a:pt x="333" y="56"/>
                  <a:pt x="333" y="56"/>
                  <a:pt x="333" y="56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1" y="85"/>
                  <a:pt x="361" y="85"/>
                  <a:pt x="361" y="85"/>
                </a:cubicBezTo>
                <a:cubicBezTo>
                  <a:pt x="361" y="120"/>
                  <a:pt x="389" y="141"/>
                  <a:pt x="417" y="141"/>
                </a:cubicBezTo>
                <a:cubicBezTo>
                  <a:pt x="446" y="141"/>
                  <a:pt x="474" y="120"/>
                  <a:pt x="474" y="85"/>
                </a:cubicBezTo>
                <a:cubicBezTo>
                  <a:pt x="474" y="56"/>
                  <a:pt x="474" y="56"/>
                  <a:pt x="474" y="56"/>
                </a:cubicBezTo>
                <a:cubicBezTo>
                  <a:pt x="523" y="56"/>
                  <a:pt x="523" y="56"/>
                  <a:pt x="523" y="56"/>
                </a:cubicBezTo>
                <a:cubicBezTo>
                  <a:pt x="537" y="56"/>
                  <a:pt x="552" y="71"/>
                  <a:pt x="552" y="85"/>
                </a:cubicBezTo>
                <a:cubicBezTo>
                  <a:pt x="552" y="445"/>
                  <a:pt x="552" y="445"/>
                  <a:pt x="552" y="445"/>
                </a:cubicBezTo>
                <a:cubicBezTo>
                  <a:pt x="530" y="445"/>
                  <a:pt x="516" y="452"/>
                  <a:pt x="509" y="460"/>
                </a:cubicBezTo>
                <a:lnTo>
                  <a:pt x="474" y="495"/>
                </a:lnTo>
                <a:close/>
                <a:moveTo>
                  <a:pt x="78" y="488"/>
                </a:moveTo>
                <a:lnTo>
                  <a:pt x="78" y="488"/>
                </a:lnTo>
                <a:cubicBezTo>
                  <a:pt x="78" y="502"/>
                  <a:pt x="85" y="509"/>
                  <a:pt x="99" y="509"/>
                </a:cubicBezTo>
                <a:cubicBezTo>
                  <a:pt x="283" y="509"/>
                  <a:pt x="283" y="509"/>
                  <a:pt x="283" y="509"/>
                </a:cubicBezTo>
                <a:cubicBezTo>
                  <a:pt x="297" y="509"/>
                  <a:pt x="304" y="502"/>
                  <a:pt x="304" y="488"/>
                </a:cubicBezTo>
                <a:cubicBezTo>
                  <a:pt x="304" y="474"/>
                  <a:pt x="297" y="467"/>
                  <a:pt x="283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5" y="467"/>
                  <a:pt x="78" y="474"/>
                  <a:pt x="78" y="488"/>
                </a:cubicBezTo>
                <a:close/>
                <a:moveTo>
                  <a:pt x="446" y="219"/>
                </a:moveTo>
                <a:lnTo>
                  <a:pt x="446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92" y="219"/>
                  <a:pt x="78" y="233"/>
                  <a:pt x="78" y="247"/>
                </a:cubicBezTo>
                <a:cubicBezTo>
                  <a:pt x="78" y="262"/>
                  <a:pt x="92" y="276"/>
                  <a:pt x="106" y="276"/>
                </a:cubicBezTo>
                <a:cubicBezTo>
                  <a:pt x="446" y="276"/>
                  <a:pt x="446" y="276"/>
                  <a:pt x="446" y="276"/>
                </a:cubicBezTo>
                <a:cubicBezTo>
                  <a:pt x="460" y="276"/>
                  <a:pt x="474" y="262"/>
                  <a:pt x="474" y="247"/>
                </a:cubicBezTo>
                <a:cubicBezTo>
                  <a:pt x="474" y="233"/>
                  <a:pt x="460" y="219"/>
                  <a:pt x="446" y="219"/>
                </a:cubicBezTo>
                <a:close/>
                <a:moveTo>
                  <a:pt x="446" y="339"/>
                </a:moveTo>
                <a:lnTo>
                  <a:pt x="446" y="339"/>
                </a:lnTo>
                <a:cubicBezTo>
                  <a:pt x="276" y="339"/>
                  <a:pt x="276" y="339"/>
                  <a:pt x="276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92" y="339"/>
                  <a:pt x="78" y="353"/>
                  <a:pt x="78" y="367"/>
                </a:cubicBezTo>
                <a:cubicBezTo>
                  <a:pt x="78" y="389"/>
                  <a:pt x="92" y="396"/>
                  <a:pt x="106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76" y="396"/>
                  <a:pt x="276" y="396"/>
                  <a:pt x="276" y="396"/>
                </a:cubicBezTo>
                <a:cubicBezTo>
                  <a:pt x="446" y="396"/>
                  <a:pt x="446" y="396"/>
                  <a:pt x="446" y="396"/>
                </a:cubicBezTo>
                <a:cubicBezTo>
                  <a:pt x="460" y="396"/>
                  <a:pt x="474" y="389"/>
                  <a:pt x="474" y="367"/>
                </a:cubicBezTo>
                <a:cubicBezTo>
                  <a:pt x="474" y="353"/>
                  <a:pt x="460" y="339"/>
                  <a:pt x="446" y="33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403" y="113"/>
                  <a:pt x="389" y="106"/>
                  <a:pt x="389" y="85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4"/>
                  <a:pt x="403" y="0"/>
                  <a:pt x="417" y="0"/>
                </a:cubicBezTo>
                <a:cubicBezTo>
                  <a:pt x="431" y="0"/>
                  <a:pt x="446" y="14"/>
                  <a:pt x="446" y="28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106"/>
                  <a:pt x="431" y="113"/>
                  <a:pt x="417" y="113"/>
                </a:cubicBezTo>
                <a:close/>
                <a:moveTo>
                  <a:pt x="276" y="113"/>
                </a:moveTo>
                <a:lnTo>
                  <a:pt x="276" y="113"/>
                </a:lnTo>
                <a:cubicBezTo>
                  <a:pt x="262" y="113"/>
                  <a:pt x="248" y="106"/>
                  <a:pt x="248" y="85"/>
                </a:cubicBezTo>
                <a:cubicBezTo>
                  <a:pt x="248" y="28"/>
                  <a:pt x="248" y="28"/>
                  <a:pt x="248" y="28"/>
                </a:cubicBezTo>
                <a:cubicBezTo>
                  <a:pt x="248" y="14"/>
                  <a:pt x="262" y="0"/>
                  <a:pt x="276" y="0"/>
                </a:cubicBezTo>
                <a:cubicBezTo>
                  <a:pt x="290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90" y="113"/>
                  <a:pt x="276" y="11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21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21" y="0"/>
                  <a:pt x="135" y="0"/>
                </a:cubicBezTo>
                <a:cubicBezTo>
                  <a:pt x="149" y="0"/>
                  <a:pt x="163" y="14"/>
                  <a:pt x="163" y="28"/>
                </a:cubicBezTo>
                <a:cubicBezTo>
                  <a:pt x="163" y="85"/>
                  <a:pt x="163" y="85"/>
                  <a:pt x="163" y="85"/>
                </a:cubicBezTo>
                <a:cubicBezTo>
                  <a:pt x="163" y="106"/>
                  <a:pt x="149" y="113"/>
                  <a:pt x="135" y="1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Text Placeholder 4"/>
          <p:cNvSpPr txBox="1"/>
          <p:nvPr/>
        </p:nvSpPr>
        <p:spPr>
          <a:xfrm>
            <a:off x="1321707" y="3507367"/>
            <a:ext cx="3029800" cy="977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>
              <a:lnSpc>
                <a:spcPct val="150000"/>
              </a:lnSpc>
              <a:spcBef>
                <a:spcPct val="20000"/>
              </a:spcBef>
              <a:buNone/>
              <a:defRPr/>
            </a:pPr>
            <a:r>
              <a:rPr lang="zh-CN" altLang="en-US" sz="1200" spc="300" dirty="0">
                <a:solidFill>
                  <a:schemeClr val="tx1">
                    <a:alpha val="60000"/>
                  </a:schemeClr>
                </a:solidFill>
                <a:latin typeface="Montserrat Light" panose="00000400000000000000" pitchFamily="50" charset="0"/>
                <a:cs typeface="Open Sans Light"/>
              </a:rPr>
              <a:t>请替换文字内容，修改文字内容，也可以直接复制你的内容到此。</a:t>
            </a:r>
            <a:endParaRPr lang="zh-CN" altLang="en-US" sz="1200" spc="300" dirty="0">
              <a:solidFill>
                <a:schemeClr val="tx1">
                  <a:alpha val="60000"/>
                </a:schemeClr>
              </a:solidFill>
              <a:latin typeface="Montserrat Light" panose="00000400000000000000" pitchFamily="50" charset="0"/>
              <a:cs typeface="Open Sans Light"/>
            </a:endParaRPr>
          </a:p>
        </p:txBody>
      </p:sp>
      <p:sp>
        <p:nvSpPr>
          <p:cNvPr id="11" name="Text Placeholder 4"/>
          <p:cNvSpPr txBox="1"/>
          <p:nvPr/>
        </p:nvSpPr>
        <p:spPr>
          <a:xfrm>
            <a:off x="4581100" y="3507367"/>
            <a:ext cx="3029800" cy="977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>
              <a:lnSpc>
                <a:spcPct val="150000"/>
              </a:lnSpc>
              <a:spcBef>
                <a:spcPct val="20000"/>
              </a:spcBef>
              <a:buNone/>
              <a:defRPr/>
            </a:pPr>
            <a:r>
              <a:rPr lang="zh-CN" altLang="en-US" sz="1200" spc="300" dirty="0">
                <a:solidFill>
                  <a:schemeClr val="tx1">
                    <a:alpha val="60000"/>
                  </a:schemeClr>
                </a:solidFill>
                <a:latin typeface="Montserrat Light" panose="00000400000000000000" pitchFamily="50" charset="0"/>
                <a:cs typeface="Open Sans Light"/>
              </a:rPr>
              <a:t>请替换文字内容，修改文字内容，也可以直接复制你的内容到此。</a:t>
            </a:r>
            <a:endParaRPr lang="zh-CN" altLang="en-US" sz="1200" spc="300" dirty="0">
              <a:solidFill>
                <a:schemeClr val="tx1">
                  <a:alpha val="60000"/>
                </a:schemeClr>
              </a:solidFill>
              <a:latin typeface="Montserrat Light" panose="00000400000000000000" pitchFamily="50" charset="0"/>
              <a:cs typeface="Open Sans Light"/>
            </a:endParaRPr>
          </a:p>
        </p:txBody>
      </p:sp>
      <p:sp>
        <p:nvSpPr>
          <p:cNvPr id="12" name="Text Placeholder 4"/>
          <p:cNvSpPr txBox="1"/>
          <p:nvPr/>
        </p:nvSpPr>
        <p:spPr>
          <a:xfrm>
            <a:off x="7840493" y="3507367"/>
            <a:ext cx="3029800" cy="977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>
              <a:lnSpc>
                <a:spcPct val="150000"/>
              </a:lnSpc>
              <a:spcBef>
                <a:spcPct val="20000"/>
              </a:spcBef>
              <a:buNone/>
              <a:defRPr/>
            </a:pPr>
            <a:r>
              <a:rPr lang="zh-CN" altLang="en-US" sz="1200" spc="300" dirty="0">
                <a:solidFill>
                  <a:schemeClr val="tx1">
                    <a:alpha val="60000"/>
                  </a:schemeClr>
                </a:solidFill>
                <a:latin typeface="Montserrat Light" panose="00000400000000000000" pitchFamily="50" charset="0"/>
                <a:cs typeface="Open Sans Light"/>
              </a:rPr>
              <a:t>请替换文字内容，修改文字内容，也可以直接复制你的内容到此。</a:t>
            </a:r>
            <a:endParaRPr lang="zh-CN" altLang="en-US" sz="1200" spc="300" dirty="0">
              <a:solidFill>
                <a:schemeClr val="tx1">
                  <a:alpha val="60000"/>
                </a:schemeClr>
              </a:solidFill>
              <a:latin typeface="Montserrat Light" panose="00000400000000000000" pitchFamily="50" charset="0"/>
              <a:cs typeface="Open Sans Light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2128720" y="295844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rPr>
              <a:t>Subtitle Here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HelveticaNeue medium" panose="00000400000000000000" pitchFamily="2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5388114" y="295844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rPr>
              <a:t>Subtitle Here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HelveticaNeue medium" panose="00000400000000000000" pitchFamily="2" charset="0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8647508" y="295844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rPr>
              <a:t>Subtitle Here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HelveticaNeue medium" panose="00000400000000000000" pitchFamily="2" charset="0"/>
            </a:endParaRPr>
          </a:p>
        </p:txBody>
      </p:sp>
      <p:sp>
        <p:nvSpPr>
          <p:cNvPr id="16" name="Rectangle: Rounded Corners 17"/>
          <p:cNvSpPr/>
          <p:nvPr/>
        </p:nvSpPr>
        <p:spPr>
          <a:xfrm>
            <a:off x="5952000" y="3363937"/>
            <a:ext cx="288000" cy="45719"/>
          </a:xfrm>
          <a:prstGeom prst="roundRect">
            <a:avLst>
              <a:gd name="adj" fmla="val 1232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0" scaled="0"/>
              </a:gradFill>
            </a:endParaRPr>
          </a:p>
        </p:txBody>
      </p:sp>
      <p:sp>
        <p:nvSpPr>
          <p:cNvPr id="17" name="Rectangle: Rounded Corners 18"/>
          <p:cNvSpPr/>
          <p:nvPr/>
        </p:nvSpPr>
        <p:spPr>
          <a:xfrm>
            <a:off x="2692606" y="3363937"/>
            <a:ext cx="288000" cy="45719"/>
          </a:xfrm>
          <a:prstGeom prst="roundRect">
            <a:avLst>
              <a:gd name="adj" fmla="val 12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0" scaled="0"/>
              </a:gradFill>
            </a:endParaRPr>
          </a:p>
        </p:txBody>
      </p:sp>
      <p:sp>
        <p:nvSpPr>
          <p:cNvPr id="18" name="Rectangle: Rounded Corners 19"/>
          <p:cNvSpPr/>
          <p:nvPr/>
        </p:nvSpPr>
        <p:spPr>
          <a:xfrm>
            <a:off x="9211392" y="3363937"/>
            <a:ext cx="288000" cy="45719"/>
          </a:xfrm>
          <a:prstGeom prst="roundRect">
            <a:avLst>
              <a:gd name="adj" fmla="val 12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0" scaled="0"/>
              </a:gradFill>
            </a:endParaRPr>
          </a:p>
        </p:txBody>
      </p:sp>
      <p:grpSp>
        <p:nvGrpSpPr>
          <p:cNvPr id="19" name="Group 23"/>
          <p:cNvGrpSpPr/>
          <p:nvPr/>
        </p:nvGrpSpPr>
        <p:grpSpPr>
          <a:xfrm>
            <a:off x="1732300" y="4630677"/>
            <a:ext cx="2208615" cy="276999"/>
            <a:chOff x="1784406" y="4736305"/>
            <a:chExt cx="2208615" cy="276999"/>
          </a:xfrm>
        </p:grpSpPr>
        <p:sp>
          <p:nvSpPr>
            <p:cNvPr id="20" name="Freeform 21"/>
            <p:cNvSpPr>
              <a:spLocks noChangeArrowheads="1"/>
            </p:cNvSpPr>
            <p:nvPr/>
          </p:nvSpPr>
          <p:spPr bwMode="auto">
            <a:xfrm>
              <a:off x="3872195" y="4812233"/>
              <a:ext cx="120826" cy="125142"/>
            </a:xfrm>
            <a:custGeom>
              <a:avLst/>
              <a:gdLst>
                <a:gd name="T0" fmla="*/ 110816 w 619"/>
                <a:gd name="T1" fmla="*/ 0 h 635"/>
                <a:gd name="T2" fmla="*/ 110816 w 619"/>
                <a:gd name="T3" fmla="*/ 0 h 635"/>
                <a:gd name="T4" fmla="*/ 0 w 619"/>
                <a:gd name="T5" fmla="*/ 117651 h 635"/>
                <a:gd name="T6" fmla="*/ 110816 w 619"/>
                <a:gd name="T7" fmla="*/ 229509 h 635"/>
                <a:gd name="T8" fmla="*/ 221632 w 619"/>
                <a:gd name="T9" fmla="*/ 117651 h 635"/>
                <a:gd name="T10" fmla="*/ 110816 w 619"/>
                <a:gd name="T11" fmla="*/ 0 h 635"/>
                <a:gd name="T12" fmla="*/ 110816 w 619"/>
                <a:gd name="T13" fmla="*/ 213219 h 635"/>
                <a:gd name="T14" fmla="*/ 110816 w 619"/>
                <a:gd name="T15" fmla="*/ 213219 h 635"/>
                <a:gd name="T16" fmla="*/ 10400 w 619"/>
                <a:gd name="T17" fmla="*/ 117651 h 635"/>
                <a:gd name="T18" fmla="*/ 110816 w 619"/>
                <a:gd name="T19" fmla="*/ 16290 h 635"/>
                <a:gd name="T20" fmla="*/ 211232 w 619"/>
                <a:gd name="T21" fmla="*/ 117651 h 635"/>
                <a:gd name="T22" fmla="*/ 110816 w 619"/>
                <a:gd name="T23" fmla="*/ 213219 h 635"/>
                <a:gd name="T24" fmla="*/ 153134 w 619"/>
                <a:gd name="T25" fmla="*/ 64074 h 635"/>
                <a:gd name="T26" fmla="*/ 153134 w 619"/>
                <a:gd name="T27" fmla="*/ 64074 h 635"/>
                <a:gd name="T28" fmla="*/ 142375 w 619"/>
                <a:gd name="T29" fmla="*/ 69504 h 635"/>
                <a:gd name="T30" fmla="*/ 100416 w 619"/>
                <a:gd name="T31" fmla="*/ 149507 h 635"/>
                <a:gd name="T32" fmla="*/ 73877 w 619"/>
                <a:gd name="T33" fmla="*/ 122719 h 635"/>
                <a:gd name="T34" fmla="*/ 63477 w 619"/>
                <a:gd name="T35" fmla="*/ 122719 h 635"/>
                <a:gd name="T36" fmla="*/ 63477 w 619"/>
                <a:gd name="T37" fmla="*/ 133579 h 635"/>
                <a:gd name="T38" fmla="*/ 95037 w 619"/>
                <a:gd name="T39" fmla="*/ 165435 h 635"/>
                <a:gd name="T40" fmla="*/ 105437 w 619"/>
                <a:gd name="T41" fmla="*/ 165435 h 635"/>
                <a:gd name="T42" fmla="*/ 158155 w 619"/>
                <a:gd name="T43" fmla="*/ 74934 h 635"/>
                <a:gd name="T44" fmla="*/ 153134 w 619"/>
                <a:gd name="T45" fmla="*/ 64074 h 6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19" h="635"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8"/>
                    <a:pt x="0" y="325"/>
                  </a:cubicBezTo>
                  <a:cubicBezTo>
                    <a:pt x="0" y="487"/>
                    <a:pt x="132" y="634"/>
                    <a:pt x="309" y="634"/>
                  </a:cubicBezTo>
                  <a:cubicBezTo>
                    <a:pt x="486" y="634"/>
                    <a:pt x="618" y="487"/>
                    <a:pt x="618" y="325"/>
                  </a:cubicBezTo>
                  <a:cubicBezTo>
                    <a:pt x="618" y="148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2"/>
                    <a:pt x="29" y="325"/>
                  </a:cubicBezTo>
                  <a:cubicBezTo>
                    <a:pt x="29" y="162"/>
                    <a:pt x="162" y="45"/>
                    <a:pt x="309" y="45"/>
                  </a:cubicBezTo>
                  <a:cubicBezTo>
                    <a:pt x="456" y="45"/>
                    <a:pt x="589" y="162"/>
                    <a:pt x="589" y="325"/>
                  </a:cubicBezTo>
                  <a:cubicBezTo>
                    <a:pt x="589" y="472"/>
                    <a:pt x="456" y="589"/>
                    <a:pt x="309" y="589"/>
                  </a:cubicBezTo>
                  <a:close/>
                  <a:moveTo>
                    <a:pt x="427" y="177"/>
                  </a:moveTo>
                  <a:lnTo>
                    <a:pt x="427" y="177"/>
                  </a:lnTo>
                  <a:cubicBezTo>
                    <a:pt x="412" y="177"/>
                    <a:pt x="412" y="177"/>
                    <a:pt x="397" y="192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06" y="339"/>
                    <a:pt x="206" y="339"/>
                    <a:pt x="206" y="339"/>
                  </a:cubicBezTo>
                  <a:cubicBezTo>
                    <a:pt x="191" y="339"/>
                    <a:pt x="191" y="339"/>
                    <a:pt x="177" y="339"/>
                  </a:cubicBezTo>
                  <a:cubicBezTo>
                    <a:pt x="162" y="354"/>
                    <a:pt x="162" y="369"/>
                    <a:pt x="177" y="369"/>
                  </a:cubicBezTo>
                  <a:cubicBezTo>
                    <a:pt x="265" y="457"/>
                    <a:pt x="265" y="457"/>
                    <a:pt x="265" y="457"/>
                  </a:cubicBezTo>
                  <a:cubicBezTo>
                    <a:pt x="280" y="457"/>
                    <a:pt x="280" y="457"/>
                    <a:pt x="294" y="457"/>
                  </a:cubicBezTo>
                  <a:lnTo>
                    <a:pt x="441" y="207"/>
                  </a:lnTo>
                  <a:cubicBezTo>
                    <a:pt x="441" y="207"/>
                    <a:pt x="441" y="192"/>
                    <a:pt x="427" y="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Rectangle 22"/>
            <p:cNvSpPr/>
            <p:nvPr/>
          </p:nvSpPr>
          <p:spPr>
            <a:xfrm>
              <a:off x="1784406" y="4736305"/>
              <a:ext cx="20827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1200" i="1" dirty="0">
                  <a:solidFill>
                    <a:schemeClr val="bg1">
                      <a:lumMod val="65000"/>
                    </a:schemeClr>
                  </a:solidFill>
                  <a:cs typeface="Calibri" panose="020F0502020204030204"/>
                </a:rPr>
                <a:t>Ut wisi enim ad minim veniam</a:t>
              </a:r>
              <a:endParaRPr lang="id-ID" sz="1200" i="1" dirty="0"/>
            </a:p>
          </p:txBody>
        </p:sp>
      </p:grpSp>
      <p:grpSp>
        <p:nvGrpSpPr>
          <p:cNvPr id="22" name="Group 31"/>
          <p:cNvGrpSpPr/>
          <p:nvPr/>
        </p:nvGrpSpPr>
        <p:grpSpPr>
          <a:xfrm>
            <a:off x="5457490" y="4630677"/>
            <a:ext cx="1277021" cy="276999"/>
            <a:chOff x="1659141" y="5244305"/>
            <a:chExt cx="1277021" cy="276999"/>
          </a:xfrm>
        </p:grpSpPr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2814638" y="5320233"/>
              <a:ext cx="121524" cy="125142"/>
            </a:xfrm>
            <a:custGeom>
              <a:avLst/>
              <a:gdLst>
                <a:gd name="T0" fmla="*/ 153134 w 619"/>
                <a:gd name="T1" fmla="*/ 74261 h 634"/>
                <a:gd name="T2" fmla="*/ 153134 w 619"/>
                <a:gd name="T3" fmla="*/ 74261 h 634"/>
                <a:gd name="T4" fmla="*/ 142734 w 619"/>
                <a:gd name="T5" fmla="*/ 74261 h 634"/>
                <a:gd name="T6" fmla="*/ 110816 w 619"/>
                <a:gd name="T7" fmla="*/ 100937 h 634"/>
                <a:gd name="T8" fmla="*/ 79257 w 619"/>
                <a:gd name="T9" fmla="*/ 74261 h 634"/>
                <a:gd name="T10" fmla="*/ 68498 w 619"/>
                <a:gd name="T11" fmla="*/ 74261 h 634"/>
                <a:gd name="T12" fmla="*/ 68498 w 619"/>
                <a:gd name="T13" fmla="*/ 84715 h 634"/>
                <a:gd name="T14" fmla="*/ 100416 w 619"/>
                <a:gd name="T15" fmla="*/ 111392 h 634"/>
                <a:gd name="T16" fmla="*/ 68498 w 619"/>
                <a:gd name="T17" fmla="*/ 143115 h 634"/>
                <a:gd name="T18" fmla="*/ 68498 w 619"/>
                <a:gd name="T19" fmla="*/ 153929 h 634"/>
                <a:gd name="T20" fmla="*/ 79257 w 619"/>
                <a:gd name="T21" fmla="*/ 153929 h 634"/>
                <a:gd name="T22" fmla="*/ 110816 w 619"/>
                <a:gd name="T23" fmla="*/ 121846 h 634"/>
                <a:gd name="T24" fmla="*/ 142734 w 619"/>
                <a:gd name="T25" fmla="*/ 153929 h 634"/>
                <a:gd name="T26" fmla="*/ 153134 w 619"/>
                <a:gd name="T27" fmla="*/ 153929 h 634"/>
                <a:gd name="T28" fmla="*/ 153134 w 619"/>
                <a:gd name="T29" fmla="*/ 143115 h 634"/>
                <a:gd name="T30" fmla="*/ 121575 w 619"/>
                <a:gd name="T31" fmla="*/ 111392 h 634"/>
                <a:gd name="T32" fmla="*/ 153134 w 619"/>
                <a:gd name="T33" fmla="*/ 84715 h 634"/>
                <a:gd name="T34" fmla="*/ 153134 w 619"/>
                <a:gd name="T35" fmla="*/ 74261 h 634"/>
                <a:gd name="T36" fmla="*/ 110816 w 619"/>
                <a:gd name="T37" fmla="*/ 0 h 634"/>
                <a:gd name="T38" fmla="*/ 110816 w 619"/>
                <a:gd name="T39" fmla="*/ 0 h 634"/>
                <a:gd name="T40" fmla="*/ 0 w 619"/>
                <a:gd name="T41" fmla="*/ 111392 h 634"/>
                <a:gd name="T42" fmla="*/ 110816 w 619"/>
                <a:gd name="T43" fmla="*/ 228191 h 634"/>
                <a:gd name="T44" fmla="*/ 221632 w 619"/>
                <a:gd name="T45" fmla="*/ 111392 h 634"/>
                <a:gd name="T46" fmla="*/ 110816 w 619"/>
                <a:gd name="T47" fmla="*/ 0 h 634"/>
                <a:gd name="T48" fmla="*/ 110816 w 619"/>
                <a:gd name="T49" fmla="*/ 212329 h 634"/>
                <a:gd name="T50" fmla="*/ 110816 w 619"/>
                <a:gd name="T51" fmla="*/ 212329 h 634"/>
                <a:gd name="T52" fmla="*/ 10400 w 619"/>
                <a:gd name="T53" fmla="*/ 111392 h 634"/>
                <a:gd name="T54" fmla="*/ 110816 w 619"/>
                <a:gd name="T55" fmla="*/ 15862 h 634"/>
                <a:gd name="T56" fmla="*/ 211232 w 619"/>
                <a:gd name="T57" fmla="*/ 111392 h 634"/>
                <a:gd name="T58" fmla="*/ 110816 w 619"/>
                <a:gd name="T59" fmla="*/ 212329 h 63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19" h="634">
                  <a:moveTo>
                    <a:pt x="427" y="206"/>
                  </a:moveTo>
                  <a:lnTo>
                    <a:pt x="427" y="206"/>
                  </a:lnTo>
                  <a:cubicBezTo>
                    <a:pt x="412" y="191"/>
                    <a:pt x="398" y="191"/>
                    <a:pt x="398" y="206"/>
                  </a:cubicBezTo>
                  <a:cubicBezTo>
                    <a:pt x="309" y="280"/>
                    <a:pt x="309" y="280"/>
                    <a:pt x="309" y="280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191"/>
                    <a:pt x="206" y="191"/>
                    <a:pt x="191" y="206"/>
                  </a:cubicBezTo>
                  <a:cubicBezTo>
                    <a:pt x="191" y="206"/>
                    <a:pt x="191" y="221"/>
                    <a:pt x="191" y="235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191" y="397"/>
                    <a:pt x="191" y="397"/>
                    <a:pt x="191" y="397"/>
                  </a:cubicBezTo>
                  <a:cubicBezTo>
                    <a:pt x="191" y="412"/>
                    <a:pt x="191" y="412"/>
                    <a:pt x="191" y="427"/>
                  </a:cubicBezTo>
                  <a:cubicBezTo>
                    <a:pt x="206" y="427"/>
                    <a:pt x="221" y="427"/>
                    <a:pt x="221" y="427"/>
                  </a:cubicBezTo>
                  <a:cubicBezTo>
                    <a:pt x="309" y="338"/>
                    <a:pt x="309" y="338"/>
                    <a:pt x="309" y="338"/>
                  </a:cubicBezTo>
                  <a:cubicBezTo>
                    <a:pt x="398" y="427"/>
                    <a:pt x="398" y="427"/>
                    <a:pt x="398" y="427"/>
                  </a:cubicBezTo>
                  <a:cubicBezTo>
                    <a:pt x="398" y="427"/>
                    <a:pt x="412" y="427"/>
                    <a:pt x="427" y="427"/>
                  </a:cubicBezTo>
                  <a:cubicBezTo>
                    <a:pt x="427" y="412"/>
                    <a:pt x="427" y="412"/>
                    <a:pt x="427" y="397"/>
                  </a:cubicBezTo>
                  <a:cubicBezTo>
                    <a:pt x="339" y="309"/>
                    <a:pt x="339" y="309"/>
                    <a:pt x="339" y="309"/>
                  </a:cubicBezTo>
                  <a:cubicBezTo>
                    <a:pt x="427" y="235"/>
                    <a:pt x="427" y="235"/>
                    <a:pt x="427" y="235"/>
                  </a:cubicBezTo>
                  <a:cubicBezTo>
                    <a:pt x="427" y="221"/>
                    <a:pt x="427" y="206"/>
                    <a:pt x="427" y="206"/>
                  </a:cubicBezTo>
                  <a:close/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7"/>
                    <a:pt x="0" y="309"/>
                  </a:cubicBezTo>
                  <a:cubicBezTo>
                    <a:pt x="0" y="485"/>
                    <a:pt x="132" y="633"/>
                    <a:pt x="309" y="633"/>
                  </a:cubicBezTo>
                  <a:cubicBezTo>
                    <a:pt x="486" y="633"/>
                    <a:pt x="618" y="485"/>
                    <a:pt x="618" y="309"/>
                  </a:cubicBezTo>
                  <a:cubicBezTo>
                    <a:pt x="618" y="147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1"/>
                    <a:pt x="29" y="309"/>
                  </a:cubicBezTo>
                  <a:cubicBezTo>
                    <a:pt x="29" y="162"/>
                    <a:pt x="162" y="44"/>
                    <a:pt x="309" y="44"/>
                  </a:cubicBezTo>
                  <a:cubicBezTo>
                    <a:pt x="457" y="44"/>
                    <a:pt x="589" y="162"/>
                    <a:pt x="589" y="309"/>
                  </a:cubicBezTo>
                  <a:cubicBezTo>
                    <a:pt x="589" y="471"/>
                    <a:pt x="457" y="589"/>
                    <a:pt x="309" y="58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Rectangle 30"/>
            <p:cNvSpPr/>
            <p:nvPr/>
          </p:nvSpPr>
          <p:spPr>
            <a:xfrm>
              <a:off x="1659141" y="5244305"/>
              <a:ext cx="115549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1200" i="1" dirty="0">
                  <a:solidFill>
                    <a:schemeClr val="bg1">
                      <a:lumMod val="65000"/>
                    </a:schemeClr>
                  </a:solidFill>
                  <a:cs typeface="Calibri" panose="020F0502020204030204"/>
                </a:rPr>
                <a:t>Ut wisi enim ad</a:t>
              </a:r>
              <a:endParaRPr lang="id-ID" sz="1200" i="1" dirty="0"/>
            </a:p>
          </p:txBody>
        </p:sp>
      </p:grpSp>
      <p:grpSp>
        <p:nvGrpSpPr>
          <p:cNvPr id="25" name="Group 32"/>
          <p:cNvGrpSpPr/>
          <p:nvPr/>
        </p:nvGrpSpPr>
        <p:grpSpPr>
          <a:xfrm>
            <a:off x="8716881" y="4630677"/>
            <a:ext cx="1277021" cy="276999"/>
            <a:chOff x="1659141" y="5244305"/>
            <a:chExt cx="1277021" cy="276999"/>
          </a:xfrm>
        </p:grpSpPr>
        <p:sp>
          <p:nvSpPr>
            <p:cNvPr id="26" name="Freeform 22"/>
            <p:cNvSpPr>
              <a:spLocks noChangeArrowheads="1"/>
            </p:cNvSpPr>
            <p:nvPr/>
          </p:nvSpPr>
          <p:spPr bwMode="auto">
            <a:xfrm>
              <a:off x="2814638" y="5320233"/>
              <a:ext cx="121524" cy="125142"/>
            </a:xfrm>
            <a:custGeom>
              <a:avLst/>
              <a:gdLst>
                <a:gd name="T0" fmla="*/ 153134 w 619"/>
                <a:gd name="T1" fmla="*/ 74261 h 634"/>
                <a:gd name="T2" fmla="*/ 153134 w 619"/>
                <a:gd name="T3" fmla="*/ 74261 h 634"/>
                <a:gd name="T4" fmla="*/ 142734 w 619"/>
                <a:gd name="T5" fmla="*/ 74261 h 634"/>
                <a:gd name="T6" fmla="*/ 110816 w 619"/>
                <a:gd name="T7" fmla="*/ 100937 h 634"/>
                <a:gd name="T8" fmla="*/ 79257 w 619"/>
                <a:gd name="T9" fmla="*/ 74261 h 634"/>
                <a:gd name="T10" fmla="*/ 68498 w 619"/>
                <a:gd name="T11" fmla="*/ 74261 h 634"/>
                <a:gd name="T12" fmla="*/ 68498 w 619"/>
                <a:gd name="T13" fmla="*/ 84715 h 634"/>
                <a:gd name="T14" fmla="*/ 100416 w 619"/>
                <a:gd name="T15" fmla="*/ 111392 h 634"/>
                <a:gd name="T16" fmla="*/ 68498 w 619"/>
                <a:gd name="T17" fmla="*/ 143115 h 634"/>
                <a:gd name="T18" fmla="*/ 68498 w 619"/>
                <a:gd name="T19" fmla="*/ 153929 h 634"/>
                <a:gd name="T20" fmla="*/ 79257 w 619"/>
                <a:gd name="T21" fmla="*/ 153929 h 634"/>
                <a:gd name="T22" fmla="*/ 110816 w 619"/>
                <a:gd name="T23" fmla="*/ 121846 h 634"/>
                <a:gd name="T24" fmla="*/ 142734 w 619"/>
                <a:gd name="T25" fmla="*/ 153929 h 634"/>
                <a:gd name="T26" fmla="*/ 153134 w 619"/>
                <a:gd name="T27" fmla="*/ 153929 h 634"/>
                <a:gd name="T28" fmla="*/ 153134 w 619"/>
                <a:gd name="T29" fmla="*/ 143115 h 634"/>
                <a:gd name="T30" fmla="*/ 121575 w 619"/>
                <a:gd name="T31" fmla="*/ 111392 h 634"/>
                <a:gd name="T32" fmla="*/ 153134 w 619"/>
                <a:gd name="T33" fmla="*/ 84715 h 634"/>
                <a:gd name="T34" fmla="*/ 153134 w 619"/>
                <a:gd name="T35" fmla="*/ 74261 h 634"/>
                <a:gd name="T36" fmla="*/ 110816 w 619"/>
                <a:gd name="T37" fmla="*/ 0 h 634"/>
                <a:gd name="T38" fmla="*/ 110816 w 619"/>
                <a:gd name="T39" fmla="*/ 0 h 634"/>
                <a:gd name="T40" fmla="*/ 0 w 619"/>
                <a:gd name="T41" fmla="*/ 111392 h 634"/>
                <a:gd name="T42" fmla="*/ 110816 w 619"/>
                <a:gd name="T43" fmla="*/ 228191 h 634"/>
                <a:gd name="T44" fmla="*/ 221632 w 619"/>
                <a:gd name="T45" fmla="*/ 111392 h 634"/>
                <a:gd name="T46" fmla="*/ 110816 w 619"/>
                <a:gd name="T47" fmla="*/ 0 h 634"/>
                <a:gd name="T48" fmla="*/ 110816 w 619"/>
                <a:gd name="T49" fmla="*/ 212329 h 634"/>
                <a:gd name="T50" fmla="*/ 110816 w 619"/>
                <a:gd name="T51" fmla="*/ 212329 h 634"/>
                <a:gd name="T52" fmla="*/ 10400 w 619"/>
                <a:gd name="T53" fmla="*/ 111392 h 634"/>
                <a:gd name="T54" fmla="*/ 110816 w 619"/>
                <a:gd name="T55" fmla="*/ 15862 h 634"/>
                <a:gd name="T56" fmla="*/ 211232 w 619"/>
                <a:gd name="T57" fmla="*/ 111392 h 634"/>
                <a:gd name="T58" fmla="*/ 110816 w 619"/>
                <a:gd name="T59" fmla="*/ 212329 h 63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19" h="634">
                  <a:moveTo>
                    <a:pt x="427" y="206"/>
                  </a:moveTo>
                  <a:lnTo>
                    <a:pt x="427" y="206"/>
                  </a:lnTo>
                  <a:cubicBezTo>
                    <a:pt x="412" y="191"/>
                    <a:pt x="398" y="191"/>
                    <a:pt x="398" y="206"/>
                  </a:cubicBezTo>
                  <a:cubicBezTo>
                    <a:pt x="309" y="280"/>
                    <a:pt x="309" y="280"/>
                    <a:pt x="309" y="280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191"/>
                    <a:pt x="206" y="191"/>
                    <a:pt x="191" y="206"/>
                  </a:cubicBezTo>
                  <a:cubicBezTo>
                    <a:pt x="191" y="206"/>
                    <a:pt x="191" y="221"/>
                    <a:pt x="191" y="235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191" y="397"/>
                    <a:pt x="191" y="397"/>
                    <a:pt x="191" y="397"/>
                  </a:cubicBezTo>
                  <a:cubicBezTo>
                    <a:pt x="191" y="412"/>
                    <a:pt x="191" y="412"/>
                    <a:pt x="191" y="427"/>
                  </a:cubicBezTo>
                  <a:cubicBezTo>
                    <a:pt x="206" y="427"/>
                    <a:pt x="221" y="427"/>
                    <a:pt x="221" y="427"/>
                  </a:cubicBezTo>
                  <a:cubicBezTo>
                    <a:pt x="309" y="338"/>
                    <a:pt x="309" y="338"/>
                    <a:pt x="309" y="338"/>
                  </a:cubicBezTo>
                  <a:cubicBezTo>
                    <a:pt x="398" y="427"/>
                    <a:pt x="398" y="427"/>
                    <a:pt x="398" y="427"/>
                  </a:cubicBezTo>
                  <a:cubicBezTo>
                    <a:pt x="398" y="427"/>
                    <a:pt x="412" y="427"/>
                    <a:pt x="427" y="427"/>
                  </a:cubicBezTo>
                  <a:cubicBezTo>
                    <a:pt x="427" y="412"/>
                    <a:pt x="427" y="412"/>
                    <a:pt x="427" y="397"/>
                  </a:cubicBezTo>
                  <a:cubicBezTo>
                    <a:pt x="339" y="309"/>
                    <a:pt x="339" y="309"/>
                    <a:pt x="339" y="309"/>
                  </a:cubicBezTo>
                  <a:cubicBezTo>
                    <a:pt x="427" y="235"/>
                    <a:pt x="427" y="235"/>
                    <a:pt x="427" y="235"/>
                  </a:cubicBezTo>
                  <a:cubicBezTo>
                    <a:pt x="427" y="221"/>
                    <a:pt x="427" y="206"/>
                    <a:pt x="427" y="206"/>
                  </a:cubicBezTo>
                  <a:close/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7"/>
                    <a:pt x="0" y="309"/>
                  </a:cubicBezTo>
                  <a:cubicBezTo>
                    <a:pt x="0" y="485"/>
                    <a:pt x="132" y="633"/>
                    <a:pt x="309" y="633"/>
                  </a:cubicBezTo>
                  <a:cubicBezTo>
                    <a:pt x="486" y="633"/>
                    <a:pt x="618" y="485"/>
                    <a:pt x="618" y="309"/>
                  </a:cubicBezTo>
                  <a:cubicBezTo>
                    <a:pt x="618" y="147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1"/>
                    <a:pt x="29" y="309"/>
                  </a:cubicBezTo>
                  <a:cubicBezTo>
                    <a:pt x="29" y="162"/>
                    <a:pt x="162" y="44"/>
                    <a:pt x="309" y="44"/>
                  </a:cubicBezTo>
                  <a:cubicBezTo>
                    <a:pt x="457" y="44"/>
                    <a:pt x="589" y="162"/>
                    <a:pt x="589" y="309"/>
                  </a:cubicBezTo>
                  <a:cubicBezTo>
                    <a:pt x="589" y="471"/>
                    <a:pt x="457" y="589"/>
                    <a:pt x="309" y="58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" name="Rectangle 34"/>
            <p:cNvSpPr/>
            <p:nvPr/>
          </p:nvSpPr>
          <p:spPr>
            <a:xfrm>
              <a:off x="1659141" y="5244305"/>
              <a:ext cx="115549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1200" i="1" dirty="0">
                  <a:solidFill>
                    <a:schemeClr val="bg1">
                      <a:lumMod val="65000"/>
                    </a:schemeClr>
                  </a:solidFill>
                  <a:cs typeface="Calibri" panose="020F0502020204030204"/>
                </a:rPr>
                <a:t>Ut wisi enim ad</a:t>
              </a:r>
              <a:endParaRPr lang="id-ID" sz="1200" i="1" dirty="0"/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468691" y="3258456"/>
            <a:ext cx="1754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accent3"/>
                </a:solidFill>
                <a:cs typeface="+mn-ea"/>
                <a:sym typeface="+mn-lt"/>
              </a:rPr>
              <a:t>前言</a:t>
            </a:r>
            <a:endParaRPr lang="zh-CN" altLang="en-US" sz="360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" name="任意多边形 13"/>
          <p:cNvSpPr/>
          <p:nvPr/>
        </p:nvSpPr>
        <p:spPr>
          <a:xfrm>
            <a:off x="0" y="0"/>
            <a:ext cx="12192000" cy="4338790"/>
          </a:xfrm>
          <a:custGeom>
            <a:avLst/>
            <a:gdLst>
              <a:gd name="connsiteX0" fmla="*/ 0 w 12241138"/>
              <a:gd name="connsiteY0" fmla="*/ 0 h 4338790"/>
              <a:gd name="connsiteX1" fmla="*/ 12241138 w 12241138"/>
              <a:gd name="connsiteY1" fmla="*/ 0 h 4338790"/>
              <a:gd name="connsiteX2" fmla="*/ 12241137 w 12241138"/>
              <a:gd name="connsiteY2" fmla="*/ 614114 h 4338790"/>
              <a:gd name="connsiteX3" fmla="*/ 5798051 w 12241138"/>
              <a:gd name="connsiteY3" fmla="*/ 3885573 h 4338790"/>
              <a:gd name="connsiteX4" fmla="*/ 185889 w 12241138"/>
              <a:gd name="connsiteY4" fmla="*/ 2053300 h 4338790"/>
              <a:gd name="connsiteX5" fmla="*/ 0 w 12241138"/>
              <a:gd name="connsiteY5" fmla="*/ 1687195 h 4338790"/>
              <a:gd name="connsiteX6" fmla="*/ 0 w 12241138"/>
              <a:gd name="connsiteY6" fmla="*/ 0 h 4338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1138" h="4338790">
                <a:moveTo>
                  <a:pt x="0" y="0"/>
                </a:moveTo>
                <a:lnTo>
                  <a:pt x="12241138" y="0"/>
                </a:lnTo>
                <a:lnTo>
                  <a:pt x="12241137" y="614114"/>
                </a:lnTo>
                <a:lnTo>
                  <a:pt x="5798051" y="3885573"/>
                </a:lnTo>
                <a:cubicBezTo>
                  <a:pt x="3742328" y="4929361"/>
                  <a:pt x="1229677" y="4109024"/>
                  <a:pt x="185889" y="2053300"/>
                </a:cubicBezTo>
                <a:lnTo>
                  <a:pt x="0" y="16871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18"/>
          <p:cNvSpPr/>
          <p:nvPr/>
        </p:nvSpPr>
        <p:spPr>
          <a:xfrm>
            <a:off x="0" y="0"/>
            <a:ext cx="12192000" cy="4171950"/>
          </a:xfrm>
          <a:custGeom>
            <a:avLst/>
            <a:gdLst>
              <a:gd name="connsiteX0" fmla="*/ 0 w 12241138"/>
              <a:gd name="connsiteY0" fmla="*/ 0 h 4114856"/>
              <a:gd name="connsiteX1" fmla="*/ 12241138 w 12241138"/>
              <a:gd name="connsiteY1" fmla="*/ 0 h 4114856"/>
              <a:gd name="connsiteX2" fmla="*/ 12241138 w 12241138"/>
              <a:gd name="connsiteY2" fmla="*/ 615431 h 4114856"/>
              <a:gd name="connsiteX3" fmla="*/ 6016079 w 12241138"/>
              <a:gd name="connsiteY3" fmla="*/ 3661639 h 4114856"/>
              <a:gd name="connsiteX4" fmla="*/ 192879 w 12241138"/>
              <a:gd name="connsiteY4" fmla="*/ 1829366 h 4114856"/>
              <a:gd name="connsiteX5" fmla="*/ 0 w 12241138"/>
              <a:gd name="connsiteY5" fmla="*/ 1463261 h 411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41138" h="4114856">
                <a:moveTo>
                  <a:pt x="0" y="0"/>
                </a:moveTo>
                <a:lnTo>
                  <a:pt x="12241138" y="0"/>
                </a:lnTo>
                <a:lnTo>
                  <a:pt x="12241138" y="615431"/>
                </a:lnTo>
                <a:lnTo>
                  <a:pt x="6016079" y="3661639"/>
                </a:lnTo>
                <a:cubicBezTo>
                  <a:pt x="3883053" y="4705427"/>
                  <a:pt x="1275917" y="3885090"/>
                  <a:pt x="192879" y="1829366"/>
                </a:cubicBezTo>
                <a:lnTo>
                  <a:pt x="0" y="1463261"/>
                </a:lnTo>
                <a:close/>
              </a:path>
            </a:pathLst>
          </a:custGeom>
          <a:blipFill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99594" y="3452295"/>
            <a:ext cx="891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Preface</a:t>
            </a:r>
            <a:endParaRPr lang="zh-CN" altLang="en-US" sz="200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580665" y="3920058"/>
            <a:ext cx="3622294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等腰三角形 11"/>
          <p:cNvSpPr/>
          <p:nvPr/>
        </p:nvSpPr>
        <p:spPr>
          <a:xfrm>
            <a:off x="10153650" y="3791654"/>
            <a:ext cx="498226" cy="126581"/>
          </a:xfrm>
          <a:prstGeom prst="triangl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0353921" y="3702235"/>
            <a:ext cx="498226" cy="216000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10714064" y="3856528"/>
            <a:ext cx="498226" cy="61706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10503099" y="3812938"/>
            <a:ext cx="498226" cy="105297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6" name="PA_文本框 12"/>
          <p:cNvSpPr txBox="1"/>
          <p:nvPr>
            <p:custDataLst>
              <p:tags r:id="rId2"/>
            </p:custDataLst>
          </p:nvPr>
        </p:nvSpPr>
        <p:spPr>
          <a:xfrm>
            <a:off x="1189060" y="4597224"/>
            <a:ext cx="3943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spc="600" dirty="0"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IOS PHONE </a:t>
            </a:r>
            <a:endParaRPr lang="en-US" altLang="zh-CN" sz="3600" spc="600" dirty="0">
              <a:solidFill>
                <a:schemeClr val="accent4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3600" dirty="0"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MOCKUP </a:t>
            </a:r>
            <a:endParaRPr lang="en-US" altLang="zh-CN" sz="3600" dirty="0">
              <a:solidFill>
                <a:schemeClr val="accent4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3600" dirty="0"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SLIDE</a:t>
            </a:r>
            <a:endParaRPr lang="zh-CN" altLang="en-US" sz="3600" dirty="0">
              <a:solidFill>
                <a:schemeClr val="accent4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PA_文本框 13"/>
          <p:cNvSpPr txBox="1"/>
          <p:nvPr>
            <p:custDataLst>
              <p:tags r:id="rId3"/>
            </p:custDataLst>
          </p:nvPr>
        </p:nvSpPr>
        <p:spPr>
          <a:xfrm>
            <a:off x="5009685" y="5474387"/>
            <a:ext cx="43243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为您的演讲加分添彩！语言简洁生动，将每页字数控制在</a:t>
            </a:r>
            <a:r>
              <a:rPr lang="en-US" altLang="zh-CN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字以内</a:t>
            </a:r>
            <a:endParaRPr lang="zh-CN" altLang="en-US" spc="300" dirty="0">
              <a:solidFill>
                <a:srgbClr val="C4C4C4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7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7" presetClass="entr" presetSubtype="4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7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7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4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4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animBg="1"/>
          <p:bldP spid="8" grpId="0" animBg="1"/>
          <p:bldP spid="9" grpId="0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7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7" presetClass="entr" presetSubtype="4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7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7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animBg="1"/>
          <p:bldP spid="8" grpId="0" animBg="1"/>
          <p:bldP spid="9" grpId="0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5" name="Rectangle: Rounded Corners 2"/>
          <p:cNvSpPr/>
          <p:nvPr/>
        </p:nvSpPr>
        <p:spPr>
          <a:xfrm>
            <a:off x="1194619" y="2030996"/>
            <a:ext cx="2348681" cy="38153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: Rounded Corners 17"/>
          <p:cNvSpPr/>
          <p:nvPr/>
        </p:nvSpPr>
        <p:spPr>
          <a:xfrm>
            <a:off x="3778162" y="2030996"/>
            <a:ext cx="2348681" cy="38153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: Rounded Corners 28"/>
          <p:cNvSpPr/>
          <p:nvPr/>
        </p:nvSpPr>
        <p:spPr>
          <a:xfrm>
            <a:off x="6361705" y="2030996"/>
            <a:ext cx="2348681" cy="38153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: Rounded Corners 39"/>
          <p:cNvSpPr/>
          <p:nvPr/>
        </p:nvSpPr>
        <p:spPr>
          <a:xfrm>
            <a:off x="8929912" y="2030996"/>
            <a:ext cx="2348681" cy="38153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1" name="Group 1"/>
          <p:cNvGrpSpPr/>
          <p:nvPr/>
        </p:nvGrpSpPr>
        <p:grpSpPr>
          <a:xfrm>
            <a:off x="1863853" y="3552954"/>
            <a:ext cx="1010212" cy="555227"/>
            <a:chOff x="1863853" y="3587679"/>
            <a:chExt cx="1010212" cy="555227"/>
          </a:xfrm>
        </p:grpSpPr>
        <p:sp>
          <p:nvSpPr>
            <p:cNvPr id="12" name="Rectangle 5"/>
            <p:cNvSpPr/>
            <p:nvPr/>
          </p:nvSpPr>
          <p:spPr>
            <a:xfrm>
              <a:off x="1863853" y="3587679"/>
              <a:ext cx="10102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latin typeface="HelveticaNeue medium" panose="00000400000000000000" pitchFamily="2" charset="0"/>
                  <a:cs typeface="Calibri" panose="020F0502020204030204"/>
                </a:rPr>
                <a:t>Matthew</a:t>
              </a:r>
              <a:endParaRPr lang="id-ID" sz="1600" dirty="0">
                <a:solidFill>
                  <a:schemeClr val="accent1"/>
                </a:solidFill>
                <a:latin typeface="HelveticaNeue medium" panose="00000400000000000000" pitchFamily="2" charset="0"/>
              </a:endParaRPr>
            </a:p>
          </p:txBody>
        </p:sp>
        <p:sp>
          <p:nvSpPr>
            <p:cNvPr id="13" name="Rectangle 6"/>
            <p:cNvSpPr/>
            <p:nvPr/>
          </p:nvSpPr>
          <p:spPr>
            <a:xfrm>
              <a:off x="1976865" y="3888990"/>
              <a:ext cx="78419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Neue medium" panose="00000400000000000000" pitchFamily="2" charset="0"/>
                  <a:cs typeface="Calibri" panose="020F0502020204030204"/>
                </a:rPr>
                <a:t>Company</a:t>
              </a:r>
              <a:endParaRPr lang="id-ID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endParaRPr>
            </a:p>
          </p:txBody>
        </p:sp>
      </p:grpSp>
      <p:grpSp>
        <p:nvGrpSpPr>
          <p:cNvPr id="14" name="Group 7"/>
          <p:cNvGrpSpPr/>
          <p:nvPr/>
        </p:nvGrpSpPr>
        <p:grpSpPr>
          <a:xfrm>
            <a:off x="2037738" y="4435941"/>
            <a:ext cx="662442" cy="143912"/>
            <a:chOff x="9475619" y="5793834"/>
            <a:chExt cx="648944" cy="14098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5" name="Freeform 74"/>
            <p:cNvSpPr>
              <a:spLocks noChangeArrowheads="1"/>
            </p:cNvSpPr>
            <p:nvPr userDrawn="1"/>
          </p:nvSpPr>
          <p:spPr bwMode="auto">
            <a:xfrm>
              <a:off x="9987197" y="5796545"/>
              <a:ext cx="137366" cy="135558"/>
            </a:xfrm>
            <a:custGeom>
              <a:avLst/>
              <a:gdLst>
                <a:gd name="T0" fmla="*/ 14641 w 445"/>
                <a:gd name="T1" fmla="*/ 58439 h 436"/>
                <a:gd name="T2" fmla="*/ 14641 w 445"/>
                <a:gd name="T3" fmla="*/ 58439 h 436"/>
                <a:gd name="T4" fmla="*/ 33619 w 445"/>
                <a:gd name="T5" fmla="*/ 101585 h 436"/>
                <a:gd name="T6" fmla="*/ 62901 w 445"/>
                <a:gd name="T7" fmla="*/ 111416 h 436"/>
                <a:gd name="T8" fmla="*/ 67781 w 445"/>
                <a:gd name="T9" fmla="*/ 111416 h 436"/>
                <a:gd name="T10" fmla="*/ 72661 w 445"/>
                <a:gd name="T11" fmla="*/ 135447 h 436"/>
                <a:gd name="T12" fmla="*/ 72661 w 445"/>
                <a:gd name="T13" fmla="*/ 135447 h 436"/>
                <a:gd name="T14" fmla="*/ 0 w 445"/>
                <a:gd name="T15" fmla="*/ 188425 h 436"/>
                <a:gd name="T16" fmla="*/ 62901 w 445"/>
                <a:gd name="T17" fmla="*/ 237579 h 436"/>
                <a:gd name="T18" fmla="*/ 62901 w 445"/>
                <a:gd name="T19" fmla="*/ 237579 h 436"/>
                <a:gd name="T20" fmla="*/ 67781 w 445"/>
                <a:gd name="T21" fmla="*/ 237579 h 436"/>
                <a:gd name="T22" fmla="*/ 106280 w 445"/>
                <a:gd name="T23" fmla="*/ 227748 h 436"/>
                <a:gd name="T24" fmla="*/ 135020 w 445"/>
                <a:gd name="T25" fmla="*/ 174771 h 436"/>
                <a:gd name="T26" fmla="*/ 111161 w 445"/>
                <a:gd name="T27" fmla="*/ 125616 h 436"/>
                <a:gd name="T28" fmla="*/ 96520 w 445"/>
                <a:gd name="T29" fmla="*/ 111416 h 436"/>
                <a:gd name="T30" fmla="*/ 106280 w 445"/>
                <a:gd name="T31" fmla="*/ 96670 h 436"/>
                <a:gd name="T32" fmla="*/ 125259 w 445"/>
                <a:gd name="T33" fmla="*/ 53524 h 436"/>
                <a:gd name="T34" fmla="*/ 106280 w 445"/>
                <a:gd name="T35" fmla="*/ 9831 h 436"/>
                <a:gd name="T36" fmla="*/ 115499 w 445"/>
                <a:gd name="T37" fmla="*/ 9831 h 436"/>
                <a:gd name="T38" fmla="*/ 135020 w 445"/>
                <a:gd name="T39" fmla="*/ 0 h 436"/>
                <a:gd name="T40" fmla="*/ 135020 w 445"/>
                <a:gd name="T41" fmla="*/ 0 h 436"/>
                <a:gd name="T42" fmla="*/ 77541 w 445"/>
                <a:gd name="T43" fmla="*/ 0 h 436"/>
                <a:gd name="T44" fmla="*/ 14641 w 445"/>
                <a:gd name="T45" fmla="*/ 58439 h 436"/>
                <a:gd name="T46" fmla="*/ 111161 w 445"/>
                <a:gd name="T47" fmla="*/ 179140 h 436"/>
                <a:gd name="T48" fmla="*/ 111161 w 445"/>
                <a:gd name="T49" fmla="*/ 179140 h 436"/>
                <a:gd name="T50" fmla="*/ 72661 w 445"/>
                <a:gd name="T51" fmla="*/ 213002 h 436"/>
                <a:gd name="T52" fmla="*/ 29281 w 445"/>
                <a:gd name="T53" fmla="*/ 188425 h 436"/>
                <a:gd name="T54" fmla="*/ 38500 w 445"/>
                <a:gd name="T55" fmla="*/ 159478 h 436"/>
                <a:gd name="T56" fmla="*/ 67781 w 445"/>
                <a:gd name="T57" fmla="*/ 150194 h 436"/>
                <a:gd name="T58" fmla="*/ 72661 w 445"/>
                <a:gd name="T59" fmla="*/ 150194 h 436"/>
                <a:gd name="T60" fmla="*/ 111161 w 445"/>
                <a:gd name="T61" fmla="*/ 179140 h 436"/>
                <a:gd name="T62" fmla="*/ 96520 w 445"/>
                <a:gd name="T63" fmla="*/ 43693 h 436"/>
                <a:gd name="T64" fmla="*/ 96520 w 445"/>
                <a:gd name="T65" fmla="*/ 43693 h 436"/>
                <a:gd name="T66" fmla="*/ 77541 w 445"/>
                <a:gd name="T67" fmla="*/ 92301 h 436"/>
                <a:gd name="T68" fmla="*/ 72661 w 445"/>
                <a:gd name="T69" fmla="*/ 92301 h 436"/>
                <a:gd name="T70" fmla="*/ 43922 w 445"/>
                <a:gd name="T71" fmla="*/ 63354 h 436"/>
                <a:gd name="T72" fmla="*/ 43922 w 445"/>
                <a:gd name="T73" fmla="*/ 33862 h 436"/>
                <a:gd name="T74" fmla="*/ 58020 w 445"/>
                <a:gd name="T75" fmla="*/ 14200 h 436"/>
                <a:gd name="T76" fmla="*/ 62901 w 445"/>
                <a:gd name="T77" fmla="*/ 14200 h 436"/>
                <a:gd name="T78" fmla="*/ 96520 w 445"/>
                <a:gd name="T79" fmla="*/ 43693 h 436"/>
                <a:gd name="T80" fmla="*/ 202258 w 445"/>
                <a:gd name="T81" fmla="*/ 92301 h 436"/>
                <a:gd name="T82" fmla="*/ 202258 w 445"/>
                <a:gd name="T83" fmla="*/ 92301 h 436"/>
                <a:gd name="T84" fmla="*/ 202258 w 445"/>
                <a:gd name="T85" fmla="*/ 53524 h 436"/>
                <a:gd name="T86" fmla="*/ 172977 w 445"/>
                <a:gd name="T87" fmla="*/ 53524 h 436"/>
                <a:gd name="T88" fmla="*/ 172977 w 445"/>
                <a:gd name="T89" fmla="*/ 92301 h 436"/>
                <a:gd name="T90" fmla="*/ 135020 w 445"/>
                <a:gd name="T91" fmla="*/ 92301 h 436"/>
                <a:gd name="T92" fmla="*/ 135020 w 445"/>
                <a:gd name="T93" fmla="*/ 116332 h 436"/>
                <a:gd name="T94" fmla="*/ 172977 w 445"/>
                <a:gd name="T95" fmla="*/ 116332 h 436"/>
                <a:gd name="T96" fmla="*/ 172977 w 445"/>
                <a:gd name="T97" fmla="*/ 159478 h 436"/>
                <a:gd name="T98" fmla="*/ 202258 w 445"/>
                <a:gd name="T99" fmla="*/ 159478 h 436"/>
                <a:gd name="T100" fmla="*/ 202258 w 445"/>
                <a:gd name="T101" fmla="*/ 116332 h 436"/>
                <a:gd name="T102" fmla="*/ 240758 w 445"/>
                <a:gd name="T103" fmla="*/ 116332 h 436"/>
                <a:gd name="T104" fmla="*/ 240758 w 445"/>
                <a:gd name="T105" fmla="*/ 92301 h 436"/>
                <a:gd name="T106" fmla="*/ 202258 w 445"/>
                <a:gd name="T107" fmla="*/ 92301 h 4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Freeform 75"/>
            <p:cNvSpPr>
              <a:spLocks noChangeArrowheads="1"/>
            </p:cNvSpPr>
            <p:nvPr userDrawn="1"/>
          </p:nvSpPr>
          <p:spPr bwMode="auto">
            <a:xfrm>
              <a:off x="9475619" y="5793834"/>
              <a:ext cx="75912" cy="140980"/>
            </a:xfrm>
            <a:custGeom>
              <a:avLst/>
              <a:gdLst>
                <a:gd name="T0" fmla="*/ 132814 w 249"/>
                <a:gd name="T1" fmla="*/ 43735 h 453"/>
                <a:gd name="T2" fmla="*/ 132814 w 249"/>
                <a:gd name="T3" fmla="*/ 43735 h 453"/>
                <a:gd name="T4" fmla="*/ 94791 w 249"/>
                <a:gd name="T5" fmla="*/ 43735 h 453"/>
                <a:gd name="T6" fmla="*/ 85687 w 249"/>
                <a:gd name="T7" fmla="*/ 58496 h 453"/>
                <a:gd name="T8" fmla="*/ 85687 w 249"/>
                <a:gd name="T9" fmla="*/ 87470 h 453"/>
                <a:gd name="T10" fmla="*/ 132814 w 249"/>
                <a:gd name="T11" fmla="*/ 87470 h 453"/>
                <a:gd name="T12" fmla="*/ 132814 w 249"/>
                <a:gd name="T13" fmla="*/ 126285 h 453"/>
                <a:gd name="T14" fmla="*/ 85687 w 249"/>
                <a:gd name="T15" fmla="*/ 126285 h 453"/>
                <a:gd name="T16" fmla="*/ 85687 w 249"/>
                <a:gd name="T17" fmla="*/ 247103 h 453"/>
                <a:gd name="T18" fmla="*/ 42308 w 249"/>
                <a:gd name="T19" fmla="*/ 247103 h 453"/>
                <a:gd name="T20" fmla="*/ 42308 w 249"/>
                <a:gd name="T21" fmla="*/ 126285 h 453"/>
                <a:gd name="T22" fmla="*/ 0 w 249"/>
                <a:gd name="T23" fmla="*/ 126285 h 453"/>
                <a:gd name="T24" fmla="*/ 0 w 249"/>
                <a:gd name="T25" fmla="*/ 87470 h 453"/>
                <a:gd name="T26" fmla="*/ 42308 w 249"/>
                <a:gd name="T27" fmla="*/ 87470 h 453"/>
                <a:gd name="T28" fmla="*/ 42308 w 249"/>
                <a:gd name="T29" fmla="*/ 63416 h 453"/>
                <a:gd name="T30" fmla="*/ 94791 w 249"/>
                <a:gd name="T31" fmla="*/ 0 h 453"/>
                <a:gd name="T32" fmla="*/ 132814 w 249"/>
                <a:gd name="T33" fmla="*/ 0 h 453"/>
                <a:gd name="T34" fmla="*/ 132814 w 249"/>
                <a:gd name="T35" fmla="*/ 43735 h 4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Freeform 85"/>
            <p:cNvSpPr>
              <a:spLocks noChangeArrowheads="1"/>
            </p:cNvSpPr>
            <p:nvPr userDrawn="1"/>
          </p:nvSpPr>
          <p:spPr bwMode="auto">
            <a:xfrm>
              <a:off x="9697970" y="5806938"/>
              <a:ext cx="142788" cy="114772"/>
            </a:xfrm>
            <a:custGeom>
              <a:avLst/>
              <a:gdLst>
                <a:gd name="T0" fmla="*/ 250282 w 462"/>
                <a:gd name="T1" fmla="*/ 24258 h 374"/>
                <a:gd name="T2" fmla="*/ 250282 w 462"/>
                <a:gd name="T3" fmla="*/ 24258 h 374"/>
                <a:gd name="T4" fmla="*/ 221508 w 462"/>
                <a:gd name="T5" fmla="*/ 33962 h 374"/>
                <a:gd name="T6" fmla="*/ 240510 w 462"/>
                <a:gd name="T7" fmla="*/ 5391 h 374"/>
                <a:gd name="T8" fmla="*/ 211192 w 462"/>
                <a:gd name="T9" fmla="*/ 19407 h 374"/>
                <a:gd name="T10" fmla="*/ 173189 w 462"/>
                <a:gd name="T11" fmla="*/ 0 h 374"/>
                <a:gd name="T12" fmla="*/ 119983 w 462"/>
                <a:gd name="T13" fmla="*/ 52829 h 374"/>
                <a:gd name="T14" fmla="*/ 124870 w 462"/>
                <a:gd name="T15" fmla="*/ 62532 h 374"/>
                <a:gd name="T16" fmla="*/ 19002 w 462"/>
                <a:gd name="T17" fmla="*/ 10242 h 374"/>
                <a:gd name="T18" fmla="*/ 9229 w 462"/>
                <a:gd name="T19" fmla="*/ 38813 h 374"/>
                <a:gd name="T20" fmla="*/ 33118 w 462"/>
                <a:gd name="T21" fmla="*/ 81400 h 374"/>
                <a:gd name="T22" fmla="*/ 9229 w 462"/>
                <a:gd name="T23" fmla="*/ 72236 h 374"/>
                <a:gd name="T24" fmla="*/ 9229 w 462"/>
                <a:gd name="T25" fmla="*/ 72236 h 374"/>
                <a:gd name="T26" fmla="*/ 53205 w 462"/>
                <a:gd name="T27" fmla="*/ 124526 h 374"/>
                <a:gd name="T28" fmla="*/ 38004 w 462"/>
                <a:gd name="T29" fmla="*/ 124526 h 374"/>
                <a:gd name="T30" fmla="*/ 28774 w 462"/>
                <a:gd name="T31" fmla="*/ 124526 h 374"/>
                <a:gd name="T32" fmla="*/ 77093 w 462"/>
                <a:gd name="T33" fmla="*/ 158487 h 374"/>
                <a:gd name="T34" fmla="*/ 14116 w 462"/>
                <a:gd name="T35" fmla="*/ 182206 h 374"/>
                <a:gd name="T36" fmla="*/ 0 w 462"/>
                <a:gd name="T37" fmla="*/ 182206 h 374"/>
                <a:gd name="T38" fmla="*/ 77093 w 462"/>
                <a:gd name="T39" fmla="*/ 201074 h 374"/>
                <a:gd name="T40" fmla="*/ 221508 w 462"/>
                <a:gd name="T41" fmla="*/ 57681 h 374"/>
                <a:gd name="T42" fmla="*/ 221508 w 462"/>
                <a:gd name="T43" fmla="*/ 52829 h 374"/>
                <a:gd name="T44" fmla="*/ 250282 w 462"/>
                <a:gd name="T45" fmla="*/ 24258 h 3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18" name="Straight Connector 12"/>
          <p:cNvCxnSpPr/>
          <p:nvPr/>
        </p:nvCxnSpPr>
        <p:spPr>
          <a:xfrm>
            <a:off x="1338397" y="4799459"/>
            <a:ext cx="206112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/>
          <p:cNvSpPr txBox="1"/>
          <p:nvPr/>
        </p:nvSpPr>
        <p:spPr>
          <a:xfrm>
            <a:off x="1430838" y="4978721"/>
            <a:ext cx="1876242" cy="7366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None/>
              <a:defRPr/>
            </a:pPr>
            <a:r>
              <a:rPr lang="id-ID" sz="1200" b="1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Ut wisi enim </a:t>
            </a:r>
            <a:r>
              <a:rPr lang="id-ID" sz="1200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ad minim veniam quis</a:t>
            </a:r>
            <a:endParaRPr lang="id-ID" sz="1200" dirty="0">
              <a:solidFill>
                <a:schemeClr val="bg1">
                  <a:lumMod val="65000"/>
                </a:schemeClr>
              </a:solidFill>
              <a:latin typeface="+mj-lt"/>
              <a:cs typeface="Calibri" panose="020F0502020204030204"/>
            </a:endParaRPr>
          </a:p>
        </p:txBody>
      </p:sp>
      <p:grpSp>
        <p:nvGrpSpPr>
          <p:cNvPr id="20" name="Group 3"/>
          <p:cNvGrpSpPr/>
          <p:nvPr/>
        </p:nvGrpSpPr>
        <p:grpSpPr>
          <a:xfrm>
            <a:off x="4389691" y="3552954"/>
            <a:ext cx="1125629" cy="555227"/>
            <a:chOff x="4389691" y="3587679"/>
            <a:chExt cx="1125629" cy="555227"/>
          </a:xfrm>
        </p:grpSpPr>
        <p:sp>
          <p:nvSpPr>
            <p:cNvPr id="21" name="Rectangle 19"/>
            <p:cNvSpPr/>
            <p:nvPr/>
          </p:nvSpPr>
          <p:spPr>
            <a:xfrm>
              <a:off x="4389691" y="3587679"/>
              <a:ext cx="112562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latin typeface="HelveticaNeue medium" panose="00000400000000000000" pitchFamily="2" charset="0"/>
                  <a:cs typeface="Calibri" panose="020F0502020204030204"/>
                </a:rPr>
                <a:t>Sebastian</a:t>
              </a:r>
              <a:endParaRPr lang="id-ID" sz="1600" dirty="0">
                <a:solidFill>
                  <a:schemeClr val="accent1"/>
                </a:solidFill>
                <a:latin typeface="HelveticaNeue medium" panose="00000400000000000000" pitchFamily="2" charset="0"/>
              </a:endParaRPr>
            </a:p>
          </p:txBody>
        </p:sp>
        <p:sp>
          <p:nvSpPr>
            <p:cNvPr id="22" name="Rectangle 20"/>
            <p:cNvSpPr/>
            <p:nvPr/>
          </p:nvSpPr>
          <p:spPr>
            <a:xfrm>
              <a:off x="4560408" y="3888990"/>
              <a:ext cx="78419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Neue medium" panose="00000400000000000000" pitchFamily="2" charset="0"/>
                  <a:cs typeface="Calibri" panose="020F0502020204030204"/>
                </a:rPr>
                <a:t>Company</a:t>
              </a:r>
              <a:endParaRPr lang="id-ID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endParaRPr>
            </a:p>
          </p:txBody>
        </p:sp>
      </p:grpSp>
      <p:grpSp>
        <p:nvGrpSpPr>
          <p:cNvPr id="23" name="Group 21"/>
          <p:cNvGrpSpPr/>
          <p:nvPr/>
        </p:nvGrpSpPr>
        <p:grpSpPr>
          <a:xfrm>
            <a:off x="4621281" y="4435941"/>
            <a:ext cx="662442" cy="143912"/>
            <a:chOff x="9475619" y="5793834"/>
            <a:chExt cx="648944" cy="14098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4" name="Freeform 74"/>
            <p:cNvSpPr>
              <a:spLocks noChangeArrowheads="1"/>
            </p:cNvSpPr>
            <p:nvPr userDrawn="1"/>
          </p:nvSpPr>
          <p:spPr bwMode="auto">
            <a:xfrm>
              <a:off x="9987197" y="5796545"/>
              <a:ext cx="137366" cy="135558"/>
            </a:xfrm>
            <a:custGeom>
              <a:avLst/>
              <a:gdLst>
                <a:gd name="T0" fmla="*/ 14641 w 445"/>
                <a:gd name="T1" fmla="*/ 58439 h 436"/>
                <a:gd name="T2" fmla="*/ 14641 w 445"/>
                <a:gd name="T3" fmla="*/ 58439 h 436"/>
                <a:gd name="T4" fmla="*/ 33619 w 445"/>
                <a:gd name="T5" fmla="*/ 101585 h 436"/>
                <a:gd name="T6" fmla="*/ 62901 w 445"/>
                <a:gd name="T7" fmla="*/ 111416 h 436"/>
                <a:gd name="T8" fmla="*/ 67781 w 445"/>
                <a:gd name="T9" fmla="*/ 111416 h 436"/>
                <a:gd name="T10" fmla="*/ 72661 w 445"/>
                <a:gd name="T11" fmla="*/ 135447 h 436"/>
                <a:gd name="T12" fmla="*/ 72661 w 445"/>
                <a:gd name="T13" fmla="*/ 135447 h 436"/>
                <a:gd name="T14" fmla="*/ 0 w 445"/>
                <a:gd name="T15" fmla="*/ 188425 h 436"/>
                <a:gd name="T16" fmla="*/ 62901 w 445"/>
                <a:gd name="T17" fmla="*/ 237579 h 436"/>
                <a:gd name="T18" fmla="*/ 62901 w 445"/>
                <a:gd name="T19" fmla="*/ 237579 h 436"/>
                <a:gd name="T20" fmla="*/ 67781 w 445"/>
                <a:gd name="T21" fmla="*/ 237579 h 436"/>
                <a:gd name="T22" fmla="*/ 106280 w 445"/>
                <a:gd name="T23" fmla="*/ 227748 h 436"/>
                <a:gd name="T24" fmla="*/ 135020 w 445"/>
                <a:gd name="T25" fmla="*/ 174771 h 436"/>
                <a:gd name="T26" fmla="*/ 111161 w 445"/>
                <a:gd name="T27" fmla="*/ 125616 h 436"/>
                <a:gd name="T28" fmla="*/ 96520 w 445"/>
                <a:gd name="T29" fmla="*/ 111416 h 436"/>
                <a:gd name="T30" fmla="*/ 106280 w 445"/>
                <a:gd name="T31" fmla="*/ 96670 h 436"/>
                <a:gd name="T32" fmla="*/ 125259 w 445"/>
                <a:gd name="T33" fmla="*/ 53524 h 436"/>
                <a:gd name="T34" fmla="*/ 106280 w 445"/>
                <a:gd name="T35" fmla="*/ 9831 h 436"/>
                <a:gd name="T36" fmla="*/ 115499 w 445"/>
                <a:gd name="T37" fmla="*/ 9831 h 436"/>
                <a:gd name="T38" fmla="*/ 135020 w 445"/>
                <a:gd name="T39" fmla="*/ 0 h 436"/>
                <a:gd name="T40" fmla="*/ 135020 w 445"/>
                <a:gd name="T41" fmla="*/ 0 h 436"/>
                <a:gd name="T42" fmla="*/ 77541 w 445"/>
                <a:gd name="T43" fmla="*/ 0 h 436"/>
                <a:gd name="T44" fmla="*/ 14641 w 445"/>
                <a:gd name="T45" fmla="*/ 58439 h 436"/>
                <a:gd name="T46" fmla="*/ 111161 w 445"/>
                <a:gd name="T47" fmla="*/ 179140 h 436"/>
                <a:gd name="T48" fmla="*/ 111161 w 445"/>
                <a:gd name="T49" fmla="*/ 179140 h 436"/>
                <a:gd name="T50" fmla="*/ 72661 w 445"/>
                <a:gd name="T51" fmla="*/ 213002 h 436"/>
                <a:gd name="T52" fmla="*/ 29281 w 445"/>
                <a:gd name="T53" fmla="*/ 188425 h 436"/>
                <a:gd name="T54" fmla="*/ 38500 w 445"/>
                <a:gd name="T55" fmla="*/ 159478 h 436"/>
                <a:gd name="T56" fmla="*/ 67781 w 445"/>
                <a:gd name="T57" fmla="*/ 150194 h 436"/>
                <a:gd name="T58" fmla="*/ 72661 w 445"/>
                <a:gd name="T59" fmla="*/ 150194 h 436"/>
                <a:gd name="T60" fmla="*/ 111161 w 445"/>
                <a:gd name="T61" fmla="*/ 179140 h 436"/>
                <a:gd name="T62" fmla="*/ 96520 w 445"/>
                <a:gd name="T63" fmla="*/ 43693 h 436"/>
                <a:gd name="T64" fmla="*/ 96520 w 445"/>
                <a:gd name="T65" fmla="*/ 43693 h 436"/>
                <a:gd name="T66" fmla="*/ 77541 w 445"/>
                <a:gd name="T67" fmla="*/ 92301 h 436"/>
                <a:gd name="T68" fmla="*/ 72661 w 445"/>
                <a:gd name="T69" fmla="*/ 92301 h 436"/>
                <a:gd name="T70" fmla="*/ 43922 w 445"/>
                <a:gd name="T71" fmla="*/ 63354 h 436"/>
                <a:gd name="T72" fmla="*/ 43922 w 445"/>
                <a:gd name="T73" fmla="*/ 33862 h 436"/>
                <a:gd name="T74" fmla="*/ 58020 w 445"/>
                <a:gd name="T75" fmla="*/ 14200 h 436"/>
                <a:gd name="T76" fmla="*/ 62901 w 445"/>
                <a:gd name="T77" fmla="*/ 14200 h 436"/>
                <a:gd name="T78" fmla="*/ 96520 w 445"/>
                <a:gd name="T79" fmla="*/ 43693 h 436"/>
                <a:gd name="T80" fmla="*/ 202258 w 445"/>
                <a:gd name="T81" fmla="*/ 92301 h 436"/>
                <a:gd name="T82" fmla="*/ 202258 w 445"/>
                <a:gd name="T83" fmla="*/ 92301 h 436"/>
                <a:gd name="T84" fmla="*/ 202258 w 445"/>
                <a:gd name="T85" fmla="*/ 53524 h 436"/>
                <a:gd name="T86" fmla="*/ 172977 w 445"/>
                <a:gd name="T87" fmla="*/ 53524 h 436"/>
                <a:gd name="T88" fmla="*/ 172977 w 445"/>
                <a:gd name="T89" fmla="*/ 92301 h 436"/>
                <a:gd name="T90" fmla="*/ 135020 w 445"/>
                <a:gd name="T91" fmla="*/ 92301 h 436"/>
                <a:gd name="T92" fmla="*/ 135020 w 445"/>
                <a:gd name="T93" fmla="*/ 116332 h 436"/>
                <a:gd name="T94" fmla="*/ 172977 w 445"/>
                <a:gd name="T95" fmla="*/ 116332 h 436"/>
                <a:gd name="T96" fmla="*/ 172977 w 445"/>
                <a:gd name="T97" fmla="*/ 159478 h 436"/>
                <a:gd name="T98" fmla="*/ 202258 w 445"/>
                <a:gd name="T99" fmla="*/ 159478 h 436"/>
                <a:gd name="T100" fmla="*/ 202258 w 445"/>
                <a:gd name="T101" fmla="*/ 116332 h 436"/>
                <a:gd name="T102" fmla="*/ 240758 w 445"/>
                <a:gd name="T103" fmla="*/ 116332 h 436"/>
                <a:gd name="T104" fmla="*/ 240758 w 445"/>
                <a:gd name="T105" fmla="*/ 92301 h 436"/>
                <a:gd name="T106" fmla="*/ 202258 w 445"/>
                <a:gd name="T107" fmla="*/ 92301 h 4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Freeform 75"/>
            <p:cNvSpPr>
              <a:spLocks noChangeArrowheads="1"/>
            </p:cNvSpPr>
            <p:nvPr userDrawn="1"/>
          </p:nvSpPr>
          <p:spPr bwMode="auto">
            <a:xfrm>
              <a:off x="9475619" y="5793834"/>
              <a:ext cx="75912" cy="140980"/>
            </a:xfrm>
            <a:custGeom>
              <a:avLst/>
              <a:gdLst>
                <a:gd name="T0" fmla="*/ 132814 w 249"/>
                <a:gd name="T1" fmla="*/ 43735 h 453"/>
                <a:gd name="T2" fmla="*/ 132814 w 249"/>
                <a:gd name="T3" fmla="*/ 43735 h 453"/>
                <a:gd name="T4" fmla="*/ 94791 w 249"/>
                <a:gd name="T5" fmla="*/ 43735 h 453"/>
                <a:gd name="T6" fmla="*/ 85687 w 249"/>
                <a:gd name="T7" fmla="*/ 58496 h 453"/>
                <a:gd name="T8" fmla="*/ 85687 w 249"/>
                <a:gd name="T9" fmla="*/ 87470 h 453"/>
                <a:gd name="T10" fmla="*/ 132814 w 249"/>
                <a:gd name="T11" fmla="*/ 87470 h 453"/>
                <a:gd name="T12" fmla="*/ 132814 w 249"/>
                <a:gd name="T13" fmla="*/ 126285 h 453"/>
                <a:gd name="T14" fmla="*/ 85687 w 249"/>
                <a:gd name="T15" fmla="*/ 126285 h 453"/>
                <a:gd name="T16" fmla="*/ 85687 w 249"/>
                <a:gd name="T17" fmla="*/ 247103 h 453"/>
                <a:gd name="T18" fmla="*/ 42308 w 249"/>
                <a:gd name="T19" fmla="*/ 247103 h 453"/>
                <a:gd name="T20" fmla="*/ 42308 w 249"/>
                <a:gd name="T21" fmla="*/ 126285 h 453"/>
                <a:gd name="T22" fmla="*/ 0 w 249"/>
                <a:gd name="T23" fmla="*/ 126285 h 453"/>
                <a:gd name="T24" fmla="*/ 0 w 249"/>
                <a:gd name="T25" fmla="*/ 87470 h 453"/>
                <a:gd name="T26" fmla="*/ 42308 w 249"/>
                <a:gd name="T27" fmla="*/ 87470 h 453"/>
                <a:gd name="T28" fmla="*/ 42308 w 249"/>
                <a:gd name="T29" fmla="*/ 63416 h 453"/>
                <a:gd name="T30" fmla="*/ 94791 w 249"/>
                <a:gd name="T31" fmla="*/ 0 h 453"/>
                <a:gd name="T32" fmla="*/ 132814 w 249"/>
                <a:gd name="T33" fmla="*/ 0 h 453"/>
                <a:gd name="T34" fmla="*/ 132814 w 249"/>
                <a:gd name="T35" fmla="*/ 43735 h 4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" name="Freeform 85"/>
            <p:cNvSpPr>
              <a:spLocks noChangeArrowheads="1"/>
            </p:cNvSpPr>
            <p:nvPr userDrawn="1"/>
          </p:nvSpPr>
          <p:spPr bwMode="auto">
            <a:xfrm>
              <a:off x="9697970" y="5806938"/>
              <a:ext cx="142788" cy="114772"/>
            </a:xfrm>
            <a:custGeom>
              <a:avLst/>
              <a:gdLst>
                <a:gd name="T0" fmla="*/ 250282 w 462"/>
                <a:gd name="T1" fmla="*/ 24258 h 374"/>
                <a:gd name="T2" fmla="*/ 250282 w 462"/>
                <a:gd name="T3" fmla="*/ 24258 h 374"/>
                <a:gd name="T4" fmla="*/ 221508 w 462"/>
                <a:gd name="T5" fmla="*/ 33962 h 374"/>
                <a:gd name="T6" fmla="*/ 240510 w 462"/>
                <a:gd name="T7" fmla="*/ 5391 h 374"/>
                <a:gd name="T8" fmla="*/ 211192 w 462"/>
                <a:gd name="T9" fmla="*/ 19407 h 374"/>
                <a:gd name="T10" fmla="*/ 173189 w 462"/>
                <a:gd name="T11" fmla="*/ 0 h 374"/>
                <a:gd name="T12" fmla="*/ 119983 w 462"/>
                <a:gd name="T13" fmla="*/ 52829 h 374"/>
                <a:gd name="T14" fmla="*/ 124870 w 462"/>
                <a:gd name="T15" fmla="*/ 62532 h 374"/>
                <a:gd name="T16" fmla="*/ 19002 w 462"/>
                <a:gd name="T17" fmla="*/ 10242 h 374"/>
                <a:gd name="T18" fmla="*/ 9229 w 462"/>
                <a:gd name="T19" fmla="*/ 38813 h 374"/>
                <a:gd name="T20" fmla="*/ 33118 w 462"/>
                <a:gd name="T21" fmla="*/ 81400 h 374"/>
                <a:gd name="T22" fmla="*/ 9229 w 462"/>
                <a:gd name="T23" fmla="*/ 72236 h 374"/>
                <a:gd name="T24" fmla="*/ 9229 w 462"/>
                <a:gd name="T25" fmla="*/ 72236 h 374"/>
                <a:gd name="T26" fmla="*/ 53205 w 462"/>
                <a:gd name="T27" fmla="*/ 124526 h 374"/>
                <a:gd name="T28" fmla="*/ 38004 w 462"/>
                <a:gd name="T29" fmla="*/ 124526 h 374"/>
                <a:gd name="T30" fmla="*/ 28774 w 462"/>
                <a:gd name="T31" fmla="*/ 124526 h 374"/>
                <a:gd name="T32" fmla="*/ 77093 w 462"/>
                <a:gd name="T33" fmla="*/ 158487 h 374"/>
                <a:gd name="T34" fmla="*/ 14116 w 462"/>
                <a:gd name="T35" fmla="*/ 182206 h 374"/>
                <a:gd name="T36" fmla="*/ 0 w 462"/>
                <a:gd name="T37" fmla="*/ 182206 h 374"/>
                <a:gd name="T38" fmla="*/ 77093 w 462"/>
                <a:gd name="T39" fmla="*/ 201074 h 374"/>
                <a:gd name="T40" fmla="*/ 221508 w 462"/>
                <a:gd name="T41" fmla="*/ 57681 h 374"/>
                <a:gd name="T42" fmla="*/ 221508 w 462"/>
                <a:gd name="T43" fmla="*/ 52829 h 374"/>
                <a:gd name="T44" fmla="*/ 250282 w 462"/>
                <a:gd name="T45" fmla="*/ 24258 h 3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27" name="Straight Connector 22"/>
          <p:cNvCxnSpPr/>
          <p:nvPr/>
        </p:nvCxnSpPr>
        <p:spPr>
          <a:xfrm>
            <a:off x="3921940" y="4799459"/>
            <a:ext cx="206112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4"/>
          <p:cNvGrpSpPr/>
          <p:nvPr/>
        </p:nvGrpSpPr>
        <p:grpSpPr>
          <a:xfrm>
            <a:off x="7083839" y="3552954"/>
            <a:ext cx="904415" cy="555227"/>
            <a:chOff x="7083839" y="3587679"/>
            <a:chExt cx="904415" cy="555227"/>
          </a:xfrm>
        </p:grpSpPr>
        <p:sp>
          <p:nvSpPr>
            <p:cNvPr id="29" name="Rectangle 30"/>
            <p:cNvSpPr/>
            <p:nvPr/>
          </p:nvSpPr>
          <p:spPr>
            <a:xfrm>
              <a:off x="7083839" y="3587679"/>
              <a:ext cx="90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latin typeface="HelveticaNeue medium" panose="00000400000000000000" pitchFamily="2" charset="0"/>
                  <a:cs typeface="Calibri" panose="020F0502020204030204"/>
                </a:rPr>
                <a:t>Arianna</a:t>
              </a:r>
              <a:endParaRPr lang="id-ID" sz="1600" dirty="0">
                <a:solidFill>
                  <a:schemeClr val="accent1"/>
                </a:solidFill>
                <a:latin typeface="HelveticaNeue medium" panose="00000400000000000000" pitchFamily="2" charset="0"/>
              </a:endParaRPr>
            </a:p>
          </p:txBody>
        </p:sp>
        <p:sp>
          <p:nvSpPr>
            <p:cNvPr id="30" name="Rectangle 31"/>
            <p:cNvSpPr/>
            <p:nvPr/>
          </p:nvSpPr>
          <p:spPr>
            <a:xfrm>
              <a:off x="7143951" y="3888990"/>
              <a:ext cx="78419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Neue medium" panose="00000400000000000000" pitchFamily="2" charset="0"/>
                  <a:cs typeface="Calibri" panose="020F0502020204030204"/>
                </a:rPr>
                <a:t>Company</a:t>
              </a:r>
              <a:endParaRPr lang="id-ID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7204824" y="4435941"/>
            <a:ext cx="662442" cy="143912"/>
            <a:chOff x="9475619" y="5793834"/>
            <a:chExt cx="648944" cy="14098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2" name="Freeform 74"/>
            <p:cNvSpPr>
              <a:spLocks noChangeArrowheads="1"/>
            </p:cNvSpPr>
            <p:nvPr userDrawn="1"/>
          </p:nvSpPr>
          <p:spPr bwMode="auto">
            <a:xfrm>
              <a:off x="9987197" y="5796545"/>
              <a:ext cx="137366" cy="135558"/>
            </a:xfrm>
            <a:custGeom>
              <a:avLst/>
              <a:gdLst>
                <a:gd name="T0" fmla="*/ 14641 w 445"/>
                <a:gd name="T1" fmla="*/ 58439 h 436"/>
                <a:gd name="T2" fmla="*/ 14641 w 445"/>
                <a:gd name="T3" fmla="*/ 58439 h 436"/>
                <a:gd name="T4" fmla="*/ 33619 w 445"/>
                <a:gd name="T5" fmla="*/ 101585 h 436"/>
                <a:gd name="T6" fmla="*/ 62901 w 445"/>
                <a:gd name="T7" fmla="*/ 111416 h 436"/>
                <a:gd name="T8" fmla="*/ 67781 w 445"/>
                <a:gd name="T9" fmla="*/ 111416 h 436"/>
                <a:gd name="T10" fmla="*/ 72661 w 445"/>
                <a:gd name="T11" fmla="*/ 135447 h 436"/>
                <a:gd name="T12" fmla="*/ 72661 w 445"/>
                <a:gd name="T13" fmla="*/ 135447 h 436"/>
                <a:gd name="T14" fmla="*/ 0 w 445"/>
                <a:gd name="T15" fmla="*/ 188425 h 436"/>
                <a:gd name="T16" fmla="*/ 62901 w 445"/>
                <a:gd name="T17" fmla="*/ 237579 h 436"/>
                <a:gd name="T18" fmla="*/ 62901 w 445"/>
                <a:gd name="T19" fmla="*/ 237579 h 436"/>
                <a:gd name="T20" fmla="*/ 67781 w 445"/>
                <a:gd name="T21" fmla="*/ 237579 h 436"/>
                <a:gd name="T22" fmla="*/ 106280 w 445"/>
                <a:gd name="T23" fmla="*/ 227748 h 436"/>
                <a:gd name="T24" fmla="*/ 135020 w 445"/>
                <a:gd name="T25" fmla="*/ 174771 h 436"/>
                <a:gd name="T26" fmla="*/ 111161 w 445"/>
                <a:gd name="T27" fmla="*/ 125616 h 436"/>
                <a:gd name="T28" fmla="*/ 96520 w 445"/>
                <a:gd name="T29" fmla="*/ 111416 h 436"/>
                <a:gd name="T30" fmla="*/ 106280 w 445"/>
                <a:gd name="T31" fmla="*/ 96670 h 436"/>
                <a:gd name="T32" fmla="*/ 125259 w 445"/>
                <a:gd name="T33" fmla="*/ 53524 h 436"/>
                <a:gd name="T34" fmla="*/ 106280 w 445"/>
                <a:gd name="T35" fmla="*/ 9831 h 436"/>
                <a:gd name="T36" fmla="*/ 115499 w 445"/>
                <a:gd name="T37" fmla="*/ 9831 h 436"/>
                <a:gd name="T38" fmla="*/ 135020 w 445"/>
                <a:gd name="T39" fmla="*/ 0 h 436"/>
                <a:gd name="T40" fmla="*/ 135020 w 445"/>
                <a:gd name="T41" fmla="*/ 0 h 436"/>
                <a:gd name="T42" fmla="*/ 77541 w 445"/>
                <a:gd name="T43" fmla="*/ 0 h 436"/>
                <a:gd name="T44" fmla="*/ 14641 w 445"/>
                <a:gd name="T45" fmla="*/ 58439 h 436"/>
                <a:gd name="T46" fmla="*/ 111161 w 445"/>
                <a:gd name="T47" fmla="*/ 179140 h 436"/>
                <a:gd name="T48" fmla="*/ 111161 w 445"/>
                <a:gd name="T49" fmla="*/ 179140 h 436"/>
                <a:gd name="T50" fmla="*/ 72661 w 445"/>
                <a:gd name="T51" fmla="*/ 213002 h 436"/>
                <a:gd name="T52" fmla="*/ 29281 w 445"/>
                <a:gd name="T53" fmla="*/ 188425 h 436"/>
                <a:gd name="T54" fmla="*/ 38500 w 445"/>
                <a:gd name="T55" fmla="*/ 159478 h 436"/>
                <a:gd name="T56" fmla="*/ 67781 w 445"/>
                <a:gd name="T57" fmla="*/ 150194 h 436"/>
                <a:gd name="T58" fmla="*/ 72661 w 445"/>
                <a:gd name="T59" fmla="*/ 150194 h 436"/>
                <a:gd name="T60" fmla="*/ 111161 w 445"/>
                <a:gd name="T61" fmla="*/ 179140 h 436"/>
                <a:gd name="T62" fmla="*/ 96520 w 445"/>
                <a:gd name="T63" fmla="*/ 43693 h 436"/>
                <a:gd name="T64" fmla="*/ 96520 w 445"/>
                <a:gd name="T65" fmla="*/ 43693 h 436"/>
                <a:gd name="T66" fmla="*/ 77541 w 445"/>
                <a:gd name="T67" fmla="*/ 92301 h 436"/>
                <a:gd name="T68" fmla="*/ 72661 w 445"/>
                <a:gd name="T69" fmla="*/ 92301 h 436"/>
                <a:gd name="T70" fmla="*/ 43922 w 445"/>
                <a:gd name="T71" fmla="*/ 63354 h 436"/>
                <a:gd name="T72" fmla="*/ 43922 w 445"/>
                <a:gd name="T73" fmla="*/ 33862 h 436"/>
                <a:gd name="T74" fmla="*/ 58020 w 445"/>
                <a:gd name="T75" fmla="*/ 14200 h 436"/>
                <a:gd name="T76" fmla="*/ 62901 w 445"/>
                <a:gd name="T77" fmla="*/ 14200 h 436"/>
                <a:gd name="T78" fmla="*/ 96520 w 445"/>
                <a:gd name="T79" fmla="*/ 43693 h 436"/>
                <a:gd name="T80" fmla="*/ 202258 w 445"/>
                <a:gd name="T81" fmla="*/ 92301 h 436"/>
                <a:gd name="T82" fmla="*/ 202258 w 445"/>
                <a:gd name="T83" fmla="*/ 92301 h 436"/>
                <a:gd name="T84" fmla="*/ 202258 w 445"/>
                <a:gd name="T85" fmla="*/ 53524 h 436"/>
                <a:gd name="T86" fmla="*/ 172977 w 445"/>
                <a:gd name="T87" fmla="*/ 53524 h 436"/>
                <a:gd name="T88" fmla="*/ 172977 w 445"/>
                <a:gd name="T89" fmla="*/ 92301 h 436"/>
                <a:gd name="T90" fmla="*/ 135020 w 445"/>
                <a:gd name="T91" fmla="*/ 92301 h 436"/>
                <a:gd name="T92" fmla="*/ 135020 w 445"/>
                <a:gd name="T93" fmla="*/ 116332 h 436"/>
                <a:gd name="T94" fmla="*/ 172977 w 445"/>
                <a:gd name="T95" fmla="*/ 116332 h 436"/>
                <a:gd name="T96" fmla="*/ 172977 w 445"/>
                <a:gd name="T97" fmla="*/ 159478 h 436"/>
                <a:gd name="T98" fmla="*/ 202258 w 445"/>
                <a:gd name="T99" fmla="*/ 159478 h 436"/>
                <a:gd name="T100" fmla="*/ 202258 w 445"/>
                <a:gd name="T101" fmla="*/ 116332 h 436"/>
                <a:gd name="T102" fmla="*/ 240758 w 445"/>
                <a:gd name="T103" fmla="*/ 116332 h 436"/>
                <a:gd name="T104" fmla="*/ 240758 w 445"/>
                <a:gd name="T105" fmla="*/ 92301 h 436"/>
                <a:gd name="T106" fmla="*/ 202258 w 445"/>
                <a:gd name="T107" fmla="*/ 92301 h 4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Freeform 75"/>
            <p:cNvSpPr>
              <a:spLocks noChangeArrowheads="1"/>
            </p:cNvSpPr>
            <p:nvPr userDrawn="1"/>
          </p:nvSpPr>
          <p:spPr bwMode="auto">
            <a:xfrm>
              <a:off x="9475619" y="5793834"/>
              <a:ext cx="75912" cy="140980"/>
            </a:xfrm>
            <a:custGeom>
              <a:avLst/>
              <a:gdLst>
                <a:gd name="T0" fmla="*/ 132814 w 249"/>
                <a:gd name="T1" fmla="*/ 43735 h 453"/>
                <a:gd name="T2" fmla="*/ 132814 w 249"/>
                <a:gd name="T3" fmla="*/ 43735 h 453"/>
                <a:gd name="T4" fmla="*/ 94791 w 249"/>
                <a:gd name="T5" fmla="*/ 43735 h 453"/>
                <a:gd name="T6" fmla="*/ 85687 w 249"/>
                <a:gd name="T7" fmla="*/ 58496 h 453"/>
                <a:gd name="T8" fmla="*/ 85687 w 249"/>
                <a:gd name="T9" fmla="*/ 87470 h 453"/>
                <a:gd name="T10" fmla="*/ 132814 w 249"/>
                <a:gd name="T11" fmla="*/ 87470 h 453"/>
                <a:gd name="T12" fmla="*/ 132814 w 249"/>
                <a:gd name="T13" fmla="*/ 126285 h 453"/>
                <a:gd name="T14" fmla="*/ 85687 w 249"/>
                <a:gd name="T15" fmla="*/ 126285 h 453"/>
                <a:gd name="T16" fmla="*/ 85687 w 249"/>
                <a:gd name="T17" fmla="*/ 247103 h 453"/>
                <a:gd name="T18" fmla="*/ 42308 w 249"/>
                <a:gd name="T19" fmla="*/ 247103 h 453"/>
                <a:gd name="T20" fmla="*/ 42308 w 249"/>
                <a:gd name="T21" fmla="*/ 126285 h 453"/>
                <a:gd name="T22" fmla="*/ 0 w 249"/>
                <a:gd name="T23" fmla="*/ 126285 h 453"/>
                <a:gd name="T24" fmla="*/ 0 w 249"/>
                <a:gd name="T25" fmla="*/ 87470 h 453"/>
                <a:gd name="T26" fmla="*/ 42308 w 249"/>
                <a:gd name="T27" fmla="*/ 87470 h 453"/>
                <a:gd name="T28" fmla="*/ 42308 w 249"/>
                <a:gd name="T29" fmla="*/ 63416 h 453"/>
                <a:gd name="T30" fmla="*/ 94791 w 249"/>
                <a:gd name="T31" fmla="*/ 0 h 453"/>
                <a:gd name="T32" fmla="*/ 132814 w 249"/>
                <a:gd name="T33" fmla="*/ 0 h 453"/>
                <a:gd name="T34" fmla="*/ 132814 w 249"/>
                <a:gd name="T35" fmla="*/ 43735 h 4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Freeform 85"/>
            <p:cNvSpPr>
              <a:spLocks noChangeArrowheads="1"/>
            </p:cNvSpPr>
            <p:nvPr userDrawn="1"/>
          </p:nvSpPr>
          <p:spPr bwMode="auto">
            <a:xfrm>
              <a:off x="9697970" y="5806938"/>
              <a:ext cx="142788" cy="114772"/>
            </a:xfrm>
            <a:custGeom>
              <a:avLst/>
              <a:gdLst>
                <a:gd name="T0" fmla="*/ 250282 w 462"/>
                <a:gd name="T1" fmla="*/ 24258 h 374"/>
                <a:gd name="T2" fmla="*/ 250282 w 462"/>
                <a:gd name="T3" fmla="*/ 24258 h 374"/>
                <a:gd name="T4" fmla="*/ 221508 w 462"/>
                <a:gd name="T5" fmla="*/ 33962 h 374"/>
                <a:gd name="T6" fmla="*/ 240510 w 462"/>
                <a:gd name="T7" fmla="*/ 5391 h 374"/>
                <a:gd name="T8" fmla="*/ 211192 w 462"/>
                <a:gd name="T9" fmla="*/ 19407 h 374"/>
                <a:gd name="T10" fmla="*/ 173189 w 462"/>
                <a:gd name="T11" fmla="*/ 0 h 374"/>
                <a:gd name="T12" fmla="*/ 119983 w 462"/>
                <a:gd name="T13" fmla="*/ 52829 h 374"/>
                <a:gd name="T14" fmla="*/ 124870 w 462"/>
                <a:gd name="T15" fmla="*/ 62532 h 374"/>
                <a:gd name="T16" fmla="*/ 19002 w 462"/>
                <a:gd name="T17" fmla="*/ 10242 h 374"/>
                <a:gd name="T18" fmla="*/ 9229 w 462"/>
                <a:gd name="T19" fmla="*/ 38813 h 374"/>
                <a:gd name="T20" fmla="*/ 33118 w 462"/>
                <a:gd name="T21" fmla="*/ 81400 h 374"/>
                <a:gd name="T22" fmla="*/ 9229 w 462"/>
                <a:gd name="T23" fmla="*/ 72236 h 374"/>
                <a:gd name="T24" fmla="*/ 9229 w 462"/>
                <a:gd name="T25" fmla="*/ 72236 h 374"/>
                <a:gd name="T26" fmla="*/ 53205 w 462"/>
                <a:gd name="T27" fmla="*/ 124526 h 374"/>
                <a:gd name="T28" fmla="*/ 38004 w 462"/>
                <a:gd name="T29" fmla="*/ 124526 h 374"/>
                <a:gd name="T30" fmla="*/ 28774 w 462"/>
                <a:gd name="T31" fmla="*/ 124526 h 374"/>
                <a:gd name="T32" fmla="*/ 77093 w 462"/>
                <a:gd name="T33" fmla="*/ 158487 h 374"/>
                <a:gd name="T34" fmla="*/ 14116 w 462"/>
                <a:gd name="T35" fmla="*/ 182206 h 374"/>
                <a:gd name="T36" fmla="*/ 0 w 462"/>
                <a:gd name="T37" fmla="*/ 182206 h 374"/>
                <a:gd name="T38" fmla="*/ 77093 w 462"/>
                <a:gd name="T39" fmla="*/ 201074 h 374"/>
                <a:gd name="T40" fmla="*/ 221508 w 462"/>
                <a:gd name="T41" fmla="*/ 57681 h 374"/>
                <a:gd name="T42" fmla="*/ 221508 w 462"/>
                <a:gd name="T43" fmla="*/ 52829 h 374"/>
                <a:gd name="T44" fmla="*/ 250282 w 462"/>
                <a:gd name="T45" fmla="*/ 24258 h 3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35" name="Straight Connector 33"/>
          <p:cNvCxnSpPr/>
          <p:nvPr/>
        </p:nvCxnSpPr>
        <p:spPr>
          <a:xfrm>
            <a:off x="6505483" y="4799459"/>
            <a:ext cx="206112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11"/>
          <p:cNvGrpSpPr/>
          <p:nvPr/>
        </p:nvGrpSpPr>
        <p:grpSpPr>
          <a:xfrm>
            <a:off x="9672885" y="3552954"/>
            <a:ext cx="862737" cy="555227"/>
            <a:chOff x="9672885" y="3587679"/>
            <a:chExt cx="862737" cy="555227"/>
          </a:xfrm>
        </p:grpSpPr>
        <p:sp>
          <p:nvSpPr>
            <p:cNvPr id="37" name="Rectangle 41"/>
            <p:cNvSpPr/>
            <p:nvPr/>
          </p:nvSpPr>
          <p:spPr>
            <a:xfrm>
              <a:off x="9672885" y="3587679"/>
              <a:ext cx="86273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latin typeface="HelveticaNeue medium" panose="00000400000000000000" pitchFamily="2" charset="0"/>
                  <a:cs typeface="Calibri" panose="020F0502020204030204"/>
                </a:rPr>
                <a:t>Nathan</a:t>
              </a:r>
              <a:endParaRPr lang="id-ID" sz="1600" dirty="0">
                <a:solidFill>
                  <a:schemeClr val="accent1"/>
                </a:solidFill>
                <a:latin typeface="HelveticaNeue medium" panose="00000400000000000000" pitchFamily="2" charset="0"/>
              </a:endParaRPr>
            </a:p>
          </p:txBody>
        </p:sp>
        <p:sp>
          <p:nvSpPr>
            <p:cNvPr id="38" name="Rectangle 42"/>
            <p:cNvSpPr/>
            <p:nvPr/>
          </p:nvSpPr>
          <p:spPr>
            <a:xfrm>
              <a:off x="9712158" y="3888990"/>
              <a:ext cx="78419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Neue medium" panose="00000400000000000000" pitchFamily="2" charset="0"/>
                  <a:cs typeface="Calibri" panose="020F0502020204030204"/>
                </a:rPr>
                <a:t>Company</a:t>
              </a:r>
              <a:endParaRPr lang="id-ID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endParaRPr>
            </a:p>
          </p:txBody>
        </p:sp>
      </p:grpSp>
      <p:grpSp>
        <p:nvGrpSpPr>
          <p:cNvPr id="39" name="Group 43"/>
          <p:cNvGrpSpPr/>
          <p:nvPr/>
        </p:nvGrpSpPr>
        <p:grpSpPr>
          <a:xfrm>
            <a:off x="9773031" y="4435941"/>
            <a:ext cx="662442" cy="143912"/>
            <a:chOff x="9475619" y="5793834"/>
            <a:chExt cx="648944" cy="14098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0" name="Freeform 74"/>
            <p:cNvSpPr>
              <a:spLocks noChangeArrowheads="1"/>
            </p:cNvSpPr>
            <p:nvPr userDrawn="1"/>
          </p:nvSpPr>
          <p:spPr bwMode="auto">
            <a:xfrm>
              <a:off x="9987197" y="5796545"/>
              <a:ext cx="137366" cy="135558"/>
            </a:xfrm>
            <a:custGeom>
              <a:avLst/>
              <a:gdLst>
                <a:gd name="T0" fmla="*/ 14641 w 445"/>
                <a:gd name="T1" fmla="*/ 58439 h 436"/>
                <a:gd name="T2" fmla="*/ 14641 w 445"/>
                <a:gd name="T3" fmla="*/ 58439 h 436"/>
                <a:gd name="T4" fmla="*/ 33619 w 445"/>
                <a:gd name="T5" fmla="*/ 101585 h 436"/>
                <a:gd name="T6" fmla="*/ 62901 w 445"/>
                <a:gd name="T7" fmla="*/ 111416 h 436"/>
                <a:gd name="T8" fmla="*/ 67781 w 445"/>
                <a:gd name="T9" fmla="*/ 111416 h 436"/>
                <a:gd name="T10" fmla="*/ 72661 w 445"/>
                <a:gd name="T11" fmla="*/ 135447 h 436"/>
                <a:gd name="T12" fmla="*/ 72661 w 445"/>
                <a:gd name="T13" fmla="*/ 135447 h 436"/>
                <a:gd name="T14" fmla="*/ 0 w 445"/>
                <a:gd name="T15" fmla="*/ 188425 h 436"/>
                <a:gd name="T16" fmla="*/ 62901 w 445"/>
                <a:gd name="T17" fmla="*/ 237579 h 436"/>
                <a:gd name="T18" fmla="*/ 62901 w 445"/>
                <a:gd name="T19" fmla="*/ 237579 h 436"/>
                <a:gd name="T20" fmla="*/ 67781 w 445"/>
                <a:gd name="T21" fmla="*/ 237579 h 436"/>
                <a:gd name="T22" fmla="*/ 106280 w 445"/>
                <a:gd name="T23" fmla="*/ 227748 h 436"/>
                <a:gd name="T24" fmla="*/ 135020 w 445"/>
                <a:gd name="T25" fmla="*/ 174771 h 436"/>
                <a:gd name="T26" fmla="*/ 111161 w 445"/>
                <a:gd name="T27" fmla="*/ 125616 h 436"/>
                <a:gd name="T28" fmla="*/ 96520 w 445"/>
                <a:gd name="T29" fmla="*/ 111416 h 436"/>
                <a:gd name="T30" fmla="*/ 106280 w 445"/>
                <a:gd name="T31" fmla="*/ 96670 h 436"/>
                <a:gd name="T32" fmla="*/ 125259 w 445"/>
                <a:gd name="T33" fmla="*/ 53524 h 436"/>
                <a:gd name="T34" fmla="*/ 106280 w 445"/>
                <a:gd name="T35" fmla="*/ 9831 h 436"/>
                <a:gd name="T36" fmla="*/ 115499 w 445"/>
                <a:gd name="T37" fmla="*/ 9831 h 436"/>
                <a:gd name="T38" fmla="*/ 135020 w 445"/>
                <a:gd name="T39" fmla="*/ 0 h 436"/>
                <a:gd name="T40" fmla="*/ 135020 w 445"/>
                <a:gd name="T41" fmla="*/ 0 h 436"/>
                <a:gd name="T42" fmla="*/ 77541 w 445"/>
                <a:gd name="T43" fmla="*/ 0 h 436"/>
                <a:gd name="T44" fmla="*/ 14641 w 445"/>
                <a:gd name="T45" fmla="*/ 58439 h 436"/>
                <a:gd name="T46" fmla="*/ 111161 w 445"/>
                <a:gd name="T47" fmla="*/ 179140 h 436"/>
                <a:gd name="T48" fmla="*/ 111161 w 445"/>
                <a:gd name="T49" fmla="*/ 179140 h 436"/>
                <a:gd name="T50" fmla="*/ 72661 w 445"/>
                <a:gd name="T51" fmla="*/ 213002 h 436"/>
                <a:gd name="T52" fmla="*/ 29281 w 445"/>
                <a:gd name="T53" fmla="*/ 188425 h 436"/>
                <a:gd name="T54" fmla="*/ 38500 w 445"/>
                <a:gd name="T55" fmla="*/ 159478 h 436"/>
                <a:gd name="T56" fmla="*/ 67781 w 445"/>
                <a:gd name="T57" fmla="*/ 150194 h 436"/>
                <a:gd name="T58" fmla="*/ 72661 w 445"/>
                <a:gd name="T59" fmla="*/ 150194 h 436"/>
                <a:gd name="T60" fmla="*/ 111161 w 445"/>
                <a:gd name="T61" fmla="*/ 179140 h 436"/>
                <a:gd name="T62" fmla="*/ 96520 w 445"/>
                <a:gd name="T63" fmla="*/ 43693 h 436"/>
                <a:gd name="T64" fmla="*/ 96520 w 445"/>
                <a:gd name="T65" fmla="*/ 43693 h 436"/>
                <a:gd name="T66" fmla="*/ 77541 w 445"/>
                <a:gd name="T67" fmla="*/ 92301 h 436"/>
                <a:gd name="T68" fmla="*/ 72661 w 445"/>
                <a:gd name="T69" fmla="*/ 92301 h 436"/>
                <a:gd name="T70" fmla="*/ 43922 w 445"/>
                <a:gd name="T71" fmla="*/ 63354 h 436"/>
                <a:gd name="T72" fmla="*/ 43922 w 445"/>
                <a:gd name="T73" fmla="*/ 33862 h 436"/>
                <a:gd name="T74" fmla="*/ 58020 w 445"/>
                <a:gd name="T75" fmla="*/ 14200 h 436"/>
                <a:gd name="T76" fmla="*/ 62901 w 445"/>
                <a:gd name="T77" fmla="*/ 14200 h 436"/>
                <a:gd name="T78" fmla="*/ 96520 w 445"/>
                <a:gd name="T79" fmla="*/ 43693 h 436"/>
                <a:gd name="T80" fmla="*/ 202258 w 445"/>
                <a:gd name="T81" fmla="*/ 92301 h 436"/>
                <a:gd name="T82" fmla="*/ 202258 w 445"/>
                <a:gd name="T83" fmla="*/ 92301 h 436"/>
                <a:gd name="T84" fmla="*/ 202258 w 445"/>
                <a:gd name="T85" fmla="*/ 53524 h 436"/>
                <a:gd name="T86" fmla="*/ 172977 w 445"/>
                <a:gd name="T87" fmla="*/ 53524 h 436"/>
                <a:gd name="T88" fmla="*/ 172977 w 445"/>
                <a:gd name="T89" fmla="*/ 92301 h 436"/>
                <a:gd name="T90" fmla="*/ 135020 w 445"/>
                <a:gd name="T91" fmla="*/ 92301 h 436"/>
                <a:gd name="T92" fmla="*/ 135020 w 445"/>
                <a:gd name="T93" fmla="*/ 116332 h 436"/>
                <a:gd name="T94" fmla="*/ 172977 w 445"/>
                <a:gd name="T95" fmla="*/ 116332 h 436"/>
                <a:gd name="T96" fmla="*/ 172977 w 445"/>
                <a:gd name="T97" fmla="*/ 159478 h 436"/>
                <a:gd name="T98" fmla="*/ 202258 w 445"/>
                <a:gd name="T99" fmla="*/ 159478 h 436"/>
                <a:gd name="T100" fmla="*/ 202258 w 445"/>
                <a:gd name="T101" fmla="*/ 116332 h 436"/>
                <a:gd name="T102" fmla="*/ 240758 w 445"/>
                <a:gd name="T103" fmla="*/ 116332 h 436"/>
                <a:gd name="T104" fmla="*/ 240758 w 445"/>
                <a:gd name="T105" fmla="*/ 92301 h 436"/>
                <a:gd name="T106" fmla="*/ 202258 w 445"/>
                <a:gd name="T107" fmla="*/ 92301 h 4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Freeform 75"/>
            <p:cNvSpPr>
              <a:spLocks noChangeArrowheads="1"/>
            </p:cNvSpPr>
            <p:nvPr userDrawn="1"/>
          </p:nvSpPr>
          <p:spPr bwMode="auto">
            <a:xfrm>
              <a:off x="9475619" y="5793834"/>
              <a:ext cx="75912" cy="140980"/>
            </a:xfrm>
            <a:custGeom>
              <a:avLst/>
              <a:gdLst>
                <a:gd name="T0" fmla="*/ 132814 w 249"/>
                <a:gd name="T1" fmla="*/ 43735 h 453"/>
                <a:gd name="T2" fmla="*/ 132814 w 249"/>
                <a:gd name="T3" fmla="*/ 43735 h 453"/>
                <a:gd name="T4" fmla="*/ 94791 w 249"/>
                <a:gd name="T5" fmla="*/ 43735 h 453"/>
                <a:gd name="T6" fmla="*/ 85687 w 249"/>
                <a:gd name="T7" fmla="*/ 58496 h 453"/>
                <a:gd name="T8" fmla="*/ 85687 w 249"/>
                <a:gd name="T9" fmla="*/ 87470 h 453"/>
                <a:gd name="T10" fmla="*/ 132814 w 249"/>
                <a:gd name="T11" fmla="*/ 87470 h 453"/>
                <a:gd name="T12" fmla="*/ 132814 w 249"/>
                <a:gd name="T13" fmla="*/ 126285 h 453"/>
                <a:gd name="T14" fmla="*/ 85687 w 249"/>
                <a:gd name="T15" fmla="*/ 126285 h 453"/>
                <a:gd name="T16" fmla="*/ 85687 w 249"/>
                <a:gd name="T17" fmla="*/ 247103 h 453"/>
                <a:gd name="T18" fmla="*/ 42308 w 249"/>
                <a:gd name="T19" fmla="*/ 247103 h 453"/>
                <a:gd name="T20" fmla="*/ 42308 w 249"/>
                <a:gd name="T21" fmla="*/ 126285 h 453"/>
                <a:gd name="T22" fmla="*/ 0 w 249"/>
                <a:gd name="T23" fmla="*/ 126285 h 453"/>
                <a:gd name="T24" fmla="*/ 0 w 249"/>
                <a:gd name="T25" fmla="*/ 87470 h 453"/>
                <a:gd name="T26" fmla="*/ 42308 w 249"/>
                <a:gd name="T27" fmla="*/ 87470 h 453"/>
                <a:gd name="T28" fmla="*/ 42308 w 249"/>
                <a:gd name="T29" fmla="*/ 63416 h 453"/>
                <a:gd name="T30" fmla="*/ 94791 w 249"/>
                <a:gd name="T31" fmla="*/ 0 h 453"/>
                <a:gd name="T32" fmla="*/ 132814 w 249"/>
                <a:gd name="T33" fmla="*/ 0 h 453"/>
                <a:gd name="T34" fmla="*/ 132814 w 249"/>
                <a:gd name="T35" fmla="*/ 43735 h 4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Freeform 85"/>
            <p:cNvSpPr>
              <a:spLocks noChangeArrowheads="1"/>
            </p:cNvSpPr>
            <p:nvPr userDrawn="1"/>
          </p:nvSpPr>
          <p:spPr bwMode="auto">
            <a:xfrm>
              <a:off x="9697970" y="5806938"/>
              <a:ext cx="142788" cy="114772"/>
            </a:xfrm>
            <a:custGeom>
              <a:avLst/>
              <a:gdLst>
                <a:gd name="T0" fmla="*/ 250282 w 462"/>
                <a:gd name="T1" fmla="*/ 24258 h 374"/>
                <a:gd name="T2" fmla="*/ 250282 w 462"/>
                <a:gd name="T3" fmla="*/ 24258 h 374"/>
                <a:gd name="T4" fmla="*/ 221508 w 462"/>
                <a:gd name="T5" fmla="*/ 33962 h 374"/>
                <a:gd name="T6" fmla="*/ 240510 w 462"/>
                <a:gd name="T7" fmla="*/ 5391 h 374"/>
                <a:gd name="T8" fmla="*/ 211192 w 462"/>
                <a:gd name="T9" fmla="*/ 19407 h 374"/>
                <a:gd name="T10" fmla="*/ 173189 w 462"/>
                <a:gd name="T11" fmla="*/ 0 h 374"/>
                <a:gd name="T12" fmla="*/ 119983 w 462"/>
                <a:gd name="T13" fmla="*/ 52829 h 374"/>
                <a:gd name="T14" fmla="*/ 124870 w 462"/>
                <a:gd name="T15" fmla="*/ 62532 h 374"/>
                <a:gd name="T16" fmla="*/ 19002 w 462"/>
                <a:gd name="T17" fmla="*/ 10242 h 374"/>
                <a:gd name="T18" fmla="*/ 9229 w 462"/>
                <a:gd name="T19" fmla="*/ 38813 h 374"/>
                <a:gd name="T20" fmla="*/ 33118 w 462"/>
                <a:gd name="T21" fmla="*/ 81400 h 374"/>
                <a:gd name="T22" fmla="*/ 9229 w 462"/>
                <a:gd name="T23" fmla="*/ 72236 h 374"/>
                <a:gd name="T24" fmla="*/ 9229 w 462"/>
                <a:gd name="T25" fmla="*/ 72236 h 374"/>
                <a:gd name="T26" fmla="*/ 53205 w 462"/>
                <a:gd name="T27" fmla="*/ 124526 h 374"/>
                <a:gd name="T28" fmla="*/ 38004 w 462"/>
                <a:gd name="T29" fmla="*/ 124526 h 374"/>
                <a:gd name="T30" fmla="*/ 28774 w 462"/>
                <a:gd name="T31" fmla="*/ 124526 h 374"/>
                <a:gd name="T32" fmla="*/ 77093 w 462"/>
                <a:gd name="T33" fmla="*/ 158487 h 374"/>
                <a:gd name="T34" fmla="*/ 14116 w 462"/>
                <a:gd name="T35" fmla="*/ 182206 h 374"/>
                <a:gd name="T36" fmla="*/ 0 w 462"/>
                <a:gd name="T37" fmla="*/ 182206 h 374"/>
                <a:gd name="T38" fmla="*/ 77093 w 462"/>
                <a:gd name="T39" fmla="*/ 201074 h 374"/>
                <a:gd name="T40" fmla="*/ 221508 w 462"/>
                <a:gd name="T41" fmla="*/ 57681 h 374"/>
                <a:gd name="T42" fmla="*/ 221508 w 462"/>
                <a:gd name="T43" fmla="*/ 52829 h 374"/>
                <a:gd name="T44" fmla="*/ 250282 w 462"/>
                <a:gd name="T45" fmla="*/ 24258 h 3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43" name="Straight Connector 44"/>
          <p:cNvCxnSpPr/>
          <p:nvPr/>
        </p:nvCxnSpPr>
        <p:spPr>
          <a:xfrm>
            <a:off x="9073690" y="4799459"/>
            <a:ext cx="206112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4"/>
          <p:cNvSpPr txBox="1"/>
          <p:nvPr/>
        </p:nvSpPr>
        <p:spPr>
          <a:xfrm>
            <a:off x="4014381" y="4978721"/>
            <a:ext cx="1876242" cy="7366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None/>
              <a:defRPr/>
            </a:pPr>
            <a:r>
              <a:rPr lang="id-ID" sz="1200" b="1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Ut wisi enim </a:t>
            </a:r>
            <a:r>
              <a:rPr lang="id-ID" sz="1200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ad minim veniam quis</a:t>
            </a:r>
            <a:endParaRPr lang="id-ID" sz="1200" dirty="0">
              <a:solidFill>
                <a:schemeClr val="bg1">
                  <a:lumMod val="65000"/>
                </a:schemeClr>
              </a:solidFill>
              <a:latin typeface="+mj-lt"/>
              <a:cs typeface="Calibri" panose="020F0502020204030204"/>
            </a:endParaRPr>
          </a:p>
        </p:txBody>
      </p:sp>
      <p:sp>
        <p:nvSpPr>
          <p:cNvPr id="45" name="Text Placeholder 4"/>
          <p:cNvSpPr txBox="1"/>
          <p:nvPr/>
        </p:nvSpPr>
        <p:spPr>
          <a:xfrm>
            <a:off x="6597924" y="4978721"/>
            <a:ext cx="1876242" cy="7366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None/>
              <a:defRPr/>
            </a:pPr>
            <a:r>
              <a:rPr lang="id-ID" sz="1200" b="1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Ut wisi enim </a:t>
            </a:r>
            <a:r>
              <a:rPr lang="id-ID" sz="1200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ad minim veniam quis</a:t>
            </a:r>
            <a:endParaRPr lang="id-ID" sz="1200" dirty="0">
              <a:solidFill>
                <a:schemeClr val="bg1">
                  <a:lumMod val="65000"/>
                </a:schemeClr>
              </a:solidFill>
              <a:latin typeface="+mj-lt"/>
              <a:cs typeface="Calibri" panose="020F0502020204030204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9166131" y="4978721"/>
            <a:ext cx="1876242" cy="7366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None/>
              <a:defRPr/>
            </a:pPr>
            <a:r>
              <a:rPr lang="id-ID" sz="1200" b="1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Ut wisi enim </a:t>
            </a:r>
            <a:r>
              <a:rPr lang="id-ID" sz="1200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ad minim veniam quis</a:t>
            </a:r>
            <a:endParaRPr lang="id-ID" sz="1200" dirty="0">
              <a:solidFill>
                <a:schemeClr val="bg1">
                  <a:lumMod val="65000"/>
                </a:schemeClr>
              </a:solidFill>
              <a:latin typeface="+mj-lt"/>
              <a:cs typeface="Calibri" panose="020F0502020204030204"/>
            </a:endParaRPr>
          </a:p>
        </p:txBody>
      </p:sp>
      <p:pic>
        <p:nvPicPr>
          <p:cNvPr id="47" name="图片占位符 16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1823173" y="2339311"/>
            <a:ext cx="1081951" cy="1081952"/>
          </a:xfrm>
          <a:prstGeom prst="ellipse">
            <a:avLst/>
          </a:prstGeom>
        </p:spPr>
      </p:pic>
      <p:pic>
        <p:nvPicPr>
          <p:cNvPr id="48" name="图片占位符 2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403859" y="2339311"/>
            <a:ext cx="1081951" cy="1081952"/>
          </a:xfrm>
          <a:prstGeom prst="ellipse">
            <a:avLst/>
          </a:prstGeom>
        </p:spPr>
      </p:pic>
      <p:pic>
        <p:nvPicPr>
          <p:cNvPr id="49" name="图片占位符 4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984897" y="2339311"/>
            <a:ext cx="1081951" cy="1081952"/>
          </a:xfrm>
          <a:prstGeom prst="ellipse">
            <a:avLst/>
          </a:prstGeom>
        </p:spPr>
      </p:pic>
      <p:pic>
        <p:nvPicPr>
          <p:cNvPr id="50" name="图片占位符 5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9568792" y="2339311"/>
            <a:ext cx="1081951" cy="1081952"/>
          </a:xfrm>
          <a:prstGeom prst="ellipse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37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9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8945880" y="4977974"/>
            <a:ext cx="2354580" cy="12794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8945881" y="3461593"/>
            <a:ext cx="2354580" cy="12699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601980" y="4688866"/>
            <a:ext cx="3627120" cy="1574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6726555" y="3461592"/>
            <a:ext cx="1945731" cy="281658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507230" y="3461592"/>
            <a:ext cx="1941195" cy="2794000"/>
          </a:xfrm>
          <a:prstGeom prst="rect">
            <a:avLst/>
          </a:prstGeom>
          <a:blipFill dpi="0" rotWithShape="1">
            <a:blip r:embed="rId7" cstate="screen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07230" y="972392"/>
            <a:ext cx="1941195" cy="2252824"/>
          </a:xfrm>
          <a:prstGeom prst="rect">
            <a:avLst/>
          </a:prstGeom>
          <a:blipFill dpi="0"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726555" y="972392"/>
            <a:ext cx="4573905" cy="2252824"/>
            <a:chOff x="6878955" y="825500"/>
            <a:chExt cx="4573905" cy="2252824"/>
          </a:xfrm>
        </p:grpSpPr>
        <p:grpSp>
          <p:nvGrpSpPr>
            <p:cNvPr id="14" name="组合 13"/>
            <p:cNvGrpSpPr/>
            <p:nvPr/>
          </p:nvGrpSpPr>
          <p:grpSpPr>
            <a:xfrm>
              <a:off x="6878955" y="825500"/>
              <a:ext cx="4573905" cy="2252824"/>
              <a:chOff x="6878955" y="825500"/>
              <a:chExt cx="4573905" cy="2252824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6878955" y="825500"/>
                <a:ext cx="4573905" cy="2252824"/>
              </a:xfrm>
              <a:prstGeom prst="rect">
                <a:avLst/>
              </a:prstGeom>
              <a:blipFill dpi="0" rotWithShape="1">
                <a:blip r:embed="rId10" cstate="print"/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878955" y="825500"/>
                <a:ext cx="4573905" cy="2252824"/>
              </a:xfrm>
              <a:prstGeom prst="rect">
                <a:avLst/>
              </a:prstGeom>
              <a:solidFill>
                <a:srgbClr val="00B050">
                  <a:alpha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7462836" y="1925895"/>
              <a:ext cx="340614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ENTER YOUR TITLE</a:t>
              </a:r>
              <a:endParaRPr kumimoji="0" lang="en-US" altLang="zh-CN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Because this text with "Ipsum Lorem" start, and often used in the title of the test, so generally referred to as Ipsum Lorem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Freeform 490"/>
            <p:cNvSpPr>
              <a:spLocks noEditPoints="1"/>
            </p:cNvSpPr>
            <p:nvPr/>
          </p:nvSpPr>
          <p:spPr bwMode="auto">
            <a:xfrm>
              <a:off x="8855070" y="1216094"/>
              <a:ext cx="621674" cy="678913"/>
            </a:xfrm>
            <a:custGeom>
              <a:avLst/>
              <a:gdLst>
                <a:gd name="T0" fmla="*/ 787 w 7822"/>
                <a:gd name="T1" fmla="*/ 3012 h 8538"/>
                <a:gd name="T2" fmla="*/ 7356 w 7822"/>
                <a:gd name="T3" fmla="*/ 7179 h 8538"/>
                <a:gd name="T4" fmla="*/ 6577 w 7822"/>
                <a:gd name="T5" fmla="*/ 6177 h 8538"/>
                <a:gd name="T6" fmla="*/ 5527 w 7822"/>
                <a:gd name="T7" fmla="*/ 5479 h 8538"/>
                <a:gd name="T8" fmla="*/ 4296 w 7822"/>
                <a:gd name="T9" fmla="*/ 5148 h 8538"/>
                <a:gd name="T10" fmla="*/ 3209 w 7822"/>
                <a:gd name="T11" fmla="*/ 5193 h 8538"/>
                <a:gd name="T12" fmla="*/ 2232 w 7822"/>
                <a:gd name="T13" fmla="*/ 5508 h 8538"/>
                <a:gd name="T14" fmla="*/ 1331 w 7822"/>
                <a:gd name="T15" fmla="*/ 6101 h 8538"/>
                <a:gd name="T16" fmla="*/ 620 w 7822"/>
                <a:gd name="T17" fmla="*/ 6920 h 8538"/>
                <a:gd name="T18" fmla="*/ 23 w 7822"/>
                <a:gd name="T19" fmla="*/ 7598 h 8538"/>
                <a:gd name="T20" fmla="*/ 583 w 7822"/>
                <a:gd name="T21" fmla="*/ 6572 h 8538"/>
                <a:gd name="T22" fmla="*/ 1388 w 7822"/>
                <a:gd name="T23" fmla="*/ 5756 h 8538"/>
                <a:gd name="T24" fmla="*/ 2383 w 7822"/>
                <a:gd name="T25" fmla="*/ 5192 h 8538"/>
                <a:gd name="T26" fmla="*/ 5127 w 7822"/>
                <a:gd name="T27" fmla="*/ 1333 h 8538"/>
                <a:gd name="T28" fmla="*/ 3911 w 7822"/>
                <a:gd name="T29" fmla="*/ 4899 h 8538"/>
                <a:gd name="T30" fmla="*/ 5255 w 7822"/>
                <a:gd name="T31" fmla="*/ 5124 h 8538"/>
                <a:gd name="T32" fmla="*/ 6431 w 7822"/>
                <a:gd name="T33" fmla="*/ 5755 h 8538"/>
                <a:gd name="T34" fmla="*/ 7349 w 7822"/>
                <a:gd name="T35" fmla="*/ 6728 h 8538"/>
                <a:gd name="T36" fmla="*/ 6740 w 7822"/>
                <a:gd name="T37" fmla="*/ 3189 h 8538"/>
                <a:gd name="T38" fmla="*/ 1971 w 7822"/>
                <a:gd name="T39" fmla="*/ 7238 h 8538"/>
                <a:gd name="T40" fmla="*/ 1624 w 7822"/>
                <a:gd name="T41" fmla="*/ 6908 h 8538"/>
                <a:gd name="T42" fmla="*/ 1624 w 7822"/>
                <a:gd name="T43" fmla="*/ 6441 h 8538"/>
                <a:gd name="T44" fmla="*/ 1971 w 7822"/>
                <a:gd name="T45" fmla="*/ 6111 h 8538"/>
                <a:gd name="T46" fmla="*/ 2437 w 7822"/>
                <a:gd name="T47" fmla="*/ 6135 h 8538"/>
                <a:gd name="T48" fmla="*/ 2750 w 7822"/>
                <a:gd name="T49" fmla="*/ 6497 h 8538"/>
                <a:gd name="T50" fmla="*/ 2705 w 7822"/>
                <a:gd name="T51" fmla="*/ 6961 h 8538"/>
                <a:gd name="T52" fmla="*/ 2326 w 7822"/>
                <a:gd name="T53" fmla="*/ 7256 h 8538"/>
                <a:gd name="T54" fmla="*/ 2337 w 7822"/>
                <a:gd name="T55" fmla="*/ 7009 h 8538"/>
                <a:gd name="T56" fmla="*/ 2531 w 7822"/>
                <a:gd name="T57" fmla="*/ 6785 h 8538"/>
                <a:gd name="T58" fmla="*/ 2502 w 7822"/>
                <a:gd name="T59" fmla="*/ 6498 h 8538"/>
                <a:gd name="T60" fmla="*/ 2269 w 7822"/>
                <a:gd name="T61" fmla="*/ 6317 h 8538"/>
                <a:gd name="T62" fmla="*/ 1985 w 7822"/>
                <a:gd name="T63" fmla="*/ 6359 h 8538"/>
                <a:gd name="T64" fmla="*/ 1814 w 7822"/>
                <a:gd name="T65" fmla="*/ 6601 h 8538"/>
                <a:gd name="T66" fmla="*/ 1870 w 7822"/>
                <a:gd name="T67" fmla="*/ 6882 h 8538"/>
                <a:gd name="T68" fmla="*/ 2121 w 7822"/>
                <a:gd name="T69" fmla="*/ 7041 h 8538"/>
                <a:gd name="T70" fmla="*/ 4423 w 7822"/>
                <a:gd name="T71" fmla="*/ 6536 h 8538"/>
                <a:gd name="T72" fmla="*/ 4264 w 7822"/>
                <a:gd name="T73" fmla="*/ 6311 h 8538"/>
                <a:gd name="T74" fmla="*/ 4317 w 7822"/>
                <a:gd name="T75" fmla="*/ 6049 h 8538"/>
                <a:gd name="T76" fmla="*/ 4550 w 7822"/>
                <a:gd name="T77" fmla="*/ 5901 h 8538"/>
                <a:gd name="T78" fmla="*/ 4808 w 7822"/>
                <a:gd name="T79" fmla="*/ 5965 h 8538"/>
                <a:gd name="T80" fmla="*/ 4945 w 7822"/>
                <a:gd name="T81" fmla="*/ 6206 h 8538"/>
                <a:gd name="T82" fmla="*/ 4868 w 7822"/>
                <a:gd name="T83" fmla="*/ 6460 h 8538"/>
                <a:gd name="T84" fmla="*/ 4620 w 7822"/>
                <a:gd name="T85" fmla="*/ 6586 h 8538"/>
                <a:gd name="T86" fmla="*/ 4712 w 7822"/>
                <a:gd name="T87" fmla="*/ 6275 h 8538"/>
                <a:gd name="T88" fmla="*/ 4636 w 7822"/>
                <a:gd name="T89" fmla="*/ 6131 h 8538"/>
                <a:gd name="T90" fmla="*/ 4492 w 7822"/>
                <a:gd name="T91" fmla="*/ 6207 h 8538"/>
                <a:gd name="T92" fmla="*/ 4568 w 7822"/>
                <a:gd name="T93" fmla="*/ 6351 h 8538"/>
                <a:gd name="T94" fmla="*/ 5776 w 7822"/>
                <a:gd name="T95" fmla="*/ 6831 h 8538"/>
                <a:gd name="T96" fmla="*/ 5357 w 7822"/>
                <a:gd name="T97" fmla="*/ 6975 h 8538"/>
                <a:gd name="T98" fmla="*/ 5041 w 7822"/>
                <a:gd name="T99" fmla="*/ 7256 h 8538"/>
                <a:gd name="T100" fmla="*/ 4855 w 7822"/>
                <a:gd name="T101" fmla="*/ 7659 h 8538"/>
                <a:gd name="T102" fmla="*/ 4842 w 7822"/>
                <a:gd name="T103" fmla="*/ 8081 h 8538"/>
                <a:gd name="T104" fmla="*/ 5005 w 7822"/>
                <a:gd name="T105" fmla="*/ 8494 h 8538"/>
                <a:gd name="T106" fmla="*/ 5057 w 7822"/>
                <a:gd name="T107" fmla="*/ 7898 h 8538"/>
                <a:gd name="T108" fmla="*/ 5307 w 7822"/>
                <a:gd name="T109" fmla="*/ 7301 h 8538"/>
                <a:gd name="T110" fmla="*/ 5907 w 7822"/>
                <a:gd name="T111" fmla="*/ 7054 h 8538"/>
                <a:gd name="T112" fmla="*/ 6506 w 7822"/>
                <a:gd name="T113" fmla="*/ 7305 h 8538"/>
                <a:gd name="T114" fmla="*/ 6757 w 7822"/>
                <a:gd name="T115" fmla="*/ 7244 h 8538"/>
                <a:gd name="T116" fmla="*/ 6417 w 7822"/>
                <a:gd name="T117" fmla="*/ 6955 h 8538"/>
                <a:gd name="T118" fmla="*/ 6969 w 7822"/>
                <a:gd name="T119" fmla="*/ 4568 h 8538"/>
                <a:gd name="T120" fmla="*/ 1776 w 7822"/>
                <a:gd name="T121" fmla="*/ 4436 h 8538"/>
                <a:gd name="T122" fmla="*/ 5546 w 7822"/>
                <a:gd name="T123" fmla="*/ 0 h 8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22" h="8538">
                  <a:moveTo>
                    <a:pt x="1148" y="1446"/>
                  </a:moveTo>
                  <a:lnTo>
                    <a:pt x="902" y="1693"/>
                  </a:lnTo>
                  <a:lnTo>
                    <a:pt x="1148" y="1940"/>
                  </a:lnTo>
                  <a:lnTo>
                    <a:pt x="986" y="2102"/>
                  </a:lnTo>
                  <a:lnTo>
                    <a:pt x="739" y="1855"/>
                  </a:lnTo>
                  <a:lnTo>
                    <a:pt x="493" y="2102"/>
                  </a:lnTo>
                  <a:lnTo>
                    <a:pt x="330" y="1940"/>
                  </a:lnTo>
                  <a:lnTo>
                    <a:pt x="577" y="1693"/>
                  </a:lnTo>
                  <a:lnTo>
                    <a:pt x="330" y="1446"/>
                  </a:lnTo>
                  <a:lnTo>
                    <a:pt x="493" y="1284"/>
                  </a:lnTo>
                  <a:lnTo>
                    <a:pt x="739" y="1530"/>
                  </a:lnTo>
                  <a:lnTo>
                    <a:pt x="986" y="1284"/>
                  </a:lnTo>
                  <a:lnTo>
                    <a:pt x="1148" y="1446"/>
                  </a:lnTo>
                  <a:close/>
                  <a:moveTo>
                    <a:pt x="787" y="3242"/>
                  </a:moveTo>
                  <a:lnTo>
                    <a:pt x="1104" y="3242"/>
                  </a:lnTo>
                  <a:lnTo>
                    <a:pt x="1104" y="3012"/>
                  </a:lnTo>
                  <a:lnTo>
                    <a:pt x="787" y="3012"/>
                  </a:lnTo>
                  <a:lnTo>
                    <a:pt x="787" y="3242"/>
                  </a:lnTo>
                  <a:close/>
                  <a:moveTo>
                    <a:pt x="160" y="5488"/>
                  </a:moveTo>
                  <a:lnTo>
                    <a:pt x="478" y="5488"/>
                  </a:lnTo>
                  <a:lnTo>
                    <a:pt x="478" y="5258"/>
                  </a:lnTo>
                  <a:lnTo>
                    <a:pt x="160" y="5258"/>
                  </a:lnTo>
                  <a:lnTo>
                    <a:pt x="160" y="5488"/>
                  </a:lnTo>
                  <a:close/>
                  <a:moveTo>
                    <a:pt x="7822" y="7664"/>
                  </a:moveTo>
                  <a:lnTo>
                    <a:pt x="7605" y="7740"/>
                  </a:lnTo>
                  <a:lnTo>
                    <a:pt x="7605" y="7740"/>
                  </a:lnTo>
                  <a:lnTo>
                    <a:pt x="7578" y="7668"/>
                  </a:lnTo>
                  <a:lnTo>
                    <a:pt x="7551" y="7596"/>
                  </a:lnTo>
                  <a:lnTo>
                    <a:pt x="7521" y="7524"/>
                  </a:lnTo>
                  <a:lnTo>
                    <a:pt x="7491" y="7454"/>
                  </a:lnTo>
                  <a:lnTo>
                    <a:pt x="7459" y="7384"/>
                  </a:lnTo>
                  <a:lnTo>
                    <a:pt x="7425" y="7315"/>
                  </a:lnTo>
                  <a:lnTo>
                    <a:pt x="7392" y="7247"/>
                  </a:lnTo>
                  <a:lnTo>
                    <a:pt x="7356" y="7179"/>
                  </a:lnTo>
                  <a:lnTo>
                    <a:pt x="7319" y="7113"/>
                  </a:lnTo>
                  <a:lnTo>
                    <a:pt x="7281" y="7048"/>
                  </a:lnTo>
                  <a:lnTo>
                    <a:pt x="7241" y="6983"/>
                  </a:lnTo>
                  <a:lnTo>
                    <a:pt x="7201" y="6920"/>
                  </a:lnTo>
                  <a:lnTo>
                    <a:pt x="7160" y="6857"/>
                  </a:lnTo>
                  <a:lnTo>
                    <a:pt x="7116" y="6795"/>
                  </a:lnTo>
                  <a:lnTo>
                    <a:pt x="7073" y="6733"/>
                  </a:lnTo>
                  <a:lnTo>
                    <a:pt x="7028" y="6673"/>
                  </a:lnTo>
                  <a:lnTo>
                    <a:pt x="6981" y="6614"/>
                  </a:lnTo>
                  <a:lnTo>
                    <a:pt x="6935" y="6556"/>
                  </a:lnTo>
                  <a:lnTo>
                    <a:pt x="6887" y="6499"/>
                  </a:lnTo>
                  <a:lnTo>
                    <a:pt x="6837" y="6442"/>
                  </a:lnTo>
                  <a:lnTo>
                    <a:pt x="6787" y="6388"/>
                  </a:lnTo>
                  <a:lnTo>
                    <a:pt x="6736" y="6333"/>
                  </a:lnTo>
                  <a:lnTo>
                    <a:pt x="6683" y="6280"/>
                  </a:lnTo>
                  <a:lnTo>
                    <a:pt x="6630" y="6227"/>
                  </a:lnTo>
                  <a:lnTo>
                    <a:pt x="6577" y="6177"/>
                  </a:lnTo>
                  <a:lnTo>
                    <a:pt x="6521" y="6126"/>
                  </a:lnTo>
                  <a:lnTo>
                    <a:pt x="6465" y="6078"/>
                  </a:lnTo>
                  <a:lnTo>
                    <a:pt x="6408" y="6029"/>
                  </a:lnTo>
                  <a:lnTo>
                    <a:pt x="6351" y="5983"/>
                  </a:lnTo>
                  <a:lnTo>
                    <a:pt x="6292" y="5937"/>
                  </a:lnTo>
                  <a:lnTo>
                    <a:pt x="6233" y="5892"/>
                  </a:lnTo>
                  <a:lnTo>
                    <a:pt x="6172" y="5849"/>
                  </a:lnTo>
                  <a:lnTo>
                    <a:pt x="6112" y="5807"/>
                  </a:lnTo>
                  <a:lnTo>
                    <a:pt x="6049" y="5766"/>
                  </a:lnTo>
                  <a:lnTo>
                    <a:pt x="5986" y="5726"/>
                  </a:lnTo>
                  <a:lnTo>
                    <a:pt x="5923" y="5687"/>
                  </a:lnTo>
                  <a:lnTo>
                    <a:pt x="5859" y="5649"/>
                  </a:lnTo>
                  <a:lnTo>
                    <a:pt x="5794" y="5613"/>
                  </a:lnTo>
                  <a:lnTo>
                    <a:pt x="5729" y="5577"/>
                  </a:lnTo>
                  <a:lnTo>
                    <a:pt x="5662" y="5543"/>
                  </a:lnTo>
                  <a:lnTo>
                    <a:pt x="5595" y="5510"/>
                  </a:lnTo>
                  <a:lnTo>
                    <a:pt x="5527" y="5479"/>
                  </a:lnTo>
                  <a:lnTo>
                    <a:pt x="5460" y="5449"/>
                  </a:lnTo>
                  <a:lnTo>
                    <a:pt x="5390" y="5420"/>
                  </a:lnTo>
                  <a:lnTo>
                    <a:pt x="5321" y="5392"/>
                  </a:lnTo>
                  <a:lnTo>
                    <a:pt x="5251" y="5366"/>
                  </a:lnTo>
                  <a:lnTo>
                    <a:pt x="5181" y="5341"/>
                  </a:lnTo>
                  <a:lnTo>
                    <a:pt x="5110" y="5318"/>
                  </a:lnTo>
                  <a:lnTo>
                    <a:pt x="5038" y="5295"/>
                  </a:lnTo>
                  <a:lnTo>
                    <a:pt x="4965" y="5274"/>
                  </a:lnTo>
                  <a:lnTo>
                    <a:pt x="4893" y="5254"/>
                  </a:lnTo>
                  <a:lnTo>
                    <a:pt x="4820" y="5236"/>
                  </a:lnTo>
                  <a:lnTo>
                    <a:pt x="4746" y="5219"/>
                  </a:lnTo>
                  <a:lnTo>
                    <a:pt x="4672" y="5204"/>
                  </a:lnTo>
                  <a:lnTo>
                    <a:pt x="4597" y="5190"/>
                  </a:lnTo>
                  <a:lnTo>
                    <a:pt x="4523" y="5177"/>
                  </a:lnTo>
                  <a:lnTo>
                    <a:pt x="4448" y="5166"/>
                  </a:lnTo>
                  <a:lnTo>
                    <a:pt x="4372" y="5156"/>
                  </a:lnTo>
                  <a:lnTo>
                    <a:pt x="4296" y="5148"/>
                  </a:lnTo>
                  <a:lnTo>
                    <a:pt x="4219" y="5141"/>
                  </a:lnTo>
                  <a:lnTo>
                    <a:pt x="4143" y="5136"/>
                  </a:lnTo>
                  <a:lnTo>
                    <a:pt x="4066" y="5132"/>
                  </a:lnTo>
                  <a:lnTo>
                    <a:pt x="3988" y="5130"/>
                  </a:lnTo>
                  <a:lnTo>
                    <a:pt x="3911" y="5129"/>
                  </a:lnTo>
                  <a:lnTo>
                    <a:pt x="3911" y="5129"/>
                  </a:lnTo>
                  <a:lnTo>
                    <a:pt x="3851" y="5129"/>
                  </a:lnTo>
                  <a:lnTo>
                    <a:pt x="3791" y="5131"/>
                  </a:lnTo>
                  <a:lnTo>
                    <a:pt x="3731" y="5133"/>
                  </a:lnTo>
                  <a:lnTo>
                    <a:pt x="3672" y="5136"/>
                  </a:lnTo>
                  <a:lnTo>
                    <a:pt x="3613" y="5140"/>
                  </a:lnTo>
                  <a:lnTo>
                    <a:pt x="3554" y="5146"/>
                  </a:lnTo>
                  <a:lnTo>
                    <a:pt x="3495" y="5151"/>
                  </a:lnTo>
                  <a:lnTo>
                    <a:pt x="3435" y="5158"/>
                  </a:lnTo>
                  <a:lnTo>
                    <a:pt x="3650" y="6370"/>
                  </a:lnTo>
                  <a:lnTo>
                    <a:pt x="3423" y="6410"/>
                  </a:lnTo>
                  <a:lnTo>
                    <a:pt x="3209" y="5193"/>
                  </a:lnTo>
                  <a:lnTo>
                    <a:pt x="3209" y="5193"/>
                  </a:lnTo>
                  <a:lnTo>
                    <a:pt x="3144" y="5206"/>
                  </a:lnTo>
                  <a:lnTo>
                    <a:pt x="3081" y="5218"/>
                  </a:lnTo>
                  <a:lnTo>
                    <a:pt x="3018" y="5233"/>
                  </a:lnTo>
                  <a:lnTo>
                    <a:pt x="2956" y="5248"/>
                  </a:lnTo>
                  <a:lnTo>
                    <a:pt x="2892" y="5265"/>
                  </a:lnTo>
                  <a:lnTo>
                    <a:pt x="2831" y="5282"/>
                  </a:lnTo>
                  <a:lnTo>
                    <a:pt x="2769" y="5300"/>
                  </a:lnTo>
                  <a:lnTo>
                    <a:pt x="2708" y="5320"/>
                  </a:lnTo>
                  <a:lnTo>
                    <a:pt x="2647" y="5340"/>
                  </a:lnTo>
                  <a:lnTo>
                    <a:pt x="2587" y="5361"/>
                  </a:lnTo>
                  <a:lnTo>
                    <a:pt x="2527" y="5383"/>
                  </a:lnTo>
                  <a:lnTo>
                    <a:pt x="2466" y="5406"/>
                  </a:lnTo>
                  <a:lnTo>
                    <a:pt x="2407" y="5430"/>
                  </a:lnTo>
                  <a:lnTo>
                    <a:pt x="2348" y="5456"/>
                  </a:lnTo>
                  <a:lnTo>
                    <a:pt x="2290" y="5481"/>
                  </a:lnTo>
                  <a:lnTo>
                    <a:pt x="2232" y="5508"/>
                  </a:lnTo>
                  <a:lnTo>
                    <a:pt x="2175" y="5536"/>
                  </a:lnTo>
                  <a:lnTo>
                    <a:pt x="2118" y="5565"/>
                  </a:lnTo>
                  <a:lnTo>
                    <a:pt x="2062" y="5595"/>
                  </a:lnTo>
                  <a:lnTo>
                    <a:pt x="2006" y="5625"/>
                  </a:lnTo>
                  <a:lnTo>
                    <a:pt x="1951" y="5657"/>
                  </a:lnTo>
                  <a:lnTo>
                    <a:pt x="1896" y="5689"/>
                  </a:lnTo>
                  <a:lnTo>
                    <a:pt x="1841" y="5722"/>
                  </a:lnTo>
                  <a:lnTo>
                    <a:pt x="1787" y="5756"/>
                  </a:lnTo>
                  <a:lnTo>
                    <a:pt x="1735" y="5791"/>
                  </a:lnTo>
                  <a:lnTo>
                    <a:pt x="1682" y="5827"/>
                  </a:lnTo>
                  <a:lnTo>
                    <a:pt x="1629" y="5864"/>
                  </a:lnTo>
                  <a:lnTo>
                    <a:pt x="1579" y="5901"/>
                  </a:lnTo>
                  <a:lnTo>
                    <a:pt x="1527" y="5940"/>
                  </a:lnTo>
                  <a:lnTo>
                    <a:pt x="1477" y="5979"/>
                  </a:lnTo>
                  <a:lnTo>
                    <a:pt x="1428" y="6019"/>
                  </a:lnTo>
                  <a:lnTo>
                    <a:pt x="1378" y="6059"/>
                  </a:lnTo>
                  <a:lnTo>
                    <a:pt x="1331" y="6101"/>
                  </a:lnTo>
                  <a:lnTo>
                    <a:pt x="1282" y="6143"/>
                  </a:lnTo>
                  <a:lnTo>
                    <a:pt x="1236" y="6185"/>
                  </a:lnTo>
                  <a:lnTo>
                    <a:pt x="1190" y="6229"/>
                  </a:lnTo>
                  <a:lnTo>
                    <a:pt x="1144" y="6274"/>
                  </a:lnTo>
                  <a:lnTo>
                    <a:pt x="1099" y="6319"/>
                  </a:lnTo>
                  <a:lnTo>
                    <a:pt x="1055" y="6365"/>
                  </a:lnTo>
                  <a:lnTo>
                    <a:pt x="1011" y="6413"/>
                  </a:lnTo>
                  <a:lnTo>
                    <a:pt x="969" y="6460"/>
                  </a:lnTo>
                  <a:lnTo>
                    <a:pt x="927" y="6509"/>
                  </a:lnTo>
                  <a:lnTo>
                    <a:pt x="886" y="6557"/>
                  </a:lnTo>
                  <a:lnTo>
                    <a:pt x="846" y="6607"/>
                  </a:lnTo>
                  <a:lnTo>
                    <a:pt x="806" y="6658"/>
                  </a:lnTo>
                  <a:lnTo>
                    <a:pt x="767" y="6709"/>
                  </a:lnTo>
                  <a:lnTo>
                    <a:pt x="729" y="6761"/>
                  </a:lnTo>
                  <a:lnTo>
                    <a:pt x="692" y="6814"/>
                  </a:lnTo>
                  <a:lnTo>
                    <a:pt x="655" y="6866"/>
                  </a:lnTo>
                  <a:lnTo>
                    <a:pt x="620" y="6920"/>
                  </a:lnTo>
                  <a:lnTo>
                    <a:pt x="585" y="6975"/>
                  </a:lnTo>
                  <a:lnTo>
                    <a:pt x="552" y="7031"/>
                  </a:lnTo>
                  <a:lnTo>
                    <a:pt x="519" y="7087"/>
                  </a:lnTo>
                  <a:lnTo>
                    <a:pt x="486" y="7142"/>
                  </a:lnTo>
                  <a:lnTo>
                    <a:pt x="456" y="7199"/>
                  </a:lnTo>
                  <a:lnTo>
                    <a:pt x="425" y="7257"/>
                  </a:lnTo>
                  <a:lnTo>
                    <a:pt x="396" y="7315"/>
                  </a:lnTo>
                  <a:lnTo>
                    <a:pt x="367" y="7374"/>
                  </a:lnTo>
                  <a:lnTo>
                    <a:pt x="340" y="7435"/>
                  </a:lnTo>
                  <a:lnTo>
                    <a:pt x="313" y="7495"/>
                  </a:lnTo>
                  <a:lnTo>
                    <a:pt x="287" y="7555"/>
                  </a:lnTo>
                  <a:lnTo>
                    <a:pt x="263" y="7616"/>
                  </a:lnTo>
                  <a:lnTo>
                    <a:pt x="240" y="7678"/>
                  </a:lnTo>
                  <a:lnTo>
                    <a:pt x="216" y="7740"/>
                  </a:lnTo>
                  <a:lnTo>
                    <a:pt x="0" y="7664"/>
                  </a:lnTo>
                  <a:lnTo>
                    <a:pt x="0" y="7664"/>
                  </a:lnTo>
                  <a:lnTo>
                    <a:pt x="23" y="7598"/>
                  </a:lnTo>
                  <a:lnTo>
                    <a:pt x="49" y="7533"/>
                  </a:lnTo>
                  <a:lnTo>
                    <a:pt x="75" y="7467"/>
                  </a:lnTo>
                  <a:lnTo>
                    <a:pt x="102" y="7403"/>
                  </a:lnTo>
                  <a:lnTo>
                    <a:pt x="130" y="7340"/>
                  </a:lnTo>
                  <a:lnTo>
                    <a:pt x="159" y="7276"/>
                  </a:lnTo>
                  <a:lnTo>
                    <a:pt x="190" y="7214"/>
                  </a:lnTo>
                  <a:lnTo>
                    <a:pt x="221" y="7152"/>
                  </a:lnTo>
                  <a:lnTo>
                    <a:pt x="252" y="7091"/>
                  </a:lnTo>
                  <a:lnTo>
                    <a:pt x="286" y="7031"/>
                  </a:lnTo>
                  <a:lnTo>
                    <a:pt x="320" y="6971"/>
                  </a:lnTo>
                  <a:lnTo>
                    <a:pt x="354" y="6912"/>
                  </a:lnTo>
                  <a:lnTo>
                    <a:pt x="390" y="6854"/>
                  </a:lnTo>
                  <a:lnTo>
                    <a:pt x="427" y="6796"/>
                  </a:lnTo>
                  <a:lnTo>
                    <a:pt x="465" y="6739"/>
                  </a:lnTo>
                  <a:lnTo>
                    <a:pt x="503" y="6682"/>
                  </a:lnTo>
                  <a:lnTo>
                    <a:pt x="542" y="6627"/>
                  </a:lnTo>
                  <a:lnTo>
                    <a:pt x="583" y="6572"/>
                  </a:lnTo>
                  <a:lnTo>
                    <a:pt x="624" y="6517"/>
                  </a:lnTo>
                  <a:lnTo>
                    <a:pt x="665" y="6464"/>
                  </a:lnTo>
                  <a:lnTo>
                    <a:pt x="709" y="6411"/>
                  </a:lnTo>
                  <a:lnTo>
                    <a:pt x="752" y="6359"/>
                  </a:lnTo>
                  <a:lnTo>
                    <a:pt x="796" y="6309"/>
                  </a:lnTo>
                  <a:lnTo>
                    <a:pt x="842" y="6258"/>
                  </a:lnTo>
                  <a:lnTo>
                    <a:pt x="888" y="6208"/>
                  </a:lnTo>
                  <a:lnTo>
                    <a:pt x="934" y="6159"/>
                  </a:lnTo>
                  <a:lnTo>
                    <a:pt x="982" y="6111"/>
                  </a:lnTo>
                  <a:lnTo>
                    <a:pt x="1030" y="6064"/>
                  </a:lnTo>
                  <a:lnTo>
                    <a:pt x="1080" y="6018"/>
                  </a:lnTo>
                  <a:lnTo>
                    <a:pt x="1129" y="5972"/>
                  </a:lnTo>
                  <a:lnTo>
                    <a:pt x="1180" y="5927"/>
                  </a:lnTo>
                  <a:lnTo>
                    <a:pt x="1231" y="5884"/>
                  </a:lnTo>
                  <a:lnTo>
                    <a:pt x="1282" y="5840"/>
                  </a:lnTo>
                  <a:lnTo>
                    <a:pt x="1335" y="5798"/>
                  </a:lnTo>
                  <a:lnTo>
                    <a:pt x="1388" y="5756"/>
                  </a:lnTo>
                  <a:lnTo>
                    <a:pt x="1442" y="5716"/>
                  </a:lnTo>
                  <a:lnTo>
                    <a:pt x="1496" y="5676"/>
                  </a:lnTo>
                  <a:lnTo>
                    <a:pt x="1551" y="5638"/>
                  </a:lnTo>
                  <a:lnTo>
                    <a:pt x="1607" y="5600"/>
                  </a:lnTo>
                  <a:lnTo>
                    <a:pt x="1664" y="5563"/>
                  </a:lnTo>
                  <a:lnTo>
                    <a:pt x="1721" y="5526"/>
                  </a:lnTo>
                  <a:lnTo>
                    <a:pt x="1778" y="5491"/>
                  </a:lnTo>
                  <a:lnTo>
                    <a:pt x="1836" y="5458"/>
                  </a:lnTo>
                  <a:lnTo>
                    <a:pt x="1895" y="5424"/>
                  </a:lnTo>
                  <a:lnTo>
                    <a:pt x="1954" y="5391"/>
                  </a:lnTo>
                  <a:lnTo>
                    <a:pt x="2014" y="5361"/>
                  </a:lnTo>
                  <a:lnTo>
                    <a:pt x="2074" y="5330"/>
                  </a:lnTo>
                  <a:lnTo>
                    <a:pt x="2135" y="5301"/>
                  </a:lnTo>
                  <a:lnTo>
                    <a:pt x="2197" y="5272"/>
                  </a:lnTo>
                  <a:lnTo>
                    <a:pt x="2258" y="5245"/>
                  </a:lnTo>
                  <a:lnTo>
                    <a:pt x="2320" y="5217"/>
                  </a:lnTo>
                  <a:lnTo>
                    <a:pt x="2383" y="5192"/>
                  </a:lnTo>
                  <a:lnTo>
                    <a:pt x="2446" y="5168"/>
                  </a:lnTo>
                  <a:lnTo>
                    <a:pt x="2510" y="5145"/>
                  </a:lnTo>
                  <a:lnTo>
                    <a:pt x="2574" y="5121"/>
                  </a:lnTo>
                  <a:lnTo>
                    <a:pt x="2638" y="5100"/>
                  </a:lnTo>
                  <a:lnTo>
                    <a:pt x="2704" y="5080"/>
                  </a:lnTo>
                  <a:lnTo>
                    <a:pt x="2769" y="5060"/>
                  </a:lnTo>
                  <a:lnTo>
                    <a:pt x="2834" y="5042"/>
                  </a:lnTo>
                  <a:lnTo>
                    <a:pt x="2901" y="5025"/>
                  </a:lnTo>
                  <a:lnTo>
                    <a:pt x="2967" y="5009"/>
                  </a:lnTo>
                  <a:lnTo>
                    <a:pt x="3034" y="4994"/>
                  </a:lnTo>
                  <a:lnTo>
                    <a:pt x="3101" y="4980"/>
                  </a:lnTo>
                  <a:lnTo>
                    <a:pt x="3169" y="4966"/>
                  </a:lnTo>
                  <a:lnTo>
                    <a:pt x="2421" y="729"/>
                  </a:lnTo>
                  <a:lnTo>
                    <a:pt x="2648" y="689"/>
                  </a:lnTo>
                  <a:lnTo>
                    <a:pt x="2724" y="1122"/>
                  </a:lnTo>
                  <a:lnTo>
                    <a:pt x="5090" y="1122"/>
                  </a:lnTo>
                  <a:lnTo>
                    <a:pt x="5127" y="1333"/>
                  </a:lnTo>
                  <a:lnTo>
                    <a:pt x="6768" y="1333"/>
                  </a:lnTo>
                  <a:lnTo>
                    <a:pt x="6494" y="2358"/>
                  </a:lnTo>
                  <a:lnTo>
                    <a:pt x="7152" y="3419"/>
                  </a:lnTo>
                  <a:lnTo>
                    <a:pt x="4737" y="3419"/>
                  </a:lnTo>
                  <a:lnTo>
                    <a:pt x="4737" y="3208"/>
                  </a:lnTo>
                  <a:lnTo>
                    <a:pt x="3092" y="3208"/>
                  </a:lnTo>
                  <a:lnTo>
                    <a:pt x="3395" y="4932"/>
                  </a:lnTo>
                  <a:lnTo>
                    <a:pt x="3395" y="4932"/>
                  </a:lnTo>
                  <a:lnTo>
                    <a:pt x="3460" y="4924"/>
                  </a:lnTo>
                  <a:lnTo>
                    <a:pt x="3523" y="4918"/>
                  </a:lnTo>
                  <a:lnTo>
                    <a:pt x="3587" y="4912"/>
                  </a:lnTo>
                  <a:lnTo>
                    <a:pt x="3652" y="4907"/>
                  </a:lnTo>
                  <a:lnTo>
                    <a:pt x="3716" y="4904"/>
                  </a:lnTo>
                  <a:lnTo>
                    <a:pt x="3780" y="4901"/>
                  </a:lnTo>
                  <a:lnTo>
                    <a:pt x="3846" y="4900"/>
                  </a:lnTo>
                  <a:lnTo>
                    <a:pt x="3911" y="4899"/>
                  </a:lnTo>
                  <a:lnTo>
                    <a:pt x="3911" y="4899"/>
                  </a:lnTo>
                  <a:lnTo>
                    <a:pt x="3993" y="4900"/>
                  </a:lnTo>
                  <a:lnTo>
                    <a:pt x="4074" y="4902"/>
                  </a:lnTo>
                  <a:lnTo>
                    <a:pt x="4156" y="4906"/>
                  </a:lnTo>
                  <a:lnTo>
                    <a:pt x="4237" y="4912"/>
                  </a:lnTo>
                  <a:lnTo>
                    <a:pt x="4318" y="4919"/>
                  </a:lnTo>
                  <a:lnTo>
                    <a:pt x="4398" y="4927"/>
                  </a:lnTo>
                  <a:lnTo>
                    <a:pt x="4478" y="4938"/>
                  </a:lnTo>
                  <a:lnTo>
                    <a:pt x="4558" y="4950"/>
                  </a:lnTo>
                  <a:lnTo>
                    <a:pt x="4637" y="4963"/>
                  </a:lnTo>
                  <a:lnTo>
                    <a:pt x="4717" y="4978"/>
                  </a:lnTo>
                  <a:lnTo>
                    <a:pt x="4795" y="4995"/>
                  </a:lnTo>
                  <a:lnTo>
                    <a:pt x="4873" y="5013"/>
                  </a:lnTo>
                  <a:lnTo>
                    <a:pt x="4951" y="5032"/>
                  </a:lnTo>
                  <a:lnTo>
                    <a:pt x="5028" y="5053"/>
                  </a:lnTo>
                  <a:lnTo>
                    <a:pt x="5104" y="5075"/>
                  </a:lnTo>
                  <a:lnTo>
                    <a:pt x="5179" y="5098"/>
                  </a:lnTo>
                  <a:lnTo>
                    <a:pt x="5255" y="5124"/>
                  </a:lnTo>
                  <a:lnTo>
                    <a:pt x="5330" y="5150"/>
                  </a:lnTo>
                  <a:lnTo>
                    <a:pt x="5404" y="5178"/>
                  </a:lnTo>
                  <a:lnTo>
                    <a:pt x="5478" y="5207"/>
                  </a:lnTo>
                  <a:lnTo>
                    <a:pt x="5551" y="5238"/>
                  </a:lnTo>
                  <a:lnTo>
                    <a:pt x="5622" y="5270"/>
                  </a:lnTo>
                  <a:lnTo>
                    <a:pt x="5694" y="5303"/>
                  </a:lnTo>
                  <a:lnTo>
                    <a:pt x="5765" y="5338"/>
                  </a:lnTo>
                  <a:lnTo>
                    <a:pt x="5835" y="5373"/>
                  </a:lnTo>
                  <a:lnTo>
                    <a:pt x="5905" y="5411"/>
                  </a:lnTo>
                  <a:lnTo>
                    <a:pt x="5973" y="5449"/>
                  </a:lnTo>
                  <a:lnTo>
                    <a:pt x="6041" y="5489"/>
                  </a:lnTo>
                  <a:lnTo>
                    <a:pt x="6108" y="5530"/>
                  </a:lnTo>
                  <a:lnTo>
                    <a:pt x="6175" y="5573"/>
                  </a:lnTo>
                  <a:lnTo>
                    <a:pt x="6240" y="5617"/>
                  </a:lnTo>
                  <a:lnTo>
                    <a:pt x="6305" y="5661"/>
                  </a:lnTo>
                  <a:lnTo>
                    <a:pt x="6369" y="5708"/>
                  </a:lnTo>
                  <a:lnTo>
                    <a:pt x="6431" y="5755"/>
                  </a:lnTo>
                  <a:lnTo>
                    <a:pt x="6493" y="5804"/>
                  </a:lnTo>
                  <a:lnTo>
                    <a:pt x="6554" y="5853"/>
                  </a:lnTo>
                  <a:lnTo>
                    <a:pt x="6615" y="5904"/>
                  </a:lnTo>
                  <a:lnTo>
                    <a:pt x="6675" y="5955"/>
                  </a:lnTo>
                  <a:lnTo>
                    <a:pt x="6733" y="6008"/>
                  </a:lnTo>
                  <a:lnTo>
                    <a:pt x="6790" y="6063"/>
                  </a:lnTo>
                  <a:lnTo>
                    <a:pt x="6847" y="6118"/>
                  </a:lnTo>
                  <a:lnTo>
                    <a:pt x="6901" y="6174"/>
                  </a:lnTo>
                  <a:lnTo>
                    <a:pt x="6955" y="6232"/>
                  </a:lnTo>
                  <a:lnTo>
                    <a:pt x="7009" y="6290"/>
                  </a:lnTo>
                  <a:lnTo>
                    <a:pt x="7061" y="6350"/>
                  </a:lnTo>
                  <a:lnTo>
                    <a:pt x="7112" y="6410"/>
                  </a:lnTo>
                  <a:lnTo>
                    <a:pt x="7162" y="6472"/>
                  </a:lnTo>
                  <a:lnTo>
                    <a:pt x="7210" y="6534"/>
                  </a:lnTo>
                  <a:lnTo>
                    <a:pt x="7258" y="6598"/>
                  </a:lnTo>
                  <a:lnTo>
                    <a:pt x="7304" y="6663"/>
                  </a:lnTo>
                  <a:lnTo>
                    <a:pt x="7349" y="6728"/>
                  </a:lnTo>
                  <a:lnTo>
                    <a:pt x="7394" y="6795"/>
                  </a:lnTo>
                  <a:lnTo>
                    <a:pt x="7437" y="6862"/>
                  </a:lnTo>
                  <a:lnTo>
                    <a:pt x="7478" y="6931"/>
                  </a:lnTo>
                  <a:lnTo>
                    <a:pt x="7518" y="7000"/>
                  </a:lnTo>
                  <a:lnTo>
                    <a:pt x="7557" y="7071"/>
                  </a:lnTo>
                  <a:lnTo>
                    <a:pt x="7595" y="7141"/>
                  </a:lnTo>
                  <a:lnTo>
                    <a:pt x="7632" y="7214"/>
                  </a:lnTo>
                  <a:lnTo>
                    <a:pt x="7667" y="7287"/>
                  </a:lnTo>
                  <a:lnTo>
                    <a:pt x="7701" y="7361"/>
                  </a:lnTo>
                  <a:lnTo>
                    <a:pt x="7733" y="7436"/>
                  </a:lnTo>
                  <a:lnTo>
                    <a:pt x="7764" y="7510"/>
                  </a:lnTo>
                  <a:lnTo>
                    <a:pt x="7793" y="7587"/>
                  </a:lnTo>
                  <a:lnTo>
                    <a:pt x="7822" y="7664"/>
                  </a:lnTo>
                  <a:lnTo>
                    <a:pt x="7822" y="7664"/>
                  </a:lnTo>
                  <a:close/>
                  <a:moveTo>
                    <a:pt x="5168" y="1563"/>
                  </a:moveTo>
                  <a:lnTo>
                    <a:pt x="5455" y="3189"/>
                  </a:lnTo>
                  <a:lnTo>
                    <a:pt x="6740" y="3189"/>
                  </a:lnTo>
                  <a:lnTo>
                    <a:pt x="6247" y="2394"/>
                  </a:lnTo>
                  <a:lnTo>
                    <a:pt x="6469" y="1563"/>
                  </a:lnTo>
                  <a:lnTo>
                    <a:pt x="5168" y="1563"/>
                  </a:lnTo>
                  <a:close/>
                  <a:moveTo>
                    <a:pt x="3059" y="2978"/>
                  </a:moveTo>
                  <a:lnTo>
                    <a:pt x="5184" y="2978"/>
                  </a:lnTo>
                  <a:lnTo>
                    <a:pt x="4897" y="1351"/>
                  </a:lnTo>
                  <a:lnTo>
                    <a:pt x="2772" y="1351"/>
                  </a:lnTo>
                  <a:lnTo>
                    <a:pt x="3059" y="2978"/>
                  </a:lnTo>
                  <a:close/>
                  <a:moveTo>
                    <a:pt x="2176" y="7275"/>
                  </a:moveTo>
                  <a:lnTo>
                    <a:pt x="2176" y="7275"/>
                  </a:lnTo>
                  <a:lnTo>
                    <a:pt x="2146" y="7274"/>
                  </a:lnTo>
                  <a:lnTo>
                    <a:pt x="2115" y="7272"/>
                  </a:lnTo>
                  <a:lnTo>
                    <a:pt x="2086" y="7268"/>
                  </a:lnTo>
                  <a:lnTo>
                    <a:pt x="2056" y="7263"/>
                  </a:lnTo>
                  <a:lnTo>
                    <a:pt x="2027" y="7256"/>
                  </a:lnTo>
                  <a:lnTo>
                    <a:pt x="1998" y="7248"/>
                  </a:lnTo>
                  <a:lnTo>
                    <a:pt x="1971" y="7238"/>
                  </a:lnTo>
                  <a:lnTo>
                    <a:pt x="1943" y="7228"/>
                  </a:lnTo>
                  <a:lnTo>
                    <a:pt x="1917" y="7216"/>
                  </a:lnTo>
                  <a:lnTo>
                    <a:pt x="1891" y="7203"/>
                  </a:lnTo>
                  <a:lnTo>
                    <a:pt x="1866" y="7188"/>
                  </a:lnTo>
                  <a:lnTo>
                    <a:pt x="1841" y="7172"/>
                  </a:lnTo>
                  <a:lnTo>
                    <a:pt x="1818" y="7156"/>
                  </a:lnTo>
                  <a:lnTo>
                    <a:pt x="1796" y="7138"/>
                  </a:lnTo>
                  <a:lnTo>
                    <a:pt x="1774" y="7119"/>
                  </a:lnTo>
                  <a:lnTo>
                    <a:pt x="1753" y="7099"/>
                  </a:lnTo>
                  <a:lnTo>
                    <a:pt x="1733" y="7078"/>
                  </a:lnTo>
                  <a:lnTo>
                    <a:pt x="1714" y="7056"/>
                  </a:lnTo>
                  <a:lnTo>
                    <a:pt x="1697" y="7034"/>
                  </a:lnTo>
                  <a:lnTo>
                    <a:pt x="1680" y="7011"/>
                  </a:lnTo>
                  <a:lnTo>
                    <a:pt x="1664" y="6986"/>
                  </a:lnTo>
                  <a:lnTo>
                    <a:pt x="1649" y="6961"/>
                  </a:lnTo>
                  <a:lnTo>
                    <a:pt x="1637" y="6935"/>
                  </a:lnTo>
                  <a:lnTo>
                    <a:pt x="1624" y="6908"/>
                  </a:lnTo>
                  <a:lnTo>
                    <a:pt x="1613" y="6881"/>
                  </a:lnTo>
                  <a:lnTo>
                    <a:pt x="1604" y="6854"/>
                  </a:lnTo>
                  <a:lnTo>
                    <a:pt x="1595" y="6825"/>
                  </a:lnTo>
                  <a:lnTo>
                    <a:pt x="1589" y="6796"/>
                  </a:lnTo>
                  <a:lnTo>
                    <a:pt x="1584" y="6766"/>
                  </a:lnTo>
                  <a:lnTo>
                    <a:pt x="1580" y="6737"/>
                  </a:lnTo>
                  <a:lnTo>
                    <a:pt x="1578" y="6706"/>
                  </a:lnTo>
                  <a:lnTo>
                    <a:pt x="1577" y="6675"/>
                  </a:lnTo>
                  <a:lnTo>
                    <a:pt x="1577" y="6675"/>
                  </a:lnTo>
                  <a:lnTo>
                    <a:pt x="1578" y="6644"/>
                  </a:lnTo>
                  <a:lnTo>
                    <a:pt x="1580" y="6614"/>
                  </a:lnTo>
                  <a:lnTo>
                    <a:pt x="1584" y="6584"/>
                  </a:lnTo>
                  <a:lnTo>
                    <a:pt x="1589" y="6554"/>
                  </a:lnTo>
                  <a:lnTo>
                    <a:pt x="1595" y="6526"/>
                  </a:lnTo>
                  <a:lnTo>
                    <a:pt x="1604" y="6497"/>
                  </a:lnTo>
                  <a:lnTo>
                    <a:pt x="1613" y="6469"/>
                  </a:lnTo>
                  <a:lnTo>
                    <a:pt x="1624" y="6441"/>
                  </a:lnTo>
                  <a:lnTo>
                    <a:pt x="1637" y="6415"/>
                  </a:lnTo>
                  <a:lnTo>
                    <a:pt x="1649" y="6390"/>
                  </a:lnTo>
                  <a:lnTo>
                    <a:pt x="1664" y="6364"/>
                  </a:lnTo>
                  <a:lnTo>
                    <a:pt x="1680" y="6340"/>
                  </a:lnTo>
                  <a:lnTo>
                    <a:pt x="1697" y="6316"/>
                  </a:lnTo>
                  <a:lnTo>
                    <a:pt x="1714" y="6294"/>
                  </a:lnTo>
                  <a:lnTo>
                    <a:pt x="1733" y="6272"/>
                  </a:lnTo>
                  <a:lnTo>
                    <a:pt x="1753" y="6252"/>
                  </a:lnTo>
                  <a:lnTo>
                    <a:pt x="1774" y="6232"/>
                  </a:lnTo>
                  <a:lnTo>
                    <a:pt x="1796" y="6213"/>
                  </a:lnTo>
                  <a:lnTo>
                    <a:pt x="1818" y="6195"/>
                  </a:lnTo>
                  <a:lnTo>
                    <a:pt x="1841" y="6178"/>
                  </a:lnTo>
                  <a:lnTo>
                    <a:pt x="1866" y="6162"/>
                  </a:lnTo>
                  <a:lnTo>
                    <a:pt x="1891" y="6147"/>
                  </a:lnTo>
                  <a:lnTo>
                    <a:pt x="1917" y="6135"/>
                  </a:lnTo>
                  <a:lnTo>
                    <a:pt x="1943" y="6122"/>
                  </a:lnTo>
                  <a:lnTo>
                    <a:pt x="1971" y="6111"/>
                  </a:lnTo>
                  <a:lnTo>
                    <a:pt x="1998" y="6102"/>
                  </a:lnTo>
                  <a:lnTo>
                    <a:pt x="2027" y="6095"/>
                  </a:lnTo>
                  <a:lnTo>
                    <a:pt x="2056" y="6087"/>
                  </a:lnTo>
                  <a:lnTo>
                    <a:pt x="2086" y="6082"/>
                  </a:lnTo>
                  <a:lnTo>
                    <a:pt x="2115" y="6079"/>
                  </a:lnTo>
                  <a:lnTo>
                    <a:pt x="2146" y="6076"/>
                  </a:lnTo>
                  <a:lnTo>
                    <a:pt x="2176" y="6076"/>
                  </a:lnTo>
                  <a:lnTo>
                    <a:pt x="2176" y="6076"/>
                  </a:lnTo>
                  <a:lnTo>
                    <a:pt x="2208" y="6076"/>
                  </a:lnTo>
                  <a:lnTo>
                    <a:pt x="2238" y="6079"/>
                  </a:lnTo>
                  <a:lnTo>
                    <a:pt x="2268" y="6082"/>
                  </a:lnTo>
                  <a:lnTo>
                    <a:pt x="2298" y="6087"/>
                  </a:lnTo>
                  <a:lnTo>
                    <a:pt x="2326" y="6095"/>
                  </a:lnTo>
                  <a:lnTo>
                    <a:pt x="2355" y="6102"/>
                  </a:lnTo>
                  <a:lnTo>
                    <a:pt x="2383" y="6111"/>
                  </a:lnTo>
                  <a:lnTo>
                    <a:pt x="2411" y="6122"/>
                  </a:lnTo>
                  <a:lnTo>
                    <a:pt x="2437" y="6135"/>
                  </a:lnTo>
                  <a:lnTo>
                    <a:pt x="2462" y="6147"/>
                  </a:lnTo>
                  <a:lnTo>
                    <a:pt x="2488" y="6162"/>
                  </a:lnTo>
                  <a:lnTo>
                    <a:pt x="2512" y="6178"/>
                  </a:lnTo>
                  <a:lnTo>
                    <a:pt x="2536" y="6195"/>
                  </a:lnTo>
                  <a:lnTo>
                    <a:pt x="2558" y="6213"/>
                  </a:lnTo>
                  <a:lnTo>
                    <a:pt x="2580" y="6232"/>
                  </a:lnTo>
                  <a:lnTo>
                    <a:pt x="2600" y="6252"/>
                  </a:lnTo>
                  <a:lnTo>
                    <a:pt x="2620" y="6272"/>
                  </a:lnTo>
                  <a:lnTo>
                    <a:pt x="2639" y="6294"/>
                  </a:lnTo>
                  <a:lnTo>
                    <a:pt x="2657" y="6316"/>
                  </a:lnTo>
                  <a:lnTo>
                    <a:pt x="2674" y="6340"/>
                  </a:lnTo>
                  <a:lnTo>
                    <a:pt x="2690" y="6364"/>
                  </a:lnTo>
                  <a:lnTo>
                    <a:pt x="2705" y="6390"/>
                  </a:lnTo>
                  <a:lnTo>
                    <a:pt x="2717" y="6415"/>
                  </a:lnTo>
                  <a:lnTo>
                    <a:pt x="2730" y="6441"/>
                  </a:lnTo>
                  <a:lnTo>
                    <a:pt x="2741" y="6469"/>
                  </a:lnTo>
                  <a:lnTo>
                    <a:pt x="2750" y="6497"/>
                  </a:lnTo>
                  <a:lnTo>
                    <a:pt x="2757" y="6526"/>
                  </a:lnTo>
                  <a:lnTo>
                    <a:pt x="2765" y="6554"/>
                  </a:lnTo>
                  <a:lnTo>
                    <a:pt x="2770" y="6584"/>
                  </a:lnTo>
                  <a:lnTo>
                    <a:pt x="2773" y="6614"/>
                  </a:lnTo>
                  <a:lnTo>
                    <a:pt x="2776" y="6644"/>
                  </a:lnTo>
                  <a:lnTo>
                    <a:pt x="2776" y="6675"/>
                  </a:lnTo>
                  <a:lnTo>
                    <a:pt x="2776" y="6675"/>
                  </a:lnTo>
                  <a:lnTo>
                    <a:pt x="2776" y="6706"/>
                  </a:lnTo>
                  <a:lnTo>
                    <a:pt x="2773" y="6737"/>
                  </a:lnTo>
                  <a:lnTo>
                    <a:pt x="2770" y="6766"/>
                  </a:lnTo>
                  <a:lnTo>
                    <a:pt x="2765" y="6796"/>
                  </a:lnTo>
                  <a:lnTo>
                    <a:pt x="2757" y="6825"/>
                  </a:lnTo>
                  <a:lnTo>
                    <a:pt x="2750" y="6854"/>
                  </a:lnTo>
                  <a:lnTo>
                    <a:pt x="2741" y="6881"/>
                  </a:lnTo>
                  <a:lnTo>
                    <a:pt x="2730" y="6908"/>
                  </a:lnTo>
                  <a:lnTo>
                    <a:pt x="2717" y="6935"/>
                  </a:lnTo>
                  <a:lnTo>
                    <a:pt x="2705" y="6961"/>
                  </a:lnTo>
                  <a:lnTo>
                    <a:pt x="2690" y="6986"/>
                  </a:lnTo>
                  <a:lnTo>
                    <a:pt x="2674" y="7011"/>
                  </a:lnTo>
                  <a:lnTo>
                    <a:pt x="2657" y="7034"/>
                  </a:lnTo>
                  <a:lnTo>
                    <a:pt x="2639" y="7056"/>
                  </a:lnTo>
                  <a:lnTo>
                    <a:pt x="2620" y="7078"/>
                  </a:lnTo>
                  <a:lnTo>
                    <a:pt x="2600" y="7099"/>
                  </a:lnTo>
                  <a:lnTo>
                    <a:pt x="2580" y="7119"/>
                  </a:lnTo>
                  <a:lnTo>
                    <a:pt x="2558" y="7138"/>
                  </a:lnTo>
                  <a:lnTo>
                    <a:pt x="2536" y="7156"/>
                  </a:lnTo>
                  <a:lnTo>
                    <a:pt x="2512" y="7172"/>
                  </a:lnTo>
                  <a:lnTo>
                    <a:pt x="2488" y="7188"/>
                  </a:lnTo>
                  <a:lnTo>
                    <a:pt x="2462" y="7203"/>
                  </a:lnTo>
                  <a:lnTo>
                    <a:pt x="2437" y="7216"/>
                  </a:lnTo>
                  <a:lnTo>
                    <a:pt x="2411" y="7228"/>
                  </a:lnTo>
                  <a:lnTo>
                    <a:pt x="2383" y="7238"/>
                  </a:lnTo>
                  <a:lnTo>
                    <a:pt x="2355" y="7248"/>
                  </a:lnTo>
                  <a:lnTo>
                    <a:pt x="2326" y="7256"/>
                  </a:lnTo>
                  <a:lnTo>
                    <a:pt x="2298" y="7263"/>
                  </a:lnTo>
                  <a:lnTo>
                    <a:pt x="2268" y="7268"/>
                  </a:lnTo>
                  <a:lnTo>
                    <a:pt x="2238" y="7272"/>
                  </a:lnTo>
                  <a:lnTo>
                    <a:pt x="2208" y="7274"/>
                  </a:lnTo>
                  <a:lnTo>
                    <a:pt x="2176" y="7275"/>
                  </a:lnTo>
                  <a:lnTo>
                    <a:pt x="2176" y="7275"/>
                  </a:lnTo>
                  <a:close/>
                  <a:moveTo>
                    <a:pt x="2176" y="7046"/>
                  </a:moveTo>
                  <a:lnTo>
                    <a:pt x="2176" y="7046"/>
                  </a:lnTo>
                  <a:lnTo>
                    <a:pt x="2195" y="7044"/>
                  </a:lnTo>
                  <a:lnTo>
                    <a:pt x="2214" y="7043"/>
                  </a:lnTo>
                  <a:lnTo>
                    <a:pt x="2233" y="7041"/>
                  </a:lnTo>
                  <a:lnTo>
                    <a:pt x="2251" y="7038"/>
                  </a:lnTo>
                  <a:lnTo>
                    <a:pt x="2269" y="7034"/>
                  </a:lnTo>
                  <a:lnTo>
                    <a:pt x="2287" y="7029"/>
                  </a:lnTo>
                  <a:lnTo>
                    <a:pt x="2304" y="7022"/>
                  </a:lnTo>
                  <a:lnTo>
                    <a:pt x="2321" y="7016"/>
                  </a:lnTo>
                  <a:lnTo>
                    <a:pt x="2337" y="7009"/>
                  </a:lnTo>
                  <a:lnTo>
                    <a:pt x="2354" y="7000"/>
                  </a:lnTo>
                  <a:lnTo>
                    <a:pt x="2368" y="6992"/>
                  </a:lnTo>
                  <a:lnTo>
                    <a:pt x="2383" y="6982"/>
                  </a:lnTo>
                  <a:lnTo>
                    <a:pt x="2398" y="6972"/>
                  </a:lnTo>
                  <a:lnTo>
                    <a:pt x="2413" y="6961"/>
                  </a:lnTo>
                  <a:lnTo>
                    <a:pt x="2425" y="6949"/>
                  </a:lnTo>
                  <a:lnTo>
                    <a:pt x="2438" y="6937"/>
                  </a:lnTo>
                  <a:lnTo>
                    <a:pt x="2451" y="6924"/>
                  </a:lnTo>
                  <a:lnTo>
                    <a:pt x="2462" y="6911"/>
                  </a:lnTo>
                  <a:lnTo>
                    <a:pt x="2474" y="6897"/>
                  </a:lnTo>
                  <a:lnTo>
                    <a:pt x="2483" y="6882"/>
                  </a:lnTo>
                  <a:lnTo>
                    <a:pt x="2493" y="6867"/>
                  </a:lnTo>
                  <a:lnTo>
                    <a:pt x="2502" y="6852"/>
                  </a:lnTo>
                  <a:lnTo>
                    <a:pt x="2511" y="6836"/>
                  </a:lnTo>
                  <a:lnTo>
                    <a:pt x="2518" y="6819"/>
                  </a:lnTo>
                  <a:lnTo>
                    <a:pt x="2524" y="6802"/>
                  </a:lnTo>
                  <a:lnTo>
                    <a:pt x="2531" y="6785"/>
                  </a:lnTo>
                  <a:lnTo>
                    <a:pt x="2535" y="6767"/>
                  </a:lnTo>
                  <a:lnTo>
                    <a:pt x="2539" y="6749"/>
                  </a:lnTo>
                  <a:lnTo>
                    <a:pt x="2542" y="6731"/>
                  </a:lnTo>
                  <a:lnTo>
                    <a:pt x="2546" y="6713"/>
                  </a:lnTo>
                  <a:lnTo>
                    <a:pt x="2547" y="6694"/>
                  </a:lnTo>
                  <a:lnTo>
                    <a:pt x="2547" y="6675"/>
                  </a:lnTo>
                  <a:lnTo>
                    <a:pt x="2547" y="6675"/>
                  </a:lnTo>
                  <a:lnTo>
                    <a:pt x="2547" y="6656"/>
                  </a:lnTo>
                  <a:lnTo>
                    <a:pt x="2546" y="6637"/>
                  </a:lnTo>
                  <a:lnTo>
                    <a:pt x="2542" y="6619"/>
                  </a:lnTo>
                  <a:lnTo>
                    <a:pt x="2539" y="6601"/>
                  </a:lnTo>
                  <a:lnTo>
                    <a:pt x="2535" y="6583"/>
                  </a:lnTo>
                  <a:lnTo>
                    <a:pt x="2531" y="6565"/>
                  </a:lnTo>
                  <a:lnTo>
                    <a:pt x="2524" y="6548"/>
                  </a:lnTo>
                  <a:lnTo>
                    <a:pt x="2518" y="6531"/>
                  </a:lnTo>
                  <a:lnTo>
                    <a:pt x="2511" y="6515"/>
                  </a:lnTo>
                  <a:lnTo>
                    <a:pt x="2502" y="6498"/>
                  </a:lnTo>
                  <a:lnTo>
                    <a:pt x="2493" y="6484"/>
                  </a:lnTo>
                  <a:lnTo>
                    <a:pt x="2483" y="6469"/>
                  </a:lnTo>
                  <a:lnTo>
                    <a:pt x="2474" y="6454"/>
                  </a:lnTo>
                  <a:lnTo>
                    <a:pt x="2462" y="6440"/>
                  </a:lnTo>
                  <a:lnTo>
                    <a:pt x="2451" y="6427"/>
                  </a:lnTo>
                  <a:lnTo>
                    <a:pt x="2438" y="6414"/>
                  </a:lnTo>
                  <a:lnTo>
                    <a:pt x="2425" y="6401"/>
                  </a:lnTo>
                  <a:lnTo>
                    <a:pt x="2413" y="6390"/>
                  </a:lnTo>
                  <a:lnTo>
                    <a:pt x="2398" y="6378"/>
                  </a:lnTo>
                  <a:lnTo>
                    <a:pt x="2383" y="6369"/>
                  </a:lnTo>
                  <a:lnTo>
                    <a:pt x="2368" y="6359"/>
                  </a:lnTo>
                  <a:lnTo>
                    <a:pt x="2354" y="6350"/>
                  </a:lnTo>
                  <a:lnTo>
                    <a:pt x="2337" y="6341"/>
                  </a:lnTo>
                  <a:lnTo>
                    <a:pt x="2321" y="6334"/>
                  </a:lnTo>
                  <a:lnTo>
                    <a:pt x="2304" y="6328"/>
                  </a:lnTo>
                  <a:lnTo>
                    <a:pt x="2287" y="6321"/>
                  </a:lnTo>
                  <a:lnTo>
                    <a:pt x="2269" y="6317"/>
                  </a:lnTo>
                  <a:lnTo>
                    <a:pt x="2251" y="6313"/>
                  </a:lnTo>
                  <a:lnTo>
                    <a:pt x="2233" y="6310"/>
                  </a:lnTo>
                  <a:lnTo>
                    <a:pt x="2214" y="6306"/>
                  </a:lnTo>
                  <a:lnTo>
                    <a:pt x="2195" y="6305"/>
                  </a:lnTo>
                  <a:lnTo>
                    <a:pt x="2176" y="6305"/>
                  </a:lnTo>
                  <a:lnTo>
                    <a:pt x="2176" y="6305"/>
                  </a:lnTo>
                  <a:lnTo>
                    <a:pt x="2157" y="6305"/>
                  </a:lnTo>
                  <a:lnTo>
                    <a:pt x="2139" y="6306"/>
                  </a:lnTo>
                  <a:lnTo>
                    <a:pt x="2121" y="6310"/>
                  </a:lnTo>
                  <a:lnTo>
                    <a:pt x="2103" y="6313"/>
                  </a:lnTo>
                  <a:lnTo>
                    <a:pt x="2085" y="6317"/>
                  </a:lnTo>
                  <a:lnTo>
                    <a:pt x="2067" y="6321"/>
                  </a:lnTo>
                  <a:lnTo>
                    <a:pt x="2050" y="6328"/>
                  </a:lnTo>
                  <a:lnTo>
                    <a:pt x="2033" y="6334"/>
                  </a:lnTo>
                  <a:lnTo>
                    <a:pt x="2016" y="6341"/>
                  </a:lnTo>
                  <a:lnTo>
                    <a:pt x="2000" y="6350"/>
                  </a:lnTo>
                  <a:lnTo>
                    <a:pt x="1985" y="6359"/>
                  </a:lnTo>
                  <a:lnTo>
                    <a:pt x="1970" y="6369"/>
                  </a:lnTo>
                  <a:lnTo>
                    <a:pt x="1955" y="6378"/>
                  </a:lnTo>
                  <a:lnTo>
                    <a:pt x="1941" y="6390"/>
                  </a:lnTo>
                  <a:lnTo>
                    <a:pt x="1928" y="6401"/>
                  </a:lnTo>
                  <a:lnTo>
                    <a:pt x="1915" y="6414"/>
                  </a:lnTo>
                  <a:lnTo>
                    <a:pt x="1903" y="6427"/>
                  </a:lnTo>
                  <a:lnTo>
                    <a:pt x="1892" y="6440"/>
                  </a:lnTo>
                  <a:lnTo>
                    <a:pt x="1880" y="6454"/>
                  </a:lnTo>
                  <a:lnTo>
                    <a:pt x="1870" y="6469"/>
                  </a:lnTo>
                  <a:lnTo>
                    <a:pt x="1860" y="6484"/>
                  </a:lnTo>
                  <a:lnTo>
                    <a:pt x="1852" y="6498"/>
                  </a:lnTo>
                  <a:lnTo>
                    <a:pt x="1843" y="6515"/>
                  </a:lnTo>
                  <a:lnTo>
                    <a:pt x="1836" y="6531"/>
                  </a:lnTo>
                  <a:lnTo>
                    <a:pt x="1830" y="6548"/>
                  </a:lnTo>
                  <a:lnTo>
                    <a:pt x="1823" y="6565"/>
                  </a:lnTo>
                  <a:lnTo>
                    <a:pt x="1818" y="6583"/>
                  </a:lnTo>
                  <a:lnTo>
                    <a:pt x="1814" y="6601"/>
                  </a:lnTo>
                  <a:lnTo>
                    <a:pt x="1811" y="6619"/>
                  </a:lnTo>
                  <a:lnTo>
                    <a:pt x="1808" y="6637"/>
                  </a:lnTo>
                  <a:lnTo>
                    <a:pt x="1807" y="6656"/>
                  </a:lnTo>
                  <a:lnTo>
                    <a:pt x="1806" y="6675"/>
                  </a:lnTo>
                  <a:lnTo>
                    <a:pt x="1806" y="6675"/>
                  </a:lnTo>
                  <a:lnTo>
                    <a:pt x="1807" y="6694"/>
                  </a:lnTo>
                  <a:lnTo>
                    <a:pt x="1808" y="6713"/>
                  </a:lnTo>
                  <a:lnTo>
                    <a:pt x="1811" y="6731"/>
                  </a:lnTo>
                  <a:lnTo>
                    <a:pt x="1814" y="6749"/>
                  </a:lnTo>
                  <a:lnTo>
                    <a:pt x="1818" y="6767"/>
                  </a:lnTo>
                  <a:lnTo>
                    <a:pt x="1823" y="6785"/>
                  </a:lnTo>
                  <a:lnTo>
                    <a:pt x="1830" y="6802"/>
                  </a:lnTo>
                  <a:lnTo>
                    <a:pt x="1836" y="6819"/>
                  </a:lnTo>
                  <a:lnTo>
                    <a:pt x="1843" y="6836"/>
                  </a:lnTo>
                  <a:lnTo>
                    <a:pt x="1852" y="6852"/>
                  </a:lnTo>
                  <a:lnTo>
                    <a:pt x="1860" y="6867"/>
                  </a:lnTo>
                  <a:lnTo>
                    <a:pt x="1870" y="6882"/>
                  </a:lnTo>
                  <a:lnTo>
                    <a:pt x="1880" y="6897"/>
                  </a:lnTo>
                  <a:lnTo>
                    <a:pt x="1892" y="6911"/>
                  </a:lnTo>
                  <a:lnTo>
                    <a:pt x="1903" y="6924"/>
                  </a:lnTo>
                  <a:lnTo>
                    <a:pt x="1915" y="6937"/>
                  </a:lnTo>
                  <a:lnTo>
                    <a:pt x="1928" y="6949"/>
                  </a:lnTo>
                  <a:lnTo>
                    <a:pt x="1941" y="6961"/>
                  </a:lnTo>
                  <a:lnTo>
                    <a:pt x="1955" y="6972"/>
                  </a:lnTo>
                  <a:lnTo>
                    <a:pt x="1970" y="6982"/>
                  </a:lnTo>
                  <a:lnTo>
                    <a:pt x="1985" y="6992"/>
                  </a:lnTo>
                  <a:lnTo>
                    <a:pt x="2000" y="7000"/>
                  </a:lnTo>
                  <a:lnTo>
                    <a:pt x="2016" y="7009"/>
                  </a:lnTo>
                  <a:lnTo>
                    <a:pt x="2033" y="7016"/>
                  </a:lnTo>
                  <a:lnTo>
                    <a:pt x="2050" y="7022"/>
                  </a:lnTo>
                  <a:lnTo>
                    <a:pt x="2067" y="7029"/>
                  </a:lnTo>
                  <a:lnTo>
                    <a:pt x="2085" y="7034"/>
                  </a:lnTo>
                  <a:lnTo>
                    <a:pt x="2103" y="7038"/>
                  </a:lnTo>
                  <a:lnTo>
                    <a:pt x="2121" y="7041"/>
                  </a:lnTo>
                  <a:lnTo>
                    <a:pt x="2139" y="7043"/>
                  </a:lnTo>
                  <a:lnTo>
                    <a:pt x="2157" y="7044"/>
                  </a:lnTo>
                  <a:lnTo>
                    <a:pt x="2176" y="7046"/>
                  </a:lnTo>
                  <a:lnTo>
                    <a:pt x="2176" y="7046"/>
                  </a:lnTo>
                  <a:close/>
                  <a:moveTo>
                    <a:pt x="4603" y="6586"/>
                  </a:moveTo>
                  <a:lnTo>
                    <a:pt x="4603" y="6586"/>
                  </a:lnTo>
                  <a:lnTo>
                    <a:pt x="4585" y="6586"/>
                  </a:lnTo>
                  <a:lnTo>
                    <a:pt x="4567" y="6584"/>
                  </a:lnTo>
                  <a:lnTo>
                    <a:pt x="4550" y="6582"/>
                  </a:lnTo>
                  <a:lnTo>
                    <a:pt x="4533" y="6578"/>
                  </a:lnTo>
                  <a:lnTo>
                    <a:pt x="4516" y="6575"/>
                  </a:lnTo>
                  <a:lnTo>
                    <a:pt x="4499" y="6570"/>
                  </a:lnTo>
                  <a:lnTo>
                    <a:pt x="4484" y="6565"/>
                  </a:lnTo>
                  <a:lnTo>
                    <a:pt x="4468" y="6558"/>
                  </a:lnTo>
                  <a:lnTo>
                    <a:pt x="4453" y="6552"/>
                  </a:lnTo>
                  <a:lnTo>
                    <a:pt x="4438" y="6544"/>
                  </a:lnTo>
                  <a:lnTo>
                    <a:pt x="4423" y="6536"/>
                  </a:lnTo>
                  <a:lnTo>
                    <a:pt x="4410" y="6527"/>
                  </a:lnTo>
                  <a:lnTo>
                    <a:pt x="4396" y="6517"/>
                  </a:lnTo>
                  <a:lnTo>
                    <a:pt x="4383" y="6507"/>
                  </a:lnTo>
                  <a:lnTo>
                    <a:pt x="4371" y="6496"/>
                  </a:lnTo>
                  <a:lnTo>
                    <a:pt x="4358" y="6485"/>
                  </a:lnTo>
                  <a:lnTo>
                    <a:pt x="4348" y="6473"/>
                  </a:lnTo>
                  <a:lnTo>
                    <a:pt x="4336" y="6460"/>
                  </a:lnTo>
                  <a:lnTo>
                    <a:pt x="4326" y="6448"/>
                  </a:lnTo>
                  <a:lnTo>
                    <a:pt x="4317" y="6434"/>
                  </a:lnTo>
                  <a:lnTo>
                    <a:pt x="4307" y="6419"/>
                  </a:lnTo>
                  <a:lnTo>
                    <a:pt x="4299" y="6406"/>
                  </a:lnTo>
                  <a:lnTo>
                    <a:pt x="4292" y="6391"/>
                  </a:lnTo>
                  <a:lnTo>
                    <a:pt x="4284" y="6375"/>
                  </a:lnTo>
                  <a:lnTo>
                    <a:pt x="4279" y="6359"/>
                  </a:lnTo>
                  <a:lnTo>
                    <a:pt x="4273" y="6343"/>
                  </a:lnTo>
                  <a:lnTo>
                    <a:pt x="4268" y="6328"/>
                  </a:lnTo>
                  <a:lnTo>
                    <a:pt x="4264" y="6311"/>
                  </a:lnTo>
                  <a:lnTo>
                    <a:pt x="4261" y="6294"/>
                  </a:lnTo>
                  <a:lnTo>
                    <a:pt x="4259" y="6276"/>
                  </a:lnTo>
                  <a:lnTo>
                    <a:pt x="4258" y="6259"/>
                  </a:lnTo>
                  <a:lnTo>
                    <a:pt x="4258" y="6241"/>
                  </a:lnTo>
                  <a:lnTo>
                    <a:pt x="4258" y="6241"/>
                  </a:lnTo>
                  <a:lnTo>
                    <a:pt x="4258" y="6223"/>
                  </a:lnTo>
                  <a:lnTo>
                    <a:pt x="4259" y="6206"/>
                  </a:lnTo>
                  <a:lnTo>
                    <a:pt x="4261" y="6188"/>
                  </a:lnTo>
                  <a:lnTo>
                    <a:pt x="4264" y="6171"/>
                  </a:lnTo>
                  <a:lnTo>
                    <a:pt x="4268" y="6156"/>
                  </a:lnTo>
                  <a:lnTo>
                    <a:pt x="4273" y="6139"/>
                  </a:lnTo>
                  <a:lnTo>
                    <a:pt x="4279" y="6123"/>
                  </a:lnTo>
                  <a:lnTo>
                    <a:pt x="4284" y="6107"/>
                  </a:lnTo>
                  <a:lnTo>
                    <a:pt x="4292" y="6092"/>
                  </a:lnTo>
                  <a:lnTo>
                    <a:pt x="4299" y="6077"/>
                  </a:lnTo>
                  <a:lnTo>
                    <a:pt x="4307" y="6063"/>
                  </a:lnTo>
                  <a:lnTo>
                    <a:pt x="4317" y="6049"/>
                  </a:lnTo>
                  <a:lnTo>
                    <a:pt x="4326" y="6035"/>
                  </a:lnTo>
                  <a:lnTo>
                    <a:pt x="4336" y="6022"/>
                  </a:lnTo>
                  <a:lnTo>
                    <a:pt x="4348" y="6010"/>
                  </a:lnTo>
                  <a:lnTo>
                    <a:pt x="4358" y="5998"/>
                  </a:lnTo>
                  <a:lnTo>
                    <a:pt x="4371" y="5986"/>
                  </a:lnTo>
                  <a:lnTo>
                    <a:pt x="4383" y="5975"/>
                  </a:lnTo>
                  <a:lnTo>
                    <a:pt x="4396" y="5965"/>
                  </a:lnTo>
                  <a:lnTo>
                    <a:pt x="4410" y="5955"/>
                  </a:lnTo>
                  <a:lnTo>
                    <a:pt x="4423" y="5947"/>
                  </a:lnTo>
                  <a:lnTo>
                    <a:pt x="4438" y="5938"/>
                  </a:lnTo>
                  <a:lnTo>
                    <a:pt x="4453" y="5931"/>
                  </a:lnTo>
                  <a:lnTo>
                    <a:pt x="4468" y="5924"/>
                  </a:lnTo>
                  <a:lnTo>
                    <a:pt x="4484" y="5917"/>
                  </a:lnTo>
                  <a:lnTo>
                    <a:pt x="4499" y="5912"/>
                  </a:lnTo>
                  <a:lnTo>
                    <a:pt x="4516" y="5908"/>
                  </a:lnTo>
                  <a:lnTo>
                    <a:pt x="4533" y="5904"/>
                  </a:lnTo>
                  <a:lnTo>
                    <a:pt x="4550" y="5901"/>
                  </a:lnTo>
                  <a:lnTo>
                    <a:pt x="4567" y="5898"/>
                  </a:lnTo>
                  <a:lnTo>
                    <a:pt x="4585" y="5897"/>
                  </a:lnTo>
                  <a:lnTo>
                    <a:pt x="4603" y="5896"/>
                  </a:lnTo>
                  <a:lnTo>
                    <a:pt x="4603" y="5896"/>
                  </a:lnTo>
                  <a:lnTo>
                    <a:pt x="4620" y="5897"/>
                  </a:lnTo>
                  <a:lnTo>
                    <a:pt x="4637" y="5898"/>
                  </a:lnTo>
                  <a:lnTo>
                    <a:pt x="4654" y="5901"/>
                  </a:lnTo>
                  <a:lnTo>
                    <a:pt x="4671" y="5904"/>
                  </a:lnTo>
                  <a:lnTo>
                    <a:pt x="4688" y="5908"/>
                  </a:lnTo>
                  <a:lnTo>
                    <a:pt x="4705" y="5912"/>
                  </a:lnTo>
                  <a:lnTo>
                    <a:pt x="4721" y="5917"/>
                  </a:lnTo>
                  <a:lnTo>
                    <a:pt x="4737" y="5924"/>
                  </a:lnTo>
                  <a:lnTo>
                    <a:pt x="4751" y="5931"/>
                  </a:lnTo>
                  <a:lnTo>
                    <a:pt x="4766" y="5938"/>
                  </a:lnTo>
                  <a:lnTo>
                    <a:pt x="4781" y="5947"/>
                  </a:lnTo>
                  <a:lnTo>
                    <a:pt x="4795" y="5955"/>
                  </a:lnTo>
                  <a:lnTo>
                    <a:pt x="4808" y="5965"/>
                  </a:lnTo>
                  <a:lnTo>
                    <a:pt x="4821" y="5975"/>
                  </a:lnTo>
                  <a:lnTo>
                    <a:pt x="4834" y="5986"/>
                  </a:lnTo>
                  <a:lnTo>
                    <a:pt x="4846" y="5998"/>
                  </a:lnTo>
                  <a:lnTo>
                    <a:pt x="4857" y="6010"/>
                  </a:lnTo>
                  <a:lnTo>
                    <a:pt x="4868" y="6022"/>
                  </a:lnTo>
                  <a:lnTo>
                    <a:pt x="4878" y="6035"/>
                  </a:lnTo>
                  <a:lnTo>
                    <a:pt x="4887" y="6049"/>
                  </a:lnTo>
                  <a:lnTo>
                    <a:pt x="4897" y="6063"/>
                  </a:lnTo>
                  <a:lnTo>
                    <a:pt x="4905" y="6077"/>
                  </a:lnTo>
                  <a:lnTo>
                    <a:pt x="4913" y="6092"/>
                  </a:lnTo>
                  <a:lnTo>
                    <a:pt x="4920" y="6107"/>
                  </a:lnTo>
                  <a:lnTo>
                    <a:pt x="4926" y="6123"/>
                  </a:lnTo>
                  <a:lnTo>
                    <a:pt x="4932" y="6139"/>
                  </a:lnTo>
                  <a:lnTo>
                    <a:pt x="4936" y="6156"/>
                  </a:lnTo>
                  <a:lnTo>
                    <a:pt x="4940" y="6171"/>
                  </a:lnTo>
                  <a:lnTo>
                    <a:pt x="4943" y="6188"/>
                  </a:lnTo>
                  <a:lnTo>
                    <a:pt x="4945" y="6206"/>
                  </a:lnTo>
                  <a:lnTo>
                    <a:pt x="4946" y="6223"/>
                  </a:lnTo>
                  <a:lnTo>
                    <a:pt x="4946" y="6241"/>
                  </a:lnTo>
                  <a:lnTo>
                    <a:pt x="4946" y="6241"/>
                  </a:lnTo>
                  <a:lnTo>
                    <a:pt x="4946" y="6259"/>
                  </a:lnTo>
                  <a:lnTo>
                    <a:pt x="4945" y="6276"/>
                  </a:lnTo>
                  <a:lnTo>
                    <a:pt x="4943" y="6294"/>
                  </a:lnTo>
                  <a:lnTo>
                    <a:pt x="4940" y="6311"/>
                  </a:lnTo>
                  <a:lnTo>
                    <a:pt x="4936" y="6328"/>
                  </a:lnTo>
                  <a:lnTo>
                    <a:pt x="4932" y="6343"/>
                  </a:lnTo>
                  <a:lnTo>
                    <a:pt x="4926" y="6359"/>
                  </a:lnTo>
                  <a:lnTo>
                    <a:pt x="4920" y="6375"/>
                  </a:lnTo>
                  <a:lnTo>
                    <a:pt x="4913" y="6391"/>
                  </a:lnTo>
                  <a:lnTo>
                    <a:pt x="4905" y="6406"/>
                  </a:lnTo>
                  <a:lnTo>
                    <a:pt x="4897" y="6419"/>
                  </a:lnTo>
                  <a:lnTo>
                    <a:pt x="4887" y="6434"/>
                  </a:lnTo>
                  <a:lnTo>
                    <a:pt x="4878" y="6448"/>
                  </a:lnTo>
                  <a:lnTo>
                    <a:pt x="4868" y="6460"/>
                  </a:lnTo>
                  <a:lnTo>
                    <a:pt x="4857" y="6473"/>
                  </a:lnTo>
                  <a:lnTo>
                    <a:pt x="4846" y="6485"/>
                  </a:lnTo>
                  <a:lnTo>
                    <a:pt x="4834" y="6496"/>
                  </a:lnTo>
                  <a:lnTo>
                    <a:pt x="4821" y="6507"/>
                  </a:lnTo>
                  <a:lnTo>
                    <a:pt x="4808" y="6517"/>
                  </a:lnTo>
                  <a:lnTo>
                    <a:pt x="4795" y="6527"/>
                  </a:lnTo>
                  <a:lnTo>
                    <a:pt x="4781" y="6536"/>
                  </a:lnTo>
                  <a:lnTo>
                    <a:pt x="4766" y="6544"/>
                  </a:lnTo>
                  <a:lnTo>
                    <a:pt x="4751" y="6552"/>
                  </a:lnTo>
                  <a:lnTo>
                    <a:pt x="4737" y="6558"/>
                  </a:lnTo>
                  <a:lnTo>
                    <a:pt x="4721" y="6565"/>
                  </a:lnTo>
                  <a:lnTo>
                    <a:pt x="4705" y="6570"/>
                  </a:lnTo>
                  <a:lnTo>
                    <a:pt x="4688" y="6575"/>
                  </a:lnTo>
                  <a:lnTo>
                    <a:pt x="4671" y="6578"/>
                  </a:lnTo>
                  <a:lnTo>
                    <a:pt x="4654" y="6582"/>
                  </a:lnTo>
                  <a:lnTo>
                    <a:pt x="4637" y="6584"/>
                  </a:lnTo>
                  <a:lnTo>
                    <a:pt x="4620" y="6586"/>
                  </a:lnTo>
                  <a:lnTo>
                    <a:pt x="4603" y="6586"/>
                  </a:lnTo>
                  <a:lnTo>
                    <a:pt x="4603" y="6586"/>
                  </a:lnTo>
                  <a:close/>
                  <a:moveTo>
                    <a:pt x="4603" y="6356"/>
                  </a:moveTo>
                  <a:lnTo>
                    <a:pt x="4603" y="6356"/>
                  </a:lnTo>
                  <a:lnTo>
                    <a:pt x="4614" y="6356"/>
                  </a:lnTo>
                  <a:lnTo>
                    <a:pt x="4625" y="6354"/>
                  </a:lnTo>
                  <a:lnTo>
                    <a:pt x="4636" y="6351"/>
                  </a:lnTo>
                  <a:lnTo>
                    <a:pt x="4647" y="6347"/>
                  </a:lnTo>
                  <a:lnTo>
                    <a:pt x="4656" y="6342"/>
                  </a:lnTo>
                  <a:lnTo>
                    <a:pt x="4666" y="6336"/>
                  </a:lnTo>
                  <a:lnTo>
                    <a:pt x="4675" y="6330"/>
                  </a:lnTo>
                  <a:lnTo>
                    <a:pt x="4684" y="6322"/>
                  </a:lnTo>
                  <a:lnTo>
                    <a:pt x="4691" y="6314"/>
                  </a:lnTo>
                  <a:lnTo>
                    <a:pt x="4698" y="6305"/>
                  </a:lnTo>
                  <a:lnTo>
                    <a:pt x="4703" y="6296"/>
                  </a:lnTo>
                  <a:lnTo>
                    <a:pt x="4708" y="6285"/>
                  </a:lnTo>
                  <a:lnTo>
                    <a:pt x="4712" y="6275"/>
                  </a:lnTo>
                  <a:lnTo>
                    <a:pt x="4714" y="6264"/>
                  </a:lnTo>
                  <a:lnTo>
                    <a:pt x="4717" y="6253"/>
                  </a:lnTo>
                  <a:lnTo>
                    <a:pt x="4717" y="6241"/>
                  </a:lnTo>
                  <a:lnTo>
                    <a:pt x="4717" y="6241"/>
                  </a:lnTo>
                  <a:lnTo>
                    <a:pt x="4717" y="6229"/>
                  </a:lnTo>
                  <a:lnTo>
                    <a:pt x="4714" y="6218"/>
                  </a:lnTo>
                  <a:lnTo>
                    <a:pt x="4712" y="6207"/>
                  </a:lnTo>
                  <a:lnTo>
                    <a:pt x="4708" y="6197"/>
                  </a:lnTo>
                  <a:lnTo>
                    <a:pt x="4703" y="6186"/>
                  </a:lnTo>
                  <a:lnTo>
                    <a:pt x="4698" y="6177"/>
                  </a:lnTo>
                  <a:lnTo>
                    <a:pt x="4691" y="6168"/>
                  </a:lnTo>
                  <a:lnTo>
                    <a:pt x="4684" y="6160"/>
                  </a:lnTo>
                  <a:lnTo>
                    <a:pt x="4675" y="6153"/>
                  </a:lnTo>
                  <a:lnTo>
                    <a:pt x="4666" y="6146"/>
                  </a:lnTo>
                  <a:lnTo>
                    <a:pt x="4656" y="6140"/>
                  </a:lnTo>
                  <a:lnTo>
                    <a:pt x="4647" y="6136"/>
                  </a:lnTo>
                  <a:lnTo>
                    <a:pt x="4636" y="6131"/>
                  </a:lnTo>
                  <a:lnTo>
                    <a:pt x="4625" y="6128"/>
                  </a:lnTo>
                  <a:lnTo>
                    <a:pt x="4614" y="6127"/>
                  </a:lnTo>
                  <a:lnTo>
                    <a:pt x="4603" y="6126"/>
                  </a:lnTo>
                  <a:lnTo>
                    <a:pt x="4603" y="6126"/>
                  </a:lnTo>
                  <a:lnTo>
                    <a:pt x="4590" y="6127"/>
                  </a:lnTo>
                  <a:lnTo>
                    <a:pt x="4580" y="6128"/>
                  </a:lnTo>
                  <a:lnTo>
                    <a:pt x="4568" y="6131"/>
                  </a:lnTo>
                  <a:lnTo>
                    <a:pt x="4557" y="6136"/>
                  </a:lnTo>
                  <a:lnTo>
                    <a:pt x="4548" y="6140"/>
                  </a:lnTo>
                  <a:lnTo>
                    <a:pt x="4538" y="6146"/>
                  </a:lnTo>
                  <a:lnTo>
                    <a:pt x="4529" y="6153"/>
                  </a:lnTo>
                  <a:lnTo>
                    <a:pt x="4522" y="6160"/>
                  </a:lnTo>
                  <a:lnTo>
                    <a:pt x="4513" y="6168"/>
                  </a:lnTo>
                  <a:lnTo>
                    <a:pt x="4507" y="6177"/>
                  </a:lnTo>
                  <a:lnTo>
                    <a:pt x="4501" y="6186"/>
                  </a:lnTo>
                  <a:lnTo>
                    <a:pt x="4496" y="6197"/>
                  </a:lnTo>
                  <a:lnTo>
                    <a:pt x="4492" y="6207"/>
                  </a:lnTo>
                  <a:lnTo>
                    <a:pt x="4490" y="6218"/>
                  </a:lnTo>
                  <a:lnTo>
                    <a:pt x="4488" y="6229"/>
                  </a:lnTo>
                  <a:lnTo>
                    <a:pt x="4488" y="6241"/>
                  </a:lnTo>
                  <a:lnTo>
                    <a:pt x="4488" y="6241"/>
                  </a:lnTo>
                  <a:lnTo>
                    <a:pt x="4488" y="6253"/>
                  </a:lnTo>
                  <a:lnTo>
                    <a:pt x="4490" y="6264"/>
                  </a:lnTo>
                  <a:lnTo>
                    <a:pt x="4492" y="6275"/>
                  </a:lnTo>
                  <a:lnTo>
                    <a:pt x="4496" y="6285"/>
                  </a:lnTo>
                  <a:lnTo>
                    <a:pt x="4501" y="6296"/>
                  </a:lnTo>
                  <a:lnTo>
                    <a:pt x="4507" y="6305"/>
                  </a:lnTo>
                  <a:lnTo>
                    <a:pt x="4513" y="6314"/>
                  </a:lnTo>
                  <a:lnTo>
                    <a:pt x="4522" y="6322"/>
                  </a:lnTo>
                  <a:lnTo>
                    <a:pt x="4529" y="6330"/>
                  </a:lnTo>
                  <a:lnTo>
                    <a:pt x="4538" y="6336"/>
                  </a:lnTo>
                  <a:lnTo>
                    <a:pt x="4548" y="6342"/>
                  </a:lnTo>
                  <a:lnTo>
                    <a:pt x="4557" y="6347"/>
                  </a:lnTo>
                  <a:lnTo>
                    <a:pt x="4568" y="6351"/>
                  </a:lnTo>
                  <a:lnTo>
                    <a:pt x="4580" y="6354"/>
                  </a:lnTo>
                  <a:lnTo>
                    <a:pt x="4590" y="6356"/>
                  </a:lnTo>
                  <a:lnTo>
                    <a:pt x="4603" y="6356"/>
                  </a:lnTo>
                  <a:lnTo>
                    <a:pt x="4603" y="6356"/>
                  </a:lnTo>
                  <a:close/>
                  <a:moveTo>
                    <a:pt x="6067" y="6838"/>
                  </a:moveTo>
                  <a:lnTo>
                    <a:pt x="6067" y="6838"/>
                  </a:lnTo>
                  <a:lnTo>
                    <a:pt x="6041" y="6834"/>
                  </a:lnTo>
                  <a:lnTo>
                    <a:pt x="6015" y="6830"/>
                  </a:lnTo>
                  <a:lnTo>
                    <a:pt x="5988" y="6828"/>
                  </a:lnTo>
                  <a:lnTo>
                    <a:pt x="5961" y="6826"/>
                  </a:lnTo>
                  <a:lnTo>
                    <a:pt x="5934" y="6825"/>
                  </a:lnTo>
                  <a:lnTo>
                    <a:pt x="5908" y="6824"/>
                  </a:lnTo>
                  <a:lnTo>
                    <a:pt x="5882" y="6825"/>
                  </a:lnTo>
                  <a:lnTo>
                    <a:pt x="5855" y="6825"/>
                  </a:lnTo>
                  <a:lnTo>
                    <a:pt x="5829" y="6827"/>
                  </a:lnTo>
                  <a:lnTo>
                    <a:pt x="5803" y="6829"/>
                  </a:lnTo>
                  <a:lnTo>
                    <a:pt x="5776" y="6831"/>
                  </a:lnTo>
                  <a:lnTo>
                    <a:pt x="5751" y="6836"/>
                  </a:lnTo>
                  <a:lnTo>
                    <a:pt x="5725" y="6839"/>
                  </a:lnTo>
                  <a:lnTo>
                    <a:pt x="5699" y="6844"/>
                  </a:lnTo>
                  <a:lnTo>
                    <a:pt x="5673" y="6849"/>
                  </a:lnTo>
                  <a:lnTo>
                    <a:pt x="5648" y="6855"/>
                  </a:lnTo>
                  <a:lnTo>
                    <a:pt x="5622" y="6862"/>
                  </a:lnTo>
                  <a:lnTo>
                    <a:pt x="5597" y="6868"/>
                  </a:lnTo>
                  <a:lnTo>
                    <a:pt x="5573" y="6877"/>
                  </a:lnTo>
                  <a:lnTo>
                    <a:pt x="5547" y="6885"/>
                  </a:lnTo>
                  <a:lnTo>
                    <a:pt x="5523" y="6894"/>
                  </a:lnTo>
                  <a:lnTo>
                    <a:pt x="5498" y="6904"/>
                  </a:lnTo>
                  <a:lnTo>
                    <a:pt x="5474" y="6914"/>
                  </a:lnTo>
                  <a:lnTo>
                    <a:pt x="5450" y="6925"/>
                  </a:lnTo>
                  <a:lnTo>
                    <a:pt x="5426" y="6936"/>
                  </a:lnTo>
                  <a:lnTo>
                    <a:pt x="5403" y="6949"/>
                  </a:lnTo>
                  <a:lnTo>
                    <a:pt x="5380" y="6961"/>
                  </a:lnTo>
                  <a:lnTo>
                    <a:pt x="5357" y="6975"/>
                  </a:lnTo>
                  <a:lnTo>
                    <a:pt x="5333" y="6989"/>
                  </a:lnTo>
                  <a:lnTo>
                    <a:pt x="5311" y="7002"/>
                  </a:lnTo>
                  <a:lnTo>
                    <a:pt x="5289" y="7018"/>
                  </a:lnTo>
                  <a:lnTo>
                    <a:pt x="5267" y="7034"/>
                  </a:lnTo>
                  <a:lnTo>
                    <a:pt x="5267" y="7034"/>
                  </a:lnTo>
                  <a:lnTo>
                    <a:pt x="5246" y="7050"/>
                  </a:lnTo>
                  <a:lnTo>
                    <a:pt x="5225" y="7067"/>
                  </a:lnTo>
                  <a:lnTo>
                    <a:pt x="5204" y="7083"/>
                  </a:lnTo>
                  <a:lnTo>
                    <a:pt x="5184" y="7101"/>
                  </a:lnTo>
                  <a:lnTo>
                    <a:pt x="5165" y="7119"/>
                  </a:lnTo>
                  <a:lnTo>
                    <a:pt x="5146" y="7137"/>
                  </a:lnTo>
                  <a:lnTo>
                    <a:pt x="5127" y="7156"/>
                  </a:lnTo>
                  <a:lnTo>
                    <a:pt x="5109" y="7175"/>
                  </a:lnTo>
                  <a:lnTo>
                    <a:pt x="5091" y="7195"/>
                  </a:lnTo>
                  <a:lnTo>
                    <a:pt x="5074" y="7215"/>
                  </a:lnTo>
                  <a:lnTo>
                    <a:pt x="5057" y="7235"/>
                  </a:lnTo>
                  <a:lnTo>
                    <a:pt x="5041" y="7256"/>
                  </a:lnTo>
                  <a:lnTo>
                    <a:pt x="5026" y="7277"/>
                  </a:lnTo>
                  <a:lnTo>
                    <a:pt x="5011" y="7299"/>
                  </a:lnTo>
                  <a:lnTo>
                    <a:pt x="4997" y="7321"/>
                  </a:lnTo>
                  <a:lnTo>
                    <a:pt x="4983" y="7343"/>
                  </a:lnTo>
                  <a:lnTo>
                    <a:pt x="4970" y="7366"/>
                  </a:lnTo>
                  <a:lnTo>
                    <a:pt x="4957" y="7388"/>
                  </a:lnTo>
                  <a:lnTo>
                    <a:pt x="4944" y="7411"/>
                  </a:lnTo>
                  <a:lnTo>
                    <a:pt x="4933" y="7436"/>
                  </a:lnTo>
                  <a:lnTo>
                    <a:pt x="4922" y="7459"/>
                  </a:lnTo>
                  <a:lnTo>
                    <a:pt x="4912" y="7483"/>
                  </a:lnTo>
                  <a:lnTo>
                    <a:pt x="4901" y="7507"/>
                  </a:lnTo>
                  <a:lnTo>
                    <a:pt x="4893" y="7532"/>
                  </a:lnTo>
                  <a:lnTo>
                    <a:pt x="4883" y="7557"/>
                  </a:lnTo>
                  <a:lnTo>
                    <a:pt x="4876" y="7582"/>
                  </a:lnTo>
                  <a:lnTo>
                    <a:pt x="4868" y="7607"/>
                  </a:lnTo>
                  <a:lnTo>
                    <a:pt x="4861" y="7633"/>
                  </a:lnTo>
                  <a:lnTo>
                    <a:pt x="4855" y="7659"/>
                  </a:lnTo>
                  <a:lnTo>
                    <a:pt x="4849" y="7685"/>
                  </a:lnTo>
                  <a:lnTo>
                    <a:pt x="4844" y="7712"/>
                  </a:lnTo>
                  <a:lnTo>
                    <a:pt x="4840" y="7738"/>
                  </a:lnTo>
                  <a:lnTo>
                    <a:pt x="4840" y="7738"/>
                  </a:lnTo>
                  <a:lnTo>
                    <a:pt x="4836" y="7765"/>
                  </a:lnTo>
                  <a:lnTo>
                    <a:pt x="4833" y="7792"/>
                  </a:lnTo>
                  <a:lnTo>
                    <a:pt x="4830" y="7818"/>
                  </a:lnTo>
                  <a:lnTo>
                    <a:pt x="4828" y="7845"/>
                  </a:lnTo>
                  <a:lnTo>
                    <a:pt x="4827" y="7871"/>
                  </a:lnTo>
                  <a:lnTo>
                    <a:pt x="4827" y="7897"/>
                  </a:lnTo>
                  <a:lnTo>
                    <a:pt x="4827" y="7924"/>
                  </a:lnTo>
                  <a:lnTo>
                    <a:pt x="4828" y="7950"/>
                  </a:lnTo>
                  <a:lnTo>
                    <a:pt x="4829" y="7976"/>
                  </a:lnTo>
                  <a:lnTo>
                    <a:pt x="4832" y="8003"/>
                  </a:lnTo>
                  <a:lnTo>
                    <a:pt x="4835" y="8029"/>
                  </a:lnTo>
                  <a:lnTo>
                    <a:pt x="4838" y="8056"/>
                  </a:lnTo>
                  <a:lnTo>
                    <a:pt x="4842" y="8081"/>
                  </a:lnTo>
                  <a:lnTo>
                    <a:pt x="4846" y="8107"/>
                  </a:lnTo>
                  <a:lnTo>
                    <a:pt x="4852" y="8132"/>
                  </a:lnTo>
                  <a:lnTo>
                    <a:pt x="4858" y="8158"/>
                  </a:lnTo>
                  <a:lnTo>
                    <a:pt x="4864" y="8183"/>
                  </a:lnTo>
                  <a:lnTo>
                    <a:pt x="4872" y="8208"/>
                  </a:lnTo>
                  <a:lnTo>
                    <a:pt x="4879" y="8234"/>
                  </a:lnTo>
                  <a:lnTo>
                    <a:pt x="4887" y="8258"/>
                  </a:lnTo>
                  <a:lnTo>
                    <a:pt x="4897" y="8283"/>
                  </a:lnTo>
                  <a:lnTo>
                    <a:pt x="4906" y="8308"/>
                  </a:lnTo>
                  <a:lnTo>
                    <a:pt x="4917" y="8332"/>
                  </a:lnTo>
                  <a:lnTo>
                    <a:pt x="4927" y="8356"/>
                  </a:lnTo>
                  <a:lnTo>
                    <a:pt x="4939" y="8379"/>
                  </a:lnTo>
                  <a:lnTo>
                    <a:pt x="4951" y="8403"/>
                  </a:lnTo>
                  <a:lnTo>
                    <a:pt x="4963" y="8427"/>
                  </a:lnTo>
                  <a:lnTo>
                    <a:pt x="4977" y="8450"/>
                  </a:lnTo>
                  <a:lnTo>
                    <a:pt x="4991" y="8472"/>
                  </a:lnTo>
                  <a:lnTo>
                    <a:pt x="5005" y="8494"/>
                  </a:lnTo>
                  <a:lnTo>
                    <a:pt x="5020" y="8517"/>
                  </a:lnTo>
                  <a:lnTo>
                    <a:pt x="5036" y="8538"/>
                  </a:lnTo>
                  <a:lnTo>
                    <a:pt x="5221" y="8402"/>
                  </a:lnTo>
                  <a:lnTo>
                    <a:pt x="5221" y="8402"/>
                  </a:lnTo>
                  <a:lnTo>
                    <a:pt x="5197" y="8368"/>
                  </a:lnTo>
                  <a:lnTo>
                    <a:pt x="5174" y="8333"/>
                  </a:lnTo>
                  <a:lnTo>
                    <a:pt x="5154" y="8296"/>
                  </a:lnTo>
                  <a:lnTo>
                    <a:pt x="5136" y="8259"/>
                  </a:lnTo>
                  <a:lnTo>
                    <a:pt x="5119" y="8221"/>
                  </a:lnTo>
                  <a:lnTo>
                    <a:pt x="5105" y="8182"/>
                  </a:lnTo>
                  <a:lnTo>
                    <a:pt x="5092" y="8143"/>
                  </a:lnTo>
                  <a:lnTo>
                    <a:pt x="5081" y="8103"/>
                  </a:lnTo>
                  <a:lnTo>
                    <a:pt x="5072" y="8063"/>
                  </a:lnTo>
                  <a:lnTo>
                    <a:pt x="5066" y="8023"/>
                  </a:lnTo>
                  <a:lnTo>
                    <a:pt x="5060" y="7982"/>
                  </a:lnTo>
                  <a:lnTo>
                    <a:pt x="5057" y="7941"/>
                  </a:lnTo>
                  <a:lnTo>
                    <a:pt x="5057" y="7898"/>
                  </a:lnTo>
                  <a:lnTo>
                    <a:pt x="5058" y="7857"/>
                  </a:lnTo>
                  <a:lnTo>
                    <a:pt x="5061" y="7815"/>
                  </a:lnTo>
                  <a:lnTo>
                    <a:pt x="5067" y="7773"/>
                  </a:lnTo>
                  <a:lnTo>
                    <a:pt x="5067" y="7773"/>
                  </a:lnTo>
                  <a:lnTo>
                    <a:pt x="5074" y="7732"/>
                  </a:lnTo>
                  <a:lnTo>
                    <a:pt x="5084" y="7691"/>
                  </a:lnTo>
                  <a:lnTo>
                    <a:pt x="5095" y="7651"/>
                  </a:lnTo>
                  <a:lnTo>
                    <a:pt x="5108" y="7611"/>
                  </a:lnTo>
                  <a:lnTo>
                    <a:pt x="5124" y="7573"/>
                  </a:lnTo>
                  <a:lnTo>
                    <a:pt x="5140" y="7535"/>
                  </a:lnTo>
                  <a:lnTo>
                    <a:pt x="5159" y="7498"/>
                  </a:lnTo>
                  <a:lnTo>
                    <a:pt x="5179" y="7462"/>
                  </a:lnTo>
                  <a:lnTo>
                    <a:pt x="5202" y="7427"/>
                  </a:lnTo>
                  <a:lnTo>
                    <a:pt x="5226" y="7394"/>
                  </a:lnTo>
                  <a:lnTo>
                    <a:pt x="5251" y="7362"/>
                  </a:lnTo>
                  <a:lnTo>
                    <a:pt x="5279" y="7330"/>
                  </a:lnTo>
                  <a:lnTo>
                    <a:pt x="5307" y="7301"/>
                  </a:lnTo>
                  <a:lnTo>
                    <a:pt x="5338" y="7272"/>
                  </a:lnTo>
                  <a:lnTo>
                    <a:pt x="5369" y="7245"/>
                  </a:lnTo>
                  <a:lnTo>
                    <a:pt x="5403" y="7218"/>
                  </a:lnTo>
                  <a:lnTo>
                    <a:pt x="5403" y="7218"/>
                  </a:lnTo>
                  <a:lnTo>
                    <a:pt x="5438" y="7194"/>
                  </a:lnTo>
                  <a:lnTo>
                    <a:pt x="5474" y="7172"/>
                  </a:lnTo>
                  <a:lnTo>
                    <a:pt x="5510" y="7152"/>
                  </a:lnTo>
                  <a:lnTo>
                    <a:pt x="5547" y="7133"/>
                  </a:lnTo>
                  <a:lnTo>
                    <a:pt x="5585" y="7117"/>
                  </a:lnTo>
                  <a:lnTo>
                    <a:pt x="5623" y="7102"/>
                  </a:lnTo>
                  <a:lnTo>
                    <a:pt x="5662" y="7090"/>
                  </a:lnTo>
                  <a:lnTo>
                    <a:pt x="5702" y="7078"/>
                  </a:lnTo>
                  <a:lnTo>
                    <a:pt x="5743" y="7070"/>
                  </a:lnTo>
                  <a:lnTo>
                    <a:pt x="5784" y="7062"/>
                  </a:lnTo>
                  <a:lnTo>
                    <a:pt x="5825" y="7058"/>
                  </a:lnTo>
                  <a:lnTo>
                    <a:pt x="5866" y="7055"/>
                  </a:lnTo>
                  <a:lnTo>
                    <a:pt x="5907" y="7054"/>
                  </a:lnTo>
                  <a:lnTo>
                    <a:pt x="5949" y="7056"/>
                  </a:lnTo>
                  <a:lnTo>
                    <a:pt x="5991" y="7059"/>
                  </a:lnTo>
                  <a:lnTo>
                    <a:pt x="6032" y="7064"/>
                  </a:lnTo>
                  <a:lnTo>
                    <a:pt x="6032" y="7064"/>
                  </a:lnTo>
                  <a:lnTo>
                    <a:pt x="6075" y="7072"/>
                  </a:lnTo>
                  <a:lnTo>
                    <a:pt x="6116" y="7081"/>
                  </a:lnTo>
                  <a:lnTo>
                    <a:pt x="6156" y="7093"/>
                  </a:lnTo>
                  <a:lnTo>
                    <a:pt x="6195" y="7106"/>
                  </a:lnTo>
                  <a:lnTo>
                    <a:pt x="6234" y="7121"/>
                  </a:lnTo>
                  <a:lnTo>
                    <a:pt x="6272" y="7138"/>
                  </a:lnTo>
                  <a:lnTo>
                    <a:pt x="6308" y="7156"/>
                  </a:lnTo>
                  <a:lnTo>
                    <a:pt x="6344" y="7177"/>
                  </a:lnTo>
                  <a:lnTo>
                    <a:pt x="6378" y="7199"/>
                  </a:lnTo>
                  <a:lnTo>
                    <a:pt x="6412" y="7223"/>
                  </a:lnTo>
                  <a:lnTo>
                    <a:pt x="6445" y="7249"/>
                  </a:lnTo>
                  <a:lnTo>
                    <a:pt x="6475" y="7276"/>
                  </a:lnTo>
                  <a:lnTo>
                    <a:pt x="6506" y="7305"/>
                  </a:lnTo>
                  <a:lnTo>
                    <a:pt x="6534" y="7335"/>
                  </a:lnTo>
                  <a:lnTo>
                    <a:pt x="6562" y="7367"/>
                  </a:lnTo>
                  <a:lnTo>
                    <a:pt x="6587" y="7401"/>
                  </a:lnTo>
                  <a:lnTo>
                    <a:pt x="6587" y="7401"/>
                  </a:lnTo>
                  <a:lnTo>
                    <a:pt x="6610" y="7433"/>
                  </a:lnTo>
                  <a:lnTo>
                    <a:pt x="6632" y="7468"/>
                  </a:lnTo>
                  <a:lnTo>
                    <a:pt x="6652" y="7504"/>
                  </a:lnTo>
                  <a:lnTo>
                    <a:pt x="6670" y="7541"/>
                  </a:lnTo>
                  <a:lnTo>
                    <a:pt x="6878" y="7444"/>
                  </a:lnTo>
                  <a:lnTo>
                    <a:pt x="6878" y="7444"/>
                  </a:lnTo>
                  <a:lnTo>
                    <a:pt x="6855" y="7397"/>
                  </a:lnTo>
                  <a:lnTo>
                    <a:pt x="6830" y="7351"/>
                  </a:lnTo>
                  <a:lnTo>
                    <a:pt x="6802" y="7307"/>
                  </a:lnTo>
                  <a:lnTo>
                    <a:pt x="6787" y="7286"/>
                  </a:lnTo>
                  <a:lnTo>
                    <a:pt x="6773" y="7265"/>
                  </a:lnTo>
                  <a:lnTo>
                    <a:pt x="6773" y="7265"/>
                  </a:lnTo>
                  <a:lnTo>
                    <a:pt x="6757" y="7244"/>
                  </a:lnTo>
                  <a:lnTo>
                    <a:pt x="6740" y="7223"/>
                  </a:lnTo>
                  <a:lnTo>
                    <a:pt x="6723" y="7202"/>
                  </a:lnTo>
                  <a:lnTo>
                    <a:pt x="6705" y="7182"/>
                  </a:lnTo>
                  <a:lnTo>
                    <a:pt x="6687" y="7161"/>
                  </a:lnTo>
                  <a:lnTo>
                    <a:pt x="6668" y="7142"/>
                  </a:lnTo>
                  <a:lnTo>
                    <a:pt x="6650" y="7125"/>
                  </a:lnTo>
                  <a:lnTo>
                    <a:pt x="6630" y="7107"/>
                  </a:lnTo>
                  <a:lnTo>
                    <a:pt x="6611" y="7089"/>
                  </a:lnTo>
                  <a:lnTo>
                    <a:pt x="6591" y="7072"/>
                  </a:lnTo>
                  <a:lnTo>
                    <a:pt x="6570" y="7055"/>
                  </a:lnTo>
                  <a:lnTo>
                    <a:pt x="6550" y="7039"/>
                  </a:lnTo>
                  <a:lnTo>
                    <a:pt x="6529" y="7023"/>
                  </a:lnTo>
                  <a:lnTo>
                    <a:pt x="6507" y="7009"/>
                  </a:lnTo>
                  <a:lnTo>
                    <a:pt x="6485" y="6994"/>
                  </a:lnTo>
                  <a:lnTo>
                    <a:pt x="6463" y="6980"/>
                  </a:lnTo>
                  <a:lnTo>
                    <a:pt x="6441" y="6967"/>
                  </a:lnTo>
                  <a:lnTo>
                    <a:pt x="6417" y="6955"/>
                  </a:lnTo>
                  <a:lnTo>
                    <a:pt x="6394" y="6942"/>
                  </a:lnTo>
                  <a:lnTo>
                    <a:pt x="6371" y="6931"/>
                  </a:lnTo>
                  <a:lnTo>
                    <a:pt x="6347" y="6920"/>
                  </a:lnTo>
                  <a:lnTo>
                    <a:pt x="6322" y="6909"/>
                  </a:lnTo>
                  <a:lnTo>
                    <a:pt x="6298" y="6899"/>
                  </a:lnTo>
                  <a:lnTo>
                    <a:pt x="6274" y="6889"/>
                  </a:lnTo>
                  <a:lnTo>
                    <a:pt x="6249" y="6881"/>
                  </a:lnTo>
                  <a:lnTo>
                    <a:pt x="6223" y="6874"/>
                  </a:lnTo>
                  <a:lnTo>
                    <a:pt x="6198" y="6865"/>
                  </a:lnTo>
                  <a:lnTo>
                    <a:pt x="6173" y="6859"/>
                  </a:lnTo>
                  <a:lnTo>
                    <a:pt x="6146" y="6853"/>
                  </a:lnTo>
                  <a:lnTo>
                    <a:pt x="6121" y="6847"/>
                  </a:lnTo>
                  <a:lnTo>
                    <a:pt x="6095" y="6842"/>
                  </a:lnTo>
                  <a:lnTo>
                    <a:pt x="6067" y="6838"/>
                  </a:lnTo>
                  <a:lnTo>
                    <a:pt x="6067" y="6838"/>
                  </a:lnTo>
                  <a:close/>
                  <a:moveTo>
                    <a:pt x="7216" y="4321"/>
                  </a:moveTo>
                  <a:lnTo>
                    <a:pt x="6969" y="4568"/>
                  </a:lnTo>
                  <a:lnTo>
                    <a:pt x="6721" y="4321"/>
                  </a:lnTo>
                  <a:lnTo>
                    <a:pt x="6559" y="4484"/>
                  </a:lnTo>
                  <a:lnTo>
                    <a:pt x="6806" y="4730"/>
                  </a:lnTo>
                  <a:lnTo>
                    <a:pt x="6559" y="4978"/>
                  </a:lnTo>
                  <a:lnTo>
                    <a:pt x="6721" y="5140"/>
                  </a:lnTo>
                  <a:lnTo>
                    <a:pt x="6969" y="4893"/>
                  </a:lnTo>
                  <a:lnTo>
                    <a:pt x="7216" y="5140"/>
                  </a:lnTo>
                  <a:lnTo>
                    <a:pt x="7378" y="4977"/>
                  </a:lnTo>
                  <a:lnTo>
                    <a:pt x="7131" y="4730"/>
                  </a:lnTo>
                  <a:lnTo>
                    <a:pt x="7378" y="4484"/>
                  </a:lnTo>
                  <a:lnTo>
                    <a:pt x="7216" y="4321"/>
                  </a:lnTo>
                  <a:close/>
                  <a:moveTo>
                    <a:pt x="2360" y="3853"/>
                  </a:moveTo>
                  <a:lnTo>
                    <a:pt x="2149" y="4063"/>
                  </a:lnTo>
                  <a:lnTo>
                    <a:pt x="1938" y="3853"/>
                  </a:lnTo>
                  <a:lnTo>
                    <a:pt x="1776" y="4015"/>
                  </a:lnTo>
                  <a:lnTo>
                    <a:pt x="1987" y="4225"/>
                  </a:lnTo>
                  <a:lnTo>
                    <a:pt x="1776" y="4436"/>
                  </a:lnTo>
                  <a:lnTo>
                    <a:pt x="1938" y="4598"/>
                  </a:lnTo>
                  <a:lnTo>
                    <a:pt x="2149" y="4388"/>
                  </a:lnTo>
                  <a:lnTo>
                    <a:pt x="2360" y="4598"/>
                  </a:lnTo>
                  <a:lnTo>
                    <a:pt x="2522" y="4436"/>
                  </a:lnTo>
                  <a:lnTo>
                    <a:pt x="2311" y="4225"/>
                  </a:lnTo>
                  <a:lnTo>
                    <a:pt x="2522" y="4015"/>
                  </a:lnTo>
                  <a:lnTo>
                    <a:pt x="2360" y="3853"/>
                  </a:lnTo>
                  <a:close/>
                  <a:moveTo>
                    <a:pt x="4590" y="4339"/>
                  </a:moveTo>
                  <a:lnTo>
                    <a:pt x="4908" y="4339"/>
                  </a:lnTo>
                  <a:lnTo>
                    <a:pt x="4908" y="4109"/>
                  </a:lnTo>
                  <a:lnTo>
                    <a:pt x="4590" y="4109"/>
                  </a:lnTo>
                  <a:lnTo>
                    <a:pt x="4590" y="4339"/>
                  </a:lnTo>
                  <a:close/>
                  <a:moveTo>
                    <a:pt x="5546" y="0"/>
                  </a:moveTo>
                  <a:lnTo>
                    <a:pt x="5229" y="0"/>
                  </a:lnTo>
                  <a:lnTo>
                    <a:pt x="5229" y="229"/>
                  </a:lnTo>
                  <a:lnTo>
                    <a:pt x="5546" y="229"/>
                  </a:lnTo>
                  <a:lnTo>
                    <a:pt x="5546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1980" y="972392"/>
            <a:ext cx="3627120" cy="3492500"/>
            <a:chOff x="754380" y="825500"/>
            <a:chExt cx="3627120" cy="3492500"/>
          </a:xfrm>
        </p:grpSpPr>
        <p:sp>
          <p:nvSpPr>
            <p:cNvPr id="20" name="矩形 19"/>
            <p:cNvSpPr/>
            <p:nvPr/>
          </p:nvSpPr>
          <p:spPr>
            <a:xfrm>
              <a:off x="754380" y="825500"/>
              <a:ext cx="3627120" cy="34925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075922" y="1432744"/>
              <a:ext cx="3067453" cy="1890145"/>
              <a:chOff x="1075922" y="1432744"/>
              <a:chExt cx="3067453" cy="1890145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075922" y="2538059"/>
                <a:ext cx="3067453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spcAft>
                    <a:spcPts val="600"/>
                  </a:spcAft>
                  <a:defRPr/>
                </a:pPr>
                <a:r>
                  <a:rPr lang="zh-CN" altLang="en-US" sz="1000" kern="0" spc="300">
                    <a:solidFill>
                      <a:prstClr val="white"/>
                    </a:solidFill>
                    <a:cs typeface="+mn-ea"/>
                    <a:sym typeface="+mn-lt"/>
                  </a:rPr>
                  <a:t>请替换文字内容，添加相关标题，修改文字内容，也可以直接复制你的内容到此。</a:t>
                </a:r>
                <a:endParaRPr kumimoji="0" lang="zh-CN" altLang="en-US" sz="1000" b="0" i="0" u="none" strike="noStrike" kern="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075922" y="1432744"/>
                <a:ext cx="17669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PLEASE ENTER YOUR TITLE HERE</a:t>
                </a: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med" advClick="0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0000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3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accel="40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40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0000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40000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40000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accel="40000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accel="40000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609"/>
            <a:ext cx="12192000" cy="685739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45466" y="1981200"/>
            <a:ext cx="7101068" cy="21056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559088" y="2334418"/>
            <a:ext cx="5073825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1" spc="1000" dirty="0">
                <a:latin typeface="+mn-ea"/>
              </a:rPr>
              <a:t>插入小标题</a:t>
            </a:r>
            <a:endParaRPr lang="zh-CN" altLang="en-US" sz="6600" b="1" spc="10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74965" y="3350270"/>
            <a:ext cx="2642070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pc="1000" dirty="0">
                <a:solidFill>
                  <a:srgbClr val="00B050"/>
                </a:solidFill>
                <a:latin typeface="+mn-ea"/>
              </a:rPr>
              <a:t>SUBTITLE</a:t>
            </a:r>
            <a:endParaRPr lang="zh-CN" altLang="en-US" sz="2800" spc="1000" dirty="0">
              <a:solidFill>
                <a:srgbClr val="00B05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pic>
        <p:nvPicPr>
          <p:cNvPr id="5" name="图片占位符 1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4171950" y="1599991"/>
            <a:ext cx="3848100" cy="2903537"/>
          </a:xfrm>
          <a:prstGeom prst="rect">
            <a:avLst/>
          </a:prstGeom>
        </p:spPr>
      </p:pic>
      <p:sp>
        <p:nvSpPr>
          <p:cNvPr id="6" name="Rectangle 3"/>
          <p:cNvSpPr/>
          <p:nvPr/>
        </p:nvSpPr>
        <p:spPr>
          <a:xfrm>
            <a:off x="1132115" y="1803870"/>
            <a:ext cx="3309257" cy="2496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5"/>
          <p:cNvSpPr/>
          <p:nvPr/>
        </p:nvSpPr>
        <p:spPr>
          <a:xfrm>
            <a:off x="7750629" y="1803870"/>
            <a:ext cx="3309257" cy="2496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4"/>
          <p:cNvSpPr/>
          <p:nvPr/>
        </p:nvSpPr>
        <p:spPr>
          <a:xfrm>
            <a:off x="4172076" y="1601391"/>
            <a:ext cx="3847974" cy="2902856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1" name="Text Placeholder 4"/>
          <p:cNvSpPr txBox="1"/>
          <p:nvPr/>
        </p:nvSpPr>
        <p:spPr>
          <a:xfrm>
            <a:off x="1360200" y="2837820"/>
            <a:ext cx="2670814" cy="977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120">
              <a:lnSpc>
                <a:spcPct val="150000"/>
              </a:lnSpc>
              <a:spcBef>
                <a:spcPct val="20000"/>
              </a:spcBef>
              <a:buNone/>
              <a:defRPr/>
            </a:pPr>
            <a:r>
              <a:rPr lang="zh-CN" altLang="en-US" sz="1200" spc="300" dirty="0">
                <a:solidFill>
                  <a:schemeClr val="tx1">
                    <a:alpha val="60000"/>
                  </a:schemeClr>
                </a:solidFill>
                <a:latin typeface="Montserrat Light" panose="00000400000000000000" pitchFamily="50" charset="0"/>
                <a:cs typeface="Open Sans Light"/>
              </a:rPr>
              <a:t>请替换文字内容，修改文字内容，也可以直接复制你的内容到此。</a:t>
            </a:r>
            <a:endParaRPr lang="zh-CN" altLang="en-US" sz="1200" spc="300" dirty="0">
              <a:solidFill>
                <a:schemeClr val="tx1">
                  <a:alpha val="60000"/>
                </a:schemeClr>
              </a:solidFill>
              <a:latin typeface="Montserrat Light" panose="00000400000000000000" pitchFamily="50" charset="0"/>
              <a:cs typeface="Open Sans Light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1886731" y="2288902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rPr>
              <a:t>Subtitle Here</a:t>
            </a:r>
            <a:endParaRPr lang="id-ID" dirty="0">
              <a:solidFill>
                <a:schemeClr val="tx1">
                  <a:lumMod val="50000"/>
                  <a:lumOff val="50000"/>
                </a:schemeClr>
              </a:solidFill>
              <a:latin typeface="HelveticaNeue medium" panose="00000400000000000000" pitchFamily="2" charset="0"/>
            </a:endParaRPr>
          </a:p>
        </p:txBody>
      </p:sp>
      <p:sp>
        <p:nvSpPr>
          <p:cNvPr id="13" name="Rectangle: Rounded Corners 9"/>
          <p:cNvSpPr/>
          <p:nvPr/>
        </p:nvSpPr>
        <p:spPr>
          <a:xfrm>
            <a:off x="2551606" y="2694390"/>
            <a:ext cx="288000" cy="45719"/>
          </a:xfrm>
          <a:prstGeom prst="roundRect">
            <a:avLst>
              <a:gd name="adj" fmla="val 12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0" scaled="0"/>
              </a:gradFill>
            </a:endParaRPr>
          </a:p>
        </p:txBody>
      </p:sp>
      <p:sp>
        <p:nvSpPr>
          <p:cNvPr id="14" name="Text Placeholder 4"/>
          <p:cNvSpPr txBox="1"/>
          <p:nvPr/>
        </p:nvSpPr>
        <p:spPr>
          <a:xfrm>
            <a:off x="8131960" y="2837820"/>
            <a:ext cx="2670814" cy="977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120">
              <a:lnSpc>
                <a:spcPct val="150000"/>
              </a:lnSpc>
              <a:spcBef>
                <a:spcPct val="20000"/>
              </a:spcBef>
              <a:buNone/>
              <a:defRPr/>
            </a:pPr>
            <a:r>
              <a:rPr lang="zh-CN" altLang="en-US" sz="1200" spc="300" dirty="0">
                <a:solidFill>
                  <a:schemeClr val="tx1">
                    <a:alpha val="60000"/>
                  </a:schemeClr>
                </a:solidFill>
                <a:latin typeface="Montserrat Light" panose="00000400000000000000" pitchFamily="50" charset="0"/>
                <a:cs typeface="Open Sans Light"/>
              </a:rPr>
              <a:t>请替换文字内容，修改文字内容，也可以直接复制你的内容到此。</a:t>
            </a:r>
            <a:endParaRPr lang="zh-CN" altLang="en-US" sz="1200" spc="300" dirty="0">
              <a:solidFill>
                <a:schemeClr val="tx1">
                  <a:alpha val="60000"/>
                </a:schemeClr>
              </a:solidFill>
              <a:latin typeface="Montserrat Light" panose="00000400000000000000" pitchFamily="50" charset="0"/>
              <a:cs typeface="Open Sans Light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658491" y="2288902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 medium" panose="00000400000000000000" pitchFamily="2" charset="0"/>
              </a:rPr>
              <a:t>Subtitle Here</a:t>
            </a:r>
            <a:endParaRPr lang="id-ID" dirty="0">
              <a:solidFill>
                <a:schemeClr val="tx1">
                  <a:lumMod val="50000"/>
                  <a:lumOff val="50000"/>
                </a:schemeClr>
              </a:solidFill>
              <a:latin typeface="HelveticaNeue medium" panose="00000400000000000000" pitchFamily="2" charset="0"/>
            </a:endParaRPr>
          </a:p>
        </p:txBody>
      </p:sp>
      <p:sp>
        <p:nvSpPr>
          <p:cNvPr id="16" name="Rectangle: Rounded Corners 14"/>
          <p:cNvSpPr/>
          <p:nvPr/>
        </p:nvSpPr>
        <p:spPr>
          <a:xfrm>
            <a:off x="9323366" y="2694390"/>
            <a:ext cx="288000" cy="45719"/>
          </a:xfrm>
          <a:prstGeom prst="roundRect">
            <a:avLst>
              <a:gd name="adj" fmla="val 12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0" scaled="0"/>
              </a:gradFill>
            </a:endParaRPr>
          </a:p>
        </p:txBody>
      </p:sp>
      <p:sp>
        <p:nvSpPr>
          <p:cNvPr id="17" name="Text Placeholder 4"/>
          <p:cNvSpPr txBox="1"/>
          <p:nvPr/>
        </p:nvSpPr>
        <p:spPr>
          <a:xfrm>
            <a:off x="1360200" y="4956928"/>
            <a:ext cx="9471600" cy="6108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None/>
              <a:defRPr/>
            </a:pPr>
            <a:r>
              <a:rPr lang="zh-CN" altLang="en-US" sz="1200" spc="300" dirty="0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/>
              </a:rPr>
              <a:t>请替换文字内容，修改文字内容，也可以直接复制你的内容到此。请替换文字内容，修改文字内容，也可以直接复制你的内容到此。</a:t>
            </a:r>
            <a:endParaRPr lang="zh-CN" altLang="en-US" sz="1200" spc="300" dirty="0">
              <a:solidFill>
                <a:schemeClr val="bg1">
                  <a:lumMod val="65000"/>
                </a:schemeClr>
              </a:solidFill>
              <a:latin typeface="+mj-lt"/>
              <a:cs typeface="Calibri" panose="020F0502020204030204"/>
            </a:endParaRPr>
          </a:p>
          <a:p>
            <a:pPr marL="0" indent="0" algn="ctr">
              <a:lnSpc>
                <a:spcPct val="114000"/>
              </a:lnSpc>
              <a:buNone/>
              <a:defRPr/>
            </a:pPr>
            <a:endParaRPr lang="zh-CN" altLang="en-US" sz="1200" spc="300" dirty="0">
              <a:solidFill>
                <a:schemeClr val="bg1">
                  <a:lumMod val="65000"/>
                </a:schemeClr>
              </a:solidFill>
              <a:latin typeface="+mj-lt"/>
              <a:cs typeface="Calibri" panose="020F0502020204030204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69666" y="392303"/>
            <a:ext cx="2364326" cy="4794295"/>
            <a:chOff x="9469666" y="392303"/>
            <a:chExt cx="2364326" cy="4794295"/>
          </a:xfrm>
        </p:grpSpPr>
        <p:sp>
          <p:nvSpPr>
            <p:cNvPr id="6" name="矩形 5"/>
            <p:cNvSpPr/>
            <p:nvPr/>
          </p:nvSpPr>
          <p:spPr>
            <a:xfrm flipH="1">
              <a:off x="9469666" y="2828296"/>
              <a:ext cx="2364326" cy="23583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flipH="1">
              <a:off x="9469666" y="392303"/>
              <a:ext cx="2364326" cy="24416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8909118" flipH="1">
            <a:off x="307902" y="2069346"/>
            <a:ext cx="4677875" cy="450108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 rot="18909118" flipH="1">
            <a:off x="1011031" y="2061110"/>
            <a:ext cx="4654519" cy="45010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 rot="13504763" flipH="1">
            <a:off x="471148" y="4136919"/>
            <a:ext cx="423863" cy="423863"/>
            <a:chOff x="2130287" y="4747659"/>
            <a:chExt cx="771939" cy="771939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130287" y="4747660"/>
              <a:ext cx="771939" cy="0"/>
            </a:xfrm>
            <a:prstGeom prst="line">
              <a:avLst/>
            </a:prstGeom>
            <a:ln w="9525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16200000">
              <a:off x="1744318" y="5133629"/>
              <a:ext cx="771939" cy="0"/>
            </a:xfrm>
            <a:prstGeom prst="line">
              <a:avLst/>
            </a:prstGeom>
            <a:ln w="9525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 rot="13495237">
            <a:off x="2728371" y="5807504"/>
            <a:ext cx="1165475" cy="1165475"/>
            <a:chOff x="2130287" y="4747659"/>
            <a:chExt cx="771939" cy="771939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2130287" y="4747660"/>
              <a:ext cx="771939" cy="0"/>
            </a:xfrm>
            <a:prstGeom prst="line">
              <a:avLst/>
            </a:prstGeom>
            <a:ln w="9525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16200000">
              <a:off x="1744318" y="5133629"/>
              <a:ext cx="771939" cy="0"/>
            </a:xfrm>
            <a:prstGeom prst="line">
              <a:avLst/>
            </a:prstGeom>
            <a:ln w="9525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/>
          <p:cNvSpPr/>
          <p:nvPr/>
        </p:nvSpPr>
        <p:spPr>
          <a:xfrm flipH="1">
            <a:off x="2305192" y="2450343"/>
            <a:ext cx="2343008" cy="58464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3"/>
                </a:solidFill>
                <a:cs typeface="+mn-ea"/>
                <a:sym typeface="+mn-lt"/>
              </a:rPr>
              <a:t>添加您的标题</a:t>
            </a:r>
            <a:endParaRPr lang="en-US" altLang="zh-CN" sz="2400" b="1" spc="3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2866864" y="3128093"/>
            <a:ext cx="942852" cy="2833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 flipH="1">
            <a:off x="1136791" y="4319886"/>
            <a:ext cx="4402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spc="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由在此输入详细介绍，以表达项目工作的详细资料和文字信息。由在此输入详细介绍，以表达项目工作的详细资料和文字信息。</a:t>
            </a:r>
            <a:endParaRPr lang="en-US" altLang="zh-CN" sz="12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Shape 2540"/>
          <p:cNvSpPr/>
          <p:nvPr/>
        </p:nvSpPr>
        <p:spPr>
          <a:xfrm>
            <a:off x="3080659" y="3533873"/>
            <a:ext cx="515262" cy="51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accent5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2" name="圆角矩形 18"/>
          <p:cNvSpPr/>
          <p:nvPr/>
        </p:nvSpPr>
        <p:spPr>
          <a:xfrm>
            <a:off x="2653067" y="5589270"/>
            <a:ext cx="1370446" cy="30742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MORE</a:t>
            </a:r>
            <a:endParaRPr kumimoji="0" lang="zh-CN" altLang="en-US" sz="1400" b="0" i="0" u="none" strike="noStrike" kern="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6789211" y="716090"/>
            <a:ext cx="4631961" cy="4224412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4.81481E-6 L -0.11432 -4.81481E-6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073 7.40741E-7 L -3.75E-6 7.40741E-7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073 4.07407E-6 L 0.11432 4.07407E-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 4.07407E-6 L -0.03073 4.07407E-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decel="4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3073 4.07407E-6 L 0.11432 4.07407E-6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40000" decel="4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4.07407E-6 L -0.03073 4.0740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0.20677 0.0044 " pathEditMode="relative" rAng="0" ptsTypes="AA">
                                      <p:cBhvr>
                                        <p:cTn id="34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9" y="20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54167E-6 2.96296E-6 L 3.54167E-6 -0.08658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1.48148E-6 L 3.75E-6 0.11088 " pathEditMode="relative" rAng="0" ptsTypes="AA">
                                      <p:cBhvr>
                                        <p:cTn id="44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3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1.48148E-6 L -0.11432 1.48148E-6 " pathEditMode="relative" rAng="0" ptsTypes="AA">
                                      <p:cBhvr>
                                        <p:cTn id="52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3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1.48148E-6 L -4.79167E-6 1.48148E-6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1.85185E-6 L 1.875E-6 0.11088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3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875E-6 4.07407E-6 L 1.875E-6 0.11088 " pathEditMode="relative" rAng="0" ptsTypes="AA">
                                      <p:cBhvr>
                                        <p:cTn id="66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3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875E-6 1.85185E-6 L 1.875E-6 0.11088 " pathEditMode="relative" rAng="0" ptsTypes="AA">
                                      <p:cBhvr>
                                        <p:cTn id="71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1" grpId="0" animBg="1"/>
      <p:bldP spid="11" grpId="1" animBg="1"/>
      <p:bldP spid="11" grpId="2" animBg="1"/>
      <p:bldP spid="18" grpId="0"/>
      <p:bldP spid="18" grpId="1"/>
      <p:bldP spid="20" grpId="0"/>
      <p:bldP spid="20" grpId="1"/>
      <p:bldP spid="21" grpId="0" animBg="1"/>
      <p:bldP spid="22" grpId="0" animBg="1"/>
      <p:bldP spid="2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6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1200150" y="1979613"/>
            <a:ext cx="3695700" cy="3694112"/>
          </a:xfrm>
          <a:prstGeom prst="rect">
            <a:avLst/>
          </a:prstGeom>
          <a:noFill/>
          <a:ln w="101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12"/>
          <p:cNvSpPr txBox="1"/>
          <p:nvPr/>
        </p:nvSpPr>
        <p:spPr>
          <a:xfrm>
            <a:off x="1725613" y="4165600"/>
            <a:ext cx="2478087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cxnSp>
        <p:nvCxnSpPr>
          <p:cNvPr id="11" name="Straight Connector 13"/>
          <p:cNvCxnSpPr/>
          <p:nvPr/>
        </p:nvCxnSpPr>
        <p:spPr>
          <a:xfrm>
            <a:off x="1819275" y="3876675"/>
            <a:ext cx="56515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5"/>
          <p:cNvSpPr txBox="1"/>
          <p:nvPr/>
        </p:nvSpPr>
        <p:spPr>
          <a:xfrm>
            <a:off x="8788399" y="1355725"/>
            <a:ext cx="71120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PO</a:t>
            </a:r>
            <a:endParaRPr lang="en-US" sz="2400" spc="300" dirty="0">
              <a:solidFill>
                <a:schemeClr val="bg1"/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RT</a:t>
            </a:r>
            <a:endParaRPr lang="en-US" sz="2400" spc="300" dirty="0">
              <a:solidFill>
                <a:schemeClr val="bg1"/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FO</a:t>
            </a:r>
            <a:endParaRPr lang="en-US" sz="2400" spc="300" dirty="0">
              <a:solidFill>
                <a:schemeClr val="bg1"/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8691562" y="1184275"/>
            <a:ext cx="904875" cy="1544638"/>
          </a:xfrm>
          <a:prstGeom prst="rect">
            <a:avLst/>
          </a:prstGeom>
          <a:noFill/>
          <a:ln w="889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7"/>
          <p:cNvSpPr txBox="1"/>
          <p:nvPr/>
        </p:nvSpPr>
        <p:spPr>
          <a:xfrm>
            <a:off x="8185149" y="3090863"/>
            <a:ext cx="19177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pc="30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  <a:endParaRPr lang="en-US" spc="300">
              <a:solidFill>
                <a:schemeClr val="bg1"/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HERE</a:t>
            </a:r>
            <a:endParaRPr lang="en-US" spc="300" dirty="0">
              <a:solidFill>
                <a:schemeClr val="bg1"/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cxnSp>
        <p:nvCxnSpPr>
          <p:cNvPr id="15" name="Straight Connector 18"/>
          <p:cNvCxnSpPr/>
          <p:nvPr/>
        </p:nvCxnSpPr>
        <p:spPr>
          <a:xfrm>
            <a:off x="8826499" y="4021138"/>
            <a:ext cx="63500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63"/>
          <p:cNvSpPr/>
          <p:nvPr/>
        </p:nvSpPr>
        <p:spPr>
          <a:xfrm>
            <a:off x="7174020" y="4401798"/>
            <a:ext cx="3939959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500" b="1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500" b="1" spc="300" dirty="0">
              <a:solidFill>
                <a:schemeClr val="accent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TextBox 34"/>
          <p:cNvSpPr txBox="1"/>
          <p:nvPr/>
        </p:nvSpPr>
        <p:spPr>
          <a:xfrm>
            <a:off x="7174020" y="5095531"/>
            <a:ext cx="3939959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14728" y="274328"/>
            <a:ext cx="5017601" cy="534502"/>
            <a:chOff x="-309396" y="382967"/>
            <a:chExt cx="5017601" cy="534502"/>
          </a:xfrm>
        </p:grpSpPr>
        <p:sp>
          <p:nvSpPr>
            <p:cNvPr id="7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2800" b="1" kern="0" spc="600" dirty="0">
                  <a:solidFill>
                    <a:srgbClr val="00B050"/>
                  </a:solidFill>
                  <a:latin typeface="+mn-ea"/>
                  <a:ea typeface="+mn-ea"/>
                  <a:cs typeface="+mn-cs"/>
                </a:rPr>
                <a:t>插入小标题</a:t>
              </a:r>
              <a:endParaRPr lang="zh-CN" altLang="en-US" sz="2800" b="1" kern="0" spc="600" dirty="0">
                <a:solidFill>
                  <a:srgbClr val="00B050"/>
                </a:solidFill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087248" y="54652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pc="6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SUBTITLE</a:t>
              </a:r>
              <a:endParaRPr lang="zh-CN" altLang="en-US" sz="1600" spc="600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972816" y="2350512"/>
            <a:ext cx="5417126" cy="234141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13500000" scaled="1"/>
            <a:tileRect/>
          </a:gradFill>
          <a:ln>
            <a:noFill/>
          </a:ln>
          <a:effectLst>
            <a:outerShdw blurRad="508000" dist="254000" dir="54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556807" y="1401008"/>
            <a:ext cx="2387366" cy="4615091"/>
            <a:chOff x="5617767" y="2052903"/>
            <a:chExt cx="2387366" cy="461509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5617767" y="2052903"/>
              <a:ext cx="2387366" cy="4615091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905517" y="2670176"/>
              <a:ext cx="1816696" cy="3171824"/>
            </a:xfrm>
            <a:prstGeom prst="rect">
              <a:avLst/>
            </a:prstGeom>
            <a:blipFill>
              <a:blip r:embed="rId2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7825756" y="2204547"/>
            <a:ext cx="1554231" cy="2731558"/>
          </a:xfrm>
          <a:prstGeom prst="rect">
            <a:avLst/>
          </a:prstGeom>
          <a:blipFill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544490" y="2204547"/>
            <a:ext cx="1554231" cy="2731558"/>
          </a:xfrm>
          <a:prstGeom prst="rect">
            <a:avLst/>
          </a:prstGeom>
          <a:blipFill>
            <a:blip r:embed="rId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87346" y="2585968"/>
            <a:ext cx="4269461" cy="2150062"/>
            <a:chOff x="658811" y="4804727"/>
            <a:chExt cx="10367938" cy="2150062"/>
          </a:xfrm>
        </p:grpSpPr>
        <p:sp>
          <p:nvSpPr>
            <p:cNvPr id="14" name="文本框 13"/>
            <p:cNvSpPr txBox="1"/>
            <p:nvPr/>
          </p:nvSpPr>
          <p:spPr>
            <a:xfrm>
              <a:off x="658811" y="4804727"/>
              <a:ext cx="5466893" cy="584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spc="300">
                  <a:solidFill>
                    <a:schemeClr val="bg1"/>
                  </a:solidFill>
                  <a:cs typeface="+mn-ea"/>
                  <a:sym typeface="+mn-lt"/>
                </a:rPr>
                <a:t>添加您的标题</a:t>
              </a:r>
              <a:endParaRPr lang="en-US" altLang="zh-CN" sz="2400" b="1" spc="3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58816" y="5338962"/>
              <a:ext cx="10367933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spc="300">
                  <a:solidFill>
                    <a:schemeClr val="bg1"/>
                  </a:solidFill>
                  <a:cs typeface="+mn-ea"/>
                  <a:sym typeface="+mn-lt"/>
                </a:rPr>
                <a:t>由在此输入详细介绍，以表达项目工作的详细资料和文字信息。由在此输入详细介绍，以表达项目工作的详细资料和文字信息。</a:t>
              </a:r>
              <a:endParaRPr lang="zh-CN" altLang="en-US" sz="1100" spc="30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100" spc="300">
                  <a:solidFill>
                    <a:schemeClr val="bg1"/>
                  </a:solidFill>
                  <a:cs typeface="+mn-ea"/>
                  <a:sym typeface="+mn-lt"/>
                </a:rPr>
                <a:t>由在此输入详细介绍，以表达项目工作的详细资料和文字信息。</a:t>
              </a:r>
              <a:endParaRPr lang="zh-CN" altLang="en-US" sz="1100" spc="30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100" spc="3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-0.04557 4.07407E-6 " pathEditMode="relative" rAng="0" ptsTypes="AA">
                                      <p:cBhvr>
                                        <p:cTn id="13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06002 -7.40741E-7 " pathEditMode="relative" rAng="0" ptsTypes="AA">
                                      <p:cBhvr>
                                        <p:cTn id="18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-1.85185E-6 L 0.06003 -1.85185E-6 " pathEditMode="relative" rAng="0" ptsTypes="AA">
                                      <p:cBhvr>
                                        <p:cTn id="23" dur="1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1.85185E-6 L 0.06003 -1.85185E-6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L 1.04167E-6 0.13379 " pathEditMode="relative" rAng="0" ptsTypes="AA">
                                      <p:cBhvr>
                                        <p:cTn id="34" dur="12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 flipV="1">
            <a:off x="4220545" y="1518396"/>
            <a:ext cx="453976" cy="41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95835" y="1318137"/>
            <a:ext cx="1107996" cy="4003660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spc="1000" dirty="0">
                <a:solidFill>
                  <a:schemeClr val="bg1">
                    <a:lumMod val="6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清</a:t>
            </a:r>
            <a:r>
              <a:rPr lang="zh-CN" altLang="en-US" sz="6000" spc="10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新 </a:t>
            </a:r>
            <a:r>
              <a:rPr lang="zh-CN" altLang="en-US" sz="6000" spc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文</a:t>
            </a:r>
            <a:r>
              <a:rPr lang="zh-CN" altLang="en-US" sz="6000" spc="1000" dirty="0">
                <a:solidFill>
                  <a:srgbClr val="00B050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艺</a:t>
            </a:r>
            <a:endParaRPr lang="zh-CN" altLang="en-US" sz="6000" spc="1000" dirty="0">
              <a:solidFill>
                <a:srgbClr val="00B050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39391" y="2347323"/>
            <a:ext cx="2769989" cy="1348145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用于各类活动策划/企业会议/汇报总结计划/计划书策划书/文件演示/教师说课 等演示场合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348282" y="3797050"/>
            <a:ext cx="675626" cy="6219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862602" y="2587472"/>
            <a:ext cx="47641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spc="600" dirty="0">
                <a:solidFill>
                  <a:srgbClr val="00B050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.</a:t>
            </a:r>
            <a:endParaRPr lang="zh-CN" altLang="en-US" sz="6600" b="1" dirty="0">
              <a:solidFill>
                <a:srgbClr val="00B050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6603831" y="1701866"/>
            <a:ext cx="675626" cy="6219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251148" y="4857620"/>
            <a:ext cx="453976" cy="41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206465" y="2635500"/>
            <a:ext cx="492443" cy="302903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spc="300" dirty="0">
                <a:solidFill>
                  <a:schemeClr val="bg1">
                    <a:lumMod val="6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Pure Fresh Literary</a:t>
            </a:r>
            <a:endParaRPr lang="zh-CN" altLang="en-US" sz="2000" spc="300" dirty="0">
              <a:solidFill>
                <a:schemeClr val="bg1">
                  <a:lumMod val="65000"/>
                </a:schemeClr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7" name="圆角矩形 15"/>
          <p:cNvSpPr/>
          <p:nvPr/>
        </p:nvSpPr>
        <p:spPr>
          <a:xfrm>
            <a:off x="5280208" y="2924766"/>
            <a:ext cx="3092416" cy="157882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 dirty="0">
                <a:solidFill>
                  <a:schemeClr val="tx1"/>
                </a:solidFill>
                <a:latin typeface="+mj-ea"/>
                <a:ea typeface="+mj-ea"/>
              </a:rPr>
              <a:t>汇报：</a:t>
            </a:r>
            <a:r>
              <a:rPr lang="en-US" altLang="zh-CN" sz="1600" spc="300" dirty="0">
                <a:solidFill>
                  <a:schemeClr val="tx1"/>
                </a:solidFill>
                <a:latin typeface="+mj-ea"/>
                <a:ea typeface="+mj-ea"/>
              </a:rPr>
              <a:t>XXX  </a:t>
            </a:r>
            <a:r>
              <a:rPr lang="zh-CN" altLang="en-US" sz="1600" spc="300" dirty="0">
                <a:solidFill>
                  <a:schemeClr val="tx1"/>
                </a:solidFill>
                <a:latin typeface="+mj-ea"/>
                <a:ea typeface="+mj-ea"/>
              </a:rPr>
              <a:t>部门：销售部</a:t>
            </a:r>
            <a:endParaRPr lang="zh-CN" altLang="en-US" sz="1600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46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8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6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6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4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7" grpId="0"/>
        </p:bldLst>
      </p:timing>
    </mc:Fallback>
  </mc:AlternateContent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C719"/>
      </a:accent1>
      <a:accent2>
        <a:srgbClr val="005555"/>
      </a:accent2>
      <a:accent3>
        <a:srgbClr val="A0C209"/>
      </a:accent3>
      <a:accent4>
        <a:srgbClr val="089A2F"/>
      </a:accent4>
      <a:accent5>
        <a:srgbClr val="008F8F"/>
      </a:accent5>
      <a:accent6>
        <a:srgbClr val="4E8A00"/>
      </a:accent6>
      <a:hlink>
        <a:srgbClr val="00C719"/>
      </a:hlink>
      <a:folHlink>
        <a:srgbClr val="BFBFBF"/>
      </a:folHlink>
    </a:clrScheme>
    <a:fontScheme name="自定义 1">
      <a:majorFont>
        <a:latin typeface="等线 Light"/>
        <a:ea typeface="方正清刻本悦宋简体"/>
        <a:cs typeface=""/>
      </a:majorFont>
      <a:minorFont>
        <a:latin typeface="等线"/>
        <a:ea typeface="方正清刻本悦宋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2266</Words>
  <Application>WPS 演示</Application>
  <PresentationFormat>宽屏</PresentationFormat>
  <Paragraphs>306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Arial</vt:lpstr>
      <vt:lpstr>宋体</vt:lpstr>
      <vt:lpstr>Wingdings</vt:lpstr>
      <vt:lpstr>HelveticaNeue light</vt:lpstr>
      <vt:lpstr>微软雅黑</vt:lpstr>
      <vt:lpstr>方正小标宋简体</vt:lpstr>
      <vt:lpstr>方正清刻本悦宋简体</vt:lpstr>
      <vt:lpstr>华文细黑</vt:lpstr>
      <vt:lpstr>Impact</vt:lpstr>
      <vt:lpstr>Nexa Bold</vt:lpstr>
      <vt:lpstr>Open Sans</vt:lpstr>
      <vt:lpstr>Open Sans</vt:lpstr>
      <vt:lpstr>Arial Unicode MS</vt:lpstr>
      <vt:lpstr>等线 Light</vt:lpstr>
      <vt:lpstr>等线</vt:lpstr>
      <vt:lpstr>Montserrat Light</vt:lpstr>
      <vt:lpstr>Open Sans Light</vt:lpstr>
      <vt:lpstr>HelveticaNeue medium</vt:lpstr>
      <vt:lpstr>Calibri</vt:lpstr>
      <vt:lpstr>Gill Sans</vt:lpstr>
      <vt:lpstr>Segoe Print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喻 维成</dc:creator>
  <cp:lastModifiedBy>admin</cp:lastModifiedBy>
  <cp:revision>12</cp:revision>
  <dcterms:created xsi:type="dcterms:W3CDTF">2018-09-17T02:54:00Z</dcterms:created>
  <dcterms:modified xsi:type="dcterms:W3CDTF">2018-09-27T10:19:04Z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