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83" r:id="rId5"/>
    <p:sldId id="297" r:id="rId6"/>
    <p:sldId id="298" r:id="rId7"/>
    <p:sldId id="284" r:id="rId8"/>
    <p:sldId id="299" r:id="rId9"/>
    <p:sldId id="294" r:id="rId10"/>
    <p:sldId id="286" r:id="rId11"/>
    <p:sldId id="287" r:id="rId12"/>
    <p:sldId id="292" r:id="rId13"/>
    <p:sldId id="301" r:id="rId14"/>
    <p:sldId id="300" r:id="rId15"/>
    <p:sldId id="295" r:id="rId16"/>
    <p:sldId id="289" r:id="rId17"/>
    <p:sldId id="291" r:id="rId18"/>
    <p:sldId id="293" r:id="rId19"/>
    <p:sldId id="302" r:id="rId20"/>
    <p:sldId id="288" r:id="rId21"/>
    <p:sldId id="29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D3F"/>
    <a:srgbClr val="7A6D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71" autoAdjust="0"/>
    <p:restoredTop sz="94660"/>
  </p:normalViewPr>
  <p:slideViewPr>
    <p:cSldViewPr snapToGrid="0" showGuides="1">
      <p:cViewPr varScale="1">
        <p:scale>
          <a:sx n="92" d="100"/>
          <a:sy n="92" d="100"/>
        </p:scale>
        <p:origin x="63" y="288"/>
      </p:cViewPr>
      <p:guideLst>
        <p:guide pos="3840"/>
        <p:guide orient="horz" pos="216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5D3F"/>
            </a:solidFill>
            <a:ln>
              <a:noFill/>
            </a:ln>
            <a:effectLst/>
          </c:spPr>
          <c:invertIfNegative val="0"/>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3</c:v>
                </c:pt>
                <c:pt idx="1">
                  <c:v>5</c:v>
                </c:pt>
                <c:pt idx="2">
                  <c:v>4</c:v>
                </c:pt>
                <c:pt idx="3">
                  <c:v>6</c:v>
                </c:pt>
              </c:numCache>
            </c:numRef>
          </c:val>
        </c:ser>
        <c:dLbls>
          <c:showLegendKey val="0"/>
          <c:showVal val="0"/>
          <c:showCatName val="0"/>
          <c:showSerName val="0"/>
          <c:showPercent val="0"/>
          <c:showBubbleSize val="0"/>
        </c:dLbls>
        <c:gapWidth val="182"/>
        <c:axId val="1227086656"/>
        <c:axId val="1227073208"/>
      </c:barChart>
      <c:catAx>
        <c:axId val="122708665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73208"/>
        <c:crosses val="autoZero"/>
        <c:auto val="1"/>
        <c:lblAlgn val="ctr"/>
        <c:lblOffset val="100"/>
        <c:noMultiLvlLbl val="0"/>
      </c:catAx>
      <c:valAx>
        <c:axId val="122707320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122708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800">
                <a:solidFill>
                  <a:schemeClr val="bg2">
                    <a:lumMod val="25000"/>
                  </a:schemeClr>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pic>
        <p:nvPicPr>
          <p:cNvPr id="8" name="图片 7"/>
          <p:cNvPicPr>
            <a:picLocks noChangeAspect="1"/>
          </p:cNvPicPr>
          <p:nvPr userDrawn="1"/>
        </p:nvPicPr>
        <p:blipFill rotWithShape="1">
          <a:blip r:embed="rId2" cstate="screen"/>
          <a:srcRect t="10724" b="1380"/>
          <a:stretch>
            <a:fillRect/>
          </a:stretch>
        </p:blipFill>
        <p:spPr>
          <a:xfrm>
            <a:off x="0" y="0"/>
            <a:ext cx="12192000" cy="6858000"/>
          </a:xfrm>
          <a:prstGeom prst="rect">
            <a:avLst/>
          </a:prstGeom>
        </p:spPr>
      </p:pic>
      <p:sp>
        <p:nvSpPr>
          <p:cNvPr id="9" name="矩形 8"/>
          <p:cNvSpPr/>
          <p:nvPr userDrawn="1"/>
        </p:nvSpPr>
        <p:spPr>
          <a:xfrm>
            <a:off x="0" y="0"/>
            <a:ext cx="6096000" cy="6858000"/>
          </a:xfrm>
          <a:prstGeom prst="rect">
            <a:avLst/>
          </a:prstGeom>
          <a:gradFill>
            <a:gsLst>
              <a:gs pos="0">
                <a:srgbClr val="7A6D70">
                  <a:alpha val="0"/>
                </a:srgbClr>
              </a:gs>
              <a:gs pos="60000">
                <a:srgbClr val="7A6D70">
                  <a:alpha val="70000"/>
                </a:srgbClr>
              </a:gs>
              <a:gs pos="100000">
                <a:srgbClr val="7A6D70">
                  <a:alpha val="8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666196"/>
            <a:ext cx="10515600" cy="2852737"/>
          </a:xfrm>
        </p:spPr>
        <p:txBody>
          <a:bodyPr anchor="b"/>
          <a:lstStyle>
            <a:lvl1pPr>
              <a:defRPr sz="4800">
                <a:solidFill>
                  <a:schemeClr val="bg2">
                    <a:lumMod val="25000"/>
                  </a:schemeClr>
                </a:solidFill>
                <a:latin typeface="华文中宋" panose="02010600040101010101" pitchFamily="2" charset="-122"/>
                <a:ea typeface="华文中宋" panose="02010600040101010101" pitchFamily="2"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831850" y="4589463"/>
            <a:ext cx="10515600" cy="1500187"/>
          </a:xfrm>
        </p:spPr>
        <p:txBody>
          <a:bodyPr>
            <a:normAutofit/>
          </a:bodyPr>
          <a:lstStyle>
            <a:lvl1pPr marL="0" indent="0">
              <a:buNone/>
              <a:defRPr sz="1800">
                <a:solidFill>
                  <a:schemeClr val="bg2">
                    <a:lumMod val="25000"/>
                  </a:schemeClr>
                </a:solidFill>
                <a:latin typeface="华文中宋" panose="02010600040101010101" pitchFamily="2" charset="-122"/>
                <a:ea typeface="华文中宋" panose="02010600040101010101" pitchFamily="2"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pic>
        <p:nvPicPr>
          <p:cNvPr id="8" name="图片 7"/>
          <p:cNvPicPr>
            <a:picLocks noChangeAspect="1"/>
          </p:cNvPicPr>
          <p:nvPr userDrawn="1"/>
        </p:nvPicPr>
        <p:blipFill rotWithShape="1">
          <a:blip r:embed="rId2" cstate="screen"/>
          <a:srcRect r="14933"/>
          <a:stretch>
            <a:fillRect/>
          </a:stretch>
        </p:blipFill>
        <p:spPr>
          <a:xfrm>
            <a:off x="3075944" y="0"/>
            <a:ext cx="9116056" cy="6858000"/>
          </a:xfrm>
          <a:prstGeom prst="rect">
            <a:avLst/>
          </a:prstGeom>
        </p:spPr>
      </p:pic>
      <p:sp>
        <p:nvSpPr>
          <p:cNvPr id="11" name="矩形 10"/>
          <p:cNvSpPr/>
          <p:nvPr userDrawn="1"/>
        </p:nvSpPr>
        <p:spPr>
          <a:xfrm>
            <a:off x="3041650" y="0"/>
            <a:ext cx="3902075" cy="6858000"/>
          </a:xfrm>
          <a:prstGeom prst="rect">
            <a:avLst/>
          </a:prstGeom>
          <a:gradFill>
            <a:gsLst>
              <a:gs pos="0">
                <a:schemeClr val="bg1">
                  <a:alpha val="0"/>
                </a:schemeClr>
              </a:gs>
              <a:gs pos="51000">
                <a:schemeClr val="bg1">
                  <a:alpha val="78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3200">
                <a:solidFill>
                  <a:srgbClr val="FF5D3F"/>
                </a:solidFill>
                <a:latin typeface="华文中宋" panose="02010600040101010101" pitchFamily="2" charset="-122"/>
                <a:ea typeface="华文中宋" panose="02010600040101010101" pitchFamily="2" charset="-122"/>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png"/><Relationship Id="rId7" Type="http://schemas.openxmlformats.org/officeDocument/2006/relationships/image" Target="../media/image27.png"/><Relationship Id="rId6" Type="http://schemas.microsoft.com/office/2007/relationships/hdphoto" Target="../media/hdphoto3.wdp"/><Relationship Id="rId5" Type="http://schemas.openxmlformats.org/officeDocument/2006/relationships/image" Target="../media/image26.png"/><Relationship Id="rId4" Type="http://schemas.microsoft.com/office/2007/relationships/hdphoto" Target="../media/hdphoto2.wdp"/><Relationship Id="rId3" Type="http://schemas.openxmlformats.org/officeDocument/2006/relationships/image" Target="../media/image25.png"/><Relationship Id="rId2" Type="http://schemas.microsoft.com/office/2007/relationships/hdphoto" Target="../media/hdphoto1.wdp"/><Relationship Id="rId10" Type="http://schemas.openxmlformats.org/officeDocument/2006/relationships/slideLayout" Target="../slideLayouts/slideLayout3.xml"/><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1.png"/><Relationship Id="rId1" Type="http://schemas.openxmlformats.org/officeDocument/2006/relationships/image" Target="../media/image30.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31977" y="729544"/>
            <a:ext cx="1313180" cy="1446550"/>
          </a:xfrm>
          <a:prstGeom prst="rect">
            <a:avLst/>
          </a:prstGeom>
          <a:noFill/>
        </p:spPr>
        <p:txBody>
          <a:bodyPr wrap="none" rtlCol="0">
            <a:spAutoFit/>
          </a:bodyPr>
          <a:lstStyle/>
          <a:p>
            <a:r>
              <a:rPr lang="zh-CN" altLang="en-US" sz="8800" dirty="0">
                <a:solidFill>
                  <a:schemeClr val="bg1"/>
                </a:solidFill>
                <a:latin typeface="华文中宋" panose="02010600040101010101" pitchFamily="2" charset="-122"/>
                <a:ea typeface="华文中宋" panose="02010600040101010101" pitchFamily="2" charset="-122"/>
              </a:rPr>
              <a:t>秋</a:t>
            </a:r>
            <a:endParaRPr lang="zh-CN" altLang="en-US" sz="8800" dirty="0">
              <a:solidFill>
                <a:schemeClr val="bg1"/>
              </a:solidFill>
              <a:latin typeface="华文中宋" panose="02010600040101010101" pitchFamily="2" charset="-122"/>
              <a:ea typeface="华文中宋" panose="02010600040101010101" pitchFamily="2" charset="-122"/>
            </a:endParaRPr>
          </a:p>
        </p:txBody>
      </p:sp>
      <p:sp>
        <p:nvSpPr>
          <p:cNvPr id="5" name="文本框 4"/>
          <p:cNvSpPr txBox="1"/>
          <p:nvPr/>
        </p:nvSpPr>
        <p:spPr>
          <a:xfrm>
            <a:off x="1885143" y="1840810"/>
            <a:ext cx="1313180" cy="1446550"/>
          </a:xfrm>
          <a:prstGeom prst="rect">
            <a:avLst/>
          </a:prstGeom>
          <a:noFill/>
        </p:spPr>
        <p:txBody>
          <a:bodyPr wrap="none" rtlCol="0">
            <a:spAutoFit/>
          </a:bodyPr>
          <a:lstStyle/>
          <a:p>
            <a:r>
              <a:rPr lang="zh-CN" altLang="en-US" sz="8800" dirty="0">
                <a:solidFill>
                  <a:schemeClr val="bg1"/>
                </a:solidFill>
                <a:latin typeface="华文中宋" panose="02010600040101010101" pitchFamily="2" charset="-122"/>
                <a:ea typeface="华文中宋" panose="02010600040101010101" pitchFamily="2" charset="-122"/>
              </a:rPr>
              <a:t>天</a:t>
            </a:r>
            <a:endParaRPr lang="zh-CN" altLang="en-US" sz="8800" dirty="0">
              <a:solidFill>
                <a:schemeClr val="bg1"/>
              </a:solidFill>
              <a:latin typeface="华文中宋" panose="02010600040101010101" pitchFamily="2" charset="-122"/>
              <a:ea typeface="华文中宋" panose="02010600040101010101" pitchFamily="2" charset="-122"/>
            </a:endParaRPr>
          </a:p>
        </p:txBody>
      </p:sp>
      <p:sp>
        <p:nvSpPr>
          <p:cNvPr id="6" name="文本框 5"/>
          <p:cNvSpPr txBox="1"/>
          <p:nvPr/>
        </p:nvSpPr>
        <p:spPr>
          <a:xfrm>
            <a:off x="1260996" y="2952076"/>
            <a:ext cx="1317990" cy="1446550"/>
          </a:xfrm>
          <a:prstGeom prst="rect">
            <a:avLst/>
          </a:prstGeom>
          <a:noFill/>
        </p:spPr>
        <p:txBody>
          <a:bodyPr wrap="none" rtlCol="0">
            <a:spAutoFit/>
          </a:bodyPr>
          <a:lstStyle/>
          <a:p>
            <a:r>
              <a:rPr lang="zh-CN" altLang="en-US" sz="8800" dirty="0">
                <a:solidFill>
                  <a:schemeClr val="bg1"/>
                </a:solidFill>
                <a:latin typeface="华文中宋" panose="02010600040101010101" pitchFamily="2" charset="-122"/>
                <a:ea typeface="华文中宋" panose="02010600040101010101" pitchFamily="2" charset="-122"/>
              </a:rPr>
              <a:t>印</a:t>
            </a:r>
            <a:endParaRPr lang="en-US" altLang="zh-CN" sz="8800" dirty="0">
              <a:solidFill>
                <a:schemeClr val="bg1"/>
              </a:solidFill>
              <a:latin typeface="华文中宋" panose="02010600040101010101" pitchFamily="2" charset="-122"/>
              <a:ea typeface="华文中宋" panose="02010600040101010101" pitchFamily="2" charset="-122"/>
            </a:endParaRPr>
          </a:p>
        </p:txBody>
      </p:sp>
      <p:sp>
        <p:nvSpPr>
          <p:cNvPr id="7" name="文本框 6"/>
          <p:cNvSpPr txBox="1"/>
          <p:nvPr/>
        </p:nvSpPr>
        <p:spPr>
          <a:xfrm>
            <a:off x="1386715" y="2060656"/>
            <a:ext cx="615553" cy="1169391"/>
          </a:xfrm>
          <a:prstGeom prst="rect">
            <a:avLst/>
          </a:prstGeom>
          <a:noFill/>
        </p:spPr>
        <p:txBody>
          <a:bodyPr vert="eaVert" wrap="square" rtlCol="0">
            <a:spAutoFit/>
          </a:bodyPr>
          <a:lstStyle/>
          <a:p>
            <a:pPr algn="dist"/>
            <a:r>
              <a:rPr lang="zh-CN" altLang="en-US" sz="2800" b="1" dirty="0">
                <a:solidFill>
                  <a:schemeClr val="bg1"/>
                </a:solidFill>
                <a:latin typeface="华文中宋" panose="02010600040101010101" pitchFamily="2" charset="-122"/>
                <a:ea typeface="华文中宋" panose="02010600040101010101" pitchFamily="2" charset="-122"/>
              </a:rPr>
              <a:t>九月</a:t>
            </a:r>
            <a:endParaRPr lang="zh-CN" altLang="en-US" sz="2800" b="1" dirty="0">
              <a:solidFill>
                <a:schemeClr val="bg1"/>
              </a:solidFill>
              <a:latin typeface="华文中宋" panose="02010600040101010101" pitchFamily="2" charset="-122"/>
              <a:ea typeface="华文中宋" panose="02010600040101010101" pitchFamily="2" charset="-122"/>
            </a:endParaRPr>
          </a:p>
        </p:txBody>
      </p:sp>
      <p:sp>
        <p:nvSpPr>
          <p:cNvPr id="8" name="文本框 7"/>
          <p:cNvSpPr txBox="1"/>
          <p:nvPr/>
        </p:nvSpPr>
        <p:spPr>
          <a:xfrm>
            <a:off x="3084165" y="2176094"/>
            <a:ext cx="400110" cy="2099116"/>
          </a:xfrm>
          <a:prstGeom prst="rect">
            <a:avLst/>
          </a:prstGeom>
          <a:noFill/>
        </p:spPr>
        <p:txBody>
          <a:bodyPr vert="eaVert" wrap="square" rtlCol="0">
            <a:spAutoFit/>
          </a:bodyPr>
          <a:lstStyle/>
          <a:p>
            <a:pPr algn="dist"/>
            <a:r>
              <a:rPr lang="en-US" altLang="zh-CN" sz="1400" b="1" dirty="0">
                <a:solidFill>
                  <a:schemeClr val="bg1"/>
                </a:solidFill>
                <a:latin typeface="华文中宋" panose="02010600040101010101" pitchFamily="2" charset="-122"/>
                <a:ea typeface="华文中宋" panose="02010600040101010101" pitchFamily="2" charset="-122"/>
              </a:rPr>
              <a:t>AUTUMN WEATHER</a:t>
            </a:r>
            <a:endParaRPr lang="zh-CN" altLang="en-US" sz="1400" b="1" dirty="0">
              <a:solidFill>
                <a:schemeClr val="bg1"/>
              </a:solidFill>
              <a:latin typeface="华文中宋" panose="02010600040101010101" pitchFamily="2" charset="-122"/>
              <a:ea typeface="华文中宋" panose="02010600040101010101" pitchFamily="2" charset="-122"/>
            </a:endParaRPr>
          </a:p>
        </p:txBody>
      </p:sp>
      <p:cxnSp>
        <p:nvCxnSpPr>
          <p:cNvPr id="15" name="直接连接符 14"/>
          <p:cNvCxnSpPr/>
          <p:nvPr/>
        </p:nvCxnSpPr>
        <p:spPr>
          <a:xfrm flipV="1">
            <a:off x="2912177" y="881670"/>
            <a:ext cx="687316" cy="6837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979781" y="1270323"/>
            <a:ext cx="619712" cy="6165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flipH="1">
            <a:off x="2912177" y="1872536"/>
            <a:ext cx="85464" cy="854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中宋" panose="02010600040101010101" pitchFamily="2" charset="-122"/>
              <a:ea typeface="华文中宋" panose="02010600040101010101" pitchFamily="2" charset="-122"/>
            </a:endParaRPr>
          </a:p>
        </p:txBody>
      </p:sp>
      <p:sp>
        <p:nvSpPr>
          <p:cNvPr id="20" name="文本框 19"/>
          <p:cNvSpPr txBox="1"/>
          <p:nvPr/>
        </p:nvSpPr>
        <p:spPr>
          <a:xfrm>
            <a:off x="1260996" y="4063342"/>
            <a:ext cx="1317990" cy="1446550"/>
          </a:xfrm>
          <a:prstGeom prst="rect">
            <a:avLst/>
          </a:prstGeom>
          <a:noFill/>
        </p:spPr>
        <p:txBody>
          <a:bodyPr wrap="none" rtlCol="0">
            <a:spAutoFit/>
          </a:bodyPr>
          <a:lstStyle/>
          <a:p>
            <a:r>
              <a:rPr lang="zh-CN" altLang="en-US" sz="8800" dirty="0">
                <a:solidFill>
                  <a:schemeClr val="bg1"/>
                </a:solidFill>
                <a:latin typeface="华文中宋" panose="02010600040101010101" pitchFamily="2" charset="-122"/>
                <a:ea typeface="华文中宋" panose="02010600040101010101" pitchFamily="2" charset="-122"/>
              </a:rPr>
              <a:t>象</a:t>
            </a:r>
            <a:endParaRPr lang="en-US" altLang="zh-CN" sz="8800" dirty="0">
              <a:solidFill>
                <a:schemeClr val="bg1"/>
              </a:solidFill>
              <a:latin typeface="华文中宋" panose="02010600040101010101" pitchFamily="2" charset="-122"/>
              <a:ea typeface="华文中宋" panose="02010600040101010101" pitchFamily="2" charset="-122"/>
            </a:endParaRPr>
          </a:p>
        </p:txBody>
      </p:sp>
      <p:sp>
        <p:nvSpPr>
          <p:cNvPr id="21" name="文本框 20"/>
          <p:cNvSpPr txBox="1"/>
          <p:nvPr/>
        </p:nvSpPr>
        <p:spPr>
          <a:xfrm>
            <a:off x="2517211" y="3287197"/>
            <a:ext cx="627864" cy="2461141"/>
          </a:xfrm>
          <a:prstGeom prst="rect">
            <a:avLst/>
          </a:prstGeom>
          <a:noFill/>
          <a:ln>
            <a:solidFill>
              <a:schemeClr val="bg1"/>
            </a:solidFill>
          </a:ln>
        </p:spPr>
        <p:txBody>
          <a:bodyPr vert="eaVert" wrap="square" rtlCol="0">
            <a:spAutoFit/>
          </a:bodyPr>
          <a:lstStyle/>
          <a:p>
            <a:pPr algn="ctr">
              <a:lnSpc>
                <a:spcPct val="120000"/>
              </a:lnSpc>
            </a:pPr>
            <a:r>
              <a:rPr lang="zh-CN" altLang="en-US" sz="1200" spc="300" dirty="0">
                <a:solidFill>
                  <a:schemeClr val="bg1"/>
                </a:solidFill>
              </a:rPr>
              <a:t>停车坐爱枫林晚，霜叶红于二月花。</a:t>
            </a:r>
            <a:r>
              <a:rPr lang="en-US" altLang="zh-CN" sz="1200" spc="300" dirty="0">
                <a:solidFill>
                  <a:schemeClr val="bg1"/>
                </a:solidFill>
              </a:rPr>
              <a:t>——</a:t>
            </a:r>
            <a:r>
              <a:rPr lang="zh-CN" altLang="en-US" sz="1200" spc="300" dirty="0">
                <a:solidFill>
                  <a:schemeClr val="bg1"/>
                </a:solidFill>
              </a:rPr>
              <a:t>杜牧</a:t>
            </a:r>
            <a:r>
              <a:rPr lang="en-US" altLang="zh-CN" sz="1200" spc="300" dirty="0">
                <a:solidFill>
                  <a:schemeClr val="bg1"/>
                </a:solidFill>
              </a:rPr>
              <a:t>《</a:t>
            </a:r>
            <a:r>
              <a:rPr lang="zh-CN" altLang="en-US" sz="1200" spc="300" dirty="0">
                <a:solidFill>
                  <a:schemeClr val="bg1"/>
                </a:solidFill>
              </a:rPr>
              <a:t>山行</a:t>
            </a:r>
            <a:r>
              <a:rPr lang="en-US" altLang="zh-CN" sz="1200" spc="300" dirty="0">
                <a:solidFill>
                  <a:schemeClr val="bg1"/>
                </a:solidFill>
              </a:rPr>
              <a:t>》</a:t>
            </a:r>
            <a:endParaRPr lang="zh-CN" altLang="en-US" sz="1200" spc="300" dirty="0">
              <a:solidFill>
                <a:schemeClr val="bg1"/>
              </a:solidFill>
            </a:endParaRPr>
          </a:p>
        </p:txBody>
      </p:sp>
      <p:cxnSp>
        <p:nvCxnSpPr>
          <p:cNvPr id="12" name="直接连接符 11"/>
          <p:cNvCxnSpPr/>
          <p:nvPr/>
        </p:nvCxnSpPr>
        <p:spPr>
          <a:xfrm flipV="1">
            <a:off x="630043" y="2739416"/>
            <a:ext cx="687316" cy="6837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697647" y="3128069"/>
            <a:ext cx="619712" cy="6165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1301251" y="3058653"/>
            <a:ext cx="85464" cy="854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中宋" panose="02010600040101010101" pitchFamily="2" charset="-122"/>
              <a:ea typeface="华文中宋" panose="020106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1850" y="4735513"/>
            <a:ext cx="10515600" cy="1500187"/>
          </a:xfrm>
        </p:spPr>
        <p:txBody>
          <a:bodyPr>
            <a:normAutofit/>
          </a:bodyPr>
          <a:lstStyle/>
          <a:p>
            <a:r>
              <a:rPr lang="zh-CN" altLang="en-US" sz="1400" dirty="0"/>
              <a:t>震落了清晨满披着的露珠， </a:t>
            </a:r>
            <a:endParaRPr lang="zh-CN" altLang="en-US" sz="1400" dirty="0"/>
          </a:p>
          <a:p>
            <a:r>
              <a:rPr lang="zh-CN" altLang="en-US" sz="1400" dirty="0"/>
              <a:t>伐木声丁丁地飘出幽谷。 </a:t>
            </a:r>
            <a:endParaRPr lang="zh-CN" altLang="en-US" sz="1400" dirty="0"/>
          </a:p>
          <a:p>
            <a:r>
              <a:rPr lang="zh-CN" altLang="en-US" sz="1400" dirty="0"/>
              <a:t>放下饱食过稻香的镰刀， </a:t>
            </a:r>
            <a:endParaRPr lang="zh-CN" altLang="en-US" sz="1400" dirty="0"/>
          </a:p>
          <a:p>
            <a:r>
              <a:rPr lang="zh-CN" altLang="en-US" sz="1400" dirty="0"/>
              <a:t>用背篓来装竹篱间肥硕的瓜果。 </a:t>
            </a:r>
            <a:endParaRPr lang="zh-CN" altLang="en-US" sz="1400" dirty="0"/>
          </a:p>
        </p:txBody>
      </p:sp>
      <p:sp>
        <p:nvSpPr>
          <p:cNvPr id="6" name="矩形 5"/>
          <p:cNvSpPr/>
          <p:nvPr/>
        </p:nvSpPr>
        <p:spPr>
          <a:xfrm>
            <a:off x="908051" y="3747407"/>
            <a:ext cx="2686050" cy="823006"/>
          </a:xfrm>
          <a:prstGeom prst="rect">
            <a:avLst/>
          </a:prstGeom>
          <a:noFill/>
          <a:ln>
            <a:solidFill>
              <a:srgbClr val="FF5D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08052" y="3804967"/>
            <a:ext cx="2686049" cy="707886"/>
          </a:xfrm>
          <a:prstGeom prst="rect">
            <a:avLst/>
          </a:prstGeom>
        </p:spPr>
        <p:txBody>
          <a:bodyPr wrap="square">
            <a:spAutoFit/>
          </a:bodyPr>
          <a:lstStyle/>
          <a:p>
            <a:pPr algn="dist"/>
            <a:r>
              <a:rPr lang="zh-CN" altLang="en-US" sz="4000" dirty="0">
                <a:solidFill>
                  <a:srgbClr val="FF5D3F"/>
                </a:solidFill>
                <a:latin typeface="华文中宋" panose="02010600040101010101" pitchFamily="2" charset="-122"/>
                <a:ea typeface="华文中宋" panose="02010600040101010101" pitchFamily="2" charset="-122"/>
              </a:rPr>
              <a:t>一叶知秋</a:t>
            </a:r>
            <a:endParaRPr lang="zh-CN" altLang="en-US" sz="4000" dirty="0">
              <a:solidFill>
                <a:srgbClr val="FF5D3F"/>
              </a:solidFill>
              <a:latin typeface="华文中宋" panose="02010600040101010101" pitchFamily="2" charset="-122"/>
              <a:ea typeface="华文中宋" panose="0201060004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pic>
        <p:nvPicPr>
          <p:cNvPr id="7" name="图片 6"/>
          <p:cNvPicPr>
            <a:picLocks noChangeAspect="1"/>
          </p:cNvPicPr>
          <p:nvPr/>
        </p:nvPicPr>
        <p:blipFill rotWithShape="1">
          <a:blip r:embed="rId1" cstate="screen"/>
          <a:srcRect t="20203" r="17169" b="43052"/>
          <a:stretch>
            <a:fillRect/>
          </a:stretch>
        </p:blipFill>
        <p:spPr>
          <a:xfrm>
            <a:off x="8426694" y="2061423"/>
            <a:ext cx="3787004" cy="2520000"/>
          </a:xfrm>
          <a:prstGeom prst="rect">
            <a:avLst/>
          </a:prstGeom>
        </p:spPr>
      </p:pic>
      <p:sp>
        <p:nvSpPr>
          <p:cNvPr id="8" name="矩形 7"/>
          <p:cNvSpPr/>
          <p:nvPr/>
        </p:nvSpPr>
        <p:spPr>
          <a:xfrm>
            <a:off x="0" y="2061423"/>
            <a:ext cx="4608033" cy="2520000"/>
          </a:xfrm>
          <a:prstGeom prst="rect">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文本框 8"/>
          <p:cNvSpPr txBox="1"/>
          <p:nvPr/>
        </p:nvSpPr>
        <p:spPr>
          <a:xfrm>
            <a:off x="229521" y="2474258"/>
            <a:ext cx="240822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white"/>
                </a:solidFill>
                <a:effectLst/>
                <a:uLnTx/>
                <a:uFillTx/>
                <a:cs typeface="+mn-ea"/>
                <a:sym typeface="+mn-lt"/>
              </a:rPr>
              <a:t>ADD TEXTE HERE</a:t>
            </a:r>
            <a:endParaRPr kumimoji="0" lang="zh-CN" altLang="en-US" sz="20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259404" y="2935371"/>
            <a:ext cx="3605680"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cs typeface="+mn-ea"/>
                <a:sym typeface="+mn-lt"/>
              </a:rPr>
              <a:t>This text will not appear in a consistent order. Using default text is a simple way to create the appearance of content without having to create it. Humans are creative beings. If it is.</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11" name="文本框 10"/>
          <p:cNvSpPr txBox="1"/>
          <p:nvPr/>
        </p:nvSpPr>
        <p:spPr>
          <a:xfrm>
            <a:off x="1715685" y="497855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7E6E6">
                    <a:lumMod val="25000"/>
                  </a:srgbClr>
                </a:solidFill>
                <a:effectLst/>
                <a:uLnTx/>
                <a:uFillTx/>
                <a:cs typeface="+mn-ea"/>
                <a:sym typeface="+mn-lt"/>
              </a:rPr>
              <a:t>ADD TEXTE HERE</a:t>
            </a:r>
            <a:endParaRPr kumimoji="0" lang="zh-CN" altLang="en-US" sz="16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2" name="矩形 11"/>
          <p:cNvSpPr/>
          <p:nvPr/>
        </p:nvSpPr>
        <p:spPr>
          <a:xfrm>
            <a:off x="1715685" y="5363321"/>
            <a:ext cx="43803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Using default text is a simple way to create the appearance of content without having to create it.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3" name="文本框 12"/>
          <p:cNvSpPr txBox="1"/>
          <p:nvPr/>
        </p:nvSpPr>
        <p:spPr>
          <a:xfrm>
            <a:off x="6971898" y="4978556"/>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7E6E6">
                    <a:lumMod val="25000"/>
                  </a:srgbClr>
                </a:solidFill>
                <a:effectLst/>
                <a:uLnTx/>
                <a:uFillTx/>
                <a:cs typeface="+mn-ea"/>
                <a:sym typeface="+mn-lt"/>
              </a:rPr>
              <a:t>ADD TEXTE HERE</a:t>
            </a:r>
            <a:endParaRPr kumimoji="0" lang="zh-CN" altLang="en-US" sz="16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4" name="矩形 13"/>
          <p:cNvSpPr/>
          <p:nvPr/>
        </p:nvSpPr>
        <p:spPr>
          <a:xfrm>
            <a:off x="6971898" y="5363321"/>
            <a:ext cx="43803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Using default text is a simple way to create the appearance of content without having to create it.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5" name="圆角矩形 9"/>
          <p:cNvSpPr>
            <a:spLocks noChangeAspect="1"/>
          </p:cNvSpPr>
          <p:nvPr/>
        </p:nvSpPr>
        <p:spPr>
          <a:xfrm>
            <a:off x="839788" y="5079543"/>
            <a:ext cx="720000" cy="720000"/>
          </a:xfrm>
          <a:prstGeom prst="roundRect">
            <a:avLst>
              <a:gd name="adj" fmla="val 50000"/>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6" name="圆角矩形 10"/>
          <p:cNvSpPr>
            <a:spLocks noChangeAspect="1"/>
          </p:cNvSpPr>
          <p:nvPr/>
        </p:nvSpPr>
        <p:spPr>
          <a:xfrm>
            <a:off x="6096000" y="5079543"/>
            <a:ext cx="720000" cy="720000"/>
          </a:xfrm>
          <a:prstGeom prst="roundRect">
            <a:avLst>
              <a:gd name="adj" fmla="val 50000"/>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7" name="Group 4"/>
          <p:cNvGrpSpPr>
            <a:grpSpLocks noChangeAspect="1"/>
          </p:cNvGrpSpPr>
          <p:nvPr/>
        </p:nvGrpSpPr>
        <p:grpSpPr bwMode="auto">
          <a:xfrm>
            <a:off x="1002978" y="5244625"/>
            <a:ext cx="393621" cy="389837"/>
            <a:chOff x="3684" y="2007"/>
            <a:chExt cx="312" cy="309"/>
          </a:xfrm>
          <a:solidFill>
            <a:schemeClr val="bg1"/>
          </a:solidFill>
        </p:grpSpPr>
        <p:sp>
          <p:nvSpPr>
            <p:cNvPr id="18"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9"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0"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1"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2"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3"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24" name="Group 5"/>
          <p:cNvGrpSpPr>
            <a:grpSpLocks noChangeAspect="1"/>
          </p:cNvGrpSpPr>
          <p:nvPr/>
        </p:nvGrpSpPr>
        <p:grpSpPr bwMode="auto">
          <a:xfrm>
            <a:off x="6259190" y="5256323"/>
            <a:ext cx="393621" cy="366440"/>
            <a:chOff x="1577" y="314"/>
            <a:chExt cx="782" cy="728"/>
          </a:xfrm>
          <a:solidFill>
            <a:schemeClr val="bg1"/>
          </a:solidFill>
        </p:grpSpPr>
        <p:sp>
          <p:nvSpPr>
            <p:cNvPr id="25"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6"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7"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8"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9"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0"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1"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2"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pic>
        <p:nvPicPr>
          <p:cNvPr id="33" name="图片 32"/>
          <p:cNvPicPr>
            <a:picLocks noChangeAspect="1"/>
          </p:cNvPicPr>
          <p:nvPr/>
        </p:nvPicPr>
        <p:blipFill>
          <a:blip r:embed="rId2" cstate="screen"/>
          <a:stretch>
            <a:fillRect/>
          </a:stretch>
        </p:blipFill>
        <p:spPr>
          <a:xfrm>
            <a:off x="4655722" y="2085320"/>
            <a:ext cx="3718658" cy="24783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pic>
        <p:nvPicPr>
          <p:cNvPr id="3" name="图片 2"/>
          <p:cNvPicPr>
            <a:picLocks noChangeAspect="1"/>
          </p:cNvPicPr>
          <p:nvPr/>
        </p:nvPicPr>
        <p:blipFill>
          <a:blip r:embed="rId1" cstate="screen"/>
          <a:stretch>
            <a:fillRect/>
          </a:stretch>
        </p:blipFill>
        <p:spPr>
          <a:xfrm>
            <a:off x="838425" y="2161804"/>
            <a:ext cx="2522439" cy="2018310"/>
          </a:xfrm>
          <a:prstGeom prst="rect">
            <a:avLst/>
          </a:prstGeom>
        </p:spPr>
      </p:pic>
      <p:sp>
        <p:nvSpPr>
          <p:cNvPr id="4" name="矩形 17"/>
          <p:cNvSpPr>
            <a:spLocks noChangeArrowheads="1"/>
          </p:cNvSpPr>
          <p:nvPr/>
        </p:nvSpPr>
        <p:spPr bwMode="auto">
          <a:xfrm>
            <a:off x="932779"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endParaRPr>
          </a:p>
        </p:txBody>
      </p:sp>
      <p:sp>
        <p:nvSpPr>
          <p:cNvPr id="5" name="矩形 17"/>
          <p:cNvSpPr>
            <a:spLocks noChangeArrowheads="1"/>
          </p:cNvSpPr>
          <p:nvPr/>
        </p:nvSpPr>
        <p:spPr bwMode="auto">
          <a:xfrm>
            <a:off x="3577348"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endParaRPr>
          </a:p>
        </p:txBody>
      </p:sp>
      <p:sp>
        <p:nvSpPr>
          <p:cNvPr id="6" name="矩形 17"/>
          <p:cNvSpPr>
            <a:spLocks noChangeArrowheads="1"/>
          </p:cNvSpPr>
          <p:nvPr/>
        </p:nvSpPr>
        <p:spPr bwMode="auto">
          <a:xfrm>
            <a:off x="6221917"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endParaRPr>
          </a:p>
        </p:txBody>
      </p:sp>
      <p:sp>
        <p:nvSpPr>
          <p:cNvPr id="7" name="矩形 17"/>
          <p:cNvSpPr>
            <a:spLocks noChangeArrowheads="1"/>
          </p:cNvSpPr>
          <p:nvPr/>
        </p:nvSpPr>
        <p:spPr bwMode="auto">
          <a:xfrm>
            <a:off x="8866486" y="4385121"/>
            <a:ext cx="23927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rPr>
              <a:t>Vestibulum ante ipsum primis in faucibus orci luctus et ultrices posuere cubilia Curaeultrices posuere cubilia Curae</a:t>
            </a:r>
            <a:endParaRPr kumimoji="0" lang="zh-CN" altLang="en-US" sz="1400" b="0" i="0" u="none" strike="noStrike" kern="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cstate="screen"/>
          <a:stretch>
            <a:fillRect/>
          </a:stretch>
        </p:blipFill>
        <p:spPr>
          <a:xfrm>
            <a:off x="3504393" y="2163190"/>
            <a:ext cx="2518976" cy="2015538"/>
          </a:xfrm>
          <a:prstGeom prst="rect">
            <a:avLst/>
          </a:prstGeom>
        </p:spPr>
      </p:pic>
      <p:pic>
        <p:nvPicPr>
          <p:cNvPr id="9" name="图片 8"/>
          <p:cNvPicPr>
            <a:picLocks noChangeAspect="1"/>
          </p:cNvPicPr>
          <p:nvPr/>
        </p:nvPicPr>
        <p:blipFill>
          <a:blip r:embed="rId3" cstate="screen"/>
          <a:stretch>
            <a:fillRect/>
          </a:stretch>
        </p:blipFill>
        <p:spPr>
          <a:xfrm>
            <a:off x="6167643" y="2162578"/>
            <a:ext cx="2520951" cy="2016761"/>
          </a:xfrm>
          <a:prstGeom prst="rect">
            <a:avLst/>
          </a:prstGeom>
        </p:spPr>
      </p:pic>
      <p:pic>
        <p:nvPicPr>
          <p:cNvPr id="10" name="图片 9"/>
          <p:cNvPicPr>
            <a:picLocks noChangeAspect="1"/>
          </p:cNvPicPr>
          <p:nvPr/>
        </p:nvPicPr>
        <p:blipFill>
          <a:blip r:embed="rId4" cstate="screen"/>
          <a:stretch>
            <a:fillRect/>
          </a:stretch>
        </p:blipFill>
        <p:spPr>
          <a:xfrm>
            <a:off x="8831283" y="2161923"/>
            <a:ext cx="2522142" cy="201807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3" name="矩形: 圆角 2"/>
          <p:cNvSpPr/>
          <p:nvPr/>
        </p:nvSpPr>
        <p:spPr>
          <a:xfrm rot="2700000">
            <a:off x="4805361" y="2647948"/>
            <a:ext cx="2581276" cy="2581276"/>
          </a:xfrm>
          <a:prstGeom prst="roundRect">
            <a:avLst/>
          </a:prstGeom>
          <a:noFill/>
          <a:ln>
            <a:solidFill>
              <a:srgbClr val="FF5D3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4" name="椭圆 3"/>
          <p:cNvSpPr/>
          <p:nvPr/>
        </p:nvSpPr>
        <p:spPr>
          <a:xfrm>
            <a:off x="6629401" y="2676525"/>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椭圆 4"/>
          <p:cNvSpPr/>
          <p:nvPr/>
        </p:nvSpPr>
        <p:spPr>
          <a:xfrm>
            <a:off x="4629151" y="2676525"/>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椭圆 5"/>
          <p:cNvSpPr/>
          <p:nvPr/>
        </p:nvSpPr>
        <p:spPr>
          <a:xfrm>
            <a:off x="6629401" y="4324350"/>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7" name="椭圆 6"/>
          <p:cNvSpPr/>
          <p:nvPr/>
        </p:nvSpPr>
        <p:spPr>
          <a:xfrm>
            <a:off x="4629151" y="4324350"/>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8" name="文本框 7"/>
          <p:cNvSpPr txBox="1"/>
          <p:nvPr/>
        </p:nvSpPr>
        <p:spPr>
          <a:xfrm>
            <a:off x="7921237" y="2428939"/>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9" name="矩形 8"/>
          <p:cNvSpPr/>
          <p:nvPr/>
        </p:nvSpPr>
        <p:spPr>
          <a:xfrm>
            <a:off x="7921237" y="2762905"/>
            <a:ext cx="353733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0" name="文本框 9"/>
          <p:cNvSpPr txBox="1"/>
          <p:nvPr/>
        </p:nvSpPr>
        <p:spPr>
          <a:xfrm>
            <a:off x="7921237" y="4239820"/>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1" name="矩形 10"/>
          <p:cNvSpPr/>
          <p:nvPr/>
        </p:nvSpPr>
        <p:spPr>
          <a:xfrm>
            <a:off x="7921237" y="4573786"/>
            <a:ext cx="353733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2" name="文本框 11"/>
          <p:cNvSpPr txBox="1"/>
          <p:nvPr/>
        </p:nvSpPr>
        <p:spPr>
          <a:xfrm>
            <a:off x="2316893" y="2428939"/>
            <a:ext cx="19538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3" name="矩形 12"/>
          <p:cNvSpPr/>
          <p:nvPr/>
        </p:nvSpPr>
        <p:spPr>
          <a:xfrm>
            <a:off x="733423" y="2762905"/>
            <a:ext cx="3537338" cy="7386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4" name="文本框 13"/>
          <p:cNvSpPr txBox="1"/>
          <p:nvPr/>
        </p:nvSpPr>
        <p:spPr>
          <a:xfrm>
            <a:off x="2316893" y="4239820"/>
            <a:ext cx="19538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733423" y="4573786"/>
            <a:ext cx="3537338" cy="7386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ea"/>
              <a:sym typeface="+mn-lt"/>
            </a:endParaRPr>
          </a:p>
        </p:txBody>
      </p:sp>
      <p:pic>
        <p:nvPicPr>
          <p:cNvPr id="16" name="图形 15" descr="仪表"/>
          <p:cNvPicPr>
            <a:picLocks noChangeAspect="1"/>
          </p:cNvPicPr>
          <p:nvPr/>
        </p:nvPicPr>
        <p:blipFill>
          <a:blip r:embed="rId1" cstate="screen"/>
          <a:stretch>
            <a:fillRect/>
          </a:stretch>
        </p:blipFill>
        <p:spPr>
          <a:xfrm>
            <a:off x="6858427" y="2905551"/>
            <a:ext cx="456349" cy="456349"/>
          </a:xfrm>
          <a:prstGeom prst="rect">
            <a:avLst/>
          </a:prstGeom>
        </p:spPr>
      </p:pic>
      <p:pic>
        <p:nvPicPr>
          <p:cNvPr id="17" name="图形 16" descr="眼睛"/>
          <p:cNvPicPr>
            <a:picLocks noChangeAspect="1"/>
          </p:cNvPicPr>
          <p:nvPr/>
        </p:nvPicPr>
        <p:blipFill>
          <a:blip r:embed="rId2" cstate="screen"/>
          <a:stretch>
            <a:fillRect/>
          </a:stretch>
        </p:blipFill>
        <p:spPr>
          <a:xfrm>
            <a:off x="4858177" y="4553376"/>
            <a:ext cx="456349" cy="456349"/>
          </a:xfrm>
          <a:prstGeom prst="rect">
            <a:avLst/>
          </a:prstGeom>
        </p:spPr>
      </p:pic>
      <p:pic>
        <p:nvPicPr>
          <p:cNvPr id="18" name="图形 17" descr="电子邮件"/>
          <p:cNvPicPr>
            <a:picLocks noChangeAspect="1"/>
          </p:cNvPicPr>
          <p:nvPr/>
        </p:nvPicPr>
        <p:blipFill>
          <a:blip r:embed="rId3" cstate="screen"/>
          <a:stretch>
            <a:fillRect/>
          </a:stretch>
        </p:blipFill>
        <p:spPr>
          <a:xfrm>
            <a:off x="4858177" y="2905551"/>
            <a:ext cx="456349" cy="456349"/>
          </a:xfrm>
          <a:prstGeom prst="rect">
            <a:avLst/>
          </a:prstGeom>
        </p:spPr>
      </p:pic>
      <p:pic>
        <p:nvPicPr>
          <p:cNvPr id="19" name="图形 18" descr="从云中下载"/>
          <p:cNvPicPr>
            <a:picLocks noChangeAspect="1"/>
          </p:cNvPicPr>
          <p:nvPr/>
        </p:nvPicPr>
        <p:blipFill>
          <a:blip r:embed="rId4" cstate="screen"/>
          <a:stretch>
            <a:fillRect/>
          </a:stretch>
        </p:blipFill>
        <p:spPr>
          <a:xfrm>
            <a:off x="6858427" y="4553376"/>
            <a:ext cx="456349" cy="45634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5D3F"/>
                </a:solidFill>
              </a:rPr>
              <a:t>添加标题文字</a:t>
            </a:r>
            <a:endParaRPr lang="zh-CN" altLang="en-US" dirty="0">
              <a:solidFill>
                <a:srgbClr val="FF5D3F"/>
              </a:solidFill>
            </a:endParaRPr>
          </a:p>
        </p:txBody>
      </p:sp>
      <p:sp>
        <p:nvSpPr>
          <p:cNvPr id="7" name="矩形 6"/>
          <p:cNvSpPr/>
          <p:nvPr/>
        </p:nvSpPr>
        <p:spPr>
          <a:xfrm>
            <a:off x="8393864" y="2070442"/>
            <a:ext cx="305664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8" name="椭圆 7"/>
          <p:cNvSpPr/>
          <p:nvPr/>
        </p:nvSpPr>
        <p:spPr>
          <a:xfrm>
            <a:off x="7767411" y="2178826"/>
            <a:ext cx="521896" cy="521896"/>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rPr>
              <a:t>1</a:t>
            </a:r>
            <a:endParaRPr kumimoji="0" lang="zh-CN" altLang="en-US"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endParaRPr>
          </a:p>
        </p:txBody>
      </p:sp>
      <p:sp>
        <p:nvSpPr>
          <p:cNvPr id="9" name="矩形 8"/>
          <p:cNvSpPr/>
          <p:nvPr/>
        </p:nvSpPr>
        <p:spPr>
          <a:xfrm>
            <a:off x="8393864" y="3053973"/>
            <a:ext cx="305664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10" name="椭圆 9"/>
          <p:cNvSpPr/>
          <p:nvPr/>
        </p:nvSpPr>
        <p:spPr>
          <a:xfrm>
            <a:off x="7767411" y="3162357"/>
            <a:ext cx="521896" cy="521896"/>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rPr>
              <a:t>2</a:t>
            </a:r>
            <a:endParaRPr kumimoji="0" lang="zh-CN" altLang="en-US"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endParaRPr>
          </a:p>
        </p:txBody>
      </p:sp>
      <p:sp>
        <p:nvSpPr>
          <p:cNvPr id="11" name="矩形 10"/>
          <p:cNvSpPr/>
          <p:nvPr/>
        </p:nvSpPr>
        <p:spPr>
          <a:xfrm>
            <a:off x="8393864" y="4034657"/>
            <a:ext cx="305664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12" name="椭圆 11"/>
          <p:cNvSpPr/>
          <p:nvPr/>
        </p:nvSpPr>
        <p:spPr>
          <a:xfrm>
            <a:off x="7767411" y="4143041"/>
            <a:ext cx="521896" cy="521896"/>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rPr>
              <a:t>3</a:t>
            </a:r>
            <a:endParaRPr kumimoji="0" lang="zh-CN" altLang="en-US"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endParaRPr>
          </a:p>
        </p:txBody>
      </p:sp>
      <p:sp>
        <p:nvSpPr>
          <p:cNvPr id="13" name="矩形 12"/>
          <p:cNvSpPr/>
          <p:nvPr/>
        </p:nvSpPr>
        <p:spPr>
          <a:xfrm>
            <a:off x="8393864" y="5015341"/>
            <a:ext cx="305664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 cubilia Curae; Donec velit neque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14" name="椭圆 13"/>
          <p:cNvSpPr/>
          <p:nvPr/>
        </p:nvSpPr>
        <p:spPr>
          <a:xfrm>
            <a:off x="7767411" y="5123725"/>
            <a:ext cx="521896" cy="521896"/>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rPr>
              <a:t>4</a:t>
            </a:r>
            <a:endParaRPr kumimoji="0" lang="zh-CN" altLang="en-US" sz="3200" b="0" i="0" u="none" strike="noStrike" kern="1200" cap="none" spc="0" normalizeH="0" baseline="0" noProof="0" dirty="0">
              <a:ln>
                <a:noFill/>
              </a:ln>
              <a:solidFill>
                <a:prstClr val="white"/>
              </a:solidFill>
              <a:effectLst/>
              <a:uLnTx/>
              <a:uFillTx/>
              <a:latin typeface="微软雅黑 Light"/>
              <a:ea typeface="微软雅黑" panose="020B0503020204020204" pitchFamily="34" charset="-122"/>
              <a:cs typeface="+mn-cs"/>
            </a:endParaRPr>
          </a:p>
        </p:txBody>
      </p:sp>
      <p:pic>
        <p:nvPicPr>
          <p:cNvPr id="15" name="图片 14"/>
          <p:cNvPicPr>
            <a:picLocks noChangeAspect="1"/>
          </p:cNvPicPr>
          <p:nvPr/>
        </p:nvPicPr>
        <p:blipFill>
          <a:blip r:embed="rId1"/>
          <a:stretch>
            <a:fillRect/>
          </a:stretch>
        </p:blipFill>
        <p:spPr>
          <a:xfrm>
            <a:off x="847145" y="1935505"/>
            <a:ext cx="6263970" cy="41354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grpSp>
        <p:nvGrpSpPr>
          <p:cNvPr id="3" name="组合 2"/>
          <p:cNvGrpSpPr/>
          <p:nvPr/>
        </p:nvGrpSpPr>
        <p:grpSpPr>
          <a:xfrm>
            <a:off x="1836612" y="2146187"/>
            <a:ext cx="3079808" cy="3346333"/>
            <a:chOff x="1129680" y="2230962"/>
            <a:chExt cx="2728604" cy="2964736"/>
          </a:xfrm>
          <a:solidFill>
            <a:srgbClr val="FF5D3F"/>
          </a:solidFill>
        </p:grpSpPr>
        <p:sp>
          <p:nvSpPr>
            <p:cNvPr id="4" name="等腰三角形 3"/>
            <p:cNvSpPr/>
            <p:nvPr/>
          </p:nvSpPr>
          <p:spPr>
            <a:xfrm rot="4708889" flipH="1">
              <a:off x="2559803" y="2804570"/>
              <a:ext cx="220627" cy="19019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5" name="等腰三角形 4"/>
            <p:cNvSpPr/>
            <p:nvPr/>
          </p:nvSpPr>
          <p:spPr>
            <a:xfrm rot="7217275" flipH="1">
              <a:off x="2488371" y="3495632"/>
              <a:ext cx="206001" cy="17758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6" name="等腰三角形 5"/>
            <p:cNvSpPr/>
            <p:nvPr/>
          </p:nvSpPr>
          <p:spPr>
            <a:xfrm rot="10292340" flipH="1">
              <a:off x="1780021" y="3944407"/>
              <a:ext cx="226797" cy="1955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7" name="椭圆 6"/>
            <p:cNvSpPr/>
            <p:nvPr/>
          </p:nvSpPr>
          <p:spPr>
            <a:xfrm flipH="1">
              <a:off x="2943884" y="2230962"/>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TEXT </a:t>
              </a:r>
              <a:endParaRPr lang="zh-CN" altLang="en-US" sz="1600" dirty="0">
                <a:solidFill>
                  <a:schemeClr val="bg1"/>
                </a:solidFill>
              </a:endParaRPr>
            </a:p>
          </p:txBody>
        </p:sp>
        <p:sp>
          <p:nvSpPr>
            <p:cNvPr id="8" name="椭圆 7"/>
            <p:cNvSpPr/>
            <p:nvPr/>
          </p:nvSpPr>
          <p:spPr>
            <a:xfrm flipH="1">
              <a:off x="2767129" y="3478544"/>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TEXT</a:t>
              </a:r>
              <a:endParaRPr lang="zh-CN" altLang="en-US" sz="1600" dirty="0">
                <a:solidFill>
                  <a:schemeClr val="bg1"/>
                </a:solidFill>
              </a:endParaRPr>
            </a:p>
          </p:txBody>
        </p:sp>
        <p:sp>
          <p:nvSpPr>
            <p:cNvPr id="9" name="椭圆 8"/>
            <p:cNvSpPr/>
            <p:nvPr/>
          </p:nvSpPr>
          <p:spPr>
            <a:xfrm flipH="1">
              <a:off x="1637704" y="4281298"/>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TEXT</a:t>
              </a:r>
              <a:endParaRPr lang="zh-CN" altLang="en-US" sz="1600" dirty="0">
                <a:solidFill>
                  <a:schemeClr val="bg1"/>
                </a:solidFill>
              </a:endParaRPr>
            </a:p>
          </p:txBody>
        </p:sp>
        <p:sp>
          <p:nvSpPr>
            <p:cNvPr id="10" name="椭圆 9"/>
            <p:cNvSpPr/>
            <p:nvPr/>
          </p:nvSpPr>
          <p:spPr>
            <a:xfrm flipH="1">
              <a:off x="1129680" y="2520326"/>
              <a:ext cx="1173707" cy="1173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TEXT HERE</a:t>
              </a:r>
              <a:endParaRPr lang="zh-CN" altLang="en-US" sz="1600" dirty="0">
                <a:solidFill>
                  <a:schemeClr val="bg1"/>
                </a:solidFill>
              </a:endParaRPr>
            </a:p>
          </p:txBody>
        </p:sp>
      </p:grpSp>
      <p:sp>
        <p:nvSpPr>
          <p:cNvPr id="11" name="矩形 10"/>
          <p:cNvSpPr/>
          <p:nvPr/>
        </p:nvSpPr>
        <p:spPr>
          <a:xfrm>
            <a:off x="5753489" y="2146187"/>
            <a:ext cx="3623642" cy="338554"/>
          </a:xfrm>
          <a:prstGeom prst="rect">
            <a:avLst/>
          </a:prstGeom>
          <a:noFill/>
        </p:spPr>
        <p:txBody>
          <a:bodyPr wrap="square">
            <a:spAutoFit/>
          </a:bodyPr>
          <a:lstStyle/>
          <a:p>
            <a:r>
              <a:rPr lang="zh-CN" altLang="en-US" sz="1600" dirty="0"/>
              <a:t>ADD YOUR TEXT</a:t>
            </a:r>
            <a:endParaRPr lang="zh-CN" altLang="en-US" sz="1600" dirty="0"/>
          </a:p>
        </p:txBody>
      </p:sp>
      <p:sp>
        <p:nvSpPr>
          <p:cNvPr id="12" name="矩形 11"/>
          <p:cNvSpPr/>
          <p:nvPr/>
        </p:nvSpPr>
        <p:spPr>
          <a:xfrm>
            <a:off x="5709743" y="2470899"/>
            <a:ext cx="4504457" cy="738664"/>
          </a:xfrm>
          <a:prstGeom prst="rect">
            <a:avLst/>
          </a:prstGeom>
        </p:spPr>
        <p:txBody>
          <a:bodyPr wrap="square">
            <a:spAutoFit/>
          </a:bodyPr>
          <a:lstStyle/>
          <a:p>
            <a:r>
              <a:rPr lang="zh-CN" altLang="en-US" sz="1400" dirty="0"/>
              <a:t>Vestibulum ante ipsum primis in faucibus orci luctus et ultrices posuere cubilia auctor sit amet aliquam vel, ullamcorper sit amet ligula. </a:t>
            </a:r>
            <a:endParaRPr lang="zh-CN" altLang="en-US" sz="1400" dirty="0"/>
          </a:p>
        </p:txBody>
      </p:sp>
      <p:sp>
        <p:nvSpPr>
          <p:cNvPr id="13" name="矩形 12"/>
          <p:cNvSpPr/>
          <p:nvPr/>
        </p:nvSpPr>
        <p:spPr>
          <a:xfrm>
            <a:off x="5709090" y="3714489"/>
            <a:ext cx="3623642" cy="338554"/>
          </a:xfrm>
          <a:prstGeom prst="rect">
            <a:avLst/>
          </a:prstGeom>
          <a:noFill/>
        </p:spPr>
        <p:txBody>
          <a:bodyPr wrap="square">
            <a:spAutoFit/>
          </a:bodyPr>
          <a:lstStyle/>
          <a:p>
            <a:r>
              <a:rPr lang="zh-CN" altLang="en-US" sz="1600" dirty="0"/>
              <a:t>ADD YOUR TEXT</a:t>
            </a:r>
            <a:endParaRPr lang="zh-CN" altLang="en-US" sz="1600" dirty="0"/>
          </a:p>
        </p:txBody>
      </p:sp>
      <p:sp>
        <p:nvSpPr>
          <p:cNvPr id="14" name="矩形 13"/>
          <p:cNvSpPr/>
          <p:nvPr/>
        </p:nvSpPr>
        <p:spPr>
          <a:xfrm>
            <a:off x="5665344" y="4039201"/>
            <a:ext cx="4504457" cy="738664"/>
          </a:xfrm>
          <a:prstGeom prst="rect">
            <a:avLst/>
          </a:prstGeom>
        </p:spPr>
        <p:txBody>
          <a:bodyPr wrap="square">
            <a:spAutoFit/>
          </a:bodyPr>
          <a:lstStyle/>
          <a:p>
            <a:r>
              <a:rPr lang="zh-CN" altLang="en-US" sz="1400" dirty="0"/>
              <a:t>Vestibulum ante ipsum primis in faucibus orci luctus et ultrices posuere cubilia auctor sit amet aliquam vel, ullamcorper sit amet ligula. </a:t>
            </a:r>
            <a:endParaRPr lang="zh-CN" altLang="en-US" sz="1400" dirty="0"/>
          </a:p>
        </p:txBody>
      </p:sp>
      <p:sp>
        <p:nvSpPr>
          <p:cNvPr id="15" name="矩形 14"/>
          <p:cNvSpPr/>
          <p:nvPr/>
        </p:nvSpPr>
        <p:spPr>
          <a:xfrm>
            <a:off x="4341609" y="4997419"/>
            <a:ext cx="3623642" cy="338554"/>
          </a:xfrm>
          <a:prstGeom prst="rect">
            <a:avLst/>
          </a:prstGeom>
          <a:noFill/>
        </p:spPr>
        <p:txBody>
          <a:bodyPr wrap="square">
            <a:spAutoFit/>
          </a:bodyPr>
          <a:lstStyle/>
          <a:p>
            <a:r>
              <a:rPr lang="zh-CN" altLang="en-US" sz="1600" dirty="0"/>
              <a:t>ADD YOUR TEXT</a:t>
            </a:r>
            <a:endParaRPr lang="zh-CN" altLang="en-US" sz="1600" dirty="0"/>
          </a:p>
        </p:txBody>
      </p:sp>
      <p:sp>
        <p:nvSpPr>
          <p:cNvPr id="16" name="矩形 15"/>
          <p:cNvSpPr/>
          <p:nvPr/>
        </p:nvSpPr>
        <p:spPr>
          <a:xfrm>
            <a:off x="4297863" y="5322131"/>
            <a:ext cx="4504457" cy="738664"/>
          </a:xfrm>
          <a:prstGeom prst="rect">
            <a:avLst/>
          </a:prstGeom>
        </p:spPr>
        <p:txBody>
          <a:bodyPr wrap="square">
            <a:spAutoFit/>
          </a:bodyPr>
          <a:lstStyle/>
          <a:p>
            <a:r>
              <a:rPr lang="zh-CN" altLang="en-US" sz="1400" dirty="0"/>
              <a:t>Vestibulum ante ipsum primis in faucibus orci luctus et ultrices posuere cubilia auctor sit amet aliquam vel, ullamcorper sit amet ligula. </a:t>
            </a:r>
            <a:endParaRPr lang="zh-CN" alt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050" y="1666196"/>
            <a:ext cx="10515600" cy="2852737"/>
          </a:xfrm>
        </p:spPr>
        <p:txBody>
          <a:bodyPr/>
          <a:lstStyle/>
          <a:p>
            <a:r>
              <a:rPr lang="zh-CN" altLang="en-US" dirty="0">
                <a:solidFill>
                  <a:schemeClr val="accent2"/>
                </a:solidFill>
              </a:rPr>
              <a:t>一叶知秋</a:t>
            </a:r>
            <a:endParaRPr lang="zh-CN" altLang="en-US" dirty="0">
              <a:solidFill>
                <a:schemeClr val="accent2"/>
              </a:solidFill>
            </a:endParaRPr>
          </a:p>
        </p:txBody>
      </p:sp>
      <p:sp>
        <p:nvSpPr>
          <p:cNvPr id="3" name="文本占位符 2"/>
          <p:cNvSpPr>
            <a:spLocks noGrp="1"/>
          </p:cNvSpPr>
          <p:nvPr>
            <p:ph type="body" idx="1"/>
          </p:nvPr>
        </p:nvSpPr>
        <p:spPr>
          <a:xfrm>
            <a:off x="831850" y="4640263"/>
            <a:ext cx="10515600" cy="1500187"/>
          </a:xfrm>
        </p:spPr>
        <p:txBody>
          <a:bodyPr>
            <a:normAutofit/>
          </a:bodyPr>
          <a:lstStyle/>
          <a:p>
            <a:r>
              <a:rPr lang="zh-CN" altLang="en-US" sz="1400" dirty="0"/>
              <a:t>震落了清晨满披着的露珠， </a:t>
            </a:r>
            <a:endParaRPr lang="zh-CN" altLang="en-US" sz="1400" dirty="0"/>
          </a:p>
          <a:p>
            <a:r>
              <a:rPr lang="zh-CN" altLang="en-US" sz="1400" dirty="0"/>
              <a:t>伐木声丁丁地飘出幽谷。 </a:t>
            </a:r>
            <a:endParaRPr lang="zh-CN" altLang="en-US" sz="1400" dirty="0"/>
          </a:p>
          <a:p>
            <a:r>
              <a:rPr lang="zh-CN" altLang="en-US" sz="1400" dirty="0"/>
              <a:t>放下饱食过稻香的镰刀， </a:t>
            </a:r>
            <a:endParaRPr lang="zh-CN" altLang="en-US" sz="1400" dirty="0"/>
          </a:p>
          <a:p>
            <a:r>
              <a:rPr lang="zh-CN" altLang="en-US" sz="1400" dirty="0"/>
              <a:t>用背篓来装竹篱间肥硕的瓜果。 </a:t>
            </a:r>
            <a:endParaRPr lang="zh-CN" altLang="en-US" sz="1400" dirty="0"/>
          </a:p>
        </p:txBody>
      </p:sp>
      <p:sp>
        <p:nvSpPr>
          <p:cNvPr id="6" name="矩形 5"/>
          <p:cNvSpPr/>
          <p:nvPr/>
        </p:nvSpPr>
        <p:spPr>
          <a:xfrm>
            <a:off x="908051" y="3747407"/>
            <a:ext cx="2686050" cy="8230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FF5D3F"/>
                </a:solidFill>
              </a:rPr>
              <a:t>添加标题文字</a:t>
            </a:r>
            <a:endParaRPr lang="zh-CN" altLang="en-US" dirty="0">
              <a:solidFill>
                <a:srgbClr val="FF5D3F"/>
              </a:solidFill>
            </a:endParaRPr>
          </a:p>
        </p:txBody>
      </p:sp>
      <p:pic>
        <p:nvPicPr>
          <p:cNvPr id="27" name="图片 26"/>
          <p:cNvPicPr>
            <a:picLocks noChangeAspect="1"/>
          </p:cNvPicPr>
          <p:nvPr/>
        </p:nvPicPr>
        <p:blipFill>
          <a:blip r:embed="rId2" cstate="screen"/>
          <a:stretch>
            <a:fillRect/>
          </a:stretch>
        </p:blipFill>
        <p:spPr>
          <a:xfrm>
            <a:off x="7625450" y="1809942"/>
            <a:ext cx="1557852" cy="1554295"/>
          </a:xfrm>
          <a:prstGeom prst="rect">
            <a:avLst/>
          </a:prstGeom>
        </p:spPr>
      </p:pic>
      <p:pic>
        <p:nvPicPr>
          <p:cNvPr id="29" name="图片 28"/>
          <p:cNvPicPr>
            <a:picLocks noChangeAspect="1"/>
          </p:cNvPicPr>
          <p:nvPr/>
        </p:nvPicPr>
        <p:blipFill>
          <a:blip r:embed="rId3" cstate="screen"/>
          <a:stretch>
            <a:fillRect/>
          </a:stretch>
        </p:blipFill>
        <p:spPr>
          <a:xfrm>
            <a:off x="9797261" y="1809477"/>
            <a:ext cx="1555225" cy="1555225"/>
          </a:xfrm>
          <a:prstGeom prst="rect">
            <a:avLst/>
          </a:prstGeom>
        </p:spPr>
      </p:pic>
      <p:pic>
        <p:nvPicPr>
          <p:cNvPr id="30" name="图片 29"/>
          <p:cNvPicPr>
            <a:picLocks noChangeAspect="1"/>
          </p:cNvPicPr>
          <p:nvPr/>
        </p:nvPicPr>
        <p:blipFill>
          <a:blip r:embed="rId4" cstate="screen"/>
          <a:stretch>
            <a:fillRect/>
          </a:stretch>
        </p:blipFill>
        <p:spPr>
          <a:xfrm>
            <a:off x="9795949" y="4183125"/>
            <a:ext cx="1557851" cy="1557851"/>
          </a:xfrm>
          <a:prstGeom prst="rect">
            <a:avLst/>
          </a:prstGeom>
        </p:spPr>
      </p:pic>
      <p:pic>
        <p:nvPicPr>
          <p:cNvPr id="31" name="图片 30"/>
          <p:cNvPicPr>
            <a:picLocks noChangeAspect="1"/>
          </p:cNvPicPr>
          <p:nvPr/>
        </p:nvPicPr>
        <p:blipFill>
          <a:blip r:embed="rId5" cstate="screen"/>
          <a:stretch>
            <a:fillRect/>
          </a:stretch>
        </p:blipFill>
        <p:spPr>
          <a:xfrm>
            <a:off x="7626674" y="4184146"/>
            <a:ext cx="1555405" cy="1557507"/>
          </a:xfrm>
          <a:prstGeom prst="rect">
            <a:avLst/>
          </a:prstGeom>
        </p:spPr>
      </p:pic>
      <p:sp>
        <p:nvSpPr>
          <p:cNvPr id="32" name="矩形 31"/>
          <p:cNvSpPr/>
          <p:nvPr/>
        </p:nvSpPr>
        <p:spPr>
          <a:xfrm>
            <a:off x="7576000" y="3446697"/>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33" name="矩形 32"/>
          <p:cNvSpPr/>
          <p:nvPr/>
        </p:nvSpPr>
        <p:spPr>
          <a:xfrm>
            <a:off x="7576000" y="5818261"/>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35" name="矩形 34"/>
          <p:cNvSpPr/>
          <p:nvPr/>
        </p:nvSpPr>
        <p:spPr>
          <a:xfrm>
            <a:off x="9745343" y="3446697"/>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36" name="矩形 35"/>
          <p:cNvSpPr/>
          <p:nvPr/>
        </p:nvSpPr>
        <p:spPr>
          <a:xfrm>
            <a:off x="9745343" y="5818261"/>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pic>
        <p:nvPicPr>
          <p:cNvPr id="37" name="图片 36"/>
          <p:cNvPicPr>
            <a:picLocks noChangeAspect="1"/>
          </p:cNvPicPr>
          <p:nvPr/>
        </p:nvPicPr>
        <p:blipFill>
          <a:blip r:embed="rId6" cstate="screen"/>
          <a:stretch>
            <a:fillRect/>
          </a:stretch>
        </p:blipFill>
        <p:spPr>
          <a:xfrm>
            <a:off x="5510340" y="1808164"/>
            <a:ext cx="1552906" cy="1557852"/>
          </a:xfrm>
          <a:prstGeom prst="rect">
            <a:avLst/>
          </a:prstGeom>
        </p:spPr>
      </p:pic>
      <p:pic>
        <p:nvPicPr>
          <p:cNvPr id="38" name="图片 37"/>
          <p:cNvPicPr>
            <a:picLocks noChangeAspect="1"/>
          </p:cNvPicPr>
          <p:nvPr/>
        </p:nvPicPr>
        <p:blipFill>
          <a:blip r:embed="rId7" cstate="screen"/>
          <a:stretch>
            <a:fillRect/>
          </a:stretch>
        </p:blipFill>
        <p:spPr>
          <a:xfrm>
            <a:off x="5507868" y="4183974"/>
            <a:ext cx="1557851" cy="1557851"/>
          </a:xfrm>
          <a:prstGeom prst="rect">
            <a:avLst/>
          </a:prstGeom>
        </p:spPr>
      </p:pic>
      <p:sp>
        <p:nvSpPr>
          <p:cNvPr id="39" name="矩形 38"/>
          <p:cNvSpPr/>
          <p:nvPr/>
        </p:nvSpPr>
        <p:spPr>
          <a:xfrm>
            <a:off x="5458417" y="3446697"/>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40" name="矩形 39"/>
          <p:cNvSpPr/>
          <p:nvPr/>
        </p:nvSpPr>
        <p:spPr>
          <a:xfrm>
            <a:off x="5458417" y="5818261"/>
            <a:ext cx="165906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ADD YOUR TEXT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41" name="矩形 40"/>
          <p:cNvSpPr/>
          <p:nvPr/>
        </p:nvSpPr>
        <p:spPr>
          <a:xfrm>
            <a:off x="839788" y="3197572"/>
            <a:ext cx="3868356"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Ante ipsum primis in faucibus orci luctus et ultrices posuere cubilia curae; donec velit neque, auctor sit amet aliquam</a:t>
            </a:r>
            <a:r>
              <a:rPr kumimoji="0" lang="en-US" altLang="zh-CN"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graphicFrame>
        <p:nvGraphicFramePr>
          <p:cNvPr id="42" name="图表 41"/>
          <p:cNvGraphicFramePr/>
          <p:nvPr/>
        </p:nvGraphicFramePr>
        <p:xfrm>
          <a:off x="839787" y="4248150"/>
          <a:ext cx="4341813" cy="1419225"/>
        </p:xfrm>
        <a:graphic>
          <a:graphicData uri="http://schemas.openxmlformats.org/drawingml/2006/chart">
            <c:chart xmlns:c="http://schemas.openxmlformats.org/drawingml/2006/chart" xmlns:r="http://schemas.openxmlformats.org/officeDocument/2006/relationships" r:id="rId1"/>
          </a:graphicData>
        </a:graphic>
      </p:graphicFrame>
      <p:sp>
        <p:nvSpPr>
          <p:cNvPr id="43" name="矩形 42"/>
          <p:cNvSpPr/>
          <p:nvPr/>
        </p:nvSpPr>
        <p:spPr>
          <a:xfrm>
            <a:off x="839789" y="1849457"/>
            <a:ext cx="410834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Vestibulum ante ipsum primis in faucibus orci luctus et ultrices posuere cubilia Curae; Donec velit neque, auctor sitametaliquamvel,ullamcorper sit amet quis feugiat. Ve sit amet ligula. </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3" name="椭圆 2"/>
          <p:cNvSpPr/>
          <p:nvPr/>
        </p:nvSpPr>
        <p:spPr>
          <a:xfrm>
            <a:off x="2086708" y="2203938"/>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403231" y="4032738"/>
            <a:ext cx="281354" cy="2813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cxnSp>
        <p:nvCxnSpPr>
          <p:cNvPr id="5" name="直接连接符 4"/>
          <p:cNvCxnSpPr>
            <a:stCxn id="3" idx="4"/>
            <a:endCxn id="4" idx="0"/>
          </p:cNvCxnSpPr>
          <p:nvPr/>
        </p:nvCxnSpPr>
        <p:spPr>
          <a:xfrm>
            <a:off x="2543908" y="3118338"/>
            <a:ext cx="0" cy="914400"/>
          </a:xfrm>
          <a:prstGeom prst="line">
            <a:avLst/>
          </a:prstGeom>
          <a:ln>
            <a:solidFill>
              <a:srgbClr val="FF5D3F"/>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443046" y="1805354"/>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59569" y="3634154"/>
            <a:ext cx="281354" cy="2813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cxnSp>
        <p:nvCxnSpPr>
          <p:cNvPr id="8" name="直接连接符 7"/>
          <p:cNvCxnSpPr>
            <a:stCxn id="6" idx="4"/>
            <a:endCxn id="7" idx="0"/>
          </p:cNvCxnSpPr>
          <p:nvPr/>
        </p:nvCxnSpPr>
        <p:spPr>
          <a:xfrm>
            <a:off x="4900246" y="2719754"/>
            <a:ext cx="0" cy="914400"/>
          </a:xfrm>
          <a:prstGeom prst="line">
            <a:avLst/>
          </a:prstGeom>
          <a:ln>
            <a:solidFill>
              <a:srgbClr val="FF5D3F"/>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6799384" y="2661138"/>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0" name="椭圆 9"/>
          <p:cNvSpPr/>
          <p:nvPr/>
        </p:nvSpPr>
        <p:spPr>
          <a:xfrm>
            <a:off x="7115907" y="4489938"/>
            <a:ext cx="281354" cy="2813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cxnSp>
        <p:nvCxnSpPr>
          <p:cNvPr id="11" name="直接连接符 10"/>
          <p:cNvCxnSpPr>
            <a:stCxn id="9" idx="4"/>
            <a:endCxn id="10" idx="0"/>
          </p:cNvCxnSpPr>
          <p:nvPr/>
        </p:nvCxnSpPr>
        <p:spPr>
          <a:xfrm>
            <a:off x="7256584" y="3575538"/>
            <a:ext cx="0" cy="914400"/>
          </a:xfrm>
          <a:prstGeom prst="line">
            <a:avLst/>
          </a:prstGeom>
          <a:ln>
            <a:solidFill>
              <a:srgbClr val="FF5D3F"/>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9155723" y="2344615"/>
            <a:ext cx="914400" cy="914400"/>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3" name="椭圆 12"/>
          <p:cNvSpPr/>
          <p:nvPr/>
        </p:nvSpPr>
        <p:spPr>
          <a:xfrm>
            <a:off x="9472246" y="4173415"/>
            <a:ext cx="281354" cy="2813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cxnSp>
        <p:nvCxnSpPr>
          <p:cNvPr id="14" name="直接连接符 13"/>
          <p:cNvCxnSpPr>
            <a:stCxn id="12" idx="4"/>
            <a:endCxn id="13" idx="0"/>
          </p:cNvCxnSpPr>
          <p:nvPr/>
        </p:nvCxnSpPr>
        <p:spPr>
          <a:xfrm>
            <a:off x="9612923" y="3259015"/>
            <a:ext cx="0" cy="914400"/>
          </a:xfrm>
          <a:prstGeom prst="line">
            <a:avLst/>
          </a:prstGeom>
          <a:ln>
            <a:solidFill>
              <a:srgbClr val="FF5D3F"/>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638773" y="4598221"/>
            <a:ext cx="1810270" cy="1169551"/>
          </a:xfrm>
          <a:prstGeom prst="rect">
            <a:avLst/>
          </a:prstGeom>
        </p:spPr>
        <p:txBody>
          <a:bodyPr wrap="square">
            <a:spAutoFit/>
          </a:bodyPr>
          <a:lstStyle/>
          <a:p>
            <a:pPr algn="ctr"/>
            <a:r>
              <a:rPr lang="zh-CN" altLang="en-US" sz="1400" dirty="0">
                <a:solidFill>
                  <a:schemeClr val="bg2">
                    <a:lumMod val="25000"/>
                  </a:schemeClr>
                </a:solidFill>
              </a:rPr>
              <a:t>Vestibulum ante ipsum primis in faucibus orci luctus et ultrices posuere cubilia Curae</a:t>
            </a:r>
            <a:endParaRPr lang="zh-CN" altLang="en-US" sz="1400" dirty="0">
              <a:solidFill>
                <a:schemeClr val="bg2">
                  <a:lumMod val="25000"/>
                </a:schemeClr>
              </a:solidFill>
            </a:endParaRPr>
          </a:p>
        </p:txBody>
      </p:sp>
      <p:sp>
        <p:nvSpPr>
          <p:cNvPr id="16" name="矩形 15"/>
          <p:cNvSpPr/>
          <p:nvPr/>
        </p:nvSpPr>
        <p:spPr>
          <a:xfrm>
            <a:off x="1638773" y="4349262"/>
            <a:ext cx="1833720" cy="338554"/>
          </a:xfrm>
          <a:prstGeom prst="rect">
            <a:avLst/>
          </a:prstGeom>
          <a:noFill/>
        </p:spPr>
        <p:txBody>
          <a:bodyPr wrap="square">
            <a:spAutoFit/>
          </a:bodyPr>
          <a:lstStyle/>
          <a:p>
            <a:pPr algn="ct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17" name="矩形 16"/>
          <p:cNvSpPr/>
          <p:nvPr/>
        </p:nvSpPr>
        <p:spPr>
          <a:xfrm>
            <a:off x="3995110" y="4199636"/>
            <a:ext cx="1810270" cy="1169551"/>
          </a:xfrm>
          <a:prstGeom prst="rect">
            <a:avLst/>
          </a:prstGeom>
        </p:spPr>
        <p:txBody>
          <a:bodyPr wrap="square">
            <a:spAutoFit/>
          </a:bodyPr>
          <a:lstStyle/>
          <a:p>
            <a:pPr algn="ctr"/>
            <a:r>
              <a:rPr lang="zh-CN" altLang="en-US" sz="1400" dirty="0">
                <a:solidFill>
                  <a:schemeClr val="bg2">
                    <a:lumMod val="25000"/>
                  </a:schemeClr>
                </a:solidFill>
              </a:rPr>
              <a:t>Vestibulum ante ipsum primis in faucibus orci luctus et ultrices posuere cubilia Curae</a:t>
            </a:r>
            <a:endParaRPr lang="zh-CN" altLang="en-US" sz="1400" dirty="0">
              <a:solidFill>
                <a:schemeClr val="bg2">
                  <a:lumMod val="25000"/>
                </a:schemeClr>
              </a:solidFill>
            </a:endParaRPr>
          </a:p>
        </p:txBody>
      </p:sp>
      <p:sp>
        <p:nvSpPr>
          <p:cNvPr id="18" name="矩形 17"/>
          <p:cNvSpPr/>
          <p:nvPr/>
        </p:nvSpPr>
        <p:spPr>
          <a:xfrm>
            <a:off x="3995110" y="3950677"/>
            <a:ext cx="1833720" cy="338554"/>
          </a:xfrm>
          <a:prstGeom prst="rect">
            <a:avLst/>
          </a:prstGeom>
          <a:noFill/>
        </p:spPr>
        <p:txBody>
          <a:bodyPr wrap="square">
            <a:spAutoFit/>
          </a:bodyPr>
          <a:lstStyle/>
          <a:p>
            <a:pPr algn="ct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19" name="矩形 18"/>
          <p:cNvSpPr/>
          <p:nvPr/>
        </p:nvSpPr>
        <p:spPr>
          <a:xfrm>
            <a:off x="6351447" y="5065728"/>
            <a:ext cx="1810270" cy="1169551"/>
          </a:xfrm>
          <a:prstGeom prst="rect">
            <a:avLst/>
          </a:prstGeom>
        </p:spPr>
        <p:txBody>
          <a:bodyPr wrap="square">
            <a:spAutoFit/>
          </a:bodyPr>
          <a:lstStyle/>
          <a:p>
            <a:pPr algn="ctr"/>
            <a:r>
              <a:rPr lang="zh-CN" altLang="en-US" sz="1400" dirty="0">
                <a:solidFill>
                  <a:schemeClr val="bg2">
                    <a:lumMod val="25000"/>
                  </a:schemeClr>
                </a:solidFill>
              </a:rPr>
              <a:t>Vestibulum ante ipsum primis in faucibus orci luctus et ultrices posuere cubilia Curae</a:t>
            </a:r>
            <a:endParaRPr lang="zh-CN" altLang="en-US" sz="1400" dirty="0">
              <a:solidFill>
                <a:schemeClr val="bg2">
                  <a:lumMod val="25000"/>
                </a:schemeClr>
              </a:solidFill>
            </a:endParaRPr>
          </a:p>
        </p:txBody>
      </p:sp>
      <p:sp>
        <p:nvSpPr>
          <p:cNvPr id="20" name="矩形 19"/>
          <p:cNvSpPr/>
          <p:nvPr/>
        </p:nvSpPr>
        <p:spPr>
          <a:xfrm>
            <a:off x="6351447" y="4816769"/>
            <a:ext cx="1833720" cy="338554"/>
          </a:xfrm>
          <a:prstGeom prst="rect">
            <a:avLst/>
          </a:prstGeom>
          <a:noFill/>
        </p:spPr>
        <p:txBody>
          <a:bodyPr wrap="square">
            <a:spAutoFit/>
          </a:bodyPr>
          <a:lstStyle/>
          <a:p>
            <a:pPr algn="ct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21" name="矩形 20"/>
          <p:cNvSpPr/>
          <p:nvPr/>
        </p:nvSpPr>
        <p:spPr>
          <a:xfrm>
            <a:off x="8719507" y="4748241"/>
            <a:ext cx="1810270" cy="1169551"/>
          </a:xfrm>
          <a:prstGeom prst="rect">
            <a:avLst/>
          </a:prstGeom>
        </p:spPr>
        <p:txBody>
          <a:bodyPr wrap="square">
            <a:spAutoFit/>
          </a:bodyPr>
          <a:lstStyle/>
          <a:p>
            <a:pPr algn="ctr"/>
            <a:r>
              <a:rPr lang="zh-CN" altLang="en-US" sz="1400" dirty="0">
                <a:solidFill>
                  <a:schemeClr val="bg2">
                    <a:lumMod val="25000"/>
                  </a:schemeClr>
                </a:solidFill>
              </a:rPr>
              <a:t>Vestibulum ante ipsum primis in faucibus orci luctus et ultrices posuere cubilia Curae</a:t>
            </a:r>
            <a:endParaRPr lang="zh-CN" altLang="en-US" sz="1400" dirty="0">
              <a:solidFill>
                <a:schemeClr val="bg2">
                  <a:lumMod val="25000"/>
                </a:schemeClr>
              </a:solidFill>
            </a:endParaRPr>
          </a:p>
        </p:txBody>
      </p:sp>
      <p:sp>
        <p:nvSpPr>
          <p:cNvPr id="22" name="矩形 21"/>
          <p:cNvSpPr/>
          <p:nvPr/>
        </p:nvSpPr>
        <p:spPr>
          <a:xfrm>
            <a:off x="8719507" y="4499282"/>
            <a:ext cx="1833720" cy="338554"/>
          </a:xfrm>
          <a:prstGeom prst="rect">
            <a:avLst/>
          </a:prstGeom>
          <a:noFill/>
        </p:spPr>
        <p:txBody>
          <a:bodyPr wrap="square">
            <a:spAutoFit/>
          </a:bodyPr>
          <a:lstStyle/>
          <a:p>
            <a:pPr algn="ct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grpSp>
        <p:nvGrpSpPr>
          <p:cNvPr id="23" name="组合 22"/>
          <p:cNvGrpSpPr/>
          <p:nvPr/>
        </p:nvGrpSpPr>
        <p:grpSpPr>
          <a:xfrm>
            <a:off x="2344616" y="2391825"/>
            <a:ext cx="405280" cy="538626"/>
            <a:chOff x="2443163" y="2125663"/>
            <a:chExt cx="315913" cy="511175"/>
          </a:xfrm>
        </p:grpSpPr>
        <p:sp>
          <p:nvSpPr>
            <p:cNvPr id="24" name="Freeform 78"/>
            <p:cNvSpPr/>
            <p:nvPr/>
          </p:nvSpPr>
          <p:spPr bwMode="auto">
            <a:xfrm>
              <a:off x="2443163" y="2125663"/>
              <a:ext cx="315913" cy="396875"/>
            </a:xfrm>
            <a:custGeom>
              <a:avLst/>
              <a:gdLst>
                <a:gd name="T0" fmla="*/ 180 w 362"/>
                <a:gd name="T1" fmla="*/ 0 h 455"/>
                <a:gd name="T2" fmla="*/ 1 w 362"/>
                <a:gd name="T3" fmla="*/ 181 h 455"/>
                <a:gd name="T4" fmla="*/ 73 w 362"/>
                <a:gd name="T5" fmla="*/ 323 h 455"/>
                <a:gd name="T6" fmla="*/ 109 w 362"/>
                <a:gd name="T7" fmla="*/ 431 h 455"/>
                <a:gd name="T8" fmla="*/ 181 w 362"/>
                <a:gd name="T9" fmla="*/ 455 h 455"/>
                <a:gd name="T10" fmla="*/ 253 w 362"/>
                <a:gd name="T11" fmla="*/ 431 h 455"/>
                <a:gd name="T12" fmla="*/ 253 w 362"/>
                <a:gd name="T13" fmla="*/ 431 h 455"/>
                <a:gd name="T14" fmla="*/ 289 w 362"/>
                <a:gd name="T15" fmla="*/ 323 h 455"/>
                <a:gd name="T16" fmla="*/ 361 w 362"/>
                <a:gd name="T17" fmla="*/ 181 h 455"/>
                <a:gd name="T18" fmla="*/ 183 w 362"/>
                <a:gd name="T19" fmla="*/ 0 h 455"/>
                <a:gd name="T20" fmla="*/ 180 w 362"/>
                <a:gd name="T2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5" name="Freeform 79"/>
            <p:cNvSpPr/>
            <p:nvPr/>
          </p:nvSpPr>
          <p:spPr bwMode="auto">
            <a:xfrm>
              <a:off x="2530475" y="2508250"/>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80"/>
            <p:cNvSpPr/>
            <p:nvPr/>
          </p:nvSpPr>
          <p:spPr bwMode="auto">
            <a:xfrm>
              <a:off x="2600325" y="2508250"/>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Freeform 81"/>
            <p:cNvSpPr/>
            <p:nvPr/>
          </p:nvSpPr>
          <p:spPr bwMode="auto">
            <a:xfrm>
              <a:off x="2530475" y="2551113"/>
              <a:ext cx="69850" cy="55563"/>
            </a:xfrm>
            <a:custGeom>
              <a:avLst/>
              <a:gdLst>
                <a:gd name="T0" fmla="*/ 13 w 81"/>
                <a:gd name="T1" fmla="*/ 0 h 64"/>
                <a:gd name="T2" fmla="*/ 5 w 81"/>
                <a:gd name="T3" fmla="*/ 28 h 64"/>
                <a:gd name="T4" fmla="*/ 81 w 81"/>
                <a:gd name="T5" fmla="*/ 64 h 64"/>
              </a:gdLst>
              <a:ahLst/>
              <a:cxnLst>
                <a:cxn ang="0">
                  <a:pos x="T0" y="T1"/>
                </a:cxn>
                <a:cxn ang="0">
                  <a:pos x="T2" y="T3"/>
                </a:cxn>
                <a:cxn ang="0">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Freeform 82"/>
            <p:cNvSpPr/>
            <p:nvPr/>
          </p:nvSpPr>
          <p:spPr bwMode="auto">
            <a:xfrm>
              <a:off x="2600325" y="2551113"/>
              <a:ext cx="71438" cy="55563"/>
            </a:xfrm>
            <a:custGeom>
              <a:avLst/>
              <a:gdLst>
                <a:gd name="T0" fmla="*/ 68 w 82"/>
                <a:gd name="T1" fmla="*/ 0 h 64"/>
                <a:gd name="T2" fmla="*/ 76 w 82"/>
                <a:gd name="T3" fmla="*/ 28 h 64"/>
                <a:gd name="T4" fmla="*/ 0 w 82"/>
                <a:gd name="T5" fmla="*/ 64 h 64"/>
              </a:gdLst>
              <a:ahLst/>
              <a:cxnLst>
                <a:cxn ang="0">
                  <a:pos x="T0" y="T1"/>
                </a:cxn>
                <a:cxn ang="0">
                  <a:pos x="T2" y="T3"/>
                </a:cxn>
                <a:cxn ang="0">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Freeform 83"/>
            <p:cNvSpPr/>
            <p:nvPr/>
          </p:nvSpPr>
          <p:spPr bwMode="auto">
            <a:xfrm>
              <a:off x="2562225" y="2613025"/>
              <a:ext cx="77788" cy="23813"/>
            </a:xfrm>
            <a:custGeom>
              <a:avLst/>
              <a:gdLst>
                <a:gd name="T0" fmla="*/ 88 w 88"/>
                <a:gd name="T1" fmla="*/ 0 h 27"/>
                <a:gd name="T2" fmla="*/ 44 w 88"/>
                <a:gd name="T3" fmla="*/ 27 h 27"/>
                <a:gd name="T4" fmla="*/ 0 w 88"/>
                <a:gd name="T5" fmla="*/ 0 h 27"/>
              </a:gdLst>
              <a:ahLst/>
              <a:cxnLst>
                <a:cxn ang="0">
                  <a:pos x="T0" y="T1"/>
                </a:cxn>
                <a:cxn ang="0">
                  <a:pos x="T2" y="T3"/>
                </a:cxn>
                <a:cxn ang="0">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0" name="Freeform 84"/>
            <p:cNvSpPr/>
            <p:nvPr/>
          </p:nvSpPr>
          <p:spPr bwMode="auto">
            <a:xfrm>
              <a:off x="2544763" y="2297113"/>
              <a:ext cx="112713" cy="219075"/>
            </a:xfrm>
            <a:custGeom>
              <a:avLst/>
              <a:gdLst>
                <a:gd name="T0" fmla="*/ 24 w 71"/>
                <a:gd name="T1" fmla="*/ 138 h 138"/>
                <a:gd name="T2" fmla="*/ 0 w 71"/>
                <a:gd name="T3" fmla="*/ 10 h 138"/>
                <a:gd name="T4" fmla="*/ 6 w 71"/>
                <a:gd name="T5" fmla="*/ 0 h 138"/>
                <a:gd name="T6" fmla="*/ 16 w 71"/>
                <a:gd name="T7" fmla="*/ 20 h 138"/>
                <a:gd name="T8" fmla="*/ 25 w 71"/>
                <a:gd name="T9" fmla="*/ 0 h 138"/>
                <a:gd name="T10" fmla="*/ 35 w 71"/>
                <a:gd name="T11" fmla="*/ 20 h 138"/>
                <a:gd name="T12" fmla="*/ 45 w 71"/>
                <a:gd name="T13" fmla="*/ 0 h 138"/>
                <a:gd name="T14" fmla="*/ 55 w 71"/>
                <a:gd name="T15" fmla="*/ 20 h 138"/>
                <a:gd name="T16" fmla="*/ 65 w 71"/>
                <a:gd name="T17" fmla="*/ 0 h 138"/>
                <a:gd name="T18" fmla="*/ 71 w 71"/>
                <a:gd name="T19" fmla="*/ 10 h 138"/>
                <a:gd name="T20" fmla="*/ 46 w 71"/>
                <a:gd name="T21"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31" name="KSO_Shape"/>
          <p:cNvSpPr/>
          <p:nvPr/>
        </p:nvSpPr>
        <p:spPr>
          <a:xfrm>
            <a:off x="4636596" y="2072287"/>
            <a:ext cx="527300" cy="380535"/>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KSO_Shape"/>
          <p:cNvSpPr/>
          <p:nvPr/>
        </p:nvSpPr>
        <p:spPr>
          <a:xfrm>
            <a:off x="7005191" y="2927698"/>
            <a:ext cx="502786" cy="38128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2">
                  <a:lumMod val="25000"/>
                </a:schemeClr>
              </a:solidFill>
            </a:endParaRPr>
          </a:p>
        </p:txBody>
      </p:sp>
      <p:sp>
        <p:nvSpPr>
          <p:cNvPr id="33" name="Freeform 9"/>
          <p:cNvSpPr>
            <a:spLocks noEditPoints="1"/>
          </p:cNvSpPr>
          <p:nvPr/>
        </p:nvSpPr>
        <p:spPr bwMode="auto">
          <a:xfrm>
            <a:off x="9420021" y="2608913"/>
            <a:ext cx="385805" cy="385805"/>
          </a:xfrm>
          <a:custGeom>
            <a:avLst/>
            <a:gdLst>
              <a:gd name="T0" fmla="*/ 1973 w 2073"/>
              <a:gd name="T1" fmla="*/ 643 h 2073"/>
              <a:gd name="T2" fmla="*/ 1883 w 2073"/>
              <a:gd name="T3" fmla="*/ 734 h 2073"/>
              <a:gd name="T4" fmla="*/ 1339 w 2073"/>
              <a:gd name="T5" fmla="*/ 191 h 2073"/>
              <a:gd name="T6" fmla="*/ 1430 w 2073"/>
              <a:gd name="T7" fmla="*/ 100 h 2073"/>
              <a:gd name="T8" fmla="*/ 1792 w 2073"/>
              <a:gd name="T9" fmla="*/ 100 h 2073"/>
              <a:gd name="T10" fmla="*/ 1973 w 2073"/>
              <a:gd name="T11" fmla="*/ 281 h 2073"/>
              <a:gd name="T12" fmla="*/ 1973 w 2073"/>
              <a:gd name="T13" fmla="*/ 643 h 2073"/>
              <a:gd name="T14" fmla="*/ 706 w 2073"/>
              <a:gd name="T15" fmla="*/ 1729 h 2073"/>
              <a:gd name="T16" fmla="*/ 706 w 2073"/>
              <a:gd name="T17" fmla="*/ 1820 h 2073"/>
              <a:gd name="T18" fmla="*/ 796 w 2073"/>
              <a:gd name="T19" fmla="*/ 1820 h 2073"/>
              <a:gd name="T20" fmla="*/ 1792 w 2073"/>
              <a:gd name="T21" fmla="*/ 824 h 2073"/>
              <a:gd name="T22" fmla="*/ 1701 w 2073"/>
              <a:gd name="T23" fmla="*/ 734 h 2073"/>
              <a:gd name="T24" fmla="*/ 706 w 2073"/>
              <a:gd name="T25" fmla="*/ 1729 h 2073"/>
              <a:gd name="T26" fmla="*/ 253 w 2073"/>
              <a:gd name="T27" fmla="*/ 1277 h 2073"/>
              <a:gd name="T28" fmla="*/ 253 w 2073"/>
              <a:gd name="T29" fmla="*/ 1367 h 2073"/>
              <a:gd name="T30" fmla="*/ 344 w 2073"/>
              <a:gd name="T31" fmla="*/ 1367 h 2073"/>
              <a:gd name="T32" fmla="*/ 1339 w 2073"/>
              <a:gd name="T33" fmla="*/ 372 h 2073"/>
              <a:gd name="T34" fmla="*/ 1249 w 2073"/>
              <a:gd name="T35" fmla="*/ 281 h 2073"/>
              <a:gd name="T36" fmla="*/ 253 w 2073"/>
              <a:gd name="T37" fmla="*/ 1277 h 2073"/>
              <a:gd name="T38" fmla="*/ 1430 w 2073"/>
              <a:gd name="T39" fmla="*/ 462 h 2073"/>
              <a:gd name="T40" fmla="*/ 434 w 2073"/>
              <a:gd name="T41" fmla="*/ 1458 h 2073"/>
              <a:gd name="T42" fmla="*/ 434 w 2073"/>
              <a:gd name="T43" fmla="*/ 1639 h 2073"/>
              <a:gd name="T44" fmla="*/ 615 w 2073"/>
              <a:gd name="T45" fmla="*/ 1638 h 2073"/>
              <a:gd name="T46" fmla="*/ 1611 w 2073"/>
              <a:gd name="T47" fmla="*/ 643 h 2073"/>
              <a:gd name="T48" fmla="*/ 1430 w 2073"/>
              <a:gd name="T49" fmla="*/ 462 h 2073"/>
              <a:gd name="T50" fmla="*/ 615 w 2073"/>
              <a:gd name="T51" fmla="*/ 1910 h 2073"/>
              <a:gd name="T52" fmla="*/ 564 w 2073"/>
              <a:gd name="T53" fmla="*/ 1800 h 2073"/>
              <a:gd name="T54" fmla="*/ 525 w 2073"/>
              <a:gd name="T55" fmla="*/ 1804 h 2073"/>
              <a:gd name="T56" fmla="*/ 344 w 2073"/>
              <a:gd name="T57" fmla="*/ 1729 h 2073"/>
              <a:gd name="T58" fmla="*/ 269 w 2073"/>
              <a:gd name="T59" fmla="*/ 1548 h 2073"/>
              <a:gd name="T60" fmla="*/ 272 w 2073"/>
              <a:gd name="T61" fmla="*/ 1511 h 2073"/>
              <a:gd name="T62" fmla="*/ 163 w 2073"/>
              <a:gd name="T63" fmla="*/ 1458 h 2073"/>
              <a:gd name="T64" fmla="*/ 156 w 2073"/>
              <a:gd name="T65" fmla="*/ 1448 h 2073"/>
              <a:gd name="T66" fmla="*/ 0 w 2073"/>
              <a:gd name="T67" fmla="*/ 2073 h 2073"/>
              <a:gd name="T68" fmla="*/ 624 w 2073"/>
              <a:gd name="T69" fmla="*/ 1917 h 2073"/>
              <a:gd name="T70" fmla="*/ 615 w 2073"/>
              <a:gd name="T71" fmla="*/ 1910 h 2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2">
                  <a:lumMod val="2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pic>
        <p:nvPicPr>
          <p:cNvPr id="3" name="图片 2"/>
          <p:cNvPicPr>
            <a:picLocks noChangeAspect="1"/>
          </p:cNvPicPr>
          <p:nvPr/>
        </p:nvPicPr>
        <p:blipFill>
          <a:blip r:embed="rId1" cstate="screen"/>
          <a:stretch>
            <a:fillRect/>
          </a:stretch>
        </p:blipFill>
        <p:spPr>
          <a:xfrm>
            <a:off x="7620000" y="0"/>
            <a:ext cx="4572000" cy="6858000"/>
          </a:xfrm>
          <a:prstGeom prst="rect">
            <a:avLst/>
          </a:prstGeom>
        </p:spPr>
      </p:pic>
      <p:sp>
        <p:nvSpPr>
          <p:cNvPr id="4" name="矩形 3"/>
          <p:cNvSpPr/>
          <p:nvPr/>
        </p:nvSpPr>
        <p:spPr>
          <a:xfrm>
            <a:off x="845159" y="3094356"/>
            <a:ext cx="3737952"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a:t>
            </a:r>
            <a:endParaRPr kumimoji="0" lang="zh-CN" altLang="en-US" sz="1400" b="0" i="0" u="none" strike="noStrike" kern="1200" cap="none" spc="0" normalizeH="0" baseline="0" noProof="0" dirty="0">
              <a:ln>
                <a:noFill/>
              </a:ln>
              <a:solidFill>
                <a:schemeClr val="bg2">
                  <a:lumMod val="25000"/>
                </a:schemeClr>
              </a:solidFill>
              <a:effectLst/>
              <a:uLnTx/>
              <a:uFillTx/>
              <a:cs typeface="+mn-ea"/>
              <a:sym typeface="+mn-lt"/>
            </a:endParaRPr>
          </a:p>
        </p:txBody>
      </p:sp>
      <p:sp>
        <p:nvSpPr>
          <p:cNvPr id="5" name="矩形 4"/>
          <p:cNvSpPr/>
          <p:nvPr/>
        </p:nvSpPr>
        <p:spPr>
          <a:xfrm>
            <a:off x="838200" y="2171026"/>
            <a:ext cx="409575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300" normalizeH="0" baseline="0" noProof="0" dirty="0">
                <a:ln>
                  <a:noFill/>
                </a:ln>
                <a:solidFill>
                  <a:schemeClr val="bg2">
                    <a:lumMod val="25000"/>
                  </a:schemeClr>
                </a:solidFill>
                <a:effectLst/>
                <a:uLnTx/>
                <a:uFillTx/>
                <a:cs typeface="+mn-ea"/>
                <a:sym typeface="+mn-lt"/>
              </a:rPr>
              <a:t>VEHICULANULLA</a:t>
            </a:r>
            <a:r>
              <a:rPr kumimoji="0" lang="zh-CN" altLang="en-US" sz="1800" b="1" i="0" u="none" strike="noStrike" kern="1200" cap="none" spc="0" normalizeH="0" baseline="0" noProof="0" dirty="0">
                <a:ln>
                  <a:noFill/>
                </a:ln>
                <a:solidFill>
                  <a:schemeClr val="bg2">
                    <a:lumMod val="25000"/>
                  </a:schemeClr>
                </a:solidFill>
                <a:effectLst/>
                <a:uLnTx/>
                <a:uFillTx/>
                <a:cs typeface="+mn-ea"/>
                <a:sym typeface="+mn-lt"/>
              </a:rPr>
              <a:t> QUIS LOREM UT LIBERO MALESUA</a:t>
            </a:r>
            <a:endParaRPr kumimoji="0" lang="zh-CN" altLang="en-US" sz="1800" b="1" i="0" u="none" strike="noStrike" kern="1200" cap="none" spc="0" normalizeH="0" baseline="0" noProof="0" dirty="0">
              <a:ln>
                <a:noFill/>
              </a:ln>
              <a:solidFill>
                <a:schemeClr val="bg2">
                  <a:lumMod val="25000"/>
                </a:schemeClr>
              </a:solidFill>
              <a:effectLst/>
              <a:uLnTx/>
              <a:uFillTx/>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19" name="任意多边形 2"/>
          <p:cNvSpPr>
            <a:spLocks noChangeAspect="1"/>
          </p:cNvSpPr>
          <p:nvPr/>
        </p:nvSpPr>
        <p:spPr>
          <a:xfrm>
            <a:off x="6149999" y="2722869"/>
            <a:ext cx="1415752" cy="1411844"/>
          </a:xfrm>
          <a:custGeom>
            <a:avLst/>
            <a:gdLst>
              <a:gd name="connsiteX0" fmla="*/ 0 w 1415752"/>
              <a:gd name="connsiteY0" fmla="*/ 0 h 1411844"/>
              <a:gd name="connsiteX1" fmla="*/ 124347 w 1415752"/>
              <a:gd name="connsiteY1" fmla="*/ 6279 h 1411844"/>
              <a:gd name="connsiteX2" fmla="*/ 1409680 w 1415752"/>
              <a:gd name="connsiteY2" fmla="*/ 1291612 h 1411844"/>
              <a:gd name="connsiteX3" fmla="*/ 1415752 w 1415752"/>
              <a:gd name="connsiteY3" fmla="*/ 1411844 h 1411844"/>
              <a:gd name="connsiteX4" fmla="*/ 1055752 w 1415752"/>
              <a:gd name="connsiteY4" fmla="*/ 1411844 h 1411844"/>
              <a:gd name="connsiteX5" fmla="*/ 1051539 w 1415752"/>
              <a:gd name="connsiteY5" fmla="*/ 1328420 h 1411844"/>
              <a:gd name="connsiteX6" fmla="*/ 87539 w 1415752"/>
              <a:gd name="connsiteY6" fmla="*/ 364420 h 1411844"/>
              <a:gd name="connsiteX7" fmla="*/ 0 w 1415752"/>
              <a:gd name="connsiteY7" fmla="*/ 360000 h 1411844"/>
              <a:gd name="connsiteX8" fmla="*/ 0 w 1415752"/>
              <a:gd name="connsiteY8" fmla="*/ 0 h 1411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752" h="1411844">
                <a:moveTo>
                  <a:pt x="0" y="0"/>
                </a:moveTo>
                <a:lnTo>
                  <a:pt x="124347" y="6279"/>
                </a:lnTo>
                <a:cubicBezTo>
                  <a:pt x="802067" y="75105"/>
                  <a:pt x="1340854" y="613892"/>
                  <a:pt x="1409680" y="1291612"/>
                </a:cubicBezTo>
                <a:lnTo>
                  <a:pt x="1415752" y="1411844"/>
                </a:lnTo>
                <a:lnTo>
                  <a:pt x="1055752" y="1411844"/>
                </a:lnTo>
                <a:lnTo>
                  <a:pt x="1051539" y="1328420"/>
                </a:lnTo>
                <a:cubicBezTo>
                  <a:pt x="999920" y="820130"/>
                  <a:pt x="595829" y="416040"/>
                  <a:pt x="87539" y="364420"/>
                </a:cubicBezTo>
                <a:lnTo>
                  <a:pt x="0" y="360000"/>
                </a:lnTo>
                <a:lnTo>
                  <a:pt x="0" y="0"/>
                </a:lnTo>
                <a:close/>
              </a:path>
            </a:pathLst>
          </a:cu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4"/>
          <p:cNvSpPr>
            <a:spLocks noChangeAspect="1"/>
          </p:cNvSpPr>
          <p:nvPr/>
        </p:nvSpPr>
        <p:spPr>
          <a:xfrm>
            <a:off x="4688479" y="2723285"/>
            <a:ext cx="1407521" cy="1411429"/>
          </a:xfrm>
          <a:custGeom>
            <a:avLst/>
            <a:gdLst>
              <a:gd name="connsiteX0" fmla="*/ 1407521 w 1407521"/>
              <a:gd name="connsiteY0" fmla="*/ 0 h 1411429"/>
              <a:gd name="connsiteX1" fmla="*/ 1407521 w 1407521"/>
              <a:gd name="connsiteY1" fmla="*/ 360000 h 1411429"/>
              <a:gd name="connsiteX2" fmla="*/ 1328212 w 1407521"/>
              <a:gd name="connsiteY2" fmla="*/ 364005 h 1411429"/>
              <a:gd name="connsiteX3" fmla="*/ 364212 w 1407521"/>
              <a:gd name="connsiteY3" fmla="*/ 1328005 h 1411429"/>
              <a:gd name="connsiteX4" fmla="*/ 360000 w 1407521"/>
              <a:gd name="connsiteY4" fmla="*/ 1411429 h 1411429"/>
              <a:gd name="connsiteX5" fmla="*/ 0 w 1407521"/>
              <a:gd name="connsiteY5" fmla="*/ 1411429 h 1411429"/>
              <a:gd name="connsiteX6" fmla="*/ 6071 w 1407521"/>
              <a:gd name="connsiteY6" fmla="*/ 1291197 h 1411429"/>
              <a:gd name="connsiteX7" fmla="*/ 1291404 w 1407521"/>
              <a:gd name="connsiteY7" fmla="*/ 5864 h 1411429"/>
              <a:gd name="connsiteX8" fmla="*/ 1407521 w 1407521"/>
              <a:gd name="connsiteY8" fmla="*/ 0 h 141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521" h="1411429">
                <a:moveTo>
                  <a:pt x="1407521" y="0"/>
                </a:moveTo>
                <a:lnTo>
                  <a:pt x="1407521" y="360000"/>
                </a:lnTo>
                <a:lnTo>
                  <a:pt x="1328212" y="364005"/>
                </a:lnTo>
                <a:cubicBezTo>
                  <a:pt x="819922" y="415625"/>
                  <a:pt x="415832" y="819715"/>
                  <a:pt x="364212" y="1328005"/>
                </a:cubicBezTo>
                <a:lnTo>
                  <a:pt x="360000" y="1411429"/>
                </a:lnTo>
                <a:lnTo>
                  <a:pt x="0" y="1411429"/>
                </a:lnTo>
                <a:lnTo>
                  <a:pt x="6071" y="1291197"/>
                </a:lnTo>
                <a:cubicBezTo>
                  <a:pt x="74897" y="613477"/>
                  <a:pt x="613684" y="74690"/>
                  <a:pt x="1291404" y="5864"/>
                </a:cubicBezTo>
                <a:lnTo>
                  <a:pt x="1407521" y="0"/>
                </a:lnTo>
                <a:close/>
              </a:path>
            </a:pathLst>
          </a:cu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5"/>
          <p:cNvSpPr>
            <a:spLocks noChangeAspect="1"/>
          </p:cNvSpPr>
          <p:nvPr/>
        </p:nvSpPr>
        <p:spPr>
          <a:xfrm>
            <a:off x="4688479" y="4188714"/>
            <a:ext cx="1407521" cy="1411429"/>
          </a:xfrm>
          <a:custGeom>
            <a:avLst/>
            <a:gdLst>
              <a:gd name="connsiteX0" fmla="*/ 0 w 1407521"/>
              <a:gd name="connsiteY0" fmla="*/ 0 h 1411429"/>
              <a:gd name="connsiteX1" fmla="*/ 360000 w 1407521"/>
              <a:gd name="connsiteY1" fmla="*/ 0 h 1411429"/>
              <a:gd name="connsiteX2" fmla="*/ 364212 w 1407521"/>
              <a:gd name="connsiteY2" fmla="*/ 83424 h 1411429"/>
              <a:gd name="connsiteX3" fmla="*/ 1328212 w 1407521"/>
              <a:gd name="connsiteY3" fmla="*/ 1047424 h 1411429"/>
              <a:gd name="connsiteX4" fmla="*/ 1407521 w 1407521"/>
              <a:gd name="connsiteY4" fmla="*/ 1051429 h 1411429"/>
              <a:gd name="connsiteX5" fmla="*/ 1407521 w 1407521"/>
              <a:gd name="connsiteY5" fmla="*/ 1411429 h 1411429"/>
              <a:gd name="connsiteX6" fmla="*/ 1291404 w 1407521"/>
              <a:gd name="connsiteY6" fmla="*/ 1405565 h 1411429"/>
              <a:gd name="connsiteX7" fmla="*/ 6071 w 1407521"/>
              <a:gd name="connsiteY7" fmla="*/ 120232 h 1411429"/>
              <a:gd name="connsiteX8" fmla="*/ 0 w 1407521"/>
              <a:gd name="connsiteY8" fmla="*/ 0 h 141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521" h="1411429">
                <a:moveTo>
                  <a:pt x="0" y="0"/>
                </a:moveTo>
                <a:lnTo>
                  <a:pt x="360000" y="0"/>
                </a:lnTo>
                <a:lnTo>
                  <a:pt x="364212" y="83424"/>
                </a:lnTo>
                <a:cubicBezTo>
                  <a:pt x="415832" y="591714"/>
                  <a:pt x="819922" y="995805"/>
                  <a:pt x="1328212" y="1047424"/>
                </a:cubicBezTo>
                <a:lnTo>
                  <a:pt x="1407521" y="1051429"/>
                </a:lnTo>
                <a:lnTo>
                  <a:pt x="1407521" y="1411429"/>
                </a:lnTo>
                <a:lnTo>
                  <a:pt x="1291404" y="1405565"/>
                </a:lnTo>
                <a:cubicBezTo>
                  <a:pt x="613684" y="1336739"/>
                  <a:pt x="74897" y="797952"/>
                  <a:pt x="6071" y="120232"/>
                </a:cubicBezTo>
                <a:lnTo>
                  <a:pt x="0" y="0"/>
                </a:lnTo>
                <a:close/>
              </a:path>
            </a:pathLst>
          </a:cu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6"/>
          <p:cNvSpPr>
            <a:spLocks noChangeAspect="1"/>
          </p:cNvSpPr>
          <p:nvPr/>
        </p:nvSpPr>
        <p:spPr>
          <a:xfrm>
            <a:off x="6149999" y="4188714"/>
            <a:ext cx="1415752" cy="1411845"/>
          </a:xfrm>
          <a:custGeom>
            <a:avLst/>
            <a:gdLst>
              <a:gd name="connsiteX0" fmla="*/ 1055752 w 1415752"/>
              <a:gd name="connsiteY0" fmla="*/ 0 h 1411845"/>
              <a:gd name="connsiteX1" fmla="*/ 1415752 w 1415752"/>
              <a:gd name="connsiteY1" fmla="*/ 0 h 1411845"/>
              <a:gd name="connsiteX2" fmla="*/ 1409680 w 1415752"/>
              <a:gd name="connsiteY2" fmla="*/ 120232 h 1411845"/>
              <a:gd name="connsiteX3" fmla="*/ 124347 w 1415752"/>
              <a:gd name="connsiteY3" fmla="*/ 1405565 h 1411845"/>
              <a:gd name="connsiteX4" fmla="*/ 0 w 1415752"/>
              <a:gd name="connsiteY4" fmla="*/ 1411845 h 1411845"/>
              <a:gd name="connsiteX5" fmla="*/ 0 w 1415752"/>
              <a:gd name="connsiteY5" fmla="*/ 1051845 h 1411845"/>
              <a:gd name="connsiteX6" fmla="*/ 87539 w 1415752"/>
              <a:gd name="connsiteY6" fmla="*/ 1047424 h 1411845"/>
              <a:gd name="connsiteX7" fmla="*/ 1051539 w 1415752"/>
              <a:gd name="connsiteY7" fmla="*/ 83424 h 1411845"/>
              <a:gd name="connsiteX8" fmla="*/ 1055752 w 1415752"/>
              <a:gd name="connsiteY8" fmla="*/ 0 h 14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752" h="1411845">
                <a:moveTo>
                  <a:pt x="1055752" y="0"/>
                </a:moveTo>
                <a:lnTo>
                  <a:pt x="1415752" y="0"/>
                </a:lnTo>
                <a:lnTo>
                  <a:pt x="1409680" y="120232"/>
                </a:lnTo>
                <a:cubicBezTo>
                  <a:pt x="1340854" y="797952"/>
                  <a:pt x="802067" y="1336739"/>
                  <a:pt x="124347" y="1405565"/>
                </a:cubicBezTo>
                <a:lnTo>
                  <a:pt x="0" y="1411845"/>
                </a:lnTo>
                <a:lnTo>
                  <a:pt x="0" y="1051845"/>
                </a:lnTo>
                <a:lnTo>
                  <a:pt x="87539" y="1047424"/>
                </a:lnTo>
                <a:cubicBezTo>
                  <a:pt x="595829" y="995805"/>
                  <a:pt x="999920" y="591714"/>
                  <a:pt x="1051539" y="83424"/>
                </a:cubicBezTo>
                <a:lnTo>
                  <a:pt x="1055752" y="0"/>
                </a:lnTo>
                <a:close/>
              </a:path>
            </a:pathLst>
          </a:cu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23" name="直接连接符 22"/>
          <p:cNvCxnSpPr>
            <a:cxnSpLocks noChangeAspect="1"/>
          </p:cNvCxnSpPr>
          <p:nvPr/>
        </p:nvCxnSpPr>
        <p:spPr>
          <a:xfrm>
            <a:off x="4688479" y="2722869"/>
            <a:ext cx="360000" cy="360000"/>
          </a:xfrm>
          <a:prstGeom prst="line">
            <a:avLst/>
          </a:prstGeom>
          <a:ln w="19050">
            <a:solidFill>
              <a:srgbClr val="FF5D3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cxnSpLocks noChangeAspect="1"/>
          </p:cNvCxnSpPr>
          <p:nvPr/>
        </p:nvCxnSpPr>
        <p:spPr>
          <a:xfrm>
            <a:off x="7205751" y="5240143"/>
            <a:ext cx="360000" cy="360000"/>
          </a:xfrm>
          <a:prstGeom prst="line">
            <a:avLst/>
          </a:prstGeom>
          <a:ln w="19050">
            <a:solidFill>
              <a:srgbClr val="FF5D3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cxnSpLocks noChangeAspect="1"/>
          </p:cNvCxnSpPr>
          <p:nvPr/>
        </p:nvCxnSpPr>
        <p:spPr>
          <a:xfrm rot="5400000">
            <a:off x="7205751" y="2722869"/>
            <a:ext cx="360000" cy="360000"/>
          </a:xfrm>
          <a:prstGeom prst="line">
            <a:avLst/>
          </a:prstGeom>
          <a:ln w="19050">
            <a:solidFill>
              <a:srgbClr val="FF5D3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直接连接符 25"/>
          <p:cNvCxnSpPr>
            <a:cxnSpLocks noChangeAspect="1"/>
          </p:cNvCxnSpPr>
          <p:nvPr/>
        </p:nvCxnSpPr>
        <p:spPr>
          <a:xfrm rot="5400000">
            <a:off x="4688479" y="5240143"/>
            <a:ext cx="360000" cy="360000"/>
          </a:xfrm>
          <a:prstGeom prst="line">
            <a:avLst/>
          </a:prstGeom>
          <a:ln w="19050">
            <a:solidFill>
              <a:srgbClr val="FF5D3F"/>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Group 8"/>
          <p:cNvGrpSpPr>
            <a:grpSpLocks noChangeAspect="1"/>
          </p:cNvGrpSpPr>
          <p:nvPr/>
        </p:nvGrpSpPr>
        <p:grpSpPr bwMode="auto">
          <a:xfrm>
            <a:off x="5497107" y="3504713"/>
            <a:ext cx="1243846" cy="1260000"/>
            <a:chOff x="938" y="676"/>
            <a:chExt cx="308" cy="312"/>
          </a:xfrm>
          <a:solidFill>
            <a:srgbClr val="FF5D3F"/>
          </a:solidFill>
        </p:grpSpPr>
        <p:sp>
          <p:nvSpPr>
            <p:cNvPr id="28" name="Freeform 9"/>
            <p:cNvSpPr/>
            <p:nvPr/>
          </p:nvSpPr>
          <p:spPr bwMode="auto">
            <a:xfrm>
              <a:off x="980" y="862"/>
              <a:ext cx="222" cy="10"/>
            </a:xfrm>
            <a:custGeom>
              <a:avLst/>
              <a:gdLst>
                <a:gd name="T0" fmla="*/ 90 w 92"/>
                <a:gd name="T1" fmla="*/ 4 h 4"/>
                <a:gd name="T2" fmla="*/ 2 w 92"/>
                <a:gd name="T3" fmla="*/ 4 h 4"/>
                <a:gd name="T4" fmla="*/ 0 w 92"/>
                <a:gd name="T5" fmla="*/ 2 h 4"/>
                <a:gd name="T6" fmla="*/ 2 w 92"/>
                <a:gd name="T7" fmla="*/ 0 h 4"/>
                <a:gd name="T8" fmla="*/ 90 w 92"/>
                <a:gd name="T9" fmla="*/ 0 h 4"/>
                <a:gd name="T10" fmla="*/ 92 w 92"/>
                <a:gd name="T11" fmla="*/ 2 h 4"/>
                <a:gd name="T12" fmla="*/ 90 w 9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2" h="4">
                  <a:moveTo>
                    <a:pt x="90" y="4"/>
                  </a:moveTo>
                  <a:cubicBezTo>
                    <a:pt x="2" y="4"/>
                    <a:pt x="2" y="4"/>
                    <a:pt x="2" y="4"/>
                  </a:cubicBezTo>
                  <a:cubicBezTo>
                    <a:pt x="0" y="4"/>
                    <a:pt x="0" y="3"/>
                    <a:pt x="0" y="2"/>
                  </a:cubicBezTo>
                  <a:cubicBezTo>
                    <a:pt x="0" y="1"/>
                    <a:pt x="0" y="0"/>
                    <a:pt x="2" y="0"/>
                  </a:cubicBezTo>
                  <a:cubicBezTo>
                    <a:pt x="90" y="0"/>
                    <a:pt x="90" y="0"/>
                    <a:pt x="90" y="0"/>
                  </a:cubicBezTo>
                  <a:cubicBezTo>
                    <a:pt x="91" y="0"/>
                    <a:pt x="92" y="1"/>
                    <a:pt x="92" y="2"/>
                  </a:cubicBezTo>
                  <a:cubicBezTo>
                    <a:pt x="92" y="3"/>
                    <a:pt x="91"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0"/>
            <p:cNvSpPr/>
            <p:nvPr/>
          </p:nvSpPr>
          <p:spPr bwMode="auto">
            <a:xfrm>
              <a:off x="1045" y="925"/>
              <a:ext cx="94" cy="10"/>
            </a:xfrm>
            <a:custGeom>
              <a:avLst/>
              <a:gdLst>
                <a:gd name="T0" fmla="*/ 37 w 39"/>
                <a:gd name="T1" fmla="*/ 4 h 4"/>
                <a:gd name="T2" fmla="*/ 2 w 39"/>
                <a:gd name="T3" fmla="*/ 4 h 4"/>
                <a:gd name="T4" fmla="*/ 0 w 39"/>
                <a:gd name="T5" fmla="*/ 2 h 4"/>
                <a:gd name="T6" fmla="*/ 2 w 39"/>
                <a:gd name="T7" fmla="*/ 0 h 4"/>
                <a:gd name="T8" fmla="*/ 37 w 39"/>
                <a:gd name="T9" fmla="*/ 0 h 4"/>
                <a:gd name="T10" fmla="*/ 39 w 39"/>
                <a:gd name="T11" fmla="*/ 2 h 4"/>
                <a:gd name="T12" fmla="*/ 37 w 3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9" h="4">
                  <a:moveTo>
                    <a:pt x="37" y="4"/>
                  </a:moveTo>
                  <a:cubicBezTo>
                    <a:pt x="2" y="4"/>
                    <a:pt x="2" y="4"/>
                    <a:pt x="2" y="4"/>
                  </a:cubicBezTo>
                  <a:cubicBezTo>
                    <a:pt x="1" y="4"/>
                    <a:pt x="0" y="3"/>
                    <a:pt x="0" y="2"/>
                  </a:cubicBezTo>
                  <a:cubicBezTo>
                    <a:pt x="0" y="1"/>
                    <a:pt x="1" y="0"/>
                    <a:pt x="2" y="0"/>
                  </a:cubicBezTo>
                  <a:cubicBezTo>
                    <a:pt x="37" y="0"/>
                    <a:pt x="37" y="0"/>
                    <a:pt x="37" y="0"/>
                  </a:cubicBezTo>
                  <a:cubicBezTo>
                    <a:pt x="38" y="0"/>
                    <a:pt x="39" y="1"/>
                    <a:pt x="39" y="2"/>
                  </a:cubicBezTo>
                  <a:cubicBezTo>
                    <a:pt x="39" y="3"/>
                    <a:pt x="38" y="4"/>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1"/>
            <p:cNvSpPr>
              <a:spLocks noEditPoints="1"/>
            </p:cNvSpPr>
            <p:nvPr/>
          </p:nvSpPr>
          <p:spPr bwMode="auto">
            <a:xfrm>
              <a:off x="938" y="676"/>
              <a:ext cx="308" cy="312"/>
            </a:xfrm>
            <a:custGeom>
              <a:avLst/>
              <a:gdLst>
                <a:gd name="T0" fmla="*/ 120 w 127"/>
                <a:gd name="T1" fmla="*/ 129 h 129"/>
                <a:gd name="T2" fmla="*/ 6 w 127"/>
                <a:gd name="T3" fmla="*/ 129 h 129"/>
                <a:gd name="T4" fmla="*/ 0 w 127"/>
                <a:gd name="T5" fmla="*/ 123 h 129"/>
                <a:gd name="T6" fmla="*/ 0 w 127"/>
                <a:gd name="T7" fmla="*/ 116 h 129"/>
                <a:gd name="T8" fmla="*/ 0 w 127"/>
                <a:gd name="T9" fmla="*/ 116 h 129"/>
                <a:gd name="T10" fmla="*/ 0 w 127"/>
                <a:gd name="T11" fmla="*/ 115 h 129"/>
                <a:gd name="T12" fmla="*/ 9 w 127"/>
                <a:gd name="T13" fmla="*/ 77 h 129"/>
                <a:gd name="T14" fmla="*/ 9 w 127"/>
                <a:gd name="T15" fmla="*/ 58 h 129"/>
                <a:gd name="T16" fmla="*/ 9 w 127"/>
                <a:gd name="T17" fmla="*/ 7 h 129"/>
                <a:gd name="T18" fmla="*/ 17 w 127"/>
                <a:gd name="T19" fmla="*/ 0 h 129"/>
                <a:gd name="T20" fmla="*/ 108 w 127"/>
                <a:gd name="T21" fmla="*/ 0 h 129"/>
                <a:gd name="T22" fmla="*/ 116 w 127"/>
                <a:gd name="T23" fmla="*/ 7 h 129"/>
                <a:gd name="T24" fmla="*/ 116 w 127"/>
                <a:gd name="T25" fmla="*/ 77 h 129"/>
                <a:gd name="T26" fmla="*/ 127 w 127"/>
                <a:gd name="T27" fmla="*/ 115 h 129"/>
                <a:gd name="T28" fmla="*/ 127 w 127"/>
                <a:gd name="T29" fmla="*/ 115 h 129"/>
                <a:gd name="T30" fmla="*/ 127 w 127"/>
                <a:gd name="T31" fmla="*/ 116 h 129"/>
                <a:gd name="T32" fmla="*/ 127 w 127"/>
                <a:gd name="T33" fmla="*/ 124 h 129"/>
                <a:gd name="T34" fmla="*/ 120 w 127"/>
                <a:gd name="T35" fmla="*/ 129 h 129"/>
                <a:gd name="T36" fmla="*/ 4 w 127"/>
                <a:gd name="T37" fmla="*/ 119 h 129"/>
                <a:gd name="T38" fmla="*/ 4 w 127"/>
                <a:gd name="T39" fmla="*/ 123 h 129"/>
                <a:gd name="T40" fmla="*/ 6 w 127"/>
                <a:gd name="T41" fmla="*/ 125 h 129"/>
                <a:gd name="T42" fmla="*/ 120 w 127"/>
                <a:gd name="T43" fmla="*/ 125 h 129"/>
                <a:gd name="T44" fmla="*/ 123 w 127"/>
                <a:gd name="T45" fmla="*/ 124 h 129"/>
                <a:gd name="T46" fmla="*/ 123 w 127"/>
                <a:gd name="T47" fmla="*/ 119 h 129"/>
                <a:gd name="T48" fmla="*/ 118 w 127"/>
                <a:gd name="T49" fmla="*/ 119 h 129"/>
                <a:gd name="T50" fmla="*/ 9 w 127"/>
                <a:gd name="T51" fmla="*/ 119 h 129"/>
                <a:gd name="T52" fmla="*/ 4 w 127"/>
                <a:gd name="T53" fmla="*/ 119 h 129"/>
                <a:gd name="T54" fmla="*/ 4 w 127"/>
                <a:gd name="T55" fmla="*/ 115 h 129"/>
                <a:gd name="T56" fmla="*/ 9 w 127"/>
                <a:gd name="T57" fmla="*/ 115 h 129"/>
                <a:gd name="T58" fmla="*/ 118 w 127"/>
                <a:gd name="T59" fmla="*/ 115 h 129"/>
                <a:gd name="T60" fmla="*/ 123 w 127"/>
                <a:gd name="T61" fmla="*/ 115 h 129"/>
                <a:gd name="T62" fmla="*/ 112 w 127"/>
                <a:gd name="T63" fmla="*/ 78 h 129"/>
                <a:gd name="T64" fmla="*/ 112 w 127"/>
                <a:gd name="T65" fmla="*/ 77 h 129"/>
                <a:gd name="T66" fmla="*/ 112 w 127"/>
                <a:gd name="T67" fmla="*/ 7 h 129"/>
                <a:gd name="T68" fmla="*/ 108 w 127"/>
                <a:gd name="T69" fmla="*/ 4 h 129"/>
                <a:gd name="T70" fmla="*/ 17 w 127"/>
                <a:gd name="T71" fmla="*/ 4 h 129"/>
                <a:gd name="T72" fmla="*/ 13 w 127"/>
                <a:gd name="T73" fmla="*/ 7 h 129"/>
                <a:gd name="T74" fmla="*/ 13 w 127"/>
                <a:gd name="T75" fmla="*/ 77 h 129"/>
                <a:gd name="T76" fmla="*/ 13 w 127"/>
                <a:gd name="T77" fmla="*/ 78 h 129"/>
                <a:gd name="T78" fmla="*/ 4 w 127"/>
                <a:gd name="T79"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 h="129">
                  <a:moveTo>
                    <a:pt x="120" y="129"/>
                  </a:moveTo>
                  <a:cubicBezTo>
                    <a:pt x="6" y="129"/>
                    <a:pt x="6" y="129"/>
                    <a:pt x="6" y="129"/>
                  </a:cubicBezTo>
                  <a:cubicBezTo>
                    <a:pt x="3" y="129"/>
                    <a:pt x="0" y="126"/>
                    <a:pt x="0" y="123"/>
                  </a:cubicBezTo>
                  <a:cubicBezTo>
                    <a:pt x="0" y="116"/>
                    <a:pt x="0" y="116"/>
                    <a:pt x="0" y="116"/>
                  </a:cubicBezTo>
                  <a:cubicBezTo>
                    <a:pt x="0" y="116"/>
                    <a:pt x="0" y="116"/>
                    <a:pt x="0" y="116"/>
                  </a:cubicBezTo>
                  <a:cubicBezTo>
                    <a:pt x="0" y="116"/>
                    <a:pt x="0" y="115"/>
                    <a:pt x="0" y="115"/>
                  </a:cubicBezTo>
                  <a:cubicBezTo>
                    <a:pt x="9" y="77"/>
                    <a:pt x="9" y="77"/>
                    <a:pt x="9" y="77"/>
                  </a:cubicBezTo>
                  <a:cubicBezTo>
                    <a:pt x="9" y="58"/>
                    <a:pt x="9" y="58"/>
                    <a:pt x="9" y="58"/>
                  </a:cubicBezTo>
                  <a:cubicBezTo>
                    <a:pt x="9" y="7"/>
                    <a:pt x="9" y="7"/>
                    <a:pt x="9" y="7"/>
                  </a:cubicBezTo>
                  <a:cubicBezTo>
                    <a:pt x="9" y="3"/>
                    <a:pt x="13" y="0"/>
                    <a:pt x="17" y="0"/>
                  </a:cubicBezTo>
                  <a:cubicBezTo>
                    <a:pt x="108" y="0"/>
                    <a:pt x="108" y="0"/>
                    <a:pt x="108" y="0"/>
                  </a:cubicBezTo>
                  <a:cubicBezTo>
                    <a:pt x="112" y="0"/>
                    <a:pt x="116" y="3"/>
                    <a:pt x="116" y="7"/>
                  </a:cubicBezTo>
                  <a:cubicBezTo>
                    <a:pt x="116" y="77"/>
                    <a:pt x="116" y="77"/>
                    <a:pt x="116" y="77"/>
                  </a:cubicBezTo>
                  <a:cubicBezTo>
                    <a:pt x="127" y="115"/>
                    <a:pt x="127" y="115"/>
                    <a:pt x="127" y="115"/>
                  </a:cubicBezTo>
                  <a:cubicBezTo>
                    <a:pt x="127" y="115"/>
                    <a:pt x="127" y="115"/>
                    <a:pt x="127" y="115"/>
                  </a:cubicBezTo>
                  <a:cubicBezTo>
                    <a:pt x="127" y="115"/>
                    <a:pt x="127" y="116"/>
                    <a:pt x="127" y="116"/>
                  </a:cubicBezTo>
                  <a:cubicBezTo>
                    <a:pt x="127" y="124"/>
                    <a:pt x="127" y="124"/>
                    <a:pt x="127" y="124"/>
                  </a:cubicBezTo>
                  <a:cubicBezTo>
                    <a:pt x="127" y="127"/>
                    <a:pt x="124" y="129"/>
                    <a:pt x="120" y="129"/>
                  </a:cubicBezTo>
                  <a:close/>
                  <a:moveTo>
                    <a:pt x="4" y="119"/>
                  </a:moveTo>
                  <a:cubicBezTo>
                    <a:pt x="4" y="123"/>
                    <a:pt x="4" y="123"/>
                    <a:pt x="4" y="123"/>
                  </a:cubicBezTo>
                  <a:cubicBezTo>
                    <a:pt x="4" y="124"/>
                    <a:pt x="5" y="125"/>
                    <a:pt x="6" y="125"/>
                  </a:cubicBezTo>
                  <a:cubicBezTo>
                    <a:pt x="120" y="125"/>
                    <a:pt x="120" y="125"/>
                    <a:pt x="120" y="125"/>
                  </a:cubicBezTo>
                  <a:cubicBezTo>
                    <a:pt x="122" y="125"/>
                    <a:pt x="123" y="124"/>
                    <a:pt x="123" y="124"/>
                  </a:cubicBezTo>
                  <a:cubicBezTo>
                    <a:pt x="123" y="119"/>
                    <a:pt x="123" y="119"/>
                    <a:pt x="123" y="119"/>
                  </a:cubicBezTo>
                  <a:cubicBezTo>
                    <a:pt x="122" y="119"/>
                    <a:pt x="120" y="119"/>
                    <a:pt x="118" y="119"/>
                  </a:cubicBezTo>
                  <a:cubicBezTo>
                    <a:pt x="9" y="119"/>
                    <a:pt x="9" y="119"/>
                    <a:pt x="9" y="119"/>
                  </a:cubicBezTo>
                  <a:cubicBezTo>
                    <a:pt x="7" y="119"/>
                    <a:pt x="5" y="119"/>
                    <a:pt x="4" y="119"/>
                  </a:cubicBezTo>
                  <a:close/>
                  <a:moveTo>
                    <a:pt x="4" y="115"/>
                  </a:moveTo>
                  <a:cubicBezTo>
                    <a:pt x="5" y="115"/>
                    <a:pt x="7" y="115"/>
                    <a:pt x="9" y="115"/>
                  </a:cubicBezTo>
                  <a:cubicBezTo>
                    <a:pt x="118" y="115"/>
                    <a:pt x="118" y="115"/>
                    <a:pt x="118" y="115"/>
                  </a:cubicBezTo>
                  <a:cubicBezTo>
                    <a:pt x="120" y="115"/>
                    <a:pt x="122" y="115"/>
                    <a:pt x="123" y="115"/>
                  </a:cubicBezTo>
                  <a:cubicBezTo>
                    <a:pt x="112" y="78"/>
                    <a:pt x="112" y="78"/>
                    <a:pt x="112" y="78"/>
                  </a:cubicBezTo>
                  <a:cubicBezTo>
                    <a:pt x="112" y="78"/>
                    <a:pt x="112" y="77"/>
                    <a:pt x="112" y="77"/>
                  </a:cubicBezTo>
                  <a:cubicBezTo>
                    <a:pt x="112" y="7"/>
                    <a:pt x="112" y="7"/>
                    <a:pt x="112" y="7"/>
                  </a:cubicBezTo>
                  <a:cubicBezTo>
                    <a:pt x="112" y="6"/>
                    <a:pt x="110" y="4"/>
                    <a:pt x="108" y="4"/>
                  </a:cubicBezTo>
                  <a:cubicBezTo>
                    <a:pt x="17" y="4"/>
                    <a:pt x="17" y="4"/>
                    <a:pt x="17" y="4"/>
                  </a:cubicBezTo>
                  <a:cubicBezTo>
                    <a:pt x="15" y="4"/>
                    <a:pt x="13" y="6"/>
                    <a:pt x="13" y="7"/>
                  </a:cubicBezTo>
                  <a:cubicBezTo>
                    <a:pt x="13" y="77"/>
                    <a:pt x="13" y="77"/>
                    <a:pt x="13" y="77"/>
                  </a:cubicBezTo>
                  <a:cubicBezTo>
                    <a:pt x="13" y="77"/>
                    <a:pt x="13" y="78"/>
                    <a:pt x="13" y="78"/>
                  </a:cubicBezTo>
                  <a:lnTo>
                    <a:pt x="4"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2"/>
            <p:cNvSpPr/>
            <p:nvPr/>
          </p:nvSpPr>
          <p:spPr bwMode="auto">
            <a:xfrm>
              <a:off x="1059" y="959"/>
              <a:ext cx="66" cy="15"/>
            </a:xfrm>
            <a:custGeom>
              <a:avLst/>
              <a:gdLst>
                <a:gd name="T0" fmla="*/ 24 w 27"/>
                <a:gd name="T1" fmla="*/ 6 h 6"/>
                <a:gd name="T2" fmla="*/ 3 w 27"/>
                <a:gd name="T3" fmla="*/ 6 h 6"/>
                <a:gd name="T4" fmla="*/ 0 w 27"/>
                <a:gd name="T5" fmla="*/ 2 h 6"/>
                <a:gd name="T6" fmla="*/ 1 w 27"/>
                <a:gd name="T7" fmla="*/ 0 h 6"/>
                <a:gd name="T8" fmla="*/ 3 w 27"/>
                <a:gd name="T9" fmla="*/ 2 h 6"/>
                <a:gd name="T10" fmla="*/ 3 w 27"/>
                <a:gd name="T11" fmla="*/ 3 h 6"/>
                <a:gd name="T12" fmla="*/ 24 w 27"/>
                <a:gd name="T13" fmla="*/ 3 h 6"/>
                <a:gd name="T14" fmla="*/ 24 w 27"/>
                <a:gd name="T15" fmla="*/ 2 h 6"/>
                <a:gd name="T16" fmla="*/ 26 w 27"/>
                <a:gd name="T17" fmla="*/ 0 h 6"/>
                <a:gd name="T18" fmla="*/ 27 w 27"/>
                <a:gd name="T19" fmla="*/ 2 h 6"/>
                <a:gd name="T20" fmla="*/ 24 w 27"/>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6">
                  <a:moveTo>
                    <a:pt x="24" y="6"/>
                  </a:moveTo>
                  <a:cubicBezTo>
                    <a:pt x="3" y="6"/>
                    <a:pt x="3" y="6"/>
                    <a:pt x="3" y="6"/>
                  </a:cubicBezTo>
                  <a:cubicBezTo>
                    <a:pt x="1" y="6"/>
                    <a:pt x="0" y="4"/>
                    <a:pt x="0" y="2"/>
                  </a:cubicBezTo>
                  <a:cubicBezTo>
                    <a:pt x="0" y="1"/>
                    <a:pt x="0" y="0"/>
                    <a:pt x="1" y="0"/>
                  </a:cubicBezTo>
                  <a:cubicBezTo>
                    <a:pt x="2" y="0"/>
                    <a:pt x="3" y="1"/>
                    <a:pt x="3" y="2"/>
                  </a:cubicBezTo>
                  <a:cubicBezTo>
                    <a:pt x="3" y="2"/>
                    <a:pt x="3" y="3"/>
                    <a:pt x="3" y="3"/>
                  </a:cubicBezTo>
                  <a:cubicBezTo>
                    <a:pt x="24" y="3"/>
                    <a:pt x="24" y="3"/>
                    <a:pt x="24" y="3"/>
                  </a:cubicBezTo>
                  <a:cubicBezTo>
                    <a:pt x="24" y="3"/>
                    <a:pt x="24" y="2"/>
                    <a:pt x="24" y="2"/>
                  </a:cubicBezTo>
                  <a:cubicBezTo>
                    <a:pt x="24" y="1"/>
                    <a:pt x="25" y="0"/>
                    <a:pt x="26" y="0"/>
                  </a:cubicBezTo>
                  <a:cubicBezTo>
                    <a:pt x="27" y="0"/>
                    <a:pt x="27" y="1"/>
                    <a:pt x="27" y="2"/>
                  </a:cubicBezTo>
                  <a:cubicBezTo>
                    <a:pt x="27" y="4"/>
                    <a:pt x="26" y="6"/>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3"/>
            <p:cNvSpPr>
              <a:spLocks noEditPoints="1"/>
            </p:cNvSpPr>
            <p:nvPr/>
          </p:nvSpPr>
          <p:spPr bwMode="auto">
            <a:xfrm>
              <a:off x="1062" y="724"/>
              <a:ext cx="63" cy="97"/>
            </a:xfrm>
            <a:custGeom>
              <a:avLst/>
              <a:gdLst>
                <a:gd name="T0" fmla="*/ 12 w 26"/>
                <a:gd name="T1" fmla="*/ 40 h 40"/>
                <a:gd name="T2" fmla="*/ 6 w 26"/>
                <a:gd name="T3" fmla="*/ 34 h 40"/>
                <a:gd name="T4" fmla="*/ 6 w 26"/>
                <a:gd name="T5" fmla="*/ 25 h 40"/>
                <a:gd name="T6" fmla="*/ 0 w 26"/>
                <a:gd name="T7" fmla="*/ 13 h 40"/>
                <a:gd name="T8" fmla="*/ 13 w 26"/>
                <a:gd name="T9" fmla="*/ 0 h 40"/>
                <a:gd name="T10" fmla="*/ 26 w 26"/>
                <a:gd name="T11" fmla="*/ 13 h 40"/>
                <a:gd name="T12" fmla="*/ 18 w 26"/>
                <a:gd name="T13" fmla="*/ 25 h 40"/>
                <a:gd name="T14" fmla="*/ 18 w 26"/>
                <a:gd name="T15" fmla="*/ 34 h 40"/>
                <a:gd name="T16" fmla="*/ 12 w 26"/>
                <a:gd name="T17" fmla="*/ 40 h 40"/>
                <a:gd name="T18" fmla="*/ 13 w 26"/>
                <a:gd name="T19" fmla="*/ 4 h 40"/>
                <a:gd name="T20" fmla="*/ 4 w 26"/>
                <a:gd name="T21" fmla="*/ 13 h 40"/>
                <a:gd name="T22" fmla="*/ 9 w 26"/>
                <a:gd name="T23" fmla="*/ 22 h 40"/>
                <a:gd name="T24" fmla="*/ 10 w 26"/>
                <a:gd name="T25" fmla="*/ 24 h 40"/>
                <a:gd name="T26" fmla="*/ 10 w 26"/>
                <a:gd name="T27" fmla="*/ 34 h 40"/>
                <a:gd name="T28" fmla="*/ 12 w 26"/>
                <a:gd name="T29" fmla="*/ 36 h 40"/>
                <a:gd name="T30" fmla="*/ 14 w 26"/>
                <a:gd name="T31" fmla="*/ 34 h 40"/>
                <a:gd name="T32" fmla="*/ 14 w 26"/>
                <a:gd name="T33" fmla="*/ 24 h 40"/>
                <a:gd name="T34" fmla="*/ 16 w 26"/>
                <a:gd name="T35" fmla="*/ 22 h 40"/>
                <a:gd name="T36" fmla="*/ 22 w 26"/>
                <a:gd name="T37" fmla="*/ 13 h 40"/>
                <a:gd name="T38" fmla="*/ 13 w 26"/>
                <a:gd name="T39"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40">
                  <a:moveTo>
                    <a:pt x="12" y="40"/>
                  </a:moveTo>
                  <a:cubicBezTo>
                    <a:pt x="9" y="40"/>
                    <a:pt x="6" y="37"/>
                    <a:pt x="6" y="34"/>
                  </a:cubicBezTo>
                  <a:cubicBezTo>
                    <a:pt x="6" y="25"/>
                    <a:pt x="6" y="25"/>
                    <a:pt x="6" y="25"/>
                  </a:cubicBezTo>
                  <a:cubicBezTo>
                    <a:pt x="2" y="23"/>
                    <a:pt x="0" y="18"/>
                    <a:pt x="0" y="13"/>
                  </a:cubicBezTo>
                  <a:cubicBezTo>
                    <a:pt x="0" y="6"/>
                    <a:pt x="5" y="0"/>
                    <a:pt x="13" y="0"/>
                  </a:cubicBezTo>
                  <a:cubicBezTo>
                    <a:pt x="20" y="0"/>
                    <a:pt x="26" y="6"/>
                    <a:pt x="26" y="13"/>
                  </a:cubicBezTo>
                  <a:cubicBezTo>
                    <a:pt x="26" y="18"/>
                    <a:pt x="23" y="23"/>
                    <a:pt x="18" y="25"/>
                  </a:cubicBezTo>
                  <a:cubicBezTo>
                    <a:pt x="18" y="34"/>
                    <a:pt x="18" y="34"/>
                    <a:pt x="18" y="34"/>
                  </a:cubicBezTo>
                  <a:cubicBezTo>
                    <a:pt x="18" y="37"/>
                    <a:pt x="16" y="40"/>
                    <a:pt x="12" y="40"/>
                  </a:cubicBezTo>
                  <a:close/>
                  <a:moveTo>
                    <a:pt x="13" y="4"/>
                  </a:moveTo>
                  <a:cubicBezTo>
                    <a:pt x="8" y="4"/>
                    <a:pt x="4" y="8"/>
                    <a:pt x="4" y="13"/>
                  </a:cubicBezTo>
                  <a:cubicBezTo>
                    <a:pt x="4" y="17"/>
                    <a:pt x="6" y="20"/>
                    <a:pt x="9" y="22"/>
                  </a:cubicBezTo>
                  <a:cubicBezTo>
                    <a:pt x="10" y="22"/>
                    <a:pt x="10" y="23"/>
                    <a:pt x="10" y="24"/>
                  </a:cubicBezTo>
                  <a:cubicBezTo>
                    <a:pt x="10" y="34"/>
                    <a:pt x="10" y="34"/>
                    <a:pt x="10" y="34"/>
                  </a:cubicBezTo>
                  <a:cubicBezTo>
                    <a:pt x="10" y="35"/>
                    <a:pt x="11" y="36"/>
                    <a:pt x="12" y="36"/>
                  </a:cubicBezTo>
                  <a:cubicBezTo>
                    <a:pt x="13" y="36"/>
                    <a:pt x="14" y="35"/>
                    <a:pt x="14" y="34"/>
                  </a:cubicBezTo>
                  <a:cubicBezTo>
                    <a:pt x="14" y="24"/>
                    <a:pt x="14" y="24"/>
                    <a:pt x="14" y="24"/>
                  </a:cubicBezTo>
                  <a:cubicBezTo>
                    <a:pt x="14" y="23"/>
                    <a:pt x="15" y="22"/>
                    <a:pt x="16" y="22"/>
                  </a:cubicBezTo>
                  <a:cubicBezTo>
                    <a:pt x="19" y="21"/>
                    <a:pt x="22" y="17"/>
                    <a:pt x="22" y="13"/>
                  </a:cubicBezTo>
                  <a:cubicBezTo>
                    <a:pt x="22" y="8"/>
                    <a:pt x="17" y="4"/>
                    <a:pt x="1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4"/>
            <p:cNvSpPr>
              <a:spLocks noEditPoints="1"/>
            </p:cNvSpPr>
            <p:nvPr/>
          </p:nvSpPr>
          <p:spPr bwMode="auto">
            <a:xfrm>
              <a:off x="977" y="695"/>
              <a:ext cx="225" cy="153"/>
            </a:xfrm>
            <a:custGeom>
              <a:avLst/>
              <a:gdLst>
                <a:gd name="T0" fmla="*/ 87 w 93"/>
                <a:gd name="T1" fmla="*/ 63 h 63"/>
                <a:gd name="T2" fmla="*/ 6 w 93"/>
                <a:gd name="T3" fmla="*/ 63 h 63"/>
                <a:gd name="T4" fmla="*/ 0 w 93"/>
                <a:gd name="T5" fmla="*/ 57 h 63"/>
                <a:gd name="T6" fmla="*/ 0 w 93"/>
                <a:gd name="T7" fmla="*/ 6 h 63"/>
                <a:gd name="T8" fmla="*/ 6 w 93"/>
                <a:gd name="T9" fmla="*/ 0 h 63"/>
                <a:gd name="T10" fmla="*/ 87 w 93"/>
                <a:gd name="T11" fmla="*/ 0 h 63"/>
                <a:gd name="T12" fmla="*/ 93 w 93"/>
                <a:gd name="T13" fmla="*/ 6 h 63"/>
                <a:gd name="T14" fmla="*/ 93 w 93"/>
                <a:gd name="T15" fmla="*/ 57 h 63"/>
                <a:gd name="T16" fmla="*/ 87 w 93"/>
                <a:gd name="T17" fmla="*/ 63 h 63"/>
                <a:gd name="T18" fmla="*/ 6 w 93"/>
                <a:gd name="T19" fmla="*/ 4 h 63"/>
                <a:gd name="T20" fmla="*/ 4 w 93"/>
                <a:gd name="T21" fmla="*/ 6 h 63"/>
                <a:gd name="T22" fmla="*/ 4 w 93"/>
                <a:gd name="T23" fmla="*/ 57 h 63"/>
                <a:gd name="T24" fmla="*/ 6 w 93"/>
                <a:gd name="T25" fmla="*/ 59 h 63"/>
                <a:gd name="T26" fmla="*/ 87 w 93"/>
                <a:gd name="T27" fmla="*/ 59 h 63"/>
                <a:gd name="T28" fmla="*/ 89 w 93"/>
                <a:gd name="T29" fmla="*/ 57 h 63"/>
                <a:gd name="T30" fmla="*/ 89 w 93"/>
                <a:gd name="T31" fmla="*/ 6 h 63"/>
                <a:gd name="T32" fmla="*/ 87 w 93"/>
                <a:gd name="T33" fmla="*/ 4 h 63"/>
                <a:gd name="T34" fmla="*/ 6 w 93"/>
                <a:gd name="T35"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63">
                  <a:moveTo>
                    <a:pt x="87" y="63"/>
                  </a:moveTo>
                  <a:cubicBezTo>
                    <a:pt x="6" y="63"/>
                    <a:pt x="6" y="63"/>
                    <a:pt x="6" y="63"/>
                  </a:cubicBezTo>
                  <a:cubicBezTo>
                    <a:pt x="3" y="63"/>
                    <a:pt x="0" y="60"/>
                    <a:pt x="0" y="57"/>
                  </a:cubicBezTo>
                  <a:cubicBezTo>
                    <a:pt x="0" y="6"/>
                    <a:pt x="0" y="6"/>
                    <a:pt x="0" y="6"/>
                  </a:cubicBezTo>
                  <a:cubicBezTo>
                    <a:pt x="0" y="2"/>
                    <a:pt x="3" y="0"/>
                    <a:pt x="6" y="0"/>
                  </a:cubicBezTo>
                  <a:cubicBezTo>
                    <a:pt x="87" y="0"/>
                    <a:pt x="87" y="0"/>
                    <a:pt x="87" y="0"/>
                  </a:cubicBezTo>
                  <a:cubicBezTo>
                    <a:pt x="90" y="0"/>
                    <a:pt x="93" y="2"/>
                    <a:pt x="93" y="6"/>
                  </a:cubicBezTo>
                  <a:cubicBezTo>
                    <a:pt x="93" y="57"/>
                    <a:pt x="93" y="57"/>
                    <a:pt x="93" y="57"/>
                  </a:cubicBezTo>
                  <a:cubicBezTo>
                    <a:pt x="93" y="60"/>
                    <a:pt x="90" y="63"/>
                    <a:pt x="87" y="63"/>
                  </a:cubicBezTo>
                  <a:close/>
                  <a:moveTo>
                    <a:pt x="6" y="4"/>
                  </a:moveTo>
                  <a:cubicBezTo>
                    <a:pt x="5" y="4"/>
                    <a:pt x="4" y="5"/>
                    <a:pt x="4" y="6"/>
                  </a:cubicBezTo>
                  <a:cubicBezTo>
                    <a:pt x="4" y="57"/>
                    <a:pt x="4" y="57"/>
                    <a:pt x="4" y="57"/>
                  </a:cubicBezTo>
                  <a:cubicBezTo>
                    <a:pt x="4" y="58"/>
                    <a:pt x="5" y="59"/>
                    <a:pt x="6" y="59"/>
                  </a:cubicBezTo>
                  <a:cubicBezTo>
                    <a:pt x="87" y="59"/>
                    <a:pt x="87" y="59"/>
                    <a:pt x="87" y="59"/>
                  </a:cubicBezTo>
                  <a:cubicBezTo>
                    <a:pt x="88" y="59"/>
                    <a:pt x="89" y="58"/>
                    <a:pt x="89" y="57"/>
                  </a:cubicBezTo>
                  <a:cubicBezTo>
                    <a:pt x="89" y="6"/>
                    <a:pt x="89" y="6"/>
                    <a:pt x="89" y="6"/>
                  </a:cubicBezTo>
                  <a:cubicBezTo>
                    <a:pt x="89" y="5"/>
                    <a:pt x="88" y="4"/>
                    <a:pt x="87"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矩形 33"/>
          <p:cNvSpPr/>
          <p:nvPr/>
        </p:nvSpPr>
        <p:spPr>
          <a:xfrm>
            <a:off x="7778972" y="2316467"/>
            <a:ext cx="2120677" cy="338554"/>
          </a:xfrm>
          <a:prstGeom prst="rect">
            <a:avLst/>
          </a:prstGeom>
          <a:noFill/>
        </p:spPr>
        <p:txBody>
          <a:bodyPr wrap="square">
            <a:spAutoFit/>
          </a:bodyPr>
          <a:lstStyle/>
          <a:p>
            <a:r>
              <a:rPr lang="zh-CN" altLang="en-US" sz="1600" dirty="0">
                <a:solidFill>
                  <a:srgbClr val="E7E6E6">
                    <a:lumMod val="10000"/>
                  </a:srgbClr>
                </a:solidFill>
              </a:rPr>
              <a:t>ADD YOUR TEXT</a:t>
            </a:r>
            <a:endParaRPr lang="zh-CN" altLang="en-US" sz="1600" dirty="0">
              <a:solidFill>
                <a:srgbClr val="E7E6E6">
                  <a:lumMod val="10000"/>
                </a:srgbClr>
              </a:solidFill>
            </a:endParaRPr>
          </a:p>
        </p:txBody>
      </p:sp>
      <p:sp>
        <p:nvSpPr>
          <p:cNvPr id="35" name="矩形 34"/>
          <p:cNvSpPr/>
          <p:nvPr/>
        </p:nvSpPr>
        <p:spPr>
          <a:xfrm>
            <a:off x="7778972" y="2589990"/>
            <a:ext cx="3845337" cy="738664"/>
          </a:xfrm>
          <a:prstGeom prst="rect">
            <a:avLst/>
          </a:prstGeom>
        </p:spPr>
        <p:txBody>
          <a:bodyPr wrap="square">
            <a:spAutoFit/>
          </a:bodyPr>
          <a:lstStyle/>
          <a:p>
            <a:r>
              <a:rPr lang="zh-CN" altLang="en-US" sz="1400" dirty="0">
                <a:solidFill>
                  <a:srgbClr val="E7E6E6">
                    <a:lumMod val="10000"/>
                  </a:srgbClr>
                </a:solidFill>
              </a:rPr>
              <a:t>Vestibulum ante ipsum primis in faucibus orci luctus et ultrices posuereum primis in faucibus orci luctus et ultrices posuere</a:t>
            </a:r>
            <a:endParaRPr lang="zh-CN" altLang="en-US" sz="1400" dirty="0">
              <a:solidFill>
                <a:srgbClr val="E7E6E6">
                  <a:lumMod val="10000"/>
                </a:srgbClr>
              </a:solidFill>
            </a:endParaRPr>
          </a:p>
        </p:txBody>
      </p:sp>
      <p:sp>
        <p:nvSpPr>
          <p:cNvPr id="36" name="矩形 35"/>
          <p:cNvSpPr/>
          <p:nvPr/>
        </p:nvSpPr>
        <p:spPr>
          <a:xfrm>
            <a:off x="7778972" y="5097767"/>
            <a:ext cx="2120677" cy="338554"/>
          </a:xfrm>
          <a:prstGeom prst="rect">
            <a:avLst/>
          </a:prstGeom>
          <a:noFill/>
        </p:spPr>
        <p:txBody>
          <a:bodyPr wrap="square">
            <a:spAutoFit/>
          </a:bodyPr>
          <a:lstStyle/>
          <a:p>
            <a:r>
              <a:rPr lang="zh-CN" altLang="en-US" sz="1600" dirty="0">
                <a:solidFill>
                  <a:srgbClr val="E7E6E6">
                    <a:lumMod val="10000"/>
                  </a:srgbClr>
                </a:solidFill>
              </a:rPr>
              <a:t>ADD YOUR TEXT</a:t>
            </a:r>
            <a:endParaRPr lang="zh-CN" altLang="en-US" sz="1600" dirty="0">
              <a:solidFill>
                <a:srgbClr val="E7E6E6">
                  <a:lumMod val="10000"/>
                </a:srgbClr>
              </a:solidFill>
            </a:endParaRPr>
          </a:p>
        </p:txBody>
      </p:sp>
      <p:sp>
        <p:nvSpPr>
          <p:cNvPr id="37" name="矩形 36"/>
          <p:cNvSpPr/>
          <p:nvPr/>
        </p:nvSpPr>
        <p:spPr>
          <a:xfrm>
            <a:off x="7778972" y="5371290"/>
            <a:ext cx="3845337" cy="738664"/>
          </a:xfrm>
          <a:prstGeom prst="rect">
            <a:avLst/>
          </a:prstGeom>
        </p:spPr>
        <p:txBody>
          <a:bodyPr wrap="square">
            <a:spAutoFit/>
          </a:bodyPr>
          <a:lstStyle/>
          <a:p>
            <a:r>
              <a:rPr lang="zh-CN" altLang="en-US" sz="1400" dirty="0">
                <a:solidFill>
                  <a:srgbClr val="E7E6E6">
                    <a:lumMod val="10000"/>
                  </a:srgbClr>
                </a:solidFill>
              </a:rPr>
              <a:t>Vestibulum ante ipsum primis in faucibus orci luctus et ultrices posuereum primis in faucibus orci luctus et ultrices posuere</a:t>
            </a:r>
            <a:endParaRPr lang="zh-CN" altLang="en-US" sz="1400" dirty="0">
              <a:solidFill>
                <a:srgbClr val="E7E6E6">
                  <a:lumMod val="10000"/>
                </a:srgbClr>
              </a:solidFill>
            </a:endParaRPr>
          </a:p>
        </p:txBody>
      </p:sp>
      <p:sp>
        <p:nvSpPr>
          <p:cNvPr id="38" name="矩形 37"/>
          <p:cNvSpPr/>
          <p:nvPr/>
        </p:nvSpPr>
        <p:spPr>
          <a:xfrm>
            <a:off x="2292350" y="2316467"/>
            <a:ext cx="2218436" cy="338554"/>
          </a:xfrm>
          <a:prstGeom prst="rect">
            <a:avLst/>
          </a:prstGeom>
          <a:noFill/>
        </p:spPr>
        <p:txBody>
          <a:bodyPr wrap="square">
            <a:spAutoFit/>
          </a:bodyPr>
          <a:lstStyle/>
          <a:p>
            <a:pPr algn="r"/>
            <a:r>
              <a:rPr lang="zh-CN" altLang="en-US" sz="1600" dirty="0">
                <a:solidFill>
                  <a:srgbClr val="E7E6E6">
                    <a:lumMod val="10000"/>
                  </a:srgbClr>
                </a:solidFill>
              </a:rPr>
              <a:t>ADD YOUR TEXT</a:t>
            </a:r>
            <a:endParaRPr lang="zh-CN" altLang="en-US" sz="1600" dirty="0">
              <a:solidFill>
                <a:srgbClr val="E7E6E6">
                  <a:lumMod val="10000"/>
                </a:srgbClr>
              </a:solidFill>
            </a:endParaRPr>
          </a:p>
        </p:txBody>
      </p:sp>
      <p:sp>
        <p:nvSpPr>
          <p:cNvPr id="39" name="矩形 38"/>
          <p:cNvSpPr/>
          <p:nvPr/>
        </p:nvSpPr>
        <p:spPr>
          <a:xfrm>
            <a:off x="665449" y="2589990"/>
            <a:ext cx="3845337" cy="738664"/>
          </a:xfrm>
          <a:prstGeom prst="rect">
            <a:avLst/>
          </a:prstGeom>
        </p:spPr>
        <p:txBody>
          <a:bodyPr wrap="square">
            <a:spAutoFit/>
          </a:bodyPr>
          <a:lstStyle/>
          <a:p>
            <a:pPr algn="r"/>
            <a:r>
              <a:rPr lang="zh-CN" altLang="en-US" sz="1400" dirty="0">
                <a:solidFill>
                  <a:srgbClr val="E7E6E6">
                    <a:lumMod val="10000"/>
                  </a:srgbClr>
                </a:solidFill>
              </a:rPr>
              <a:t>Vestibulum ante ipsum primis in faucibus orci luctus et ultrices posuereum primis in faucibus orci luctus et ultrices posuere</a:t>
            </a:r>
            <a:endParaRPr lang="zh-CN" altLang="en-US" sz="1400" dirty="0">
              <a:solidFill>
                <a:srgbClr val="E7E6E6">
                  <a:lumMod val="10000"/>
                </a:srgbClr>
              </a:solidFill>
            </a:endParaRPr>
          </a:p>
        </p:txBody>
      </p:sp>
      <p:sp>
        <p:nvSpPr>
          <p:cNvPr id="40" name="矩形 39"/>
          <p:cNvSpPr/>
          <p:nvPr/>
        </p:nvSpPr>
        <p:spPr>
          <a:xfrm>
            <a:off x="2292350" y="5097767"/>
            <a:ext cx="2218436" cy="338554"/>
          </a:xfrm>
          <a:prstGeom prst="rect">
            <a:avLst/>
          </a:prstGeom>
          <a:noFill/>
        </p:spPr>
        <p:txBody>
          <a:bodyPr wrap="square">
            <a:spAutoFit/>
          </a:bodyPr>
          <a:lstStyle/>
          <a:p>
            <a:pPr algn="r"/>
            <a:r>
              <a:rPr lang="zh-CN" altLang="en-US" sz="1600" dirty="0">
                <a:solidFill>
                  <a:srgbClr val="E7E6E6">
                    <a:lumMod val="10000"/>
                  </a:srgbClr>
                </a:solidFill>
              </a:rPr>
              <a:t>ADD YOUR TEXT</a:t>
            </a:r>
            <a:endParaRPr lang="zh-CN" altLang="en-US" sz="1600" dirty="0">
              <a:solidFill>
                <a:srgbClr val="E7E6E6">
                  <a:lumMod val="10000"/>
                </a:srgbClr>
              </a:solidFill>
            </a:endParaRPr>
          </a:p>
        </p:txBody>
      </p:sp>
      <p:sp>
        <p:nvSpPr>
          <p:cNvPr id="41" name="矩形 40"/>
          <p:cNvSpPr/>
          <p:nvPr/>
        </p:nvSpPr>
        <p:spPr>
          <a:xfrm>
            <a:off x="665449" y="5371290"/>
            <a:ext cx="3845337" cy="738664"/>
          </a:xfrm>
          <a:prstGeom prst="rect">
            <a:avLst/>
          </a:prstGeom>
        </p:spPr>
        <p:txBody>
          <a:bodyPr wrap="square">
            <a:spAutoFit/>
          </a:bodyPr>
          <a:lstStyle/>
          <a:p>
            <a:pPr algn="r"/>
            <a:r>
              <a:rPr lang="zh-CN" altLang="en-US" sz="1400" dirty="0">
                <a:solidFill>
                  <a:srgbClr val="E7E6E6">
                    <a:lumMod val="10000"/>
                  </a:srgbClr>
                </a:solidFill>
              </a:rPr>
              <a:t>Vestibulum ante ipsum primis in faucibus orci luctus et ultrices posuereum primis in faucibus orci luctus et ultrices posuere</a:t>
            </a:r>
            <a:endParaRPr lang="zh-CN" altLang="en-US" sz="1400" dirty="0">
              <a:solidFill>
                <a:srgbClr val="E7E6E6">
                  <a:lumMod val="10000"/>
                </a:srgb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screen"/>
          <a:stretch>
            <a:fillRect/>
          </a:stretch>
        </p:blipFill>
        <p:spPr>
          <a:xfrm>
            <a:off x="605467" y="-3866"/>
            <a:ext cx="3549814" cy="4437266"/>
          </a:xfrm>
          <a:prstGeom prst="rect">
            <a:avLst/>
          </a:prstGeom>
        </p:spPr>
      </p:pic>
      <p:pic>
        <p:nvPicPr>
          <p:cNvPr id="4" name="图片 3"/>
          <p:cNvPicPr>
            <a:picLocks noChangeAspect="1"/>
          </p:cNvPicPr>
          <p:nvPr/>
        </p:nvPicPr>
        <p:blipFill>
          <a:blip r:embed="rId2" cstate="screen"/>
          <a:stretch>
            <a:fillRect/>
          </a:stretch>
        </p:blipFill>
        <p:spPr>
          <a:xfrm>
            <a:off x="4319830" y="-5445"/>
            <a:ext cx="3552340" cy="4440424"/>
          </a:xfrm>
          <a:prstGeom prst="rect">
            <a:avLst/>
          </a:prstGeom>
        </p:spPr>
      </p:pic>
      <p:pic>
        <p:nvPicPr>
          <p:cNvPr id="5" name="图片 4"/>
          <p:cNvPicPr>
            <a:picLocks noChangeAspect="1"/>
          </p:cNvPicPr>
          <p:nvPr/>
        </p:nvPicPr>
        <p:blipFill>
          <a:blip r:embed="rId3" cstate="screen"/>
          <a:stretch>
            <a:fillRect/>
          </a:stretch>
        </p:blipFill>
        <p:spPr>
          <a:xfrm>
            <a:off x="8035456" y="-5445"/>
            <a:ext cx="3552340" cy="4440424"/>
          </a:xfrm>
          <a:prstGeom prst="rect">
            <a:avLst/>
          </a:prstGeom>
        </p:spPr>
      </p:pic>
      <p:sp>
        <p:nvSpPr>
          <p:cNvPr id="6" name="矩形 5"/>
          <p:cNvSpPr/>
          <p:nvPr/>
        </p:nvSpPr>
        <p:spPr>
          <a:xfrm>
            <a:off x="738302" y="4862697"/>
            <a:ext cx="169007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Tusetu</a:t>
            </a:r>
            <a:r>
              <a:rPr kumimoji="0" lang="en-US" altLang="zh-CN" sz="2000" b="1" i="0" u="none" strike="noStrike" kern="1200" cap="none" spc="0" normalizeH="0" baseline="0" noProof="0" dirty="0" err="1">
                <a:ln>
                  <a:noFill/>
                </a:ln>
                <a:solidFill>
                  <a:srgbClr val="E7E6E6">
                    <a:lumMod val="25000"/>
                  </a:srgbClr>
                </a:solidFill>
                <a:effectLst/>
                <a:uLnTx/>
                <a:uFillTx/>
                <a:latin typeface="Arial" panose="020B0604020202020204"/>
                <a:ea typeface="微软雅黑" panose="020B0503020204020204" pitchFamily="34" charset="-122"/>
                <a:cs typeface="+mn-ea"/>
                <a:sym typeface="+mn-lt"/>
              </a:rPr>
              <a:t>hjitd</a:t>
            </a: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c</a:t>
            </a:r>
            <a:endParaRPr kumimoji="0" lang="zh-CN" altLang="en-US" sz="20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7" name="矩形 6"/>
          <p:cNvSpPr/>
          <p:nvPr/>
        </p:nvSpPr>
        <p:spPr>
          <a:xfrm>
            <a:off x="776402" y="5262807"/>
            <a:ext cx="300831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Vestibulum ante ipsum primis in faucibus ormm ante ipsum primis in faucibus orci luctuultrices ante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8" name="矩形 7"/>
          <p:cNvSpPr/>
          <p:nvPr/>
        </p:nvSpPr>
        <p:spPr>
          <a:xfrm>
            <a:off x="4555503" y="4862697"/>
            <a:ext cx="169007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Tusetu</a:t>
            </a:r>
            <a:r>
              <a:rPr kumimoji="0" lang="en-US" altLang="zh-CN" sz="2000" b="1" i="0" u="none" strike="noStrike" kern="1200" cap="none" spc="0" normalizeH="0" baseline="0" noProof="0" dirty="0" err="1">
                <a:ln>
                  <a:noFill/>
                </a:ln>
                <a:solidFill>
                  <a:srgbClr val="E7E6E6">
                    <a:lumMod val="25000"/>
                  </a:srgbClr>
                </a:solidFill>
                <a:effectLst/>
                <a:uLnTx/>
                <a:uFillTx/>
                <a:latin typeface="Arial" panose="020B0604020202020204"/>
                <a:ea typeface="微软雅黑" panose="020B0503020204020204" pitchFamily="34" charset="-122"/>
                <a:cs typeface="+mn-ea"/>
                <a:sym typeface="+mn-lt"/>
              </a:rPr>
              <a:t>hjitd</a:t>
            </a: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c</a:t>
            </a:r>
            <a:endParaRPr kumimoji="0" lang="zh-CN" altLang="en-US" sz="20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9" name="矩形 8"/>
          <p:cNvSpPr/>
          <p:nvPr/>
        </p:nvSpPr>
        <p:spPr>
          <a:xfrm>
            <a:off x="4593603" y="5262807"/>
            <a:ext cx="300831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Vestibulum ante ipsum primis in faucibus ormm ante ipsum primis in faucibus orci luctuultrices ante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10" name="矩形 9"/>
          <p:cNvSpPr/>
          <p:nvPr/>
        </p:nvSpPr>
        <p:spPr>
          <a:xfrm>
            <a:off x="8305801" y="4862697"/>
            <a:ext cx="169007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Tusetu</a:t>
            </a:r>
            <a:r>
              <a:rPr kumimoji="0" lang="en-US" altLang="zh-CN" sz="2000" b="1" i="0" u="none" strike="noStrike" kern="1200" cap="none" spc="0" normalizeH="0" baseline="0" noProof="0" dirty="0" err="1">
                <a:ln>
                  <a:noFill/>
                </a:ln>
                <a:solidFill>
                  <a:srgbClr val="E7E6E6">
                    <a:lumMod val="25000"/>
                  </a:srgbClr>
                </a:solidFill>
                <a:effectLst/>
                <a:uLnTx/>
                <a:uFillTx/>
                <a:latin typeface="Arial" panose="020B0604020202020204"/>
                <a:ea typeface="微软雅黑" panose="020B0503020204020204" pitchFamily="34" charset="-122"/>
                <a:cs typeface="+mn-ea"/>
                <a:sym typeface="+mn-lt"/>
              </a:rPr>
              <a:t>hjitd</a:t>
            </a:r>
            <a:r>
              <a:rPr kumimoji="0" lang="zh-CN" altLang="en-US" sz="2000" b="1"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c</a:t>
            </a:r>
            <a:endParaRPr kumimoji="0" lang="zh-CN" altLang="en-US" sz="20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
        <p:nvSpPr>
          <p:cNvPr id="11" name="矩形 10"/>
          <p:cNvSpPr/>
          <p:nvPr/>
        </p:nvSpPr>
        <p:spPr>
          <a:xfrm>
            <a:off x="8343901" y="5262807"/>
            <a:ext cx="300831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Vestibulum ante ipsum primis in faucibus ormm ante ipsum primis in faucibus orci luctuultrices ante</a:t>
            </a:r>
            <a:r>
              <a:rPr kumimoji="0" lang="en-US" altLang="zh-CN"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050" y="1666196"/>
            <a:ext cx="10515600" cy="2852737"/>
          </a:xfrm>
        </p:spPr>
        <p:txBody>
          <a:bodyPr/>
          <a:lstStyle/>
          <a:p>
            <a:r>
              <a:rPr lang="zh-CN" altLang="en-US" dirty="0">
                <a:solidFill>
                  <a:schemeClr val="accent2"/>
                </a:solidFill>
              </a:rPr>
              <a:t>一叶知秋</a:t>
            </a:r>
            <a:endParaRPr lang="zh-CN" altLang="en-US" dirty="0">
              <a:solidFill>
                <a:schemeClr val="accent2"/>
              </a:solidFill>
            </a:endParaRPr>
          </a:p>
        </p:txBody>
      </p:sp>
      <p:sp>
        <p:nvSpPr>
          <p:cNvPr id="3" name="文本占位符 2"/>
          <p:cNvSpPr>
            <a:spLocks noGrp="1"/>
          </p:cNvSpPr>
          <p:nvPr>
            <p:ph type="body" idx="1"/>
          </p:nvPr>
        </p:nvSpPr>
        <p:spPr>
          <a:xfrm>
            <a:off x="831850" y="4640263"/>
            <a:ext cx="10515600" cy="1500187"/>
          </a:xfrm>
        </p:spPr>
        <p:txBody>
          <a:bodyPr>
            <a:normAutofit/>
          </a:bodyPr>
          <a:lstStyle/>
          <a:p>
            <a:r>
              <a:rPr lang="zh-CN" altLang="en-US" sz="1400" dirty="0"/>
              <a:t>震落了清晨满披着的露珠， </a:t>
            </a:r>
            <a:endParaRPr lang="zh-CN" altLang="en-US" sz="1400" dirty="0"/>
          </a:p>
          <a:p>
            <a:r>
              <a:rPr lang="zh-CN" altLang="en-US" sz="1400" dirty="0"/>
              <a:t>伐木声丁丁地飘出幽谷。 </a:t>
            </a:r>
            <a:endParaRPr lang="zh-CN" altLang="en-US" sz="1400" dirty="0"/>
          </a:p>
          <a:p>
            <a:r>
              <a:rPr lang="zh-CN" altLang="en-US" sz="1400" dirty="0"/>
              <a:t>放下饱食过稻香的镰刀， </a:t>
            </a:r>
            <a:endParaRPr lang="zh-CN" altLang="en-US" sz="1400" dirty="0"/>
          </a:p>
          <a:p>
            <a:r>
              <a:rPr lang="zh-CN" altLang="en-US" sz="1400" dirty="0"/>
              <a:t>用背篓来装竹篱间肥硕的瓜果。 </a:t>
            </a:r>
            <a:endParaRPr lang="zh-CN" altLang="en-US" sz="1400" dirty="0"/>
          </a:p>
        </p:txBody>
      </p:sp>
      <p:sp>
        <p:nvSpPr>
          <p:cNvPr id="6" name="矩形 5"/>
          <p:cNvSpPr/>
          <p:nvPr/>
        </p:nvSpPr>
        <p:spPr>
          <a:xfrm>
            <a:off x="908051" y="3747407"/>
            <a:ext cx="2686050" cy="8230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pic>
        <p:nvPicPr>
          <p:cNvPr id="3" name="图片 2"/>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80000"/>
                    </a14:imgEffect>
                  </a14:imgLayer>
                </a14:imgProps>
              </a:ext>
            </a:extLst>
          </a:blip>
          <a:srcRect l="35962" r="21507"/>
          <a:stretch>
            <a:fillRect/>
          </a:stretch>
        </p:blipFill>
        <p:spPr>
          <a:xfrm>
            <a:off x="6007100" y="0"/>
            <a:ext cx="1943100" cy="6858000"/>
          </a:xfrm>
          <a:prstGeom prst="rect">
            <a:avLst/>
          </a:prstGeom>
        </p:spPr>
      </p:pic>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71000"/>
                    </a14:imgEffect>
                  </a14:imgLayer>
                </a14:imgProps>
              </a:ext>
            </a:extLst>
          </a:blip>
          <a:srcRect l="22292" r="36634"/>
          <a:stretch>
            <a:fillRect/>
          </a:stretch>
        </p:blipFill>
        <p:spPr>
          <a:xfrm>
            <a:off x="10318750" y="0"/>
            <a:ext cx="1873250" cy="6858000"/>
          </a:xfrm>
          <a:prstGeom prst="rect">
            <a:avLst/>
          </a:prstGeom>
        </p:spPr>
      </p:pic>
      <p:pic>
        <p:nvPicPr>
          <p:cNvPr id="5" name="图片 4"/>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84000"/>
                    </a14:imgEffect>
                  </a14:imgLayer>
                </a14:imgProps>
              </a:ext>
            </a:extLst>
          </a:blip>
          <a:srcRect l="36913" r="41543"/>
          <a:stretch>
            <a:fillRect/>
          </a:stretch>
        </p:blipFill>
        <p:spPr>
          <a:xfrm>
            <a:off x="8026400" y="0"/>
            <a:ext cx="2216150" cy="6858000"/>
          </a:xfrm>
          <a:prstGeom prst="rect">
            <a:avLst/>
          </a:prstGeom>
        </p:spPr>
      </p:pic>
      <p:sp>
        <p:nvSpPr>
          <p:cNvPr id="6" name="矩形 5"/>
          <p:cNvSpPr/>
          <p:nvPr/>
        </p:nvSpPr>
        <p:spPr>
          <a:xfrm>
            <a:off x="839788" y="1817185"/>
            <a:ext cx="4189412"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cs typeface="+mn-ea"/>
                <a:sym typeface="+mn-lt"/>
              </a:rPr>
              <a:t>Uamcorper sit amet ligulaulla quis lorem ut libero malesuada feugiat. estibulum ac diam sit amet quam</a:t>
            </a:r>
            <a:r>
              <a:rPr kumimoji="0" lang="en-US" altLang="zh-CN" sz="1600" b="0" i="0" u="none" strike="noStrike" kern="0" cap="none" spc="0" normalizeH="0" baseline="0" noProof="0" dirty="0">
                <a:ln>
                  <a:noFill/>
                </a:ln>
                <a:solidFill>
                  <a:srgbClr val="E7E6E6">
                    <a:lumMod val="25000"/>
                  </a:srgbClr>
                </a:solidFill>
                <a:effectLst/>
                <a:uLnTx/>
                <a:uFillTx/>
                <a:cs typeface="+mn-ea"/>
                <a:sym typeface="+mn-lt"/>
              </a:rPr>
              <a:t>.</a:t>
            </a:r>
            <a:endParaRPr kumimoji="0" lang="zh-CN" altLang="en-US" sz="16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7" name="矩形 6"/>
          <p:cNvSpPr/>
          <p:nvPr/>
        </p:nvSpPr>
        <p:spPr>
          <a:xfrm>
            <a:off x="1767882" y="3079357"/>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8" name="椭圆 7"/>
          <p:cNvSpPr/>
          <p:nvPr/>
        </p:nvSpPr>
        <p:spPr>
          <a:xfrm>
            <a:off x="1033687" y="3121211"/>
            <a:ext cx="439513" cy="439513"/>
          </a:xfrm>
          <a:prstGeom prst="ellipse">
            <a:avLst/>
          </a:prstGeom>
          <a:noFill/>
          <a:ln w="19050">
            <a:solidFill>
              <a:srgbClr val="FF5D3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9" name="图形 8" descr="游戏控制器"/>
          <p:cNvPicPr>
            <a:picLocks noChangeAspect="1"/>
          </p:cNvPicPr>
          <p:nvPr/>
        </p:nvPicPr>
        <p:blipFill>
          <a:blip r:embed="rId7" cstate="screen"/>
          <a:stretch>
            <a:fillRect/>
          </a:stretch>
        </p:blipFill>
        <p:spPr>
          <a:xfrm>
            <a:off x="1094029" y="3181551"/>
            <a:ext cx="318828" cy="318828"/>
          </a:xfrm>
          <a:prstGeom prst="rect">
            <a:avLst/>
          </a:prstGeom>
        </p:spPr>
      </p:pic>
      <p:sp>
        <p:nvSpPr>
          <p:cNvPr id="10" name="矩形 9"/>
          <p:cNvSpPr/>
          <p:nvPr/>
        </p:nvSpPr>
        <p:spPr>
          <a:xfrm>
            <a:off x="1767882" y="4092378"/>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11" name="椭圆 10"/>
          <p:cNvSpPr/>
          <p:nvPr/>
        </p:nvSpPr>
        <p:spPr>
          <a:xfrm>
            <a:off x="1033687" y="4134232"/>
            <a:ext cx="439513" cy="439513"/>
          </a:xfrm>
          <a:prstGeom prst="ellipse">
            <a:avLst/>
          </a:prstGeom>
          <a:noFill/>
          <a:ln w="19050">
            <a:solidFill>
              <a:srgbClr val="FF5D3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12" name="图形 11" descr="带标记的地图"/>
          <p:cNvPicPr>
            <a:picLocks noChangeAspect="1"/>
          </p:cNvPicPr>
          <p:nvPr/>
        </p:nvPicPr>
        <p:blipFill>
          <a:blip r:embed="rId8" cstate="screen"/>
          <a:stretch>
            <a:fillRect/>
          </a:stretch>
        </p:blipFill>
        <p:spPr>
          <a:xfrm>
            <a:off x="1113649" y="4195083"/>
            <a:ext cx="279587" cy="317806"/>
          </a:xfrm>
          <a:prstGeom prst="rect">
            <a:avLst/>
          </a:prstGeom>
        </p:spPr>
      </p:pic>
      <p:sp>
        <p:nvSpPr>
          <p:cNvPr id="13" name="矩形 12"/>
          <p:cNvSpPr/>
          <p:nvPr/>
        </p:nvSpPr>
        <p:spPr>
          <a:xfrm>
            <a:off x="1767882" y="5105399"/>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14" name="椭圆 13"/>
          <p:cNvSpPr/>
          <p:nvPr/>
        </p:nvSpPr>
        <p:spPr>
          <a:xfrm>
            <a:off x="1033687" y="5147253"/>
            <a:ext cx="439513" cy="439513"/>
          </a:xfrm>
          <a:prstGeom prst="ellipse">
            <a:avLst/>
          </a:prstGeom>
          <a:noFill/>
          <a:ln w="19050">
            <a:solidFill>
              <a:srgbClr val="FF5D3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15" name="图形 14" descr="照相机"/>
          <p:cNvPicPr>
            <a:picLocks noChangeAspect="1"/>
          </p:cNvPicPr>
          <p:nvPr/>
        </p:nvPicPr>
        <p:blipFill>
          <a:blip r:embed="rId9" cstate="screen"/>
          <a:stretch>
            <a:fillRect/>
          </a:stretch>
        </p:blipFill>
        <p:spPr>
          <a:xfrm>
            <a:off x="1102966" y="5216530"/>
            <a:ext cx="300952" cy="3009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30" name="Freeform 5"/>
          <p:cNvSpPr/>
          <p:nvPr/>
        </p:nvSpPr>
        <p:spPr bwMode="auto">
          <a:xfrm>
            <a:off x="5017690" y="3344488"/>
            <a:ext cx="2321217" cy="2698239"/>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85000"/>
            </a:schemeClr>
          </a:solidFill>
          <a:ln w="0">
            <a:noFill/>
            <a:prstDash val="solid"/>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dirty="0">
              <a:ln>
                <a:noFill/>
              </a:ln>
              <a:solidFill>
                <a:sysClr val="windowText" lastClr="000000"/>
              </a:solidFill>
              <a:effectLst/>
              <a:uLnTx/>
              <a:uFillTx/>
            </a:endParaRPr>
          </a:p>
        </p:txBody>
      </p:sp>
      <p:sp>
        <p:nvSpPr>
          <p:cNvPr id="31" name="橢圓 3"/>
          <p:cNvSpPr/>
          <p:nvPr/>
        </p:nvSpPr>
        <p:spPr>
          <a:xfrm>
            <a:off x="4436681" y="4529012"/>
            <a:ext cx="630246" cy="631652"/>
          </a:xfrm>
          <a:prstGeom prst="ellipse">
            <a:avLst/>
          </a:prstGeom>
          <a:solidFill>
            <a:srgbClr val="FF5D3F"/>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01</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32" name="橢圓 4"/>
          <p:cNvSpPr/>
          <p:nvPr/>
        </p:nvSpPr>
        <p:spPr>
          <a:xfrm>
            <a:off x="4609718" y="3675084"/>
            <a:ext cx="631652" cy="630246"/>
          </a:xfrm>
          <a:prstGeom prst="ellipse">
            <a:avLst/>
          </a:prstGeom>
          <a:solidFill>
            <a:schemeClr val="bg1">
              <a:lumMod val="85000"/>
            </a:schemeClr>
          </a:solidFill>
          <a:ln w="25400" cap="flat" cmpd="sng" algn="ctr">
            <a:noFill/>
            <a:prstDash val="solid"/>
            <a:headEnd type="none" w="med" len="med"/>
            <a:tailEnd type="none" w="med" len="med"/>
          </a:ln>
          <a:effectLst/>
        </p:spPr>
        <p:txBody>
          <a:bodyPr/>
          <a:lstStyle/>
          <a:p>
            <a:pPr marL="233680" marR="0" lvl="0" indent="-233680"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3200" b="0" i="0" u="none" strike="noStrike" kern="0" cap="none" spc="0" normalizeH="0" baseline="0" noProof="0">
              <a:ln>
                <a:noFill/>
              </a:ln>
              <a:solidFill>
                <a:prstClr val="black"/>
              </a:solidFill>
              <a:effectLst/>
              <a:uLnTx/>
              <a:uFillTx/>
              <a:latin typeface="Arial" panose="020B0604020202020204"/>
              <a:ea typeface="Microsoft JhengHei" panose="020B0604030504040204" charset="-120"/>
            </a:endParaRPr>
          </a:p>
        </p:txBody>
      </p:sp>
      <p:sp>
        <p:nvSpPr>
          <p:cNvPr id="33" name="橢圓 5"/>
          <p:cNvSpPr/>
          <p:nvPr/>
        </p:nvSpPr>
        <p:spPr>
          <a:xfrm>
            <a:off x="5159775" y="3206621"/>
            <a:ext cx="631653" cy="630246"/>
          </a:xfrm>
          <a:prstGeom prst="ellipse">
            <a:avLst/>
          </a:prstGeom>
          <a:solidFill>
            <a:srgbClr val="FF5D3F"/>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02</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34" name="橢圓 6"/>
          <p:cNvSpPr/>
          <p:nvPr/>
        </p:nvSpPr>
        <p:spPr>
          <a:xfrm>
            <a:off x="5861769" y="2819751"/>
            <a:ext cx="631652" cy="631653"/>
          </a:xfrm>
          <a:prstGeom prst="ellipse">
            <a:avLst/>
          </a:prstGeom>
          <a:solidFill>
            <a:srgbClr val="FF5D3F"/>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03</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35" name="橢圓 7"/>
          <p:cNvSpPr/>
          <p:nvPr/>
        </p:nvSpPr>
        <p:spPr>
          <a:xfrm>
            <a:off x="6493420" y="3341674"/>
            <a:ext cx="631653" cy="631652"/>
          </a:xfrm>
          <a:prstGeom prst="ellipse">
            <a:avLst/>
          </a:prstGeom>
          <a:solidFill>
            <a:srgbClr val="FF5D3F"/>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04</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36" name="橢圓 8"/>
          <p:cNvSpPr/>
          <p:nvPr/>
        </p:nvSpPr>
        <p:spPr>
          <a:xfrm>
            <a:off x="7022376" y="3890325"/>
            <a:ext cx="631653" cy="630246"/>
          </a:xfrm>
          <a:prstGeom prst="ellipse">
            <a:avLst/>
          </a:prstGeom>
          <a:solidFill>
            <a:schemeClr val="bg1">
              <a:lumMod val="85000"/>
            </a:schemeClr>
          </a:solidFill>
          <a:ln w="25400" cap="flat" cmpd="sng" algn="ctr">
            <a:noFill/>
            <a:prstDash val="solid"/>
            <a:headEnd type="none" w="med" len="med"/>
            <a:tailEnd type="none" w="med" len="med"/>
          </a:ln>
          <a:effectLst/>
        </p:spPr>
        <p:txBody>
          <a:bodyPr/>
          <a:lstStyle/>
          <a:p>
            <a:pPr marL="233680" marR="0" lvl="0" indent="-233680"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3200" b="0" i="0" u="none" strike="noStrike" kern="0" cap="none" spc="0" normalizeH="0" baseline="0" noProof="0">
              <a:ln>
                <a:noFill/>
              </a:ln>
              <a:solidFill>
                <a:prstClr val="black"/>
              </a:solidFill>
              <a:effectLst/>
              <a:uLnTx/>
              <a:uFillTx/>
              <a:latin typeface="Arial" panose="020B0604020202020204"/>
              <a:ea typeface="Microsoft JhengHei" panose="020B0604030504040204" charset="-120"/>
            </a:endParaRPr>
          </a:p>
        </p:txBody>
      </p:sp>
      <p:sp>
        <p:nvSpPr>
          <p:cNvPr id="37" name="橢圓 9"/>
          <p:cNvSpPr/>
          <p:nvPr/>
        </p:nvSpPr>
        <p:spPr>
          <a:xfrm>
            <a:off x="7125072" y="4693606"/>
            <a:ext cx="630246" cy="630246"/>
          </a:xfrm>
          <a:prstGeom prst="ellipse">
            <a:avLst/>
          </a:prstGeom>
          <a:solidFill>
            <a:srgbClr val="FF5D3F"/>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05</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38" name="矩形 37"/>
          <p:cNvSpPr/>
          <p:nvPr/>
        </p:nvSpPr>
        <p:spPr>
          <a:xfrm>
            <a:off x="7919916" y="5323852"/>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39" name="矩形 38"/>
          <p:cNvSpPr/>
          <p:nvPr/>
        </p:nvSpPr>
        <p:spPr>
          <a:xfrm>
            <a:off x="7919916" y="5060160"/>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40" name="矩形 39"/>
          <p:cNvSpPr/>
          <p:nvPr/>
        </p:nvSpPr>
        <p:spPr>
          <a:xfrm>
            <a:off x="7322257" y="3341674"/>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41" name="矩形 40"/>
          <p:cNvSpPr/>
          <p:nvPr/>
        </p:nvSpPr>
        <p:spPr>
          <a:xfrm>
            <a:off x="7322257" y="3077982"/>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42" name="矩形 41"/>
          <p:cNvSpPr/>
          <p:nvPr/>
        </p:nvSpPr>
        <p:spPr>
          <a:xfrm>
            <a:off x="6493420" y="2241408"/>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43" name="矩形 42"/>
          <p:cNvSpPr/>
          <p:nvPr/>
        </p:nvSpPr>
        <p:spPr>
          <a:xfrm>
            <a:off x="6493420" y="1977716"/>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44" name="矩形 43"/>
          <p:cNvSpPr/>
          <p:nvPr/>
        </p:nvSpPr>
        <p:spPr>
          <a:xfrm>
            <a:off x="1054523" y="5323852"/>
            <a:ext cx="3365974" cy="525982"/>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45" name="矩形 44"/>
          <p:cNvSpPr/>
          <p:nvPr/>
        </p:nvSpPr>
        <p:spPr>
          <a:xfrm>
            <a:off x="2575119" y="5060160"/>
            <a:ext cx="1845378" cy="338554"/>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46" name="矩形 45"/>
          <p:cNvSpPr/>
          <p:nvPr/>
        </p:nvSpPr>
        <p:spPr>
          <a:xfrm>
            <a:off x="1681568" y="2944242"/>
            <a:ext cx="3365974" cy="525982"/>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47" name="矩形 46"/>
          <p:cNvSpPr/>
          <p:nvPr/>
        </p:nvSpPr>
        <p:spPr>
          <a:xfrm>
            <a:off x="3202164" y="2680550"/>
            <a:ext cx="1845378" cy="338554"/>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pic>
        <p:nvPicPr>
          <p:cNvPr id="3" name="图片 2"/>
          <p:cNvPicPr>
            <a:picLocks noChangeAspect="1"/>
          </p:cNvPicPr>
          <p:nvPr/>
        </p:nvPicPr>
        <p:blipFill rotWithShape="1">
          <a:blip r:embed="rId1" cstate="screen"/>
          <a:srcRect t="48529"/>
          <a:stretch>
            <a:fillRect/>
          </a:stretch>
        </p:blipFill>
        <p:spPr>
          <a:xfrm>
            <a:off x="0" y="2061423"/>
            <a:ext cx="7402999" cy="2526184"/>
          </a:xfrm>
          <a:prstGeom prst="rect">
            <a:avLst/>
          </a:prstGeom>
        </p:spPr>
      </p:pic>
      <p:pic>
        <p:nvPicPr>
          <p:cNvPr id="4" name="图片 3"/>
          <p:cNvPicPr>
            <a:picLocks noChangeAspect="1"/>
          </p:cNvPicPr>
          <p:nvPr/>
        </p:nvPicPr>
        <p:blipFill rotWithShape="1">
          <a:blip r:embed="rId2"/>
          <a:srcRect b="18548"/>
          <a:stretch>
            <a:fillRect/>
          </a:stretch>
        </p:blipFill>
        <p:spPr>
          <a:xfrm>
            <a:off x="7536089" y="2061424"/>
            <a:ext cx="4655911" cy="2526184"/>
          </a:xfrm>
          <a:prstGeom prst="rect">
            <a:avLst/>
          </a:prstGeom>
        </p:spPr>
      </p:pic>
      <p:sp>
        <p:nvSpPr>
          <p:cNvPr id="5" name="矩形 4"/>
          <p:cNvSpPr/>
          <p:nvPr/>
        </p:nvSpPr>
        <p:spPr>
          <a:xfrm>
            <a:off x="838200" y="4958342"/>
            <a:ext cx="10514013"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2">
                    <a:lumMod val="25000"/>
                  </a:schemeClr>
                </a:solidFill>
                <a:effectLst/>
                <a:uLnTx/>
                <a:uFillTx/>
                <a:cs typeface="+mn-ea"/>
                <a:sym typeface="+mn-lt"/>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a:t>
            </a:r>
            <a:endParaRPr kumimoji="0" lang="zh-CN" altLang="en-US" sz="1400" b="0" i="0" u="none" strike="noStrike" kern="1200" cap="none" spc="0" normalizeH="0" baseline="0" noProof="0" dirty="0">
              <a:ln>
                <a:noFill/>
              </a:ln>
              <a:solidFill>
                <a:schemeClr val="bg2">
                  <a:lumMod val="25000"/>
                </a:schemeClr>
              </a:solidFill>
              <a:effectLst/>
              <a:uLnTx/>
              <a:uFillTx/>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3" name="矩形 2"/>
          <p:cNvSpPr/>
          <p:nvPr/>
        </p:nvSpPr>
        <p:spPr>
          <a:xfrm>
            <a:off x="8539387" y="2181229"/>
            <a:ext cx="2052413" cy="338554"/>
          </a:xfrm>
          <a:prstGeom prst="rect">
            <a:avLst/>
          </a:prstGeom>
          <a:solidFill>
            <a:srgbClr val="FF5D3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ADD YOUR TEXT</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4" name="矩形 3"/>
          <p:cNvSpPr/>
          <p:nvPr/>
        </p:nvSpPr>
        <p:spPr>
          <a:xfrm>
            <a:off x="8450486" y="2630710"/>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5" name="矩形 4"/>
          <p:cNvSpPr/>
          <p:nvPr/>
        </p:nvSpPr>
        <p:spPr>
          <a:xfrm>
            <a:off x="8539387" y="4374070"/>
            <a:ext cx="2052413" cy="338554"/>
          </a:xfrm>
          <a:prstGeom prst="rect">
            <a:avLst/>
          </a:prstGeom>
          <a:solidFill>
            <a:srgbClr val="FF5D3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ADD YOUR TEXT</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8450486" y="4823551"/>
            <a:ext cx="291442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7" name="矩形 6"/>
          <p:cNvSpPr/>
          <p:nvPr/>
        </p:nvSpPr>
        <p:spPr>
          <a:xfrm>
            <a:off x="1530350" y="2181229"/>
            <a:ext cx="2122265" cy="338554"/>
          </a:xfrm>
          <a:prstGeom prst="rect">
            <a:avLst/>
          </a:prstGeom>
          <a:solidFill>
            <a:srgbClr val="FF5D3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ADD YOUR TEXT</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8" name="矩形 7"/>
          <p:cNvSpPr/>
          <p:nvPr/>
        </p:nvSpPr>
        <p:spPr>
          <a:xfrm>
            <a:off x="839788" y="2630710"/>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sp>
        <p:nvSpPr>
          <p:cNvPr id="9" name="矩形 8"/>
          <p:cNvSpPr/>
          <p:nvPr/>
        </p:nvSpPr>
        <p:spPr>
          <a:xfrm>
            <a:off x="1530350" y="4374070"/>
            <a:ext cx="2122265" cy="338554"/>
          </a:xfrm>
          <a:prstGeom prst="rect">
            <a:avLst/>
          </a:prstGeom>
          <a:solidFill>
            <a:srgbClr val="FF5D3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ADD YOUR TEXT</a:t>
            </a:r>
            <a:endPar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839788" y="4823551"/>
            <a:ext cx="2914427"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rPr>
              <a:t>Vestibulum ante ipsum primis in faucibus orci luctus et ultrices posuereum primis in faucibus orci luctus et ultrices posuere</a:t>
            </a:r>
            <a:endParaRPr kumimoji="0" lang="zh-CN" altLang="en-US" sz="1400" b="0" i="0" u="none" strike="noStrike" kern="1200" cap="none" spc="0" normalizeH="0" baseline="0" noProof="0" dirty="0">
              <a:ln>
                <a:noFill/>
              </a:ln>
              <a:solidFill>
                <a:srgbClr val="E7E6E6">
                  <a:lumMod val="25000"/>
                </a:srgbClr>
              </a:solidFill>
              <a:effectLst/>
              <a:uLnTx/>
              <a:uFillTx/>
              <a:latin typeface="Arial" panose="020B0604020202020204"/>
              <a:ea typeface="微软雅黑" panose="020B0503020204020204" pitchFamily="34" charset="-122"/>
              <a:cs typeface="+mn-cs"/>
            </a:endParaRPr>
          </a:p>
        </p:txBody>
      </p:sp>
      <p:pic>
        <p:nvPicPr>
          <p:cNvPr id="11" name="图片 10"/>
          <p:cNvPicPr>
            <a:picLocks noChangeAspect="1"/>
          </p:cNvPicPr>
          <p:nvPr/>
        </p:nvPicPr>
        <p:blipFill>
          <a:blip r:embed="rId1" cstate="screen"/>
          <a:stretch>
            <a:fillRect/>
          </a:stretch>
        </p:blipFill>
        <p:spPr>
          <a:xfrm>
            <a:off x="3977015" y="4023344"/>
            <a:ext cx="2089606" cy="2089606"/>
          </a:xfrm>
          <a:prstGeom prst="rect">
            <a:avLst/>
          </a:prstGeom>
        </p:spPr>
      </p:pic>
      <p:pic>
        <p:nvPicPr>
          <p:cNvPr id="12" name="图片 11"/>
          <p:cNvPicPr>
            <a:picLocks noChangeAspect="1"/>
          </p:cNvPicPr>
          <p:nvPr/>
        </p:nvPicPr>
        <p:blipFill>
          <a:blip r:embed="rId2" cstate="screen"/>
          <a:stretch>
            <a:fillRect/>
          </a:stretch>
        </p:blipFill>
        <p:spPr>
          <a:xfrm>
            <a:off x="3977015" y="1881957"/>
            <a:ext cx="2089606" cy="2089606"/>
          </a:xfrm>
          <a:prstGeom prst="rect">
            <a:avLst/>
          </a:prstGeom>
        </p:spPr>
      </p:pic>
      <p:pic>
        <p:nvPicPr>
          <p:cNvPr id="13" name="图片 12"/>
          <p:cNvPicPr>
            <a:picLocks noChangeAspect="1"/>
          </p:cNvPicPr>
          <p:nvPr/>
        </p:nvPicPr>
        <p:blipFill>
          <a:blip r:embed="rId3" cstate="screen"/>
          <a:stretch>
            <a:fillRect/>
          </a:stretch>
        </p:blipFill>
        <p:spPr>
          <a:xfrm>
            <a:off x="6129007" y="1885583"/>
            <a:ext cx="2082351" cy="2082351"/>
          </a:xfrm>
          <a:prstGeom prst="rect">
            <a:avLst/>
          </a:prstGeom>
        </p:spPr>
      </p:pic>
      <p:pic>
        <p:nvPicPr>
          <p:cNvPr id="14" name="图片 13"/>
          <p:cNvPicPr>
            <a:picLocks noChangeAspect="1"/>
          </p:cNvPicPr>
          <p:nvPr/>
        </p:nvPicPr>
        <p:blipFill>
          <a:blip r:embed="rId4" cstate="screen"/>
          <a:stretch>
            <a:fillRect/>
          </a:stretch>
        </p:blipFill>
        <p:spPr>
          <a:xfrm>
            <a:off x="6125380" y="4023344"/>
            <a:ext cx="2089605" cy="20896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添加标题文字</a:t>
            </a:r>
            <a:endParaRPr lang="zh-CN" altLang="en-US" dirty="0"/>
          </a:p>
        </p:txBody>
      </p:sp>
      <p:sp>
        <p:nvSpPr>
          <p:cNvPr id="8" name="椭圆 7"/>
          <p:cNvSpPr/>
          <p:nvPr/>
        </p:nvSpPr>
        <p:spPr>
          <a:xfrm>
            <a:off x="2366683" y="2766813"/>
            <a:ext cx="1544154" cy="15441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i="0" u="none" strike="noStrike" kern="0" cap="none" spc="0" normalizeH="0" baseline="0" noProof="0" dirty="0">
                <a:ln>
                  <a:noFill/>
                </a:ln>
                <a:solidFill>
                  <a:schemeClr val="bg1"/>
                </a:solidFill>
                <a:effectLst/>
                <a:uLnTx/>
                <a:uFillTx/>
                <a:latin typeface="+mn-ea"/>
              </a:rPr>
              <a:t>30%</a:t>
            </a:r>
            <a:endParaRPr kumimoji="0" lang="zh-CN" altLang="en-US" sz="3200" i="0" u="none" strike="noStrike" kern="0" cap="none" spc="0" normalizeH="0" baseline="0" noProof="0" dirty="0">
              <a:ln>
                <a:noFill/>
              </a:ln>
              <a:solidFill>
                <a:schemeClr val="bg1"/>
              </a:solidFill>
              <a:effectLst/>
              <a:uLnTx/>
              <a:uFillTx/>
              <a:latin typeface="+mn-ea"/>
            </a:endParaRPr>
          </a:p>
        </p:txBody>
      </p:sp>
      <p:sp>
        <p:nvSpPr>
          <p:cNvPr id="10" name="矩形 9"/>
          <p:cNvSpPr/>
          <p:nvPr/>
        </p:nvSpPr>
        <p:spPr>
          <a:xfrm>
            <a:off x="2012620" y="5020656"/>
            <a:ext cx="2135912"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1" name="矩形 28"/>
          <p:cNvSpPr>
            <a:spLocks noChangeArrowheads="1"/>
          </p:cNvSpPr>
          <p:nvPr/>
        </p:nvSpPr>
        <p:spPr bwMode="auto">
          <a:xfrm>
            <a:off x="2048701" y="465076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endParaRPr>
          </a:p>
        </p:txBody>
      </p:sp>
      <p:sp>
        <p:nvSpPr>
          <p:cNvPr id="12" name="矩形 11"/>
          <p:cNvSpPr/>
          <p:nvPr/>
        </p:nvSpPr>
        <p:spPr>
          <a:xfrm>
            <a:off x="5028043" y="5020656"/>
            <a:ext cx="2135912"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3" name="矩形 28"/>
          <p:cNvSpPr>
            <a:spLocks noChangeArrowheads="1"/>
          </p:cNvSpPr>
          <p:nvPr/>
        </p:nvSpPr>
        <p:spPr bwMode="auto">
          <a:xfrm>
            <a:off x="5064124" y="465076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endParaRPr>
          </a:p>
        </p:txBody>
      </p:sp>
      <p:sp>
        <p:nvSpPr>
          <p:cNvPr id="14" name="矩形 13"/>
          <p:cNvSpPr/>
          <p:nvPr/>
        </p:nvSpPr>
        <p:spPr>
          <a:xfrm>
            <a:off x="7985283" y="5020656"/>
            <a:ext cx="2135912"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5" name="矩形 28"/>
          <p:cNvSpPr>
            <a:spLocks noChangeArrowheads="1"/>
          </p:cNvSpPr>
          <p:nvPr/>
        </p:nvSpPr>
        <p:spPr bwMode="auto">
          <a:xfrm>
            <a:off x="8021364" y="4650768"/>
            <a:ext cx="206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endParaRPr>
          </a:p>
        </p:txBody>
      </p:sp>
      <p:sp>
        <p:nvSpPr>
          <p:cNvPr id="16" name="矩形 39"/>
          <p:cNvSpPr>
            <a:spLocks noChangeArrowheads="1"/>
          </p:cNvSpPr>
          <p:nvPr/>
        </p:nvSpPr>
        <p:spPr bwMode="auto">
          <a:xfrm>
            <a:off x="839788" y="1859418"/>
            <a:ext cx="105716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Nulla</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quis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lorem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ut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libero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malesuada</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feugiat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Curabitur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arcu</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erat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accumsan</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id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imperdiet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et,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porttitor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sem</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loremutliberomalesuada</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feugiat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Vivamus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suscipit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tortor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eget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felis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porttitor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volutpat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Vestibulum</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ante ipsum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primis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in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faucibus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orci</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luctus</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etultricesposuere</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cubilia</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CuraeDonec</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velit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neque</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auctor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sit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amet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aliquam</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vel</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ullamcorper</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sit </a:t>
            </a:r>
            <a:r>
              <a:rPr kumimoji="0" lang="en-US" altLang="zh-CN" sz="1400" b="0" i="0" u="none" strike="noStrike" kern="0" cap="none" spc="0" normalizeH="0" baseline="0" noProof="0" dirty="0" err="1">
                <a:ln>
                  <a:noFill/>
                </a:ln>
                <a:solidFill>
                  <a:schemeClr val="bg2">
                    <a:lumMod val="25000"/>
                  </a:schemeClr>
                </a:solidFill>
                <a:effectLst/>
                <a:uLnTx/>
                <a:uFillTx/>
                <a:latin typeface="+mn-lt"/>
                <a:ea typeface="微软雅黑" panose="020B0503020204020204" pitchFamily="34" charset="-122"/>
              </a:rPr>
              <a:t>amet</a:t>
            </a:r>
            <a:r>
              <a:rPr kumimoji="0" lang="en-US" altLang="zh-CN"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rPr>
              <a:t> ligula. </a:t>
            </a:r>
            <a:endParaRPr kumimoji="0" lang="zh-CN" altLang="en-US" sz="1400" b="0" i="0" u="none" strike="noStrike" kern="0" cap="none" spc="0" normalizeH="0" baseline="0" noProof="0" dirty="0">
              <a:ln>
                <a:noFill/>
              </a:ln>
              <a:solidFill>
                <a:schemeClr val="bg2">
                  <a:lumMod val="25000"/>
                </a:schemeClr>
              </a:solidFill>
              <a:effectLst/>
              <a:uLnTx/>
              <a:uFillTx/>
              <a:latin typeface="+mn-lt"/>
              <a:ea typeface="微软雅黑" panose="020B0503020204020204" pitchFamily="34" charset="-122"/>
            </a:endParaRPr>
          </a:p>
        </p:txBody>
      </p:sp>
      <p:sp>
        <p:nvSpPr>
          <p:cNvPr id="17" name="椭圆 16"/>
          <p:cNvSpPr/>
          <p:nvPr/>
        </p:nvSpPr>
        <p:spPr>
          <a:xfrm>
            <a:off x="5323923" y="2766813"/>
            <a:ext cx="1544154" cy="15441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i="0" u="none" strike="noStrike" kern="0" cap="none" spc="0" normalizeH="0" baseline="0" noProof="0" dirty="0">
                <a:ln>
                  <a:noFill/>
                </a:ln>
                <a:solidFill>
                  <a:schemeClr val="bg1"/>
                </a:solidFill>
                <a:effectLst/>
                <a:uLnTx/>
                <a:uFillTx/>
                <a:latin typeface="+mn-ea"/>
              </a:rPr>
              <a:t>35%</a:t>
            </a:r>
            <a:endParaRPr kumimoji="0" lang="zh-CN" altLang="en-US" sz="3200" i="0" u="none" strike="noStrike" kern="0" cap="none" spc="0" normalizeH="0" baseline="0" noProof="0" dirty="0">
              <a:ln>
                <a:noFill/>
              </a:ln>
              <a:solidFill>
                <a:schemeClr val="bg1"/>
              </a:solidFill>
              <a:effectLst/>
              <a:uLnTx/>
              <a:uFillTx/>
              <a:latin typeface="+mn-ea"/>
            </a:endParaRPr>
          </a:p>
        </p:txBody>
      </p:sp>
      <p:sp>
        <p:nvSpPr>
          <p:cNvPr id="18" name="椭圆 17"/>
          <p:cNvSpPr/>
          <p:nvPr/>
        </p:nvSpPr>
        <p:spPr>
          <a:xfrm>
            <a:off x="8281163" y="2766813"/>
            <a:ext cx="1544154" cy="1544154"/>
          </a:xfrm>
          <a:prstGeom prst="ellipse">
            <a:avLst/>
          </a:prstGeom>
          <a:solidFill>
            <a:srgbClr val="FF5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i="0" u="none" strike="noStrike" kern="0" cap="none" spc="0" normalizeH="0" baseline="0" noProof="0" dirty="0">
                <a:ln>
                  <a:noFill/>
                </a:ln>
                <a:solidFill>
                  <a:schemeClr val="bg1"/>
                </a:solidFill>
                <a:effectLst/>
                <a:uLnTx/>
                <a:uFillTx/>
                <a:latin typeface="+mn-ea"/>
              </a:rPr>
              <a:t>46%</a:t>
            </a:r>
            <a:endParaRPr kumimoji="0" lang="zh-CN" altLang="en-US" sz="3200" i="0" u="none" strike="noStrike" kern="0" cap="none" spc="0" normalizeH="0" baseline="0" noProof="0" dirty="0">
              <a:ln>
                <a:noFill/>
              </a:ln>
              <a:solidFill>
                <a:schemeClr val="bg1"/>
              </a:solidFill>
              <a:effectLst/>
              <a:uLnTx/>
              <a:uFillTx/>
              <a:latin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637554" y="824794"/>
            <a:ext cx="1313180" cy="1446550"/>
          </a:xfrm>
          <a:prstGeom prst="rect">
            <a:avLst/>
          </a:prstGeom>
          <a:noFill/>
        </p:spPr>
        <p:txBody>
          <a:bodyPr wrap="none" rtlCol="0">
            <a:spAutoFit/>
          </a:bodyPr>
          <a:lstStyle/>
          <a:p>
            <a:r>
              <a:rPr lang="zh-CN" altLang="en-US" sz="8800" dirty="0">
                <a:solidFill>
                  <a:schemeClr val="accent2"/>
                </a:solidFill>
                <a:latin typeface="华文中宋" panose="02010600040101010101" pitchFamily="2" charset="-122"/>
                <a:ea typeface="华文中宋" panose="02010600040101010101" pitchFamily="2" charset="-122"/>
              </a:rPr>
              <a:t>秋</a:t>
            </a:r>
            <a:endParaRPr lang="zh-CN" altLang="en-US" sz="8800" dirty="0">
              <a:solidFill>
                <a:schemeClr val="accent2"/>
              </a:solidFill>
              <a:latin typeface="华文中宋" panose="02010600040101010101" pitchFamily="2" charset="-122"/>
              <a:ea typeface="华文中宋" panose="02010600040101010101" pitchFamily="2" charset="-122"/>
            </a:endParaRPr>
          </a:p>
        </p:txBody>
      </p:sp>
      <p:sp>
        <p:nvSpPr>
          <p:cNvPr id="5" name="文本框 4"/>
          <p:cNvSpPr txBox="1"/>
          <p:nvPr/>
        </p:nvSpPr>
        <p:spPr>
          <a:xfrm>
            <a:off x="7801547" y="1936060"/>
            <a:ext cx="1313180" cy="1446550"/>
          </a:xfrm>
          <a:prstGeom prst="rect">
            <a:avLst/>
          </a:prstGeom>
          <a:noFill/>
        </p:spPr>
        <p:txBody>
          <a:bodyPr wrap="none" rtlCol="0">
            <a:spAutoFit/>
          </a:bodyPr>
          <a:lstStyle/>
          <a:p>
            <a:r>
              <a:rPr lang="zh-CN" altLang="en-US" sz="8800" dirty="0">
                <a:solidFill>
                  <a:schemeClr val="bg2">
                    <a:lumMod val="25000"/>
                  </a:schemeClr>
                </a:solidFill>
                <a:latin typeface="华文中宋" panose="02010600040101010101" pitchFamily="2" charset="-122"/>
                <a:ea typeface="华文中宋" panose="02010600040101010101" pitchFamily="2" charset="-122"/>
              </a:rPr>
              <a:t>天</a:t>
            </a:r>
            <a:endParaRPr lang="zh-CN" altLang="en-US" sz="8800" dirty="0">
              <a:solidFill>
                <a:schemeClr val="bg2">
                  <a:lumMod val="25000"/>
                </a:schemeClr>
              </a:solidFill>
              <a:latin typeface="华文中宋" panose="02010600040101010101" pitchFamily="2" charset="-122"/>
              <a:ea typeface="华文中宋" panose="02010600040101010101" pitchFamily="2" charset="-122"/>
            </a:endParaRPr>
          </a:p>
        </p:txBody>
      </p:sp>
      <p:sp>
        <p:nvSpPr>
          <p:cNvPr id="6" name="文本框 5"/>
          <p:cNvSpPr txBox="1"/>
          <p:nvPr/>
        </p:nvSpPr>
        <p:spPr>
          <a:xfrm>
            <a:off x="8486863" y="3047326"/>
            <a:ext cx="1317990" cy="1446550"/>
          </a:xfrm>
          <a:prstGeom prst="rect">
            <a:avLst/>
          </a:prstGeom>
          <a:noFill/>
        </p:spPr>
        <p:txBody>
          <a:bodyPr wrap="none" rtlCol="0">
            <a:spAutoFit/>
          </a:bodyPr>
          <a:lstStyle/>
          <a:p>
            <a:r>
              <a:rPr lang="zh-CN" altLang="en-US" sz="8800" dirty="0">
                <a:solidFill>
                  <a:schemeClr val="bg2">
                    <a:lumMod val="25000"/>
                  </a:schemeClr>
                </a:solidFill>
                <a:latin typeface="华文中宋" panose="02010600040101010101" pitchFamily="2" charset="-122"/>
                <a:ea typeface="华文中宋" panose="02010600040101010101" pitchFamily="2" charset="-122"/>
              </a:rPr>
              <a:t>印</a:t>
            </a:r>
            <a:endParaRPr lang="en-US" altLang="zh-CN" sz="8800" dirty="0">
              <a:solidFill>
                <a:schemeClr val="bg2">
                  <a:lumMod val="25000"/>
                </a:schemeClr>
              </a:solidFill>
              <a:latin typeface="华文中宋" panose="02010600040101010101" pitchFamily="2" charset="-122"/>
              <a:ea typeface="华文中宋" panose="02010600040101010101" pitchFamily="2" charset="-122"/>
            </a:endParaRPr>
          </a:p>
        </p:txBody>
      </p:sp>
      <p:sp>
        <p:nvSpPr>
          <p:cNvPr id="7" name="文本框 6"/>
          <p:cNvSpPr txBox="1"/>
          <p:nvPr/>
        </p:nvSpPr>
        <p:spPr>
          <a:xfrm>
            <a:off x="9003488" y="2155906"/>
            <a:ext cx="615553" cy="1169391"/>
          </a:xfrm>
          <a:prstGeom prst="rect">
            <a:avLst/>
          </a:prstGeom>
          <a:noFill/>
        </p:spPr>
        <p:txBody>
          <a:bodyPr vert="eaVert" wrap="square" rtlCol="0">
            <a:spAutoFit/>
          </a:bodyPr>
          <a:lstStyle/>
          <a:p>
            <a:pPr algn="dist"/>
            <a:r>
              <a:rPr lang="zh-CN" altLang="en-US" sz="2800" b="1" dirty="0">
                <a:solidFill>
                  <a:schemeClr val="accent2"/>
                </a:solidFill>
                <a:latin typeface="华文中宋" panose="02010600040101010101" pitchFamily="2" charset="-122"/>
                <a:ea typeface="华文中宋" panose="02010600040101010101" pitchFamily="2" charset="-122"/>
              </a:rPr>
              <a:t>九月</a:t>
            </a:r>
            <a:endParaRPr lang="zh-CN" altLang="en-US" sz="2800" b="1" dirty="0">
              <a:solidFill>
                <a:schemeClr val="accent2"/>
              </a:solidFill>
              <a:latin typeface="华文中宋" panose="02010600040101010101" pitchFamily="2" charset="-122"/>
              <a:ea typeface="华文中宋" panose="02010600040101010101" pitchFamily="2" charset="-122"/>
            </a:endParaRPr>
          </a:p>
        </p:txBody>
      </p:sp>
      <p:sp>
        <p:nvSpPr>
          <p:cNvPr id="8" name="文本框 7"/>
          <p:cNvSpPr txBox="1"/>
          <p:nvPr/>
        </p:nvSpPr>
        <p:spPr>
          <a:xfrm>
            <a:off x="9550624" y="2271344"/>
            <a:ext cx="400110" cy="2099116"/>
          </a:xfrm>
          <a:prstGeom prst="rect">
            <a:avLst/>
          </a:prstGeom>
          <a:noFill/>
        </p:spPr>
        <p:txBody>
          <a:bodyPr vert="eaVert" wrap="square" rtlCol="0">
            <a:spAutoFit/>
          </a:bodyPr>
          <a:lstStyle/>
          <a:p>
            <a:pPr algn="dist"/>
            <a:r>
              <a:rPr lang="en-US" altLang="zh-CN" sz="1400" b="1" dirty="0">
                <a:solidFill>
                  <a:schemeClr val="accent2"/>
                </a:solidFill>
                <a:latin typeface="华文中宋" panose="02010600040101010101" pitchFamily="2" charset="-122"/>
                <a:ea typeface="华文中宋" panose="02010600040101010101" pitchFamily="2" charset="-122"/>
              </a:rPr>
              <a:t>AUTUMN WEATHER</a:t>
            </a:r>
            <a:endParaRPr lang="zh-CN" altLang="en-US" sz="1400" b="1" dirty="0">
              <a:solidFill>
                <a:schemeClr val="accent2"/>
              </a:solidFill>
              <a:latin typeface="华文中宋" panose="02010600040101010101" pitchFamily="2" charset="-122"/>
              <a:ea typeface="华文中宋" panose="02010600040101010101" pitchFamily="2" charset="-122"/>
            </a:endParaRPr>
          </a:p>
        </p:txBody>
      </p:sp>
      <p:cxnSp>
        <p:nvCxnSpPr>
          <p:cNvPr id="15" name="直接连接符 14"/>
          <p:cNvCxnSpPr/>
          <p:nvPr/>
        </p:nvCxnSpPr>
        <p:spPr>
          <a:xfrm flipV="1">
            <a:off x="9917371" y="1111259"/>
            <a:ext cx="687316" cy="683755"/>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9984975" y="1499912"/>
            <a:ext cx="619712" cy="616502"/>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flipH="1">
            <a:off x="9917371" y="2102125"/>
            <a:ext cx="85464" cy="8546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华文中宋" panose="02010600040101010101" pitchFamily="2" charset="-122"/>
              <a:ea typeface="华文中宋" panose="02010600040101010101" pitchFamily="2" charset="-122"/>
            </a:endParaRPr>
          </a:p>
        </p:txBody>
      </p:sp>
      <p:sp>
        <p:nvSpPr>
          <p:cNvPr id="20" name="文本框 19"/>
          <p:cNvSpPr txBox="1"/>
          <p:nvPr/>
        </p:nvSpPr>
        <p:spPr>
          <a:xfrm>
            <a:off x="8486863" y="4158592"/>
            <a:ext cx="1317990" cy="1446550"/>
          </a:xfrm>
          <a:prstGeom prst="rect">
            <a:avLst/>
          </a:prstGeom>
          <a:noFill/>
        </p:spPr>
        <p:txBody>
          <a:bodyPr wrap="none" rtlCol="0">
            <a:spAutoFit/>
          </a:bodyPr>
          <a:lstStyle/>
          <a:p>
            <a:r>
              <a:rPr lang="zh-CN" altLang="en-US" sz="8800" dirty="0">
                <a:solidFill>
                  <a:schemeClr val="bg2">
                    <a:lumMod val="25000"/>
                  </a:schemeClr>
                </a:solidFill>
                <a:latin typeface="华文中宋" panose="02010600040101010101" pitchFamily="2" charset="-122"/>
                <a:ea typeface="华文中宋" panose="02010600040101010101" pitchFamily="2" charset="-122"/>
              </a:rPr>
              <a:t>象</a:t>
            </a:r>
            <a:endParaRPr lang="en-US" altLang="zh-CN" sz="8800" dirty="0">
              <a:solidFill>
                <a:schemeClr val="bg2">
                  <a:lumMod val="25000"/>
                </a:schemeClr>
              </a:solidFill>
              <a:latin typeface="华文中宋" panose="02010600040101010101" pitchFamily="2" charset="-122"/>
              <a:ea typeface="华文中宋" panose="02010600040101010101" pitchFamily="2" charset="-122"/>
            </a:endParaRPr>
          </a:p>
        </p:txBody>
      </p:sp>
      <p:sp>
        <p:nvSpPr>
          <p:cNvPr id="21" name="文本框 20"/>
          <p:cNvSpPr txBox="1"/>
          <p:nvPr/>
        </p:nvSpPr>
        <p:spPr>
          <a:xfrm>
            <a:off x="7922606" y="3382447"/>
            <a:ext cx="627864" cy="2461141"/>
          </a:xfrm>
          <a:prstGeom prst="rect">
            <a:avLst/>
          </a:prstGeom>
          <a:noFill/>
          <a:ln>
            <a:solidFill>
              <a:schemeClr val="bg2">
                <a:lumMod val="25000"/>
              </a:schemeClr>
            </a:solidFill>
          </a:ln>
        </p:spPr>
        <p:txBody>
          <a:bodyPr vert="eaVert" wrap="square" rtlCol="0">
            <a:spAutoFit/>
          </a:bodyPr>
          <a:lstStyle/>
          <a:p>
            <a:pPr algn="ctr">
              <a:lnSpc>
                <a:spcPct val="120000"/>
              </a:lnSpc>
            </a:pPr>
            <a:r>
              <a:rPr lang="zh-CN" altLang="en-US" sz="1200" spc="300" dirty="0">
                <a:solidFill>
                  <a:schemeClr val="bg2">
                    <a:lumMod val="25000"/>
                  </a:schemeClr>
                </a:solidFill>
              </a:rPr>
              <a:t>停车坐爱枫林晚，霜叶红于二月花。</a:t>
            </a:r>
            <a:r>
              <a:rPr lang="en-US" altLang="zh-CN" sz="1200" spc="300" dirty="0">
                <a:solidFill>
                  <a:schemeClr val="bg2">
                    <a:lumMod val="25000"/>
                  </a:schemeClr>
                </a:solidFill>
              </a:rPr>
              <a:t>——</a:t>
            </a:r>
            <a:r>
              <a:rPr lang="zh-CN" altLang="en-US" sz="1200" spc="300" dirty="0">
                <a:solidFill>
                  <a:schemeClr val="bg2">
                    <a:lumMod val="25000"/>
                  </a:schemeClr>
                </a:solidFill>
              </a:rPr>
              <a:t>杜牧</a:t>
            </a:r>
            <a:r>
              <a:rPr lang="en-US" altLang="zh-CN" sz="1200" spc="300" dirty="0">
                <a:solidFill>
                  <a:schemeClr val="bg2">
                    <a:lumMod val="25000"/>
                  </a:schemeClr>
                </a:solidFill>
              </a:rPr>
              <a:t>《</a:t>
            </a:r>
            <a:r>
              <a:rPr lang="zh-CN" altLang="en-US" sz="1200" spc="300" dirty="0">
                <a:solidFill>
                  <a:schemeClr val="bg2">
                    <a:lumMod val="25000"/>
                  </a:schemeClr>
                </a:solidFill>
              </a:rPr>
              <a:t>山行</a:t>
            </a:r>
            <a:r>
              <a:rPr lang="en-US" altLang="zh-CN" sz="1200" spc="300" dirty="0">
                <a:solidFill>
                  <a:schemeClr val="bg2">
                    <a:lumMod val="25000"/>
                  </a:schemeClr>
                </a:solidFill>
              </a:rPr>
              <a:t>》</a:t>
            </a:r>
            <a:endParaRPr lang="zh-CN" altLang="en-US" sz="1200" spc="300" dirty="0">
              <a:solidFill>
                <a:schemeClr val="bg2">
                  <a:lumMod val="25000"/>
                </a:schemeClr>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6896</Words>
  <Application>WPS 演示</Application>
  <PresentationFormat>宽屏</PresentationFormat>
  <Paragraphs>289</Paragraphs>
  <Slides>20</Slides>
  <Notes>0</Notes>
  <HiddenSlides>3</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华文中宋</vt:lpstr>
      <vt:lpstr>Calibri</vt:lpstr>
      <vt:lpstr>微软雅黑</vt:lpstr>
      <vt:lpstr>Arial</vt:lpstr>
      <vt:lpstr>微软雅黑 Light</vt:lpstr>
      <vt:lpstr>Arial Unicode MS</vt:lpstr>
      <vt:lpstr>Microsoft JhengHei</vt:lpstr>
      <vt:lpstr>Wingdings 2</vt:lpstr>
      <vt:lpstr>黑体</vt:lpstr>
      <vt:lpstr>Office 主题​​</vt:lpstr>
      <vt:lpstr>PowerPoint 演示文稿</vt:lpstr>
      <vt:lpstr>PowerPoint 演示文稿</vt:lpstr>
      <vt:lpstr>添加标题文字</vt:lpstr>
      <vt:lpstr>添加标题文字</vt:lpstr>
      <vt:lpstr>添加标题文字</vt:lpstr>
      <vt:lpstr>添加标题文字</vt:lpstr>
      <vt:lpstr>添加标题文字</vt:lpstr>
      <vt:lpstr>一叶知秋</vt:lpstr>
      <vt:lpstr>添加标题文字</vt:lpstr>
      <vt:lpstr>添加标题文字</vt:lpstr>
      <vt:lpstr>添加标题文字</vt:lpstr>
      <vt:lpstr>添加标题文字</vt:lpstr>
      <vt:lpstr>PowerPoint 演示文稿</vt:lpstr>
      <vt:lpstr>一叶知秋</vt:lpstr>
      <vt:lpstr>添加标题文字</vt:lpstr>
      <vt:lpstr>添加标题文字</vt:lpstr>
      <vt:lpstr>添加标题文字</vt:lpstr>
      <vt:lpstr>添加标题文字</vt:lpstr>
      <vt:lpstr>添加标题文字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admin</cp:lastModifiedBy>
  <cp:revision>33</cp:revision>
  <dcterms:created xsi:type="dcterms:W3CDTF">2018-07-10T07:19:00Z</dcterms:created>
  <dcterms:modified xsi:type="dcterms:W3CDTF">2018-09-27T10:24:48Z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