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8" r:id="rId4"/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937D"/>
    <a:srgbClr val="F2F1EF"/>
    <a:srgbClr val="96BAAA"/>
    <a:srgbClr val="963F68"/>
    <a:srgbClr val="E2AC28"/>
    <a:srgbClr val="53574A"/>
    <a:srgbClr val="A9CCC5"/>
    <a:srgbClr val="837667"/>
    <a:srgbClr val="F6E6CA"/>
    <a:srgbClr val="47C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23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98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84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8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26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96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422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54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21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77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89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01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4B7A9505-0369-4299-9266-041849968A35}"/>
              </a:ext>
            </a:extLst>
          </p:cNvPr>
          <p:cNvSpPr txBox="1"/>
          <p:nvPr/>
        </p:nvSpPr>
        <p:spPr>
          <a:xfrm>
            <a:off x="2412861" y="5130472"/>
            <a:ext cx="203227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b="1" spc="300" dirty="0">
                <a:solidFill>
                  <a:srgbClr val="68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周小叨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E674A1E-D416-4DCD-BC8F-CD51F5003E7B}"/>
              </a:ext>
            </a:extLst>
          </p:cNvPr>
          <p:cNvSpPr txBox="1"/>
          <p:nvPr/>
        </p:nvSpPr>
        <p:spPr>
          <a:xfrm>
            <a:off x="2069084" y="5903952"/>
            <a:ext cx="2719832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ZHOUXIAODAO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E1F21B2-0AC3-46F7-A862-C0372140832B}"/>
              </a:ext>
            </a:extLst>
          </p:cNvPr>
          <p:cNvGrpSpPr/>
          <p:nvPr/>
        </p:nvGrpSpPr>
        <p:grpSpPr>
          <a:xfrm>
            <a:off x="2075907" y="6550918"/>
            <a:ext cx="2644953" cy="1332050"/>
            <a:chOff x="2097332" y="6459478"/>
            <a:chExt cx="2644953" cy="1332050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82D6CA6B-9D31-411B-B481-F44EB5FC60E3}"/>
                </a:ext>
              </a:extLst>
            </p:cNvPr>
            <p:cNvGrpSpPr/>
            <p:nvPr/>
          </p:nvGrpSpPr>
          <p:grpSpPr>
            <a:xfrm>
              <a:off x="2097332" y="6466691"/>
              <a:ext cx="360000" cy="360000"/>
              <a:chOff x="900030" y="6337160"/>
              <a:chExt cx="360000" cy="360000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8E41084-5D17-4E65-BA5F-8DE6E2AB2D72}"/>
                  </a:ext>
                </a:extLst>
              </p:cNvPr>
              <p:cNvSpPr/>
              <p:nvPr/>
            </p:nvSpPr>
            <p:spPr>
              <a:xfrm>
                <a:off x="900030" y="6337160"/>
                <a:ext cx="360000" cy="360000"/>
              </a:xfrm>
              <a:prstGeom prst="ellipse">
                <a:avLst/>
              </a:prstGeom>
              <a:solidFill>
                <a:srgbClr val="96B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lephone-call_74451">
                <a:extLst>
                  <a:ext uri="{FF2B5EF4-FFF2-40B4-BE49-F238E27FC236}">
                    <a16:creationId xmlns:a16="http://schemas.microsoft.com/office/drawing/2014/main" id="{BAB4D7C0-5C1B-482B-8700-953B1293C89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84059" y="6405372"/>
                <a:ext cx="191941" cy="218482"/>
              </a:xfrm>
              <a:custGeom>
                <a:avLst/>
                <a:gdLst>
                  <a:gd name="T0" fmla="*/ 3295 w 3369"/>
                  <a:gd name="T1" fmla="*/ 3138 h 3840"/>
                  <a:gd name="T2" fmla="*/ 2771 w 3369"/>
                  <a:gd name="T3" fmla="*/ 2472 h 3840"/>
                  <a:gd name="T4" fmla="*/ 2469 w 3369"/>
                  <a:gd name="T5" fmla="*/ 2437 h 3840"/>
                  <a:gd name="T6" fmla="*/ 2267 w 3369"/>
                  <a:gd name="T7" fmla="*/ 2596 h 3840"/>
                  <a:gd name="T8" fmla="*/ 1368 w 3369"/>
                  <a:gd name="T9" fmla="*/ 2197 h 3840"/>
                  <a:gd name="T10" fmla="*/ 1184 w 3369"/>
                  <a:gd name="T11" fmla="*/ 1236 h 3840"/>
                  <a:gd name="T12" fmla="*/ 1386 w 3369"/>
                  <a:gd name="T13" fmla="*/ 1076 h 3840"/>
                  <a:gd name="T14" fmla="*/ 1422 w 3369"/>
                  <a:gd name="T15" fmla="*/ 775 h 3840"/>
                  <a:gd name="T16" fmla="*/ 897 w 3369"/>
                  <a:gd name="T17" fmla="*/ 109 h 3840"/>
                  <a:gd name="T18" fmla="*/ 595 w 3369"/>
                  <a:gd name="T19" fmla="*/ 73 h 3840"/>
                  <a:gd name="T20" fmla="*/ 388 w 3369"/>
                  <a:gd name="T21" fmla="*/ 237 h 3840"/>
                  <a:gd name="T22" fmla="*/ 97 w 3369"/>
                  <a:gd name="T23" fmla="*/ 1370 h 3840"/>
                  <a:gd name="T24" fmla="*/ 744 w 3369"/>
                  <a:gd name="T25" fmla="*/ 2689 h 3840"/>
                  <a:gd name="T26" fmla="*/ 1877 w 3369"/>
                  <a:gd name="T27" fmla="*/ 3626 h 3840"/>
                  <a:gd name="T28" fmla="*/ 3056 w 3369"/>
                  <a:gd name="T29" fmla="*/ 3600 h 3840"/>
                  <a:gd name="T30" fmla="*/ 3057 w 3369"/>
                  <a:gd name="T31" fmla="*/ 3599 h 3840"/>
                  <a:gd name="T32" fmla="*/ 3260 w 3369"/>
                  <a:gd name="T33" fmla="*/ 3440 h 3840"/>
                  <a:gd name="T34" fmla="*/ 3295 w 3369"/>
                  <a:gd name="T35" fmla="*/ 3138 h 3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69" h="3840">
                    <a:moveTo>
                      <a:pt x="3295" y="3138"/>
                    </a:moveTo>
                    <a:lnTo>
                      <a:pt x="2771" y="2472"/>
                    </a:lnTo>
                    <a:cubicBezTo>
                      <a:pt x="2697" y="2379"/>
                      <a:pt x="2562" y="2363"/>
                      <a:pt x="2469" y="2437"/>
                    </a:cubicBezTo>
                    <a:lnTo>
                      <a:pt x="2267" y="2596"/>
                    </a:lnTo>
                    <a:cubicBezTo>
                      <a:pt x="2173" y="2669"/>
                      <a:pt x="1774" y="2712"/>
                      <a:pt x="1368" y="2197"/>
                    </a:cubicBezTo>
                    <a:cubicBezTo>
                      <a:pt x="963" y="1683"/>
                      <a:pt x="1091" y="1309"/>
                      <a:pt x="1184" y="1236"/>
                    </a:cubicBezTo>
                    <a:lnTo>
                      <a:pt x="1386" y="1076"/>
                    </a:lnTo>
                    <a:cubicBezTo>
                      <a:pt x="1479" y="1003"/>
                      <a:pt x="1495" y="868"/>
                      <a:pt x="1422" y="775"/>
                    </a:cubicBezTo>
                    <a:lnTo>
                      <a:pt x="897" y="109"/>
                    </a:lnTo>
                    <a:cubicBezTo>
                      <a:pt x="824" y="16"/>
                      <a:pt x="689" y="0"/>
                      <a:pt x="595" y="73"/>
                    </a:cubicBezTo>
                    <a:cubicBezTo>
                      <a:pt x="595" y="73"/>
                      <a:pt x="389" y="236"/>
                      <a:pt x="388" y="237"/>
                    </a:cubicBezTo>
                    <a:cubicBezTo>
                      <a:pt x="103" y="472"/>
                      <a:pt x="0" y="873"/>
                      <a:pt x="97" y="1370"/>
                    </a:cubicBezTo>
                    <a:cubicBezTo>
                      <a:pt x="182" y="1798"/>
                      <a:pt x="412" y="2267"/>
                      <a:pt x="744" y="2689"/>
                    </a:cubicBezTo>
                    <a:cubicBezTo>
                      <a:pt x="1077" y="3111"/>
                      <a:pt x="1479" y="3444"/>
                      <a:pt x="1877" y="3626"/>
                    </a:cubicBezTo>
                    <a:cubicBezTo>
                      <a:pt x="2342" y="3840"/>
                      <a:pt x="2761" y="3831"/>
                      <a:pt x="3056" y="3600"/>
                    </a:cubicBezTo>
                    <a:cubicBezTo>
                      <a:pt x="3056" y="3600"/>
                      <a:pt x="3057" y="3599"/>
                      <a:pt x="3057" y="3599"/>
                    </a:cubicBezTo>
                    <a:lnTo>
                      <a:pt x="3260" y="3440"/>
                    </a:lnTo>
                    <a:cubicBezTo>
                      <a:pt x="3353" y="3366"/>
                      <a:pt x="3369" y="3231"/>
                      <a:pt x="3295" y="31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2F9F7C1-8296-43A5-92E4-4E59B4CA5CE7}"/>
                </a:ext>
              </a:extLst>
            </p:cNvPr>
            <p:cNvSpPr txBox="1"/>
            <p:nvPr/>
          </p:nvSpPr>
          <p:spPr>
            <a:xfrm>
              <a:off x="2541361" y="6459478"/>
              <a:ext cx="1471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13112349876</a:t>
              </a:r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D9BB9213-87DE-48FC-8E85-3D1373BBDCCE}"/>
                </a:ext>
              </a:extLst>
            </p:cNvPr>
            <p:cNvGrpSpPr/>
            <p:nvPr/>
          </p:nvGrpSpPr>
          <p:grpSpPr>
            <a:xfrm>
              <a:off x="2097332" y="6948050"/>
              <a:ext cx="360000" cy="360000"/>
              <a:chOff x="900030" y="6337160"/>
              <a:chExt cx="360000" cy="360000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8EAB41D2-159B-4401-97AF-8AA15F484DAE}"/>
                  </a:ext>
                </a:extLst>
              </p:cNvPr>
              <p:cNvSpPr/>
              <p:nvPr/>
            </p:nvSpPr>
            <p:spPr>
              <a:xfrm>
                <a:off x="900030" y="6337160"/>
                <a:ext cx="360000" cy="360000"/>
              </a:xfrm>
              <a:prstGeom prst="ellipse">
                <a:avLst/>
              </a:prstGeom>
              <a:solidFill>
                <a:srgbClr val="96B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4" name="telephone-call_74451">
                <a:extLst>
                  <a:ext uri="{FF2B5EF4-FFF2-40B4-BE49-F238E27FC236}">
                    <a16:creationId xmlns:a16="http://schemas.microsoft.com/office/drawing/2014/main" id="{DFCB80D6-EAD8-4070-8AD3-B6B239CBB7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70788" y="6438736"/>
                <a:ext cx="218482" cy="151752"/>
              </a:xfrm>
              <a:custGeom>
                <a:avLst/>
                <a:gdLst>
                  <a:gd name="connsiteX0" fmla="*/ 243087 w 607639"/>
                  <a:gd name="connsiteY0" fmla="*/ 237171 h 422052"/>
                  <a:gd name="connsiteX1" fmla="*/ 303784 w 607639"/>
                  <a:gd name="connsiteY1" fmla="*/ 289969 h 422052"/>
                  <a:gd name="connsiteX2" fmla="*/ 364570 w 607639"/>
                  <a:gd name="connsiteY2" fmla="*/ 237171 h 422052"/>
                  <a:gd name="connsiteX3" fmla="*/ 577366 w 607639"/>
                  <a:gd name="connsiteY3" fmla="*/ 422052 h 422052"/>
                  <a:gd name="connsiteX4" fmla="*/ 30202 w 607639"/>
                  <a:gd name="connsiteY4" fmla="*/ 422052 h 422052"/>
                  <a:gd name="connsiteX5" fmla="*/ 0 w 607639"/>
                  <a:gd name="connsiteY5" fmla="*/ 26180 h 422052"/>
                  <a:gd name="connsiteX6" fmla="*/ 212825 w 607639"/>
                  <a:gd name="connsiteY6" fmla="*/ 210947 h 422052"/>
                  <a:gd name="connsiteX7" fmla="*/ 0 w 607639"/>
                  <a:gd name="connsiteY7" fmla="*/ 395802 h 422052"/>
                  <a:gd name="connsiteX8" fmla="*/ 607639 w 607639"/>
                  <a:gd name="connsiteY8" fmla="*/ 26180 h 422052"/>
                  <a:gd name="connsiteX9" fmla="*/ 607639 w 607639"/>
                  <a:gd name="connsiteY9" fmla="*/ 395802 h 422052"/>
                  <a:gd name="connsiteX10" fmla="*/ 394743 w 607639"/>
                  <a:gd name="connsiteY10" fmla="*/ 210947 h 422052"/>
                  <a:gd name="connsiteX11" fmla="*/ 30202 w 607639"/>
                  <a:gd name="connsiteY11" fmla="*/ 0 h 422052"/>
                  <a:gd name="connsiteX12" fmla="*/ 577366 w 607639"/>
                  <a:gd name="connsiteY12" fmla="*/ 0 h 422052"/>
                  <a:gd name="connsiteX13" fmla="*/ 364570 w 607639"/>
                  <a:gd name="connsiteY13" fmla="*/ 184740 h 422052"/>
                  <a:gd name="connsiteX14" fmla="*/ 362612 w 607639"/>
                  <a:gd name="connsiteY14" fmla="*/ 183052 h 422052"/>
                  <a:gd name="connsiteX15" fmla="*/ 350508 w 607639"/>
                  <a:gd name="connsiteY15" fmla="*/ 197003 h 422052"/>
                  <a:gd name="connsiteX16" fmla="*/ 303784 w 607639"/>
                  <a:gd name="connsiteY16" fmla="*/ 237523 h 422052"/>
                  <a:gd name="connsiteX17" fmla="*/ 257060 w 607639"/>
                  <a:gd name="connsiteY17" fmla="*/ 197003 h 422052"/>
                  <a:gd name="connsiteX18" fmla="*/ 245045 w 607639"/>
                  <a:gd name="connsiteY18" fmla="*/ 183052 h 422052"/>
                  <a:gd name="connsiteX19" fmla="*/ 243087 w 607639"/>
                  <a:gd name="connsiteY19" fmla="*/ 184740 h 42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07639" h="422052">
                    <a:moveTo>
                      <a:pt x="243087" y="237171"/>
                    </a:moveTo>
                    <a:lnTo>
                      <a:pt x="303784" y="289969"/>
                    </a:lnTo>
                    <a:lnTo>
                      <a:pt x="364570" y="237171"/>
                    </a:lnTo>
                    <a:lnTo>
                      <a:pt x="577366" y="422052"/>
                    </a:lnTo>
                    <a:lnTo>
                      <a:pt x="30202" y="422052"/>
                    </a:lnTo>
                    <a:close/>
                    <a:moveTo>
                      <a:pt x="0" y="26180"/>
                    </a:moveTo>
                    <a:lnTo>
                      <a:pt x="212825" y="210947"/>
                    </a:lnTo>
                    <a:lnTo>
                      <a:pt x="0" y="395802"/>
                    </a:lnTo>
                    <a:close/>
                    <a:moveTo>
                      <a:pt x="607639" y="26180"/>
                    </a:moveTo>
                    <a:lnTo>
                      <a:pt x="607639" y="395802"/>
                    </a:lnTo>
                    <a:lnTo>
                      <a:pt x="394743" y="210947"/>
                    </a:lnTo>
                    <a:close/>
                    <a:moveTo>
                      <a:pt x="30202" y="0"/>
                    </a:moveTo>
                    <a:lnTo>
                      <a:pt x="577366" y="0"/>
                    </a:lnTo>
                    <a:lnTo>
                      <a:pt x="364570" y="184740"/>
                    </a:lnTo>
                    <a:lnTo>
                      <a:pt x="362612" y="183052"/>
                    </a:lnTo>
                    <a:lnTo>
                      <a:pt x="350508" y="197003"/>
                    </a:lnTo>
                    <a:lnTo>
                      <a:pt x="303784" y="237523"/>
                    </a:lnTo>
                    <a:lnTo>
                      <a:pt x="257060" y="197003"/>
                    </a:lnTo>
                    <a:lnTo>
                      <a:pt x="245045" y="183052"/>
                    </a:lnTo>
                    <a:lnTo>
                      <a:pt x="243087" y="1847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1A4A39-A2A7-47EC-9FE1-1CF289860A48}"/>
                </a:ext>
              </a:extLst>
            </p:cNvPr>
            <p:cNvSpPr txBox="1"/>
            <p:nvPr/>
          </p:nvSpPr>
          <p:spPr>
            <a:xfrm>
              <a:off x="2541361" y="6940837"/>
              <a:ext cx="2200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123498768@qq.com </a:t>
              </a:r>
              <a:endParaRPr lang="zh-CN" alt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70F6A68C-DA07-4870-BF2A-D82E2B9E8FF7}"/>
                </a:ext>
              </a:extLst>
            </p:cNvPr>
            <p:cNvGrpSpPr/>
            <p:nvPr/>
          </p:nvGrpSpPr>
          <p:grpSpPr>
            <a:xfrm>
              <a:off x="2097332" y="7429409"/>
              <a:ext cx="360000" cy="360000"/>
              <a:chOff x="900030" y="6337160"/>
              <a:chExt cx="360000" cy="360000"/>
            </a:xfrm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098A6E58-6EC4-42AC-A306-417D1BD4EF4E}"/>
                  </a:ext>
                </a:extLst>
              </p:cNvPr>
              <p:cNvSpPr/>
              <p:nvPr/>
            </p:nvSpPr>
            <p:spPr>
              <a:xfrm>
                <a:off x="900030" y="6337160"/>
                <a:ext cx="360000" cy="360000"/>
              </a:xfrm>
              <a:prstGeom prst="ellipse">
                <a:avLst/>
              </a:prstGeom>
              <a:solidFill>
                <a:srgbClr val="96B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1" name="telephone-call_74451">
                <a:extLst>
                  <a:ext uri="{FF2B5EF4-FFF2-40B4-BE49-F238E27FC236}">
                    <a16:creationId xmlns:a16="http://schemas.microsoft.com/office/drawing/2014/main" id="{EF97AC3B-95FA-42E8-8109-1D11F5B9B9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70788" y="6405533"/>
                <a:ext cx="218481" cy="218157"/>
              </a:xfrm>
              <a:custGeom>
                <a:avLst/>
                <a:gdLst>
                  <a:gd name="T0" fmla="*/ 2078 w 5401"/>
                  <a:gd name="T1" fmla="*/ 4156 h 5401"/>
                  <a:gd name="T2" fmla="*/ 2959 w 5401"/>
                  <a:gd name="T3" fmla="*/ 3957 h 5401"/>
                  <a:gd name="T4" fmla="*/ 4127 w 5401"/>
                  <a:gd name="T5" fmla="*/ 5126 h 5401"/>
                  <a:gd name="T6" fmla="*/ 5125 w 5401"/>
                  <a:gd name="T7" fmla="*/ 5126 h 5401"/>
                  <a:gd name="T8" fmla="*/ 5125 w 5401"/>
                  <a:gd name="T9" fmla="*/ 4127 h 5401"/>
                  <a:gd name="T10" fmla="*/ 3958 w 5401"/>
                  <a:gd name="T11" fmla="*/ 2959 h 5401"/>
                  <a:gd name="T12" fmla="*/ 4156 w 5401"/>
                  <a:gd name="T13" fmla="*/ 2078 h 5401"/>
                  <a:gd name="T14" fmla="*/ 2078 w 5401"/>
                  <a:gd name="T15" fmla="*/ 0 h 5401"/>
                  <a:gd name="T16" fmla="*/ 0 w 5401"/>
                  <a:gd name="T17" fmla="*/ 2078 h 5401"/>
                  <a:gd name="T18" fmla="*/ 2078 w 5401"/>
                  <a:gd name="T19" fmla="*/ 4156 h 5401"/>
                  <a:gd name="T20" fmla="*/ 2078 w 5401"/>
                  <a:gd name="T21" fmla="*/ 606 h 5401"/>
                  <a:gd name="T22" fmla="*/ 3551 w 5401"/>
                  <a:gd name="T23" fmla="*/ 2078 h 5401"/>
                  <a:gd name="T24" fmla="*/ 2078 w 5401"/>
                  <a:gd name="T25" fmla="*/ 3551 h 5401"/>
                  <a:gd name="T26" fmla="*/ 606 w 5401"/>
                  <a:gd name="T27" fmla="*/ 2078 h 5401"/>
                  <a:gd name="T28" fmla="*/ 2078 w 5401"/>
                  <a:gd name="T29" fmla="*/ 606 h 5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01" h="5401">
                    <a:moveTo>
                      <a:pt x="2078" y="4156"/>
                    </a:moveTo>
                    <a:cubicBezTo>
                      <a:pt x="2393" y="4156"/>
                      <a:pt x="2691" y="4084"/>
                      <a:pt x="2959" y="3957"/>
                    </a:cubicBezTo>
                    <a:lnTo>
                      <a:pt x="4127" y="5126"/>
                    </a:lnTo>
                    <a:cubicBezTo>
                      <a:pt x="4403" y="5401"/>
                      <a:pt x="4850" y="5401"/>
                      <a:pt x="5125" y="5126"/>
                    </a:cubicBezTo>
                    <a:cubicBezTo>
                      <a:pt x="5401" y="4850"/>
                      <a:pt x="5401" y="4403"/>
                      <a:pt x="5125" y="4127"/>
                    </a:cubicBezTo>
                    <a:lnTo>
                      <a:pt x="3958" y="2959"/>
                    </a:lnTo>
                    <a:cubicBezTo>
                      <a:pt x="4084" y="2691"/>
                      <a:pt x="4156" y="2393"/>
                      <a:pt x="4156" y="2078"/>
                    </a:cubicBezTo>
                    <a:cubicBezTo>
                      <a:pt x="4156" y="932"/>
                      <a:pt x="3224" y="0"/>
                      <a:pt x="2078" y="0"/>
                    </a:cubicBezTo>
                    <a:cubicBezTo>
                      <a:pt x="933" y="0"/>
                      <a:pt x="0" y="932"/>
                      <a:pt x="0" y="2078"/>
                    </a:cubicBezTo>
                    <a:cubicBezTo>
                      <a:pt x="0" y="3224"/>
                      <a:pt x="933" y="4156"/>
                      <a:pt x="2078" y="4156"/>
                    </a:cubicBezTo>
                    <a:close/>
                    <a:moveTo>
                      <a:pt x="2078" y="606"/>
                    </a:moveTo>
                    <a:cubicBezTo>
                      <a:pt x="2890" y="606"/>
                      <a:pt x="3551" y="1266"/>
                      <a:pt x="3551" y="2078"/>
                    </a:cubicBezTo>
                    <a:cubicBezTo>
                      <a:pt x="3551" y="2891"/>
                      <a:pt x="2890" y="3551"/>
                      <a:pt x="2078" y="3551"/>
                    </a:cubicBezTo>
                    <a:cubicBezTo>
                      <a:pt x="1266" y="3551"/>
                      <a:pt x="606" y="2891"/>
                      <a:pt x="606" y="2078"/>
                    </a:cubicBezTo>
                    <a:cubicBezTo>
                      <a:pt x="606" y="1266"/>
                      <a:pt x="1266" y="606"/>
                      <a:pt x="2078" y="60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281F962-BA94-4BCF-A1E2-56F8AAB74CAB}"/>
                </a:ext>
              </a:extLst>
            </p:cNvPr>
            <p:cNvSpPr txBox="1"/>
            <p:nvPr/>
          </p:nvSpPr>
          <p:spPr>
            <a:xfrm>
              <a:off x="2541361" y="7422196"/>
              <a:ext cx="17860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求职意向：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48DD7357-E7D0-4F45-98BC-8C49BEFC5F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5" r="23975" b="7467"/>
          <a:stretch/>
        </p:blipFill>
        <p:spPr>
          <a:xfrm>
            <a:off x="2516942" y="1613109"/>
            <a:ext cx="1824116" cy="1824116"/>
          </a:xfrm>
          <a:prstGeom prst="ellipse">
            <a:avLst/>
          </a:prstGeom>
          <a:ln w="38100">
            <a:solidFill>
              <a:srgbClr val="53574A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12900FF-2785-4010-B487-655C3820E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31" y="3437225"/>
            <a:ext cx="4464939" cy="164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80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9142EB8-E489-41F6-9531-8B72D69217B3}"/>
              </a:ext>
            </a:extLst>
          </p:cNvPr>
          <p:cNvSpPr/>
          <p:nvPr/>
        </p:nvSpPr>
        <p:spPr>
          <a:xfrm>
            <a:off x="365125" y="254000"/>
            <a:ext cx="6127750" cy="9398000"/>
          </a:xfrm>
          <a:prstGeom prst="rect">
            <a:avLst/>
          </a:prstGeom>
          <a:solidFill>
            <a:srgbClr val="F2F1E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E07E4B9D-04D2-4AA2-8E30-4B87E27E7A5F}"/>
              </a:ext>
            </a:extLst>
          </p:cNvPr>
          <p:cNvSpPr/>
          <p:nvPr/>
        </p:nvSpPr>
        <p:spPr>
          <a:xfrm>
            <a:off x="449580" y="342900"/>
            <a:ext cx="5958840" cy="922020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id="{399BBBE6-C070-4FF3-86F8-817C1C94483F}"/>
              </a:ext>
            </a:extLst>
          </p:cNvPr>
          <p:cNvCxnSpPr>
            <a:cxnSpLocks/>
            <a:stCxn id="118" idx="4"/>
            <a:endCxn id="124" idx="16"/>
          </p:cNvCxnSpPr>
          <p:nvPr/>
        </p:nvCxnSpPr>
        <p:spPr>
          <a:xfrm flipH="1">
            <a:off x="1064938" y="1793946"/>
            <a:ext cx="1552" cy="50601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5DF9BF03-86E0-44D0-A08F-E86B1DB1265A}"/>
              </a:ext>
            </a:extLst>
          </p:cNvPr>
          <p:cNvGrpSpPr/>
          <p:nvPr/>
        </p:nvGrpSpPr>
        <p:grpSpPr>
          <a:xfrm>
            <a:off x="4581376" y="535064"/>
            <a:ext cx="2726204" cy="723654"/>
            <a:chOff x="4905548" y="496745"/>
            <a:chExt cx="2726204" cy="723654"/>
          </a:xfrm>
        </p:grpSpPr>
        <p:sp>
          <p:nvSpPr>
            <p:cNvPr id="113" name="文本框 98">
              <a:extLst>
                <a:ext uri="{FF2B5EF4-FFF2-40B4-BE49-F238E27FC236}">
                  <a16:creationId xmlns:a16="http://schemas.microsoft.com/office/drawing/2014/main" id="{FD28862B-B550-47EB-81FB-D61978C30A64}"/>
                </a:ext>
              </a:extLst>
            </p:cNvPr>
            <p:cNvSpPr txBox="1"/>
            <p:nvPr/>
          </p:nvSpPr>
          <p:spPr>
            <a:xfrm>
              <a:off x="4905548" y="496745"/>
              <a:ext cx="21879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Impact" panose="020B0806030902050204" pitchFamily="34" charset="0"/>
                </a:rPr>
                <a:t>Nador</a:t>
              </a:r>
              <a:endPara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4" name="文本框 99">
              <a:extLst>
                <a:ext uri="{FF2B5EF4-FFF2-40B4-BE49-F238E27FC236}">
                  <a16:creationId xmlns:a16="http://schemas.microsoft.com/office/drawing/2014/main" id="{BB8986F9-8F5A-4287-8B72-A70CDB373CAE}"/>
                </a:ext>
              </a:extLst>
            </p:cNvPr>
            <p:cNvSpPr txBox="1"/>
            <p:nvPr/>
          </p:nvSpPr>
          <p:spPr>
            <a:xfrm>
              <a:off x="4905549" y="943400"/>
              <a:ext cx="272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/>
                <a:t>求职意向：</a:t>
              </a:r>
              <a:r>
                <a:rPr lang="en-US" altLang="zh-CN" sz="1200" b="1" dirty="0"/>
                <a:t>XXX</a:t>
              </a:r>
              <a:endParaRPr lang="zh-CN" altLang="en-US" sz="1200" b="1" dirty="0"/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A89FF3E4-D9BB-4743-BBA2-B16E1227BF5A}"/>
              </a:ext>
            </a:extLst>
          </p:cNvPr>
          <p:cNvGrpSpPr/>
          <p:nvPr/>
        </p:nvGrpSpPr>
        <p:grpSpPr>
          <a:xfrm>
            <a:off x="941202" y="1531006"/>
            <a:ext cx="1119418" cy="276999"/>
            <a:chOff x="2463170" y="2758408"/>
            <a:chExt cx="1119418" cy="276999"/>
          </a:xfrm>
        </p:grpSpPr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C9F27946-94A7-4CFE-AE62-43252BAD0B4C}"/>
                </a:ext>
              </a:extLst>
            </p:cNvPr>
            <p:cNvGrpSpPr/>
            <p:nvPr/>
          </p:nvGrpSpPr>
          <p:grpSpPr>
            <a:xfrm>
              <a:off x="2463170" y="2770773"/>
              <a:ext cx="250575" cy="250575"/>
              <a:chOff x="-2599049" y="2083339"/>
              <a:chExt cx="608455" cy="608455"/>
            </a:xfrm>
          </p:grpSpPr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A102D1C6-2195-45F8-987D-CB85879588A0}"/>
                  </a:ext>
                </a:extLst>
              </p:cNvPr>
              <p:cNvSpPr/>
              <p:nvPr/>
            </p:nvSpPr>
            <p:spPr>
              <a:xfrm>
                <a:off x="-2599049" y="2083339"/>
                <a:ext cx="608455" cy="608455"/>
              </a:xfrm>
              <a:prstGeom prst="ellipse">
                <a:avLst/>
              </a:prstGeom>
              <a:solidFill>
                <a:srgbClr val="6893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9" name="suitcase-outline_28391">
                <a:extLst>
                  <a:ext uri="{FF2B5EF4-FFF2-40B4-BE49-F238E27FC236}">
                    <a16:creationId xmlns:a16="http://schemas.microsoft.com/office/drawing/2014/main" id="{08B67341-09A5-4F74-BCBC-569F016D357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-2417972" y="2266262"/>
                <a:ext cx="246300" cy="242608"/>
              </a:xfrm>
              <a:custGeom>
                <a:avLst/>
                <a:gdLst>
                  <a:gd name="connsiteX0" fmla="*/ 0 w 602558"/>
                  <a:gd name="connsiteY0" fmla="*/ 324531 h 593526"/>
                  <a:gd name="connsiteX1" fmla="*/ 285089 w 602558"/>
                  <a:gd name="connsiteY1" fmla="*/ 324531 h 593526"/>
                  <a:gd name="connsiteX2" fmla="*/ 285089 w 602558"/>
                  <a:gd name="connsiteY2" fmla="*/ 353239 h 593526"/>
                  <a:gd name="connsiteX3" fmla="*/ 301392 w 602558"/>
                  <a:gd name="connsiteY3" fmla="*/ 369514 h 593526"/>
                  <a:gd name="connsiteX4" fmla="*/ 317470 w 602558"/>
                  <a:gd name="connsiteY4" fmla="*/ 353239 h 593526"/>
                  <a:gd name="connsiteX5" fmla="*/ 317470 w 602558"/>
                  <a:gd name="connsiteY5" fmla="*/ 324531 h 593526"/>
                  <a:gd name="connsiteX6" fmla="*/ 602558 w 602558"/>
                  <a:gd name="connsiteY6" fmla="*/ 324531 h 593526"/>
                  <a:gd name="connsiteX7" fmla="*/ 602558 w 602558"/>
                  <a:gd name="connsiteY7" fmla="*/ 593526 h 593526"/>
                  <a:gd name="connsiteX8" fmla="*/ 0 w 602558"/>
                  <a:gd name="connsiteY8" fmla="*/ 593300 h 593526"/>
                  <a:gd name="connsiteX9" fmla="*/ 602558 w 602558"/>
                  <a:gd name="connsiteY9" fmla="*/ 113187 h 593526"/>
                  <a:gd name="connsiteX10" fmla="*/ 602558 w 602558"/>
                  <a:gd name="connsiteY10" fmla="*/ 292212 h 593526"/>
                  <a:gd name="connsiteX11" fmla="*/ 301392 w 602558"/>
                  <a:gd name="connsiteY11" fmla="*/ 292212 h 593526"/>
                  <a:gd name="connsiteX12" fmla="*/ 0 w 602558"/>
                  <a:gd name="connsiteY12" fmla="*/ 292212 h 593526"/>
                  <a:gd name="connsiteX13" fmla="*/ 0 w 602558"/>
                  <a:gd name="connsiteY13" fmla="*/ 113413 h 593526"/>
                  <a:gd name="connsiteX14" fmla="*/ 188874 w 602558"/>
                  <a:gd name="connsiteY14" fmla="*/ 0 h 593526"/>
                  <a:gd name="connsiteX15" fmla="*/ 413684 w 602558"/>
                  <a:gd name="connsiteY15" fmla="*/ 0 h 593526"/>
                  <a:gd name="connsiteX16" fmla="*/ 440398 w 602558"/>
                  <a:gd name="connsiteY16" fmla="*/ 26429 h 593526"/>
                  <a:gd name="connsiteX17" fmla="*/ 440398 w 602558"/>
                  <a:gd name="connsiteY17" fmla="*/ 80868 h 593526"/>
                  <a:gd name="connsiteX18" fmla="*/ 162159 w 602558"/>
                  <a:gd name="connsiteY18" fmla="*/ 80868 h 593526"/>
                  <a:gd name="connsiteX19" fmla="*/ 162159 w 602558"/>
                  <a:gd name="connsiteY19" fmla="*/ 26429 h 593526"/>
                  <a:gd name="connsiteX20" fmla="*/ 188874 w 602558"/>
                  <a:gd name="connsiteY20" fmla="*/ 0 h 59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02558" h="593526">
                    <a:moveTo>
                      <a:pt x="0" y="324531"/>
                    </a:moveTo>
                    <a:lnTo>
                      <a:pt x="285089" y="324531"/>
                    </a:lnTo>
                    <a:lnTo>
                      <a:pt x="285089" y="353239"/>
                    </a:lnTo>
                    <a:cubicBezTo>
                      <a:pt x="285089" y="362281"/>
                      <a:pt x="292335" y="369514"/>
                      <a:pt x="301392" y="369514"/>
                    </a:cubicBezTo>
                    <a:cubicBezTo>
                      <a:pt x="310224" y="369514"/>
                      <a:pt x="317470" y="362281"/>
                      <a:pt x="317470" y="353239"/>
                    </a:cubicBezTo>
                    <a:lnTo>
                      <a:pt x="317470" y="324531"/>
                    </a:lnTo>
                    <a:lnTo>
                      <a:pt x="602558" y="324531"/>
                    </a:lnTo>
                    <a:lnTo>
                      <a:pt x="602558" y="593526"/>
                    </a:lnTo>
                    <a:lnTo>
                      <a:pt x="0" y="593300"/>
                    </a:lnTo>
                    <a:close/>
                    <a:moveTo>
                      <a:pt x="602558" y="113187"/>
                    </a:moveTo>
                    <a:lnTo>
                      <a:pt x="602558" y="292212"/>
                    </a:lnTo>
                    <a:lnTo>
                      <a:pt x="301392" y="292212"/>
                    </a:lnTo>
                    <a:lnTo>
                      <a:pt x="0" y="292212"/>
                    </a:lnTo>
                    <a:lnTo>
                      <a:pt x="0" y="113413"/>
                    </a:lnTo>
                    <a:close/>
                    <a:moveTo>
                      <a:pt x="188874" y="0"/>
                    </a:moveTo>
                    <a:lnTo>
                      <a:pt x="413684" y="0"/>
                    </a:lnTo>
                    <a:cubicBezTo>
                      <a:pt x="428399" y="0"/>
                      <a:pt x="440398" y="11746"/>
                      <a:pt x="440398" y="26429"/>
                    </a:cubicBezTo>
                    <a:lnTo>
                      <a:pt x="440398" y="80868"/>
                    </a:lnTo>
                    <a:lnTo>
                      <a:pt x="162159" y="80868"/>
                    </a:lnTo>
                    <a:lnTo>
                      <a:pt x="162159" y="26429"/>
                    </a:lnTo>
                    <a:cubicBezTo>
                      <a:pt x="162159" y="11746"/>
                      <a:pt x="174158" y="0"/>
                      <a:pt x="18887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26CA35AF-179A-4FD0-AAD7-348E34F95254}"/>
                </a:ext>
              </a:extLst>
            </p:cNvPr>
            <p:cNvSpPr/>
            <p:nvPr/>
          </p:nvSpPr>
          <p:spPr>
            <a:xfrm>
              <a:off x="2782369" y="2758408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工作经历</a:t>
              </a:r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B0A2671F-4902-4B84-AEC4-D84A1FEAF1F9}"/>
              </a:ext>
            </a:extLst>
          </p:cNvPr>
          <p:cNvGrpSpPr/>
          <p:nvPr/>
        </p:nvGrpSpPr>
        <p:grpSpPr>
          <a:xfrm>
            <a:off x="941201" y="6680605"/>
            <a:ext cx="1119419" cy="276999"/>
            <a:chOff x="2463169" y="4703101"/>
            <a:chExt cx="1119419" cy="276999"/>
          </a:xfrm>
        </p:grpSpPr>
        <p:grpSp>
          <p:nvGrpSpPr>
            <p:cNvPr id="121" name="组合 120">
              <a:extLst>
                <a:ext uri="{FF2B5EF4-FFF2-40B4-BE49-F238E27FC236}">
                  <a16:creationId xmlns:a16="http://schemas.microsoft.com/office/drawing/2014/main" id="{5F8F2CDA-8ED2-4463-8B89-AF151FAB2764}"/>
                </a:ext>
              </a:extLst>
            </p:cNvPr>
            <p:cNvGrpSpPr/>
            <p:nvPr/>
          </p:nvGrpSpPr>
          <p:grpSpPr>
            <a:xfrm>
              <a:off x="2463169" y="4713930"/>
              <a:ext cx="250575" cy="250575"/>
              <a:chOff x="-1631617" y="2083338"/>
              <a:chExt cx="608455" cy="608455"/>
            </a:xfrm>
          </p:grpSpPr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B5CA53AD-FFE2-4FCF-A6F0-B3C681D876B5}"/>
                  </a:ext>
                </a:extLst>
              </p:cNvPr>
              <p:cNvSpPr/>
              <p:nvPr/>
            </p:nvSpPr>
            <p:spPr>
              <a:xfrm>
                <a:off x="-1631617" y="2083338"/>
                <a:ext cx="608455" cy="608455"/>
              </a:xfrm>
              <a:prstGeom prst="ellipse">
                <a:avLst/>
              </a:prstGeom>
              <a:solidFill>
                <a:srgbClr val="6893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4" name="graduate-hat_59495">
                <a:extLst>
                  <a:ext uri="{FF2B5EF4-FFF2-40B4-BE49-F238E27FC236}">
                    <a16:creationId xmlns:a16="http://schemas.microsoft.com/office/drawing/2014/main" id="{7CED6E18-E461-4BBE-A6D3-56791469301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-1479813" y="2274154"/>
                <a:ext cx="304846" cy="226823"/>
              </a:xfrm>
              <a:custGeom>
                <a:avLst/>
                <a:gdLst>
                  <a:gd name="connsiteX0" fmla="*/ 10223 w 596651"/>
                  <a:gd name="connsiteY0" fmla="*/ 332075 h 443943"/>
                  <a:gd name="connsiteX1" fmla="*/ 57217 w 596651"/>
                  <a:gd name="connsiteY1" fmla="*/ 332075 h 443943"/>
                  <a:gd name="connsiteX2" fmla="*/ 67353 w 596651"/>
                  <a:gd name="connsiteY2" fmla="*/ 427370 h 443943"/>
                  <a:gd name="connsiteX3" fmla="*/ 63667 w 596651"/>
                  <a:gd name="connsiteY3" fmla="*/ 438879 h 443943"/>
                  <a:gd name="connsiteX4" fmla="*/ 52149 w 596651"/>
                  <a:gd name="connsiteY4" fmla="*/ 443943 h 443943"/>
                  <a:gd name="connsiteX5" fmla="*/ 15291 w 596651"/>
                  <a:gd name="connsiteY5" fmla="*/ 443943 h 443943"/>
                  <a:gd name="connsiteX6" fmla="*/ 4233 w 596651"/>
                  <a:gd name="connsiteY6" fmla="*/ 438879 h 443943"/>
                  <a:gd name="connsiteX7" fmla="*/ 87 w 596651"/>
                  <a:gd name="connsiteY7" fmla="*/ 427370 h 443943"/>
                  <a:gd name="connsiteX8" fmla="*/ 528865 w 596651"/>
                  <a:gd name="connsiteY8" fmla="*/ 191185 h 443943"/>
                  <a:gd name="connsiteX9" fmla="*/ 541774 w 596651"/>
                  <a:gd name="connsiteY9" fmla="*/ 309970 h 443943"/>
                  <a:gd name="connsiteX10" fmla="*/ 526559 w 596651"/>
                  <a:gd name="connsiteY10" fmla="*/ 325163 h 443943"/>
                  <a:gd name="connsiteX11" fmla="*/ 523793 w 596651"/>
                  <a:gd name="connsiteY11" fmla="*/ 325163 h 443943"/>
                  <a:gd name="connsiteX12" fmla="*/ 486909 w 596651"/>
                  <a:gd name="connsiteY12" fmla="*/ 322401 h 443943"/>
                  <a:gd name="connsiteX13" fmla="*/ 322773 w 596651"/>
                  <a:gd name="connsiteY13" fmla="*/ 399749 h 443943"/>
                  <a:gd name="connsiteX14" fmla="*/ 309403 w 596651"/>
                  <a:gd name="connsiteY14" fmla="*/ 408036 h 443943"/>
                  <a:gd name="connsiteX15" fmla="*/ 304792 w 596651"/>
                  <a:gd name="connsiteY15" fmla="*/ 408036 h 443943"/>
                  <a:gd name="connsiteX16" fmla="*/ 290960 w 596651"/>
                  <a:gd name="connsiteY16" fmla="*/ 399749 h 443943"/>
                  <a:gd name="connsiteX17" fmla="*/ 126825 w 596651"/>
                  <a:gd name="connsiteY17" fmla="*/ 322401 h 443943"/>
                  <a:gd name="connsiteX18" fmla="*/ 89940 w 596651"/>
                  <a:gd name="connsiteY18" fmla="*/ 325163 h 443943"/>
                  <a:gd name="connsiteX19" fmla="*/ 77031 w 596651"/>
                  <a:gd name="connsiteY19" fmla="*/ 320559 h 443943"/>
                  <a:gd name="connsiteX20" fmla="*/ 72420 w 596651"/>
                  <a:gd name="connsiteY20" fmla="*/ 307668 h 443943"/>
                  <a:gd name="connsiteX21" fmla="*/ 85330 w 596651"/>
                  <a:gd name="connsiteY21" fmla="*/ 192106 h 443943"/>
                  <a:gd name="connsiteX22" fmla="*/ 307097 w 596651"/>
                  <a:gd name="connsiteY22" fmla="*/ 275439 h 443943"/>
                  <a:gd name="connsiteX23" fmla="*/ 301581 w 596651"/>
                  <a:gd name="connsiteY23" fmla="*/ 1035 h 443943"/>
                  <a:gd name="connsiteX24" fmla="*/ 312185 w 596651"/>
                  <a:gd name="connsiteY24" fmla="*/ 1035 h 443943"/>
                  <a:gd name="connsiteX25" fmla="*/ 586508 w 596651"/>
                  <a:gd name="connsiteY25" fmla="*/ 104161 h 443943"/>
                  <a:gd name="connsiteX26" fmla="*/ 596651 w 596651"/>
                  <a:gd name="connsiteY26" fmla="*/ 118433 h 443943"/>
                  <a:gd name="connsiteX27" fmla="*/ 586508 w 596651"/>
                  <a:gd name="connsiteY27" fmla="*/ 132705 h 443943"/>
                  <a:gd name="connsiteX28" fmla="*/ 312185 w 596651"/>
                  <a:gd name="connsiteY28" fmla="*/ 235830 h 443943"/>
                  <a:gd name="connsiteX29" fmla="*/ 301581 w 596651"/>
                  <a:gd name="connsiteY29" fmla="*/ 235830 h 443943"/>
                  <a:gd name="connsiteX30" fmla="*/ 51233 w 596651"/>
                  <a:gd name="connsiteY30" fmla="*/ 141912 h 443943"/>
                  <a:gd name="connsiteX31" fmla="*/ 51233 w 596651"/>
                  <a:gd name="connsiteY31" fmla="*/ 305348 h 443943"/>
                  <a:gd name="connsiteX32" fmla="*/ 16654 w 596651"/>
                  <a:gd name="connsiteY32" fmla="*/ 305348 h 443943"/>
                  <a:gd name="connsiteX33" fmla="*/ 16654 w 596651"/>
                  <a:gd name="connsiteY33" fmla="*/ 118433 h 443943"/>
                  <a:gd name="connsiteX34" fmla="*/ 26336 w 596651"/>
                  <a:gd name="connsiteY34" fmla="*/ 104161 h 443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6651" h="443943">
                    <a:moveTo>
                      <a:pt x="10223" y="332075"/>
                    </a:moveTo>
                    <a:lnTo>
                      <a:pt x="57217" y="332075"/>
                    </a:lnTo>
                    <a:lnTo>
                      <a:pt x="67353" y="427370"/>
                    </a:lnTo>
                    <a:cubicBezTo>
                      <a:pt x="67813" y="431513"/>
                      <a:pt x="66431" y="435656"/>
                      <a:pt x="63667" y="438879"/>
                    </a:cubicBezTo>
                    <a:cubicBezTo>
                      <a:pt x="60902" y="442102"/>
                      <a:pt x="56756" y="443943"/>
                      <a:pt x="52149" y="443943"/>
                    </a:cubicBezTo>
                    <a:lnTo>
                      <a:pt x="15291" y="443943"/>
                    </a:lnTo>
                    <a:cubicBezTo>
                      <a:pt x="11144" y="443943"/>
                      <a:pt x="6998" y="442102"/>
                      <a:pt x="4233" y="438879"/>
                    </a:cubicBezTo>
                    <a:cubicBezTo>
                      <a:pt x="1008" y="435656"/>
                      <a:pt x="-374" y="431513"/>
                      <a:pt x="87" y="427370"/>
                    </a:cubicBezTo>
                    <a:close/>
                    <a:moveTo>
                      <a:pt x="528865" y="191185"/>
                    </a:moveTo>
                    <a:cubicBezTo>
                      <a:pt x="528865" y="191185"/>
                      <a:pt x="541774" y="308588"/>
                      <a:pt x="541774" y="309970"/>
                    </a:cubicBezTo>
                    <a:cubicBezTo>
                      <a:pt x="542235" y="318717"/>
                      <a:pt x="534858" y="325163"/>
                      <a:pt x="526559" y="325163"/>
                    </a:cubicBezTo>
                    <a:cubicBezTo>
                      <a:pt x="526098" y="325163"/>
                      <a:pt x="524715" y="325163"/>
                      <a:pt x="523793" y="325163"/>
                    </a:cubicBezTo>
                    <a:cubicBezTo>
                      <a:pt x="511806" y="323321"/>
                      <a:pt x="499357" y="322401"/>
                      <a:pt x="486909" y="322401"/>
                    </a:cubicBezTo>
                    <a:cubicBezTo>
                      <a:pt x="413140" y="322401"/>
                      <a:pt x="347209" y="353708"/>
                      <a:pt x="322773" y="399749"/>
                    </a:cubicBezTo>
                    <a:cubicBezTo>
                      <a:pt x="320468" y="404813"/>
                      <a:pt x="314935" y="408036"/>
                      <a:pt x="309403" y="408036"/>
                    </a:cubicBezTo>
                    <a:lnTo>
                      <a:pt x="304792" y="408036"/>
                    </a:lnTo>
                    <a:cubicBezTo>
                      <a:pt x="298798" y="408036"/>
                      <a:pt x="293727" y="404813"/>
                      <a:pt x="290960" y="399749"/>
                    </a:cubicBezTo>
                    <a:cubicBezTo>
                      <a:pt x="266524" y="353248"/>
                      <a:pt x="200594" y="322401"/>
                      <a:pt x="126825" y="322401"/>
                    </a:cubicBezTo>
                    <a:cubicBezTo>
                      <a:pt x="114376" y="322401"/>
                      <a:pt x="101928" y="323321"/>
                      <a:pt x="89940" y="325163"/>
                    </a:cubicBezTo>
                    <a:cubicBezTo>
                      <a:pt x="85330" y="325623"/>
                      <a:pt x="80258" y="324242"/>
                      <a:pt x="77031" y="320559"/>
                    </a:cubicBezTo>
                    <a:cubicBezTo>
                      <a:pt x="73342" y="317336"/>
                      <a:pt x="71959" y="312732"/>
                      <a:pt x="72420" y="307668"/>
                    </a:cubicBezTo>
                    <a:lnTo>
                      <a:pt x="85330" y="192106"/>
                    </a:lnTo>
                    <a:lnTo>
                      <a:pt x="307097" y="275439"/>
                    </a:lnTo>
                    <a:close/>
                    <a:moveTo>
                      <a:pt x="301581" y="1035"/>
                    </a:moveTo>
                    <a:cubicBezTo>
                      <a:pt x="305270" y="-346"/>
                      <a:pt x="308958" y="-346"/>
                      <a:pt x="312185" y="1035"/>
                    </a:cubicBezTo>
                    <a:lnTo>
                      <a:pt x="586508" y="104161"/>
                    </a:lnTo>
                    <a:cubicBezTo>
                      <a:pt x="592502" y="106463"/>
                      <a:pt x="596651" y="111987"/>
                      <a:pt x="596651" y="118433"/>
                    </a:cubicBezTo>
                    <a:cubicBezTo>
                      <a:pt x="596651" y="124878"/>
                      <a:pt x="592502" y="130403"/>
                      <a:pt x="586508" y="132705"/>
                    </a:cubicBezTo>
                    <a:lnTo>
                      <a:pt x="312185" y="235830"/>
                    </a:lnTo>
                    <a:cubicBezTo>
                      <a:pt x="308958" y="237211"/>
                      <a:pt x="305270" y="237211"/>
                      <a:pt x="301581" y="235830"/>
                    </a:cubicBezTo>
                    <a:lnTo>
                      <a:pt x="51233" y="141912"/>
                    </a:lnTo>
                    <a:lnTo>
                      <a:pt x="51233" y="305348"/>
                    </a:lnTo>
                    <a:lnTo>
                      <a:pt x="16654" y="305348"/>
                    </a:lnTo>
                    <a:lnTo>
                      <a:pt x="16654" y="118433"/>
                    </a:lnTo>
                    <a:cubicBezTo>
                      <a:pt x="16654" y="112448"/>
                      <a:pt x="20343" y="106463"/>
                      <a:pt x="26336" y="1041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DE8F208D-594C-4CBA-9FF8-93A5825543C3}"/>
                </a:ext>
              </a:extLst>
            </p:cNvPr>
            <p:cNvSpPr/>
            <p:nvPr/>
          </p:nvSpPr>
          <p:spPr>
            <a:xfrm>
              <a:off x="2782369" y="4703101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教育经历</a:t>
              </a:r>
            </a:p>
          </p:txBody>
        </p:sp>
      </p:grpSp>
      <p:sp>
        <p:nvSpPr>
          <p:cNvPr id="125" name="文本框 12">
            <a:extLst>
              <a:ext uri="{FF2B5EF4-FFF2-40B4-BE49-F238E27FC236}">
                <a16:creationId xmlns:a16="http://schemas.microsoft.com/office/drawing/2014/main" id="{0D48D8B0-13E7-489F-8DCA-B074F13F8857}"/>
              </a:ext>
            </a:extLst>
          </p:cNvPr>
          <p:cNvSpPr txBox="1"/>
          <p:nvPr/>
        </p:nvSpPr>
        <p:spPr>
          <a:xfrm>
            <a:off x="2664565" y="1890491"/>
            <a:ext cx="344876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设计专员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2015/9-2018/6   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协助筹备和策划公司各类项目及活动的推广；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不断完善及充实公司所属网站，建立健全公司网站开发项目；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完成公司设计部图文相关资料的收集、定位工作，产品制造，审核工作。</a:t>
            </a:r>
          </a:p>
        </p:txBody>
      </p:sp>
      <p:sp>
        <p:nvSpPr>
          <p:cNvPr id="126" name="文本框 13">
            <a:extLst>
              <a:ext uri="{FF2B5EF4-FFF2-40B4-BE49-F238E27FC236}">
                <a16:creationId xmlns:a16="http://schemas.microsoft.com/office/drawing/2014/main" id="{C6600B96-3D07-4CB5-B2C8-370E01A24534}"/>
              </a:ext>
            </a:extLst>
          </p:cNvPr>
          <p:cNvSpPr txBox="1"/>
          <p:nvPr/>
        </p:nvSpPr>
        <p:spPr>
          <a:xfrm>
            <a:off x="2664563" y="3269448"/>
            <a:ext cx="3451866" cy="85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产品经理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2018/7</a:t>
            </a: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至今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团队管理，电商产品管理，电子商务策划项目管理；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网站需求分析，产品设计，产品跟踪，及后续产品优化工作。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EC1A4BFD-71A7-46B8-A93C-3597EF6369BC}"/>
              </a:ext>
            </a:extLst>
          </p:cNvPr>
          <p:cNvSpPr/>
          <p:nvPr/>
        </p:nvSpPr>
        <p:spPr>
          <a:xfrm>
            <a:off x="1224037" y="1907804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稻壳儿科技集团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46E5CADB-65FE-4216-ACAD-2D36882EC57E}"/>
              </a:ext>
            </a:extLst>
          </p:cNvPr>
          <p:cNvSpPr/>
          <p:nvPr/>
        </p:nvSpPr>
        <p:spPr>
          <a:xfrm>
            <a:off x="1224037" y="3269448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稻壳儿科技集团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9" name="文本框 12">
            <a:extLst>
              <a:ext uri="{FF2B5EF4-FFF2-40B4-BE49-F238E27FC236}">
                <a16:creationId xmlns:a16="http://schemas.microsoft.com/office/drawing/2014/main" id="{999E510B-01D6-43E7-BA04-94F03580033A}"/>
              </a:ext>
            </a:extLst>
          </p:cNvPr>
          <p:cNvSpPr txBox="1"/>
          <p:nvPr/>
        </p:nvSpPr>
        <p:spPr>
          <a:xfrm>
            <a:off x="2664565" y="4263684"/>
            <a:ext cx="345186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设计专员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2015/9-2018/6   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协助筹备和策划公司各类项目及活动的推广；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不断完善及充实公司所属网站，建立健全公司网站开发项目；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完成公司设计部图文相关资料的收集、定位工作，产品制造，审核工作。</a:t>
            </a:r>
          </a:p>
        </p:txBody>
      </p:sp>
      <p:sp>
        <p:nvSpPr>
          <p:cNvPr id="130" name="文本框 13">
            <a:extLst>
              <a:ext uri="{FF2B5EF4-FFF2-40B4-BE49-F238E27FC236}">
                <a16:creationId xmlns:a16="http://schemas.microsoft.com/office/drawing/2014/main" id="{A5DFA7B3-7B2B-4086-BA41-A37BA7449DA9}"/>
              </a:ext>
            </a:extLst>
          </p:cNvPr>
          <p:cNvSpPr txBox="1"/>
          <p:nvPr/>
        </p:nvSpPr>
        <p:spPr>
          <a:xfrm>
            <a:off x="2664562" y="5642641"/>
            <a:ext cx="3454971" cy="85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产品经理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2018/7</a:t>
            </a: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至今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团队管理，电商产品管理，电子商务策划项目管理；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网站需求分析，产品设计，产品跟踪，及后续产品优化工作。</a:t>
            </a: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99FECBE9-B1CE-402F-9812-2E1BAA1B5B31}"/>
              </a:ext>
            </a:extLst>
          </p:cNvPr>
          <p:cNvSpPr/>
          <p:nvPr/>
        </p:nvSpPr>
        <p:spPr>
          <a:xfrm>
            <a:off x="1224037" y="4263684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稻壳儿科技集团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414FCDC7-73EB-4FF1-99FF-0C2FD6599AEC}"/>
              </a:ext>
            </a:extLst>
          </p:cNvPr>
          <p:cNvSpPr/>
          <p:nvPr/>
        </p:nvSpPr>
        <p:spPr>
          <a:xfrm>
            <a:off x="1224037" y="5642641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稻壳儿科技集团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3" name="文本框 14">
            <a:extLst>
              <a:ext uri="{FF2B5EF4-FFF2-40B4-BE49-F238E27FC236}">
                <a16:creationId xmlns:a16="http://schemas.microsoft.com/office/drawing/2014/main" id="{6735DE23-C77E-4FB8-BB0E-C3FDBB19EB6F}"/>
              </a:ext>
            </a:extLst>
          </p:cNvPr>
          <p:cNvSpPr txBox="1"/>
          <p:nvPr/>
        </p:nvSpPr>
        <p:spPr>
          <a:xfrm>
            <a:off x="1224037" y="7053759"/>
            <a:ext cx="4889288" cy="85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稻壳儿学院   艺术设计  本科   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2014-2018</a:t>
            </a:r>
          </a:p>
          <a:p>
            <a:pPr>
              <a:lnSpc>
                <a:spcPts val="15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网页设计与制作、广告设计、装帧设计、标志设计、摄影、素描、色彩、服装设计、网页设计与制作、广告设计、装帧设计、标志设计、摄影、素描、色彩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……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99DBC4AC-EC74-4A05-B2B7-10C642AEDAEC}"/>
              </a:ext>
            </a:extLst>
          </p:cNvPr>
          <p:cNvGrpSpPr/>
          <p:nvPr/>
        </p:nvGrpSpPr>
        <p:grpSpPr>
          <a:xfrm>
            <a:off x="3361367" y="7985665"/>
            <a:ext cx="1119418" cy="276999"/>
            <a:chOff x="2869291" y="4814500"/>
            <a:chExt cx="1119418" cy="276999"/>
          </a:xfrm>
        </p:grpSpPr>
        <p:sp>
          <p:nvSpPr>
            <p:cNvPr id="135" name="user-avatar-profile_70039">
              <a:extLst>
                <a:ext uri="{FF2B5EF4-FFF2-40B4-BE49-F238E27FC236}">
                  <a16:creationId xmlns:a16="http://schemas.microsoft.com/office/drawing/2014/main" id="{637D8945-1341-4959-A777-83B345A74F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69291" y="4827000"/>
              <a:ext cx="252353" cy="252000"/>
            </a:xfrm>
            <a:custGeom>
              <a:avLst/>
              <a:gdLst>
                <a:gd name="connsiteX0" fmla="*/ 203130 w 605451"/>
                <a:gd name="connsiteY0" fmla="*/ 345841 h 604605"/>
                <a:gd name="connsiteX1" fmla="*/ 302807 w 605451"/>
                <a:gd name="connsiteY1" fmla="*/ 396386 h 604605"/>
                <a:gd name="connsiteX2" fmla="*/ 402301 w 605451"/>
                <a:gd name="connsiteY2" fmla="*/ 345933 h 604605"/>
                <a:gd name="connsiteX3" fmla="*/ 450630 w 605451"/>
                <a:gd name="connsiteY3" fmla="*/ 394101 h 604605"/>
                <a:gd name="connsiteX4" fmla="*/ 469119 w 605451"/>
                <a:gd name="connsiteY4" fmla="*/ 433038 h 604605"/>
                <a:gd name="connsiteX5" fmla="*/ 302807 w 605451"/>
                <a:gd name="connsiteY5" fmla="*/ 513928 h 604605"/>
                <a:gd name="connsiteX6" fmla="*/ 136403 w 605451"/>
                <a:gd name="connsiteY6" fmla="*/ 432947 h 604605"/>
                <a:gd name="connsiteX7" fmla="*/ 154893 w 605451"/>
                <a:gd name="connsiteY7" fmla="*/ 394101 h 604605"/>
                <a:gd name="connsiteX8" fmla="*/ 203130 w 605451"/>
                <a:gd name="connsiteY8" fmla="*/ 345841 h 604605"/>
                <a:gd name="connsiteX9" fmla="*/ 302771 w 605451"/>
                <a:gd name="connsiteY9" fmla="*/ 170278 h 604605"/>
                <a:gd name="connsiteX10" fmla="*/ 240548 w 605451"/>
                <a:gd name="connsiteY10" fmla="*/ 248130 h 604605"/>
                <a:gd name="connsiteX11" fmla="*/ 302771 w 605451"/>
                <a:gd name="connsiteY11" fmla="*/ 325798 h 604605"/>
                <a:gd name="connsiteX12" fmla="*/ 364903 w 605451"/>
                <a:gd name="connsiteY12" fmla="*/ 248130 h 604605"/>
                <a:gd name="connsiteX13" fmla="*/ 302771 w 605451"/>
                <a:gd name="connsiteY13" fmla="*/ 170278 h 604605"/>
                <a:gd name="connsiteX14" fmla="*/ 302771 w 605451"/>
                <a:gd name="connsiteY14" fmla="*/ 129982 h 604605"/>
                <a:gd name="connsiteX15" fmla="*/ 405257 w 605451"/>
                <a:gd name="connsiteY15" fmla="*/ 248130 h 604605"/>
                <a:gd name="connsiteX16" fmla="*/ 302771 w 605451"/>
                <a:gd name="connsiteY16" fmla="*/ 366094 h 604605"/>
                <a:gd name="connsiteX17" fmla="*/ 200194 w 605451"/>
                <a:gd name="connsiteY17" fmla="*/ 248130 h 604605"/>
                <a:gd name="connsiteX18" fmla="*/ 302771 w 605451"/>
                <a:gd name="connsiteY18" fmla="*/ 129982 h 604605"/>
                <a:gd name="connsiteX19" fmla="*/ 302771 w 605451"/>
                <a:gd name="connsiteY19" fmla="*/ 60415 h 604605"/>
                <a:gd name="connsiteX20" fmla="*/ 60591 w 605451"/>
                <a:gd name="connsiteY20" fmla="*/ 302348 h 604605"/>
                <a:gd name="connsiteX21" fmla="*/ 302771 w 605451"/>
                <a:gd name="connsiteY21" fmla="*/ 544190 h 604605"/>
                <a:gd name="connsiteX22" fmla="*/ 544952 w 605451"/>
                <a:gd name="connsiteY22" fmla="*/ 302348 h 604605"/>
                <a:gd name="connsiteX23" fmla="*/ 302771 w 605451"/>
                <a:gd name="connsiteY23" fmla="*/ 60415 h 604605"/>
                <a:gd name="connsiteX24" fmla="*/ 302771 w 605451"/>
                <a:gd name="connsiteY24" fmla="*/ 0 h 604605"/>
                <a:gd name="connsiteX25" fmla="*/ 605451 w 605451"/>
                <a:gd name="connsiteY25" fmla="*/ 302348 h 604605"/>
                <a:gd name="connsiteX26" fmla="*/ 302771 w 605451"/>
                <a:gd name="connsiteY26" fmla="*/ 604605 h 604605"/>
                <a:gd name="connsiteX27" fmla="*/ 0 w 605451"/>
                <a:gd name="connsiteY27" fmla="*/ 302348 h 604605"/>
                <a:gd name="connsiteX28" fmla="*/ 302771 w 605451"/>
                <a:gd name="connsiteY28" fmla="*/ 0 h 604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5451" h="604605">
                  <a:moveTo>
                    <a:pt x="203130" y="345841"/>
                  </a:moveTo>
                  <a:cubicBezTo>
                    <a:pt x="227568" y="376735"/>
                    <a:pt x="263082" y="396386"/>
                    <a:pt x="302807" y="396386"/>
                  </a:cubicBezTo>
                  <a:cubicBezTo>
                    <a:pt x="342440" y="396386"/>
                    <a:pt x="378046" y="376735"/>
                    <a:pt x="402301" y="345933"/>
                  </a:cubicBezTo>
                  <a:cubicBezTo>
                    <a:pt x="423079" y="355895"/>
                    <a:pt x="440378" y="372530"/>
                    <a:pt x="450630" y="394101"/>
                  </a:cubicBezTo>
                  <a:lnTo>
                    <a:pt x="469119" y="433038"/>
                  </a:lnTo>
                  <a:cubicBezTo>
                    <a:pt x="430310" y="482212"/>
                    <a:pt x="370174" y="513928"/>
                    <a:pt x="302807" y="513928"/>
                  </a:cubicBezTo>
                  <a:cubicBezTo>
                    <a:pt x="235257" y="513928"/>
                    <a:pt x="175212" y="482212"/>
                    <a:pt x="136403" y="432947"/>
                  </a:cubicBezTo>
                  <a:lnTo>
                    <a:pt x="154893" y="394101"/>
                  </a:lnTo>
                  <a:cubicBezTo>
                    <a:pt x="165144" y="372530"/>
                    <a:pt x="182443" y="355804"/>
                    <a:pt x="203130" y="345841"/>
                  </a:cubicBezTo>
                  <a:close/>
                  <a:moveTo>
                    <a:pt x="302771" y="170278"/>
                  </a:moveTo>
                  <a:cubicBezTo>
                    <a:pt x="268457" y="170278"/>
                    <a:pt x="240548" y="205184"/>
                    <a:pt x="240548" y="248130"/>
                  </a:cubicBezTo>
                  <a:cubicBezTo>
                    <a:pt x="240548" y="290984"/>
                    <a:pt x="268457" y="325798"/>
                    <a:pt x="302771" y="325798"/>
                  </a:cubicBezTo>
                  <a:cubicBezTo>
                    <a:pt x="336994" y="325798"/>
                    <a:pt x="364903" y="290984"/>
                    <a:pt x="364903" y="248130"/>
                  </a:cubicBezTo>
                  <a:cubicBezTo>
                    <a:pt x="364903" y="205184"/>
                    <a:pt x="336994" y="170278"/>
                    <a:pt x="302771" y="170278"/>
                  </a:cubicBezTo>
                  <a:close/>
                  <a:moveTo>
                    <a:pt x="302771" y="129982"/>
                  </a:moveTo>
                  <a:cubicBezTo>
                    <a:pt x="359230" y="129982"/>
                    <a:pt x="405257" y="182980"/>
                    <a:pt x="405257" y="248130"/>
                  </a:cubicBezTo>
                  <a:cubicBezTo>
                    <a:pt x="405257" y="313188"/>
                    <a:pt x="359230" y="366094"/>
                    <a:pt x="302771" y="366094"/>
                  </a:cubicBezTo>
                  <a:cubicBezTo>
                    <a:pt x="246221" y="366094"/>
                    <a:pt x="200194" y="313188"/>
                    <a:pt x="200194" y="248130"/>
                  </a:cubicBezTo>
                  <a:cubicBezTo>
                    <a:pt x="200194" y="182980"/>
                    <a:pt x="246221" y="129982"/>
                    <a:pt x="302771" y="129982"/>
                  </a:cubicBezTo>
                  <a:close/>
                  <a:moveTo>
                    <a:pt x="302771" y="60415"/>
                  </a:moveTo>
                  <a:cubicBezTo>
                    <a:pt x="169142" y="60415"/>
                    <a:pt x="60591" y="168997"/>
                    <a:pt x="60591" y="302348"/>
                  </a:cubicBezTo>
                  <a:cubicBezTo>
                    <a:pt x="60591" y="435700"/>
                    <a:pt x="169142" y="544190"/>
                    <a:pt x="302771" y="544190"/>
                  </a:cubicBezTo>
                  <a:cubicBezTo>
                    <a:pt x="436309" y="544190"/>
                    <a:pt x="544952" y="435700"/>
                    <a:pt x="544952" y="302348"/>
                  </a:cubicBezTo>
                  <a:cubicBezTo>
                    <a:pt x="544952" y="168997"/>
                    <a:pt x="436309" y="60415"/>
                    <a:pt x="302771" y="60415"/>
                  </a:cubicBezTo>
                  <a:close/>
                  <a:moveTo>
                    <a:pt x="302771" y="0"/>
                  </a:moveTo>
                  <a:cubicBezTo>
                    <a:pt x="469717" y="0"/>
                    <a:pt x="605451" y="135636"/>
                    <a:pt x="605451" y="302348"/>
                  </a:cubicBezTo>
                  <a:cubicBezTo>
                    <a:pt x="605451" y="468969"/>
                    <a:pt x="469717" y="604605"/>
                    <a:pt x="302771" y="604605"/>
                  </a:cubicBezTo>
                  <a:cubicBezTo>
                    <a:pt x="135826" y="604605"/>
                    <a:pt x="0" y="468969"/>
                    <a:pt x="0" y="302348"/>
                  </a:cubicBezTo>
                  <a:cubicBezTo>
                    <a:pt x="0" y="135636"/>
                    <a:pt x="135826" y="0"/>
                    <a:pt x="302771" y="0"/>
                  </a:cubicBezTo>
                  <a:close/>
                </a:path>
              </a:pathLst>
            </a:custGeom>
            <a:solidFill>
              <a:srgbClr val="68937D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D83D34C0-F41C-4836-B8BF-9456E5CFF683}"/>
                </a:ext>
              </a:extLst>
            </p:cNvPr>
            <p:cNvSpPr/>
            <p:nvPr/>
          </p:nvSpPr>
          <p:spPr>
            <a:xfrm>
              <a:off x="3188490" y="4814500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自我评价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EB882F22-E44E-43C6-94CA-132DB5938DEF}"/>
              </a:ext>
            </a:extLst>
          </p:cNvPr>
          <p:cNvGrpSpPr/>
          <p:nvPr/>
        </p:nvGrpSpPr>
        <p:grpSpPr>
          <a:xfrm>
            <a:off x="941732" y="7993658"/>
            <a:ext cx="1119421" cy="276999"/>
            <a:chOff x="457197" y="8762157"/>
            <a:chExt cx="1119421" cy="276999"/>
          </a:xfrm>
        </p:grpSpPr>
        <p:grpSp>
          <p:nvGrpSpPr>
            <p:cNvPr id="138" name="组合 137">
              <a:extLst>
                <a:ext uri="{FF2B5EF4-FFF2-40B4-BE49-F238E27FC236}">
                  <a16:creationId xmlns:a16="http://schemas.microsoft.com/office/drawing/2014/main" id="{78DE0E13-1978-40B2-BD35-E69F8FD04EC4}"/>
                </a:ext>
              </a:extLst>
            </p:cNvPr>
            <p:cNvGrpSpPr/>
            <p:nvPr/>
          </p:nvGrpSpPr>
          <p:grpSpPr>
            <a:xfrm>
              <a:off x="457197" y="8780588"/>
              <a:ext cx="250575" cy="250575"/>
              <a:chOff x="-2113004" y="1305853"/>
              <a:chExt cx="608455" cy="608455"/>
            </a:xfrm>
          </p:grpSpPr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73099B0B-46D4-4828-8575-3C6074B843EA}"/>
                  </a:ext>
                </a:extLst>
              </p:cNvPr>
              <p:cNvSpPr/>
              <p:nvPr/>
            </p:nvSpPr>
            <p:spPr>
              <a:xfrm>
                <a:off x="-2113004" y="1305853"/>
                <a:ext cx="608455" cy="608455"/>
              </a:xfrm>
              <a:prstGeom prst="ellipse">
                <a:avLst/>
              </a:prstGeom>
              <a:solidFill>
                <a:srgbClr val="6893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41" name="saint-patricks-badge_68365">
                <a:extLst>
                  <a:ext uri="{FF2B5EF4-FFF2-40B4-BE49-F238E27FC236}">
                    <a16:creationId xmlns:a16="http://schemas.microsoft.com/office/drawing/2014/main" id="{E91B4A88-99B1-4CD5-8FCB-B29809BCFE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-1904589" y="1470500"/>
                <a:ext cx="191625" cy="279161"/>
              </a:xfrm>
              <a:custGeom>
                <a:avLst/>
                <a:gdLst>
                  <a:gd name="connsiteX0" fmla="*/ 246561 w 392627"/>
                  <a:gd name="connsiteY0" fmla="*/ 356951 h 571982"/>
                  <a:gd name="connsiteX1" fmla="*/ 220719 w 392627"/>
                  <a:gd name="connsiteY1" fmla="*/ 401391 h 571982"/>
                  <a:gd name="connsiteX2" fmla="*/ 212106 w 392627"/>
                  <a:gd name="connsiteY2" fmla="*/ 422894 h 571982"/>
                  <a:gd name="connsiteX3" fmla="*/ 249432 w 392627"/>
                  <a:gd name="connsiteY3" fmla="*/ 518941 h 571982"/>
                  <a:gd name="connsiteX4" fmla="*/ 272402 w 392627"/>
                  <a:gd name="connsiteY4" fmla="*/ 464467 h 571982"/>
                  <a:gd name="connsiteX5" fmla="*/ 281016 w 392627"/>
                  <a:gd name="connsiteY5" fmla="*/ 455866 h 571982"/>
                  <a:gd name="connsiteX6" fmla="*/ 292501 w 392627"/>
                  <a:gd name="connsiteY6" fmla="*/ 457299 h 571982"/>
                  <a:gd name="connsiteX7" fmla="*/ 345619 w 392627"/>
                  <a:gd name="connsiteY7" fmla="*/ 480236 h 571982"/>
                  <a:gd name="connsiteX8" fmla="*/ 303986 w 392627"/>
                  <a:gd name="connsiteY8" fmla="*/ 374154 h 571982"/>
                  <a:gd name="connsiteX9" fmla="*/ 286758 w 392627"/>
                  <a:gd name="connsiteY9" fmla="*/ 378454 h 571982"/>
                  <a:gd name="connsiteX10" fmla="*/ 246561 w 392627"/>
                  <a:gd name="connsiteY10" fmla="*/ 356951 h 571982"/>
                  <a:gd name="connsiteX11" fmla="*/ 146067 w 392627"/>
                  <a:gd name="connsiteY11" fmla="*/ 356951 h 571982"/>
                  <a:gd name="connsiteX12" fmla="*/ 105869 w 392627"/>
                  <a:gd name="connsiteY12" fmla="*/ 378454 h 571982"/>
                  <a:gd name="connsiteX13" fmla="*/ 87206 w 392627"/>
                  <a:gd name="connsiteY13" fmla="*/ 374154 h 571982"/>
                  <a:gd name="connsiteX14" fmla="*/ 45572 w 392627"/>
                  <a:gd name="connsiteY14" fmla="*/ 480236 h 571982"/>
                  <a:gd name="connsiteX15" fmla="*/ 98691 w 392627"/>
                  <a:gd name="connsiteY15" fmla="*/ 455866 h 571982"/>
                  <a:gd name="connsiteX16" fmla="*/ 104434 w 392627"/>
                  <a:gd name="connsiteY16" fmla="*/ 455866 h 571982"/>
                  <a:gd name="connsiteX17" fmla="*/ 110176 w 392627"/>
                  <a:gd name="connsiteY17" fmla="*/ 455866 h 571982"/>
                  <a:gd name="connsiteX18" fmla="*/ 118790 w 392627"/>
                  <a:gd name="connsiteY18" fmla="*/ 464467 h 571982"/>
                  <a:gd name="connsiteX19" fmla="*/ 141760 w 392627"/>
                  <a:gd name="connsiteY19" fmla="*/ 517508 h 571982"/>
                  <a:gd name="connsiteX20" fmla="*/ 186264 w 392627"/>
                  <a:gd name="connsiteY20" fmla="*/ 407125 h 571982"/>
                  <a:gd name="connsiteX21" fmla="*/ 146067 w 392627"/>
                  <a:gd name="connsiteY21" fmla="*/ 356951 h 571982"/>
                  <a:gd name="connsiteX22" fmla="*/ 196428 w 392627"/>
                  <a:gd name="connsiteY22" fmla="*/ 80234 h 571982"/>
                  <a:gd name="connsiteX23" fmla="*/ 319882 w 392627"/>
                  <a:gd name="connsiteY23" fmla="*/ 203574 h 571982"/>
                  <a:gd name="connsiteX24" fmla="*/ 196428 w 392627"/>
                  <a:gd name="connsiteY24" fmla="*/ 326914 h 571982"/>
                  <a:gd name="connsiteX25" fmla="*/ 72974 w 392627"/>
                  <a:gd name="connsiteY25" fmla="*/ 203574 h 571982"/>
                  <a:gd name="connsiteX26" fmla="*/ 196428 w 392627"/>
                  <a:gd name="connsiteY26" fmla="*/ 80234 h 571982"/>
                  <a:gd name="connsiteX27" fmla="*/ 196314 w 392627"/>
                  <a:gd name="connsiteY27" fmla="*/ 50174 h 571982"/>
                  <a:gd name="connsiteX28" fmla="*/ 42701 w 392627"/>
                  <a:gd name="connsiteY28" fmla="*/ 203563 h 571982"/>
                  <a:gd name="connsiteX29" fmla="*/ 196314 w 392627"/>
                  <a:gd name="connsiteY29" fmla="*/ 356951 h 571982"/>
                  <a:gd name="connsiteX30" fmla="*/ 349926 w 392627"/>
                  <a:gd name="connsiteY30" fmla="*/ 203563 h 571982"/>
                  <a:gd name="connsiteX31" fmla="*/ 196314 w 392627"/>
                  <a:gd name="connsiteY31" fmla="*/ 50174 h 571982"/>
                  <a:gd name="connsiteX32" fmla="*/ 196314 w 392627"/>
                  <a:gd name="connsiteY32" fmla="*/ 0 h 571982"/>
                  <a:gd name="connsiteX33" fmla="*/ 246561 w 392627"/>
                  <a:gd name="connsiteY33" fmla="*/ 50174 h 571982"/>
                  <a:gd name="connsiteX34" fmla="*/ 315471 w 392627"/>
                  <a:gd name="connsiteY34" fmla="*/ 38705 h 571982"/>
                  <a:gd name="connsiteX35" fmla="*/ 326956 w 392627"/>
                  <a:gd name="connsiteY35" fmla="*/ 108949 h 571982"/>
                  <a:gd name="connsiteX36" fmla="*/ 390123 w 392627"/>
                  <a:gd name="connsiteY36" fmla="*/ 140487 h 571982"/>
                  <a:gd name="connsiteX37" fmla="*/ 358540 w 392627"/>
                  <a:gd name="connsiteY37" fmla="*/ 203563 h 571982"/>
                  <a:gd name="connsiteX38" fmla="*/ 390123 w 392627"/>
                  <a:gd name="connsiteY38" fmla="*/ 266638 h 571982"/>
                  <a:gd name="connsiteX39" fmla="*/ 342748 w 392627"/>
                  <a:gd name="connsiteY39" fmla="*/ 301043 h 571982"/>
                  <a:gd name="connsiteX40" fmla="*/ 326956 w 392627"/>
                  <a:gd name="connsiteY40" fmla="*/ 298176 h 571982"/>
                  <a:gd name="connsiteX41" fmla="*/ 326956 w 392627"/>
                  <a:gd name="connsiteY41" fmla="*/ 299610 h 571982"/>
                  <a:gd name="connsiteX42" fmla="*/ 328391 w 392627"/>
                  <a:gd name="connsiteY42" fmla="*/ 355518 h 571982"/>
                  <a:gd name="connsiteX43" fmla="*/ 385817 w 392627"/>
                  <a:gd name="connsiteY43" fmla="*/ 500305 h 571982"/>
                  <a:gd name="connsiteX44" fmla="*/ 388688 w 392627"/>
                  <a:gd name="connsiteY44" fmla="*/ 508907 h 571982"/>
                  <a:gd name="connsiteX45" fmla="*/ 374332 w 392627"/>
                  <a:gd name="connsiteY45" fmla="*/ 523242 h 571982"/>
                  <a:gd name="connsiteX46" fmla="*/ 372896 w 392627"/>
                  <a:gd name="connsiteY46" fmla="*/ 523242 h 571982"/>
                  <a:gd name="connsiteX47" fmla="*/ 367153 w 392627"/>
                  <a:gd name="connsiteY47" fmla="*/ 521808 h 571982"/>
                  <a:gd name="connsiteX48" fmla="*/ 293936 w 392627"/>
                  <a:gd name="connsiteY48" fmla="*/ 490271 h 571982"/>
                  <a:gd name="connsiteX49" fmla="*/ 263788 w 392627"/>
                  <a:gd name="connsiteY49" fmla="*/ 563381 h 571982"/>
                  <a:gd name="connsiteX50" fmla="*/ 249432 w 392627"/>
                  <a:gd name="connsiteY50" fmla="*/ 571982 h 571982"/>
                  <a:gd name="connsiteX51" fmla="*/ 235076 w 392627"/>
                  <a:gd name="connsiteY51" fmla="*/ 563381 h 571982"/>
                  <a:gd name="connsiteX52" fmla="*/ 196314 w 392627"/>
                  <a:gd name="connsiteY52" fmla="*/ 463033 h 571982"/>
                  <a:gd name="connsiteX53" fmla="*/ 156116 w 392627"/>
                  <a:gd name="connsiteY53" fmla="*/ 563381 h 571982"/>
                  <a:gd name="connsiteX54" fmla="*/ 141760 w 392627"/>
                  <a:gd name="connsiteY54" fmla="*/ 571982 h 571982"/>
                  <a:gd name="connsiteX55" fmla="*/ 127404 w 392627"/>
                  <a:gd name="connsiteY55" fmla="*/ 563381 h 571982"/>
                  <a:gd name="connsiteX56" fmla="*/ 97255 w 392627"/>
                  <a:gd name="connsiteY56" fmla="*/ 490271 h 571982"/>
                  <a:gd name="connsiteX57" fmla="*/ 24038 w 392627"/>
                  <a:gd name="connsiteY57" fmla="*/ 521808 h 571982"/>
                  <a:gd name="connsiteX58" fmla="*/ 6810 w 392627"/>
                  <a:gd name="connsiteY58" fmla="*/ 518941 h 571982"/>
                  <a:gd name="connsiteX59" fmla="*/ 3939 w 392627"/>
                  <a:gd name="connsiteY59" fmla="*/ 503172 h 571982"/>
                  <a:gd name="connsiteX60" fmla="*/ 62800 w 392627"/>
                  <a:gd name="connsiteY60" fmla="*/ 354084 h 571982"/>
                  <a:gd name="connsiteX61" fmla="*/ 64236 w 392627"/>
                  <a:gd name="connsiteY61" fmla="*/ 298176 h 571982"/>
                  <a:gd name="connsiteX62" fmla="*/ 49879 w 392627"/>
                  <a:gd name="connsiteY62" fmla="*/ 301043 h 571982"/>
                  <a:gd name="connsiteX63" fmla="*/ 2504 w 392627"/>
                  <a:gd name="connsiteY63" fmla="*/ 266638 h 571982"/>
                  <a:gd name="connsiteX64" fmla="*/ 34087 w 392627"/>
                  <a:gd name="connsiteY64" fmla="*/ 203563 h 571982"/>
                  <a:gd name="connsiteX65" fmla="*/ 2504 w 392627"/>
                  <a:gd name="connsiteY65" fmla="*/ 140487 h 571982"/>
                  <a:gd name="connsiteX66" fmla="*/ 64236 w 392627"/>
                  <a:gd name="connsiteY66" fmla="*/ 108949 h 571982"/>
                  <a:gd name="connsiteX67" fmla="*/ 75721 w 392627"/>
                  <a:gd name="connsiteY67" fmla="*/ 38705 h 571982"/>
                  <a:gd name="connsiteX68" fmla="*/ 146067 w 392627"/>
                  <a:gd name="connsiteY68" fmla="*/ 50174 h 571982"/>
                  <a:gd name="connsiteX69" fmla="*/ 196314 w 392627"/>
                  <a:gd name="connsiteY69" fmla="*/ 0 h 571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92627" h="571982">
                    <a:moveTo>
                      <a:pt x="246561" y="356951"/>
                    </a:moveTo>
                    <a:cubicBezTo>
                      <a:pt x="246561" y="375587"/>
                      <a:pt x="235076" y="392790"/>
                      <a:pt x="220719" y="401391"/>
                    </a:cubicBezTo>
                    <a:lnTo>
                      <a:pt x="212106" y="422894"/>
                    </a:lnTo>
                    <a:lnTo>
                      <a:pt x="249432" y="518941"/>
                    </a:lnTo>
                    <a:lnTo>
                      <a:pt x="272402" y="464467"/>
                    </a:lnTo>
                    <a:cubicBezTo>
                      <a:pt x="273838" y="460166"/>
                      <a:pt x="276709" y="457299"/>
                      <a:pt x="281016" y="455866"/>
                    </a:cubicBezTo>
                    <a:cubicBezTo>
                      <a:pt x="285323" y="454432"/>
                      <a:pt x="289630" y="454432"/>
                      <a:pt x="292501" y="457299"/>
                    </a:cubicBezTo>
                    <a:lnTo>
                      <a:pt x="345619" y="480236"/>
                    </a:lnTo>
                    <a:lnTo>
                      <a:pt x="303986" y="374154"/>
                    </a:lnTo>
                    <a:cubicBezTo>
                      <a:pt x="298243" y="377021"/>
                      <a:pt x="292501" y="378454"/>
                      <a:pt x="286758" y="378454"/>
                    </a:cubicBezTo>
                    <a:cubicBezTo>
                      <a:pt x="270966" y="378454"/>
                      <a:pt x="255174" y="371287"/>
                      <a:pt x="246561" y="356951"/>
                    </a:cubicBezTo>
                    <a:close/>
                    <a:moveTo>
                      <a:pt x="146067" y="356951"/>
                    </a:moveTo>
                    <a:cubicBezTo>
                      <a:pt x="136017" y="371287"/>
                      <a:pt x="120225" y="378454"/>
                      <a:pt x="105869" y="378454"/>
                    </a:cubicBezTo>
                    <a:cubicBezTo>
                      <a:pt x="98691" y="378454"/>
                      <a:pt x="92949" y="377021"/>
                      <a:pt x="87206" y="374154"/>
                    </a:cubicBezTo>
                    <a:lnTo>
                      <a:pt x="45572" y="480236"/>
                    </a:lnTo>
                    <a:lnTo>
                      <a:pt x="98691" y="455866"/>
                    </a:lnTo>
                    <a:cubicBezTo>
                      <a:pt x="100127" y="455866"/>
                      <a:pt x="102998" y="455866"/>
                      <a:pt x="104434" y="455866"/>
                    </a:cubicBezTo>
                    <a:cubicBezTo>
                      <a:pt x="107305" y="455866"/>
                      <a:pt x="108740" y="455866"/>
                      <a:pt x="110176" y="455866"/>
                    </a:cubicBezTo>
                    <a:cubicBezTo>
                      <a:pt x="114483" y="457299"/>
                      <a:pt x="117354" y="460166"/>
                      <a:pt x="118790" y="464467"/>
                    </a:cubicBezTo>
                    <a:lnTo>
                      <a:pt x="141760" y="517508"/>
                    </a:lnTo>
                    <a:lnTo>
                      <a:pt x="186264" y="407125"/>
                    </a:lnTo>
                    <a:cubicBezTo>
                      <a:pt x="163294" y="401391"/>
                      <a:pt x="146067" y="381322"/>
                      <a:pt x="146067" y="356951"/>
                    </a:cubicBezTo>
                    <a:close/>
                    <a:moveTo>
                      <a:pt x="196428" y="80234"/>
                    </a:moveTo>
                    <a:cubicBezTo>
                      <a:pt x="264610" y="80234"/>
                      <a:pt x="319882" y="135455"/>
                      <a:pt x="319882" y="203574"/>
                    </a:cubicBezTo>
                    <a:cubicBezTo>
                      <a:pt x="319882" y="271693"/>
                      <a:pt x="264610" y="326914"/>
                      <a:pt x="196428" y="326914"/>
                    </a:cubicBezTo>
                    <a:cubicBezTo>
                      <a:pt x="128246" y="326914"/>
                      <a:pt x="72974" y="271693"/>
                      <a:pt x="72974" y="203574"/>
                    </a:cubicBezTo>
                    <a:cubicBezTo>
                      <a:pt x="72974" y="135455"/>
                      <a:pt x="128246" y="80234"/>
                      <a:pt x="196428" y="80234"/>
                    </a:cubicBezTo>
                    <a:close/>
                    <a:moveTo>
                      <a:pt x="196314" y="50174"/>
                    </a:moveTo>
                    <a:cubicBezTo>
                      <a:pt x="111612" y="50174"/>
                      <a:pt x="42701" y="118984"/>
                      <a:pt x="42701" y="203563"/>
                    </a:cubicBezTo>
                    <a:cubicBezTo>
                      <a:pt x="42701" y="288142"/>
                      <a:pt x="111612" y="356951"/>
                      <a:pt x="196314" y="356951"/>
                    </a:cubicBezTo>
                    <a:cubicBezTo>
                      <a:pt x="281016" y="356951"/>
                      <a:pt x="349926" y="288142"/>
                      <a:pt x="349926" y="203563"/>
                    </a:cubicBezTo>
                    <a:cubicBezTo>
                      <a:pt x="349926" y="118984"/>
                      <a:pt x="281016" y="50174"/>
                      <a:pt x="196314" y="50174"/>
                    </a:cubicBezTo>
                    <a:close/>
                    <a:moveTo>
                      <a:pt x="196314" y="0"/>
                    </a:moveTo>
                    <a:cubicBezTo>
                      <a:pt x="223591" y="0"/>
                      <a:pt x="246561" y="22936"/>
                      <a:pt x="246561" y="50174"/>
                    </a:cubicBezTo>
                    <a:cubicBezTo>
                      <a:pt x="262353" y="27237"/>
                      <a:pt x="293936" y="22936"/>
                      <a:pt x="315471" y="38705"/>
                    </a:cubicBezTo>
                    <a:cubicBezTo>
                      <a:pt x="338441" y="54474"/>
                      <a:pt x="342748" y="86013"/>
                      <a:pt x="326956" y="108949"/>
                    </a:cubicBezTo>
                    <a:cubicBezTo>
                      <a:pt x="352797" y="100348"/>
                      <a:pt x="381510" y="114683"/>
                      <a:pt x="390123" y="140487"/>
                    </a:cubicBezTo>
                    <a:cubicBezTo>
                      <a:pt x="398737" y="167724"/>
                      <a:pt x="384381" y="194962"/>
                      <a:pt x="358540" y="203563"/>
                    </a:cubicBezTo>
                    <a:cubicBezTo>
                      <a:pt x="384381" y="212164"/>
                      <a:pt x="398737" y="240835"/>
                      <a:pt x="390123" y="266638"/>
                    </a:cubicBezTo>
                    <a:cubicBezTo>
                      <a:pt x="382945" y="288142"/>
                      <a:pt x="362847" y="301043"/>
                      <a:pt x="342748" y="301043"/>
                    </a:cubicBezTo>
                    <a:cubicBezTo>
                      <a:pt x="337005" y="301043"/>
                      <a:pt x="332698" y="301043"/>
                      <a:pt x="326956" y="298176"/>
                    </a:cubicBezTo>
                    <a:lnTo>
                      <a:pt x="326956" y="299610"/>
                    </a:lnTo>
                    <a:cubicBezTo>
                      <a:pt x="339877" y="315379"/>
                      <a:pt x="338441" y="338315"/>
                      <a:pt x="328391" y="355518"/>
                    </a:cubicBezTo>
                    <a:lnTo>
                      <a:pt x="385817" y="500305"/>
                    </a:lnTo>
                    <a:cubicBezTo>
                      <a:pt x="387252" y="501739"/>
                      <a:pt x="388688" y="504606"/>
                      <a:pt x="388688" y="508907"/>
                    </a:cubicBezTo>
                    <a:cubicBezTo>
                      <a:pt x="388688" y="516074"/>
                      <a:pt x="382945" y="523242"/>
                      <a:pt x="374332" y="523242"/>
                    </a:cubicBezTo>
                    <a:lnTo>
                      <a:pt x="372896" y="523242"/>
                    </a:lnTo>
                    <a:cubicBezTo>
                      <a:pt x="371460" y="523242"/>
                      <a:pt x="370025" y="523242"/>
                      <a:pt x="367153" y="521808"/>
                    </a:cubicBezTo>
                    <a:lnTo>
                      <a:pt x="293936" y="490271"/>
                    </a:lnTo>
                    <a:lnTo>
                      <a:pt x="263788" y="563381"/>
                    </a:lnTo>
                    <a:cubicBezTo>
                      <a:pt x="260917" y="569115"/>
                      <a:pt x="255174" y="571982"/>
                      <a:pt x="249432" y="571982"/>
                    </a:cubicBezTo>
                    <a:cubicBezTo>
                      <a:pt x="243689" y="571982"/>
                      <a:pt x="237947" y="569115"/>
                      <a:pt x="235076" y="563381"/>
                    </a:cubicBezTo>
                    <a:lnTo>
                      <a:pt x="196314" y="463033"/>
                    </a:lnTo>
                    <a:lnTo>
                      <a:pt x="156116" y="563381"/>
                    </a:lnTo>
                    <a:cubicBezTo>
                      <a:pt x="153245" y="569115"/>
                      <a:pt x="147502" y="571982"/>
                      <a:pt x="141760" y="571982"/>
                    </a:cubicBezTo>
                    <a:cubicBezTo>
                      <a:pt x="136017" y="571982"/>
                      <a:pt x="130275" y="569115"/>
                      <a:pt x="127404" y="563381"/>
                    </a:cubicBezTo>
                    <a:lnTo>
                      <a:pt x="97255" y="490271"/>
                    </a:lnTo>
                    <a:lnTo>
                      <a:pt x="24038" y="521808"/>
                    </a:lnTo>
                    <a:cubicBezTo>
                      <a:pt x="18295" y="524675"/>
                      <a:pt x="11117" y="523242"/>
                      <a:pt x="6810" y="518941"/>
                    </a:cubicBezTo>
                    <a:cubicBezTo>
                      <a:pt x="2504" y="514641"/>
                      <a:pt x="1068" y="508907"/>
                      <a:pt x="3939" y="503172"/>
                    </a:cubicBezTo>
                    <a:lnTo>
                      <a:pt x="62800" y="354084"/>
                    </a:lnTo>
                    <a:cubicBezTo>
                      <a:pt x="52750" y="338315"/>
                      <a:pt x="52750" y="315379"/>
                      <a:pt x="64236" y="298176"/>
                    </a:cubicBezTo>
                    <a:cubicBezTo>
                      <a:pt x="59929" y="301043"/>
                      <a:pt x="54186" y="301043"/>
                      <a:pt x="49879" y="301043"/>
                    </a:cubicBezTo>
                    <a:cubicBezTo>
                      <a:pt x="28345" y="301043"/>
                      <a:pt x="8246" y="288142"/>
                      <a:pt x="2504" y="266638"/>
                    </a:cubicBezTo>
                    <a:cubicBezTo>
                      <a:pt x="-6110" y="240835"/>
                      <a:pt x="8246" y="212164"/>
                      <a:pt x="34087" y="203563"/>
                    </a:cubicBezTo>
                    <a:cubicBezTo>
                      <a:pt x="8246" y="194962"/>
                      <a:pt x="-6110" y="166291"/>
                      <a:pt x="2504" y="140487"/>
                    </a:cubicBezTo>
                    <a:cubicBezTo>
                      <a:pt x="9682" y="114683"/>
                      <a:pt x="38394" y="100348"/>
                      <a:pt x="64236" y="108949"/>
                    </a:cubicBezTo>
                    <a:cubicBezTo>
                      <a:pt x="48444" y="86013"/>
                      <a:pt x="54186" y="54474"/>
                      <a:pt x="75721" y="38705"/>
                    </a:cubicBezTo>
                    <a:cubicBezTo>
                      <a:pt x="98691" y="22936"/>
                      <a:pt x="130275" y="27237"/>
                      <a:pt x="146067" y="50174"/>
                    </a:cubicBezTo>
                    <a:cubicBezTo>
                      <a:pt x="146067" y="22936"/>
                      <a:pt x="167601" y="0"/>
                      <a:pt x="19631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08BF9105-3B3E-4F59-8769-B9E861270DFF}"/>
                </a:ext>
              </a:extLst>
            </p:cNvPr>
            <p:cNvSpPr/>
            <p:nvPr/>
          </p:nvSpPr>
          <p:spPr>
            <a:xfrm>
              <a:off x="776399" y="8762157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获奖荣誉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42" name="文本框 31">
            <a:extLst>
              <a:ext uri="{FF2B5EF4-FFF2-40B4-BE49-F238E27FC236}">
                <a16:creationId xmlns:a16="http://schemas.microsoft.com/office/drawing/2014/main" id="{987A5396-408C-4EF0-844C-9AF53EBC0E8C}"/>
              </a:ext>
            </a:extLst>
          </p:cNvPr>
          <p:cNvSpPr txBox="1"/>
          <p:nvPr/>
        </p:nvSpPr>
        <p:spPr>
          <a:xfrm>
            <a:off x="1258532" y="8440386"/>
            <a:ext cx="25820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2013/9     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获国家奖学金</a:t>
            </a:r>
          </a:p>
          <a:p>
            <a:pPr>
              <a:lnSpc>
                <a:spcPts val="1500"/>
              </a:lnSpc>
            </a:pP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2014/3     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获“三好学生称号”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ts val="1500"/>
              </a:lnSpc>
            </a:pP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2015/6     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挑战杯创业大赛省级颁奖</a:t>
            </a:r>
          </a:p>
          <a:p>
            <a:pPr>
              <a:lnSpc>
                <a:spcPts val="1500"/>
              </a:lnSpc>
            </a:pP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CET-6      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优秀的听说写能力</a:t>
            </a:r>
          </a:p>
        </p:txBody>
      </p:sp>
      <p:sp>
        <p:nvSpPr>
          <p:cNvPr id="143" name="文本框 29">
            <a:extLst>
              <a:ext uri="{FF2B5EF4-FFF2-40B4-BE49-F238E27FC236}">
                <a16:creationId xmlns:a16="http://schemas.microsoft.com/office/drawing/2014/main" id="{65F30CF6-D5F0-4E94-952D-5C26377FD3EF}"/>
              </a:ext>
            </a:extLst>
          </p:cNvPr>
          <p:cNvSpPr txBox="1"/>
          <p:nvPr/>
        </p:nvSpPr>
        <p:spPr>
          <a:xfrm>
            <a:off x="3680566" y="8440386"/>
            <a:ext cx="2432759" cy="847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对互联网保持高度的敏感性和关注度，熟悉产品开发流程，有很强的产品规划、需求分析、交互设计能力，能独立承担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APP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和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WEB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项目的管控工作。</a:t>
            </a:r>
          </a:p>
        </p:txBody>
      </p:sp>
      <p:cxnSp>
        <p:nvCxnSpPr>
          <p:cNvPr id="144" name="直接连接符 143">
            <a:extLst>
              <a:ext uri="{FF2B5EF4-FFF2-40B4-BE49-F238E27FC236}">
                <a16:creationId xmlns:a16="http://schemas.microsoft.com/office/drawing/2014/main" id="{5658948D-3688-4794-9579-5E9DCEC4A688}"/>
              </a:ext>
            </a:extLst>
          </p:cNvPr>
          <p:cNvCxnSpPr>
            <a:cxnSpLocks/>
          </p:cNvCxnSpPr>
          <p:nvPr/>
        </p:nvCxnSpPr>
        <p:spPr>
          <a:xfrm>
            <a:off x="4417559" y="635988"/>
            <a:ext cx="0" cy="622012"/>
          </a:xfrm>
          <a:prstGeom prst="line">
            <a:avLst/>
          </a:prstGeom>
          <a:ln w="57150">
            <a:solidFill>
              <a:srgbClr val="6893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90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7B66924-7579-4060-9014-7B67A7B4BB02}"/>
              </a:ext>
            </a:extLst>
          </p:cNvPr>
          <p:cNvSpPr/>
          <p:nvPr/>
        </p:nvSpPr>
        <p:spPr>
          <a:xfrm>
            <a:off x="365125" y="254000"/>
            <a:ext cx="6127750" cy="9398000"/>
          </a:xfrm>
          <a:prstGeom prst="rect">
            <a:avLst/>
          </a:prstGeom>
          <a:solidFill>
            <a:srgbClr val="F2F1E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315817" y="1140216"/>
            <a:ext cx="222636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en-US"/>
            </a:defPPr>
            <a:lvl1pPr algn="ctr">
              <a:defRPr sz="3600" b="1" spc="300">
                <a:gradFill flip="none" rotWithShape="1">
                  <a:gsLst>
                    <a:gs pos="0">
                      <a:srgbClr val="4F4298"/>
                    </a:gs>
                    <a:gs pos="83000">
                      <a:srgbClr val="676FB5"/>
                    </a:gs>
                    <a:gs pos="100000">
                      <a:srgbClr val="8BBEE9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rgbClr val="68937D"/>
                </a:solidFill>
              </a:rPr>
              <a:t>自荐书</a:t>
            </a:r>
          </a:p>
        </p:txBody>
      </p:sp>
      <p:sp>
        <p:nvSpPr>
          <p:cNvPr id="10" name="矩形 9"/>
          <p:cNvSpPr/>
          <p:nvPr/>
        </p:nvSpPr>
        <p:spPr>
          <a:xfrm>
            <a:off x="1714500" y="1664030"/>
            <a:ext cx="3429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600" i="0" dirty="0">
                <a:solidFill>
                  <a:srgbClr val="96BAAA"/>
                </a:solidFill>
                <a:effectLst/>
                <a:latin typeface="Browallia New" panose="020B0604020202020204" pitchFamily="34" charset="-34"/>
                <a:cs typeface="Browallia New" panose="020B0604020202020204" pitchFamily="34" charset="-34"/>
              </a:rPr>
              <a:t>Letter of self recommendation</a:t>
            </a:r>
            <a:endParaRPr lang="zh-CN" altLang="en-US" sz="1600" dirty="0">
              <a:solidFill>
                <a:srgbClr val="96BAAA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1948" y="2368871"/>
            <a:ext cx="5474101" cy="6787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尊敬的领导：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您好！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稻壳儿科技大学艺术系的一名学生，即将面临毕业。四年来，在师友的严格教益及个人的努力下，我具备了扎实的专业基础知识，系统地掌握了专业等有关理论，熟悉涉外工作常用礼仪，具备较好的英语听、说、读、写、译等能力，能熟练操作计算机办公软件。同时，我利用课余时间广泛地涉猎了大量书籍，不但充实了自己，也培养了自己多方面的技能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外，我还积极地参与各种社会活动，抓住每一个机会，锻炼自己。大学四年，我深深地感受到，与优秀学生共事，使我在竞争中获益，向实际困难挑战，让我在挫折中成长。我热爱贵单位所从事的事业，殷切地希望能够在您的领导下，为这一光荣的事业舔砖加瓦，并且在实践中不断学习、进步。随信附上个人求职简历，收笔之际，郑重地提一个小小的要求，无论您是否选择我，尊敬的领导，希望您能够接受我诚恳的谢意！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此致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敬礼！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    申请人：周小叨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申请时间：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254463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E1A2E02D-708B-41DA-855D-FA53BB73BBA7}"/>
              </a:ext>
            </a:extLst>
          </p:cNvPr>
          <p:cNvSpPr txBox="1"/>
          <p:nvPr/>
        </p:nvSpPr>
        <p:spPr>
          <a:xfrm>
            <a:off x="1353761" y="4381083"/>
            <a:ext cx="4150477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4800" b="1" spc="300" dirty="0">
                <a:solidFill>
                  <a:srgbClr val="68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spc="300" dirty="0">
              <a:solidFill>
                <a:srgbClr val="6893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3DA755-F0CF-4E99-A8EE-2314E4BC9577}"/>
              </a:ext>
            </a:extLst>
          </p:cNvPr>
          <p:cNvSpPr txBox="1"/>
          <p:nvPr/>
        </p:nvSpPr>
        <p:spPr>
          <a:xfrm>
            <a:off x="1119135" y="5212080"/>
            <a:ext cx="46197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200" dirty="0">
                <a:solidFill>
                  <a:srgbClr val="96BA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ZHOUXIAODAO</a:t>
            </a:r>
            <a:endParaRPr lang="zh-CN" altLang="en-US" sz="1200" dirty="0">
              <a:solidFill>
                <a:srgbClr val="96BA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7568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566</Words>
  <Application>Microsoft Office PowerPoint</Application>
  <PresentationFormat>A4 纸张(210x297 毫米)</PresentationFormat>
  <Paragraphs>50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等线</vt:lpstr>
      <vt:lpstr>等线 Light</vt:lpstr>
      <vt:lpstr>微软雅黑</vt:lpstr>
      <vt:lpstr>Arial</vt:lpstr>
      <vt:lpstr>Browallia New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uying</dc:creator>
  <cp:lastModifiedBy>阮 幸云</cp:lastModifiedBy>
  <cp:revision>45</cp:revision>
  <dcterms:created xsi:type="dcterms:W3CDTF">2018-09-17T04:30:04Z</dcterms:created>
  <dcterms:modified xsi:type="dcterms:W3CDTF">2018-09-26T07:23:34Z</dcterms:modified>
</cp:coreProperties>
</file>