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3"/>
    <p:sldId id="257" r:id="rId4"/>
    <p:sldId id="258" r:id="rId5"/>
    <p:sldId id="264" r:id="rId6"/>
    <p:sldId id="265" r:id="rId7"/>
    <p:sldId id="266" r:id="rId8"/>
    <p:sldId id="267" r:id="rId9"/>
    <p:sldId id="26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9A98"/>
    <a:srgbClr val="3B678C"/>
    <a:srgbClr val="55957D"/>
    <a:srgbClr val="5D72B9"/>
    <a:srgbClr val="43A2D2"/>
    <a:srgbClr val="60C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411" y="849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03792"/>
            <a:ext cx="9144000" cy="2387600"/>
          </a:xfrm>
        </p:spPr>
        <p:txBody>
          <a:bodyPr anchor="b"/>
          <a:lstStyle>
            <a:lvl1pPr algn="ctr">
              <a:defRPr sz="4800" spc="300">
                <a:solidFill>
                  <a:srgbClr val="55957D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783467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rgbClr val="55957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A861A-224E-4509-8E88-FE3835EF79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9F686-0B7E-41D1-B500-1951CA5C719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2918" r="2918" b="39350"/>
          <a:stretch>
            <a:fillRect/>
          </a:stretch>
        </p:blipFill>
        <p:spPr>
          <a:xfrm>
            <a:off x="0" y="4001141"/>
            <a:ext cx="12192000" cy="28568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4154" t="32040" r="1681"/>
          <a:stretch>
            <a:fillRect/>
          </a:stretch>
        </p:blipFill>
        <p:spPr>
          <a:xfrm>
            <a:off x="0" y="0"/>
            <a:ext cx="12192000" cy="28663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08200" y="1227705"/>
            <a:ext cx="7975600" cy="2852737"/>
          </a:xfrm>
        </p:spPr>
        <p:txBody>
          <a:bodyPr anchor="b"/>
          <a:lstStyle>
            <a:lvl1pPr algn="ctr">
              <a:defRPr sz="4800" spc="300">
                <a:solidFill>
                  <a:srgbClr val="3B678C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108200" y="4107430"/>
            <a:ext cx="7975600" cy="1500187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rgbClr val="3B678C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A861A-224E-4509-8E88-FE3835EF79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9F686-0B7E-41D1-B500-1951CA5C7196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/>
          <a:srcRect r="16548" b="33608"/>
          <a:stretch>
            <a:fillRect/>
          </a:stretch>
        </p:blipFill>
        <p:spPr>
          <a:xfrm>
            <a:off x="5418975" y="1700213"/>
            <a:ext cx="6773025" cy="51824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3"/>
          <a:srcRect l="25056" t="23777"/>
          <a:stretch>
            <a:fillRect/>
          </a:stretch>
        </p:blipFill>
        <p:spPr>
          <a:xfrm>
            <a:off x="0" y="0"/>
            <a:ext cx="4619624" cy="410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spc="300">
                <a:solidFill>
                  <a:srgbClr val="579A98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A861A-224E-4509-8E88-FE3835EF79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9F686-0B7E-41D1-B500-1951CA5C7196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/>
          <a:srcRect l="29489" t="11441"/>
          <a:stretch>
            <a:fillRect/>
          </a:stretch>
        </p:blipFill>
        <p:spPr>
          <a:xfrm>
            <a:off x="0" y="0"/>
            <a:ext cx="838252" cy="11048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/>
          <a:srcRect t="1" r="16548" b="39382"/>
          <a:stretch>
            <a:fillRect/>
          </a:stretch>
        </p:blipFill>
        <p:spPr>
          <a:xfrm>
            <a:off x="8987907" y="4619626"/>
            <a:ext cx="3204093" cy="223837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A861A-224E-4509-8E88-FE3835EF79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9F686-0B7E-41D1-B500-1951CA5C71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579A98"/>
                </a:solidFill>
                <a:latin typeface="+mj-ea"/>
              </a:rPr>
              <a:t>小清新通用</a:t>
            </a:r>
            <a:r>
              <a:rPr lang="en-US" altLang="zh-CN" b="1" dirty="0">
                <a:solidFill>
                  <a:srgbClr val="579A98"/>
                </a:solidFill>
                <a:latin typeface="+mj-ea"/>
              </a:rPr>
              <a:t>PPT</a:t>
            </a:r>
            <a:r>
              <a:rPr lang="zh-CN" altLang="en-US" b="1" dirty="0">
                <a:solidFill>
                  <a:srgbClr val="579A98"/>
                </a:solidFill>
                <a:latin typeface="+mj-ea"/>
              </a:rPr>
              <a:t>模板</a:t>
            </a:r>
            <a:endParaRPr lang="zh-CN" altLang="en-US" b="1" dirty="0">
              <a:solidFill>
                <a:srgbClr val="579A98"/>
              </a:solidFill>
              <a:latin typeface="+mj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79A98"/>
                </a:solidFill>
              </a:rPr>
              <a:t>封面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过渡页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内容页版式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结束页</a:t>
            </a:r>
            <a:endParaRPr lang="zh-CN" altLang="en-US" dirty="0">
              <a:solidFill>
                <a:srgbClr val="579A98"/>
              </a:solidFill>
            </a:endParaRPr>
          </a:p>
          <a:p>
            <a:endParaRPr lang="zh-CN" altLang="en-US" dirty="0">
              <a:solidFill>
                <a:srgbClr val="579A9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08200" y="3026229"/>
            <a:ext cx="7975600" cy="1054213"/>
          </a:xfrm>
        </p:spPr>
        <p:txBody>
          <a:bodyPr/>
          <a:lstStyle/>
          <a:p>
            <a:r>
              <a:rPr lang="zh-CN" altLang="en-US" b="1" dirty="0">
                <a:solidFill>
                  <a:srgbClr val="579A98"/>
                </a:solidFill>
              </a:rPr>
              <a:t>替换过渡页标题文字</a:t>
            </a:r>
            <a:endParaRPr lang="zh-CN" altLang="en-US" b="1" dirty="0">
              <a:solidFill>
                <a:srgbClr val="579A98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3042557" y="4107430"/>
            <a:ext cx="6106886" cy="1500187"/>
          </a:xfrm>
        </p:spPr>
        <p:txBody>
          <a:bodyPr/>
          <a:lstStyle/>
          <a:p>
            <a:r>
              <a:rPr lang="zh-CN" altLang="en-US" dirty="0">
                <a:solidFill>
                  <a:srgbClr val="579A98"/>
                </a:solidFill>
              </a:rPr>
              <a:t>这里可以换成您想要的文字，选中直接替换就可以，如果不想文字，可以直接选中文本框删掉。</a:t>
            </a:r>
            <a:endParaRPr lang="zh-CN" altLang="en-US" dirty="0">
              <a:solidFill>
                <a:srgbClr val="579A98"/>
              </a:solidFill>
            </a:endParaRPr>
          </a:p>
          <a:p>
            <a:endParaRPr lang="zh-CN" altLang="en-US" dirty="0">
              <a:solidFill>
                <a:srgbClr val="579A98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5290" y="1924111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rgbClr val="579A98"/>
                </a:solidFill>
              </a:rPr>
              <a:t>01</a:t>
            </a:r>
            <a:endParaRPr lang="zh-CN" altLang="en-US" sz="8800" dirty="0">
              <a:solidFill>
                <a:srgbClr val="579A9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替换内容页标题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08200" y="3026229"/>
            <a:ext cx="7975600" cy="1054213"/>
          </a:xfrm>
        </p:spPr>
        <p:txBody>
          <a:bodyPr/>
          <a:lstStyle/>
          <a:p>
            <a:r>
              <a:rPr lang="zh-CN" altLang="en-US" b="1" dirty="0">
                <a:solidFill>
                  <a:srgbClr val="579A98"/>
                </a:solidFill>
              </a:rPr>
              <a:t>替换过渡页标题文字</a:t>
            </a:r>
            <a:endParaRPr lang="zh-CN" altLang="en-US" b="1" dirty="0">
              <a:solidFill>
                <a:srgbClr val="579A98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3042557" y="4107430"/>
            <a:ext cx="6106886" cy="1500187"/>
          </a:xfrm>
        </p:spPr>
        <p:txBody>
          <a:bodyPr/>
          <a:lstStyle/>
          <a:p>
            <a:r>
              <a:rPr lang="zh-CN" altLang="en-US" dirty="0">
                <a:solidFill>
                  <a:srgbClr val="579A98"/>
                </a:solidFill>
              </a:rPr>
              <a:t>这里可以换成您想要的文字，选中直接替换就可以，如果不想文字，可以直接选中文本框删掉。</a:t>
            </a:r>
            <a:endParaRPr lang="zh-CN" altLang="en-US" dirty="0">
              <a:solidFill>
                <a:srgbClr val="579A98"/>
              </a:solidFill>
            </a:endParaRPr>
          </a:p>
          <a:p>
            <a:endParaRPr lang="zh-CN" altLang="en-US" dirty="0">
              <a:solidFill>
                <a:srgbClr val="579A98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5290" y="1924111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rgbClr val="579A98"/>
                </a:solidFill>
              </a:rPr>
              <a:t>02</a:t>
            </a:r>
            <a:endParaRPr lang="zh-CN" altLang="en-US" sz="8800" dirty="0">
              <a:solidFill>
                <a:srgbClr val="579A9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替换内容页标题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08200" y="3026229"/>
            <a:ext cx="7975600" cy="1054213"/>
          </a:xfrm>
        </p:spPr>
        <p:txBody>
          <a:bodyPr/>
          <a:lstStyle/>
          <a:p>
            <a:r>
              <a:rPr lang="zh-CN" altLang="en-US" b="1" dirty="0">
                <a:solidFill>
                  <a:srgbClr val="579A98"/>
                </a:solidFill>
              </a:rPr>
              <a:t>替换过渡页标题文字</a:t>
            </a:r>
            <a:endParaRPr lang="zh-CN" altLang="en-US" b="1" dirty="0">
              <a:solidFill>
                <a:srgbClr val="579A98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3042557" y="4107430"/>
            <a:ext cx="6106886" cy="1500187"/>
          </a:xfrm>
        </p:spPr>
        <p:txBody>
          <a:bodyPr/>
          <a:lstStyle/>
          <a:p>
            <a:r>
              <a:rPr lang="zh-CN" altLang="en-US" dirty="0">
                <a:solidFill>
                  <a:srgbClr val="579A98"/>
                </a:solidFill>
              </a:rPr>
              <a:t>这里可以换成您想要的文字，选中直接替换就可以，如果不想文字，可以直接选中文本框删掉。</a:t>
            </a:r>
            <a:endParaRPr lang="zh-CN" altLang="en-US" dirty="0">
              <a:solidFill>
                <a:srgbClr val="579A98"/>
              </a:solidFill>
            </a:endParaRPr>
          </a:p>
          <a:p>
            <a:endParaRPr lang="zh-CN" altLang="en-US" dirty="0">
              <a:solidFill>
                <a:srgbClr val="579A98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5290" y="1924111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rgbClr val="579A98"/>
                </a:solidFill>
              </a:rPr>
              <a:t>03</a:t>
            </a:r>
            <a:endParaRPr lang="zh-CN" altLang="en-US" sz="8800" dirty="0">
              <a:solidFill>
                <a:srgbClr val="579A98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替换内容页标题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17673" y="1303792"/>
            <a:ext cx="5156654" cy="2387600"/>
          </a:xfrm>
        </p:spPr>
        <p:txBody>
          <a:bodyPr/>
          <a:lstStyle/>
          <a:p>
            <a:pPr algn="dist"/>
            <a:r>
              <a:rPr lang="zh-CN" altLang="en-US" b="1" dirty="0">
                <a:solidFill>
                  <a:srgbClr val="579A98"/>
                </a:solidFill>
                <a:latin typeface="+mj-ea"/>
              </a:rPr>
              <a:t>谢谢观看</a:t>
            </a:r>
            <a:endParaRPr lang="zh-CN" altLang="en-US" b="1" dirty="0">
              <a:solidFill>
                <a:srgbClr val="579A98"/>
              </a:solidFill>
              <a:latin typeface="+mj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79A98"/>
                </a:solidFill>
              </a:rPr>
              <a:t>封面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过渡页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内容页版式</a:t>
            </a:r>
            <a:r>
              <a:rPr lang="en-US" altLang="zh-CN" dirty="0">
                <a:solidFill>
                  <a:srgbClr val="579A98"/>
                </a:solidFill>
              </a:rPr>
              <a:t>+</a:t>
            </a:r>
            <a:r>
              <a:rPr lang="zh-CN" altLang="en-US" dirty="0">
                <a:solidFill>
                  <a:srgbClr val="579A98"/>
                </a:solidFill>
              </a:rPr>
              <a:t>结束页</a:t>
            </a:r>
            <a:endParaRPr lang="zh-CN" altLang="en-US" dirty="0">
              <a:solidFill>
                <a:srgbClr val="579A98"/>
              </a:solidFill>
            </a:endParaRPr>
          </a:p>
          <a:p>
            <a:endParaRPr lang="zh-CN" altLang="en-US" dirty="0">
              <a:solidFill>
                <a:srgbClr val="579A98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3873" y="2078262"/>
            <a:ext cx="1284254" cy="535673"/>
            <a:chOff x="3432334" y="5845537"/>
            <a:chExt cx="1535487" cy="639681"/>
          </a:xfrm>
          <a:solidFill>
            <a:srgbClr val="579A98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4819145" y="6142889"/>
              <a:ext cx="148676" cy="321090"/>
            </a:xfrm>
            <a:custGeom>
              <a:avLst/>
              <a:gdLst>
                <a:gd name="T0" fmla="*/ 48 w 210"/>
                <a:gd name="T1" fmla="*/ 208 h 453"/>
                <a:gd name="T2" fmla="*/ 46 w 210"/>
                <a:gd name="T3" fmla="*/ 208 h 453"/>
                <a:gd name="T4" fmla="*/ 46 w 210"/>
                <a:gd name="T5" fmla="*/ 451 h 453"/>
                <a:gd name="T6" fmla="*/ 0 w 210"/>
                <a:gd name="T7" fmla="*/ 453 h 453"/>
                <a:gd name="T8" fmla="*/ 0 w 210"/>
                <a:gd name="T9" fmla="*/ 208 h 453"/>
                <a:gd name="T10" fmla="*/ 0 w 210"/>
                <a:gd name="T11" fmla="*/ 204 h 453"/>
                <a:gd name="T12" fmla="*/ 0 w 210"/>
                <a:gd name="T13" fmla="*/ 164 h 453"/>
                <a:gd name="T14" fmla="*/ 210 w 210"/>
                <a:gd name="T15" fmla="*/ 0 h 453"/>
                <a:gd name="T16" fmla="*/ 210 w 210"/>
                <a:gd name="T17" fmla="*/ 55 h 453"/>
                <a:gd name="T18" fmla="*/ 48 w 210"/>
                <a:gd name="T19" fmla="*/ 2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899105" y="5909255"/>
              <a:ext cx="56222" cy="182409"/>
            </a:xfrm>
            <a:custGeom>
              <a:avLst/>
              <a:gdLst>
                <a:gd name="T0" fmla="*/ 0 w 79"/>
                <a:gd name="T1" fmla="*/ 185 h 258"/>
                <a:gd name="T2" fmla="*/ 0 w 79"/>
                <a:gd name="T3" fmla="*/ 185 h 258"/>
                <a:gd name="T4" fmla="*/ 0 w 79"/>
                <a:gd name="T5" fmla="*/ 0 h 258"/>
                <a:gd name="T6" fmla="*/ 21 w 79"/>
                <a:gd name="T7" fmla="*/ 0 h 258"/>
                <a:gd name="T8" fmla="*/ 21 w 79"/>
                <a:gd name="T9" fmla="*/ 186 h 258"/>
                <a:gd name="T10" fmla="*/ 79 w 79"/>
                <a:gd name="T11" fmla="*/ 240 h 258"/>
                <a:gd name="T12" fmla="*/ 79 w 79"/>
                <a:gd name="T13" fmla="*/ 258 h 258"/>
                <a:gd name="T14" fmla="*/ 76 w 79"/>
                <a:gd name="T15" fmla="*/ 258 h 258"/>
                <a:gd name="T16" fmla="*/ 0 w 79"/>
                <a:gd name="T17" fmla="*/ 18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792908" y="5909255"/>
              <a:ext cx="54973" cy="182409"/>
            </a:xfrm>
            <a:custGeom>
              <a:avLst/>
              <a:gdLst>
                <a:gd name="T0" fmla="*/ 79 w 79"/>
                <a:gd name="T1" fmla="*/ 188 h 258"/>
                <a:gd name="T2" fmla="*/ 79 w 79"/>
                <a:gd name="T3" fmla="*/ 188 h 258"/>
                <a:gd name="T4" fmla="*/ 3 w 79"/>
                <a:gd name="T5" fmla="*/ 258 h 258"/>
                <a:gd name="T6" fmla="*/ 0 w 79"/>
                <a:gd name="T7" fmla="*/ 258 h 258"/>
                <a:gd name="T8" fmla="*/ 0 w 79"/>
                <a:gd name="T9" fmla="*/ 240 h 258"/>
                <a:gd name="T10" fmla="*/ 57 w 79"/>
                <a:gd name="T11" fmla="*/ 186 h 258"/>
                <a:gd name="T12" fmla="*/ 57 w 79"/>
                <a:gd name="T13" fmla="*/ 0 h 258"/>
                <a:gd name="T14" fmla="*/ 79 w 79"/>
                <a:gd name="T15" fmla="*/ 0 h 258"/>
                <a:gd name="T16" fmla="*/ 79 w 79"/>
                <a:gd name="T17" fmla="*/ 185 h 258"/>
                <a:gd name="T18" fmla="*/ 79 w 79"/>
                <a:gd name="T19" fmla="*/ 185 h 258"/>
                <a:gd name="T20" fmla="*/ 79 w 79"/>
                <a:gd name="T21" fmla="*/ 186 h 258"/>
                <a:gd name="T22" fmla="*/ 79 w 79"/>
                <a:gd name="T23" fmla="*/ 18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4473067" y="6131644"/>
              <a:ext cx="338582" cy="353574"/>
            </a:xfrm>
            <a:custGeom>
              <a:avLst/>
              <a:gdLst>
                <a:gd name="T0" fmla="*/ 463 w 478"/>
                <a:gd name="T1" fmla="*/ 211 h 498"/>
                <a:gd name="T2" fmla="*/ 409 w 478"/>
                <a:gd name="T3" fmla="*/ 220 h 498"/>
                <a:gd name="T4" fmla="*/ 330 w 478"/>
                <a:gd name="T5" fmla="*/ 391 h 498"/>
                <a:gd name="T6" fmla="*/ 108 w 478"/>
                <a:gd name="T7" fmla="*/ 332 h 498"/>
                <a:gd name="T8" fmla="*/ 417 w 478"/>
                <a:gd name="T9" fmla="*/ 153 h 498"/>
                <a:gd name="T10" fmla="*/ 417 w 478"/>
                <a:gd name="T11" fmla="*/ 153 h 498"/>
                <a:gd name="T12" fmla="*/ 438 w 478"/>
                <a:gd name="T13" fmla="*/ 141 h 498"/>
                <a:gd name="T14" fmla="*/ 437 w 478"/>
                <a:gd name="T15" fmla="*/ 140 h 498"/>
                <a:gd name="T16" fmla="*/ 140 w 478"/>
                <a:gd name="T17" fmla="*/ 60 h 498"/>
                <a:gd name="T18" fmla="*/ 60 w 478"/>
                <a:gd name="T19" fmla="*/ 358 h 498"/>
                <a:gd name="T20" fmla="*/ 357 w 478"/>
                <a:gd name="T21" fmla="*/ 437 h 498"/>
                <a:gd name="T22" fmla="*/ 463 w 478"/>
                <a:gd name="T23" fmla="*/ 211 h 498"/>
                <a:gd name="T24" fmla="*/ 87 w 478"/>
                <a:gd name="T25" fmla="*/ 274 h 498"/>
                <a:gd name="T26" fmla="*/ 167 w 478"/>
                <a:gd name="T27" fmla="*/ 108 h 498"/>
                <a:gd name="T28" fmla="*/ 350 w 478"/>
                <a:gd name="T29" fmla="*/ 122 h 498"/>
                <a:gd name="T30" fmla="*/ 87 w 478"/>
                <a:gd name="T31" fmla="*/ 27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589259" y="6000460"/>
              <a:ext cx="177412" cy="91205"/>
            </a:xfrm>
            <a:custGeom>
              <a:avLst/>
              <a:gdLst>
                <a:gd name="T0" fmla="*/ 172 w 251"/>
                <a:gd name="T1" fmla="*/ 58 h 128"/>
                <a:gd name="T2" fmla="*/ 172 w 251"/>
                <a:gd name="T3" fmla="*/ 58 h 128"/>
                <a:gd name="T4" fmla="*/ 172 w 251"/>
                <a:gd name="T5" fmla="*/ 56 h 128"/>
                <a:gd name="T6" fmla="*/ 172 w 251"/>
                <a:gd name="T7" fmla="*/ 55 h 128"/>
                <a:gd name="T8" fmla="*/ 172 w 251"/>
                <a:gd name="T9" fmla="*/ 55 h 128"/>
                <a:gd name="T10" fmla="*/ 172 w 251"/>
                <a:gd name="T11" fmla="*/ 22 h 128"/>
                <a:gd name="T12" fmla="*/ 79 w 251"/>
                <a:gd name="T13" fmla="*/ 22 h 128"/>
                <a:gd name="T14" fmla="*/ 79 w 251"/>
                <a:gd name="T15" fmla="*/ 55 h 128"/>
                <a:gd name="T16" fmla="*/ 79 w 251"/>
                <a:gd name="T17" fmla="*/ 55 h 128"/>
                <a:gd name="T18" fmla="*/ 79 w 251"/>
                <a:gd name="T19" fmla="*/ 56 h 128"/>
                <a:gd name="T20" fmla="*/ 79 w 251"/>
                <a:gd name="T21" fmla="*/ 58 h 128"/>
                <a:gd name="T22" fmla="*/ 79 w 251"/>
                <a:gd name="T23" fmla="*/ 58 h 128"/>
                <a:gd name="T24" fmla="*/ 3 w 251"/>
                <a:gd name="T25" fmla="*/ 128 h 128"/>
                <a:gd name="T26" fmla="*/ 0 w 251"/>
                <a:gd name="T27" fmla="*/ 128 h 128"/>
                <a:gd name="T28" fmla="*/ 0 w 251"/>
                <a:gd name="T29" fmla="*/ 110 h 128"/>
                <a:gd name="T30" fmla="*/ 57 w 251"/>
                <a:gd name="T31" fmla="*/ 56 h 128"/>
                <a:gd name="T32" fmla="*/ 57 w 251"/>
                <a:gd name="T33" fmla="*/ 22 h 128"/>
                <a:gd name="T34" fmla="*/ 57 w 251"/>
                <a:gd name="T35" fmla="*/ 0 h 128"/>
                <a:gd name="T36" fmla="*/ 79 w 251"/>
                <a:gd name="T37" fmla="*/ 0 h 128"/>
                <a:gd name="T38" fmla="*/ 172 w 251"/>
                <a:gd name="T39" fmla="*/ 0 h 128"/>
                <a:gd name="T40" fmla="*/ 179 w 251"/>
                <a:gd name="T41" fmla="*/ 0 h 128"/>
                <a:gd name="T42" fmla="*/ 194 w 251"/>
                <a:gd name="T43" fmla="*/ 0 h 128"/>
                <a:gd name="T44" fmla="*/ 194 w 251"/>
                <a:gd name="T45" fmla="*/ 56 h 128"/>
                <a:gd name="T46" fmla="*/ 251 w 251"/>
                <a:gd name="T47" fmla="*/ 110 h 128"/>
                <a:gd name="T48" fmla="*/ 251 w 251"/>
                <a:gd name="T49" fmla="*/ 128 h 128"/>
                <a:gd name="T50" fmla="*/ 248 w 251"/>
                <a:gd name="T51" fmla="*/ 128 h 128"/>
                <a:gd name="T52" fmla="*/ 172 w 251"/>
                <a:gd name="T53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594256" y="5970475"/>
              <a:ext cx="167417" cy="24988"/>
            </a:xfrm>
            <a:custGeom>
              <a:avLst/>
              <a:gdLst>
                <a:gd name="T0" fmla="*/ 122 w 134"/>
                <a:gd name="T1" fmla="*/ 12 h 20"/>
                <a:gd name="T2" fmla="*/ 12 w 134"/>
                <a:gd name="T3" fmla="*/ 12 h 20"/>
                <a:gd name="T4" fmla="*/ 12 w 134"/>
                <a:gd name="T5" fmla="*/ 20 h 20"/>
                <a:gd name="T6" fmla="*/ 0 w 134"/>
                <a:gd name="T7" fmla="*/ 20 h 20"/>
                <a:gd name="T8" fmla="*/ 0 w 134"/>
                <a:gd name="T9" fmla="*/ 12 h 20"/>
                <a:gd name="T10" fmla="*/ 0 w 134"/>
                <a:gd name="T11" fmla="*/ 0 h 20"/>
                <a:gd name="T12" fmla="*/ 12 w 134"/>
                <a:gd name="T13" fmla="*/ 0 h 20"/>
                <a:gd name="T14" fmla="*/ 122 w 134"/>
                <a:gd name="T15" fmla="*/ 0 h 20"/>
                <a:gd name="T16" fmla="*/ 134 w 134"/>
                <a:gd name="T17" fmla="*/ 0 h 20"/>
                <a:gd name="T18" fmla="*/ 134 w 134"/>
                <a:gd name="T19" fmla="*/ 12 h 20"/>
                <a:gd name="T20" fmla="*/ 134 w 134"/>
                <a:gd name="T21" fmla="*/ 20 h 20"/>
                <a:gd name="T22" fmla="*/ 122 w 134"/>
                <a:gd name="T23" fmla="*/ 20 h 20"/>
                <a:gd name="T24" fmla="*/ 122 w 134"/>
                <a:gd name="T25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599254" y="5889265"/>
              <a:ext cx="157422" cy="71215"/>
            </a:xfrm>
            <a:custGeom>
              <a:avLst/>
              <a:gdLst>
                <a:gd name="T0" fmla="*/ 69 w 126"/>
                <a:gd name="T1" fmla="*/ 45 h 57"/>
                <a:gd name="T2" fmla="*/ 106 w 126"/>
                <a:gd name="T3" fmla="*/ 45 h 57"/>
                <a:gd name="T4" fmla="*/ 106 w 126"/>
                <a:gd name="T5" fmla="*/ 57 h 57"/>
                <a:gd name="T6" fmla="*/ 21 w 126"/>
                <a:gd name="T7" fmla="*/ 57 h 57"/>
                <a:gd name="T8" fmla="*/ 21 w 126"/>
                <a:gd name="T9" fmla="*/ 45 h 57"/>
                <a:gd name="T10" fmla="*/ 57 w 126"/>
                <a:gd name="T11" fmla="*/ 45 h 57"/>
                <a:gd name="T12" fmla="*/ 57 w 126"/>
                <a:gd name="T13" fmla="*/ 32 h 57"/>
                <a:gd name="T14" fmla="*/ 0 w 126"/>
                <a:gd name="T15" fmla="*/ 32 h 57"/>
                <a:gd name="T16" fmla="*/ 0 w 126"/>
                <a:gd name="T17" fmla="*/ 20 h 57"/>
                <a:gd name="T18" fmla="*/ 57 w 126"/>
                <a:gd name="T19" fmla="*/ 20 h 57"/>
                <a:gd name="T20" fmla="*/ 57 w 126"/>
                <a:gd name="T21" fmla="*/ 0 h 57"/>
                <a:gd name="T22" fmla="*/ 69 w 126"/>
                <a:gd name="T23" fmla="*/ 0 h 57"/>
                <a:gd name="T24" fmla="*/ 69 w 126"/>
                <a:gd name="T25" fmla="*/ 20 h 57"/>
                <a:gd name="T26" fmla="*/ 126 w 126"/>
                <a:gd name="T27" fmla="*/ 20 h 57"/>
                <a:gd name="T28" fmla="*/ 126 w 126"/>
                <a:gd name="T29" fmla="*/ 32 h 57"/>
                <a:gd name="T30" fmla="*/ 69 w 126"/>
                <a:gd name="T31" fmla="*/ 32 h 57"/>
                <a:gd name="T32" fmla="*/ 69 w 126"/>
                <a:gd name="T33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4446830" y="5975472"/>
              <a:ext cx="112444" cy="117441"/>
            </a:xfrm>
            <a:custGeom>
              <a:avLst/>
              <a:gdLst>
                <a:gd name="T0" fmla="*/ 12 w 90"/>
                <a:gd name="T1" fmla="*/ 94 h 94"/>
                <a:gd name="T2" fmla="*/ 0 w 90"/>
                <a:gd name="T3" fmla="*/ 94 h 94"/>
                <a:gd name="T4" fmla="*/ 0 w 90"/>
                <a:gd name="T5" fmla="*/ 82 h 94"/>
                <a:gd name="T6" fmla="*/ 0 w 90"/>
                <a:gd name="T7" fmla="*/ 8 h 94"/>
                <a:gd name="T8" fmla="*/ 11 w 90"/>
                <a:gd name="T9" fmla="*/ 8 h 94"/>
                <a:gd name="T10" fmla="*/ 25 w 90"/>
                <a:gd name="T11" fmla="*/ 0 h 94"/>
                <a:gd name="T12" fmla="*/ 31 w 90"/>
                <a:gd name="T13" fmla="*/ 11 h 94"/>
                <a:gd name="T14" fmla="*/ 12 w 90"/>
                <a:gd name="T15" fmla="*/ 22 h 94"/>
                <a:gd name="T16" fmla="*/ 12 w 90"/>
                <a:gd name="T17" fmla="*/ 45 h 94"/>
                <a:gd name="T18" fmla="*/ 37 w 90"/>
                <a:gd name="T19" fmla="*/ 45 h 94"/>
                <a:gd name="T20" fmla="*/ 37 w 90"/>
                <a:gd name="T21" fmla="*/ 57 h 94"/>
                <a:gd name="T22" fmla="*/ 12 w 90"/>
                <a:gd name="T23" fmla="*/ 57 h 94"/>
                <a:gd name="T24" fmla="*/ 12 w 90"/>
                <a:gd name="T25" fmla="*/ 82 h 94"/>
                <a:gd name="T26" fmla="*/ 77 w 90"/>
                <a:gd name="T27" fmla="*/ 82 h 94"/>
                <a:gd name="T28" fmla="*/ 77 w 90"/>
                <a:gd name="T29" fmla="*/ 57 h 94"/>
                <a:gd name="T30" fmla="*/ 53 w 90"/>
                <a:gd name="T31" fmla="*/ 57 h 94"/>
                <a:gd name="T32" fmla="*/ 53 w 90"/>
                <a:gd name="T33" fmla="*/ 45 h 94"/>
                <a:gd name="T34" fmla="*/ 77 w 90"/>
                <a:gd name="T35" fmla="*/ 45 h 94"/>
                <a:gd name="T36" fmla="*/ 77 w 90"/>
                <a:gd name="T37" fmla="*/ 20 h 94"/>
                <a:gd name="T38" fmla="*/ 53 w 90"/>
                <a:gd name="T39" fmla="*/ 20 h 94"/>
                <a:gd name="T40" fmla="*/ 53 w 90"/>
                <a:gd name="T41" fmla="*/ 8 h 94"/>
                <a:gd name="T42" fmla="*/ 77 w 90"/>
                <a:gd name="T43" fmla="*/ 8 h 94"/>
                <a:gd name="T44" fmla="*/ 90 w 90"/>
                <a:gd name="T45" fmla="*/ 8 h 94"/>
                <a:gd name="T46" fmla="*/ 90 w 90"/>
                <a:gd name="T47" fmla="*/ 94 h 94"/>
                <a:gd name="T48" fmla="*/ 77 w 90"/>
                <a:gd name="T49" fmla="*/ 94 h 94"/>
                <a:gd name="T50" fmla="*/ 12 w 90"/>
                <a:gd name="T5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528040" y="5932993"/>
              <a:ext cx="31235" cy="36232"/>
            </a:xfrm>
            <a:custGeom>
              <a:avLst/>
              <a:gdLst>
                <a:gd name="T0" fmla="*/ 0 w 25"/>
                <a:gd name="T1" fmla="*/ 23 h 29"/>
                <a:gd name="T2" fmla="*/ 14 w 25"/>
                <a:gd name="T3" fmla="*/ 0 h 29"/>
                <a:gd name="T4" fmla="*/ 25 w 25"/>
                <a:gd name="T5" fmla="*/ 6 h 29"/>
                <a:gd name="T6" fmla="*/ 10 w 25"/>
                <a:gd name="T7" fmla="*/ 29 h 29"/>
                <a:gd name="T8" fmla="*/ 0 w 25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483062" y="5927996"/>
              <a:ext cx="31235" cy="36232"/>
            </a:xfrm>
            <a:custGeom>
              <a:avLst/>
              <a:gdLst>
                <a:gd name="T0" fmla="*/ 25 w 25"/>
                <a:gd name="T1" fmla="*/ 23 h 29"/>
                <a:gd name="T2" fmla="*/ 14 w 25"/>
                <a:gd name="T3" fmla="*/ 29 h 29"/>
                <a:gd name="T4" fmla="*/ 0 w 25"/>
                <a:gd name="T5" fmla="*/ 6 h 29"/>
                <a:gd name="T6" fmla="*/ 10 w 25"/>
                <a:gd name="T7" fmla="*/ 0 h 29"/>
                <a:gd name="T8" fmla="*/ 25 w 25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4451827" y="5932993"/>
              <a:ext cx="31235" cy="36232"/>
            </a:xfrm>
            <a:custGeom>
              <a:avLst/>
              <a:gdLst>
                <a:gd name="T0" fmla="*/ 0 w 25"/>
                <a:gd name="T1" fmla="*/ 6 h 29"/>
                <a:gd name="T2" fmla="*/ 11 w 25"/>
                <a:gd name="T3" fmla="*/ 0 h 29"/>
                <a:gd name="T4" fmla="*/ 25 w 25"/>
                <a:gd name="T5" fmla="*/ 23 h 29"/>
                <a:gd name="T6" fmla="*/ 15 w 25"/>
                <a:gd name="T7" fmla="*/ 29 h 29"/>
                <a:gd name="T8" fmla="*/ 0 w 25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4446830" y="5889265"/>
              <a:ext cx="106198" cy="36232"/>
            </a:xfrm>
            <a:custGeom>
              <a:avLst/>
              <a:gdLst>
                <a:gd name="T0" fmla="*/ 0 w 85"/>
                <a:gd name="T1" fmla="*/ 17 h 29"/>
                <a:gd name="T2" fmla="*/ 82 w 85"/>
                <a:gd name="T3" fmla="*/ 0 h 29"/>
                <a:gd name="T4" fmla="*/ 85 w 85"/>
                <a:gd name="T5" fmla="*/ 11 h 29"/>
                <a:gd name="T6" fmla="*/ 3 w 85"/>
                <a:gd name="T7" fmla="*/ 29 h 29"/>
                <a:gd name="T8" fmla="*/ 0 w 85"/>
                <a:gd name="T9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349378" y="5929245"/>
              <a:ext cx="92454" cy="163669"/>
            </a:xfrm>
            <a:custGeom>
              <a:avLst/>
              <a:gdLst>
                <a:gd name="T0" fmla="*/ 46 w 74"/>
                <a:gd name="T1" fmla="*/ 49 h 131"/>
                <a:gd name="T2" fmla="*/ 48 w 74"/>
                <a:gd name="T3" fmla="*/ 48 h 131"/>
                <a:gd name="T4" fmla="*/ 71 w 74"/>
                <a:gd name="T5" fmla="*/ 88 h 131"/>
                <a:gd name="T6" fmla="*/ 60 w 74"/>
                <a:gd name="T7" fmla="*/ 94 h 131"/>
                <a:gd name="T8" fmla="*/ 46 w 74"/>
                <a:gd name="T9" fmla="*/ 68 h 131"/>
                <a:gd name="T10" fmla="*/ 46 w 74"/>
                <a:gd name="T11" fmla="*/ 131 h 131"/>
                <a:gd name="T12" fmla="*/ 33 w 74"/>
                <a:gd name="T13" fmla="*/ 131 h 131"/>
                <a:gd name="T14" fmla="*/ 33 w 74"/>
                <a:gd name="T15" fmla="*/ 59 h 131"/>
                <a:gd name="T16" fmla="*/ 11 w 74"/>
                <a:gd name="T17" fmla="*/ 98 h 131"/>
                <a:gd name="T18" fmla="*/ 0 w 74"/>
                <a:gd name="T19" fmla="*/ 91 h 131"/>
                <a:gd name="T20" fmla="*/ 33 w 74"/>
                <a:gd name="T21" fmla="*/ 34 h 131"/>
                <a:gd name="T22" fmla="*/ 33 w 74"/>
                <a:gd name="T23" fmla="*/ 25 h 131"/>
                <a:gd name="T24" fmla="*/ 5 w 74"/>
                <a:gd name="T25" fmla="*/ 25 h 131"/>
                <a:gd name="T26" fmla="*/ 5 w 74"/>
                <a:gd name="T27" fmla="*/ 13 h 131"/>
                <a:gd name="T28" fmla="*/ 33 w 74"/>
                <a:gd name="T29" fmla="*/ 13 h 131"/>
                <a:gd name="T30" fmla="*/ 33 w 74"/>
                <a:gd name="T31" fmla="*/ 0 h 131"/>
                <a:gd name="T32" fmla="*/ 46 w 74"/>
                <a:gd name="T33" fmla="*/ 0 h 131"/>
                <a:gd name="T34" fmla="*/ 46 w 74"/>
                <a:gd name="T35" fmla="*/ 13 h 131"/>
                <a:gd name="T36" fmla="*/ 74 w 74"/>
                <a:gd name="T37" fmla="*/ 13 h 131"/>
                <a:gd name="T38" fmla="*/ 74 w 74"/>
                <a:gd name="T39" fmla="*/ 25 h 131"/>
                <a:gd name="T40" fmla="*/ 46 w 74"/>
                <a:gd name="T41" fmla="*/ 25 h 131"/>
                <a:gd name="T42" fmla="*/ 46 w 74"/>
                <a:gd name="T43" fmla="*/ 4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354376" y="5890515"/>
              <a:ext cx="81210" cy="34983"/>
            </a:xfrm>
            <a:custGeom>
              <a:avLst/>
              <a:gdLst>
                <a:gd name="T0" fmla="*/ 0 w 65"/>
                <a:gd name="T1" fmla="*/ 16 h 28"/>
                <a:gd name="T2" fmla="*/ 62 w 65"/>
                <a:gd name="T3" fmla="*/ 0 h 28"/>
                <a:gd name="T4" fmla="*/ 65 w 65"/>
                <a:gd name="T5" fmla="*/ 11 h 28"/>
                <a:gd name="T6" fmla="*/ 4 w 65"/>
                <a:gd name="T7" fmla="*/ 28 h 28"/>
                <a:gd name="T8" fmla="*/ 0 w 65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965819" y="6154133"/>
              <a:ext cx="549727" cy="308597"/>
            </a:xfrm>
            <a:custGeom>
              <a:avLst/>
              <a:gdLst>
                <a:gd name="T0" fmla="*/ 740 w 776"/>
                <a:gd name="T1" fmla="*/ 336 h 436"/>
                <a:gd name="T2" fmla="*/ 626 w 776"/>
                <a:gd name="T3" fmla="*/ 383 h 436"/>
                <a:gd name="T4" fmla="*/ 462 w 776"/>
                <a:gd name="T5" fmla="*/ 218 h 436"/>
                <a:gd name="T6" fmla="*/ 626 w 776"/>
                <a:gd name="T7" fmla="*/ 54 h 436"/>
                <a:gd name="T8" fmla="*/ 738 w 776"/>
                <a:gd name="T9" fmla="*/ 99 h 436"/>
                <a:gd name="T10" fmla="*/ 774 w 776"/>
                <a:gd name="T11" fmla="*/ 58 h 436"/>
                <a:gd name="T12" fmla="*/ 626 w 776"/>
                <a:gd name="T13" fmla="*/ 0 h 436"/>
                <a:gd name="T14" fmla="*/ 422 w 776"/>
                <a:gd name="T15" fmla="*/ 141 h 436"/>
                <a:gd name="T16" fmla="*/ 218 w 776"/>
                <a:gd name="T17" fmla="*/ 0 h 436"/>
                <a:gd name="T18" fmla="*/ 0 w 776"/>
                <a:gd name="T19" fmla="*/ 218 h 436"/>
                <a:gd name="T20" fmla="*/ 218 w 776"/>
                <a:gd name="T21" fmla="*/ 436 h 436"/>
                <a:gd name="T22" fmla="*/ 422 w 776"/>
                <a:gd name="T23" fmla="*/ 294 h 436"/>
                <a:gd name="T24" fmla="*/ 626 w 776"/>
                <a:gd name="T25" fmla="*/ 436 h 436"/>
                <a:gd name="T26" fmla="*/ 776 w 776"/>
                <a:gd name="T27" fmla="*/ 375 h 436"/>
                <a:gd name="T28" fmla="*/ 740 w 776"/>
                <a:gd name="T29" fmla="*/ 336 h 436"/>
                <a:gd name="T30" fmla="*/ 218 w 776"/>
                <a:gd name="T31" fmla="*/ 382 h 436"/>
                <a:gd name="T32" fmla="*/ 55 w 776"/>
                <a:gd name="T33" fmla="*/ 219 h 436"/>
                <a:gd name="T34" fmla="*/ 218 w 776"/>
                <a:gd name="T35" fmla="*/ 55 h 436"/>
                <a:gd name="T36" fmla="*/ 381 w 776"/>
                <a:gd name="T37" fmla="*/ 219 h 436"/>
                <a:gd name="T38" fmla="*/ 218 w 776"/>
                <a:gd name="T39" fmla="*/ 38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3432334" y="5845537"/>
              <a:ext cx="534734" cy="629686"/>
            </a:xfrm>
            <a:custGeom>
              <a:avLst/>
              <a:gdLst>
                <a:gd name="T0" fmla="*/ 313 w 756"/>
                <a:gd name="T1" fmla="*/ 0 h 888"/>
                <a:gd name="T2" fmla="*/ 296 w 756"/>
                <a:gd name="T3" fmla="*/ 1 h 888"/>
                <a:gd name="T4" fmla="*/ 296 w 756"/>
                <a:gd name="T5" fmla="*/ 0 h 888"/>
                <a:gd name="T6" fmla="*/ 0 w 756"/>
                <a:gd name="T7" fmla="*/ 0 h 888"/>
                <a:gd name="T8" fmla="*/ 0 w 756"/>
                <a:gd name="T9" fmla="*/ 888 h 888"/>
                <a:gd name="T10" fmla="*/ 296 w 756"/>
                <a:gd name="T11" fmla="*/ 888 h 888"/>
                <a:gd name="T12" fmla="*/ 296 w 756"/>
                <a:gd name="T13" fmla="*/ 888 h 888"/>
                <a:gd name="T14" fmla="*/ 311 w 756"/>
                <a:gd name="T15" fmla="*/ 888 h 888"/>
                <a:gd name="T16" fmla="*/ 756 w 756"/>
                <a:gd name="T17" fmla="*/ 442 h 888"/>
                <a:gd name="T18" fmla="*/ 313 w 756"/>
                <a:gd name="T19" fmla="*/ 0 h 888"/>
                <a:gd name="T20" fmla="*/ 257 w 756"/>
                <a:gd name="T21" fmla="*/ 326 h 888"/>
                <a:gd name="T22" fmla="*/ 349 w 756"/>
                <a:gd name="T23" fmla="*/ 92 h 888"/>
                <a:gd name="T24" fmla="*/ 411 w 756"/>
                <a:gd name="T25" fmla="*/ 341 h 888"/>
                <a:gd name="T26" fmla="*/ 317 w 756"/>
                <a:gd name="T27" fmla="*/ 578 h 888"/>
                <a:gd name="T28" fmla="*/ 257 w 756"/>
                <a:gd name="T29" fmla="*/ 326 h 888"/>
                <a:gd name="T30" fmla="*/ 234 w 756"/>
                <a:gd name="T31" fmla="*/ 790 h 888"/>
                <a:gd name="T32" fmla="*/ 118 w 756"/>
                <a:gd name="T33" fmla="*/ 558 h 888"/>
                <a:gd name="T34" fmla="*/ 212 w 756"/>
                <a:gd name="T35" fmla="*/ 279 h 888"/>
                <a:gd name="T36" fmla="*/ 273 w 756"/>
                <a:gd name="T37" fmla="*/ 573 h 888"/>
                <a:gd name="T38" fmla="*/ 278 w 756"/>
                <a:gd name="T39" fmla="*/ 667 h 888"/>
                <a:gd name="T40" fmla="*/ 234 w 756"/>
                <a:gd name="T41" fmla="*/ 790 h 888"/>
                <a:gd name="T42" fmla="*/ 505 w 756"/>
                <a:gd name="T43" fmla="*/ 664 h 888"/>
                <a:gd name="T44" fmla="*/ 278 w 756"/>
                <a:gd name="T45" fmla="*/ 789 h 888"/>
                <a:gd name="T46" fmla="*/ 395 w 756"/>
                <a:gd name="T47" fmla="*/ 559 h 888"/>
                <a:gd name="T48" fmla="*/ 616 w 756"/>
                <a:gd name="T49" fmla="*/ 426 h 888"/>
                <a:gd name="T50" fmla="*/ 505 w 756"/>
                <a:gd name="T51" fmla="*/ 664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grpFill/>
            <a:ln w="76200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WPS 演示</Application>
  <PresentationFormat>宽屏</PresentationFormat>
  <Paragraphs>37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小清新通用PPT模板</vt:lpstr>
      <vt:lpstr>替换过渡页标题文字</vt:lpstr>
      <vt:lpstr>替换内容页标题</vt:lpstr>
      <vt:lpstr>替换过渡页标题文字</vt:lpstr>
      <vt:lpstr>替换内容页标题</vt:lpstr>
      <vt:lpstr>替换过渡页标题文字</vt:lpstr>
      <vt:lpstr>替换内容页标题</vt:lpstr>
      <vt:lpstr>谢谢观看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3</cp:revision>
  <dcterms:created xsi:type="dcterms:W3CDTF">2018-09-05T13:08:00Z</dcterms:created>
  <dcterms:modified xsi:type="dcterms:W3CDTF">2018-09-28T09:26:06Z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