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82" r:id="rId4"/>
    <p:sldId id="257" r:id="rId5"/>
    <p:sldId id="258" r:id="rId6"/>
    <p:sldId id="285" r:id="rId7"/>
    <p:sldId id="286" r:id="rId8"/>
    <p:sldId id="288" r:id="rId9"/>
    <p:sldId id="289" r:id="rId10"/>
    <p:sldId id="283" r:id="rId11"/>
    <p:sldId id="287" r:id="rId12"/>
    <p:sldId id="290" r:id="rId13"/>
    <p:sldId id="292" r:id="rId14"/>
    <p:sldId id="291" r:id="rId15"/>
    <p:sldId id="293" r:id="rId16"/>
    <p:sldId id="284" r:id="rId17"/>
    <p:sldId id="297" r:id="rId18"/>
    <p:sldId id="294" r:id="rId19"/>
    <p:sldId id="298" r:id="rId20"/>
    <p:sldId id="295" r:id="rId21"/>
    <p:sldId id="296" r:id="rId22"/>
    <p:sldId id="299"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2827"/>
    <a:srgbClr val="A7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1" autoAdjust="0"/>
    <p:restoredTop sz="94660"/>
  </p:normalViewPr>
  <p:slideViewPr>
    <p:cSldViewPr snapToGrid="0" showGuides="1">
      <p:cViewPr>
        <p:scale>
          <a:sx n="66" d="100"/>
          <a:sy n="66" d="100"/>
        </p:scale>
        <p:origin x="525" y="84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1A71B8"/>
            </a:solidFill>
            <a:ln w="19050">
              <a:noFill/>
            </a:ln>
          </c:spPr>
          <c:explosion val="6"/>
          <c:dPt>
            <c:idx val="0"/>
            <c:bubble3D val="0"/>
            <c:spPr>
              <a:solidFill>
                <a:srgbClr val="C62827"/>
              </a:solidFill>
              <a:ln w="19050">
                <a:noFill/>
              </a:ln>
              <a:effectLst/>
            </c:spPr>
          </c:dPt>
          <c:dPt>
            <c:idx val="1"/>
            <c:bubble3D val="0"/>
            <c:spPr>
              <a:solidFill>
                <a:schemeClr val="bg1">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0.75</c:v>
                </c:pt>
                <c:pt idx="1">
                  <c:v>0.25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1A71B8"/>
            </a:solidFill>
            <a:ln w="19050">
              <a:noFill/>
            </a:ln>
          </c:spPr>
          <c:explosion val="6"/>
          <c:dPt>
            <c:idx val="0"/>
            <c:bubble3D val="0"/>
            <c:spPr>
              <a:solidFill>
                <a:srgbClr val="C62827"/>
              </a:solidFill>
              <a:ln w="19050">
                <a:noFill/>
              </a:ln>
              <a:effectLst/>
            </c:spPr>
          </c:dPt>
          <c:dPt>
            <c:idx val="1"/>
            <c:bubble3D val="0"/>
            <c:spPr>
              <a:solidFill>
                <a:schemeClr val="bg1">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0.45</c:v>
                </c:pt>
                <c:pt idx="1">
                  <c:v>0.55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1A71B8"/>
            </a:solidFill>
            <a:ln w="19050">
              <a:noFill/>
            </a:ln>
          </c:spPr>
          <c:explosion val="6"/>
          <c:dPt>
            <c:idx val="0"/>
            <c:bubble3D val="0"/>
            <c:spPr>
              <a:solidFill>
                <a:srgbClr val="C62827"/>
              </a:solidFill>
              <a:ln w="19050">
                <a:noFill/>
              </a:ln>
              <a:effectLst/>
            </c:spPr>
          </c:dPt>
          <c:dPt>
            <c:idx val="1"/>
            <c:bubble3D val="0"/>
            <c:spPr>
              <a:solidFill>
                <a:schemeClr val="bg1">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1A71B8"/>
            </a:solidFill>
            <a:ln w="19050">
              <a:noFill/>
            </a:ln>
          </c:spPr>
          <c:explosion val="6"/>
          <c:dPt>
            <c:idx val="0"/>
            <c:bubble3D val="0"/>
            <c:spPr>
              <a:solidFill>
                <a:srgbClr val="C62827"/>
              </a:solidFill>
              <a:ln w="19050">
                <a:noFill/>
              </a:ln>
              <a:effectLst/>
            </c:spPr>
          </c:dPt>
          <c:dPt>
            <c:idx val="1"/>
            <c:bubble3D val="0"/>
            <c:spPr>
              <a:solidFill>
                <a:schemeClr val="bg1">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0.85</c:v>
                </c:pt>
                <c:pt idx="1">
                  <c:v>0.15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C62827"/>
            </a:solidFill>
            <a:ln>
              <a:noFill/>
            </a:ln>
            <a:effectLst/>
          </c:spPr>
          <c:invertIfNegative val="0"/>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82"/>
        <c:axId val="1227086656"/>
        <c:axId val="1227073208"/>
      </c:barChart>
      <c:catAx>
        <c:axId val="122708665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73208"/>
        <c:crosses val="autoZero"/>
        <c:auto val="1"/>
        <c:lblAlgn val="ctr"/>
        <c:lblOffset val="100"/>
        <c:noMultiLvlLbl val="0"/>
      </c:catAx>
      <c:valAx>
        <c:axId val="122707320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8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C62827"/>
            </a:solidFill>
            <a:ln>
              <a:noFill/>
            </a:ln>
            <a:effectLst/>
          </c:spPr>
          <c:invertIfNegative val="0"/>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3</c:v>
                </c:pt>
                <c:pt idx="1">
                  <c:v>5</c:v>
                </c:pt>
                <c:pt idx="2">
                  <c:v>4</c:v>
                </c:pt>
                <c:pt idx="3">
                  <c:v>6</c:v>
                </c:pt>
              </c:numCache>
            </c:numRef>
          </c:val>
        </c:ser>
        <c:dLbls>
          <c:showLegendKey val="0"/>
          <c:showVal val="0"/>
          <c:showCatName val="0"/>
          <c:showSerName val="0"/>
          <c:showPercent val="0"/>
          <c:showBubbleSize val="0"/>
        </c:dLbls>
        <c:gapWidth val="182"/>
        <c:axId val="1227086656"/>
        <c:axId val="1227073208"/>
      </c:barChart>
      <c:catAx>
        <c:axId val="122708665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73208"/>
        <c:crosses val="autoZero"/>
        <c:auto val="1"/>
        <c:lblAlgn val="ctr"/>
        <c:lblOffset val="100"/>
        <c:noMultiLvlLbl val="0"/>
      </c:catAx>
      <c:valAx>
        <c:axId val="122707320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8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r="37864"/>
          <a:stretch>
            <a:fillRect/>
          </a:stretch>
        </p:blipFill>
        <p:spPr>
          <a:xfrm>
            <a:off x="0" y="0"/>
            <a:ext cx="12192000" cy="4148309"/>
          </a:xfrm>
          <a:prstGeom prst="rect">
            <a:avLst/>
          </a:prstGeom>
        </p:spPr>
      </p:pic>
      <p:grpSp>
        <p:nvGrpSpPr>
          <p:cNvPr id="12" name="组合 11"/>
          <p:cNvGrpSpPr/>
          <p:nvPr userDrawn="1"/>
        </p:nvGrpSpPr>
        <p:grpSpPr>
          <a:xfrm flipH="1">
            <a:off x="0" y="2883694"/>
            <a:ext cx="12192000" cy="3974306"/>
            <a:chOff x="0" y="2883694"/>
            <a:chExt cx="12192000" cy="3974306"/>
          </a:xfrm>
        </p:grpSpPr>
        <p:sp>
          <p:nvSpPr>
            <p:cNvPr id="9" name="流程图: 手动输入 8"/>
            <p:cNvSpPr/>
            <p:nvPr userDrawn="1"/>
          </p:nvSpPr>
          <p:spPr>
            <a:xfrm>
              <a:off x="0" y="2883694"/>
              <a:ext cx="12191999" cy="3837781"/>
            </a:xfrm>
            <a:prstGeom prst="flowChartManualInpu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手动输入 9"/>
            <p:cNvSpPr/>
            <p:nvPr userDrawn="1"/>
          </p:nvSpPr>
          <p:spPr>
            <a:xfrm>
              <a:off x="1" y="3020219"/>
              <a:ext cx="12191999" cy="3837781"/>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ctrTitle"/>
          </p:nvPr>
        </p:nvSpPr>
        <p:spPr>
          <a:xfrm>
            <a:off x="839788" y="2900363"/>
            <a:ext cx="7607300" cy="2387600"/>
          </a:xfrm>
        </p:spPr>
        <p:txBody>
          <a:bodyPr anchor="b"/>
          <a:lstStyle>
            <a:lvl1pPr algn="l">
              <a:defRPr sz="4800">
                <a:solidFill>
                  <a:srgbClr val="C62827"/>
                </a:solidFill>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839788" y="5341938"/>
            <a:ext cx="7607300" cy="820737"/>
          </a:xfrm>
        </p:spPr>
        <p:txBody>
          <a:bodyPr>
            <a:normAutofit/>
          </a:bodyPr>
          <a:lstStyle>
            <a:lvl1pPr marL="0" indent="0" algn="l">
              <a:buNone/>
              <a:defRPr sz="1800">
                <a:solidFill>
                  <a:srgbClr val="C6282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2" name="图片 11"/>
          <p:cNvPicPr>
            <a:picLocks noChangeAspect="1"/>
          </p:cNvPicPr>
          <p:nvPr userDrawn="1"/>
        </p:nvPicPr>
        <p:blipFill rotWithShape="1">
          <a:blip r:embed="rId2">
            <a:extLst>
              <a:ext uri="{28A0092B-C50C-407E-A947-70E740481C1C}">
                <a14:useLocalDpi xmlns:a14="http://schemas.microsoft.com/office/drawing/2010/main" val="0"/>
              </a:ext>
            </a:extLst>
          </a:blip>
          <a:srcRect l="9759" r="64299"/>
          <a:stretch>
            <a:fillRect/>
          </a:stretch>
        </p:blipFill>
        <p:spPr>
          <a:xfrm>
            <a:off x="0" y="-8150"/>
            <a:ext cx="6096000" cy="6866150"/>
          </a:xfrm>
          <a:prstGeom prst="rect">
            <a:avLst/>
          </a:prstGeom>
        </p:spPr>
      </p:pic>
      <p:sp>
        <p:nvSpPr>
          <p:cNvPr id="13" name="流程图: 手动输入 12"/>
          <p:cNvSpPr/>
          <p:nvPr userDrawn="1"/>
        </p:nvSpPr>
        <p:spPr>
          <a:xfrm rot="16200000" flipH="1">
            <a:off x="2931886" y="1719943"/>
            <a:ext cx="6858000" cy="3418114"/>
          </a:xfrm>
          <a:prstGeom prst="flowChartManualInpu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sp>
        <p:nvSpPr>
          <p:cNvPr id="14" name="流程图: 手动输入 13"/>
          <p:cNvSpPr/>
          <p:nvPr userDrawn="1"/>
        </p:nvSpPr>
        <p:spPr>
          <a:xfrm rot="16200000" flipH="1">
            <a:off x="3074624" y="1719943"/>
            <a:ext cx="6858000" cy="3418114"/>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722706" y="1709738"/>
            <a:ext cx="5624744" cy="2852737"/>
          </a:xfrm>
        </p:spPr>
        <p:txBody>
          <a:bodyPr anchor="b"/>
          <a:lstStyle>
            <a:lvl1pPr>
              <a:defRPr sz="4800">
                <a:solidFill>
                  <a:srgbClr val="C62827"/>
                </a:solidFill>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5722706" y="4589463"/>
            <a:ext cx="5624744" cy="1500187"/>
          </a:xfrm>
        </p:spPr>
        <p:txBody>
          <a:bodyPr>
            <a:normAutofit/>
          </a:bodyPr>
          <a:lstStyle>
            <a:lvl1pPr marL="0" indent="0">
              <a:buNone/>
              <a:defRPr sz="1800">
                <a:solidFill>
                  <a:srgbClr val="C6282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3200" b="1">
                <a:solidFill>
                  <a:srgbClr val="C62827"/>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79F686-0B7E-41D1-B500-1951CA5C7196}" type="slidenum">
              <a:rPr lang="zh-CN" altLang="en-US" smtClean="0"/>
            </a:fld>
            <a:endParaRPr lang="zh-CN" altLang="en-US"/>
          </a:p>
        </p:txBody>
      </p:sp>
      <p:sp>
        <p:nvSpPr>
          <p:cNvPr id="6" name="流程图: 手动输入 5"/>
          <p:cNvSpPr/>
          <p:nvPr userDrawn="1"/>
        </p:nvSpPr>
        <p:spPr>
          <a:xfrm rot="16200000" flipV="1">
            <a:off x="-141628" y="719476"/>
            <a:ext cx="900111" cy="616857"/>
          </a:xfrm>
          <a:prstGeom prst="flowChartManualInpu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180AB6-31E4-4E16-8841-205C803413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AEE328-6D12-4709-BD93-FE715B31AC9E}" type="slidenum">
              <a:rPr lang="zh-CN" altLang="en-US" smtClean="0"/>
            </a:fld>
            <a:endParaRPr lang="zh-CN" altLang="en-US"/>
          </a:p>
        </p:txBody>
      </p:sp>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r="33333"/>
          <a:stretch>
            <a:fillRect/>
          </a:stretch>
        </p:blipFill>
        <p:spPr>
          <a:xfrm>
            <a:off x="0" y="0"/>
            <a:ext cx="6096000" cy="6858000"/>
          </a:xfrm>
          <a:prstGeom prst="rect">
            <a:avLst/>
          </a:prstGeom>
        </p:spPr>
      </p:pic>
      <p:sp>
        <p:nvSpPr>
          <p:cNvPr id="7" name="矩形 6"/>
          <p:cNvSpPr/>
          <p:nvPr userDrawn="1"/>
        </p:nvSpPr>
        <p:spPr>
          <a:xfrm>
            <a:off x="-1" y="2398486"/>
            <a:ext cx="4630057" cy="2061029"/>
          </a:xfrm>
          <a:prstGeom prst="rect">
            <a:avLst/>
          </a:prstGeom>
          <a:solidFill>
            <a:srgbClr val="C6282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手动输入 5"/>
          <p:cNvSpPr/>
          <p:nvPr userDrawn="1"/>
        </p:nvSpPr>
        <p:spPr>
          <a:xfrm rot="16200000" flipH="1">
            <a:off x="2215243" y="1719943"/>
            <a:ext cx="6858000" cy="3418114"/>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180AB6-31E4-4E16-8841-205C803413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AEE328-6D12-4709-BD93-FE715B31AC9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A861A-224E-4509-8E88-FE3835EF79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9F686-0B7E-41D1-B500-1951CA5C719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chart" Target="../charts/chart6.xml"/><Relationship Id="rId1"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5.png"/><Relationship Id="rId1"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dist"/>
            <a:r>
              <a:rPr lang="zh-CN" altLang="en-US" b="1" dirty="0"/>
              <a:t>企业产品宣传推广文案</a:t>
            </a:r>
            <a:endParaRPr lang="zh-CN" altLang="en-US" b="1" dirty="0"/>
          </a:p>
        </p:txBody>
      </p:sp>
      <p:sp>
        <p:nvSpPr>
          <p:cNvPr id="3" name="副标题 2"/>
          <p:cNvSpPr>
            <a:spLocks noGrp="1"/>
          </p:cNvSpPr>
          <p:nvPr>
            <p:ph type="subTitle" idx="1"/>
          </p:nvPr>
        </p:nvSpPr>
        <p:spPr/>
        <p:txBody>
          <a:bodyPr/>
          <a:lstStyle/>
          <a:p>
            <a:pPr algn="dist"/>
            <a:r>
              <a:rPr lang="en-US" altLang="zh-CN" dirty="0"/>
              <a:t>CORPORATE PRODUCT PROMOTION COPY</a:t>
            </a:r>
            <a:endParaRPr lang="zh-CN" altLang="en-US" dirty="0"/>
          </a:p>
        </p:txBody>
      </p:sp>
      <p:sp>
        <p:nvSpPr>
          <p:cNvPr id="4" name="矩形: 圆角 3"/>
          <p:cNvSpPr/>
          <p:nvPr/>
        </p:nvSpPr>
        <p:spPr>
          <a:xfrm>
            <a:off x="925511" y="5831114"/>
            <a:ext cx="1020759" cy="304800"/>
          </a:xfrm>
          <a:prstGeom prst="roundRect">
            <a:avLst>
              <a:gd name="adj" fmla="val 28125"/>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en-US" altLang="zh-CN" sz="1400" dirty="0"/>
              <a:t>2018.9</a:t>
            </a:r>
            <a:endParaRPr lang="zh-CN" altLang="en-US" sz="1400" dirty="0"/>
          </a:p>
        </p:txBody>
      </p:sp>
      <p:sp>
        <p:nvSpPr>
          <p:cNvPr id="7" name="矩形: 圆角 6"/>
          <p:cNvSpPr/>
          <p:nvPr/>
        </p:nvSpPr>
        <p:spPr>
          <a:xfrm>
            <a:off x="2125661" y="5831114"/>
            <a:ext cx="1020759" cy="304800"/>
          </a:xfrm>
          <a:prstGeom prst="roundRect">
            <a:avLst>
              <a:gd name="adj" fmla="val 28125"/>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1400" dirty="0"/>
              <a:t>市场部</a:t>
            </a:r>
            <a:endParaRPr lang="zh-CN"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419213" y="1477090"/>
            <a:ext cx="1133644" cy="1015663"/>
          </a:xfrm>
          <a:prstGeom prst="rect">
            <a:avLst/>
          </a:prstGeom>
          <a:noFill/>
        </p:spPr>
        <p:txBody>
          <a:bodyPr wrap="none" rtlCol="0">
            <a:spAutoFit/>
          </a:bodyPr>
          <a:lstStyle/>
          <a:p>
            <a:r>
              <a:rPr lang="en-US" altLang="zh-CN" sz="6000" b="1" dirty="0">
                <a:solidFill>
                  <a:srgbClr val="C62827"/>
                </a:solidFill>
                <a:latin typeface="+mn-ea"/>
              </a:rPr>
              <a:t>01</a:t>
            </a:r>
            <a:endParaRPr lang="zh-CN" altLang="en-US" sz="6000" b="1" dirty="0">
              <a:solidFill>
                <a:srgbClr val="C62827"/>
              </a:solidFill>
              <a:latin typeface="+mn-ea"/>
            </a:endParaRPr>
          </a:p>
        </p:txBody>
      </p:sp>
      <p:sp>
        <p:nvSpPr>
          <p:cNvPr id="13" name="矩形 12"/>
          <p:cNvSpPr/>
          <p:nvPr/>
        </p:nvSpPr>
        <p:spPr>
          <a:xfrm>
            <a:off x="6693176" y="1881451"/>
            <a:ext cx="1861407" cy="400110"/>
          </a:xfrm>
          <a:prstGeom prst="rect">
            <a:avLst/>
          </a:prstGeom>
        </p:spPr>
        <p:txBody>
          <a:bodyPr wrap="none">
            <a:spAutoFit/>
          </a:bodyPr>
          <a:lstStyle/>
          <a:p>
            <a:r>
              <a:rPr lang="en-US" altLang="zh-CN" sz="2000" dirty="0"/>
              <a:t>| </a:t>
            </a:r>
            <a:r>
              <a:rPr lang="zh-CN" altLang="en-US" sz="2000" dirty="0"/>
              <a:t>工作完成情况</a:t>
            </a:r>
            <a:endParaRPr lang="zh-CN" altLang="en-US" sz="2000" dirty="0"/>
          </a:p>
        </p:txBody>
      </p:sp>
      <p:sp>
        <p:nvSpPr>
          <p:cNvPr id="14" name="文本框 13"/>
          <p:cNvSpPr txBox="1"/>
          <p:nvPr/>
        </p:nvSpPr>
        <p:spPr>
          <a:xfrm>
            <a:off x="5419213" y="2914237"/>
            <a:ext cx="1133644" cy="1015663"/>
          </a:xfrm>
          <a:prstGeom prst="rect">
            <a:avLst/>
          </a:prstGeom>
          <a:noFill/>
        </p:spPr>
        <p:txBody>
          <a:bodyPr wrap="none" rtlCol="0">
            <a:spAutoFit/>
          </a:bodyPr>
          <a:lstStyle/>
          <a:p>
            <a:r>
              <a:rPr lang="en-US" altLang="zh-CN" sz="6000" b="1" dirty="0">
                <a:solidFill>
                  <a:srgbClr val="C62827"/>
                </a:solidFill>
                <a:latin typeface="+mn-ea"/>
              </a:rPr>
              <a:t>02</a:t>
            </a:r>
            <a:endParaRPr lang="zh-CN" altLang="en-US" sz="6000" b="1" dirty="0">
              <a:solidFill>
                <a:srgbClr val="C62827"/>
              </a:solidFill>
              <a:latin typeface="+mn-ea"/>
            </a:endParaRPr>
          </a:p>
        </p:txBody>
      </p:sp>
      <p:sp>
        <p:nvSpPr>
          <p:cNvPr id="15" name="矩形 14"/>
          <p:cNvSpPr/>
          <p:nvPr/>
        </p:nvSpPr>
        <p:spPr>
          <a:xfrm>
            <a:off x="6693176" y="3318598"/>
            <a:ext cx="2117887" cy="400110"/>
          </a:xfrm>
          <a:prstGeom prst="rect">
            <a:avLst/>
          </a:prstGeom>
        </p:spPr>
        <p:txBody>
          <a:bodyPr wrap="none">
            <a:spAutoFit/>
          </a:bodyPr>
          <a:lstStyle/>
          <a:p>
            <a:r>
              <a:rPr lang="en-US" altLang="zh-CN" sz="2000" dirty="0"/>
              <a:t>| </a:t>
            </a:r>
            <a:r>
              <a:rPr lang="zh-CN" altLang="en-US" sz="2000" dirty="0"/>
              <a:t>问题和解决措施</a:t>
            </a:r>
            <a:endParaRPr lang="zh-CN" altLang="en-US" sz="2000" dirty="0"/>
          </a:p>
        </p:txBody>
      </p:sp>
      <p:sp>
        <p:nvSpPr>
          <p:cNvPr id="16" name="文本框 15"/>
          <p:cNvSpPr txBox="1"/>
          <p:nvPr/>
        </p:nvSpPr>
        <p:spPr>
          <a:xfrm>
            <a:off x="5419213" y="4351383"/>
            <a:ext cx="1133644" cy="1015663"/>
          </a:xfrm>
          <a:prstGeom prst="rect">
            <a:avLst/>
          </a:prstGeom>
          <a:noFill/>
        </p:spPr>
        <p:txBody>
          <a:bodyPr wrap="none" rtlCol="0">
            <a:spAutoFit/>
          </a:bodyPr>
          <a:lstStyle/>
          <a:p>
            <a:r>
              <a:rPr lang="en-US" altLang="zh-CN" sz="6000" b="1" dirty="0">
                <a:solidFill>
                  <a:srgbClr val="C62827"/>
                </a:solidFill>
                <a:latin typeface="+mn-ea"/>
              </a:rPr>
              <a:t>03</a:t>
            </a:r>
            <a:endParaRPr lang="zh-CN" altLang="en-US" sz="6000" b="1" dirty="0">
              <a:solidFill>
                <a:srgbClr val="C62827"/>
              </a:solidFill>
              <a:latin typeface="+mn-ea"/>
            </a:endParaRPr>
          </a:p>
        </p:txBody>
      </p:sp>
      <p:sp>
        <p:nvSpPr>
          <p:cNvPr id="17" name="矩形 16"/>
          <p:cNvSpPr/>
          <p:nvPr/>
        </p:nvSpPr>
        <p:spPr>
          <a:xfrm>
            <a:off x="6693176" y="4755744"/>
            <a:ext cx="3997630" cy="400110"/>
          </a:xfrm>
          <a:prstGeom prst="rect">
            <a:avLst/>
          </a:prstGeom>
        </p:spPr>
        <p:txBody>
          <a:bodyPr wrap="square">
            <a:spAutoFit/>
          </a:bodyPr>
          <a:lstStyle/>
          <a:p>
            <a:r>
              <a:rPr lang="en-US" altLang="zh-CN" sz="2000" dirty="0"/>
              <a:t>| </a:t>
            </a:r>
            <a:r>
              <a:rPr lang="zh-CN" altLang="en-US" sz="2000" dirty="0"/>
              <a:t>工作安排计划</a:t>
            </a:r>
            <a:endParaRPr lang="zh-CN" altLang="en-US" sz="2000" dirty="0"/>
          </a:p>
        </p:txBody>
      </p:sp>
      <p:sp>
        <p:nvSpPr>
          <p:cNvPr id="18" name="文本框 17"/>
          <p:cNvSpPr txBox="1"/>
          <p:nvPr/>
        </p:nvSpPr>
        <p:spPr>
          <a:xfrm>
            <a:off x="1318295" y="2810401"/>
            <a:ext cx="1364476" cy="646331"/>
          </a:xfrm>
          <a:prstGeom prst="rect">
            <a:avLst/>
          </a:prstGeom>
          <a:noFill/>
        </p:spPr>
        <p:txBody>
          <a:bodyPr wrap="none" rtlCol="0" anchor="ctr">
            <a:spAutoFit/>
          </a:bodyPr>
          <a:lstStyle/>
          <a:p>
            <a:pPr algn="ctr"/>
            <a:r>
              <a:rPr lang="zh-CN" altLang="en-US" sz="3600" b="1" dirty="0">
                <a:solidFill>
                  <a:schemeClr val="bg1"/>
                </a:solidFill>
              </a:rPr>
              <a:t>目  录</a:t>
            </a:r>
            <a:endParaRPr lang="zh-CN" altLang="en-US" sz="3600" b="1" dirty="0">
              <a:solidFill>
                <a:schemeClr val="bg1"/>
              </a:solidFill>
            </a:endParaRPr>
          </a:p>
        </p:txBody>
      </p:sp>
      <p:sp>
        <p:nvSpPr>
          <p:cNvPr id="19" name="文本框 18"/>
          <p:cNvSpPr txBox="1"/>
          <p:nvPr/>
        </p:nvSpPr>
        <p:spPr>
          <a:xfrm>
            <a:off x="920750" y="3456732"/>
            <a:ext cx="2159566" cy="523220"/>
          </a:xfrm>
          <a:prstGeom prst="rect">
            <a:avLst/>
          </a:prstGeom>
          <a:noFill/>
        </p:spPr>
        <p:txBody>
          <a:bodyPr wrap="none" rtlCol="0">
            <a:spAutoFit/>
          </a:bodyPr>
          <a:lstStyle/>
          <a:p>
            <a:pPr algn="ctr"/>
            <a:r>
              <a:rPr lang="en-US" altLang="zh-CN" sz="2800" b="1" dirty="0">
                <a:solidFill>
                  <a:srgbClr val="FFFFFF"/>
                </a:solidFill>
              </a:rPr>
              <a:t>CONTENTS</a:t>
            </a:r>
            <a:endParaRPr lang="zh-CN" altLang="en-US" sz="2800" b="1"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t>添加预设标题文字</a:t>
            </a:r>
            <a:endParaRPr lang="zh-CN" altLang="en-US" b="1" dirty="0"/>
          </a:p>
        </p:txBody>
      </p:sp>
      <p:sp>
        <p:nvSpPr>
          <p:cNvPr id="5" name="文本占位符 4"/>
          <p:cNvSpPr>
            <a:spLocks noGrp="1"/>
          </p:cNvSpPr>
          <p:nvPr>
            <p:ph type="body" idx="1"/>
          </p:nvPr>
        </p:nvSpPr>
        <p:spPr/>
        <p:txBody>
          <a:bodyPr/>
          <a:lstStyle/>
          <a:p>
            <a:r>
              <a:rPr lang="en-US" altLang="zh-CN" dirty="0" err="1"/>
              <a:t>Vestibulumantepsumprimisinaucibusprimis</a:t>
            </a:r>
            <a:r>
              <a:rPr lang="en-US" altLang="zh-CN" dirty="0"/>
              <a:t> in </a:t>
            </a:r>
            <a:r>
              <a:rPr lang="en-US" altLang="zh-CN" dirty="0" err="1"/>
              <a:t>faucibus</a:t>
            </a:r>
            <a:r>
              <a:rPr lang="en-US" altLang="zh-CN" dirty="0"/>
              <a:t> </a:t>
            </a:r>
            <a:r>
              <a:rPr lang="en-US" altLang="zh-CN" dirty="0" err="1"/>
              <a:t>luctusuere</a:t>
            </a:r>
            <a:r>
              <a:rPr lang="en-US" altLang="zh-CN" dirty="0"/>
              <a:t>. </a:t>
            </a:r>
            <a:endParaRPr lang="en-US" altLang="zh-CN" dirty="0"/>
          </a:p>
          <a:p>
            <a:endParaRPr lang="zh-CN" altLang="en-US" dirty="0"/>
          </a:p>
        </p:txBody>
      </p:sp>
      <p:sp>
        <p:nvSpPr>
          <p:cNvPr id="6" name="文本框 5"/>
          <p:cNvSpPr txBox="1"/>
          <p:nvPr/>
        </p:nvSpPr>
        <p:spPr>
          <a:xfrm>
            <a:off x="8786198" y="1385119"/>
            <a:ext cx="3196251" cy="2646878"/>
          </a:xfrm>
          <a:prstGeom prst="rect">
            <a:avLst/>
          </a:prstGeom>
          <a:noFill/>
        </p:spPr>
        <p:txBody>
          <a:bodyPr wrap="square" rtlCol="0">
            <a:spAutoFit/>
          </a:bodyPr>
          <a:lstStyle/>
          <a:p>
            <a:r>
              <a:rPr lang="en-US" altLang="zh-CN" sz="16600" i="1" dirty="0">
                <a:solidFill>
                  <a:srgbClr val="C62827">
                    <a:alpha val="27000"/>
                  </a:srgbClr>
                </a:solidFill>
                <a:latin typeface="+mj-ea"/>
                <a:ea typeface="+mj-ea"/>
              </a:rPr>
              <a:t>01</a:t>
            </a:r>
            <a:endParaRPr lang="zh-CN" altLang="en-US" sz="16600" i="1" dirty="0">
              <a:solidFill>
                <a:srgbClr val="C62827">
                  <a:alpha val="27000"/>
                </a:srgbClr>
              </a:solidFill>
              <a:latin typeface="+mj-ea"/>
              <a:ea typeface="+mj-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pic>
        <p:nvPicPr>
          <p:cNvPr id="3" name="图片 2"/>
          <p:cNvPicPr>
            <a:picLocks noChangeAspect="1"/>
          </p:cNvPicPr>
          <p:nvPr/>
        </p:nvPicPr>
        <p:blipFill rotWithShape="1">
          <a:blip r:embed="rId1"/>
          <a:srcRect l="1771" t="4114" r="1771" b="59748"/>
          <a:stretch>
            <a:fillRect/>
          </a:stretch>
        </p:blipFill>
        <p:spPr>
          <a:xfrm>
            <a:off x="839788" y="1700213"/>
            <a:ext cx="10512425" cy="2635250"/>
          </a:xfrm>
          <a:prstGeom prst="rect">
            <a:avLst/>
          </a:prstGeom>
        </p:spPr>
      </p:pic>
      <p:sp>
        <p:nvSpPr>
          <p:cNvPr id="5" name="矩形 4"/>
          <p:cNvSpPr/>
          <p:nvPr/>
        </p:nvSpPr>
        <p:spPr>
          <a:xfrm>
            <a:off x="896939" y="4618293"/>
            <a:ext cx="5151585" cy="1384995"/>
          </a:xfrm>
          <a:prstGeom prst="rect">
            <a:avLst/>
          </a:prstGeom>
        </p:spPr>
        <p:txBody>
          <a:bodyPr wrap="square">
            <a:spAutoFit/>
          </a:bodyPr>
          <a:lstStyle/>
          <a:p>
            <a:pPr lvl="0" algn="just">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ullamcorper sit amet ligula. Nulla quis lorem ut libero malesuada feugiat. Vestibulum ac diam sit amet quam vehiculaullamcor</a:t>
            </a:r>
            <a:r>
              <a:rPr lang="zh-CN" altLang="en-US" sz="1400" kern="0" dirty="0">
                <a:solidFill>
                  <a:srgbClr val="E7E6E6">
                    <a:lumMod val="25000"/>
                  </a:srgbClr>
                </a:solidFill>
              </a:rPr>
              <a:t>stibstibulum ac diam sit amet quam vehicula ulum ac diam sit amet quam er </a:t>
            </a: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sit amet ligula. Nulla quis lorem ut libero malesuada feugiat. </a:t>
            </a:r>
            <a:r>
              <a:rPr lang="zh-CN" altLang="en-US" sz="1400" kern="0" dirty="0">
                <a:solidFill>
                  <a:srgbClr val="E7E6E6">
                    <a:lumMod val="25000"/>
                  </a:srgbClr>
                </a:solidFill>
              </a:rPr>
              <a:t>Vestibstibulum ac diam sit amet quam vehicula ulum </a:t>
            </a: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ac diam sit</a:t>
            </a:r>
            <a:r>
              <a:rPr kumimoji="0" lang="en-US" altLang="zh-CN"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pic>
        <p:nvPicPr>
          <p:cNvPr id="6" name="图形 5" descr="发送"/>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7922" y="4505883"/>
            <a:ext cx="480344" cy="480344"/>
          </a:xfrm>
          <a:prstGeom prst="rect">
            <a:avLst/>
          </a:prstGeom>
        </p:spPr>
      </p:pic>
      <p:sp>
        <p:nvSpPr>
          <p:cNvPr id="7" name="矩形 6"/>
          <p:cNvSpPr/>
          <p:nvPr/>
        </p:nvSpPr>
        <p:spPr>
          <a:xfrm>
            <a:off x="6587922" y="5079958"/>
            <a:ext cx="169007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cs"/>
              </a:rPr>
              <a:t>Tusetu</a:t>
            </a:r>
            <a:r>
              <a:rPr kumimoji="0" lang="en-US" altLang="zh-CN" sz="2000" b="1" i="0" u="none" strike="noStrike" kern="1200" cap="none" spc="0" normalizeH="0" baseline="0" noProof="0" dirty="0" err="1">
                <a:ln>
                  <a:noFill/>
                </a:ln>
                <a:solidFill>
                  <a:srgbClr val="C62827"/>
                </a:solidFill>
                <a:effectLst/>
                <a:uLnTx/>
                <a:uFillTx/>
                <a:latin typeface="Arial" panose="020B0604020202020204"/>
                <a:ea typeface="微软雅黑" panose="020B0503020204020204" charset="-122"/>
                <a:cs typeface="+mn-cs"/>
              </a:rPr>
              <a:t>hjitd</a:t>
            </a:r>
            <a:r>
              <a:rPr kumimoji="0" lang="zh-CN" altLang="en-US" sz="20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cs"/>
              </a:rPr>
              <a:t>c</a:t>
            </a:r>
            <a:endParaRPr kumimoji="0" lang="zh-CN" altLang="en-US" sz="2000" b="0"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cs"/>
            </a:endParaRPr>
          </a:p>
        </p:txBody>
      </p:sp>
      <p:sp>
        <p:nvSpPr>
          <p:cNvPr id="8" name="矩形 7"/>
          <p:cNvSpPr/>
          <p:nvPr/>
        </p:nvSpPr>
        <p:spPr>
          <a:xfrm>
            <a:off x="9328655" y="5079958"/>
            <a:ext cx="169007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cs"/>
              </a:rPr>
              <a:t>Tusetu</a:t>
            </a:r>
            <a:r>
              <a:rPr kumimoji="0" lang="en-US" altLang="zh-CN" sz="2000" b="1" i="0" u="none" strike="noStrike" kern="1200" cap="none" spc="0" normalizeH="0" baseline="0" noProof="0" dirty="0" err="1">
                <a:ln>
                  <a:noFill/>
                </a:ln>
                <a:solidFill>
                  <a:srgbClr val="C62827"/>
                </a:solidFill>
                <a:effectLst/>
                <a:uLnTx/>
                <a:uFillTx/>
                <a:latin typeface="Arial" panose="020B0604020202020204"/>
                <a:ea typeface="微软雅黑" panose="020B0503020204020204" charset="-122"/>
                <a:cs typeface="+mn-cs"/>
              </a:rPr>
              <a:t>hjitd</a:t>
            </a:r>
            <a:r>
              <a:rPr kumimoji="0" lang="zh-CN" altLang="en-US" sz="20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cs"/>
              </a:rPr>
              <a:t>c</a:t>
            </a:r>
            <a:endParaRPr kumimoji="0" lang="zh-CN" altLang="en-US" sz="2000" b="0"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cs"/>
            </a:endParaRPr>
          </a:p>
        </p:txBody>
      </p:sp>
      <p:pic>
        <p:nvPicPr>
          <p:cNvPr id="9" name="图形 8" descr="罗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3129" y="4510257"/>
            <a:ext cx="533626" cy="533626"/>
          </a:xfrm>
          <a:prstGeom prst="rect">
            <a:avLst/>
          </a:prstGeom>
        </p:spPr>
      </p:pic>
      <p:sp>
        <p:nvSpPr>
          <p:cNvPr id="10" name="矩形 9"/>
          <p:cNvSpPr/>
          <p:nvPr/>
        </p:nvSpPr>
        <p:spPr>
          <a:xfrm>
            <a:off x="6626022" y="5480068"/>
            <a:ext cx="2125135" cy="52322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1" name="矩形 10"/>
          <p:cNvSpPr/>
          <p:nvPr/>
        </p:nvSpPr>
        <p:spPr>
          <a:xfrm>
            <a:off x="9366755" y="5480068"/>
            <a:ext cx="2125135" cy="52322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orcs</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pic>
        <p:nvPicPr>
          <p:cNvPr id="3" name="图片 2"/>
          <p:cNvPicPr>
            <a:picLocks noChangeAspect="1"/>
          </p:cNvPicPr>
          <p:nvPr/>
        </p:nvPicPr>
        <p:blipFill>
          <a:blip r:embed="rId1"/>
          <a:stretch>
            <a:fillRect/>
          </a:stretch>
        </p:blipFill>
        <p:spPr>
          <a:xfrm>
            <a:off x="6008155" y="1649411"/>
            <a:ext cx="3010958" cy="4516437"/>
          </a:xfrm>
          <a:prstGeom prst="rect">
            <a:avLst/>
          </a:prstGeom>
        </p:spPr>
      </p:pic>
      <p:sp>
        <p:nvSpPr>
          <p:cNvPr id="5" name="矩形 4"/>
          <p:cNvSpPr/>
          <p:nvPr/>
        </p:nvSpPr>
        <p:spPr>
          <a:xfrm>
            <a:off x="842266" y="2980590"/>
            <a:ext cx="4628259"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Nulla quis lorem ut libero malesuada feugiat. Vestibulum ac diam sit amet quam vehiculaNulla quis lorem ut libero malesuada feugiat. Vestibulum ac diam sit amet quam vehiculaNulla quis lorem ut libero malesuada feugiat. Vestibulum ac diam sit amet quam vehicula</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6" name="矩形 5"/>
          <p:cNvSpPr/>
          <p:nvPr/>
        </p:nvSpPr>
        <p:spPr>
          <a:xfrm>
            <a:off x="838200" y="2001552"/>
            <a:ext cx="4824413"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malesuada feugiat. Vestibulum ac diam sit amet quam vehiculaNulla quis lorem ut libero malesuada feugiat. Vestibulum ac diam sit amet quam vehicula</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pic>
        <p:nvPicPr>
          <p:cNvPr id="7" name="图片 6"/>
          <p:cNvPicPr>
            <a:picLocks noChangeAspect="1"/>
          </p:cNvPicPr>
          <p:nvPr/>
        </p:nvPicPr>
        <p:blipFill>
          <a:blip r:embed="rId2"/>
          <a:stretch>
            <a:fillRect/>
          </a:stretch>
        </p:blipFill>
        <p:spPr>
          <a:xfrm>
            <a:off x="9181042" y="1649411"/>
            <a:ext cx="3010958" cy="4516437"/>
          </a:xfrm>
          <a:prstGeom prst="rect">
            <a:avLst/>
          </a:prstGeom>
        </p:spPr>
      </p:pic>
      <p:sp>
        <p:nvSpPr>
          <p:cNvPr id="8" name="圆角矩形 9"/>
          <p:cNvSpPr>
            <a:spLocks noChangeAspect="1"/>
          </p:cNvSpPr>
          <p:nvPr/>
        </p:nvSpPr>
        <p:spPr>
          <a:xfrm>
            <a:off x="986744" y="4605959"/>
            <a:ext cx="720000" cy="720000"/>
          </a:xfrm>
          <a:prstGeom prst="roundRect">
            <a:avLst>
              <a:gd name="adj" fmla="val 3896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圆角矩形 9"/>
          <p:cNvSpPr>
            <a:spLocks noChangeAspect="1"/>
          </p:cNvSpPr>
          <p:nvPr/>
        </p:nvSpPr>
        <p:spPr>
          <a:xfrm>
            <a:off x="2062099" y="4605959"/>
            <a:ext cx="720000" cy="720000"/>
          </a:xfrm>
          <a:prstGeom prst="roundRect">
            <a:avLst>
              <a:gd name="adj" fmla="val 3896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圆角矩形 9"/>
          <p:cNvSpPr>
            <a:spLocks noChangeAspect="1"/>
          </p:cNvSpPr>
          <p:nvPr/>
        </p:nvSpPr>
        <p:spPr>
          <a:xfrm>
            <a:off x="3137454" y="4605959"/>
            <a:ext cx="720000" cy="720000"/>
          </a:xfrm>
          <a:prstGeom prst="roundRect">
            <a:avLst>
              <a:gd name="adj" fmla="val 3896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圆角矩形 9"/>
          <p:cNvSpPr>
            <a:spLocks noChangeAspect="1"/>
          </p:cNvSpPr>
          <p:nvPr/>
        </p:nvSpPr>
        <p:spPr>
          <a:xfrm>
            <a:off x="4212809" y="4605959"/>
            <a:ext cx="720000" cy="720000"/>
          </a:xfrm>
          <a:prstGeom prst="roundRect">
            <a:avLst>
              <a:gd name="adj" fmla="val 3896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12" name="图形 11" descr="仪表"/>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570" y="4737785"/>
            <a:ext cx="456349" cy="456349"/>
          </a:xfrm>
          <a:prstGeom prst="rect">
            <a:avLst/>
          </a:prstGeom>
        </p:spPr>
      </p:pic>
      <p:pic>
        <p:nvPicPr>
          <p:cNvPr id="13" name="图形 12" descr="眼睛"/>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3925" y="4737785"/>
            <a:ext cx="456349" cy="456349"/>
          </a:xfrm>
          <a:prstGeom prst="rect">
            <a:avLst/>
          </a:prstGeom>
        </p:spPr>
      </p:pic>
      <p:pic>
        <p:nvPicPr>
          <p:cNvPr id="14" name="图形 13" descr="电子邮件"/>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9280" y="4737785"/>
            <a:ext cx="456349" cy="456349"/>
          </a:xfrm>
          <a:prstGeom prst="rect">
            <a:avLst/>
          </a:prstGeom>
        </p:spPr>
      </p:pic>
      <p:pic>
        <p:nvPicPr>
          <p:cNvPr id="15" name="图形 14" descr="从云中下载"/>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4635" y="4737785"/>
            <a:ext cx="456349" cy="45634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矩形 2"/>
          <p:cNvSpPr/>
          <p:nvPr/>
        </p:nvSpPr>
        <p:spPr>
          <a:xfrm>
            <a:off x="1190625" y="3911599"/>
            <a:ext cx="2880000" cy="2289175"/>
          </a:xfrm>
          <a:prstGeom prst="rec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cstate="print"/>
          <a:srcRect/>
          <a:stretch>
            <a:fillRect/>
          </a:stretch>
        </p:blipFill>
        <p:spPr>
          <a:xfrm>
            <a:off x="1190625" y="1751599"/>
            <a:ext cx="2880000" cy="2160000"/>
          </a:xfrm>
          <a:prstGeom prst="rect">
            <a:avLst/>
          </a:prstGeom>
        </p:spPr>
      </p:pic>
      <p:pic>
        <p:nvPicPr>
          <p:cNvPr id="6" name="图片 5"/>
          <p:cNvPicPr>
            <a:picLocks noChangeAspect="1"/>
          </p:cNvPicPr>
          <p:nvPr/>
        </p:nvPicPr>
        <p:blipFill rotWithShape="1">
          <a:blip r:embed="rId2" cstate="print"/>
          <a:srcRect/>
          <a:stretch>
            <a:fillRect/>
          </a:stretch>
        </p:blipFill>
        <p:spPr>
          <a:xfrm>
            <a:off x="4656000" y="1751599"/>
            <a:ext cx="2880000" cy="2160000"/>
          </a:xfrm>
          <a:prstGeom prst="rect">
            <a:avLst/>
          </a:prstGeom>
        </p:spPr>
      </p:pic>
      <p:pic>
        <p:nvPicPr>
          <p:cNvPr id="7" name="图片 6"/>
          <p:cNvPicPr>
            <a:picLocks noChangeAspect="1"/>
          </p:cNvPicPr>
          <p:nvPr/>
        </p:nvPicPr>
        <p:blipFill rotWithShape="1">
          <a:blip r:embed="rId3" cstate="print"/>
          <a:srcRect/>
          <a:stretch>
            <a:fillRect/>
          </a:stretch>
        </p:blipFill>
        <p:spPr>
          <a:xfrm>
            <a:off x="8121375" y="1751599"/>
            <a:ext cx="2880000" cy="2160000"/>
          </a:xfrm>
          <a:prstGeom prst="rect">
            <a:avLst/>
          </a:prstGeom>
        </p:spPr>
      </p:pic>
      <p:sp>
        <p:nvSpPr>
          <p:cNvPr id="8" name="矩形 7"/>
          <p:cNvSpPr/>
          <p:nvPr/>
        </p:nvSpPr>
        <p:spPr>
          <a:xfrm>
            <a:off x="1384167" y="4148245"/>
            <a:ext cx="2492917"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anteipsumprimisinfaucibus orciluctusetultricesposuerecubiliaCurae;Donecvelitneque,auctorsitametaliquam veullamcorper sit amet ligula quisloremutliberoibemalesuadafeugiat malesuadafeugiat. </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9" name="矩形 8"/>
          <p:cNvSpPr/>
          <p:nvPr/>
        </p:nvSpPr>
        <p:spPr>
          <a:xfrm>
            <a:off x="4656000" y="3911599"/>
            <a:ext cx="2880000" cy="2289175"/>
          </a:xfrm>
          <a:prstGeom prst="rec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849542" y="4148245"/>
            <a:ext cx="2492917"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anteipsumprimisinfaucibus orciluctusetultricesposuerecubiliaCurae;Donecvelitneque,auctorsitametaliquam veullamcorper sit amet ligula quisloremutliberoibemalesuadafeugiat malesuadafeugiat. </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11" name="矩形 10"/>
          <p:cNvSpPr/>
          <p:nvPr/>
        </p:nvSpPr>
        <p:spPr>
          <a:xfrm>
            <a:off x="8121375" y="3911599"/>
            <a:ext cx="2880000" cy="2289175"/>
          </a:xfrm>
          <a:prstGeom prst="rec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314917" y="4148245"/>
            <a:ext cx="2492917"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anteipsumprimisinfaucibus orciluctusetultricesposuerecubiliaCurae;Donecvelitneque,auctorsitametaliquam veullamcorper sit amet ligula quisloremutliberoibemalesuadafeugiat malesuadafeugiat. </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pic>
        <p:nvPicPr>
          <p:cNvPr id="3" name="图片 2"/>
          <p:cNvPicPr>
            <a:picLocks noChangeAspect="1"/>
          </p:cNvPicPr>
          <p:nvPr/>
        </p:nvPicPr>
        <p:blipFill rotWithShape="1">
          <a:blip r:embed="rId1"/>
          <a:srcRect t="6053" b="50774"/>
          <a:stretch>
            <a:fillRect/>
          </a:stretch>
        </p:blipFill>
        <p:spPr>
          <a:xfrm>
            <a:off x="-1" y="3265714"/>
            <a:ext cx="12192000" cy="3592286"/>
          </a:xfrm>
          <a:prstGeom prst="rect">
            <a:avLst/>
          </a:prstGeom>
        </p:spPr>
      </p:pic>
      <p:sp>
        <p:nvSpPr>
          <p:cNvPr id="5" name="矩形 4"/>
          <p:cNvSpPr/>
          <p:nvPr/>
        </p:nvSpPr>
        <p:spPr>
          <a:xfrm>
            <a:off x="4441371" y="3265714"/>
            <a:ext cx="3556000" cy="3592286"/>
          </a:xfrm>
          <a:prstGeom prst="rect">
            <a:avLst/>
          </a:prstGeom>
          <a:solidFill>
            <a:srgbClr val="C6282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 name="矩形 5"/>
          <p:cNvSpPr/>
          <p:nvPr/>
        </p:nvSpPr>
        <p:spPr>
          <a:xfrm>
            <a:off x="839787" y="1888672"/>
            <a:ext cx="10512425"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 Donec velit neque, auctor sit amet aliquam vel, ullamcorper sit amet ligula. Nulla q Nulla quis lorem ut libero malesuada feugiat. Ve sit amet ligulaulla quis Nulla quis lorem ut libero malesuada feugiat. Ve sit amet ligulaulla quis uis lorem ut libero malesuada feugiat. Ve sit amet ligulaulla quis.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7" name="矩形 6"/>
          <p:cNvSpPr/>
          <p:nvPr/>
        </p:nvSpPr>
        <p:spPr>
          <a:xfrm>
            <a:off x="4706256" y="5092906"/>
            <a:ext cx="3026230"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cs typeface="+mn-ea"/>
                <a:sym typeface="+mn-lt"/>
              </a:rPr>
              <a:t>Vestibulum ante ipsum </a:t>
            </a:r>
            <a:r>
              <a:rPr kumimoji="0" lang="en-US" altLang="zh-CN" sz="1400" b="0" i="0" u="none" strike="noStrike" kern="1200" cap="none" spc="0" normalizeH="0" baseline="0" noProof="0" dirty="0" err="1">
                <a:ln>
                  <a:noFill/>
                </a:ln>
                <a:solidFill>
                  <a:prstClr val="white"/>
                </a:solidFill>
                <a:effectLst/>
                <a:uLnTx/>
                <a:uFillTx/>
                <a:cs typeface="+mn-ea"/>
                <a:sym typeface="+mn-lt"/>
              </a:rPr>
              <a:t>primis</a:t>
            </a:r>
            <a:r>
              <a:rPr kumimoji="0" lang="en-US" altLang="zh-CN" sz="1400" b="0" i="0" u="none" strike="noStrike" kern="1200" cap="none" spc="0" normalizeH="0" baseline="0" noProof="0" dirty="0">
                <a:ln>
                  <a:noFill/>
                </a:ln>
                <a:solidFill>
                  <a:prstClr val="white"/>
                </a:solidFill>
                <a:effectLst/>
                <a:uLnTx/>
                <a:uFillTx/>
                <a:cs typeface="+mn-ea"/>
                <a:sym typeface="+mn-lt"/>
              </a:rPr>
              <a:t> in </a:t>
            </a:r>
            <a:r>
              <a:rPr kumimoji="0" lang="en-US" altLang="zh-CN" sz="1400" b="0" i="0" u="none" strike="noStrike" kern="1200" cap="none" spc="0" normalizeH="0" baseline="0" noProof="0" dirty="0" err="1">
                <a:ln>
                  <a:noFill/>
                </a:ln>
                <a:solidFill>
                  <a:prstClr val="white"/>
                </a:solidFill>
                <a:effectLst/>
                <a:uLnTx/>
                <a:uFillTx/>
                <a:cs typeface="+mn-ea"/>
                <a:sym typeface="+mn-lt"/>
              </a:rPr>
              <a:t>faucibus</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orci</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luctus</a:t>
            </a:r>
            <a:r>
              <a:rPr kumimoji="0" lang="en-US" altLang="zh-CN" sz="1400" b="0" i="0" u="none" strike="noStrike" kern="1200" cap="none" spc="0" normalizeH="0" baseline="0" noProof="0" dirty="0">
                <a:ln>
                  <a:noFill/>
                </a:ln>
                <a:solidFill>
                  <a:prstClr val="white"/>
                </a:solidFill>
                <a:effectLst/>
                <a:uLnTx/>
                <a:uFillTx/>
                <a:cs typeface="+mn-ea"/>
                <a:sym typeface="+mn-lt"/>
              </a:rPr>
              <a:t> et </a:t>
            </a:r>
            <a:r>
              <a:rPr kumimoji="0" lang="en-US" altLang="zh-CN" sz="1400" b="0" i="0" u="none" strike="noStrike" kern="1200" cap="none" spc="0" normalizeH="0" baseline="0" noProof="0" dirty="0" err="1">
                <a:ln>
                  <a:noFill/>
                </a:ln>
                <a:solidFill>
                  <a:prstClr val="white"/>
                </a:solidFill>
                <a:effectLst/>
                <a:uLnTx/>
                <a:uFillTx/>
                <a:cs typeface="+mn-ea"/>
                <a:sym typeface="+mn-lt"/>
              </a:rPr>
              <a:t>ultrices</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posuere</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Donec</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velit</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neque</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auctor</a:t>
            </a:r>
            <a:r>
              <a:rPr kumimoji="0" lang="en-US" altLang="zh-CN" sz="1400" b="0" i="0" u="none" strike="noStrike" kern="1200" cap="none" spc="0" normalizeH="0" baseline="0" noProof="0" dirty="0">
                <a:ln>
                  <a:noFill/>
                </a:ln>
                <a:solidFill>
                  <a:prstClr val="white"/>
                </a:solidFill>
                <a:effectLst/>
                <a:uLnTx/>
                <a:uFillTx/>
                <a:cs typeface="+mn-ea"/>
                <a:sym typeface="+mn-lt"/>
              </a:rPr>
              <a:t> sit </a:t>
            </a:r>
            <a:r>
              <a:rPr kumimoji="0" lang="en-US" altLang="zh-CN" sz="1400" b="0" i="0" u="none" strike="noStrike" kern="1200" cap="none" spc="0" normalizeH="0" baseline="0" noProof="0" dirty="0" err="1">
                <a:ln>
                  <a:noFill/>
                </a:ln>
                <a:solidFill>
                  <a:prstClr val="white"/>
                </a:solidFill>
                <a:effectLst/>
                <a:uLnTx/>
                <a:uFillTx/>
                <a:cs typeface="+mn-ea"/>
                <a:sym typeface="+mn-lt"/>
              </a:rPr>
              <a:t>amet</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onec</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velit</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neque</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auc</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posuere</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cubilia</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Curae</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Donec</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velit</a:t>
            </a:r>
            <a:r>
              <a:rPr kumimoji="0" lang="en-US" altLang="zh-CN" sz="1400" b="0" i="0" u="none" strike="noStrike" kern="1200" cap="none" spc="0" normalizeH="0" baseline="0" noProof="0" dirty="0">
                <a:ln>
                  <a:noFill/>
                </a:ln>
                <a:solidFill>
                  <a:prstClr val="white"/>
                </a:solidFill>
                <a:effectLst/>
                <a:uLnTx/>
                <a:uFillTx/>
                <a:cs typeface="+mn-ea"/>
                <a:sym typeface="+mn-lt"/>
              </a:rPr>
              <a:t> </a:t>
            </a:r>
            <a:r>
              <a:rPr kumimoji="0" lang="en-US" altLang="zh-CN" sz="1400" b="0" i="0" u="none" strike="noStrike" kern="1200" cap="none" spc="0" normalizeH="0" baseline="0" noProof="0" dirty="0" err="1">
                <a:ln>
                  <a:noFill/>
                </a:ln>
                <a:solidFill>
                  <a:prstClr val="white"/>
                </a:solidFill>
                <a:effectLst/>
                <a:uLnTx/>
                <a:uFillTx/>
                <a:cs typeface="+mn-ea"/>
                <a:sym typeface="+mn-lt"/>
              </a:rPr>
              <a:t>neqcubilia</a:t>
            </a:r>
            <a:r>
              <a:rPr kumimoji="0" lang="en-US" altLang="zh-CN" sz="1400" b="0" i="0" u="none" strike="noStrike" kern="1200" cap="none" spc="0" normalizeH="0" baseline="0" noProof="0" dirty="0">
                <a:ln>
                  <a:noFill/>
                </a:ln>
                <a:solidFill>
                  <a:prstClr val="white"/>
                </a:solidFill>
                <a:effectLst/>
                <a:uLnTx/>
                <a:uFillTx/>
                <a:cs typeface="+mn-ea"/>
                <a:sym typeface="+mn-lt"/>
              </a:rPr>
              <a:t>. </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 name="文本框 7"/>
          <p:cNvSpPr txBox="1"/>
          <p:nvPr/>
        </p:nvSpPr>
        <p:spPr>
          <a:xfrm>
            <a:off x="5123085" y="4178926"/>
            <a:ext cx="2192572" cy="83099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prstClr val="white"/>
                </a:solidFill>
                <a:effectLst/>
                <a:uLnTx/>
                <a:uFillTx/>
                <a:cs typeface="+mn-ea"/>
                <a:sym typeface="+mn-lt"/>
              </a:rPr>
              <a:t>$2000</a:t>
            </a:r>
            <a:endParaRPr kumimoji="0" lang="zh-CN" altLang="en-US" sz="4800" b="1" i="0" u="none" strike="noStrike" kern="1200" cap="none" spc="0" normalizeH="0" baseline="0" noProof="0" dirty="0">
              <a:ln>
                <a:noFill/>
              </a:ln>
              <a:solidFill>
                <a:prstClr val="white"/>
              </a:solidFill>
              <a:effectLst/>
              <a:uLnTx/>
              <a:uFillTx/>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grpSp>
        <p:nvGrpSpPr>
          <p:cNvPr id="3" name="组合 2"/>
          <p:cNvGrpSpPr/>
          <p:nvPr/>
        </p:nvGrpSpPr>
        <p:grpSpPr>
          <a:xfrm>
            <a:off x="4673600" y="2535321"/>
            <a:ext cx="1397000" cy="1397000"/>
            <a:chOff x="4673600" y="2374900"/>
            <a:chExt cx="1397000" cy="1397000"/>
          </a:xfrm>
        </p:grpSpPr>
        <p:sp>
          <p:nvSpPr>
            <p:cNvPr id="5" name="泪滴形 4"/>
            <p:cNvSpPr/>
            <p:nvPr/>
          </p:nvSpPr>
          <p:spPr>
            <a:xfrm flipV="1">
              <a:off x="4673600" y="2374900"/>
              <a:ext cx="1397000" cy="1397000"/>
            </a:xfrm>
            <a:prstGeom prst="teardrop">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i="0" u="none" strike="noStrike" kern="1200" cap="none" spc="0" normalizeH="0" baseline="0" noProof="0" dirty="0">
                <a:ln>
                  <a:noFill/>
                </a:ln>
                <a:solidFill>
                  <a:srgbClr val="C62827"/>
                </a:solidFill>
                <a:effectLst/>
                <a:uLnTx/>
                <a:uFillTx/>
                <a:latin typeface="+mj-ea"/>
                <a:ea typeface="+mj-ea"/>
              </a:endParaRPr>
            </a:p>
          </p:txBody>
        </p:sp>
        <p:sp>
          <p:nvSpPr>
            <p:cNvPr id="6" name="椭圆 5"/>
            <p:cNvSpPr/>
            <p:nvPr/>
          </p:nvSpPr>
          <p:spPr>
            <a:xfrm>
              <a:off x="4794250" y="2495550"/>
              <a:ext cx="1155700" cy="1155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noProof="0" dirty="0">
                  <a:ln>
                    <a:noFill/>
                  </a:ln>
                  <a:solidFill>
                    <a:srgbClr val="C62827"/>
                  </a:solidFill>
                  <a:effectLst/>
                  <a:uLnTx/>
                  <a:uFillTx/>
                  <a:latin typeface="+mj-ea"/>
                  <a:ea typeface="+mj-ea"/>
                </a:rPr>
                <a:t>01</a:t>
              </a:r>
              <a:endParaRPr kumimoji="0" lang="zh-CN" altLang="en-US" sz="4000" i="0" u="none" strike="noStrike" kern="1200" cap="none" spc="0" normalizeH="0" baseline="0" noProof="0" dirty="0">
                <a:ln>
                  <a:noFill/>
                </a:ln>
                <a:solidFill>
                  <a:srgbClr val="C62827"/>
                </a:solidFill>
                <a:effectLst/>
                <a:uLnTx/>
                <a:uFillTx/>
                <a:latin typeface="+mj-ea"/>
                <a:ea typeface="+mj-ea"/>
              </a:endParaRPr>
            </a:p>
          </p:txBody>
        </p:sp>
      </p:grpSp>
      <p:grpSp>
        <p:nvGrpSpPr>
          <p:cNvPr id="7" name="组合 6"/>
          <p:cNvGrpSpPr/>
          <p:nvPr/>
        </p:nvGrpSpPr>
        <p:grpSpPr>
          <a:xfrm>
            <a:off x="4673600" y="4008521"/>
            <a:ext cx="1397000" cy="1397000"/>
            <a:chOff x="4673600" y="3848100"/>
            <a:chExt cx="1397000" cy="1397000"/>
          </a:xfrm>
        </p:grpSpPr>
        <p:sp>
          <p:nvSpPr>
            <p:cNvPr id="8" name="泪滴形 7"/>
            <p:cNvSpPr/>
            <p:nvPr/>
          </p:nvSpPr>
          <p:spPr>
            <a:xfrm>
              <a:off x="4673600" y="3848100"/>
              <a:ext cx="1397000" cy="1397000"/>
            </a:xfrm>
            <a:prstGeom prst="teardrop">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i="0" u="none" strike="noStrike" kern="1200" cap="none" spc="0" normalizeH="0" baseline="0" noProof="0">
                <a:ln>
                  <a:noFill/>
                </a:ln>
                <a:solidFill>
                  <a:srgbClr val="C62827"/>
                </a:solidFill>
                <a:effectLst/>
                <a:uLnTx/>
                <a:uFillTx/>
                <a:latin typeface="+mj-ea"/>
                <a:ea typeface="+mj-ea"/>
              </a:endParaRPr>
            </a:p>
          </p:txBody>
        </p:sp>
        <p:sp>
          <p:nvSpPr>
            <p:cNvPr id="9" name="椭圆 8"/>
            <p:cNvSpPr/>
            <p:nvPr/>
          </p:nvSpPr>
          <p:spPr>
            <a:xfrm>
              <a:off x="4794250" y="3968750"/>
              <a:ext cx="1155700" cy="1155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noProof="0" dirty="0">
                  <a:ln>
                    <a:noFill/>
                  </a:ln>
                  <a:solidFill>
                    <a:srgbClr val="C62827"/>
                  </a:solidFill>
                  <a:effectLst/>
                  <a:uLnTx/>
                  <a:uFillTx/>
                  <a:latin typeface="+mj-ea"/>
                  <a:ea typeface="+mj-ea"/>
                </a:rPr>
                <a:t>03</a:t>
              </a:r>
              <a:endParaRPr kumimoji="0" lang="zh-CN" altLang="en-US" sz="4000" i="0" u="none" strike="noStrike" kern="1200" cap="none" spc="0" normalizeH="0" baseline="0" noProof="0" dirty="0">
                <a:ln>
                  <a:noFill/>
                </a:ln>
                <a:solidFill>
                  <a:srgbClr val="C62827"/>
                </a:solidFill>
                <a:effectLst/>
                <a:uLnTx/>
                <a:uFillTx/>
                <a:latin typeface="+mj-ea"/>
                <a:ea typeface="+mj-ea"/>
              </a:endParaRPr>
            </a:p>
          </p:txBody>
        </p:sp>
      </p:grpSp>
      <p:grpSp>
        <p:nvGrpSpPr>
          <p:cNvPr id="10" name="组合 9"/>
          <p:cNvGrpSpPr/>
          <p:nvPr/>
        </p:nvGrpSpPr>
        <p:grpSpPr>
          <a:xfrm>
            <a:off x="6146800" y="2535321"/>
            <a:ext cx="1397000" cy="1397000"/>
            <a:chOff x="6146800" y="2374900"/>
            <a:chExt cx="1397000" cy="1397000"/>
          </a:xfrm>
        </p:grpSpPr>
        <p:sp>
          <p:nvSpPr>
            <p:cNvPr id="11" name="泪滴形 10"/>
            <p:cNvSpPr/>
            <p:nvPr/>
          </p:nvSpPr>
          <p:spPr>
            <a:xfrm flipH="1" flipV="1">
              <a:off x="6146800" y="2374900"/>
              <a:ext cx="1397000" cy="1397000"/>
            </a:xfrm>
            <a:prstGeom prst="teardrop">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i="0" u="none" strike="noStrike" kern="1200" cap="none" spc="0" normalizeH="0" baseline="0" noProof="0" dirty="0">
                <a:ln>
                  <a:noFill/>
                </a:ln>
                <a:solidFill>
                  <a:srgbClr val="C62827"/>
                </a:solidFill>
                <a:effectLst/>
                <a:uLnTx/>
                <a:uFillTx/>
                <a:latin typeface="+mj-ea"/>
                <a:ea typeface="+mj-ea"/>
              </a:endParaRPr>
            </a:p>
          </p:txBody>
        </p:sp>
        <p:sp>
          <p:nvSpPr>
            <p:cNvPr id="12" name="椭圆 11"/>
            <p:cNvSpPr/>
            <p:nvPr/>
          </p:nvSpPr>
          <p:spPr>
            <a:xfrm>
              <a:off x="6254750" y="2495550"/>
              <a:ext cx="1155700" cy="1155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noProof="0" dirty="0">
                  <a:ln>
                    <a:noFill/>
                  </a:ln>
                  <a:solidFill>
                    <a:srgbClr val="C62827"/>
                  </a:solidFill>
                  <a:effectLst/>
                  <a:uLnTx/>
                  <a:uFillTx/>
                  <a:latin typeface="+mj-ea"/>
                  <a:ea typeface="+mj-ea"/>
                </a:rPr>
                <a:t>02</a:t>
              </a:r>
              <a:endParaRPr kumimoji="0" lang="zh-CN" altLang="en-US" sz="4000" i="0" u="none" strike="noStrike" kern="1200" cap="none" spc="0" normalizeH="0" baseline="0" noProof="0" dirty="0">
                <a:ln>
                  <a:noFill/>
                </a:ln>
                <a:solidFill>
                  <a:srgbClr val="C62827"/>
                </a:solidFill>
                <a:effectLst/>
                <a:uLnTx/>
                <a:uFillTx/>
                <a:latin typeface="+mj-ea"/>
                <a:ea typeface="+mj-ea"/>
              </a:endParaRPr>
            </a:p>
          </p:txBody>
        </p:sp>
      </p:grpSp>
      <p:grpSp>
        <p:nvGrpSpPr>
          <p:cNvPr id="13" name="组合 12"/>
          <p:cNvGrpSpPr/>
          <p:nvPr/>
        </p:nvGrpSpPr>
        <p:grpSpPr>
          <a:xfrm>
            <a:off x="6146800" y="4008521"/>
            <a:ext cx="1397000" cy="1397000"/>
            <a:chOff x="6146800" y="3848100"/>
            <a:chExt cx="1397000" cy="1397000"/>
          </a:xfrm>
        </p:grpSpPr>
        <p:sp>
          <p:nvSpPr>
            <p:cNvPr id="14" name="泪滴形 13"/>
            <p:cNvSpPr/>
            <p:nvPr/>
          </p:nvSpPr>
          <p:spPr>
            <a:xfrm flipH="1">
              <a:off x="6146800" y="3848100"/>
              <a:ext cx="1397000" cy="1397000"/>
            </a:xfrm>
            <a:prstGeom prst="teardrop">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i="0" u="none" strike="noStrike" kern="1200" cap="none" spc="0" normalizeH="0" baseline="0" noProof="0">
                <a:ln>
                  <a:noFill/>
                </a:ln>
                <a:solidFill>
                  <a:srgbClr val="C62827"/>
                </a:solidFill>
                <a:effectLst/>
                <a:uLnTx/>
                <a:uFillTx/>
                <a:latin typeface="+mj-ea"/>
                <a:ea typeface="+mj-ea"/>
              </a:endParaRPr>
            </a:p>
          </p:txBody>
        </p:sp>
        <p:sp>
          <p:nvSpPr>
            <p:cNvPr id="15" name="椭圆 14"/>
            <p:cNvSpPr/>
            <p:nvPr/>
          </p:nvSpPr>
          <p:spPr>
            <a:xfrm>
              <a:off x="6254750" y="3968750"/>
              <a:ext cx="1155700" cy="1155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noProof="0" dirty="0">
                  <a:ln>
                    <a:noFill/>
                  </a:ln>
                  <a:solidFill>
                    <a:srgbClr val="C62827"/>
                  </a:solidFill>
                  <a:effectLst/>
                  <a:uLnTx/>
                  <a:uFillTx/>
                  <a:latin typeface="+mj-ea"/>
                  <a:ea typeface="+mj-ea"/>
                </a:rPr>
                <a:t>04</a:t>
              </a:r>
              <a:endParaRPr kumimoji="0" lang="zh-CN" altLang="en-US" sz="4000" i="0" u="none" strike="noStrike" kern="1200" cap="none" spc="0" normalizeH="0" baseline="0" noProof="0" dirty="0">
                <a:ln>
                  <a:noFill/>
                </a:ln>
                <a:solidFill>
                  <a:srgbClr val="C62827"/>
                </a:solidFill>
                <a:effectLst/>
                <a:uLnTx/>
                <a:uFillTx/>
                <a:latin typeface="+mj-ea"/>
                <a:ea typeface="+mj-ea"/>
              </a:endParaRPr>
            </a:p>
          </p:txBody>
        </p:sp>
      </p:grpSp>
      <p:sp>
        <p:nvSpPr>
          <p:cNvPr id="16" name="矩形 15"/>
          <p:cNvSpPr/>
          <p:nvPr/>
        </p:nvSpPr>
        <p:spPr>
          <a:xfrm>
            <a:off x="7785950" y="2769572"/>
            <a:ext cx="311250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mn-ea"/>
                <a:cs typeface="+mn-cs"/>
              </a:rPr>
              <a:t>Vestibulum ante ipsum primis in faucibus orci luctus ipsum primis in faucibus orci luctus et ult et ultrices et ult et ultrices</a:t>
            </a:r>
            <a:r>
              <a:rPr kumimoji="0" lang="en-US" altLang="zh-CN" sz="1400" b="0" i="0" u="none" strike="noStrike" kern="1200" cap="none" spc="0" normalizeH="0" baseline="0" noProof="0" dirty="0">
                <a:ln>
                  <a:noFill/>
                </a:ln>
                <a:solidFill>
                  <a:srgbClr val="E7E6E6">
                    <a:lumMod val="25000"/>
                  </a:srgbClr>
                </a:solidFill>
                <a:effectLst/>
                <a:uLnTx/>
                <a:uFillTx/>
                <a:latin typeface="+mn-ea"/>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mn-ea"/>
              <a:cs typeface="+mn-cs"/>
            </a:endParaRPr>
          </a:p>
        </p:txBody>
      </p:sp>
      <p:sp>
        <p:nvSpPr>
          <p:cNvPr id="17" name="矩形 28"/>
          <p:cNvSpPr>
            <a:spLocks noChangeArrowheads="1"/>
          </p:cNvSpPr>
          <p:nvPr/>
        </p:nvSpPr>
        <p:spPr bwMode="auto">
          <a:xfrm>
            <a:off x="7785951" y="247528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endParaRPr>
          </a:p>
        </p:txBody>
      </p:sp>
      <p:sp>
        <p:nvSpPr>
          <p:cNvPr id="18" name="矩形 17"/>
          <p:cNvSpPr/>
          <p:nvPr/>
        </p:nvSpPr>
        <p:spPr>
          <a:xfrm>
            <a:off x="7785950" y="4546207"/>
            <a:ext cx="311250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mn-ea"/>
                <a:cs typeface="+mn-cs"/>
              </a:rPr>
              <a:t>Vestibulum ante ipsum primis in faucibus orci luctus ipsum primis in faucibus orci luctus et ult et ultrices et ult et ultrices</a:t>
            </a:r>
            <a:r>
              <a:rPr kumimoji="0" lang="en-US" altLang="zh-CN" sz="1400" b="0" i="0" u="none" strike="noStrike" kern="1200" cap="none" spc="0" normalizeH="0" baseline="0" noProof="0" dirty="0">
                <a:ln>
                  <a:noFill/>
                </a:ln>
                <a:solidFill>
                  <a:srgbClr val="E7E6E6">
                    <a:lumMod val="25000"/>
                  </a:srgbClr>
                </a:solidFill>
                <a:effectLst/>
                <a:uLnTx/>
                <a:uFillTx/>
                <a:latin typeface="+mn-ea"/>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mn-ea"/>
              <a:cs typeface="+mn-cs"/>
            </a:endParaRPr>
          </a:p>
        </p:txBody>
      </p:sp>
      <p:sp>
        <p:nvSpPr>
          <p:cNvPr id="19" name="矩形 28"/>
          <p:cNvSpPr>
            <a:spLocks noChangeArrowheads="1"/>
          </p:cNvSpPr>
          <p:nvPr/>
        </p:nvSpPr>
        <p:spPr bwMode="auto">
          <a:xfrm>
            <a:off x="7785951" y="4251923"/>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endParaRPr>
          </a:p>
        </p:txBody>
      </p:sp>
      <p:sp>
        <p:nvSpPr>
          <p:cNvPr id="20" name="矩形 19"/>
          <p:cNvSpPr/>
          <p:nvPr/>
        </p:nvSpPr>
        <p:spPr>
          <a:xfrm>
            <a:off x="1313530" y="2769572"/>
            <a:ext cx="3112503"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mn-ea"/>
                <a:cs typeface="+mn-cs"/>
              </a:rPr>
              <a:t>Vestibulum ante ipsum primis in faucibus orci luctus ipsum primis in faucibus orci luctus et ult et ultrices et ult et ultrices</a:t>
            </a:r>
            <a:r>
              <a:rPr kumimoji="0" lang="en-US" altLang="zh-CN" sz="1400" b="0" i="0" u="none" strike="noStrike" kern="1200" cap="none" spc="0" normalizeH="0" baseline="0" noProof="0" dirty="0">
                <a:ln>
                  <a:noFill/>
                </a:ln>
                <a:solidFill>
                  <a:srgbClr val="E7E6E6">
                    <a:lumMod val="25000"/>
                  </a:srgbClr>
                </a:solidFill>
                <a:effectLst/>
                <a:uLnTx/>
                <a:uFillTx/>
                <a:latin typeface="+mn-ea"/>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mn-ea"/>
              <a:cs typeface="+mn-cs"/>
            </a:endParaRPr>
          </a:p>
        </p:txBody>
      </p:sp>
      <p:sp>
        <p:nvSpPr>
          <p:cNvPr id="21" name="矩形 28"/>
          <p:cNvSpPr>
            <a:spLocks noChangeArrowheads="1"/>
          </p:cNvSpPr>
          <p:nvPr/>
        </p:nvSpPr>
        <p:spPr bwMode="auto">
          <a:xfrm>
            <a:off x="2362283" y="247528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endParaRPr>
          </a:p>
        </p:txBody>
      </p:sp>
      <p:sp>
        <p:nvSpPr>
          <p:cNvPr id="22" name="矩形 21"/>
          <p:cNvSpPr/>
          <p:nvPr/>
        </p:nvSpPr>
        <p:spPr>
          <a:xfrm>
            <a:off x="1313530" y="4546207"/>
            <a:ext cx="3112503"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mn-ea"/>
                <a:cs typeface="+mn-cs"/>
              </a:rPr>
              <a:t>Vestibulum ante ipsum primis in faucibus orci luctus ipsum primis in faucibus orci luctus et ult et ultrices et ult et ultrices</a:t>
            </a:r>
            <a:r>
              <a:rPr kumimoji="0" lang="en-US" altLang="zh-CN" sz="1400" b="0" i="0" u="none" strike="noStrike" kern="1200" cap="none" spc="0" normalizeH="0" baseline="0" noProof="0" dirty="0">
                <a:ln>
                  <a:noFill/>
                </a:ln>
                <a:solidFill>
                  <a:srgbClr val="E7E6E6">
                    <a:lumMod val="25000"/>
                  </a:srgbClr>
                </a:solidFill>
                <a:effectLst/>
                <a:uLnTx/>
                <a:uFillTx/>
                <a:latin typeface="+mn-ea"/>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mn-ea"/>
              <a:cs typeface="+mn-cs"/>
            </a:endParaRPr>
          </a:p>
        </p:txBody>
      </p:sp>
      <p:sp>
        <p:nvSpPr>
          <p:cNvPr id="23" name="矩形 28"/>
          <p:cNvSpPr>
            <a:spLocks noChangeArrowheads="1"/>
          </p:cNvSpPr>
          <p:nvPr/>
        </p:nvSpPr>
        <p:spPr bwMode="auto">
          <a:xfrm>
            <a:off x="2362283" y="4251923"/>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mn-ea"/>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t>添加预设标题文字</a:t>
            </a:r>
            <a:endParaRPr lang="zh-CN" altLang="en-US" b="1" dirty="0"/>
          </a:p>
        </p:txBody>
      </p:sp>
      <p:sp>
        <p:nvSpPr>
          <p:cNvPr id="5" name="文本占位符 4"/>
          <p:cNvSpPr>
            <a:spLocks noGrp="1"/>
          </p:cNvSpPr>
          <p:nvPr>
            <p:ph type="body" idx="1"/>
          </p:nvPr>
        </p:nvSpPr>
        <p:spPr/>
        <p:txBody>
          <a:bodyPr/>
          <a:lstStyle/>
          <a:p>
            <a:r>
              <a:rPr lang="en-US" altLang="zh-CN" dirty="0" err="1"/>
              <a:t>Vestibulumantepsumprimisinaucibusprimis</a:t>
            </a:r>
            <a:r>
              <a:rPr lang="en-US" altLang="zh-CN" dirty="0"/>
              <a:t> in </a:t>
            </a:r>
            <a:r>
              <a:rPr lang="en-US" altLang="zh-CN" dirty="0" err="1"/>
              <a:t>faucibus</a:t>
            </a:r>
            <a:r>
              <a:rPr lang="en-US" altLang="zh-CN" dirty="0"/>
              <a:t> </a:t>
            </a:r>
            <a:r>
              <a:rPr lang="en-US" altLang="zh-CN" dirty="0" err="1"/>
              <a:t>luctusuere</a:t>
            </a:r>
            <a:r>
              <a:rPr lang="en-US" altLang="zh-CN" dirty="0"/>
              <a:t>. </a:t>
            </a:r>
            <a:endParaRPr lang="en-US" altLang="zh-CN" dirty="0"/>
          </a:p>
          <a:p>
            <a:endParaRPr lang="zh-CN" altLang="en-US" dirty="0"/>
          </a:p>
        </p:txBody>
      </p:sp>
      <p:sp>
        <p:nvSpPr>
          <p:cNvPr id="6" name="文本框 5"/>
          <p:cNvSpPr txBox="1"/>
          <p:nvPr/>
        </p:nvSpPr>
        <p:spPr>
          <a:xfrm>
            <a:off x="8786198" y="1385119"/>
            <a:ext cx="3196251" cy="2646878"/>
          </a:xfrm>
          <a:prstGeom prst="rect">
            <a:avLst/>
          </a:prstGeom>
          <a:noFill/>
        </p:spPr>
        <p:txBody>
          <a:bodyPr wrap="square" rtlCol="0">
            <a:spAutoFit/>
          </a:bodyPr>
          <a:lstStyle/>
          <a:p>
            <a:r>
              <a:rPr lang="en-US" altLang="zh-CN" sz="16600" i="1" dirty="0">
                <a:solidFill>
                  <a:srgbClr val="C62827">
                    <a:alpha val="27000"/>
                  </a:srgbClr>
                </a:solidFill>
                <a:latin typeface="+mj-ea"/>
                <a:ea typeface="+mj-ea"/>
              </a:rPr>
              <a:t>02</a:t>
            </a:r>
            <a:endParaRPr lang="zh-CN" altLang="en-US" sz="16600" i="1" dirty="0">
              <a:solidFill>
                <a:srgbClr val="C62827">
                  <a:alpha val="27000"/>
                </a:srgbClr>
              </a:solidFill>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矩形 2"/>
          <p:cNvSpPr/>
          <p:nvPr/>
        </p:nvSpPr>
        <p:spPr>
          <a:xfrm>
            <a:off x="0" y="2061423"/>
            <a:ext cx="4608033" cy="2520000"/>
          </a:xfrm>
          <a:prstGeom prst="rec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 name="文本框 4"/>
          <p:cNvSpPr txBox="1"/>
          <p:nvPr/>
        </p:nvSpPr>
        <p:spPr>
          <a:xfrm>
            <a:off x="229521" y="2474258"/>
            <a:ext cx="240822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white"/>
                </a:solidFill>
                <a:effectLst/>
                <a:uLnTx/>
                <a:uFillTx/>
                <a:cs typeface="+mn-ea"/>
                <a:sym typeface="+mn-lt"/>
              </a:rPr>
              <a:t>ADD TEXTE HERE</a:t>
            </a: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6" name="矩形 5"/>
          <p:cNvSpPr/>
          <p:nvPr/>
        </p:nvSpPr>
        <p:spPr>
          <a:xfrm>
            <a:off x="259404" y="2935371"/>
            <a:ext cx="3605680"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cs typeface="+mn-ea"/>
                <a:sym typeface="+mn-lt"/>
              </a:rPr>
              <a:t>This text will not appear in a consistent order. Using default text is a simple way to create the appearance of content without having to create it. Humans are creative beings. If it is.</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 name="文本框 6"/>
          <p:cNvSpPr txBox="1"/>
          <p:nvPr/>
        </p:nvSpPr>
        <p:spPr>
          <a:xfrm>
            <a:off x="1715685" y="4978556"/>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7E6E6">
                    <a:lumMod val="25000"/>
                  </a:srgbClr>
                </a:solidFill>
                <a:effectLst/>
                <a:uLnTx/>
                <a:uFillTx/>
                <a:cs typeface="+mn-ea"/>
                <a:sym typeface="+mn-lt"/>
              </a:rPr>
              <a:t>ADD TEXTE HERE</a:t>
            </a:r>
            <a:endParaRPr kumimoji="0" lang="zh-CN" altLang="en-US" sz="16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8" name="矩形 7"/>
          <p:cNvSpPr/>
          <p:nvPr/>
        </p:nvSpPr>
        <p:spPr>
          <a:xfrm>
            <a:off x="1715685" y="5363321"/>
            <a:ext cx="43803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Using default text is a simple way to create the appearance of content without having to create it.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9" name="文本框 8"/>
          <p:cNvSpPr txBox="1"/>
          <p:nvPr/>
        </p:nvSpPr>
        <p:spPr>
          <a:xfrm>
            <a:off x="6971898" y="4978556"/>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7E6E6">
                    <a:lumMod val="25000"/>
                  </a:srgbClr>
                </a:solidFill>
                <a:effectLst/>
                <a:uLnTx/>
                <a:uFillTx/>
                <a:cs typeface="+mn-ea"/>
                <a:sym typeface="+mn-lt"/>
              </a:rPr>
              <a:t>ADD TEXTE HERE</a:t>
            </a:r>
            <a:endParaRPr kumimoji="0" lang="zh-CN" altLang="en-US" sz="16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0" name="矩形 9"/>
          <p:cNvSpPr/>
          <p:nvPr/>
        </p:nvSpPr>
        <p:spPr>
          <a:xfrm>
            <a:off x="6971898" y="5363321"/>
            <a:ext cx="43803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Using default text is a simple way to create the appearance of content without having to create it.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1" name="圆角矩形 9"/>
          <p:cNvSpPr>
            <a:spLocks noChangeAspect="1"/>
          </p:cNvSpPr>
          <p:nvPr/>
        </p:nvSpPr>
        <p:spPr>
          <a:xfrm>
            <a:off x="839788" y="5079543"/>
            <a:ext cx="720000" cy="720000"/>
          </a:xfrm>
          <a:prstGeom prst="roundRect">
            <a:avLst>
              <a:gd name="adj" fmla="val 5000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2" name="圆角矩形 10"/>
          <p:cNvSpPr>
            <a:spLocks noChangeAspect="1"/>
          </p:cNvSpPr>
          <p:nvPr/>
        </p:nvSpPr>
        <p:spPr>
          <a:xfrm>
            <a:off x="6096000" y="5079543"/>
            <a:ext cx="720000" cy="720000"/>
          </a:xfrm>
          <a:prstGeom prst="roundRect">
            <a:avLst>
              <a:gd name="adj" fmla="val 5000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13" name="Group 4"/>
          <p:cNvGrpSpPr>
            <a:grpSpLocks noChangeAspect="1"/>
          </p:cNvGrpSpPr>
          <p:nvPr/>
        </p:nvGrpSpPr>
        <p:grpSpPr bwMode="auto">
          <a:xfrm>
            <a:off x="1002978" y="5244625"/>
            <a:ext cx="393621" cy="389837"/>
            <a:chOff x="3684" y="2007"/>
            <a:chExt cx="312" cy="309"/>
          </a:xfrm>
          <a:solidFill>
            <a:schemeClr val="bg1"/>
          </a:solidFill>
        </p:grpSpPr>
        <p:sp>
          <p:nvSpPr>
            <p:cNvPr id="14"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5"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6"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7"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8"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9"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20" name="Group 5"/>
          <p:cNvGrpSpPr>
            <a:grpSpLocks noChangeAspect="1"/>
          </p:cNvGrpSpPr>
          <p:nvPr/>
        </p:nvGrpSpPr>
        <p:grpSpPr bwMode="auto">
          <a:xfrm>
            <a:off x="6259190" y="5256323"/>
            <a:ext cx="393621" cy="366440"/>
            <a:chOff x="1577" y="314"/>
            <a:chExt cx="782" cy="728"/>
          </a:xfrm>
          <a:solidFill>
            <a:schemeClr val="bg1"/>
          </a:solidFill>
        </p:grpSpPr>
        <p:sp>
          <p:nvSpPr>
            <p:cNvPr id="21"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2"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3"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4"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5"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6"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7"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8"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pic>
        <p:nvPicPr>
          <p:cNvPr id="29" name="图片 28"/>
          <p:cNvPicPr>
            <a:picLocks noChangeAspect="1"/>
          </p:cNvPicPr>
          <p:nvPr/>
        </p:nvPicPr>
        <p:blipFill rotWithShape="1">
          <a:blip r:embed="rId1"/>
          <a:srcRect t="5000" b="5000"/>
          <a:stretch>
            <a:fillRect/>
          </a:stretch>
        </p:blipFill>
        <p:spPr>
          <a:xfrm>
            <a:off x="8015289" y="2071372"/>
            <a:ext cx="4180113" cy="2508068"/>
          </a:xfrm>
          <a:prstGeom prst="rect">
            <a:avLst/>
          </a:prstGeom>
        </p:spPr>
      </p:pic>
      <p:grpSp>
        <p:nvGrpSpPr>
          <p:cNvPr id="30" name="组合 29"/>
          <p:cNvGrpSpPr/>
          <p:nvPr/>
        </p:nvGrpSpPr>
        <p:grpSpPr>
          <a:xfrm>
            <a:off x="4641318" y="2059238"/>
            <a:ext cx="3344089" cy="2523643"/>
            <a:chOff x="0" y="2059238"/>
            <a:chExt cx="3344089" cy="2523643"/>
          </a:xfrm>
        </p:grpSpPr>
        <p:pic>
          <p:nvPicPr>
            <p:cNvPr id="31" name="图片 30"/>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433"/>
                      </a14:imgEffect>
                      <a14:imgEffect>
                        <a14:saturation sat="60000"/>
                      </a14:imgEffect>
                    </a14:imgLayer>
                  </a14:imgProps>
                </a:ext>
              </a:extLst>
            </a:blip>
            <a:srcRect l="8333" r="8333"/>
            <a:stretch>
              <a:fillRect/>
            </a:stretch>
          </p:blipFill>
          <p:spPr>
            <a:xfrm>
              <a:off x="0" y="2074815"/>
              <a:ext cx="3344088" cy="2508066"/>
            </a:xfrm>
            <a:prstGeom prst="rect">
              <a:avLst/>
            </a:prstGeom>
          </p:spPr>
        </p:pic>
        <p:sp>
          <p:nvSpPr>
            <p:cNvPr id="32" name="矩形 31"/>
            <p:cNvSpPr/>
            <p:nvPr/>
          </p:nvSpPr>
          <p:spPr>
            <a:xfrm>
              <a:off x="1" y="2059238"/>
              <a:ext cx="3344088" cy="2520000"/>
            </a:xfrm>
            <a:prstGeom prst="rect">
              <a:avLst/>
            </a:prstGeom>
            <a:solidFill>
              <a:srgbClr val="755857">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矩形 2"/>
          <p:cNvSpPr/>
          <p:nvPr/>
        </p:nvSpPr>
        <p:spPr>
          <a:xfrm>
            <a:off x="6976383" y="4822434"/>
            <a:ext cx="274456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5" name="矩形 4"/>
          <p:cNvSpPr/>
          <p:nvPr/>
        </p:nvSpPr>
        <p:spPr>
          <a:xfrm>
            <a:off x="6976383" y="4573475"/>
            <a:ext cx="198777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6" name="矩形 5"/>
          <p:cNvSpPr/>
          <p:nvPr/>
        </p:nvSpPr>
        <p:spPr>
          <a:xfrm>
            <a:off x="8607653" y="2195526"/>
            <a:ext cx="274456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7" name="矩形 6"/>
          <p:cNvSpPr/>
          <p:nvPr/>
        </p:nvSpPr>
        <p:spPr>
          <a:xfrm>
            <a:off x="8607653" y="1946567"/>
            <a:ext cx="198777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8" name="矩形 7"/>
          <p:cNvSpPr/>
          <p:nvPr/>
        </p:nvSpPr>
        <p:spPr>
          <a:xfrm>
            <a:off x="2883808" y="1990447"/>
            <a:ext cx="2744560"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9" name="矩形 8"/>
          <p:cNvSpPr/>
          <p:nvPr/>
        </p:nvSpPr>
        <p:spPr>
          <a:xfrm>
            <a:off x="3640592" y="1741488"/>
            <a:ext cx="1987776"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0" name="矩形 9"/>
          <p:cNvSpPr/>
          <p:nvPr/>
        </p:nvSpPr>
        <p:spPr>
          <a:xfrm>
            <a:off x="965597" y="5122869"/>
            <a:ext cx="2744560"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1" name="矩形 10"/>
          <p:cNvSpPr/>
          <p:nvPr/>
        </p:nvSpPr>
        <p:spPr>
          <a:xfrm>
            <a:off x="1722381" y="4873910"/>
            <a:ext cx="1987776"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2" name="矩形 11"/>
          <p:cNvSpPr/>
          <p:nvPr/>
        </p:nvSpPr>
        <p:spPr>
          <a:xfrm>
            <a:off x="6096000" y="5807367"/>
            <a:ext cx="274456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3" name="矩形 12"/>
          <p:cNvSpPr/>
          <p:nvPr/>
        </p:nvSpPr>
        <p:spPr>
          <a:xfrm>
            <a:off x="6096000" y="5558408"/>
            <a:ext cx="198777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4" name="Freeform 5"/>
          <p:cNvSpPr/>
          <p:nvPr/>
        </p:nvSpPr>
        <p:spPr bwMode="auto">
          <a:xfrm>
            <a:off x="7140693" y="2793354"/>
            <a:ext cx="1788201" cy="1777395"/>
          </a:xfrm>
          <a:custGeom>
            <a:avLst/>
            <a:gdLst>
              <a:gd name="T0" fmla="*/ 18 w 1098"/>
              <a:gd name="T1" fmla="*/ 644 h 1090"/>
              <a:gd name="T2" fmla="*/ 446 w 1098"/>
              <a:gd name="T3" fmla="*/ 1071 h 1090"/>
              <a:gd name="T4" fmla="*/ 514 w 1098"/>
              <a:gd name="T5" fmla="*/ 1071 h 1090"/>
              <a:gd name="T6" fmla="*/ 942 w 1098"/>
              <a:gd name="T7" fmla="*/ 644 h 1090"/>
              <a:gd name="T8" fmla="*/ 942 w 1098"/>
              <a:gd name="T9" fmla="*/ 576 h 1090"/>
              <a:gd name="T10" fmla="*/ 825 w 1098"/>
              <a:gd name="T11" fmla="*/ 458 h 1090"/>
              <a:gd name="T12" fmla="*/ 825 w 1098"/>
              <a:gd name="T13" fmla="*/ 343 h 1090"/>
              <a:gd name="T14" fmla="*/ 840 w 1098"/>
              <a:gd name="T15" fmla="*/ 328 h 1090"/>
              <a:gd name="T16" fmla="*/ 913 w 1098"/>
              <a:gd name="T17" fmla="*/ 305 h 1090"/>
              <a:gd name="T18" fmla="*/ 952 w 1098"/>
              <a:gd name="T19" fmla="*/ 307 h 1090"/>
              <a:gd name="T20" fmla="*/ 1092 w 1098"/>
              <a:gd name="T21" fmla="*/ 166 h 1090"/>
              <a:gd name="T22" fmla="*/ 932 w 1098"/>
              <a:gd name="T23" fmla="*/ 5 h 1090"/>
              <a:gd name="T24" fmla="*/ 790 w 1098"/>
              <a:gd name="T25" fmla="*/ 139 h 1090"/>
              <a:gd name="T26" fmla="*/ 790 w 1098"/>
              <a:gd name="T27" fmla="*/ 176 h 1090"/>
              <a:gd name="T28" fmla="*/ 767 w 1098"/>
              <a:gd name="T29" fmla="*/ 245 h 1090"/>
              <a:gd name="T30" fmla="*/ 747 w 1098"/>
              <a:gd name="T31" fmla="*/ 265 h 1090"/>
              <a:gd name="T32" fmla="*/ 631 w 1098"/>
              <a:gd name="T33" fmla="*/ 265 h 1090"/>
              <a:gd name="T34" fmla="*/ 514 w 1098"/>
              <a:gd name="T35" fmla="*/ 148 h 1090"/>
              <a:gd name="T36" fmla="*/ 446 w 1098"/>
              <a:gd name="T37" fmla="*/ 148 h 1090"/>
              <a:gd name="T38" fmla="*/ 18 w 1098"/>
              <a:gd name="T39" fmla="*/ 576 h 1090"/>
              <a:gd name="T40" fmla="*/ 18 w 1098"/>
              <a:gd name="T41" fmla="*/ 644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8" h="1090">
                <a:moveTo>
                  <a:pt x="18" y="644"/>
                </a:moveTo>
                <a:cubicBezTo>
                  <a:pt x="446" y="1071"/>
                  <a:pt x="446" y="1071"/>
                  <a:pt x="446" y="1071"/>
                </a:cubicBezTo>
                <a:cubicBezTo>
                  <a:pt x="465" y="1090"/>
                  <a:pt x="495" y="1090"/>
                  <a:pt x="514" y="1071"/>
                </a:cubicBezTo>
                <a:cubicBezTo>
                  <a:pt x="942" y="644"/>
                  <a:pt x="942" y="644"/>
                  <a:pt x="942" y="644"/>
                </a:cubicBezTo>
                <a:cubicBezTo>
                  <a:pt x="961" y="625"/>
                  <a:pt x="961" y="594"/>
                  <a:pt x="942" y="576"/>
                </a:cubicBezTo>
                <a:cubicBezTo>
                  <a:pt x="825" y="458"/>
                  <a:pt x="825" y="458"/>
                  <a:pt x="825" y="458"/>
                </a:cubicBezTo>
                <a:cubicBezTo>
                  <a:pt x="793" y="427"/>
                  <a:pt x="793" y="375"/>
                  <a:pt x="825" y="343"/>
                </a:cubicBezTo>
                <a:cubicBezTo>
                  <a:pt x="840" y="328"/>
                  <a:pt x="840" y="328"/>
                  <a:pt x="840" y="328"/>
                </a:cubicBezTo>
                <a:cubicBezTo>
                  <a:pt x="859" y="309"/>
                  <a:pt x="887" y="301"/>
                  <a:pt x="913" y="305"/>
                </a:cubicBezTo>
                <a:cubicBezTo>
                  <a:pt x="926" y="308"/>
                  <a:pt x="939" y="308"/>
                  <a:pt x="952" y="307"/>
                </a:cubicBezTo>
                <a:cubicBezTo>
                  <a:pt x="1027" y="302"/>
                  <a:pt x="1087" y="241"/>
                  <a:pt x="1092" y="166"/>
                </a:cubicBezTo>
                <a:cubicBezTo>
                  <a:pt x="1098" y="75"/>
                  <a:pt x="1023" y="0"/>
                  <a:pt x="932" y="5"/>
                </a:cubicBezTo>
                <a:cubicBezTo>
                  <a:pt x="858" y="9"/>
                  <a:pt x="798" y="66"/>
                  <a:pt x="790" y="139"/>
                </a:cubicBezTo>
                <a:cubicBezTo>
                  <a:pt x="788" y="151"/>
                  <a:pt x="789" y="164"/>
                  <a:pt x="790" y="176"/>
                </a:cubicBezTo>
                <a:cubicBezTo>
                  <a:pt x="793" y="201"/>
                  <a:pt x="785" y="227"/>
                  <a:pt x="767" y="245"/>
                </a:cubicBezTo>
                <a:cubicBezTo>
                  <a:pt x="747" y="265"/>
                  <a:pt x="747" y="265"/>
                  <a:pt x="747" y="265"/>
                </a:cubicBezTo>
                <a:cubicBezTo>
                  <a:pt x="715" y="297"/>
                  <a:pt x="663" y="297"/>
                  <a:pt x="631" y="265"/>
                </a:cubicBezTo>
                <a:cubicBezTo>
                  <a:pt x="514" y="148"/>
                  <a:pt x="514" y="148"/>
                  <a:pt x="514" y="148"/>
                </a:cubicBezTo>
                <a:cubicBezTo>
                  <a:pt x="495" y="129"/>
                  <a:pt x="465" y="129"/>
                  <a:pt x="446" y="148"/>
                </a:cubicBezTo>
                <a:cubicBezTo>
                  <a:pt x="18" y="576"/>
                  <a:pt x="18" y="576"/>
                  <a:pt x="18" y="576"/>
                </a:cubicBezTo>
                <a:cubicBezTo>
                  <a:pt x="0" y="594"/>
                  <a:pt x="0" y="625"/>
                  <a:pt x="18" y="644"/>
                </a:cubicBezTo>
                <a:close/>
              </a:path>
            </a:pathLst>
          </a:custGeom>
          <a:solidFill>
            <a:srgbClr val="C62827"/>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15" name="Freeform 6"/>
          <p:cNvSpPr/>
          <p:nvPr/>
        </p:nvSpPr>
        <p:spPr bwMode="auto">
          <a:xfrm>
            <a:off x="6211477" y="2122103"/>
            <a:ext cx="1566701" cy="2325741"/>
          </a:xfrm>
          <a:custGeom>
            <a:avLst/>
            <a:gdLst>
              <a:gd name="T0" fmla="*/ 19 w 961"/>
              <a:gd name="T1" fmla="*/ 515 h 1427"/>
              <a:gd name="T2" fmla="*/ 382 w 961"/>
              <a:gd name="T3" fmla="*/ 878 h 1427"/>
              <a:gd name="T4" fmla="*/ 438 w 961"/>
              <a:gd name="T5" fmla="*/ 1014 h 1427"/>
              <a:gd name="T6" fmla="*/ 438 w 961"/>
              <a:gd name="T7" fmla="*/ 1014 h 1427"/>
              <a:gd name="T8" fmla="*/ 376 w 961"/>
              <a:gd name="T9" fmla="*/ 1154 h 1427"/>
              <a:gd name="T10" fmla="*/ 327 w 961"/>
              <a:gd name="T11" fmla="*/ 1276 h 1427"/>
              <a:gd name="T12" fmla="*/ 470 w 961"/>
              <a:gd name="T13" fmla="*/ 1421 h 1427"/>
              <a:gd name="T14" fmla="*/ 634 w 961"/>
              <a:gd name="T15" fmla="*/ 1268 h 1427"/>
              <a:gd name="T16" fmla="*/ 582 w 961"/>
              <a:gd name="T17" fmla="*/ 1152 h 1427"/>
              <a:gd name="T18" fmla="*/ 520 w 961"/>
              <a:gd name="T19" fmla="*/ 1018 h 1427"/>
              <a:gd name="T20" fmla="*/ 520 w 961"/>
              <a:gd name="T21" fmla="*/ 1010 h 1427"/>
              <a:gd name="T22" fmla="*/ 572 w 961"/>
              <a:gd name="T23" fmla="*/ 885 h 1427"/>
              <a:gd name="T24" fmla="*/ 942 w 961"/>
              <a:gd name="T25" fmla="*/ 515 h 1427"/>
              <a:gd name="T26" fmla="*/ 942 w 961"/>
              <a:gd name="T27" fmla="*/ 447 h 1427"/>
              <a:gd name="T28" fmla="*/ 514 w 961"/>
              <a:gd name="T29" fmla="*/ 19 h 1427"/>
              <a:gd name="T30" fmla="*/ 446 w 961"/>
              <a:gd name="T31" fmla="*/ 19 h 1427"/>
              <a:gd name="T32" fmla="*/ 19 w 961"/>
              <a:gd name="T33" fmla="*/ 447 h 1427"/>
              <a:gd name="T34" fmla="*/ 19 w 961"/>
              <a:gd name="T35" fmla="*/ 515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1" h="1427">
                <a:moveTo>
                  <a:pt x="19" y="515"/>
                </a:moveTo>
                <a:cubicBezTo>
                  <a:pt x="382" y="878"/>
                  <a:pt x="382" y="878"/>
                  <a:pt x="382" y="878"/>
                </a:cubicBezTo>
                <a:cubicBezTo>
                  <a:pt x="418" y="914"/>
                  <a:pt x="438" y="963"/>
                  <a:pt x="438" y="1014"/>
                </a:cubicBezTo>
                <a:cubicBezTo>
                  <a:pt x="438" y="1014"/>
                  <a:pt x="438" y="1014"/>
                  <a:pt x="438" y="1014"/>
                </a:cubicBezTo>
                <a:cubicBezTo>
                  <a:pt x="438" y="1067"/>
                  <a:pt x="416" y="1118"/>
                  <a:pt x="376" y="1154"/>
                </a:cubicBezTo>
                <a:cubicBezTo>
                  <a:pt x="344" y="1184"/>
                  <a:pt x="324" y="1228"/>
                  <a:pt x="327" y="1276"/>
                </a:cubicBezTo>
                <a:cubicBezTo>
                  <a:pt x="331" y="1353"/>
                  <a:pt x="393" y="1416"/>
                  <a:pt x="470" y="1421"/>
                </a:cubicBezTo>
                <a:cubicBezTo>
                  <a:pt x="559" y="1427"/>
                  <a:pt x="634" y="1356"/>
                  <a:pt x="634" y="1268"/>
                </a:cubicBezTo>
                <a:cubicBezTo>
                  <a:pt x="634" y="1222"/>
                  <a:pt x="614" y="1181"/>
                  <a:pt x="582" y="1152"/>
                </a:cubicBezTo>
                <a:cubicBezTo>
                  <a:pt x="544" y="1118"/>
                  <a:pt x="520" y="1070"/>
                  <a:pt x="520" y="1018"/>
                </a:cubicBezTo>
                <a:cubicBezTo>
                  <a:pt x="520" y="1010"/>
                  <a:pt x="520" y="1010"/>
                  <a:pt x="520" y="1010"/>
                </a:cubicBezTo>
                <a:cubicBezTo>
                  <a:pt x="520" y="963"/>
                  <a:pt x="539" y="918"/>
                  <a:pt x="572" y="885"/>
                </a:cubicBezTo>
                <a:cubicBezTo>
                  <a:pt x="942" y="515"/>
                  <a:pt x="942" y="515"/>
                  <a:pt x="942" y="515"/>
                </a:cubicBezTo>
                <a:cubicBezTo>
                  <a:pt x="961" y="496"/>
                  <a:pt x="961" y="465"/>
                  <a:pt x="942" y="447"/>
                </a:cubicBezTo>
                <a:cubicBezTo>
                  <a:pt x="514" y="19"/>
                  <a:pt x="514" y="19"/>
                  <a:pt x="514" y="19"/>
                </a:cubicBezTo>
                <a:cubicBezTo>
                  <a:pt x="496" y="0"/>
                  <a:pt x="465" y="0"/>
                  <a:pt x="446" y="19"/>
                </a:cubicBezTo>
                <a:cubicBezTo>
                  <a:pt x="19" y="447"/>
                  <a:pt x="19" y="447"/>
                  <a:pt x="19" y="447"/>
                </a:cubicBezTo>
                <a:cubicBezTo>
                  <a:pt x="0" y="465"/>
                  <a:pt x="0" y="496"/>
                  <a:pt x="19" y="515"/>
                </a:cubicBezTo>
                <a:close/>
              </a:path>
            </a:pathLst>
          </a:custGeom>
          <a:solidFill>
            <a:srgbClr val="C62827"/>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16" name="Freeform 7"/>
          <p:cNvSpPr/>
          <p:nvPr/>
        </p:nvSpPr>
        <p:spPr bwMode="auto">
          <a:xfrm>
            <a:off x="3263107" y="2964880"/>
            <a:ext cx="1777396" cy="1789551"/>
          </a:xfrm>
          <a:custGeom>
            <a:avLst/>
            <a:gdLst>
              <a:gd name="T0" fmla="*/ 644 w 1091"/>
              <a:gd name="T1" fmla="*/ 19 h 1098"/>
              <a:gd name="T2" fmla="*/ 1072 w 1091"/>
              <a:gd name="T3" fmla="*/ 447 h 1098"/>
              <a:gd name="T4" fmla="*/ 1072 w 1091"/>
              <a:gd name="T5" fmla="*/ 515 h 1098"/>
              <a:gd name="T6" fmla="*/ 644 w 1091"/>
              <a:gd name="T7" fmla="*/ 943 h 1098"/>
              <a:gd name="T8" fmla="*/ 576 w 1091"/>
              <a:gd name="T9" fmla="*/ 943 h 1098"/>
              <a:gd name="T10" fmla="*/ 459 w 1091"/>
              <a:gd name="T11" fmla="*/ 826 h 1098"/>
              <a:gd name="T12" fmla="*/ 344 w 1091"/>
              <a:gd name="T13" fmla="*/ 826 h 1098"/>
              <a:gd name="T14" fmla="*/ 329 w 1091"/>
              <a:gd name="T15" fmla="*/ 841 h 1098"/>
              <a:gd name="T16" fmla="*/ 306 w 1091"/>
              <a:gd name="T17" fmla="*/ 914 h 1098"/>
              <a:gd name="T18" fmla="*/ 308 w 1091"/>
              <a:gd name="T19" fmla="*/ 953 h 1098"/>
              <a:gd name="T20" fmla="*/ 167 w 1091"/>
              <a:gd name="T21" fmla="*/ 1092 h 1098"/>
              <a:gd name="T22" fmla="*/ 6 w 1091"/>
              <a:gd name="T23" fmla="*/ 932 h 1098"/>
              <a:gd name="T24" fmla="*/ 140 w 1091"/>
              <a:gd name="T25" fmla="*/ 790 h 1098"/>
              <a:gd name="T26" fmla="*/ 177 w 1091"/>
              <a:gd name="T27" fmla="*/ 791 h 1098"/>
              <a:gd name="T28" fmla="*/ 246 w 1091"/>
              <a:gd name="T29" fmla="*/ 768 h 1098"/>
              <a:gd name="T30" fmla="*/ 266 w 1091"/>
              <a:gd name="T31" fmla="*/ 748 h 1098"/>
              <a:gd name="T32" fmla="*/ 266 w 1091"/>
              <a:gd name="T33" fmla="*/ 632 h 1098"/>
              <a:gd name="T34" fmla="*/ 149 w 1091"/>
              <a:gd name="T35" fmla="*/ 515 h 1098"/>
              <a:gd name="T36" fmla="*/ 149 w 1091"/>
              <a:gd name="T37" fmla="*/ 447 h 1098"/>
              <a:gd name="T38" fmla="*/ 576 w 1091"/>
              <a:gd name="T39" fmla="*/ 19 h 1098"/>
              <a:gd name="T40" fmla="*/ 644 w 1091"/>
              <a:gd name="T41" fmla="*/ 19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1" h="1098">
                <a:moveTo>
                  <a:pt x="644" y="19"/>
                </a:moveTo>
                <a:cubicBezTo>
                  <a:pt x="1072" y="447"/>
                  <a:pt x="1072" y="447"/>
                  <a:pt x="1072" y="447"/>
                </a:cubicBezTo>
                <a:cubicBezTo>
                  <a:pt x="1091" y="466"/>
                  <a:pt x="1091" y="496"/>
                  <a:pt x="1072" y="515"/>
                </a:cubicBezTo>
                <a:cubicBezTo>
                  <a:pt x="644" y="943"/>
                  <a:pt x="644" y="943"/>
                  <a:pt x="644" y="943"/>
                </a:cubicBezTo>
                <a:cubicBezTo>
                  <a:pt x="626" y="961"/>
                  <a:pt x="595" y="961"/>
                  <a:pt x="576" y="943"/>
                </a:cubicBezTo>
                <a:cubicBezTo>
                  <a:pt x="459" y="826"/>
                  <a:pt x="459" y="826"/>
                  <a:pt x="459" y="826"/>
                </a:cubicBezTo>
                <a:cubicBezTo>
                  <a:pt x="428" y="794"/>
                  <a:pt x="376" y="794"/>
                  <a:pt x="344" y="826"/>
                </a:cubicBezTo>
                <a:cubicBezTo>
                  <a:pt x="329" y="841"/>
                  <a:pt x="329" y="841"/>
                  <a:pt x="329" y="841"/>
                </a:cubicBezTo>
                <a:cubicBezTo>
                  <a:pt x="309" y="860"/>
                  <a:pt x="301" y="887"/>
                  <a:pt x="306" y="914"/>
                </a:cubicBezTo>
                <a:cubicBezTo>
                  <a:pt x="309" y="927"/>
                  <a:pt x="309" y="940"/>
                  <a:pt x="308" y="953"/>
                </a:cubicBezTo>
                <a:cubicBezTo>
                  <a:pt x="303" y="1028"/>
                  <a:pt x="242" y="1088"/>
                  <a:pt x="167" y="1092"/>
                </a:cubicBezTo>
                <a:cubicBezTo>
                  <a:pt x="76" y="1098"/>
                  <a:pt x="0" y="1023"/>
                  <a:pt x="6" y="932"/>
                </a:cubicBezTo>
                <a:cubicBezTo>
                  <a:pt x="10" y="859"/>
                  <a:pt x="67" y="799"/>
                  <a:pt x="140" y="790"/>
                </a:cubicBezTo>
                <a:cubicBezTo>
                  <a:pt x="152" y="789"/>
                  <a:pt x="165" y="789"/>
                  <a:pt x="177" y="791"/>
                </a:cubicBezTo>
                <a:cubicBezTo>
                  <a:pt x="202" y="794"/>
                  <a:pt x="228" y="786"/>
                  <a:pt x="246" y="768"/>
                </a:cubicBezTo>
                <a:cubicBezTo>
                  <a:pt x="266" y="748"/>
                  <a:pt x="266" y="748"/>
                  <a:pt x="266" y="748"/>
                </a:cubicBezTo>
                <a:cubicBezTo>
                  <a:pt x="298" y="716"/>
                  <a:pt x="298" y="664"/>
                  <a:pt x="266" y="632"/>
                </a:cubicBezTo>
                <a:cubicBezTo>
                  <a:pt x="149" y="515"/>
                  <a:pt x="149" y="515"/>
                  <a:pt x="149" y="515"/>
                </a:cubicBezTo>
                <a:cubicBezTo>
                  <a:pt x="130" y="496"/>
                  <a:pt x="130" y="466"/>
                  <a:pt x="149" y="447"/>
                </a:cubicBezTo>
                <a:cubicBezTo>
                  <a:pt x="576" y="19"/>
                  <a:pt x="576" y="19"/>
                  <a:pt x="576" y="19"/>
                </a:cubicBezTo>
                <a:cubicBezTo>
                  <a:pt x="595" y="0"/>
                  <a:pt x="626" y="0"/>
                  <a:pt x="644" y="19"/>
                </a:cubicBezTo>
                <a:close/>
              </a:path>
            </a:pathLst>
          </a:custGeom>
          <a:solidFill>
            <a:srgbClr val="C62827"/>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17" name="Freeform 8"/>
          <p:cNvSpPr/>
          <p:nvPr/>
        </p:nvSpPr>
        <p:spPr bwMode="auto">
          <a:xfrm>
            <a:off x="5262002" y="2185582"/>
            <a:ext cx="1565351" cy="2325741"/>
          </a:xfrm>
          <a:custGeom>
            <a:avLst/>
            <a:gdLst>
              <a:gd name="T0" fmla="*/ 19 w 961"/>
              <a:gd name="T1" fmla="*/ 913 h 1427"/>
              <a:gd name="T2" fmla="*/ 382 w 961"/>
              <a:gd name="T3" fmla="*/ 549 h 1427"/>
              <a:gd name="T4" fmla="*/ 438 w 961"/>
              <a:gd name="T5" fmla="*/ 414 h 1427"/>
              <a:gd name="T6" fmla="*/ 438 w 961"/>
              <a:gd name="T7" fmla="*/ 414 h 1427"/>
              <a:gd name="T8" fmla="*/ 376 w 961"/>
              <a:gd name="T9" fmla="*/ 273 h 1427"/>
              <a:gd name="T10" fmla="*/ 327 w 961"/>
              <a:gd name="T11" fmla="*/ 151 h 1427"/>
              <a:gd name="T12" fmla="*/ 469 w 961"/>
              <a:gd name="T13" fmla="*/ 6 h 1427"/>
              <a:gd name="T14" fmla="*/ 634 w 961"/>
              <a:gd name="T15" fmla="*/ 160 h 1427"/>
              <a:gd name="T16" fmla="*/ 582 w 961"/>
              <a:gd name="T17" fmla="*/ 275 h 1427"/>
              <a:gd name="T18" fmla="*/ 520 w 961"/>
              <a:gd name="T19" fmla="*/ 410 h 1427"/>
              <a:gd name="T20" fmla="*/ 520 w 961"/>
              <a:gd name="T21" fmla="*/ 417 h 1427"/>
              <a:gd name="T22" fmla="*/ 571 w 961"/>
              <a:gd name="T23" fmla="*/ 542 h 1427"/>
              <a:gd name="T24" fmla="*/ 942 w 961"/>
              <a:gd name="T25" fmla="*/ 913 h 1427"/>
              <a:gd name="T26" fmla="*/ 942 w 961"/>
              <a:gd name="T27" fmla="*/ 981 h 1427"/>
              <a:gd name="T28" fmla="*/ 514 w 961"/>
              <a:gd name="T29" fmla="*/ 1408 h 1427"/>
              <a:gd name="T30" fmla="*/ 446 w 961"/>
              <a:gd name="T31" fmla="*/ 1408 h 1427"/>
              <a:gd name="T32" fmla="*/ 19 w 961"/>
              <a:gd name="T33" fmla="*/ 981 h 1427"/>
              <a:gd name="T34" fmla="*/ 19 w 961"/>
              <a:gd name="T35" fmla="*/ 913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1" h="1427">
                <a:moveTo>
                  <a:pt x="19" y="913"/>
                </a:moveTo>
                <a:cubicBezTo>
                  <a:pt x="382" y="549"/>
                  <a:pt x="382" y="549"/>
                  <a:pt x="382" y="549"/>
                </a:cubicBezTo>
                <a:cubicBezTo>
                  <a:pt x="418" y="513"/>
                  <a:pt x="438" y="464"/>
                  <a:pt x="438" y="414"/>
                </a:cubicBezTo>
                <a:cubicBezTo>
                  <a:pt x="438" y="414"/>
                  <a:pt x="438" y="414"/>
                  <a:pt x="438" y="414"/>
                </a:cubicBezTo>
                <a:cubicBezTo>
                  <a:pt x="438" y="360"/>
                  <a:pt x="416" y="309"/>
                  <a:pt x="376" y="273"/>
                </a:cubicBezTo>
                <a:cubicBezTo>
                  <a:pt x="344" y="243"/>
                  <a:pt x="324" y="199"/>
                  <a:pt x="327" y="151"/>
                </a:cubicBezTo>
                <a:cubicBezTo>
                  <a:pt x="331" y="74"/>
                  <a:pt x="393" y="11"/>
                  <a:pt x="469" y="6"/>
                </a:cubicBezTo>
                <a:cubicBezTo>
                  <a:pt x="559" y="0"/>
                  <a:pt x="634" y="71"/>
                  <a:pt x="634" y="160"/>
                </a:cubicBezTo>
                <a:cubicBezTo>
                  <a:pt x="634" y="205"/>
                  <a:pt x="614" y="247"/>
                  <a:pt x="582" y="275"/>
                </a:cubicBezTo>
                <a:cubicBezTo>
                  <a:pt x="543" y="309"/>
                  <a:pt x="520" y="358"/>
                  <a:pt x="520" y="410"/>
                </a:cubicBezTo>
                <a:cubicBezTo>
                  <a:pt x="520" y="417"/>
                  <a:pt x="520" y="417"/>
                  <a:pt x="520" y="417"/>
                </a:cubicBezTo>
                <a:cubicBezTo>
                  <a:pt x="520" y="464"/>
                  <a:pt x="538" y="509"/>
                  <a:pt x="571" y="542"/>
                </a:cubicBezTo>
                <a:cubicBezTo>
                  <a:pt x="942" y="913"/>
                  <a:pt x="942" y="913"/>
                  <a:pt x="942" y="913"/>
                </a:cubicBezTo>
                <a:cubicBezTo>
                  <a:pt x="961" y="931"/>
                  <a:pt x="961" y="962"/>
                  <a:pt x="942" y="981"/>
                </a:cubicBezTo>
                <a:cubicBezTo>
                  <a:pt x="514" y="1408"/>
                  <a:pt x="514" y="1408"/>
                  <a:pt x="514" y="1408"/>
                </a:cubicBezTo>
                <a:cubicBezTo>
                  <a:pt x="496" y="1427"/>
                  <a:pt x="465" y="1427"/>
                  <a:pt x="446" y="1408"/>
                </a:cubicBezTo>
                <a:cubicBezTo>
                  <a:pt x="19" y="981"/>
                  <a:pt x="19" y="981"/>
                  <a:pt x="19" y="981"/>
                </a:cubicBezTo>
                <a:cubicBezTo>
                  <a:pt x="0" y="962"/>
                  <a:pt x="0" y="931"/>
                  <a:pt x="19" y="913"/>
                </a:cubicBezTo>
                <a:close/>
              </a:path>
            </a:pathLst>
          </a:custGeom>
          <a:solidFill>
            <a:srgbClr val="C62827"/>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cs"/>
            </a:endParaRPr>
          </a:p>
        </p:txBody>
      </p:sp>
      <p:sp>
        <p:nvSpPr>
          <p:cNvPr id="18" name="Freeform 9"/>
          <p:cNvSpPr/>
          <p:nvPr/>
        </p:nvSpPr>
        <p:spPr bwMode="auto">
          <a:xfrm>
            <a:off x="4380057" y="3823865"/>
            <a:ext cx="1777396" cy="1789551"/>
          </a:xfrm>
          <a:custGeom>
            <a:avLst/>
            <a:gdLst>
              <a:gd name="T0" fmla="*/ 447 w 1091"/>
              <a:gd name="T1" fmla="*/ 19 h 1098"/>
              <a:gd name="T2" fmla="*/ 19 w 1091"/>
              <a:gd name="T3" fmla="*/ 447 h 1098"/>
              <a:gd name="T4" fmla="*/ 19 w 1091"/>
              <a:gd name="T5" fmla="*/ 515 h 1098"/>
              <a:gd name="T6" fmla="*/ 447 w 1091"/>
              <a:gd name="T7" fmla="*/ 943 h 1098"/>
              <a:gd name="T8" fmla="*/ 515 w 1091"/>
              <a:gd name="T9" fmla="*/ 943 h 1098"/>
              <a:gd name="T10" fmla="*/ 632 w 1091"/>
              <a:gd name="T11" fmla="*/ 826 h 1098"/>
              <a:gd name="T12" fmla="*/ 747 w 1091"/>
              <a:gd name="T13" fmla="*/ 826 h 1098"/>
              <a:gd name="T14" fmla="*/ 763 w 1091"/>
              <a:gd name="T15" fmla="*/ 841 h 1098"/>
              <a:gd name="T16" fmla="*/ 785 w 1091"/>
              <a:gd name="T17" fmla="*/ 914 h 1098"/>
              <a:gd name="T18" fmla="*/ 783 w 1091"/>
              <a:gd name="T19" fmla="*/ 953 h 1098"/>
              <a:gd name="T20" fmla="*/ 924 w 1091"/>
              <a:gd name="T21" fmla="*/ 1092 h 1098"/>
              <a:gd name="T22" fmla="*/ 1086 w 1091"/>
              <a:gd name="T23" fmla="*/ 932 h 1098"/>
              <a:gd name="T24" fmla="*/ 951 w 1091"/>
              <a:gd name="T25" fmla="*/ 791 h 1098"/>
              <a:gd name="T26" fmla="*/ 915 w 1091"/>
              <a:gd name="T27" fmla="*/ 791 h 1098"/>
              <a:gd name="T28" fmla="*/ 846 w 1091"/>
              <a:gd name="T29" fmla="*/ 768 h 1098"/>
              <a:gd name="T30" fmla="*/ 826 w 1091"/>
              <a:gd name="T31" fmla="*/ 748 h 1098"/>
              <a:gd name="T32" fmla="*/ 826 w 1091"/>
              <a:gd name="T33" fmla="*/ 632 h 1098"/>
              <a:gd name="T34" fmla="*/ 943 w 1091"/>
              <a:gd name="T35" fmla="*/ 515 h 1098"/>
              <a:gd name="T36" fmla="*/ 943 w 1091"/>
              <a:gd name="T37" fmla="*/ 447 h 1098"/>
              <a:gd name="T38" fmla="*/ 515 w 1091"/>
              <a:gd name="T39" fmla="*/ 19 h 1098"/>
              <a:gd name="T40" fmla="*/ 447 w 1091"/>
              <a:gd name="T41" fmla="*/ 19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1" h="1098">
                <a:moveTo>
                  <a:pt x="447" y="19"/>
                </a:moveTo>
                <a:cubicBezTo>
                  <a:pt x="19" y="447"/>
                  <a:pt x="19" y="447"/>
                  <a:pt x="19" y="447"/>
                </a:cubicBezTo>
                <a:cubicBezTo>
                  <a:pt x="0" y="466"/>
                  <a:pt x="0" y="496"/>
                  <a:pt x="19" y="515"/>
                </a:cubicBezTo>
                <a:cubicBezTo>
                  <a:pt x="447" y="943"/>
                  <a:pt x="447" y="943"/>
                  <a:pt x="447" y="943"/>
                </a:cubicBezTo>
                <a:cubicBezTo>
                  <a:pt x="466" y="962"/>
                  <a:pt x="496" y="962"/>
                  <a:pt x="515" y="943"/>
                </a:cubicBezTo>
                <a:cubicBezTo>
                  <a:pt x="632" y="826"/>
                  <a:pt x="632" y="826"/>
                  <a:pt x="632" y="826"/>
                </a:cubicBezTo>
                <a:cubicBezTo>
                  <a:pt x="664" y="794"/>
                  <a:pt x="716" y="794"/>
                  <a:pt x="747" y="826"/>
                </a:cubicBezTo>
                <a:cubicBezTo>
                  <a:pt x="763" y="841"/>
                  <a:pt x="763" y="841"/>
                  <a:pt x="763" y="841"/>
                </a:cubicBezTo>
                <a:cubicBezTo>
                  <a:pt x="782" y="860"/>
                  <a:pt x="790" y="887"/>
                  <a:pt x="785" y="914"/>
                </a:cubicBezTo>
                <a:cubicBezTo>
                  <a:pt x="783" y="927"/>
                  <a:pt x="782" y="940"/>
                  <a:pt x="783" y="953"/>
                </a:cubicBezTo>
                <a:cubicBezTo>
                  <a:pt x="789" y="1028"/>
                  <a:pt x="850" y="1088"/>
                  <a:pt x="924" y="1092"/>
                </a:cubicBezTo>
                <a:cubicBezTo>
                  <a:pt x="1015" y="1098"/>
                  <a:pt x="1091" y="1023"/>
                  <a:pt x="1086" y="932"/>
                </a:cubicBezTo>
                <a:cubicBezTo>
                  <a:pt x="1081" y="859"/>
                  <a:pt x="1024" y="799"/>
                  <a:pt x="951" y="791"/>
                </a:cubicBezTo>
                <a:cubicBezTo>
                  <a:pt x="939" y="789"/>
                  <a:pt x="927" y="789"/>
                  <a:pt x="915" y="791"/>
                </a:cubicBezTo>
                <a:cubicBezTo>
                  <a:pt x="889" y="794"/>
                  <a:pt x="864" y="786"/>
                  <a:pt x="846" y="768"/>
                </a:cubicBezTo>
                <a:cubicBezTo>
                  <a:pt x="826" y="748"/>
                  <a:pt x="826" y="748"/>
                  <a:pt x="826" y="748"/>
                </a:cubicBezTo>
                <a:cubicBezTo>
                  <a:pt x="794" y="716"/>
                  <a:pt x="794" y="664"/>
                  <a:pt x="826" y="632"/>
                </a:cubicBezTo>
                <a:cubicBezTo>
                  <a:pt x="943" y="515"/>
                  <a:pt x="943" y="515"/>
                  <a:pt x="943" y="515"/>
                </a:cubicBezTo>
                <a:cubicBezTo>
                  <a:pt x="961" y="496"/>
                  <a:pt x="961" y="466"/>
                  <a:pt x="943" y="447"/>
                </a:cubicBezTo>
                <a:cubicBezTo>
                  <a:pt x="515" y="19"/>
                  <a:pt x="515" y="19"/>
                  <a:pt x="515" y="19"/>
                </a:cubicBezTo>
                <a:cubicBezTo>
                  <a:pt x="496" y="0"/>
                  <a:pt x="466" y="0"/>
                  <a:pt x="447" y="19"/>
                </a:cubicBezTo>
                <a:close/>
              </a:path>
            </a:pathLst>
          </a:custGeom>
          <a:solidFill>
            <a:srgbClr val="C62827"/>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19" name="Freeform 10"/>
          <p:cNvSpPr/>
          <p:nvPr/>
        </p:nvSpPr>
        <p:spPr bwMode="auto">
          <a:xfrm>
            <a:off x="6357343" y="2270669"/>
            <a:ext cx="1274971" cy="1277672"/>
          </a:xfrm>
          <a:custGeom>
            <a:avLst/>
            <a:gdLst>
              <a:gd name="T0" fmla="*/ 422 w 783"/>
              <a:gd name="T1" fmla="*/ 767 h 784"/>
              <a:gd name="T2" fmla="*/ 361 w 783"/>
              <a:gd name="T3" fmla="*/ 767 h 784"/>
              <a:gd name="T4" fmla="*/ 16 w 783"/>
              <a:gd name="T5" fmla="*/ 423 h 784"/>
              <a:gd name="T6" fmla="*/ 16 w 783"/>
              <a:gd name="T7" fmla="*/ 362 h 784"/>
              <a:gd name="T8" fmla="*/ 361 w 783"/>
              <a:gd name="T9" fmla="*/ 17 h 784"/>
              <a:gd name="T10" fmla="*/ 422 w 783"/>
              <a:gd name="T11" fmla="*/ 17 h 784"/>
              <a:gd name="T12" fmla="*/ 767 w 783"/>
              <a:gd name="T13" fmla="*/ 362 h 784"/>
              <a:gd name="T14" fmla="*/ 767 w 783"/>
              <a:gd name="T15" fmla="*/ 423 h 784"/>
              <a:gd name="T16" fmla="*/ 422 w 783"/>
              <a:gd name="T17" fmla="*/ 767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3" h="784">
                <a:moveTo>
                  <a:pt x="422" y="767"/>
                </a:moveTo>
                <a:cubicBezTo>
                  <a:pt x="405" y="784"/>
                  <a:pt x="378" y="784"/>
                  <a:pt x="361" y="767"/>
                </a:cubicBezTo>
                <a:cubicBezTo>
                  <a:pt x="16" y="423"/>
                  <a:pt x="16" y="423"/>
                  <a:pt x="16" y="423"/>
                </a:cubicBezTo>
                <a:cubicBezTo>
                  <a:pt x="0" y="406"/>
                  <a:pt x="0" y="379"/>
                  <a:pt x="16" y="362"/>
                </a:cubicBezTo>
                <a:cubicBezTo>
                  <a:pt x="361" y="17"/>
                  <a:pt x="361" y="17"/>
                  <a:pt x="361" y="17"/>
                </a:cubicBezTo>
                <a:cubicBezTo>
                  <a:pt x="378" y="0"/>
                  <a:pt x="405" y="0"/>
                  <a:pt x="422" y="17"/>
                </a:cubicBezTo>
                <a:cubicBezTo>
                  <a:pt x="767" y="362"/>
                  <a:pt x="767" y="362"/>
                  <a:pt x="767" y="362"/>
                </a:cubicBezTo>
                <a:cubicBezTo>
                  <a:pt x="783" y="379"/>
                  <a:pt x="783" y="406"/>
                  <a:pt x="767" y="423"/>
                </a:cubicBezTo>
                <a:lnTo>
                  <a:pt x="422" y="76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20" name="Freeform 11"/>
          <p:cNvSpPr/>
          <p:nvPr/>
        </p:nvSpPr>
        <p:spPr bwMode="auto">
          <a:xfrm>
            <a:off x="7278455" y="3149913"/>
            <a:ext cx="1277672" cy="1277672"/>
          </a:xfrm>
          <a:custGeom>
            <a:avLst/>
            <a:gdLst>
              <a:gd name="T0" fmla="*/ 422 w 784"/>
              <a:gd name="T1" fmla="*/ 767 h 783"/>
              <a:gd name="T2" fmla="*/ 361 w 784"/>
              <a:gd name="T3" fmla="*/ 767 h 783"/>
              <a:gd name="T4" fmla="*/ 17 w 784"/>
              <a:gd name="T5" fmla="*/ 422 h 783"/>
              <a:gd name="T6" fmla="*/ 17 w 784"/>
              <a:gd name="T7" fmla="*/ 361 h 783"/>
              <a:gd name="T8" fmla="*/ 361 w 784"/>
              <a:gd name="T9" fmla="*/ 16 h 783"/>
              <a:gd name="T10" fmla="*/ 422 w 784"/>
              <a:gd name="T11" fmla="*/ 16 h 783"/>
              <a:gd name="T12" fmla="*/ 767 w 784"/>
              <a:gd name="T13" fmla="*/ 361 h 783"/>
              <a:gd name="T14" fmla="*/ 767 w 784"/>
              <a:gd name="T15" fmla="*/ 422 h 783"/>
              <a:gd name="T16" fmla="*/ 422 w 784"/>
              <a:gd name="T17" fmla="*/ 767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783">
                <a:moveTo>
                  <a:pt x="422" y="767"/>
                </a:moveTo>
                <a:cubicBezTo>
                  <a:pt x="406" y="783"/>
                  <a:pt x="378" y="783"/>
                  <a:pt x="361" y="767"/>
                </a:cubicBezTo>
                <a:cubicBezTo>
                  <a:pt x="17" y="422"/>
                  <a:pt x="17" y="422"/>
                  <a:pt x="17" y="422"/>
                </a:cubicBezTo>
                <a:cubicBezTo>
                  <a:pt x="0" y="405"/>
                  <a:pt x="0" y="378"/>
                  <a:pt x="17" y="361"/>
                </a:cubicBezTo>
                <a:cubicBezTo>
                  <a:pt x="361" y="16"/>
                  <a:pt x="361" y="16"/>
                  <a:pt x="361" y="16"/>
                </a:cubicBezTo>
                <a:cubicBezTo>
                  <a:pt x="378" y="0"/>
                  <a:pt x="406" y="0"/>
                  <a:pt x="422" y="16"/>
                </a:cubicBezTo>
                <a:cubicBezTo>
                  <a:pt x="767" y="361"/>
                  <a:pt x="767" y="361"/>
                  <a:pt x="767" y="361"/>
                </a:cubicBezTo>
                <a:cubicBezTo>
                  <a:pt x="784" y="378"/>
                  <a:pt x="784" y="405"/>
                  <a:pt x="767" y="422"/>
                </a:cubicBezTo>
                <a:lnTo>
                  <a:pt x="422" y="76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21" name="Freeform 12"/>
          <p:cNvSpPr/>
          <p:nvPr/>
        </p:nvSpPr>
        <p:spPr bwMode="auto">
          <a:xfrm>
            <a:off x="5405166" y="3083733"/>
            <a:ext cx="1277672" cy="1276322"/>
          </a:xfrm>
          <a:custGeom>
            <a:avLst/>
            <a:gdLst>
              <a:gd name="T0" fmla="*/ 423 w 784"/>
              <a:gd name="T1" fmla="*/ 767 h 783"/>
              <a:gd name="T2" fmla="*/ 362 w 784"/>
              <a:gd name="T3" fmla="*/ 767 h 783"/>
              <a:gd name="T4" fmla="*/ 17 w 784"/>
              <a:gd name="T5" fmla="*/ 422 h 783"/>
              <a:gd name="T6" fmla="*/ 17 w 784"/>
              <a:gd name="T7" fmla="*/ 361 h 783"/>
              <a:gd name="T8" fmla="*/ 362 w 784"/>
              <a:gd name="T9" fmla="*/ 16 h 783"/>
              <a:gd name="T10" fmla="*/ 423 w 784"/>
              <a:gd name="T11" fmla="*/ 16 h 783"/>
              <a:gd name="T12" fmla="*/ 767 w 784"/>
              <a:gd name="T13" fmla="*/ 361 h 783"/>
              <a:gd name="T14" fmla="*/ 767 w 784"/>
              <a:gd name="T15" fmla="*/ 422 h 783"/>
              <a:gd name="T16" fmla="*/ 423 w 784"/>
              <a:gd name="T17" fmla="*/ 767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783">
                <a:moveTo>
                  <a:pt x="423" y="767"/>
                </a:moveTo>
                <a:cubicBezTo>
                  <a:pt x="406" y="783"/>
                  <a:pt x="379" y="783"/>
                  <a:pt x="362" y="767"/>
                </a:cubicBezTo>
                <a:cubicBezTo>
                  <a:pt x="17" y="422"/>
                  <a:pt x="17" y="422"/>
                  <a:pt x="17" y="422"/>
                </a:cubicBezTo>
                <a:cubicBezTo>
                  <a:pt x="0" y="405"/>
                  <a:pt x="0" y="378"/>
                  <a:pt x="17" y="361"/>
                </a:cubicBezTo>
                <a:cubicBezTo>
                  <a:pt x="362" y="16"/>
                  <a:pt x="362" y="16"/>
                  <a:pt x="362" y="16"/>
                </a:cubicBezTo>
                <a:cubicBezTo>
                  <a:pt x="379" y="0"/>
                  <a:pt x="406" y="0"/>
                  <a:pt x="423" y="16"/>
                </a:cubicBezTo>
                <a:cubicBezTo>
                  <a:pt x="767" y="361"/>
                  <a:pt x="767" y="361"/>
                  <a:pt x="767" y="361"/>
                </a:cubicBezTo>
                <a:cubicBezTo>
                  <a:pt x="784" y="378"/>
                  <a:pt x="784" y="405"/>
                  <a:pt x="767" y="422"/>
                </a:cubicBezTo>
                <a:lnTo>
                  <a:pt x="423" y="76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22" name="Freeform 13"/>
          <p:cNvSpPr/>
          <p:nvPr/>
        </p:nvSpPr>
        <p:spPr bwMode="auto">
          <a:xfrm>
            <a:off x="4529974" y="3975132"/>
            <a:ext cx="1277672" cy="1279023"/>
          </a:xfrm>
          <a:custGeom>
            <a:avLst/>
            <a:gdLst>
              <a:gd name="T0" fmla="*/ 423 w 784"/>
              <a:gd name="T1" fmla="*/ 768 h 784"/>
              <a:gd name="T2" fmla="*/ 362 w 784"/>
              <a:gd name="T3" fmla="*/ 768 h 784"/>
              <a:gd name="T4" fmla="*/ 17 w 784"/>
              <a:gd name="T5" fmla="*/ 423 h 784"/>
              <a:gd name="T6" fmla="*/ 17 w 784"/>
              <a:gd name="T7" fmla="*/ 362 h 784"/>
              <a:gd name="T8" fmla="*/ 362 w 784"/>
              <a:gd name="T9" fmla="*/ 17 h 784"/>
              <a:gd name="T10" fmla="*/ 423 w 784"/>
              <a:gd name="T11" fmla="*/ 17 h 784"/>
              <a:gd name="T12" fmla="*/ 767 w 784"/>
              <a:gd name="T13" fmla="*/ 362 h 784"/>
              <a:gd name="T14" fmla="*/ 767 w 784"/>
              <a:gd name="T15" fmla="*/ 423 h 784"/>
              <a:gd name="T16" fmla="*/ 423 w 784"/>
              <a:gd name="T17" fmla="*/ 768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784">
                <a:moveTo>
                  <a:pt x="423" y="768"/>
                </a:moveTo>
                <a:cubicBezTo>
                  <a:pt x="406" y="784"/>
                  <a:pt x="379" y="784"/>
                  <a:pt x="362" y="768"/>
                </a:cubicBezTo>
                <a:cubicBezTo>
                  <a:pt x="17" y="423"/>
                  <a:pt x="17" y="423"/>
                  <a:pt x="17" y="423"/>
                </a:cubicBezTo>
                <a:cubicBezTo>
                  <a:pt x="0" y="406"/>
                  <a:pt x="0" y="379"/>
                  <a:pt x="17" y="362"/>
                </a:cubicBezTo>
                <a:cubicBezTo>
                  <a:pt x="362" y="17"/>
                  <a:pt x="362" y="17"/>
                  <a:pt x="362" y="17"/>
                </a:cubicBezTo>
                <a:cubicBezTo>
                  <a:pt x="379" y="0"/>
                  <a:pt x="406" y="0"/>
                  <a:pt x="423" y="17"/>
                </a:cubicBezTo>
                <a:cubicBezTo>
                  <a:pt x="767" y="362"/>
                  <a:pt x="767" y="362"/>
                  <a:pt x="767" y="362"/>
                </a:cubicBezTo>
                <a:cubicBezTo>
                  <a:pt x="784" y="379"/>
                  <a:pt x="784" y="406"/>
                  <a:pt x="767" y="423"/>
                </a:cubicBezTo>
                <a:lnTo>
                  <a:pt x="423" y="768"/>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23" name="Freeform 14"/>
          <p:cNvSpPr/>
          <p:nvPr/>
        </p:nvSpPr>
        <p:spPr bwMode="auto">
          <a:xfrm>
            <a:off x="3612914" y="3106694"/>
            <a:ext cx="1277672" cy="1277672"/>
          </a:xfrm>
          <a:custGeom>
            <a:avLst/>
            <a:gdLst>
              <a:gd name="T0" fmla="*/ 423 w 784"/>
              <a:gd name="T1" fmla="*/ 767 h 784"/>
              <a:gd name="T2" fmla="*/ 362 w 784"/>
              <a:gd name="T3" fmla="*/ 767 h 784"/>
              <a:gd name="T4" fmla="*/ 17 w 784"/>
              <a:gd name="T5" fmla="*/ 422 h 784"/>
              <a:gd name="T6" fmla="*/ 17 w 784"/>
              <a:gd name="T7" fmla="*/ 361 h 784"/>
              <a:gd name="T8" fmla="*/ 362 w 784"/>
              <a:gd name="T9" fmla="*/ 17 h 784"/>
              <a:gd name="T10" fmla="*/ 423 w 784"/>
              <a:gd name="T11" fmla="*/ 17 h 784"/>
              <a:gd name="T12" fmla="*/ 767 w 784"/>
              <a:gd name="T13" fmla="*/ 361 h 784"/>
              <a:gd name="T14" fmla="*/ 767 w 784"/>
              <a:gd name="T15" fmla="*/ 422 h 784"/>
              <a:gd name="T16" fmla="*/ 423 w 784"/>
              <a:gd name="T17" fmla="*/ 767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784">
                <a:moveTo>
                  <a:pt x="423" y="767"/>
                </a:moveTo>
                <a:cubicBezTo>
                  <a:pt x="406" y="784"/>
                  <a:pt x="379" y="784"/>
                  <a:pt x="362" y="767"/>
                </a:cubicBezTo>
                <a:cubicBezTo>
                  <a:pt x="17" y="422"/>
                  <a:pt x="17" y="422"/>
                  <a:pt x="17" y="422"/>
                </a:cubicBezTo>
                <a:cubicBezTo>
                  <a:pt x="0" y="405"/>
                  <a:pt x="0" y="378"/>
                  <a:pt x="17" y="361"/>
                </a:cubicBezTo>
                <a:cubicBezTo>
                  <a:pt x="362" y="17"/>
                  <a:pt x="362" y="17"/>
                  <a:pt x="362" y="17"/>
                </a:cubicBezTo>
                <a:cubicBezTo>
                  <a:pt x="379" y="0"/>
                  <a:pt x="406" y="0"/>
                  <a:pt x="423" y="17"/>
                </a:cubicBezTo>
                <a:cubicBezTo>
                  <a:pt x="767" y="361"/>
                  <a:pt x="767" y="361"/>
                  <a:pt x="767" y="361"/>
                </a:cubicBezTo>
                <a:cubicBezTo>
                  <a:pt x="784" y="378"/>
                  <a:pt x="784" y="405"/>
                  <a:pt x="767" y="422"/>
                </a:cubicBezTo>
                <a:lnTo>
                  <a:pt x="423" y="76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pic>
        <p:nvPicPr>
          <p:cNvPr id="24" name="图形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22040" y="3526157"/>
            <a:ext cx="459418" cy="438744"/>
          </a:xfrm>
          <a:prstGeom prst="rect">
            <a:avLst/>
          </a:prstGeom>
        </p:spPr>
      </p:pic>
      <p:pic>
        <p:nvPicPr>
          <p:cNvPr id="25" name="图形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9101" y="4386083"/>
            <a:ext cx="459418" cy="457121"/>
          </a:xfrm>
          <a:prstGeom prst="rect">
            <a:avLst/>
          </a:prstGeom>
        </p:spPr>
      </p:pic>
      <p:pic>
        <p:nvPicPr>
          <p:cNvPr id="26" name="图形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5119" y="2679796"/>
            <a:ext cx="459418" cy="459418"/>
          </a:xfrm>
          <a:prstGeom prst="rect">
            <a:avLst/>
          </a:prstGeom>
        </p:spPr>
      </p:pic>
      <p:pic>
        <p:nvPicPr>
          <p:cNvPr id="27" name="图形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4292" y="3503671"/>
            <a:ext cx="459418" cy="436447"/>
          </a:xfrm>
          <a:prstGeom prst="rect">
            <a:avLst/>
          </a:prstGeom>
        </p:spPr>
      </p:pic>
      <p:pic>
        <p:nvPicPr>
          <p:cNvPr id="28" name="图形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7582" y="3572822"/>
            <a:ext cx="459418" cy="43185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矩形 2"/>
          <p:cNvSpPr/>
          <p:nvPr/>
        </p:nvSpPr>
        <p:spPr>
          <a:xfrm>
            <a:off x="3502887" y="2161804"/>
            <a:ext cx="2522216" cy="2018310"/>
          </a:xfrm>
          <a:prstGeom prst="rec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5" name="矩形 4"/>
          <p:cNvSpPr/>
          <p:nvPr/>
        </p:nvSpPr>
        <p:spPr>
          <a:xfrm>
            <a:off x="8829997" y="2161804"/>
            <a:ext cx="2522216" cy="2018310"/>
          </a:xfrm>
          <a:prstGeom prst="rect">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6" name="图片 5"/>
          <p:cNvPicPr>
            <a:picLocks noChangeAspect="1"/>
          </p:cNvPicPr>
          <p:nvPr/>
        </p:nvPicPr>
        <p:blipFill rotWithShape="1">
          <a:blip r:embed="rId1"/>
          <a:srcRect t="13133" b="33533"/>
          <a:stretch>
            <a:fillRect/>
          </a:stretch>
        </p:blipFill>
        <p:spPr>
          <a:xfrm>
            <a:off x="838201" y="2161804"/>
            <a:ext cx="2522888" cy="2018310"/>
          </a:xfrm>
          <a:prstGeom prst="rect">
            <a:avLst/>
          </a:prstGeom>
        </p:spPr>
      </p:pic>
      <p:sp>
        <p:nvSpPr>
          <p:cNvPr id="7" name="矩形 17"/>
          <p:cNvSpPr>
            <a:spLocks noChangeArrowheads="1"/>
          </p:cNvSpPr>
          <p:nvPr/>
        </p:nvSpPr>
        <p:spPr bwMode="auto">
          <a:xfrm>
            <a:off x="932779"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8" name="矩形 17"/>
          <p:cNvSpPr>
            <a:spLocks noChangeArrowheads="1"/>
          </p:cNvSpPr>
          <p:nvPr/>
        </p:nvSpPr>
        <p:spPr bwMode="auto">
          <a:xfrm>
            <a:off x="3577348"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9" name="矩形 17"/>
          <p:cNvSpPr>
            <a:spLocks noChangeArrowheads="1"/>
          </p:cNvSpPr>
          <p:nvPr/>
        </p:nvSpPr>
        <p:spPr bwMode="auto">
          <a:xfrm>
            <a:off x="6221917"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10" name="矩形 17"/>
          <p:cNvSpPr>
            <a:spLocks noChangeArrowheads="1"/>
          </p:cNvSpPr>
          <p:nvPr/>
        </p:nvSpPr>
        <p:spPr bwMode="auto">
          <a:xfrm>
            <a:off x="8866486"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6899" y="2161804"/>
            <a:ext cx="2522439" cy="2018310"/>
          </a:xfrm>
          <a:prstGeom prst="rect">
            <a:avLst/>
          </a:prstGeom>
        </p:spPr>
      </p:pic>
      <p:sp>
        <p:nvSpPr>
          <p:cNvPr id="12" name="矩形 11"/>
          <p:cNvSpPr/>
          <p:nvPr/>
        </p:nvSpPr>
        <p:spPr>
          <a:xfrm>
            <a:off x="3770107" y="3321740"/>
            <a:ext cx="1987776"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3" name="矩形 12"/>
          <p:cNvSpPr/>
          <p:nvPr/>
        </p:nvSpPr>
        <p:spPr>
          <a:xfrm>
            <a:off x="3770107" y="3047381"/>
            <a:ext cx="198777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pic>
        <p:nvPicPr>
          <p:cNvPr id="14" name="图形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3995" y="2377519"/>
            <a:ext cx="540000" cy="537300"/>
          </a:xfrm>
          <a:prstGeom prst="rect">
            <a:avLst/>
          </a:prstGeom>
        </p:spPr>
      </p:pic>
      <p:sp>
        <p:nvSpPr>
          <p:cNvPr id="15" name="矩形 14"/>
          <p:cNvSpPr/>
          <p:nvPr/>
        </p:nvSpPr>
        <p:spPr>
          <a:xfrm>
            <a:off x="9097217" y="3321740"/>
            <a:ext cx="1987776"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rPr>
              <a:t>Vestibulum ante ipsum primis in faucibus orci</a:t>
            </a:r>
            <a:endParaRPr kumimoji="0" lang="zh-CN" altLang="en-US" sz="14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6" name="矩形 15"/>
          <p:cNvSpPr/>
          <p:nvPr/>
        </p:nvSpPr>
        <p:spPr>
          <a:xfrm>
            <a:off x="9097217" y="3047381"/>
            <a:ext cx="198777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rPr>
              <a:t>ADD YOUR TEXT</a:t>
            </a:r>
            <a:endParaRPr kumimoji="0" lang="zh-CN" altLang="en-US" sz="1600" b="0" i="0" u="none" strike="noStrike" kern="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pic>
        <p:nvPicPr>
          <p:cNvPr id="17" name="图形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1105" y="2388319"/>
            <a:ext cx="540000" cy="5157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椭圆 2"/>
          <p:cNvSpPr>
            <a:spLocks noChangeAspect="1"/>
          </p:cNvSpPr>
          <p:nvPr/>
        </p:nvSpPr>
        <p:spPr>
          <a:xfrm>
            <a:off x="1459106" y="2292945"/>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graphicFrame>
        <p:nvGraphicFramePr>
          <p:cNvPr id="5" name="图表 4"/>
          <p:cNvGraphicFramePr/>
          <p:nvPr/>
        </p:nvGraphicFramePr>
        <p:xfrm>
          <a:off x="1279105" y="2112945"/>
          <a:ext cx="1800000" cy="1800000"/>
        </p:xfrm>
        <a:graphic>
          <a:graphicData uri="http://schemas.openxmlformats.org/drawingml/2006/chart">
            <c:chart xmlns:c="http://schemas.openxmlformats.org/drawingml/2006/chart" xmlns:r="http://schemas.openxmlformats.org/officeDocument/2006/relationships" r:id="rId1"/>
          </a:graphicData>
        </a:graphic>
      </p:graphicFrame>
      <p:sp>
        <p:nvSpPr>
          <p:cNvPr id="6" name="文本框 5"/>
          <p:cNvSpPr txBox="1"/>
          <p:nvPr/>
        </p:nvSpPr>
        <p:spPr>
          <a:xfrm>
            <a:off x="2204916" y="2628216"/>
            <a:ext cx="710451"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75</a:t>
            </a:r>
            <a:r>
              <a:rPr kumimoji="0" lang="en-US" altLang="zh-CN"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a:t>
            </a:r>
            <a:endParaRPr kumimoji="0" lang="zh-CN" altLang="en-US"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7" name="直接连接符 6"/>
          <p:cNvCxnSpPr/>
          <p:nvPr/>
        </p:nvCxnSpPr>
        <p:spPr>
          <a:xfrm>
            <a:off x="2179105" y="3862145"/>
            <a:ext cx="0" cy="360000"/>
          </a:xfrm>
          <a:prstGeom prst="line">
            <a:avLst/>
          </a:prstGeom>
          <a:ln w="28575">
            <a:solidFill>
              <a:schemeClr val="bg1">
                <a:lumMod val="8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64102" y="5001074"/>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9" name="矩形 28"/>
          <p:cNvSpPr>
            <a:spLocks noChangeArrowheads="1"/>
          </p:cNvSpPr>
          <p:nvPr/>
        </p:nvSpPr>
        <p:spPr bwMode="auto">
          <a:xfrm>
            <a:off x="1147230" y="462615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10" name="椭圆 9"/>
          <p:cNvSpPr>
            <a:spLocks noChangeAspect="1"/>
          </p:cNvSpPr>
          <p:nvPr/>
        </p:nvSpPr>
        <p:spPr>
          <a:xfrm>
            <a:off x="3968017" y="2292945"/>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graphicFrame>
        <p:nvGraphicFramePr>
          <p:cNvPr id="11" name="图表 10"/>
          <p:cNvGraphicFramePr/>
          <p:nvPr/>
        </p:nvGraphicFramePr>
        <p:xfrm>
          <a:off x="3788016" y="2112945"/>
          <a:ext cx="1800000" cy="1800000"/>
        </p:xfrm>
        <a:graphic>
          <a:graphicData uri="http://schemas.openxmlformats.org/drawingml/2006/chart">
            <c:chart xmlns:c="http://schemas.openxmlformats.org/drawingml/2006/chart" xmlns:r="http://schemas.openxmlformats.org/officeDocument/2006/relationships" r:id="rId2"/>
          </a:graphicData>
        </a:graphic>
      </p:graphicFrame>
      <p:sp>
        <p:nvSpPr>
          <p:cNvPr id="12" name="文本框 11"/>
          <p:cNvSpPr txBox="1"/>
          <p:nvPr/>
        </p:nvSpPr>
        <p:spPr>
          <a:xfrm>
            <a:off x="4761754" y="2631730"/>
            <a:ext cx="710451"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45</a:t>
            </a:r>
            <a:r>
              <a:rPr kumimoji="0" lang="en-US" altLang="zh-CN"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a:t>
            </a:r>
            <a:endParaRPr kumimoji="0" lang="zh-CN" altLang="en-US"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13" name="直接连接符 12"/>
          <p:cNvCxnSpPr/>
          <p:nvPr/>
        </p:nvCxnSpPr>
        <p:spPr>
          <a:xfrm>
            <a:off x="4688016" y="3862145"/>
            <a:ext cx="0" cy="360000"/>
          </a:xfrm>
          <a:prstGeom prst="line">
            <a:avLst/>
          </a:prstGeom>
          <a:ln w="28575">
            <a:solidFill>
              <a:schemeClr val="bg1">
                <a:lumMod val="8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573013" y="5001074"/>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5" name="矩形 28"/>
          <p:cNvSpPr>
            <a:spLocks noChangeArrowheads="1"/>
          </p:cNvSpPr>
          <p:nvPr/>
        </p:nvSpPr>
        <p:spPr bwMode="auto">
          <a:xfrm>
            <a:off x="3656141" y="462615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16" name="椭圆 15"/>
          <p:cNvSpPr>
            <a:spLocks noChangeAspect="1"/>
          </p:cNvSpPr>
          <p:nvPr/>
        </p:nvSpPr>
        <p:spPr>
          <a:xfrm>
            <a:off x="6476927" y="2292945"/>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graphicFrame>
        <p:nvGraphicFramePr>
          <p:cNvPr id="17" name="图表 16"/>
          <p:cNvGraphicFramePr/>
          <p:nvPr/>
        </p:nvGraphicFramePr>
        <p:xfrm>
          <a:off x="6296926" y="2112945"/>
          <a:ext cx="1800000" cy="1800000"/>
        </p:xfrm>
        <a:graphic>
          <a:graphicData uri="http://schemas.openxmlformats.org/drawingml/2006/chart">
            <c:chart xmlns:c="http://schemas.openxmlformats.org/drawingml/2006/chart" xmlns:r="http://schemas.openxmlformats.org/officeDocument/2006/relationships" r:id="rId3"/>
          </a:graphicData>
        </a:graphic>
      </p:graphicFrame>
      <p:sp>
        <p:nvSpPr>
          <p:cNvPr id="18" name="文本框 17"/>
          <p:cNvSpPr txBox="1"/>
          <p:nvPr/>
        </p:nvSpPr>
        <p:spPr>
          <a:xfrm>
            <a:off x="7270664" y="2631730"/>
            <a:ext cx="710451"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65</a:t>
            </a:r>
            <a:r>
              <a:rPr kumimoji="0" lang="en-US" altLang="zh-CN"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a:t>
            </a:r>
            <a:endParaRPr kumimoji="0" lang="zh-CN" altLang="en-US"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19" name="直接连接符 18"/>
          <p:cNvCxnSpPr/>
          <p:nvPr/>
        </p:nvCxnSpPr>
        <p:spPr>
          <a:xfrm>
            <a:off x="7196926" y="3862145"/>
            <a:ext cx="0" cy="360000"/>
          </a:xfrm>
          <a:prstGeom prst="line">
            <a:avLst/>
          </a:prstGeom>
          <a:ln w="28575">
            <a:solidFill>
              <a:schemeClr val="bg1">
                <a:lumMod val="8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6081923" y="5001074"/>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21" name="矩形 28"/>
          <p:cNvSpPr>
            <a:spLocks noChangeArrowheads="1"/>
          </p:cNvSpPr>
          <p:nvPr/>
        </p:nvSpPr>
        <p:spPr bwMode="auto">
          <a:xfrm>
            <a:off x="6165051" y="462615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22" name="椭圆 21"/>
          <p:cNvSpPr>
            <a:spLocks noChangeAspect="1"/>
          </p:cNvSpPr>
          <p:nvPr/>
        </p:nvSpPr>
        <p:spPr>
          <a:xfrm>
            <a:off x="8985837" y="2292945"/>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graphicFrame>
        <p:nvGraphicFramePr>
          <p:cNvPr id="23" name="图表 22"/>
          <p:cNvGraphicFramePr/>
          <p:nvPr/>
        </p:nvGraphicFramePr>
        <p:xfrm>
          <a:off x="8805836" y="2112945"/>
          <a:ext cx="1800000" cy="1800000"/>
        </p:xfrm>
        <a:graphic>
          <a:graphicData uri="http://schemas.openxmlformats.org/drawingml/2006/chart">
            <c:chart xmlns:c="http://schemas.openxmlformats.org/drawingml/2006/chart" xmlns:r="http://schemas.openxmlformats.org/officeDocument/2006/relationships" r:id="rId4"/>
          </a:graphicData>
        </a:graphic>
      </p:graphicFrame>
      <p:sp>
        <p:nvSpPr>
          <p:cNvPr id="24" name="文本框 23"/>
          <p:cNvSpPr txBox="1"/>
          <p:nvPr/>
        </p:nvSpPr>
        <p:spPr>
          <a:xfrm>
            <a:off x="9779574" y="2631730"/>
            <a:ext cx="710451"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85</a:t>
            </a:r>
            <a:r>
              <a:rPr kumimoji="0" lang="en-US" altLang="zh-CN"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a:t>
            </a:r>
            <a:endParaRPr kumimoji="0" lang="zh-CN" altLang="en-US" sz="105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25" name="直接连接符 24"/>
          <p:cNvCxnSpPr/>
          <p:nvPr/>
        </p:nvCxnSpPr>
        <p:spPr>
          <a:xfrm>
            <a:off x="9705836" y="3862145"/>
            <a:ext cx="0" cy="360000"/>
          </a:xfrm>
          <a:prstGeom prst="line">
            <a:avLst/>
          </a:prstGeom>
          <a:ln w="28575">
            <a:solidFill>
              <a:schemeClr val="bg1">
                <a:lumMod val="8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590833" y="5001074"/>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27" name="矩形 28"/>
          <p:cNvSpPr>
            <a:spLocks noChangeArrowheads="1"/>
          </p:cNvSpPr>
          <p:nvPr/>
        </p:nvSpPr>
        <p:spPr bwMode="auto">
          <a:xfrm>
            <a:off x="8673961" y="462615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pic>
        <p:nvPicPr>
          <p:cNvPr id="3" name="图片 2"/>
          <p:cNvPicPr>
            <a:picLocks noChangeAspect="1"/>
          </p:cNvPicPr>
          <p:nvPr/>
        </p:nvPicPr>
        <p:blipFill rotWithShape="1">
          <a:blip r:embed="rId1"/>
          <a:srcRect l="812" t="879" r="7979" b="1957"/>
          <a:stretch>
            <a:fillRect/>
          </a:stretch>
        </p:blipFill>
        <p:spPr>
          <a:xfrm>
            <a:off x="5680495" y="2330100"/>
            <a:ext cx="5702813" cy="3037500"/>
          </a:xfrm>
          <a:prstGeom prst="rect">
            <a:avLst/>
          </a:prstGeom>
        </p:spPr>
      </p:pic>
      <p:sp>
        <p:nvSpPr>
          <p:cNvPr id="5" name="矩形 4"/>
          <p:cNvSpPr/>
          <p:nvPr/>
        </p:nvSpPr>
        <p:spPr>
          <a:xfrm>
            <a:off x="838199" y="2330100"/>
            <a:ext cx="5257125" cy="3037500"/>
          </a:xfrm>
          <a:prstGeom prst="rect">
            <a:avLst/>
          </a:prstGeom>
          <a:solidFill>
            <a:srgbClr val="AF1A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91334" y="2598704"/>
            <a:ext cx="2731838" cy="923330"/>
          </a:xfrm>
          <a:prstGeom prst="rect">
            <a:avLst/>
          </a:prstGeom>
        </p:spPr>
        <p:txBody>
          <a:bodyPr wrap="none">
            <a:spAutoFit/>
          </a:bodyPr>
          <a:lstStyle/>
          <a:p>
            <a:r>
              <a:rPr lang="en-US" altLang="zh-CN" sz="5400" b="1" dirty="0">
                <a:solidFill>
                  <a:schemeClr val="bg1"/>
                </a:solidFill>
                <a:latin typeface="+mj-ea"/>
                <a:ea typeface="+mj-ea"/>
              </a:rPr>
              <a:t>43.97%</a:t>
            </a:r>
            <a:endParaRPr lang="zh-CN" altLang="en-US" sz="5400" b="1" dirty="0">
              <a:solidFill>
                <a:schemeClr val="bg1"/>
              </a:solidFill>
              <a:latin typeface="+mj-ea"/>
              <a:ea typeface="+mj-ea"/>
            </a:endParaRPr>
          </a:p>
        </p:txBody>
      </p:sp>
      <p:grpSp>
        <p:nvGrpSpPr>
          <p:cNvPr id="7" name="组合 6"/>
          <p:cNvGrpSpPr/>
          <p:nvPr/>
        </p:nvGrpSpPr>
        <p:grpSpPr>
          <a:xfrm>
            <a:off x="4386351" y="2840692"/>
            <a:ext cx="1457186" cy="461665"/>
            <a:chOff x="4386351" y="2954992"/>
            <a:chExt cx="1457186" cy="461665"/>
          </a:xfrm>
        </p:grpSpPr>
        <p:sp>
          <p:nvSpPr>
            <p:cNvPr id="8" name="等腰三角形 7"/>
            <p:cNvSpPr/>
            <p:nvPr/>
          </p:nvSpPr>
          <p:spPr>
            <a:xfrm>
              <a:off x="4386351" y="3122785"/>
              <a:ext cx="228600" cy="18763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9" name="矩形 8"/>
            <p:cNvSpPr/>
            <p:nvPr/>
          </p:nvSpPr>
          <p:spPr>
            <a:xfrm>
              <a:off x="4716305" y="2954992"/>
              <a:ext cx="1127232" cy="461665"/>
            </a:xfrm>
            <a:prstGeom prst="rect">
              <a:avLst/>
            </a:prstGeom>
          </p:spPr>
          <p:txBody>
            <a:bodyPr wrap="none">
              <a:spAutoFit/>
            </a:bodyPr>
            <a:lstStyle/>
            <a:p>
              <a:r>
                <a:rPr lang="en-US" altLang="zh-CN" sz="2400" b="1" dirty="0">
                  <a:solidFill>
                    <a:schemeClr val="bg1"/>
                  </a:solidFill>
                  <a:latin typeface="+mj-ea"/>
                  <a:ea typeface="+mj-ea"/>
                </a:rPr>
                <a:t>0.62%</a:t>
              </a:r>
              <a:endParaRPr lang="zh-CN" altLang="en-US" sz="2400" b="1" dirty="0">
                <a:solidFill>
                  <a:schemeClr val="bg1"/>
                </a:solidFill>
                <a:latin typeface="+mj-ea"/>
                <a:ea typeface="+mj-ea"/>
              </a:endParaRPr>
            </a:p>
          </p:txBody>
        </p:sp>
      </p:grpSp>
      <p:sp>
        <p:nvSpPr>
          <p:cNvPr id="10" name="矩形 9"/>
          <p:cNvSpPr/>
          <p:nvPr/>
        </p:nvSpPr>
        <p:spPr>
          <a:xfrm>
            <a:off x="1171803" y="3835532"/>
            <a:ext cx="4407338"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cs typeface="+mn-ea"/>
                <a:sym typeface="+mn-lt"/>
              </a:rPr>
              <a:t>Vestibulum ante ipsum primis in faucibus orci luctus et ultrices posuere cubilia Curae; Donec velit neque, auctor sit amet aliquam vel, ullamcorper sit amet ligula. Nulla quis lorem ut libero malesuada feugiat. Ve sit amet ligulaulla quis.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t>添加预设标题文字</a:t>
            </a:r>
            <a:endParaRPr lang="zh-CN" altLang="en-US" b="1" dirty="0"/>
          </a:p>
        </p:txBody>
      </p:sp>
      <p:sp>
        <p:nvSpPr>
          <p:cNvPr id="5" name="文本占位符 4"/>
          <p:cNvSpPr>
            <a:spLocks noGrp="1"/>
          </p:cNvSpPr>
          <p:nvPr>
            <p:ph type="body" idx="1"/>
          </p:nvPr>
        </p:nvSpPr>
        <p:spPr/>
        <p:txBody>
          <a:bodyPr/>
          <a:lstStyle/>
          <a:p>
            <a:r>
              <a:rPr lang="en-US" altLang="zh-CN" dirty="0" err="1"/>
              <a:t>Vestibulumantepsumprimisinaucibusprimis</a:t>
            </a:r>
            <a:r>
              <a:rPr lang="en-US" altLang="zh-CN" dirty="0"/>
              <a:t> in </a:t>
            </a:r>
            <a:r>
              <a:rPr lang="en-US" altLang="zh-CN" dirty="0" err="1"/>
              <a:t>faucibus</a:t>
            </a:r>
            <a:r>
              <a:rPr lang="en-US" altLang="zh-CN" dirty="0"/>
              <a:t> </a:t>
            </a:r>
            <a:r>
              <a:rPr lang="en-US" altLang="zh-CN" dirty="0" err="1"/>
              <a:t>luctusuere</a:t>
            </a:r>
            <a:r>
              <a:rPr lang="en-US" altLang="zh-CN" dirty="0"/>
              <a:t>. </a:t>
            </a:r>
            <a:endParaRPr lang="en-US" altLang="zh-CN" dirty="0"/>
          </a:p>
          <a:p>
            <a:endParaRPr lang="zh-CN" altLang="en-US" dirty="0"/>
          </a:p>
        </p:txBody>
      </p:sp>
      <p:sp>
        <p:nvSpPr>
          <p:cNvPr id="6" name="文本框 5"/>
          <p:cNvSpPr txBox="1"/>
          <p:nvPr/>
        </p:nvSpPr>
        <p:spPr>
          <a:xfrm>
            <a:off x="8786198" y="1385119"/>
            <a:ext cx="3196251" cy="2646878"/>
          </a:xfrm>
          <a:prstGeom prst="rect">
            <a:avLst/>
          </a:prstGeom>
          <a:noFill/>
        </p:spPr>
        <p:txBody>
          <a:bodyPr wrap="square" rtlCol="0">
            <a:spAutoFit/>
          </a:bodyPr>
          <a:lstStyle/>
          <a:p>
            <a:r>
              <a:rPr lang="en-US" altLang="zh-CN" sz="16600" i="1" dirty="0">
                <a:solidFill>
                  <a:srgbClr val="C62827">
                    <a:alpha val="27000"/>
                  </a:srgbClr>
                </a:solidFill>
                <a:latin typeface="+mj-ea"/>
                <a:ea typeface="+mj-ea"/>
              </a:rPr>
              <a:t>03</a:t>
            </a:r>
            <a:endParaRPr lang="zh-CN" altLang="en-US" sz="16600" i="1" dirty="0">
              <a:solidFill>
                <a:srgbClr val="C62827">
                  <a:alpha val="27000"/>
                </a:srgbClr>
              </a:solidFill>
              <a:latin typeface="+mj-ea"/>
              <a:ea typeface="+mj-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圆角矩形 2"/>
          <p:cNvSpPr/>
          <p:nvPr/>
        </p:nvSpPr>
        <p:spPr>
          <a:xfrm rot="1800000">
            <a:off x="3135697" y="3657296"/>
            <a:ext cx="2520000" cy="540000"/>
          </a:xfrm>
          <a:prstGeom prst="roundRect">
            <a:avLst>
              <a:gd name="adj" fmla="val 50000"/>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5" name="圆角矩形 3"/>
          <p:cNvSpPr/>
          <p:nvPr/>
        </p:nvSpPr>
        <p:spPr>
          <a:xfrm rot="19800000" flipH="1">
            <a:off x="1411484" y="3657296"/>
            <a:ext cx="2520000" cy="540000"/>
          </a:xfrm>
          <a:prstGeom prst="roundRect">
            <a:avLst>
              <a:gd name="adj" fmla="val 50000"/>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圆角矩形 4"/>
          <p:cNvSpPr/>
          <p:nvPr/>
        </p:nvSpPr>
        <p:spPr>
          <a:xfrm rot="1800000">
            <a:off x="6560214" y="3657296"/>
            <a:ext cx="2520000" cy="540000"/>
          </a:xfrm>
          <a:prstGeom prst="roundRect">
            <a:avLst>
              <a:gd name="adj" fmla="val 50000"/>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圆角矩形 5"/>
          <p:cNvSpPr/>
          <p:nvPr/>
        </p:nvSpPr>
        <p:spPr>
          <a:xfrm rot="19800000" flipH="1">
            <a:off x="4836001" y="3657296"/>
            <a:ext cx="2520000" cy="540000"/>
          </a:xfrm>
          <a:prstGeom prst="roundRect">
            <a:avLst>
              <a:gd name="adj" fmla="val 50000"/>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8" name="圆角矩形 6"/>
          <p:cNvSpPr/>
          <p:nvPr/>
        </p:nvSpPr>
        <p:spPr>
          <a:xfrm rot="19800000" flipH="1">
            <a:off x="8260518" y="3657296"/>
            <a:ext cx="2520000" cy="540000"/>
          </a:xfrm>
          <a:prstGeom prst="roundRect">
            <a:avLst>
              <a:gd name="adj" fmla="val 50000"/>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椭圆 8"/>
          <p:cNvSpPr/>
          <p:nvPr/>
        </p:nvSpPr>
        <p:spPr>
          <a:xfrm>
            <a:off x="1541931" y="4154839"/>
            <a:ext cx="540000" cy="540000"/>
          </a:xfrm>
          <a:prstGeom prst="ellipse">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椭圆 9"/>
          <p:cNvSpPr>
            <a:spLocks noChangeAspect="1"/>
          </p:cNvSpPr>
          <p:nvPr/>
        </p:nvSpPr>
        <p:spPr>
          <a:xfrm>
            <a:off x="3260166" y="3159756"/>
            <a:ext cx="576000" cy="576000"/>
          </a:xfrm>
          <a:prstGeom prst="ellipse">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椭圆 10"/>
          <p:cNvSpPr>
            <a:spLocks noChangeAspect="1"/>
          </p:cNvSpPr>
          <p:nvPr/>
        </p:nvSpPr>
        <p:spPr>
          <a:xfrm>
            <a:off x="4954350" y="4113923"/>
            <a:ext cx="576000" cy="576000"/>
          </a:xfrm>
          <a:prstGeom prst="ellipse">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2" name="椭圆 11"/>
          <p:cNvSpPr>
            <a:spLocks noChangeAspect="1"/>
          </p:cNvSpPr>
          <p:nvPr/>
        </p:nvSpPr>
        <p:spPr>
          <a:xfrm>
            <a:off x="6685561" y="3159756"/>
            <a:ext cx="576000" cy="576000"/>
          </a:xfrm>
          <a:prstGeom prst="ellipse">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椭圆 12"/>
          <p:cNvSpPr>
            <a:spLocks noChangeAspect="1"/>
          </p:cNvSpPr>
          <p:nvPr/>
        </p:nvSpPr>
        <p:spPr>
          <a:xfrm>
            <a:off x="8385865" y="4113923"/>
            <a:ext cx="576000" cy="576000"/>
          </a:xfrm>
          <a:prstGeom prst="ellipse">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 name="椭圆 13"/>
          <p:cNvSpPr/>
          <p:nvPr/>
        </p:nvSpPr>
        <p:spPr>
          <a:xfrm>
            <a:off x="10110078" y="3159756"/>
            <a:ext cx="540000" cy="540000"/>
          </a:xfrm>
          <a:prstGeom prst="ellipse">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15" name="直接箭头连接符 14"/>
          <p:cNvCxnSpPr/>
          <p:nvPr/>
        </p:nvCxnSpPr>
        <p:spPr>
          <a:xfrm>
            <a:off x="3548166" y="3879920"/>
            <a:ext cx="0" cy="810003"/>
          </a:xfrm>
          <a:prstGeom prst="straightConnector1">
            <a:avLst/>
          </a:prstGeom>
          <a:ln w="28575">
            <a:solidFill>
              <a:srgbClr val="C62827"/>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6973561" y="3879920"/>
            <a:ext cx="0" cy="810003"/>
          </a:xfrm>
          <a:prstGeom prst="straightConnector1">
            <a:avLst/>
          </a:prstGeom>
          <a:ln w="28575">
            <a:solidFill>
              <a:srgbClr val="C62827"/>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5242350" y="3114063"/>
            <a:ext cx="0" cy="810003"/>
          </a:xfrm>
          <a:prstGeom prst="straightConnector1">
            <a:avLst/>
          </a:prstGeom>
          <a:ln w="28575">
            <a:solidFill>
              <a:srgbClr val="C62827"/>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V="1">
            <a:off x="8656920" y="3114063"/>
            <a:ext cx="0" cy="810003"/>
          </a:xfrm>
          <a:prstGeom prst="straightConnector1">
            <a:avLst/>
          </a:prstGeom>
          <a:ln w="28575">
            <a:solidFill>
              <a:srgbClr val="C62827"/>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19" name="图形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22658" y="3296853"/>
            <a:ext cx="301806" cy="301806"/>
          </a:xfrm>
          <a:prstGeom prst="rect">
            <a:avLst/>
          </a:prstGeom>
        </p:spPr>
      </p:pic>
      <p:pic>
        <p:nvPicPr>
          <p:cNvPr id="20" name="图形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962" y="4251020"/>
            <a:ext cx="301806" cy="301806"/>
          </a:xfrm>
          <a:prstGeom prst="rect">
            <a:avLst/>
          </a:prstGeom>
        </p:spPr>
      </p:pic>
      <p:pic>
        <p:nvPicPr>
          <p:cNvPr id="21" name="图形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7263" y="3296853"/>
            <a:ext cx="301806" cy="301806"/>
          </a:xfrm>
          <a:prstGeom prst="rect">
            <a:avLst/>
          </a:prstGeom>
        </p:spPr>
      </p:pic>
      <p:grpSp>
        <p:nvGrpSpPr>
          <p:cNvPr id="22" name="组合 21"/>
          <p:cNvGrpSpPr>
            <a:grpSpLocks noChangeAspect="1"/>
          </p:cNvGrpSpPr>
          <p:nvPr/>
        </p:nvGrpSpPr>
        <p:grpSpPr>
          <a:xfrm>
            <a:off x="5115830" y="4262442"/>
            <a:ext cx="253041" cy="278962"/>
            <a:chOff x="5772150" y="3068638"/>
            <a:chExt cx="650876" cy="717550"/>
          </a:xfrm>
          <a:solidFill>
            <a:schemeClr val="bg1"/>
          </a:solidFill>
        </p:grpSpPr>
        <p:sp>
          <p:nvSpPr>
            <p:cNvPr id="23"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24"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25"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26"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27"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28"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29"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30"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31"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32"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33"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34"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grpSp>
      <p:sp>
        <p:nvSpPr>
          <p:cNvPr id="35" name="矩形 34"/>
          <p:cNvSpPr/>
          <p:nvPr/>
        </p:nvSpPr>
        <p:spPr>
          <a:xfrm>
            <a:off x="6969287" y="5371045"/>
            <a:ext cx="2765263"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36" name="矩形 35"/>
          <p:cNvSpPr/>
          <p:nvPr/>
        </p:nvSpPr>
        <p:spPr>
          <a:xfrm>
            <a:off x="6969287" y="5063268"/>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37" name="矩形 36"/>
          <p:cNvSpPr/>
          <p:nvPr/>
        </p:nvSpPr>
        <p:spPr>
          <a:xfrm>
            <a:off x="3260166" y="5371045"/>
            <a:ext cx="2765263"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38" name="矩形 37"/>
          <p:cNvSpPr/>
          <p:nvPr/>
        </p:nvSpPr>
        <p:spPr>
          <a:xfrm>
            <a:off x="3260166" y="5063268"/>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39" name="矩形 38"/>
          <p:cNvSpPr/>
          <p:nvPr/>
        </p:nvSpPr>
        <p:spPr>
          <a:xfrm>
            <a:off x="8656920" y="2147251"/>
            <a:ext cx="2765263"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40" name="矩形 39"/>
          <p:cNvSpPr/>
          <p:nvPr/>
        </p:nvSpPr>
        <p:spPr>
          <a:xfrm>
            <a:off x="8656920" y="1839474"/>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41" name="矩形 40"/>
          <p:cNvSpPr/>
          <p:nvPr/>
        </p:nvSpPr>
        <p:spPr>
          <a:xfrm>
            <a:off x="4947799" y="2147251"/>
            <a:ext cx="2765263"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42" name="矩形 41"/>
          <p:cNvSpPr/>
          <p:nvPr/>
        </p:nvSpPr>
        <p:spPr>
          <a:xfrm>
            <a:off x="4947799" y="1839474"/>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pic>
        <p:nvPicPr>
          <p:cNvPr id="3" name="图片 2"/>
          <p:cNvPicPr>
            <a:picLocks noChangeAspect="1"/>
          </p:cNvPicPr>
          <p:nvPr/>
        </p:nvPicPr>
        <p:blipFill rotWithShape="1">
          <a:blip r:embed="rId3"/>
          <a:srcRect l="4501" r="4501"/>
          <a:stretch>
            <a:fillRect/>
          </a:stretch>
        </p:blipFill>
        <p:spPr>
          <a:xfrm>
            <a:off x="5479110" y="1973944"/>
            <a:ext cx="2563068" cy="1922301"/>
          </a:xfrm>
          <a:prstGeom prst="rect">
            <a:avLst/>
          </a:prstGeom>
        </p:spPr>
      </p:pic>
      <p:graphicFrame>
        <p:nvGraphicFramePr>
          <p:cNvPr id="5" name="图表 4"/>
          <p:cNvGraphicFramePr/>
          <p:nvPr/>
        </p:nvGraphicFramePr>
        <p:xfrm>
          <a:off x="5479110" y="4566106"/>
          <a:ext cx="2771578" cy="1419225"/>
        </p:xfrm>
        <a:graphic>
          <a:graphicData uri="http://schemas.openxmlformats.org/drawingml/2006/chart">
            <c:chart xmlns:c="http://schemas.openxmlformats.org/drawingml/2006/chart" xmlns:r="http://schemas.openxmlformats.org/officeDocument/2006/relationships" r:id="rId1"/>
          </a:graphicData>
        </a:graphic>
      </p:graphicFrame>
      <p:sp>
        <p:nvSpPr>
          <p:cNvPr id="6" name="矩形 5"/>
          <p:cNvSpPr/>
          <p:nvPr/>
        </p:nvSpPr>
        <p:spPr>
          <a:xfrm>
            <a:off x="5479110" y="4042886"/>
            <a:ext cx="226091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graphicFrame>
        <p:nvGraphicFramePr>
          <p:cNvPr id="7" name="图表 6"/>
          <p:cNvGraphicFramePr/>
          <p:nvPr/>
        </p:nvGraphicFramePr>
        <p:xfrm>
          <a:off x="8773324" y="4566106"/>
          <a:ext cx="2771578" cy="1419225"/>
        </p:xfrm>
        <a:graphic>
          <a:graphicData uri="http://schemas.openxmlformats.org/drawingml/2006/chart">
            <c:chart xmlns:c="http://schemas.openxmlformats.org/drawingml/2006/chart" xmlns:r="http://schemas.openxmlformats.org/officeDocument/2006/relationships" r:id="rId2"/>
          </a:graphicData>
        </a:graphic>
      </p:graphicFrame>
      <p:sp>
        <p:nvSpPr>
          <p:cNvPr id="8" name="矩形 7"/>
          <p:cNvSpPr/>
          <p:nvPr/>
        </p:nvSpPr>
        <p:spPr>
          <a:xfrm>
            <a:off x="8773324" y="4042886"/>
            <a:ext cx="226091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3324" y="1974712"/>
            <a:ext cx="2563068" cy="1920764"/>
          </a:xfrm>
          <a:prstGeom prst="rect">
            <a:avLst/>
          </a:prstGeom>
        </p:spPr>
      </p:pic>
      <p:sp>
        <p:nvSpPr>
          <p:cNvPr id="10" name="矩形 9"/>
          <p:cNvSpPr/>
          <p:nvPr/>
        </p:nvSpPr>
        <p:spPr>
          <a:xfrm>
            <a:off x="861009" y="1948544"/>
            <a:ext cx="3986762" cy="206210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ultrices posuere cubilia Curae; Donec velit neque, auctor sit amet aliquam vel, ullamcorper sit amet faucibus orci luctus et ultrices posuere cubilia Curae; Donec velit neque, auctor sit amet aliquam vel, ullamcorper sit amet ligula ligula. </a:t>
            </a:r>
            <a:endParaRPr kumimoji="0" lang="zh-CN" altLang="en-US" sz="16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1" name="文本框 10"/>
          <p:cNvSpPr txBox="1"/>
          <p:nvPr/>
        </p:nvSpPr>
        <p:spPr>
          <a:xfrm>
            <a:off x="859728" y="4205947"/>
            <a:ext cx="1371601" cy="769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rPr>
              <a:t>60+</a:t>
            </a:r>
            <a:endParaRPr kumimoji="0" lang="zh-CN" altLang="en-US" sz="44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12" name="矩形 11"/>
          <p:cNvSpPr/>
          <p:nvPr/>
        </p:nvSpPr>
        <p:spPr>
          <a:xfrm>
            <a:off x="859728" y="5023678"/>
            <a:ext cx="1742525" cy="584775"/>
          </a:xfrm>
          <a:prstGeom prst="rect">
            <a:avLst/>
          </a:prstGeom>
          <a:solidFill>
            <a:srgbClr val="C62827"/>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VESTIBULU ANT FAUCVBUS</a:t>
            </a:r>
            <a:endPar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
        <p:nvSpPr>
          <p:cNvPr id="13" name="文本框 12"/>
          <p:cNvSpPr txBox="1"/>
          <p:nvPr/>
        </p:nvSpPr>
        <p:spPr>
          <a:xfrm>
            <a:off x="3054446" y="4205947"/>
            <a:ext cx="1622181" cy="769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rPr>
              <a:t>200+</a:t>
            </a:r>
            <a:endParaRPr kumimoji="0" lang="zh-CN" altLang="en-US" sz="44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14" name="矩形 13"/>
          <p:cNvSpPr/>
          <p:nvPr/>
        </p:nvSpPr>
        <p:spPr>
          <a:xfrm>
            <a:off x="3054446" y="5023678"/>
            <a:ext cx="1742525" cy="584775"/>
          </a:xfrm>
          <a:prstGeom prst="rect">
            <a:avLst/>
          </a:prstGeom>
          <a:solidFill>
            <a:srgbClr val="C62827"/>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VESTIBULU ANT FAUCVBUS</a:t>
            </a:r>
            <a:endPar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6"/>
          <p:cNvSpPr>
            <a:spLocks noChangeShapeType="1"/>
          </p:cNvSpPr>
          <p:nvPr/>
        </p:nvSpPr>
        <p:spPr bwMode="blackWhite">
          <a:xfrm>
            <a:off x="8644798" y="2285440"/>
            <a:ext cx="0" cy="1278375"/>
          </a:xfrm>
          <a:prstGeom prst="line">
            <a:avLst/>
          </a:prstGeom>
          <a:noFill/>
          <a:ln w="12700">
            <a:solidFill>
              <a:srgbClr val="C62827"/>
            </a:solidFill>
            <a:round/>
            <a:headEnd type="none" w="sm" len="sm"/>
            <a:tailEnd type="none" w="sm" len="sm"/>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3" name="Line 2"/>
          <p:cNvSpPr>
            <a:spLocks noChangeShapeType="1"/>
          </p:cNvSpPr>
          <p:nvPr/>
        </p:nvSpPr>
        <p:spPr bwMode="blackWhite">
          <a:xfrm>
            <a:off x="7447054" y="4817479"/>
            <a:ext cx="1023479" cy="383642"/>
          </a:xfrm>
          <a:prstGeom prst="line">
            <a:avLst/>
          </a:prstGeom>
          <a:noFill/>
          <a:ln w="12700">
            <a:solidFill>
              <a:srgbClr val="C62827"/>
            </a:solidFill>
            <a:round/>
            <a:headEnd type="triangle" w="med" len="lg"/>
            <a:tailEnd type="none" w="sm" len="sm"/>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5" name="Line 3"/>
          <p:cNvSpPr>
            <a:spLocks noChangeShapeType="1"/>
          </p:cNvSpPr>
          <p:nvPr/>
        </p:nvSpPr>
        <p:spPr bwMode="blackWhite">
          <a:xfrm flipV="1">
            <a:off x="8754039" y="4804475"/>
            <a:ext cx="1080701" cy="447366"/>
          </a:xfrm>
          <a:prstGeom prst="line">
            <a:avLst/>
          </a:prstGeom>
          <a:noFill/>
          <a:ln w="12700">
            <a:solidFill>
              <a:srgbClr val="C62827"/>
            </a:solidFill>
            <a:round/>
            <a:headEnd type="none" w="sm" len="sm"/>
            <a:tailEnd type="triangle" w="med" len="lg"/>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6" name="Line 4"/>
          <p:cNvSpPr>
            <a:spLocks noChangeShapeType="1"/>
          </p:cNvSpPr>
          <p:nvPr/>
        </p:nvSpPr>
        <p:spPr bwMode="blackWhite">
          <a:xfrm flipH="1">
            <a:off x="7086820" y="3920146"/>
            <a:ext cx="1010475" cy="594320"/>
          </a:xfrm>
          <a:prstGeom prst="line">
            <a:avLst/>
          </a:prstGeom>
          <a:noFill/>
          <a:ln w="12700">
            <a:solidFill>
              <a:srgbClr val="C62827"/>
            </a:solidFill>
            <a:round/>
            <a:headEnd type="triangle" w="med" len="lg"/>
            <a:tailEnd type="none" w="sm" len="sm"/>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7" name="Line 5"/>
          <p:cNvSpPr>
            <a:spLocks noChangeShapeType="1"/>
          </p:cNvSpPr>
          <p:nvPr/>
        </p:nvSpPr>
        <p:spPr bwMode="blackWhite">
          <a:xfrm flipH="1" flipV="1">
            <a:off x="9215710" y="3888935"/>
            <a:ext cx="1063795" cy="581315"/>
          </a:xfrm>
          <a:prstGeom prst="line">
            <a:avLst/>
          </a:prstGeom>
          <a:noFill/>
          <a:ln w="12700">
            <a:solidFill>
              <a:srgbClr val="C62827"/>
            </a:solidFill>
            <a:round/>
            <a:headEnd type="none" w="sm" len="sm"/>
            <a:tailEnd type="triangle" w="med" len="lg"/>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9" name="Oval 7"/>
          <p:cNvSpPr>
            <a:spLocks noChangeArrowheads="1"/>
          </p:cNvSpPr>
          <p:nvPr/>
        </p:nvSpPr>
        <p:spPr bwMode="blackWhite">
          <a:xfrm>
            <a:off x="8112901" y="1808163"/>
            <a:ext cx="1054691" cy="1009174"/>
          </a:xfrm>
          <a:prstGeom prst="ellipse">
            <a:avLst/>
          </a:prstGeom>
          <a:solidFill>
            <a:srgbClr val="C62827"/>
          </a:solidFill>
          <a:ln w="12700">
            <a:noFill/>
            <a:round/>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TEXT</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HERE</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p:txBody>
      </p:sp>
      <p:sp>
        <p:nvSpPr>
          <p:cNvPr id="10" name="Oval 8"/>
          <p:cNvSpPr>
            <a:spLocks noChangeArrowheads="1"/>
          </p:cNvSpPr>
          <p:nvPr/>
        </p:nvSpPr>
        <p:spPr bwMode="blackWhite">
          <a:xfrm>
            <a:off x="6489899" y="3977368"/>
            <a:ext cx="1041686" cy="1010474"/>
          </a:xfrm>
          <a:prstGeom prst="ellipse">
            <a:avLst/>
          </a:prstGeom>
          <a:solidFill>
            <a:srgbClr val="C62827"/>
          </a:solidFill>
          <a:ln w="12700">
            <a:noFill/>
            <a:round/>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TEXT</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HERE</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p:txBody>
      </p:sp>
      <p:sp>
        <p:nvSpPr>
          <p:cNvPr id="11" name="Line 9"/>
          <p:cNvSpPr>
            <a:spLocks noChangeShapeType="1"/>
          </p:cNvSpPr>
          <p:nvPr/>
        </p:nvSpPr>
        <p:spPr bwMode="blackWhite">
          <a:xfrm flipH="1">
            <a:off x="7245479" y="2706796"/>
            <a:ext cx="937648" cy="1251064"/>
          </a:xfrm>
          <a:prstGeom prst="line">
            <a:avLst/>
          </a:prstGeom>
          <a:noFill/>
          <a:ln w="12700">
            <a:solidFill>
              <a:srgbClr val="C62827"/>
            </a:solidFill>
            <a:round/>
            <a:headEnd type="triangle" w="med" len="lg"/>
            <a:tailEnd type="triangle" w="med" len="lg"/>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12" name="Line 10"/>
          <p:cNvSpPr>
            <a:spLocks noChangeShapeType="1"/>
          </p:cNvSpPr>
          <p:nvPr/>
        </p:nvSpPr>
        <p:spPr bwMode="auto">
          <a:xfrm>
            <a:off x="9127278" y="2700294"/>
            <a:ext cx="950652" cy="1264069"/>
          </a:xfrm>
          <a:prstGeom prst="line">
            <a:avLst/>
          </a:prstGeom>
          <a:noFill/>
          <a:ln w="12700">
            <a:solidFill>
              <a:srgbClr val="C62827"/>
            </a:solidFill>
            <a:round/>
            <a:headEnd type="triangle" w="med" len="lg"/>
            <a:tailEnd type="triangle" w="med" len="lg"/>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13" name="Oval 11"/>
          <p:cNvSpPr>
            <a:spLocks noChangeArrowheads="1"/>
          </p:cNvSpPr>
          <p:nvPr/>
        </p:nvSpPr>
        <p:spPr bwMode="blackWhite">
          <a:xfrm>
            <a:off x="8112901" y="3202280"/>
            <a:ext cx="1055992" cy="1011775"/>
          </a:xfrm>
          <a:prstGeom prst="ellipse">
            <a:avLst/>
          </a:prstGeom>
          <a:solidFill>
            <a:srgbClr val="C62827"/>
          </a:solidFill>
          <a:ln w="12700">
            <a:noFill/>
            <a:round/>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TEXT</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HERE</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p:txBody>
      </p:sp>
      <p:sp>
        <p:nvSpPr>
          <p:cNvPr id="14" name="Oval 12"/>
          <p:cNvSpPr>
            <a:spLocks noChangeArrowheads="1"/>
          </p:cNvSpPr>
          <p:nvPr/>
        </p:nvSpPr>
        <p:spPr bwMode="blackWhite">
          <a:xfrm>
            <a:off x="9765814" y="3977368"/>
            <a:ext cx="1041687" cy="1010474"/>
          </a:xfrm>
          <a:prstGeom prst="ellipse">
            <a:avLst/>
          </a:prstGeom>
          <a:solidFill>
            <a:srgbClr val="C62827"/>
          </a:solidFill>
          <a:ln w="12700">
            <a:noFill/>
            <a:round/>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TEXT</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HERE</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p:txBody>
      </p:sp>
      <p:sp>
        <p:nvSpPr>
          <p:cNvPr id="15" name="Oval 13"/>
          <p:cNvSpPr>
            <a:spLocks noChangeArrowheads="1"/>
          </p:cNvSpPr>
          <p:nvPr/>
        </p:nvSpPr>
        <p:spPr bwMode="blackWhite">
          <a:xfrm>
            <a:off x="8111600" y="4726446"/>
            <a:ext cx="1055992" cy="1009174"/>
          </a:xfrm>
          <a:prstGeom prst="ellipse">
            <a:avLst/>
          </a:prstGeom>
          <a:solidFill>
            <a:srgbClr val="C62827"/>
          </a:solidFill>
          <a:ln w="12700">
            <a:noFill/>
            <a:round/>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TEXT</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rPr>
              <a:t>HERE</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宋体" panose="02010600030101010101" pitchFamily="2" charset="-122"/>
              <a:cs typeface="+mn-cs"/>
            </a:endParaRPr>
          </a:p>
        </p:txBody>
      </p:sp>
      <p:sp>
        <p:nvSpPr>
          <p:cNvPr id="16" name="Line 14"/>
          <p:cNvSpPr>
            <a:spLocks noChangeShapeType="1"/>
          </p:cNvSpPr>
          <p:nvPr/>
        </p:nvSpPr>
        <p:spPr bwMode="auto">
          <a:xfrm flipH="1">
            <a:off x="7581003" y="4496260"/>
            <a:ext cx="2137993" cy="0"/>
          </a:xfrm>
          <a:prstGeom prst="line">
            <a:avLst/>
          </a:prstGeom>
          <a:noFill/>
          <a:ln w="12700">
            <a:solidFill>
              <a:srgbClr val="C62827"/>
            </a:solidFill>
            <a:round/>
            <a:headEnd type="triangle" w="med" len="lg"/>
            <a:tailEnd type="triangle" w="med" len="lg"/>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a:ln>
                <a:noFill/>
              </a:ln>
              <a:solidFill>
                <a:srgbClr val="3B3A5C"/>
              </a:solidFill>
              <a:effectLst/>
              <a:uLnTx/>
              <a:uFillTx/>
              <a:latin typeface="Arial" panose="020B0604020202020204"/>
              <a:ea typeface="微软雅黑" panose="020B0503020204020204" charset="-122"/>
              <a:cs typeface="+mn-cs"/>
            </a:endParaRPr>
          </a:p>
        </p:txBody>
      </p:sp>
      <p:sp>
        <p:nvSpPr>
          <p:cNvPr id="17" name="矩形 16"/>
          <p:cNvSpPr/>
          <p:nvPr/>
        </p:nvSpPr>
        <p:spPr>
          <a:xfrm>
            <a:off x="1856348" y="2203792"/>
            <a:ext cx="332525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endParaRPr>
          </a:p>
        </p:txBody>
      </p:sp>
      <p:sp>
        <p:nvSpPr>
          <p:cNvPr id="18" name="椭圆 17"/>
          <p:cNvSpPr/>
          <p:nvPr/>
        </p:nvSpPr>
        <p:spPr>
          <a:xfrm>
            <a:off x="1229896" y="2312176"/>
            <a:ext cx="521896" cy="521896"/>
          </a:xfrm>
          <a:prstGeom prst="ellipse">
            <a:avLst/>
          </a:prstGeom>
          <a:no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rPr>
              <a:t>1</a:t>
            </a:r>
            <a:endParaRPr kumimoji="0" lang="zh-CN" altLang="en-US"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endParaRPr>
          </a:p>
        </p:txBody>
      </p:sp>
      <p:sp>
        <p:nvSpPr>
          <p:cNvPr id="19" name="矩形 18"/>
          <p:cNvSpPr/>
          <p:nvPr/>
        </p:nvSpPr>
        <p:spPr>
          <a:xfrm>
            <a:off x="1856348" y="3187323"/>
            <a:ext cx="332525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endParaRPr>
          </a:p>
        </p:txBody>
      </p:sp>
      <p:sp>
        <p:nvSpPr>
          <p:cNvPr id="20" name="椭圆 19"/>
          <p:cNvSpPr/>
          <p:nvPr/>
        </p:nvSpPr>
        <p:spPr>
          <a:xfrm>
            <a:off x="1229896" y="3295707"/>
            <a:ext cx="521896" cy="521896"/>
          </a:xfrm>
          <a:prstGeom prst="ellipse">
            <a:avLst/>
          </a:prstGeom>
          <a:no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rPr>
              <a:t>2</a:t>
            </a:r>
            <a:endParaRPr kumimoji="0" lang="zh-CN" altLang="en-US"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endParaRPr>
          </a:p>
        </p:txBody>
      </p:sp>
      <p:sp>
        <p:nvSpPr>
          <p:cNvPr id="21" name="矩形 20"/>
          <p:cNvSpPr/>
          <p:nvPr/>
        </p:nvSpPr>
        <p:spPr>
          <a:xfrm>
            <a:off x="1856348" y="4168007"/>
            <a:ext cx="332525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endParaRPr>
          </a:p>
        </p:txBody>
      </p:sp>
      <p:sp>
        <p:nvSpPr>
          <p:cNvPr id="22" name="椭圆 21"/>
          <p:cNvSpPr/>
          <p:nvPr/>
        </p:nvSpPr>
        <p:spPr>
          <a:xfrm>
            <a:off x="1229896" y="4276391"/>
            <a:ext cx="521896" cy="521896"/>
          </a:xfrm>
          <a:prstGeom prst="ellipse">
            <a:avLst/>
          </a:prstGeom>
          <a:no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rPr>
              <a:t>3</a:t>
            </a:r>
            <a:endParaRPr kumimoji="0" lang="zh-CN" altLang="en-US"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endParaRPr>
          </a:p>
        </p:txBody>
      </p:sp>
      <p:sp>
        <p:nvSpPr>
          <p:cNvPr id="23" name="矩形 22"/>
          <p:cNvSpPr/>
          <p:nvPr/>
        </p:nvSpPr>
        <p:spPr>
          <a:xfrm>
            <a:off x="1856348" y="5148691"/>
            <a:ext cx="332525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cs typeface="+mn-cs"/>
            </a:endParaRPr>
          </a:p>
        </p:txBody>
      </p:sp>
      <p:sp>
        <p:nvSpPr>
          <p:cNvPr id="24" name="椭圆 23"/>
          <p:cNvSpPr/>
          <p:nvPr/>
        </p:nvSpPr>
        <p:spPr>
          <a:xfrm>
            <a:off x="1229896" y="5257075"/>
            <a:ext cx="521896" cy="521896"/>
          </a:xfrm>
          <a:prstGeom prst="ellipse">
            <a:avLst/>
          </a:prstGeom>
          <a:no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rPr>
              <a:t>4</a:t>
            </a:r>
            <a:endParaRPr kumimoji="0" lang="zh-CN" altLang="en-US" sz="3200" b="0" i="0" u="none" strike="noStrike" kern="1200" cap="none" spc="0" normalizeH="0" baseline="0" noProof="0" dirty="0">
              <a:ln>
                <a:noFill/>
              </a:ln>
              <a:solidFill>
                <a:srgbClr val="C62827"/>
              </a:solidFill>
              <a:effectLst/>
              <a:uLnTx/>
              <a:uFillTx/>
              <a:latin typeface="微软雅黑 Light"/>
              <a:ea typeface="微软雅黑" panose="020B0503020204020204" charset="-122"/>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pic>
        <p:nvPicPr>
          <p:cNvPr id="3" name="图片 2"/>
          <p:cNvPicPr>
            <a:picLocks noChangeAspect="1"/>
          </p:cNvPicPr>
          <p:nvPr/>
        </p:nvPicPr>
        <p:blipFill rotWithShape="1">
          <a:blip r:embed="rId1"/>
          <a:srcRect t="5488" b="31293"/>
          <a:stretch>
            <a:fillRect/>
          </a:stretch>
        </p:blipFill>
        <p:spPr>
          <a:xfrm>
            <a:off x="6175268" y="1879598"/>
            <a:ext cx="2470143" cy="4133849"/>
          </a:xfrm>
          <a:prstGeom prst="rect">
            <a:avLst/>
          </a:prstGeom>
        </p:spPr>
      </p:pic>
      <p:pic>
        <p:nvPicPr>
          <p:cNvPr id="5" name="图片 4"/>
          <p:cNvPicPr>
            <a:picLocks noChangeAspect="1"/>
          </p:cNvPicPr>
          <p:nvPr/>
        </p:nvPicPr>
        <p:blipFill rotWithShape="1">
          <a:blip r:embed="rId2"/>
          <a:srcRect r="10369"/>
          <a:stretch>
            <a:fillRect/>
          </a:stretch>
        </p:blipFill>
        <p:spPr>
          <a:xfrm>
            <a:off x="903803" y="1879599"/>
            <a:ext cx="2470144" cy="4133849"/>
          </a:xfrm>
          <a:prstGeom prst="rect">
            <a:avLst/>
          </a:prstGeom>
          <a:ln>
            <a:noFill/>
          </a:ln>
        </p:spPr>
      </p:pic>
      <p:sp>
        <p:nvSpPr>
          <p:cNvPr id="6" name="矩形 5"/>
          <p:cNvSpPr/>
          <p:nvPr/>
        </p:nvSpPr>
        <p:spPr>
          <a:xfrm>
            <a:off x="903803" y="3467100"/>
            <a:ext cx="2470143" cy="1870167"/>
          </a:xfrm>
          <a:prstGeom prst="rect">
            <a:avLst/>
          </a:prstGeom>
          <a:solidFill>
            <a:srgbClr val="C6282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矩形 6"/>
          <p:cNvSpPr/>
          <p:nvPr/>
        </p:nvSpPr>
        <p:spPr>
          <a:xfrm>
            <a:off x="3556000" y="1879600"/>
            <a:ext cx="2451100" cy="628650"/>
          </a:xfrm>
          <a:prstGeom prst="rect">
            <a:avLst/>
          </a:prstGeom>
          <a:solidFill>
            <a:srgbClr val="C62827"/>
          </a:solid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sp>
        <p:nvSpPr>
          <p:cNvPr id="8" name="矩形 7"/>
          <p:cNvSpPr/>
          <p:nvPr/>
        </p:nvSpPr>
        <p:spPr>
          <a:xfrm>
            <a:off x="3556000" y="2508250"/>
            <a:ext cx="2451100" cy="3505200"/>
          </a:xfrm>
          <a:prstGeom prst="rect">
            <a:avLst/>
          </a:prstGeom>
          <a:no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sp>
        <p:nvSpPr>
          <p:cNvPr id="9" name="矩形 8"/>
          <p:cNvSpPr/>
          <p:nvPr/>
        </p:nvSpPr>
        <p:spPr>
          <a:xfrm>
            <a:off x="8813804" y="1879600"/>
            <a:ext cx="2451100" cy="628650"/>
          </a:xfrm>
          <a:prstGeom prst="rect">
            <a:avLst/>
          </a:prstGeom>
          <a:solidFill>
            <a:srgbClr val="C62827"/>
          </a:solid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sp>
        <p:nvSpPr>
          <p:cNvPr id="10" name="矩形 9"/>
          <p:cNvSpPr/>
          <p:nvPr/>
        </p:nvSpPr>
        <p:spPr>
          <a:xfrm>
            <a:off x="8813804" y="2508250"/>
            <a:ext cx="2451100" cy="3505200"/>
          </a:xfrm>
          <a:prstGeom prst="rect">
            <a:avLst/>
          </a:prstGeom>
          <a:noFill/>
          <a:ln>
            <a:solidFill>
              <a:srgbClr val="C6282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grpSp>
        <p:nvGrpSpPr>
          <p:cNvPr id="11" name="组合 10"/>
          <p:cNvGrpSpPr/>
          <p:nvPr/>
        </p:nvGrpSpPr>
        <p:grpSpPr>
          <a:xfrm>
            <a:off x="4664392" y="2038219"/>
            <a:ext cx="234316" cy="311412"/>
            <a:chOff x="2443163" y="2125663"/>
            <a:chExt cx="315913" cy="511175"/>
          </a:xfrm>
        </p:grpSpPr>
        <p:sp>
          <p:nvSpPr>
            <p:cNvPr id="12" name="Freeform 78"/>
            <p:cNvSpPr/>
            <p:nvPr/>
          </p:nvSpPr>
          <p:spPr bwMode="auto">
            <a:xfrm>
              <a:off x="2443163" y="2125663"/>
              <a:ext cx="315913" cy="396875"/>
            </a:xfrm>
            <a:custGeom>
              <a:avLst/>
              <a:gdLst>
                <a:gd name="T0" fmla="*/ 180 w 362"/>
                <a:gd name="T1" fmla="*/ 0 h 455"/>
                <a:gd name="T2" fmla="*/ 1 w 362"/>
                <a:gd name="T3" fmla="*/ 181 h 455"/>
                <a:gd name="T4" fmla="*/ 73 w 362"/>
                <a:gd name="T5" fmla="*/ 323 h 455"/>
                <a:gd name="T6" fmla="*/ 109 w 362"/>
                <a:gd name="T7" fmla="*/ 431 h 455"/>
                <a:gd name="T8" fmla="*/ 181 w 362"/>
                <a:gd name="T9" fmla="*/ 455 h 455"/>
                <a:gd name="T10" fmla="*/ 253 w 362"/>
                <a:gd name="T11" fmla="*/ 431 h 455"/>
                <a:gd name="T12" fmla="*/ 253 w 362"/>
                <a:gd name="T13" fmla="*/ 431 h 455"/>
                <a:gd name="T14" fmla="*/ 289 w 362"/>
                <a:gd name="T15" fmla="*/ 323 h 455"/>
                <a:gd name="T16" fmla="*/ 361 w 362"/>
                <a:gd name="T17" fmla="*/ 181 h 455"/>
                <a:gd name="T18" fmla="*/ 183 w 362"/>
                <a:gd name="T19" fmla="*/ 0 h 455"/>
                <a:gd name="T20" fmla="*/ 180 w 362"/>
                <a:gd name="T2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3" name="Freeform 79"/>
            <p:cNvSpPr/>
            <p:nvPr/>
          </p:nvSpPr>
          <p:spPr bwMode="auto">
            <a:xfrm>
              <a:off x="2530475" y="2508250"/>
              <a:ext cx="69850" cy="55563"/>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4" name="Freeform 80"/>
            <p:cNvSpPr/>
            <p:nvPr/>
          </p:nvSpPr>
          <p:spPr bwMode="auto">
            <a:xfrm>
              <a:off x="2600325" y="2508250"/>
              <a:ext cx="71438" cy="55563"/>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5" name="Freeform 81"/>
            <p:cNvSpPr/>
            <p:nvPr/>
          </p:nvSpPr>
          <p:spPr bwMode="auto">
            <a:xfrm>
              <a:off x="2530475" y="2551113"/>
              <a:ext cx="69850" cy="55563"/>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6" name="Freeform 82"/>
            <p:cNvSpPr/>
            <p:nvPr/>
          </p:nvSpPr>
          <p:spPr bwMode="auto">
            <a:xfrm>
              <a:off x="2600325" y="2551113"/>
              <a:ext cx="71438" cy="55563"/>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7" name="Freeform 83"/>
            <p:cNvSpPr/>
            <p:nvPr/>
          </p:nvSpPr>
          <p:spPr bwMode="auto">
            <a:xfrm>
              <a:off x="2562225" y="2613025"/>
              <a:ext cx="77788" cy="23813"/>
            </a:xfrm>
            <a:custGeom>
              <a:avLst/>
              <a:gdLst>
                <a:gd name="T0" fmla="*/ 88 w 88"/>
                <a:gd name="T1" fmla="*/ 0 h 27"/>
                <a:gd name="T2" fmla="*/ 44 w 88"/>
                <a:gd name="T3" fmla="*/ 27 h 27"/>
                <a:gd name="T4" fmla="*/ 0 w 88"/>
                <a:gd name="T5" fmla="*/ 0 h 27"/>
              </a:gdLst>
              <a:ahLst/>
              <a:cxnLst>
                <a:cxn ang="0">
                  <a:pos x="T0" y="T1"/>
                </a:cxn>
                <a:cxn ang="0">
                  <a:pos x="T2" y="T3"/>
                </a:cxn>
                <a:cxn ang="0">
                  <a:pos x="T4" y="T5"/>
                </a:cxn>
              </a:cxnLst>
              <a:rect l="0" t="0" r="r" b="b"/>
              <a:pathLst>
                <a:path w="88" h="27">
                  <a:moveTo>
                    <a:pt x="88" y="0"/>
                  </a:moveTo>
                  <a:cubicBezTo>
                    <a:pt x="88" y="0"/>
                    <a:pt x="69" y="27"/>
                    <a:pt x="44" y="27"/>
                  </a:cubicBezTo>
                  <a:cubicBezTo>
                    <a:pt x="20" y="27"/>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18" name="Freeform 84"/>
            <p:cNvSpPr/>
            <p:nvPr/>
          </p:nvSpPr>
          <p:spPr bwMode="auto">
            <a:xfrm>
              <a:off x="2544763" y="2297113"/>
              <a:ext cx="112713" cy="219075"/>
            </a:xfrm>
            <a:custGeom>
              <a:avLst/>
              <a:gdLst>
                <a:gd name="T0" fmla="*/ 24 w 71"/>
                <a:gd name="T1" fmla="*/ 138 h 138"/>
                <a:gd name="T2" fmla="*/ 0 w 71"/>
                <a:gd name="T3" fmla="*/ 10 h 138"/>
                <a:gd name="T4" fmla="*/ 6 w 71"/>
                <a:gd name="T5" fmla="*/ 0 h 138"/>
                <a:gd name="T6" fmla="*/ 16 w 71"/>
                <a:gd name="T7" fmla="*/ 20 h 138"/>
                <a:gd name="T8" fmla="*/ 25 w 71"/>
                <a:gd name="T9" fmla="*/ 0 h 138"/>
                <a:gd name="T10" fmla="*/ 35 w 71"/>
                <a:gd name="T11" fmla="*/ 20 h 138"/>
                <a:gd name="T12" fmla="*/ 45 w 71"/>
                <a:gd name="T13" fmla="*/ 0 h 138"/>
                <a:gd name="T14" fmla="*/ 55 w 71"/>
                <a:gd name="T15" fmla="*/ 20 h 138"/>
                <a:gd name="T16" fmla="*/ 65 w 71"/>
                <a:gd name="T17" fmla="*/ 0 h 138"/>
                <a:gd name="T18" fmla="*/ 71 w 71"/>
                <a:gd name="T19" fmla="*/ 10 h 138"/>
                <a:gd name="T20" fmla="*/ 46 w 71"/>
                <a:gd name="T21"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noFill/>
            <a:ln w="1111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grpSp>
      <p:grpSp>
        <p:nvGrpSpPr>
          <p:cNvPr id="19" name="组合 18"/>
          <p:cNvGrpSpPr/>
          <p:nvPr/>
        </p:nvGrpSpPr>
        <p:grpSpPr>
          <a:xfrm>
            <a:off x="9874309" y="2048554"/>
            <a:ext cx="330091" cy="290742"/>
            <a:chOff x="3138488" y="3597275"/>
            <a:chExt cx="239713" cy="211138"/>
          </a:xfrm>
          <a:solidFill>
            <a:schemeClr val="bg1"/>
          </a:solidFill>
        </p:grpSpPr>
        <p:sp>
          <p:nvSpPr>
            <p:cNvPr id="20" name="Freeform 46"/>
            <p:cNvSpPr/>
            <p:nvPr/>
          </p:nvSpPr>
          <p:spPr bwMode="auto">
            <a:xfrm>
              <a:off x="3240088" y="3702050"/>
              <a:ext cx="138113" cy="106363"/>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21" name="Freeform 47"/>
            <p:cNvSpPr/>
            <p:nvPr/>
          </p:nvSpPr>
          <p:spPr bwMode="auto">
            <a:xfrm>
              <a:off x="3138488" y="3597275"/>
              <a:ext cx="239713" cy="195263"/>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grpSp>
      <p:sp>
        <p:nvSpPr>
          <p:cNvPr id="22" name="文本框 21"/>
          <p:cNvSpPr txBox="1"/>
          <p:nvPr/>
        </p:nvSpPr>
        <p:spPr>
          <a:xfrm>
            <a:off x="3921522" y="5193857"/>
            <a:ext cx="172005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rPr>
              <a:t>$300</a:t>
            </a:r>
            <a:endParaRPr kumimoji="0" lang="zh-CN" altLang="en-US" sz="28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23" name="文本框 22"/>
          <p:cNvSpPr txBox="1"/>
          <p:nvPr/>
        </p:nvSpPr>
        <p:spPr>
          <a:xfrm>
            <a:off x="1239837" y="4635237"/>
            <a:ext cx="180022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28K+</a:t>
            </a:r>
            <a:endParaRPr kumimoji="0" lang="zh-CN" altLang="en-US"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
        <p:nvSpPr>
          <p:cNvPr id="24" name="文本框 23"/>
          <p:cNvSpPr txBox="1"/>
          <p:nvPr/>
        </p:nvSpPr>
        <p:spPr>
          <a:xfrm>
            <a:off x="9179326" y="5193857"/>
            <a:ext cx="172005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rPr>
              <a:t>3000</a:t>
            </a:r>
            <a:endParaRPr kumimoji="0" lang="zh-CN" altLang="en-US" sz="2800" b="1" i="0" u="none" strike="noStrike" kern="1200" cap="none" spc="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25" name="矩形 24"/>
          <p:cNvSpPr/>
          <p:nvPr/>
        </p:nvSpPr>
        <p:spPr>
          <a:xfrm>
            <a:off x="960147" y="3601964"/>
            <a:ext cx="2359607"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Vestibulum ante ipsum primis in faucibus orci luctus et Vestibulum ante ipsum primis in faucibus</a:t>
            </a:r>
            <a:r>
              <a:rPr kumimoji="0" lang="en-US" altLang="zh-CN"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
        <p:nvSpPr>
          <p:cNvPr id="26" name="矩形 25"/>
          <p:cNvSpPr/>
          <p:nvPr/>
        </p:nvSpPr>
        <p:spPr>
          <a:xfrm>
            <a:off x="3601156" y="3279094"/>
            <a:ext cx="2359607" cy="160043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Vestibulum ante ipsum primis in faucibus orci luctus et ultrices posuere cubilia Curae ultrices posuere cubilie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27" name="矩形 26"/>
          <p:cNvSpPr/>
          <p:nvPr/>
        </p:nvSpPr>
        <p:spPr>
          <a:xfrm>
            <a:off x="3960061" y="2891243"/>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28" name="矩形 27"/>
          <p:cNvSpPr/>
          <p:nvPr/>
        </p:nvSpPr>
        <p:spPr>
          <a:xfrm>
            <a:off x="8859551" y="3279094"/>
            <a:ext cx="2359607" cy="160043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Vestibulum ante ipsum primis in faucibus orci luctus et Vestibulum ante ipsum primis in faucibus orci luctus et ultrices posuere cubilia Curae ultrices posuere cubilie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sp>
        <p:nvSpPr>
          <p:cNvPr id="29" name="矩形 28"/>
          <p:cNvSpPr/>
          <p:nvPr/>
        </p:nvSpPr>
        <p:spPr>
          <a:xfrm>
            <a:off x="9218456" y="2891243"/>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30" name="矩形 29"/>
          <p:cNvSpPr/>
          <p:nvPr/>
        </p:nvSpPr>
        <p:spPr>
          <a:xfrm>
            <a:off x="6175380" y="3467100"/>
            <a:ext cx="2470143" cy="1870167"/>
          </a:xfrm>
          <a:prstGeom prst="rect">
            <a:avLst/>
          </a:prstGeom>
          <a:solidFill>
            <a:srgbClr val="C6282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1" name="文本框 30"/>
          <p:cNvSpPr txBox="1"/>
          <p:nvPr/>
        </p:nvSpPr>
        <p:spPr>
          <a:xfrm>
            <a:off x="6511414" y="4635237"/>
            <a:ext cx="180022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150+</a:t>
            </a:r>
            <a:endParaRPr kumimoji="0" lang="zh-CN" altLang="en-US" sz="2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
        <p:nvSpPr>
          <p:cNvPr id="32" name="矩形 31"/>
          <p:cNvSpPr/>
          <p:nvPr/>
        </p:nvSpPr>
        <p:spPr>
          <a:xfrm>
            <a:off x="6231724" y="3601964"/>
            <a:ext cx="2359607"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Vestibulum ante ipsum primis in faucibus orci luctus et Vestibulum ante ipsum primis in faucibus</a:t>
            </a:r>
            <a:r>
              <a:rPr kumimoji="0" lang="en-US" altLang="zh-CN"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pc="300" dirty="0"/>
              <a:t>添加预设标题文字</a:t>
            </a:r>
            <a:endParaRPr lang="zh-CN" altLang="en-US" spc="300" dirty="0"/>
          </a:p>
        </p:txBody>
      </p:sp>
      <p:sp>
        <p:nvSpPr>
          <p:cNvPr id="12" name="文本框 11"/>
          <p:cNvSpPr txBox="1"/>
          <p:nvPr/>
        </p:nvSpPr>
        <p:spPr>
          <a:xfrm>
            <a:off x="5219866" y="2137089"/>
            <a:ext cx="145313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300" normalizeH="0" baseline="0" noProof="0" dirty="0">
                <a:ln>
                  <a:noFill/>
                </a:ln>
                <a:solidFill>
                  <a:srgbClr val="C62827"/>
                </a:solidFill>
                <a:effectLst/>
                <a:uLnTx/>
                <a:uFillTx/>
                <a:latin typeface="Arial" panose="020B0604020202020204"/>
                <a:ea typeface="微软雅黑" panose="020B0503020204020204" charset="-122"/>
                <a:cs typeface="+mn-ea"/>
                <a:sym typeface="+mn-lt"/>
              </a:rPr>
              <a:t>80%</a:t>
            </a:r>
            <a:endParaRPr kumimoji="0" lang="zh-CN" altLang="en-US" sz="4400" b="1" i="0" u="none" strike="noStrike" kern="1200" cap="none" spc="30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13" name="文本框 12"/>
          <p:cNvSpPr txBox="1"/>
          <p:nvPr/>
        </p:nvSpPr>
        <p:spPr>
          <a:xfrm>
            <a:off x="7405853" y="2137089"/>
            <a:ext cx="162218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300" normalizeH="0" baseline="0" noProof="0" dirty="0">
                <a:ln>
                  <a:noFill/>
                </a:ln>
                <a:solidFill>
                  <a:srgbClr val="C62827"/>
                </a:solidFill>
                <a:effectLst/>
                <a:uLnTx/>
                <a:uFillTx/>
                <a:latin typeface="Arial" panose="020B0604020202020204"/>
                <a:ea typeface="微软雅黑" panose="020B0503020204020204" charset="-122"/>
                <a:cs typeface="+mn-ea"/>
                <a:sym typeface="+mn-lt"/>
              </a:rPr>
              <a:t>45%</a:t>
            </a:r>
            <a:endParaRPr kumimoji="0" lang="zh-CN" altLang="en-US" sz="4400" b="1" i="0" u="none" strike="noStrike" kern="1200" cap="none" spc="30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14" name="文本框 13"/>
          <p:cNvSpPr txBox="1"/>
          <p:nvPr/>
        </p:nvSpPr>
        <p:spPr>
          <a:xfrm>
            <a:off x="9591841" y="2137089"/>
            <a:ext cx="168575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300" normalizeH="0" baseline="0" noProof="0" dirty="0">
                <a:ln>
                  <a:noFill/>
                </a:ln>
                <a:solidFill>
                  <a:srgbClr val="C62827"/>
                </a:solidFill>
                <a:effectLst/>
                <a:uLnTx/>
                <a:uFillTx/>
                <a:latin typeface="Arial" panose="020B0604020202020204"/>
                <a:ea typeface="微软雅黑" panose="020B0503020204020204" charset="-122"/>
                <a:cs typeface="+mn-ea"/>
                <a:sym typeface="+mn-lt"/>
              </a:rPr>
              <a:t>13%</a:t>
            </a:r>
            <a:endParaRPr kumimoji="0" lang="zh-CN" altLang="en-US" sz="4400" b="1" i="0" u="none" strike="noStrike" kern="1200" cap="none" spc="300" normalizeH="0" baseline="0" noProof="0" dirty="0">
              <a:ln>
                <a:noFill/>
              </a:ln>
              <a:solidFill>
                <a:srgbClr val="C62827"/>
              </a:solidFill>
              <a:effectLst/>
              <a:uLnTx/>
              <a:uFillTx/>
              <a:latin typeface="Arial" panose="020B0604020202020204"/>
              <a:ea typeface="微软雅黑" panose="020B0503020204020204" charset="-122"/>
              <a:cs typeface="+mn-ea"/>
              <a:sym typeface="+mn-lt"/>
            </a:endParaRPr>
          </a:p>
        </p:txBody>
      </p:sp>
      <p:sp>
        <p:nvSpPr>
          <p:cNvPr id="15" name="文本框 14"/>
          <p:cNvSpPr txBox="1"/>
          <p:nvPr/>
        </p:nvSpPr>
        <p:spPr>
          <a:xfrm>
            <a:off x="4928732" y="2906530"/>
            <a:ext cx="195386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6" name="文本框 15"/>
          <p:cNvSpPr txBox="1"/>
          <p:nvPr/>
        </p:nvSpPr>
        <p:spPr>
          <a:xfrm>
            <a:off x="7236812" y="2906530"/>
            <a:ext cx="195386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7" name="文本框 16"/>
          <p:cNvSpPr txBox="1"/>
          <p:nvPr/>
        </p:nvSpPr>
        <p:spPr>
          <a:xfrm>
            <a:off x="9457786" y="2906530"/>
            <a:ext cx="195386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grpSp>
        <p:nvGrpSpPr>
          <p:cNvPr id="18" name="组合 17"/>
          <p:cNvGrpSpPr/>
          <p:nvPr/>
        </p:nvGrpSpPr>
        <p:grpSpPr>
          <a:xfrm>
            <a:off x="5082947" y="3742446"/>
            <a:ext cx="6269265" cy="130911"/>
            <a:chOff x="895576" y="3914377"/>
            <a:chExt cx="5233762" cy="156549"/>
          </a:xfrm>
        </p:grpSpPr>
        <p:sp>
          <p:nvSpPr>
            <p:cNvPr id="19" name="矩形: 圆角 18"/>
            <p:cNvSpPr/>
            <p:nvPr/>
          </p:nvSpPr>
          <p:spPr>
            <a:xfrm>
              <a:off x="928914" y="3941850"/>
              <a:ext cx="5200424" cy="1016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0" name="矩形: 圆角 19"/>
            <p:cNvSpPr/>
            <p:nvPr/>
          </p:nvSpPr>
          <p:spPr>
            <a:xfrm>
              <a:off x="895576" y="3914377"/>
              <a:ext cx="3538312" cy="156549"/>
            </a:xfrm>
            <a:prstGeom prst="roundRect">
              <a:avLst>
                <a:gd name="adj" fmla="val 50000"/>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21" name="矩形 20"/>
          <p:cNvSpPr/>
          <p:nvPr/>
        </p:nvSpPr>
        <p:spPr>
          <a:xfrm>
            <a:off x="5953125" y="4712066"/>
            <a:ext cx="5458528"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Nulla quis lorem ut libero malesuada feugiat. Vestibulum ac diam sit at quam vehiculaNulla quis l quis lorem ut libero malesuada feugiat. Vestibulum ehiculaNulla quis lorem ut libero malesuada feugiat orem ut libero malesuada feugiat. Vestibulum ehiculaNulla quis lorem ut libero malesuada feugiat.</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ea"/>
              <a:sym typeface="+mn-lt"/>
            </a:endParaRPr>
          </a:p>
        </p:txBody>
      </p:sp>
      <p:grpSp>
        <p:nvGrpSpPr>
          <p:cNvPr id="22" name="Group 4"/>
          <p:cNvGrpSpPr>
            <a:grpSpLocks noChangeAspect="1"/>
          </p:cNvGrpSpPr>
          <p:nvPr/>
        </p:nvGrpSpPr>
        <p:grpSpPr bwMode="auto">
          <a:xfrm rot="10800000">
            <a:off x="5122881" y="4408699"/>
            <a:ext cx="389182" cy="343140"/>
            <a:chOff x="5055" y="1376"/>
            <a:chExt cx="1792" cy="1580"/>
          </a:xfrm>
          <a:solidFill>
            <a:srgbClr val="C62827"/>
          </a:solidFill>
        </p:grpSpPr>
        <p:sp>
          <p:nvSpPr>
            <p:cNvPr id="23" name="Freeform 5"/>
            <p:cNvSpPr/>
            <p:nvPr/>
          </p:nvSpPr>
          <p:spPr bwMode="auto">
            <a:xfrm>
              <a:off x="6070" y="1376"/>
              <a:ext cx="777" cy="1580"/>
            </a:xfrm>
            <a:custGeom>
              <a:avLst/>
              <a:gdLst>
                <a:gd name="T0" fmla="*/ 1504 w 1704"/>
                <a:gd name="T1" fmla="*/ 0 h 3469"/>
                <a:gd name="T2" fmla="*/ 288 w 1704"/>
                <a:gd name="T3" fmla="*/ 0 h 3469"/>
                <a:gd name="T4" fmla="*/ 88 w 1704"/>
                <a:gd name="T5" fmla="*/ 200 h 3469"/>
                <a:gd name="T6" fmla="*/ 88 w 1704"/>
                <a:gd name="T7" fmla="*/ 1416 h 3469"/>
                <a:gd name="T8" fmla="*/ 288 w 1704"/>
                <a:gd name="T9" fmla="*/ 1616 h 3469"/>
                <a:gd name="T10" fmla="*/ 870 w 1704"/>
                <a:gd name="T11" fmla="*/ 1616 h 3469"/>
                <a:gd name="T12" fmla="*/ 649 w 1704"/>
                <a:gd name="T13" fmla="*/ 2381 h 3469"/>
                <a:gd name="T14" fmla="*/ 147 w 1704"/>
                <a:gd name="T15" fmla="*/ 2756 h 3469"/>
                <a:gd name="T16" fmla="*/ 48 w 1704"/>
                <a:gd name="T17" fmla="*/ 3025 h 3469"/>
                <a:gd name="T18" fmla="*/ 192 w 1704"/>
                <a:gd name="T19" fmla="*/ 3329 h 3469"/>
                <a:gd name="T20" fmla="*/ 453 w 1704"/>
                <a:gd name="T21" fmla="*/ 3427 h 3469"/>
                <a:gd name="T22" fmla="*/ 1123 w 1704"/>
                <a:gd name="T23" fmla="*/ 2991 h 3469"/>
                <a:gd name="T24" fmla="*/ 1581 w 1704"/>
                <a:gd name="T25" fmla="*/ 2264 h 3469"/>
                <a:gd name="T26" fmla="*/ 1704 w 1704"/>
                <a:gd name="T27" fmla="*/ 1156 h 3469"/>
                <a:gd name="T28" fmla="*/ 1704 w 1704"/>
                <a:gd name="T29" fmla="*/ 200 h 3469"/>
                <a:gd name="T30" fmla="*/ 1504 w 1704"/>
                <a:gd name="T31" fmla="*/ 0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4" h="3469">
                  <a:moveTo>
                    <a:pt x="1504" y="0"/>
                  </a:moveTo>
                  <a:cubicBezTo>
                    <a:pt x="288" y="0"/>
                    <a:pt x="288" y="0"/>
                    <a:pt x="288" y="0"/>
                  </a:cubicBezTo>
                  <a:cubicBezTo>
                    <a:pt x="178" y="0"/>
                    <a:pt x="88" y="90"/>
                    <a:pt x="88" y="200"/>
                  </a:cubicBezTo>
                  <a:cubicBezTo>
                    <a:pt x="88" y="1416"/>
                    <a:pt x="88" y="1416"/>
                    <a:pt x="88" y="1416"/>
                  </a:cubicBezTo>
                  <a:cubicBezTo>
                    <a:pt x="88" y="1527"/>
                    <a:pt x="178" y="1616"/>
                    <a:pt x="288" y="1616"/>
                  </a:cubicBezTo>
                  <a:cubicBezTo>
                    <a:pt x="870" y="1616"/>
                    <a:pt x="870" y="1616"/>
                    <a:pt x="870" y="1616"/>
                  </a:cubicBezTo>
                  <a:cubicBezTo>
                    <a:pt x="863" y="1935"/>
                    <a:pt x="789" y="2190"/>
                    <a:pt x="649" y="2381"/>
                  </a:cubicBezTo>
                  <a:cubicBezTo>
                    <a:pt x="538" y="2532"/>
                    <a:pt x="371" y="2658"/>
                    <a:pt x="147" y="2756"/>
                  </a:cubicBezTo>
                  <a:cubicBezTo>
                    <a:pt x="45" y="2802"/>
                    <a:pt x="0" y="2923"/>
                    <a:pt x="48" y="3025"/>
                  </a:cubicBezTo>
                  <a:cubicBezTo>
                    <a:pt x="192" y="3329"/>
                    <a:pt x="192" y="3329"/>
                    <a:pt x="192" y="3329"/>
                  </a:cubicBezTo>
                  <a:cubicBezTo>
                    <a:pt x="239" y="3427"/>
                    <a:pt x="353" y="3469"/>
                    <a:pt x="453" y="3427"/>
                  </a:cubicBezTo>
                  <a:cubicBezTo>
                    <a:pt x="717" y="3312"/>
                    <a:pt x="941" y="3167"/>
                    <a:pt x="1123" y="2991"/>
                  </a:cubicBezTo>
                  <a:cubicBezTo>
                    <a:pt x="1346" y="2776"/>
                    <a:pt x="1498" y="2534"/>
                    <a:pt x="1581" y="2264"/>
                  </a:cubicBezTo>
                  <a:cubicBezTo>
                    <a:pt x="1663" y="1993"/>
                    <a:pt x="1704" y="1624"/>
                    <a:pt x="1704" y="1156"/>
                  </a:cubicBezTo>
                  <a:cubicBezTo>
                    <a:pt x="1704" y="200"/>
                    <a:pt x="1704" y="200"/>
                    <a:pt x="1704" y="200"/>
                  </a:cubicBezTo>
                  <a:cubicBezTo>
                    <a:pt x="1704" y="90"/>
                    <a:pt x="1615" y="0"/>
                    <a:pt x="15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ea"/>
                <a:sym typeface="+mn-lt"/>
              </a:endParaRPr>
            </a:p>
          </p:txBody>
        </p:sp>
        <p:sp>
          <p:nvSpPr>
            <p:cNvPr id="24" name="Freeform 6"/>
            <p:cNvSpPr/>
            <p:nvPr/>
          </p:nvSpPr>
          <p:spPr bwMode="auto">
            <a:xfrm>
              <a:off x="5055" y="1376"/>
              <a:ext cx="777" cy="1580"/>
            </a:xfrm>
            <a:custGeom>
              <a:avLst/>
              <a:gdLst>
                <a:gd name="T0" fmla="*/ 453 w 1704"/>
                <a:gd name="T1" fmla="*/ 3426 h 3469"/>
                <a:gd name="T2" fmla="*/ 1121 w 1704"/>
                <a:gd name="T3" fmla="*/ 2991 h 3469"/>
                <a:gd name="T4" fmla="*/ 1581 w 1704"/>
                <a:gd name="T5" fmla="*/ 2266 h 3469"/>
                <a:gd name="T6" fmla="*/ 1704 w 1704"/>
                <a:gd name="T7" fmla="*/ 1156 h 3469"/>
                <a:gd name="T8" fmla="*/ 1704 w 1704"/>
                <a:gd name="T9" fmla="*/ 200 h 3469"/>
                <a:gd name="T10" fmla="*/ 1504 w 1704"/>
                <a:gd name="T11" fmla="*/ 0 h 3469"/>
                <a:gd name="T12" fmla="*/ 288 w 1704"/>
                <a:gd name="T13" fmla="*/ 0 h 3469"/>
                <a:gd name="T14" fmla="*/ 88 w 1704"/>
                <a:gd name="T15" fmla="*/ 200 h 3469"/>
                <a:gd name="T16" fmla="*/ 88 w 1704"/>
                <a:gd name="T17" fmla="*/ 1416 h 3469"/>
                <a:gd name="T18" fmla="*/ 288 w 1704"/>
                <a:gd name="T19" fmla="*/ 1616 h 3469"/>
                <a:gd name="T20" fmla="*/ 870 w 1704"/>
                <a:gd name="T21" fmla="*/ 1616 h 3469"/>
                <a:gd name="T22" fmla="*/ 649 w 1704"/>
                <a:gd name="T23" fmla="*/ 2381 h 3469"/>
                <a:gd name="T24" fmla="*/ 148 w 1704"/>
                <a:gd name="T25" fmla="*/ 2756 h 3469"/>
                <a:gd name="T26" fmla="*/ 48 w 1704"/>
                <a:gd name="T27" fmla="*/ 3025 h 3469"/>
                <a:gd name="T28" fmla="*/ 192 w 1704"/>
                <a:gd name="T29" fmla="*/ 3328 h 3469"/>
                <a:gd name="T30" fmla="*/ 453 w 1704"/>
                <a:gd name="T31" fmla="*/ 3426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4" h="3469">
                  <a:moveTo>
                    <a:pt x="453" y="3426"/>
                  </a:moveTo>
                  <a:cubicBezTo>
                    <a:pt x="715" y="3312"/>
                    <a:pt x="937" y="3167"/>
                    <a:pt x="1121" y="2991"/>
                  </a:cubicBezTo>
                  <a:cubicBezTo>
                    <a:pt x="1345" y="2776"/>
                    <a:pt x="1498" y="2535"/>
                    <a:pt x="1581" y="2266"/>
                  </a:cubicBezTo>
                  <a:cubicBezTo>
                    <a:pt x="1663" y="1998"/>
                    <a:pt x="1704" y="1628"/>
                    <a:pt x="1704" y="1156"/>
                  </a:cubicBezTo>
                  <a:cubicBezTo>
                    <a:pt x="1704" y="200"/>
                    <a:pt x="1704" y="200"/>
                    <a:pt x="1704" y="200"/>
                  </a:cubicBezTo>
                  <a:cubicBezTo>
                    <a:pt x="1704" y="90"/>
                    <a:pt x="1615" y="0"/>
                    <a:pt x="1504" y="0"/>
                  </a:cubicBezTo>
                  <a:cubicBezTo>
                    <a:pt x="288" y="0"/>
                    <a:pt x="288" y="0"/>
                    <a:pt x="288" y="0"/>
                  </a:cubicBezTo>
                  <a:cubicBezTo>
                    <a:pt x="178" y="0"/>
                    <a:pt x="88" y="90"/>
                    <a:pt x="88" y="200"/>
                  </a:cubicBezTo>
                  <a:cubicBezTo>
                    <a:pt x="88" y="1416"/>
                    <a:pt x="88" y="1416"/>
                    <a:pt x="88" y="1416"/>
                  </a:cubicBezTo>
                  <a:cubicBezTo>
                    <a:pt x="88" y="1527"/>
                    <a:pt x="178" y="1616"/>
                    <a:pt x="288" y="1616"/>
                  </a:cubicBezTo>
                  <a:cubicBezTo>
                    <a:pt x="870" y="1616"/>
                    <a:pt x="870" y="1616"/>
                    <a:pt x="870" y="1616"/>
                  </a:cubicBezTo>
                  <a:cubicBezTo>
                    <a:pt x="863" y="1935"/>
                    <a:pt x="789" y="2190"/>
                    <a:pt x="649" y="2381"/>
                  </a:cubicBezTo>
                  <a:cubicBezTo>
                    <a:pt x="538" y="2532"/>
                    <a:pt x="371" y="2658"/>
                    <a:pt x="148" y="2756"/>
                  </a:cubicBezTo>
                  <a:cubicBezTo>
                    <a:pt x="45" y="2802"/>
                    <a:pt x="0" y="2923"/>
                    <a:pt x="48" y="3025"/>
                  </a:cubicBezTo>
                  <a:cubicBezTo>
                    <a:pt x="192" y="3328"/>
                    <a:pt x="192" y="3328"/>
                    <a:pt x="192" y="3328"/>
                  </a:cubicBezTo>
                  <a:cubicBezTo>
                    <a:pt x="238" y="3426"/>
                    <a:pt x="354" y="3469"/>
                    <a:pt x="453" y="34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ea"/>
                <a:sym typeface="+mn-lt"/>
              </a:endParaRPr>
            </a:p>
          </p:txBody>
        </p:sp>
      </p:grpSp>
      <p:pic>
        <p:nvPicPr>
          <p:cNvPr id="25" name="图片 24"/>
          <p:cNvPicPr>
            <a:picLocks noChangeAspect="1"/>
          </p:cNvPicPr>
          <p:nvPr/>
        </p:nvPicPr>
        <p:blipFill rotWithShape="1">
          <a:blip r:embed="rId1"/>
          <a:srcRect l="3989" r="7013"/>
          <a:stretch>
            <a:fillRect/>
          </a:stretch>
        </p:blipFill>
        <p:spPr>
          <a:xfrm>
            <a:off x="694703" y="2143805"/>
            <a:ext cx="3942896" cy="382905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39788" y="2900363"/>
            <a:ext cx="5829526" cy="2387600"/>
          </a:xfrm>
        </p:spPr>
        <p:txBody>
          <a:bodyPr/>
          <a:lstStyle/>
          <a:p>
            <a:pPr algn="dist"/>
            <a:r>
              <a:rPr lang="zh-CN" altLang="en-US" b="1" dirty="0"/>
              <a:t>谢谢您的观看</a:t>
            </a:r>
            <a:endParaRPr lang="zh-CN" altLang="en-US" b="1" dirty="0"/>
          </a:p>
        </p:txBody>
      </p:sp>
      <p:sp>
        <p:nvSpPr>
          <p:cNvPr id="3" name="副标题 2"/>
          <p:cNvSpPr>
            <a:spLocks noGrp="1"/>
          </p:cNvSpPr>
          <p:nvPr>
            <p:ph type="subTitle" idx="1"/>
          </p:nvPr>
        </p:nvSpPr>
        <p:spPr>
          <a:xfrm>
            <a:off x="839788" y="5341938"/>
            <a:ext cx="5829526" cy="820737"/>
          </a:xfrm>
        </p:spPr>
        <p:txBody>
          <a:bodyPr/>
          <a:lstStyle/>
          <a:p>
            <a:pPr algn="dist"/>
            <a:r>
              <a:rPr lang="en-US" altLang="zh-CN" dirty="0"/>
              <a:t>THANKS FOR WATCHING</a:t>
            </a:r>
            <a:endParaRPr lang="en-US" altLang="zh-CN" dirty="0"/>
          </a:p>
        </p:txBody>
      </p:sp>
      <p:sp>
        <p:nvSpPr>
          <p:cNvPr id="4" name="矩形: 圆角 3"/>
          <p:cNvSpPr/>
          <p:nvPr/>
        </p:nvSpPr>
        <p:spPr>
          <a:xfrm>
            <a:off x="925511" y="5831114"/>
            <a:ext cx="1020759" cy="304800"/>
          </a:xfrm>
          <a:prstGeom prst="roundRect">
            <a:avLst>
              <a:gd name="adj" fmla="val 28125"/>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en-US" altLang="zh-CN" sz="1400" dirty="0"/>
              <a:t>2018.9</a:t>
            </a:r>
            <a:endParaRPr lang="zh-CN" altLang="en-US" sz="1400" dirty="0"/>
          </a:p>
        </p:txBody>
      </p:sp>
      <p:sp>
        <p:nvSpPr>
          <p:cNvPr id="7" name="矩形: 圆角 6"/>
          <p:cNvSpPr/>
          <p:nvPr/>
        </p:nvSpPr>
        <p:spPr>
          <a:xfrm>
            <a:off x="2125661" y="5831114"/>
            <a:ext cx="1020759" cy="304800"/>
          </a:xfrm>
          <a:prstGeom prst="roundRect">
            <a:avLst>
              <a:gd name="adj" fmla="val 28125"/>
            </a:avLst>
          </a:prstGeom>
          <a:solidFill>
            <a:srgbClr val="C62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1400" dirty="0"/>
              <a:t>市场部</a:t>
            </a:r>
            <a:endParaRPr lang="zh-CN" altLang="en-US" sz="1400"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7227</Words>
  <Application>WPS 演示</Application>
  <PresentationFormat>宽屏</PresentationFormat>
  <Paragraphs>306</Paragraphs>
  <Slides>21</Slides>
  <Notes>0</Notes>
  <HiddenSlides>3</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Arial</vt:lpstr>
      <vt:lpstr>宋体</vt:lpstr>
      <vt:lpstr>Wingdings</vt:lpstr>
      <vt:lpstr>汉仪综艺体简</vt:lpstr>
      <vt:lpstr>Arial</vt:lpstr>
      <vt:lpstr>微软雅黑</vt:lpstr>
      <vt:lpstr>Calibri</vt:lpstr>
      <vt:lpstr>Arial Unicode MS</vt:lpstr>
      <vt:lpstr>微软雅黑 Light</vt:lpstr>
      <vt:lpstr>Wingdings 2</vt:lpstr>
      <vt:lpstr>黑体</vt:lpstr>
      <vt:lpstr>Office 主题​​</vt:lpstr>
      <vt:lpstr>企业产品宣传推广文案</vt:lpstr>
      <vt:lpstr>PowerPoint 演示文稿</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添加预设标题文字</vt:lpstr>
      <vt:lpstr>谢谢您的观看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 Jo</dc:creator>
  <cp:lastModifiedBy>admin</cp:lastModifiedBy>
  <cp:revision>19</cp:revision>
  <dcterms:created xsi:type="dcterms:W3CDTF">2018-07-10T07:19:00Z</dcterms:created>
  <dcterms:modified xsi:type="dcterms:W3CDTF">2018-09-28T09:30:49Z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