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2"/>
  </p:notesMasterIdLst>
  <p:sldIdLst>
    <p:sldId id="323" r:id="rId3"/>
    <p:sldId id="300" r:id="rId4"/>
    <p:sldId id="258" r:id="rId5"/>
    <p:sldId id="572" r:id="rId6"/>
    <p:sldId id="306" r:id="rId7"/>
    <p:sldId id="305" r:id="rId8"/>
    <p:sldId id="571" r:id="rId9"/>
    <p:sldId id="574" r:id="rId10"/>
    <p:sldId id="576" r:id="rId11"/>
    <p:sldId id="575" r:id="rId12"/>
    <p:sldId id="570" r:id="rId13"/>
    <p:sldId id="577" r:id="rId14"/>
    <p:sldId id="578" r:id="rId15"/>
    <p:sldId id="579" r:id="rId16"/>
    <p:sldId id="569" r:id="rId17"/>
    <p:sldId id="580" r:id="rId18"/>
    <p:sldId id="581" r:id="rId19"/>
    <p:sldId id="582" r:id="rId20"/>
    <p:sldId id="573" r:id="rId21"/>
  </p:sldIdLst>
  <p:sldSz cx="12192000" cy="6858000"/>
  <p:notesSz cx="6858000" cy="9144000"/>
  <p:embeddedFontLst>
    <p:embeddedFont>
      <p:font typeface="FZHei-B01" panose="03000509000000000000"/>
      <p:regular r:id="rId26"/>
    </p:embeddedFont>
    <p:embeddedFont>
      <p:font typeface="庞门正道标题体" panose="02010600030101010101" pitchFamily="2" charset="-122"/>
      <p:regular r:id="rId27"/>
    </p:embeddedFont>
    <p:embeddedFont>
      <p:font typeface="等线" panose="02010600030101010101" charset="0"/>
      <p:regular r:id="rId28"/>
      <p:bold r:id="rId2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封面" id="{AD26573E-E0DE-4AA1-A488-B5AD1D3D034D}">
          <p14:sldIdLst>
            <p14:sldId id="323"/>
            <p14:sldId id="300"/>
          </p14:sldIdLst>
        </p14:section>
        <p14:section name="第一章" id="{D2AAD0F0-5811-4989-9D01-6E73028FF73D}">
          <p14:sldIdLst>
            <p14:sldId id="258"/>
            <p14:sldId id="572"/>
            <p14:sldId id="306"/>
            <p14:sldId id="305"/>
          </p14:sldIdLst>
        </p14:section>
        <p14:section name="第二章" id="{7027BDE3-C01D-47E3-8D6D-44B9A9685764}">
          <p14:sldIdLst>
            <p14:sldId id="571"/>
            <p14:sldId id="574"/>
            <p14:sldId id="576"/>
            <p14:sldId id="575"/>
          </p14:sldIdLst>
        </p14:section>
        <p14:section name="第三章" id="{601B82AB-5167-4697-AB90-01E5A934C546}">
          <p14:sldIdLst>
            <p14:sldId id="570"/>
            <p14:sldId id="577"/>
            <p14:sldId id="578"/>
            <p14:sldId id="579"/>
          </p14:sldIdLst>
        </p14:section>
        <p14:section name="第四章" id="{1F6FFE6A-E788-46FA-90B5-4A73A67AF82D}">
          <p14:sldIdLst>
            <p14:sldId id="569"/>
            <p14:sldId id="580"/>
            <p14:sldId id="581"/>
            <p14:sldId id="582"/>
          </p14:sldIdLst>
        </p14:section>
        <p14:section name="封底" id="{5A5DB5A9-7162-4426-9AA6-6EC2AAC46222}">
          <p14:sldIdLst>
            <p14:sldId id="57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DFF"/>
    <a:srgbClr val="020002"/>
    <a:srgbClr val="41295A"/>
    <a:srgbClr val="2F0743"/>
    <a:srgbClr val="A044FF"/>
    <a:srgbClr val="6A3093"/>
    <a:srgbClr val="2A0845"/>
    <a:srgbClr val="6441A5"/>
    <a:srgbClr val="7200DA"/>
    <a:srgbClr val="00B9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21" autoAdjust="0"/>
    <p:restoredTop sz="94660"/>
  </p:normalViewPr>
  <p:slideViewPr>
    <p:cSldViewPr snapToGrid="0" showGuides="1">
      <p:cViewPr varScale="1">
        <p:scale>
          <a:sx n="56" d="100"/>
          <a:sy n="56" d="100"/>
        </p:scale>
        <p:origin x="356" y="56"/>
      </p:cViewPr>
      <p:guideLst>
        <p:guide pos="4271"/>
        <p:guide orient="horz" pos="2387"/>
        <p:guide pos="3840"/>
        <p:guide orient="horz" pos="572"/>
        <p:guide pos="551"/>
        <p:guide orient="horz" pos="1139"/>
        <p:guide orient="horz" pos="3748"/>
        <p:guide orient="horz" pos="3634"/>
        <p:guide pos="7129"/>
        <p:guide pos="5087"/>
        <p:guide pos="6879"/>
        <p:guide pos="801"/>
        <p:guide orient="horz" pos="102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font" Target="fonts/font4.fntdata"/><Relationship Id="rId28" Type="http://schemas.openxmlformats.org/officeDocument/2006/relationships/font" Target="fonts/font3.fntdata"/><Relationship Id="rId27" Type="http://schemas.openxmlformats.org/officeDocument/2006/relationships/font" Target="fonts/font2.fntdata"/><Relationship Id="rId26" Type="http://schemas.openxmlformats.org/officeDocument/2006/relationships/font" Target="fonts/font1.fntdata"/><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notesMaster" Target="notesMasters/notesMaster1.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C51F88-ED49-40E1-B3C3-14FB9319381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B10D86-A7C0-43EF-8614-4F2B28C5254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B7733C55-8589-4A15-A6F5-45712EDEDA4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3724FA-2A95-45F5-8FCA-0D93976639AE}"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7733C55-8589-4A15-A6F5-45712EDEDA4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3724FA-2A95-45F5-8FCA-0D93976639AE}"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B7733C55-8589-4A15-A6F5-45712EDEDA4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3724FA-2A95-45F5-8FCA-0D93976639AE}"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B7733C55-8589-4A15-A6F5-45712EDEDA4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C3724FA-2A95-45F5-8FCA-0D93976639AE}"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B7733C55-8589-4A15-A6F5-45712EDEDA4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C3724FA-2A95-45F5-8FCA-0D93976639AE}"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B7733C55-8589-4A15-A6F5-45712EDEDA4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C3724FA-2A95-45F5-8FCA-0D93976639AE}"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B7733C55-8589-4A15-A6F5-45712EDEDA4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C3724FA-2A95-45F5-8FCA-0D93976639AE}"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7733C55-8589-4A15-A6F5-45712EDEDA4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3724FA-2A95-45F5-8FCA-0D93976639AE}"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7733C55-8589-4A15-A6F5-45712EDEDA4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3724FA-2A95-45F5-8FCA-0D93976639AE}"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1_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7733C55-8589-4A15-A6F5-45712EDEDA4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C3724FA-2A95-45F5-8FCA-0D93976639AE}"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2000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733C55-8589-4A15-A6F5-45712EDEDA4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3724FA-2A95-45F5-8FCA-0D93976639A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0" name="组合 729"/>
          <p:cNvGrpSpPr/>
          <p:nvPr/>
        </p:nvGrpSpPr>
        <p:grpSpPr>
          <a:xfrm>
            <a:off x="525418" y="515576"/>
            <a:ext cx="2779001" cy="3287339"/>
            <a:chOff x="1603463" y="647025"/>
            <a:chExt cx="2392535" cy="2830180"/>
          </a:xfrm>
        </p:grpSpPr>
        <p:sp>
          <p:nvSpPr>
            <p:cNvPr id="347" name="文本框 346"/>
            <p:cNvSpPr txBox="1"/>
            <p:nvPr/>
          </p:nvSpPr>
          <p:spPr>
            <a:xfrm>
              <a:off x="3201899" y="2286747"/>
              <a:ext cx="794099" cy="1190458"/>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a:solidFill>
                <a:srgbClr val="00FDFF">
                  <a:alpha val="10000"/>
                </a:srgbClr>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noFill/>
                <a:latin typeface="Noto Sans S Chinese Bold" panose="020B0800000000000000" pitchFamily="34" charset="-122"/>
                <a:ea typeface="Noto Sans S Chinese Bold" panose="020B0800000000000000" pitchFamily="34" charset="-122"/>
              </a:endParaRPr>
            </a:p>
          </p:txBody>
        </p:sp>
        <p:sp>
          <p:nvSpPr>
            <p:cNvPr id="478" name="文本框 477"/>
            <p:cNvSpPr txBox="1"/>
            <p:nvPr/>
          </p:nvSpPr>
          <p:spPr>
            <a:xfrm>
              <a:off x="3170557" y="2254596"/>
              <a:ext cx="810609" cy="1215209"/>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1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79" name="文本框 478"/>
            <p:cNvSpPr txBox="1"/>
            <p:nvPr/>
          </p:nvSpPr>
          <p:spPr>
            <a:xfrm>
              <a:off x="3139215" y="2222444"/>
              <a:ext cx="827120" cy="1239960"/>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1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80" name="文本框 479"/>
            <p:cNvSpPr txBox="1"/>
            <p:nvPr/>
          </p:nvSpPr>
          <p:spPr>
            <a:xfrm>
              <a:off x="3107873" y="2190293"/>
              <a:ext cx="843630" cy="1264712"/>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1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81" name="文本框 480"/>
            <p:cNvSpPr txBox="1"/>
            <p:nvPr/>
          </p:nvSpPr>
          <p:spPr>
            <a:xfrm>
              <a:off x="3076531" y="2158141"/>
              <a:ext cx="860141" cy="1289463"/>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1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82" name="文本框 481"/>
            <p:cNvSpPr txBox="1"/>
            <p:nvPr/>
          </p:nvSpPr>
          <p:spPr>
            <a:xfrm>
              <a:off x="3045190" y="2125990"/>
              <a:ext cx="876651" cy="1314214"/>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1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83" name="文本框 482"/>
            <p:cNvSpPr txBox="1"/>
            <p:nvPr/>
          </p:nvSpPr>
          <p:spPr>
            <a:xfrm>
              <a:off x="3013848" y="2093839"/>
              <a:ext cx="893161" cy="1338965"/>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1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84" name="文本框 483"/>
            <p:cNvSpPr txBox="1"/>
            <p:nvPr/>
          </p:nvSpPr>
          <p:spPr>
            <a:xfrm>
              <a:off x="2982506" y="2061687"/>
              <a:ext cx="909672" cy="1363716"/>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1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85" name="文本框 484"/>
            <p:cNvSpPr txBox="1"/>
            <p:nvPr/>
          </p:nvSpPr>
          <p:spPr>
            <a:xfrm>
              <a:off x="2951164" y="2029536"/>
              <a:ext cx="926182" cy="1388468"/>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1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86" name="文本框 485"/>
            <p:cNvSpPr txBox="1"/>
            <p:nvPr/>
          </p:nvSpPr>
          <p:spPr>
            <a:xfrm>
              <a:off x="2919822" y="1997384"/>
              <a:ext cx="942692" cy="1413219"/>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2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87" name="文本框 486"/>
            <p:cNvSpPr txBox="1"/>
            <p:nvPr/>
          </p:nvSpPr>
          <p:spPr>
            <a:xfrm>
              <a:off x="2888480" y="1965233"/>
              <a:ext cx="959203" cy="1437970"/>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2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88" name="文本框 487"/>
            <p:cNvSpPr txBox="1"/>
            <p:nvPr/>
          </p:nvSpPr>
          <p:spPr>
            <a:xfrm>
              <a:off x="2857138" y="1933082"/>
              <a:ext cx="975713" cy="1462721"/>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2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89" name="文本框 488"/>
            <p:cNvSpPr txBox="1"/>
            <p:nvPr/>
          </p:nvSpPr>
          <p:spPr>
            <a:xfrm>
              <a:off x="2825796" y="1900930"/>
              <a:ext cx="992224" cy="1487472"/>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2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90" name="文本框 489"/>
            <p:cNvSpPr txBox="1"/>
            <p:nvPr/>
          </p:nvSpPr>
          <p:spPr>
            <a:xfrm>
              <a:off x="2794454" y="1868779"/>
              <a:ext cx="1008734" cy="1512224"/>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2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91" name="文本框 490"/>
            <p:cNvSpPr txBox="1"/>
            <p:nvPr/>
          </p:nvSpPr>
          <p:spPr>
            <a:xfrm>
              <a:off x="2763113" y="1836627"/>
              <a:ext cx="1025244" cy="1536975"/>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2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92" name="文本框 491"/>
            <p:cNvSpPr txBox="1"/>
            <p:nvPr/>
          </p:nvSpPr>
          <p:spPr>
            <a:xfrm>
              <a:off x="2731771" y="1804476"/>
              <a:ext cx="1041755" cy="1561726"/>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2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93" name="文本框 492"/>
            <p:cNvSpPr txBox="1"/>
            <p:nvPr/>
          </p:nvSpPr>
          <p:spPr>
            <a:xfrm>
              <a:off x="2700429" y="1772324"/>
              <a:ext cx="1058265" cy="1586477"/>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2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94" name="文本框 493"/>
            <p:cNvSpPr txBox="1"/>
            <p:nvPr/>
          </p:nvSpPr>
          <p:spPr>
            <a:xfrm>
              <a:off x="2669087" y="1740173"/>
              <a:ext cx="1074775" cy="1611228"/>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30000"/>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95" name="文本框 494"/>
            <p:cNvSpPr txBox="1"/>
            <p:nvPr/>
          </p:nvSpPr>
          <p:spPr>
            <a:xfrm>
              <a:off x="2637745" y="1708022"/>
              <a:ext cx="1091286" cy="1635980"/>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3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96" name="文本框 495"/>
            <p:cNvSpPr txBox="1"/>
            <p:nvPr/>
          </p:nvSpPr>
          <p:spPr>
            <a:xfrm>
              <a:off x="2606403" y="1675870"/>
              <a:ext cx="1107796" cy="1660731"/>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3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97" name="文本框 496"/>
            <p:cNvSpPr txBox="1"/>
            <p:nvPr/>
          </p:nvSpPr>
          <p:spPr>
            <a:xfrm>
              <a:off x="2575061" y="1643719"/>
              <a:ext cx="1124306" cy="1685482"/>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3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98" name="文本框 497"/>
            <p:cNvSpPr txBox="1"/>
            <p:nvPr/>
          </p:nvSpPr>
          <p:spPr>
            <a:xfrm>
              <a:off x="2543719" y="1611567"/>
              <a:ext cx="1140817" cy="1710233"/>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3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99" name="文本框 498"/>
            <p:cNvSpPr txBox="1"/>
            <p:nvPr/>
          </p:nvSpPr>
          <p:spPr>
            <a:xfrm>
              <a:off x="2512377" y="1579416"/>
              <a:ext cx="1157327" cy="1734984"/>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3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00" name="文本框 499"/>
            <p:cNvSpPr txBox="1"/>
            <p:nvPr/>
          </p:nvSpPr>
          <p:spPr>
            <a:xfrm>
              <a:off x="2481036" y="1547265"/>
              <a:ext cx="1173838" cy="1759736"/>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3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01" name="文本框 500"/>
            <p:cNvSpPr txBox="1"/>
            <p:nvPr/>
          </p:nvSpPr>
          <p:spPr>
            <a:xfrm>
              <a:off x="2449694" y="1515113"/>
              <a:ext cx="1190348" cy="1784487"/>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3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02" name="文本框 501"/>
            <p:cNvSpPr txBox="1"/>
            <p:nvPr/>
          </p:nvSpPr>
          <p:spPr>
            <a:xfrm>
              <a:off x="2418352" y="1482962"/>
              <a:ext cx="1206858" cy="1809238"/>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3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03" name="文本框 502"/>
            <p:cNvSpPr txBox="1"/>
            <p:nvPr/>
          </p:nvSpPr>
          <p:spPr>
            <a:xfrm>
              <a:off x="2387010" y="1450810"/>
              <a:ext cx="1223369" cy="1833989"/>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4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04" name="文本框 503"/>
            <p:cNvSpPr txBox="1"/>
            <p:nvPr/>
          </p:nvSpPr>
          <p:spPr>
            <a:xfrm>
              <a:off x="2355668" y="1418659"/>
              <a:ext cx="1239879" cy="1858740"/>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4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05" name="文本框 504"/>
            <p:cNvSpPr txBox="1"/>
            <p:nvPr/>
          </p:nvSpPr>
          <p:spPr>
            <a:xfrm>
              <a:off x="2324326" y="1386508"/>
              <a:ext cx="1256389" cy="1883491"/>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4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06" name="文本框 505"/>
            <p:cNvSpPr txBox="1"/>
            <p:nvPr/>
          </p:nvSpPr>
          <p:spPr>
            <a:xfrm>
              <a:off x="2292984" y="1354356"/>
              <a:ext cx="1272900" cy="1908243"/>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4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07" name="文本框 506"/>
            <p:cNvSpPr txBox="1"/>
            <p:nvPr/>
          </p:nvSpPr>
          <p:spPr>
            <a:xfrm>
              <a:off x="2261643" y="1322205"/>
              <a:ext cx="1289410" cy="1932994"/>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4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08" name="文本框 507"/>
            <p:cNvSpPr txBox="1"/>
            <p:nvPr/>
          </p:nvSpPr>
          <p:spPr>
            <a:xfrm>
              <a:off x="2230301" y="1290053"/>
              <a:ext cx="1305921" cy="1957745"/>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4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09" name="文本框 508"/>
            <p:cNvSpPr txBox="1"/>
            <p:nvPr/>
          </p:nvSpPr>
          <p:spPr>
            <a:xfrm>
              <a:off x="2198959" y="1257902"/>
              <a:ext cx="1322431" cy="1982496"/>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4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10" name="文本框 509"/>
            <p:cNvSpPr txBox="1"/>
            <p:nvPr/>
          </p:nvSpPr>
          <p:spPr>
            <a:xfrm>
              <a:off x="2167617" y="1225750"/>
              <a:ext cx="1338941" cy="2007247"/>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4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11" name="文本框 510"/>
            <p:cNvSpPr txBox="1"/>
            <p:nvPr/>
          </p:nvSpPr>
          <p:spPr>
            <a:xfrm>
              <a:off x="2136275" y="1193599"/>
              <a:ext cx="1355452" cy="2031999"/>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50000"/>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12" name="文本框 511"/>
            <p:cNvSpPr txBox="1"/>
            <p:nvPr/>
          </p:nvSpPr>
          <p:spPr>
            <a:xfrm>
              <a:off x="2104933" y="1161448"/>
              <a:ext cx="1371962" cy="2056750"/>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5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13" name="文本框 512"/>
            <p:cNvSpPr txBox="1"/>
            <p:nvPr/>
          </p:nvSpPr>
          <p:spPr>
            <a:xfrm>
              <a:off x="2073591" y="1129296"/>
              <a:ext cx="1388472" cy="2081501"/>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5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14" name="文本框 513"/>
            <p:cNvSpPr txBox="1"/>
            <p:nvPr/>
          </p:nvSpPr>
          <p:spPr>
            <a:xfrm>
              <a:off x="2042249" y="1097145"/>
              <a:ext cx="1404983" cy="2106252"/>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5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15" name="文本框 514"/>
            <p:cNvSpPr txBox="1"/>
            <p:nvPr/>
          </p:nvSpPr>
          <p:spPr>
            <a:xfrm>
              <a:off x="2010907" y="1064993"/>
              <a:ext cx="1421493" cy="2131003"/>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5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16" name="文本框 515"/>
            <p:cNvSpPr txBox="1"/>
            <p:nvPr/>
          </p:nvSpPr>
          <p:spPr>
            <a:xfrm>
              <a:off x="1979566" y="1032842"/>
              <a:ext cx="1438004" cy="2155755"/>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5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17" name="文本框 516"/>
            <p:cNvSpPr txBox="1"/>
            <p:nvPr/>
          </p:nvSpPr>
          <p:spPr>
            <a:xfrm>
              <a:off x="1948224" y="1000691"/>
              <a:ext cx="1454514" cy="2180506"/>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5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18" name="文本框 517"/>
            <p:cNvSpPr txBox="1"/>
            <p:nvPr/>
          </p:nvSpPr>
          <p:spPr>
            <a:xfrm>
              <a:off x="1916882" y="968539"/>
              <a:ext cx="1471024" cy="2205257"/>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5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19" name="文本框 518"/>
            <p:cNvSpPr txBox="1"/>
            <p:nvPr/>
          </p:nvSpPr>
          <p:spPr>
            <a:xfrm>
              <a:off x="1885540" y="936388"/>
              <a:ext cx="1487535" cy="2230008"/>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5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20" name="文本框 519"/>
            <p:cNvSpPr txBox="1"/>
            <p:nvPr/>
          </p:nvSpPr>
          <p:spPr>
            <a:xfrm>
              <a:off x="1854198" y="904236"/>
              <a:ext cx="1504045" cy="2254759"/>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6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21" name="文本框 520"/>
            <p:cNvSpPr txBox="1"/>
            <p:nvPr/>
          </p:nvSpPr>
          <p:spPr>
            <a:xfrm>
              <a:off x="1822856" y="872085"/>
              <a:ext cx="1520555" cy="2279511"/>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6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22" name="文本框 521"/>
            <p:cNvSpPr txBox="1"/>
            <p:nvPr/>
          </p:nvSpPr>
          <p:spPr>
            <a:xfrm>
              <a:off x="1791514" y="839934"/>
              <a:ext cx="1537066" cy="2304262"/>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6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23" name="文本框 522"/>
            <p:cNvSpPr txBox="1"/>
            <p:nvPr/>
          </p:nvSpPr>
          <p:spPr>
            <a:xfrm>
              <a:off x="1760172" y="807782"/>
              <a:ext cx="1553576" cy="2329013"/>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6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24" name="文本框 523"/>
            <p:cNvSpPr txBox="1"/>
            <p:nvPr/>
          </p:nvSpPr>
          <p:spPr>
            <a:xfrm>
              <a:off x="1728831" y="775631"/>
              <a:ext cx="1570087" cy="2353764"/>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6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25" name="文本框 524"/>
            <p:cNvSpPr txBox="1"/>
            <p:nvPr/>
          </p:nvSpPr>
          <p:spPr>
            <a:xfrm>
              <a:off x="1697489" y="743479"/>
              <a:ext cx="1586597" cy="2378515"/>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6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26" name="文本框 525"/>
            <p:cNvSpPr txBox="1"/>
            <p:nvPr/>
          </p:nvSpPr>
          <p:spPr>
            <a:xfrm>
              <a:off x="1666147" y="711328"/>
              <a:ext cx="1603107" cy="2403267"/>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6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27" name="文本框 526"/>
            <p:cNvSpPr txBox="1"/>
            <p:nvPr/>
          </p:nvSpPr>
          <p:spPr>
            <a:xfrm>
              <a:off x="1634805" y="679176"/>
              <a:ext cx="1619618" cy="2428018"/>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6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343" name="文本框 342"/>
            <p:cNvSpPr txBox="1"/>
            <p:nvPr/>
          </p:nvSpPr>
          <p:spPr>
            <a:xfrm>
              <a:off x="1603463" y="647025"/>
              <a:ext cx="1636128" cy="2452769"/>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a:solidFill>
                <a:srgbClr val="00FDFF">
                  <a:alpha val="70000"/>
                </a:srgbClr>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noFill/>
                <a:latin typeface="Noto Sans S Chinese Bold" panose="020B0800000000000000" pitchFamily="34" charset="-122"/>
                <a:ea typeface="Noto Sans S Chinese Bold" panose="020B0800000000000000" pitchFamily="34" charset="-122"/>
              </a:endParaRPr>
            </a:p>
          </p:txBody>
        </p:sp>
      </p:grpSp>
      <p:sp>
        <p:nvSpPr>
          <p:cNvPr id="24" name="文本框 23"/>
          <p:cNvSpPr txBox="1"/>
          <p:nvPr/>
        </p:nvSpPr>
        <p:spPr>
          <a:xfrm>
            <a:off x="3611064" y="2929169"/>
            <a:ext cx="5109091" cy="923330"/>
          </a:xfrm>
          <a:prstGeom prst="rect">
            <a:avLst/>
          </a:prstGeom>
          <a:noFill/>
        </p:spPr>
        <p:txBody>
          <a:bodyPr wrap="none" rtlCol="0">
            <a:spAutoFit/>
          </a:bodyPr>
          <a:lstStyle/>
          <a:p>
            <a:pPr algn="ctr"/>
            <a:r>
              <a:rPr lang="zh-CN" altLang="en-US" sz="5400" spc="1000" dirty="0">
                <a:solidFill>
                  <a:srgbClr val="00FDFF"/>
                </a:solidFill>
                <a:cs typeface="+mn-ea"/>
                <a:sym typeface="+mn-lt"/>
              </a:rPr>
              <a:t>通用商务模板</a:t>
            </a:r>
            <a:endParaRPr lang="zh-CN" altLang="en-US" sz="5400" spc="1000" dirty="0">
              <a:solidFill>
                <a:srgbClr val="00FDFF"/>
              </a:solidFill>
              <a:cs typeface="+mn-ea"/>
              <a:sym typeface="+mn-lt"/>
            </a:endParaRPr>
          </a:p>
        </p:txBody>
      </p:sp>
      <p:sp>
        <p:nvSpPr>
          <p:cNvPr id="10" name="文本框 9"/>
          <p:cNvSpPr txBox="1"/>
          <p:nvPr/>
        </p:nvSpPr>
        <p:spPr>
          <a:xfrm>
            <a:off x="4978920" y="3947032"/>
            <a:ext cx="2278380" cy="460375"/>
          </a:xfrm>
          <a:prstGeom prst="rect">
            <a:avLst/>
          </a:prstGeom>
          <a:noFill/>
        </p:spPr>
        <p:txBody>
          <a:bodyPr wrap="none" rtlCol="0">
            <a:spAutoFit/>
          </a:bodyPr>
          <a:lstStyle/>
          <a:p>
            <a:pPr algn="ctr"/>
            <a:r>
              <a:rPr lang="zh-CN" altLang="en-US" sz="2400" spc="300" dirty="0">
                <a:solidFill>
                  <a:srgbClr val="00FDFF"/>
                </a:solidFill>
              </a:rPr>
              <a:t>汇报人：</a:t>
            </a:r>
            <a:r>
              <a:rPr lang="en-US" altLang="zh-CN" sz="2400" spc="300" dirty="0">
                <a:solidFill>
                  <a:srgbClr val="00FDFF"/>
                </a:solidFill>
              </a:rPr>
              <a:t>XXX</a:t>
            </a:r>
            <a:endParaRPr lang="en-US" altLang="zh-CN" sz="2400" spc="300" dirty="0">
              <a:solidFill>
                <a:srgbClr val="00FDFF"/>
              </a:solidFill>
            </a:endParaRPr>
          </a:p>
        </p:txBody>
      </p:sp>
      <p:sp>
        <p:nvSpPr>
          <p:cNvPr id="177" name="文本框 176"/>
          <p:cNvSpPr txBox="1"/>
          <p:nvPr/>
        </p:nvSpPr>
        <p:spPr>
          <a:xfrm>
            <a:off x="1119907" y="254191"/>
            <a:ext cx="2487301" cy="726609"/>
          </a:xfrm>
          <a:prstGeom prst="rect">
            <a:avLst/>
          </a:prstGeom>
          <a:noFill/>
        </p:spPr>
        <p:txBody>
          <a:bodyPr wrap="square" rtlCol="0">
            <a:spAutoFit/>
          </a:bodyPr>
          <a:lstStyle/>
          <a:p>
            <a:pPr>
              <a:lnSpc>
                <a:spcPct val="120000"/>
              </a:lnSpc>
            </a:pPr>
            <a:r>
              <a:rPr lang="en-US" altLang="zh-CN" spc="300" dirty="0">
                <a:solidFill>
                  <a:schemeClr val="bg1"/>
                </a:solidFill>
              </a:rPr>
              <a:t>Add enterprise logo here</a:t>
            </a:r>
            <a:endParaRPr lang="zh-CN" altLang="en-US" spc="300" dirty="0">
              <a:solidFill>
                <a:schemeClr val="bg1"/>
              </a:solidFill>
            </a:endParaRPr>
          </a:p>
        </p:txBody>
      </p:sp>
      <p:sp>
        <p:nvSpPr>
          <p:cNvPr id="179" name="worldwide_342197"/>
          <p:cNvSpPr>
            <a:spLocks noChangeAspect="1"/>
          </p:cNvSpPr>
          <p:nvPr/>
        </p:nvSpPr>
        <p:spPr bwMode="auto">
          <a:xfrm>
            <a:off x="390980" y="413025"/>
            <a:ext cx="468707" cy="468000"/>
          </a:xfrm>
          <a:custGeom>
            <a:avLst/>
            <a:gdLst>
              <a:gd name="connsiteX0" fmla="*/ 303749 w 607639"/>
              <a:gd name="connsiteY0" fmla="*/ 579131 h 606723"/>
              <a:gd name="connsiteX1" fmla="*/ 317545 w 607639"/>
              <a:gd name="connsiteY1" fmla="*/ 592927 h 606723"/>
              <a:gd name="connsiteX2" fmla="*/ 303749 w 607639"/>
              <a:gd name="connsiteY2" fmla="*/ 606723 h 606723"/>
              <a:gd name="connsiteX3" fmla="*/ 289953 w 607639"/>
              <a:gd name="connsiteY3" fmla="*/ 592927 h 606723"/>
              <a:gd name="connsiteX4" fmla="*/ 303749 w 607639"/>
              <a:gd name="connsiteY4" fmla="*/ 579131 h 606723"/>
              <a:gd name="connsiteX5" fmla="*/ 378831 w 607639"/>
              <a:gd name="connsiteY5" fmla="*/ 569252 h 606723"/>
              <a:gd name="connsiteX6" fmla="*/ 392627 w 607639"/>
              <a:gd name="connsiteY6" fmla="*/ 583013 h 606723"/>
              <a:gd name="connsiteX7" fmla="*/ 378831 w 607639"/>
              <a:gd name="connsiteY7" fmla="*/ 596774 h 606723"/>
              <a:gd name="connsiteX8" fmla="*/ 365035 w 607639"/>
              <a:gd name="connsiteY8" fmla="*/ 583013 h 606723"/>
              <a:gd name="connsiteX9" fmla="*/ 378831 w 607639"/>
              <a:gd name="connsiteY9" fmla="*/ 569252 h 606723"/>
              <a:gd name="connsiteX10" fmla="*/ 228668 w 607639"/>
              <a:gd name="connsiteY10" fmla="*/ 569252 h 606723"/>
              <a:gd name="connsiteX11" fmla="*/ 242464 w 607639"/>
              <a:gd name="connsiteY11" fmla="*/ 583013 h 606723"/>
              <a:gd name="connsiteX12" fmla="*/ 228668 w 607639"/>
              <a:gd name="connsiteY12" fmla="*/ 596774 h 606723"/>
              <a:gd name="connsiteX13" fmla="*/ 214872 w 607639"/>
              <a:gd name="connsiteY13" fmla="*/ 583013 h 606723"/>
              <a:gd name="connsiteX14" fmla="*/ 228668 w 607639"/>
              <a:gd name="connsiteY14" fmla="*/ 569252 h 606723"/>
              <a:gd name="connsiteX15" fmla="*/ 448796 w 607639"/>
              <a:gd name="connsiteY15" fmla="*/ 540320 h 606723"/>
              <a:gd name="connsiteX16" fmla="*/ 462627 w 607639"/>
              <a:gd name="connsiteY16" fmla="*/ 554116 h 606723"/>
              <a:gd name="connsiteX17" fmla="*/ 448796 w 607639"/>
              <a:gd name="connsiteY17" fmla="*/ 567912 h 606723"/>
              <a:gd name="connsiteX18" fmla="*/ 434965 w 607639"/>
              <a:gd name="connsiteY18" fmla="*/ 554116 h 606723"/>
              <a:gd name="connsiteX19" fmla="*/ 448796 w 607639"/>
              <a:gd name="connsiteY19" fmla="*/ 540320 h 606723"/>
              <a:gd name="connsiteX20" fmla="*/ 158879 w 607639"/>
              <a:gd name="connsiteY20" fmla="*/ 540320 h 606723"/>
              <a:gd name="connsiteX21" fmla="*/ 172675 w 607639"/>
              <a:gd name="connsiteY21" fmla="*/ 554116 h 606723"/>
              <a:gd name="connsiteX22" fmla="*/ 158879 w 607639"/>
              <a:gd name="connsiteY22" fmla="*/ 567912 h 606723"/>
              <a:gd name="connsiteX23" fmla="*/ 145083 w 607639"/>
              <a:gd name="connsiteY23" fmla="*/ 554116 h 606723"/>
              <a:gd name="connsiteX24" fmla="*/ 158879 w 607639"/>
              <a:gd name="connsiteY24" fmla="*/ 540320 h 606723"/>
              <a:gd name="connsiteX25" fmla="*/ 508813 w 607639"/>
              <a:gd name="connsiteY25" fmla="*/ 494311 h 606723"/>
              <a:gd name="connsiteX26" fmla="*/ 522609 w 607639"/>
              <a:gd name="connsiteY26" fmla="*/ 508072 h 606723"/>
              <a:gd name="connsiteX27" fmla="*/ 508813 w 607639"/>
              <a:gd name="connsiteY27" fmla="*/ 521833 h 606723"/>
              <a:gd name="connsiteX28" fmla="*/ 495017 w 607639"/>
              <a:gd name="connsiteY28" fmla="*/ 508072 h 606723"/>
              <a:gd name="connsiteX29" fmla="*/ 508813 w 607639"/>
              <a:gd name="connsiteY29" fmla="*/ 494311 h 606723"/>
              <a:gd name="connsiteX30" fmla="*/ 98756 w 607639"/>
              <a:gd name="connsiteY30" fmla="*/ 494311 h 606723"/>
              <a:gd name="connsiteX31" fmla="*/ 112622 w 607639"/>
              <a:gd name="connsiteY31" fmla="*/ 508072 h 606723"/>
              <a:gd name="connsiteX32" fmla="*/ 98756 w 607639"/>
              <a:gd name="connsiteY32" fmla="*/ 521833 h 606723"/>
              <a:gd name="connsiteX33" fmla="*/ 84890 w 607639"/>
              <a:gd name="connsiteY33" fmla="*/ 508072 h 606723"/>
              <a:gd name="connsiteX34" fmla="*/ 98756 w 607639"/>
              <a:gd name="connsiteY34" fmla="*/ 494311 h 606723"/>
              <a:gd name="connsiteX35" fmla="*/ 554997 w 607639"/>
              <a:gd name="connsiteY35" fmla="*/ 434331 h 606723"/>
              <a:gd name="connsiteX36" fmla="*/ 568828 w 607639"/>
              <a:gd name="connsiteY36" fmla="*/ 448092 h 606723"/>
              <a:gd name="connsiteX37" fmla="*/ 554997 w 607639"/>
              <a:gd name="connsiteY37" fmla="*/ 461853 h 606723"/>
              <a:gd name="connsiteX38" fmla="*/ 541166 w 607639"/>
              <a:gd name="connsiteY38" fmla="*/ 448092 h 606723"/>
              <a:gd name="connsiteX39" fmla="*/ 554997 w 607639"/>
              <a:gd name="connsiteY39" fmla="*/ 434331 h 606723"/>
              <a:gd name="connsiteX40" fmla="*/ 52642 w 607639"/>
              <a:gd name="connsiteY40" fmla="*/ 434331 h 606723"/>
              <a:gd name="connsiteX41" fmla="*/ 66473 w 607639"/>
              <a:gd name="connsiteY41" fmla="*/ 448092 h 606723"/>
              <a:gd name="connsiteX42" fmla="*/ 52642 w 607639"/>
              <a:gd name="connsiteY42" fmla="*/ 461853 h 606723"/>
              <a:gd name="connsiteX43" fmla="*/ 38811 w 607639"/>
              <a:gd name="connsiteY43" fmla="*/ 448092 h 606723"/>
              <a:gd name="connsiteX44" fmla="*/ 52642 w 607639"/>
              <a:gd name="connsiteY44" fmla="*/ 434331 h 606723"/>
              <a:gd name="connsiteX45" fmla="*/ 230784 w 607639"/>
              <a:gd name="connsiteY45" fmla="*/ 413730 h 606723"/>
              <a:gd name="connsiteX46" fmla="*/ 289978 w 607639"/>
              <a:gd name="connsiteY46" fmla="*/ 493803 h 606723"/>
              <a:gd name="connsiteX47" fmla="*/ 289978 w 607639"/>
              <a:gd name="connsiteY47" fmla="*/ 413730 h 606723"/>
              <a:gd name="connsiteX48" fmla="*/ 145331 w 607639"/>
              <a:gd name="connsiteY48" fmla="*/ 413730 h 606723"/>
              <a:gd name="connsiteX49" fmla="*/ 235413 w 607639"/>
              <a:gd name="connsiteY49" fmla="*/ 483761 h 606723"/>
              <a:gd name="connsiteX50" fmla="*/ 201766 w 607639"/>
              <a:gd name="connsiteY50" fmla="*/ 413730 h 606723"/>
              <a:gd name="connsiteX51" fmla="*/ 583894 w 607639"/>
              <a:gd name="connsiteY51" fmla="*/ 364612 h 606723"/>
              <a:gd name="connsiteX52" fmla="*/ 597690 w 607639"/>
              <a:gd name="connsiteY52" fmla="*/ 378408 h 606723"/>
              <a:gd name="connsiteX53" fmla="*/ 583894 w 607639"/>
              <a:gd name="connsiteY53" fmla="*/ 392204 h 606723"/>
              <a:gd name="connsiteX54" fmla="*/ 570098 w 607639"/>
              <a:gd name="connsiteY54" fmla="*/ 378408 h 606723"/>
              <a:gd name="connsiteX55" fmla="*/ 583894 w 607639"/>
              <a:gd name="connsiteY55" fmla="*/ 364612 h 606723"/>
              <a:gd name="connsiteX56" fmla="*/ 23710 w 607639"/>
              <a:gd name="connsiteY56" fmla="*/ 364471 h 606723"/>
              <a:gd name="connsiteX57" fmla="*/ 37541 w 607639"/>
              <a:gd name="connsiteY57" fmla="*/ 378302 h 606723"/>
              <a:gd name="connsiteX58" fmla="*/ 23710 w 607639"/>
              <a:gd name="connsiteY58" fmla="*/ 392133 h 606723"/>
              <a:gd name="connsiteX59" fmla="*/ 9879 w 607639"/>
              <a:gd name="connsiteY59" fmla="*/ 378302 h 606723"/>
              <a:gd name="connsiteX60" fmla="*/ 23710 w 607639"/>
              <a:gd name="connsiteY60" fmla="*/ 364471 h 606723"/>
              <a:gd name="connsiteX61" fmla="*/ 593808 w 607639"/>
              <a:gd name="connsiteY61" fmla="*/ 289530 h 606723"/>
              <a:gd name="connsiteX62" fmla="*/ 607639 w 607639"/>
              <a:gd name="connsiteY62" fmla="*/ 303326 h 606723"/>
              <a:gd name="connsiteX63" fmla="*/ 593808 w 607639"/>
              <a:gd name="connsiteY63" fmla="*/ 317122 h 606723"/>
              <a:gd name="connsiteX64" fmla="*/ 579977 w 607639"/>
              <a:gd name="connsiteY64" fmla="*/ 303326 h 606723"/>
              <a:gd name="connsiteX65" fmla="*/ 593808 w 607639"/>
              <a:gd name="connsiteY65" fmla="*/ 289530 h 606723"/>
              <a:gd name="connsiteX66" fmla="*/ 13796 w 607639"/>
              <a:gd name="connsiteY66" fmla="*/ 289530 h 606723"/>
              <a:gd name="connsiteX67" fmla="*/ 27592 w 607639"/>
              <a:gd name="connsiteY67" fmla="*/ 303326 h 606723"/>
              <a:gd name="connsiteX68" fmla="*/ 13796 w 607639"/>
              <a:gd name="connsiteY68" fmla="*/ 317122 h 606723"/>
              <a:gd name="connsiteX69" fmla="*/ 0 w 607639"/>
              <a:gd name="connsiteY69" fmla="*/ 303326 h 606723"/>
              <a:gd name="connsiteX70" fmla="*/ 13796 w 607639"/>
              <a:gd name="connsiteY70" fmla="*/ 289530 h 606723"/>
              <a:gd name="connsiteX71" fmla="*/ 317572 w 607639"/>
              <a:gd name="connsiteY71" fmla="*/ 220613 h 606723"/>
              <a:gd name="connsiteX72" fmla="*/ 317572 w 607639"/>
              <a:gd name="connsiteY72" fmla="*/ 386091 h 606723"/>
              <a:gd name="connsiteX73" fmla="*/ 384332 w 607639"/>
              <a:gd name="connsiteY73" fmla="*/ 386091 h 606723"/>
              <a:gd name="connsiteX74" fmla="*/ 393056 w 607639"/>
              <a:gd name="connsiteY74" fmla="*/ 317127 h 606723"/>
              <a:gd name="connsiteX75" fmla="*/ 359052 w 607639"/>
              <a:gd name="connsiteY75" fmla="*/ 317127 h 606723"/>
              <a:gd name="connsiteX76" fmla="*/ 345255 w 607639"/>
              <a:gd name="connsiteY76" fmla="*/ 303352 h 606723"/>
              <a:gd name="connsiteX77" fmla="*/ 359052 w 607639"/>
              <a:gd name="connsiteY77" fmla="*/ 289577 h 606723"/>
              <a:gd name="connsiteX78" fmla="*/ 393234 w 607639"/>
              <a:gd name="connsiteY78" fmla="*/ 289577 h 606723"/>
              <a:gd name="connsiteX79" fmla="*/ 384510 w 607639"/>
              <a:gd name="connsiteY79" fmla="*/ 220613 h 606723"/>
              <a:gd name="connsiteX80" fmla="*/ 223129 w 607639"/>
              <a:gd name="connsiteY80" fmla="*/ 220613 h 606723"/>
              <a:gd name="connsiteX81" fmla="*/ 214405 w 607639"/>
              <a:gd name="connsiteY81" fmla="*/ 289577 h 606723"/>
              <a:gd name="connsiteX82" fmla="*/ 289978 w 607639"/>
              <a:gd name="connsiteY82" fmla="*/ 289577 h 606723"/>
              <a:gd name="connsiteX83" fmla="*/ 289978 w 607639"/>
              <a:gd name="connsiteY83" fmla="*/ 220613 h 606723"/>
              <a:gd name="connsiteX84" fmla="*/ 129398 w 607639"/>
              <a:gd name="connsiteY84" fmla="*/ 220613 h 606723"/>
              <a:gd name="connsiteX85" fmla="*/ 110438 w 607639"/>
              <a:gd name="connsiteY85" fmla="*/ 303352 h 606723"/>
              <a:gd name="connsiteX86" fmla="*/ 129398 w 607639"/>
              <a:gd name="connsiteY86" fmla="*/ 386091 h 606723"/>
              <a:gd name="connsiteX87" fmla="*/ 289978 w 607639"/>
              <a:gd name="connsiteY87" fmla="*/ 386091 h 606723"/>
              <a:gd name="connsiteX88" fmla="*/ 289978 w 607639"/>
              <a:gd name="connsiteY88" fmla="*/ 317216 h 606723"/>
              <a:gd name="connsiteX89" fmla="*/ 214405 w 607639"/>
              <a:gd name="connsiteY89" fmla="*/ 317216 h 606723"/>
              <a:gd name="connsiteX90" fmla="*/ 216008 w 607639"/>
              <a:gd name="connsiteY90" fmla="*/ 343344 h 606723"/>
              <a:gd name="connsiteX91" fmla="*/ 203724 w 607639"/>
              <a:gd name="connsiteY91" fmla="*/ 358452 h 606723"/>
              <a:gd name="connsiteX92" fmla="*/ 188592 w 607639"/>
              <a:gd name="connsiteY92" fmla="*/ 346188 h 606723"/>
              <a:gd name="connsiteX93" fmla="*/ 186722 w 607639"/>
              <a:gd name="connsiteY93" fmla="*/ 317127 h 606723"/>
              <a:gd name="connsiteX94" fmla="*/ 151918 w 607639"/>
              <a:gd name="connsiteY94" fmla="*/ 317127 h 606723"/>
              <a:gd name="connsiteX95" fmla="*/ 138121 w 607639"/>
              <a:gd name="connsiteY95" fmla="*/ 303352 h 606723"/>
              <a:gd name="connsiteX96" fmla="*/ 151918 w 607639"/>
              <a:gd name="connsiteY96" fmla="*/ 289577 h 606723"/>
              <a:gd name="connsiteX97" fmla="*/ 186811 w 607639"/>
              <a:gd name="connsiteY97" fmla="*/ 289577 h 606723"/>
              <a:gd name="connsiteX98" fmla="*/ 194733 w 607639"/>
              <a:gd name="connsiteY98" fmla="*/ 220613 h 606723"/>
              <a:gd name="connsiteX99" fmla="*/ 583894 w 607639"/>
              <a:gd name="connsiteY99" fmla="*/ 214660 h 606723"/>
              <a:gd name="connsiteX100" fmla="*/ 597690 w 607639"/>
              <a:gd name="connsiteY100" fmla="*/ 228456 h 606723"/>
              <a:gd name="connsiteX101" fmla="*/ 583894 w 607639"/>
              <a:gd name="connsiteY101" fmla="*/ 242252 h 606723"/>
              <a:gd name="connsiteX102" fmla="*/ 570098 w 607639"/>
              <a:gd name="connsiteY102" fmla="*/ 228456 h 606723"/>
              <a:gd name="connsiteX103" fmla="*/ 583894 w 607639"/>
              <a:gd name="connsiteY103" fmla="*/ 214660 h 606723"/>
              <a:gd name="connsiteX104" fmla="*/ 23675 w 607639"/>
              <a:gd name="connsiteY104" fmla="*/ 214660 h 606723"/>
              <a:gd name="connsiteX105" fmla="*/ 37471 w 607639"/>
              <a:gd name="connsiteY105" fmla="*/ 228421 h 606723"/>
              <a:gd name="connsiteX106" fmla="*/ 23675 w 607639"/>
              <a:gd name="connsiteY106" fmla="*/ 242182 h 606723"/>
              <a:gd name="connsiteX107" fmla="*/ 9879 w 607639"/>
              <a:gd name="connsiteY107" fmla="*/ 228421 h 606723"/>
              <a:gd name="connsiteX108" fmla="*/ 23675 w 607639"/>
              <a:gd name="connsiteY108" fmla="*/ 214660 h 606723"/>
              <a:gd name="connsiteX109" fmla="*/ 554962 w 607639"/>
              <a:gd name="connsiteY109" fmla="*/ 144800 h 606723"/>
              <a:gd name="connsiteX110" fmla="*/ 568758 w 607639"/>
              <a:gd name="connsiteY110" fmla="*/ 158561 h 606723"/>
              <a:gd name="connsiteX111" fmla="*/ 554962 w 607639"/>
              <a:gd name="connsiteY111" fmla="*/ 172322 h 606723"/>
              <a:gd name="connsiteX112" fmla="*/ 541166 w 607639"/>
              <a:gd name="connsiteY112" fmla="*/ 158561 h 606723"/>
              <a:gd name="connsiteX113" fmla="*/ 554962 w 607639"/>
              <a:gd name="connsiteY113" fmla="*/ 144800 h 606723"/>
              <a:gd name="connsiteX114" fmla="*/ 52678 w 607639"/>
              <a:gd name="connsiteY114" fmla="*/ 144800 h 606723"/>
              <a:gd name="connsiteX115" fmla="*/ 66474 w 607639"/>
              <a:gd name="connsiteY115" fmla="*/ 158561 h 606723"/>
              <a:gd name="connsiteX116" fmla="*/ 52678 w 607639"/>
              <a:gd name="connsiteY116" fmla="*/ 172322 h 606723"/>
              <a:gd name="connsiteX117" fmla="*/ 38882 w 607639"/>
              <a:gd name="connsiteY117" fmla="*/ 158561 h 606723"/>
              <a:gd name="connsiteX118" fmla="*/ 52678 w 607639"/>
              <a:gd name="connsiteY118" fmla="*/ 144800 h 606723"/>
              <a:gd name="connsiteX119" fmla="*/ 235502 w 607639"/>
              <a:gd name="connsiteY119" fmla="*/ 123032 h 606723"/>
              <a:gd name="connsiteX120" fmla="*/ 145331 w 607639"/>
              <a:gd name="connsiteY120" fmla="*/ 193063 h 606723"/>
              <a:gd name="connsiteX121" fmla="*/ 201766 w 607639"/>
              <a:gd name="connsiteY121" fmla="*/ 193063 h 606723"/>
              <a:gd name="connsiteX122" fmla="*/ 235502 w 607639"/>
              <a:gd name="connsiteY122" fmla="*/ 123032 h 606723"/>
              <a:gd name="connsiteX123" fmla="*/ 371959 w 607639"/>
              <a:gd name="connsiteY123" fmla="*/ 122854 h 606723"/>
              <a:gd name="connsiteX124" fmla="*/ 405873 w 607639"/>
              <a:gd name="connsiteY124" fmla="*/ 193063 h 606723"/>
              <a:gd name="connsiteX125" fmla="*/ 428127 w 607639"/>
              <a:gd name="connsiteY125" fmla="*/ 193063 h 606723"/>
              <a:gd name="connsiteX126" fmla="*/ 441924 w 607639"/>
              <a:gd name="connsiteY126" fmla="*/ 206838 h 606723"/>
              <a:gd name="connsiteX127" fmla="*/ 428127 w 607639"/>
              <a:gd name="connsiteY127" fmla="*/ 220613 h 606723"/>
              <a:gd name="connsiteX128" fmla="*/ 412906 w 607639"/>
              <a:gd name="connsiteY128" fmla="*/ 220613 h 606723"/>
              <a:gd name="connsiteX129" fmla="*/ 420828 w 607639"/>
              <a:gd name="connsiteY129" fmla="*/ 289577 h 606723"/>
              <a:gd name="connsiteX130" fmla="*/ 496667 w 607639"/>
              <a:gd name="connsiteY130" fmla="*/ 289577 h 606723"/>
              <a:gd name="connsiteX131" fmla="*/ 440500 w 607639"/>
              <a:gd name="connsiteY131" fmla="*/ 166845 h 606723"/>
              <a:gd name="connsiteX132" fmla="*/ 371959 w 607639"/>
              <a:gd name="connsiteY132" fmla="*/ 122854 h 606723"/>
              <a:gd name="connsiteX133" fmla="*/ 303775 w 607639"/>
              <a:gd name="connsiteY133" fmla="*/ 110323 h 606723"/>
              <a:gd name="connsiteX134" fmla="*/ 230784 w 607639"/>
              <a:gd name="connsiteY134" fmla="*/ 193063 h 606723"/>
              <a:gd name="connsiteX135" fmla="*/ 289978 w 607639"/>
              <a:gd name="connsiteY135" fmla="*/ 193063 h 606723"/>
              <a:gd name="connsiteX136" fmla="*/ 289978 w 607639"/>
              <a:gd name="connsiteY136" fmla="*/ 151737 h 606723"/>
              <a:gd name="connsiteX137" fmla="*/ 303775 w 607639"/>
              <a:gd name="connsiteY137" fmla="*/ 137962 h 606723"/>
              <a:gd name="connsiteX138" fmla="*/ 317572 w 607639"/>
              <a:gd name="connsiteY138" fmla="*/ 151737 h 606723"/>
              <a:gd name="connsiteX139" fmla="*/ 317572 w 607639"/>
              <a:gd name="connsiteY139" fmla="*/ 193063 h 606723"/>
              <a:gd name="connsiteX140" fmla="*/ 376855 w 607639"/>
              <a:gd name="connsiteY140" fmla="*/ 193063 h 606723"/>
              <a:gd name="connsiteX141" fmla="*/ 303775 w 607639"/>
              <a:gd name="connsiteY141" fmla="*/ 110323 h 606723"/>
              <a:gd name="connsiteX142" fmla="*/ 508813 w 607639"/>
              <a:gd name="connsiteY142" fmla="*/ 84820 h 606723"/>
              <a:gd name="connsiteX143" fmla="*/ 522609 w 607639"/>
              <a:gd name="connsiteY143" fmla="*/ 98616 h 606723"/>
              <a:gd name="connsiteX144" fmla="*/ 508813 w 607639"/>
              <a:gd name="connsiteY144" fmla="*/ 112412 h 606723"/>
              <a:gd name="connsiteX145" fmla="*/ 495017 w 607639"/>
              <a:gd name="connsiteY145" fmla="*/ 98616 h 606723"/>
              <a:gd name="connsiteX146" fmla="*/ 508813 w 607639"/>
              <a:gd name="connsiteY146" fmla="*/ 84820 h 606723"/>
              <a:gd name="connsiteX147" fmla="*/ 98756 w 607639"/>
              <a:gd name="connsiteY147" fmla="*/ 84820 h 606723"/>
              <a:gd name="connsiteX148" fmla="*/ 112622 w 607639"/>
              <a:gd name="connsiteY148" fmla="*/ 98616 h 606723"/>
              <a:gd name="connsiteX149" fmla="*/ 98756 w 607639"/>
              <a:gd name="connsiteY149" fmla="*/ 112412 h 606723"/>
              <a:gd name="connsiteX150" fmla="*/ 84890 w 607639"/>
              <a:gd name="connsiteY150" fmla="*/ 98616 h 606723"/>
              <a:gd name="connsiteX151" fmla="*/ 98756 w 607639"/>
              <a:gd name="connsiteY151" fmla="*/ 84820 h 606723"/>
              <a:gd name="connsiteX152" fmla="*/ 303775 w 607639"/>
              <a:gd name="connsiteY152" fmla="*/ 82773 h 606723"/>
              <a:gd name="connsiteX153" fmla="*/ 524795 w 607639"/>
              <a:gd name="connsiteY153" fmla="*/ 303352 h 606723"/>
              <a:gd name="connsiteX154" fmla="*/ 510998 w 607639"/>
              <a:gd name="connsiteY154" fmla="*/ 317127 h 606723"/>
              <a:gd name="connsiteX155" fmla="*/ 510998 w 607639"/>
              <a:gd name="connsiteY155" fmla="*/ 317216 h 606723"/>
              <a:gd name="connsiteX156" fmla="*/ 420650 w 607639"/>
              <a:gd name="connsiteY156" fmla="*/ 317216 h 606723"/>
              <a:gd name="connsiteX157" fmla="*/ 412549 w 607639"/>
              <a:gd name="connsiteY157" fmla="*/ 386091 h 606723"/>
              <a:gd name="connsiteX158" fmla="*/ 428127 w 607639"/>
              <a:gd name="connsiteY158" fmla="*/ 386091 h 606723"/>
              <a:gd name="connsiteX159" fmla="*/ 441924 w 607639"/>
              <a:gd name="connsiteY159" fmla="*/ 399866 h 606723"/>
              <a:gd name="connsiteX160" fmla="*/ 428127 w 607639"/>
              <a:gd name="connsiteY160" fmla="*/ 413730 h 606723"/>
              <a:gd name="connsiteX161" fmla="*/ 405517 w 607639"/>
              <a:gd name="connsiteY161" fmla="*/ 413730 h 606723"/>
              <a:gd name="connsiteX162" fmla="*/ 399554 w 607639"/>
              <a:gd name="connsiteY162" fmla="*/ 432304 h 606723"/>
              <a:gd name="connsiteX163" fmla="*/ 386647 w 607639"/>
              <a:gd name="connsiteY163" fmla="*/ 441280 h 606723"/>
              <a:gd name="connsiteX164" fmla="*/ 381840 w 607639"/>
              <a:gd name="connsiteY164" fmla="*/ 440391 h 606723"/>
              <a:gd name="connsiteX165" fmla="*/ 373740 w 607639"/>
              <a:gd name="connsiteY165" fmla="*/ 422617 h 606723"/>
              <a:gd name="connsiteX166" fmla="*/ 376588 w 607639"/>
              <a:gd name="connsiteY166" fmla="*/ 413730 h 606723"/>
              <a:gd name="connsiteX167" fmla="*/ 317572 w 607639"/>
              <a:gd name="connsiteY167" fmla="*/ 413730 h 606723"/>
              <a:gd name="connsiteX168" fmla="*/ 317572 w 607639"/>
              <a:gd name="connsiteY168" fmla="*/ 495847 h 606723"/>
              <a:gd name="connsiteX169" fmla="*/ 490169 w 607639"/>
              <a:gd name="connsiteY169" fmla="*/ 354897 h 606723"/>
              <a:gd name="connsiteX170" fmla="*/ 507171 w 607639"/>
              <a:gd name="connsiteY170" fmla="*/ 345299 h 606723"/>
              <a:gd name="connsiteX171" fmla="*/ 516784 w 607639"/>
              <a:gd name="connsiteY171" fmla="*/ 362185 h 606723"/>
              <a:gd name="connsiteX172" fmla="*/ 303775 w 607639"/>
              <a:gd name="connsiteY172" fmla="*/ 524019 h 606723"/>
              <a:gd name="connsiteX173" fmla="*/ 82844 w 607639"/>
              <a:gd name="connsiteY173" fmla="*/ 303352 h 606723"/>
              <a:gd name="connsiteX174" fmla="*/ 303775 w 607639"/>
              <a:gd name="connsiteY174" fmla="*/ 82773 h 606723"/>
              <a:gd name="connsiteX175" fmla="*/ 448761 w 607639"/>
              <a:gd name="connsiteY175" fmla="*/ 38740 h 606723"/>
              <a:gd name="connsiteX176" fmla="*/ 462557 w 607639"/>
              <a:gd name="connsiteY176" fmla="*/ 52571 h 606723"/>
              <a:gd name="connsiteX177" fmla="*/ 448761 w 607639"/>
              <a:gd name="connsiteY177" fmla="*/ 66402 h 606723"/>
              <a:gd name="connsiteX178" fmla="*/ 434965 w 607639"/>
              <a:gd name="connsiteY178" fmla="*/ 52571 h 606723"/>
              <a:gd name="connsiteX179" fmla="*/ 448761 w 607639"/>
              <a:gd name="connsiteY179" fmla="*/ 38740 h 606723"/>
              <a:gd name="connsiteX180" fmla="*/ 158808 w 607639"/>
              <a:gd name="connsiteY180" fmla="*/ 38740 h 606723"/>
              <a:gd name="connsiteX181" fmla="*/ 172604 w 607639"/>
              <a:gd name="connsiteY181" fmla="*/ 52571 h 606723"/>
              <a:gd name="connsiteX182" fmla="*/ 158808 w 607639"/>
              <a:gd name="connsiteY182" fmla="*/ 66402 h 606723"/>
              <a:gd name="connsiteX183" fmla="*/ 145012 w 607639"/>
              <a:gd name="connsiteY183" fmla="*/ 52571 h 606723"/>
              <a:gd name="connsiteX184" fmla="*/ 158808 w 607639"/>
              <a:gd name="connsiteY184" fmla="*/ 38740 h 606723"/>
              <a:gd name="connsiteX185" fmla="*/ 378866 w 607639"/>
              <a:gd name="connsiteY185" fmla="*/ 9879 h 606723"/>
              <a:gd name="connsiteX186" fmla="*/ 392697 w 607639"/>
              <a:gd name="connsiteY186" fmla="*/ 23640 h 606723"/>
              <a:gd name="connsiteX187" fmla="*/ 378866 w 607639"/>
              <a:gd name="connsiteY187" fmla="*/ 37401 h 606723"/>
              <a:gd name="connsiteX188" fmla="*/ 365035 w 607639"/>
              <a:gd name="connsiteY188" fmla="*/ 23640 h 606723"/>
              <a:gd name="connsiteX189" fmla="*/ 378866 w 607639"/>
              <a:gd name="connsiteY189" fmla="*/ 9879 h 606723"/>
              <a:gd name="connsiteX190" fmla="*/ 228738 w 607639"/>
              <a:gd name="connsiteY190" fmla="*/ 9879 h 606723"/>
              <a:gd name="connsiteX191" fmla="*/ 242534 w 607639"/>
              <a:gd name="connsiteY191" fmla="*/ 23640 h 606723"/>
              <a:gd name="connsiteX192" fmla="*/ 228738 w 607639"/>
              <a:gd name="connsiteY192" fmla="*/ 37401 h 606723"/>
              <a:gd name="connsiteX193" fmla="*/ 214942 w 607639"/>
              <a:gd name="connsiteY193" fmla="*/ 23640 h 606723"/>
              <a:gd name="connsiteX194" fmla="*/ 228738 w 607639"/>
              <a:gd name="connsiteY194" fmla="*/ 9879 h 606723"/>
              <a:gd name="connsiteX195" fmla="*/ 303749 w 607639"/>
              <a:gd name="connsiteY195" fmla="*/ 0 h 606723"/>
              <a:gd name="connsiteX196" fmla="*/ 317545 w 607639"/>
              <a:gd name="connsiteY196" fmla="*/ 13761 h 606723"/>
              <a:gd name="connsiteX197" fmla="*/ 303749 w 607639"/>
              <a:gd name="connsiteY197" fmla="*/ 27522 h 606723"/>
              <a:gd name="connsiteX198" fmla="*/ 289953 w 607639"/>
              <a:gd name="connsiteY198" fmla="*/ 13761 h 606723"/>
              <a:gd name="connsiteX199" fmla="*/ 303749 w 607639"/>
              <a:gd name="connsiteY199" fmla="*/ 0 h 606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607639" h="606723">
                <a:moveTo>
                  <a:pt x="303749" y="579131"/>
                </a:moveTo>
                <a:cubicBezTo>
                  <a:pt x="311368" y="579131"/>
                  <a:pt x="317545" y="585308"/>
                  <a:pt x="317545" y="592927"/>
                </a:cubicBezTo>
                <a:cubicBezTo>
                  <a:pt x="317545" y="600546"/>
                  <a:pt x="311368" y="606723"/>
                  <a:pt x="303749" y="606723"/>
                </a:cubicBezTo>
                <a:cubicBezTo>
                  <a:pt x="296130" y="606723"/>
                  <a:pt x="289953" y="600546"/>
                  <a:pt x="289953" y="592927"/>
                </a:cubicBezTo>
                <a:cubicBezTo>
                  <a:pt x="289953" y="585308"/>
                  <a:pt x="296130" y="579131"/>
                  <a:pt x="303749" y="579131"/>
                </a:cubicBezTo>
                <a:close/>
                <a:moveTo>
                  <a:pt x="378831" y="569252"/>
                </a:moveTo>
                <a:cubicBezTo>
                  <a:pt x="386450" y="569252"/>
                  <a:pt x="392627" y="575413"/>
                  <a:pt x="392627" y="583013"/>
                </a:cubicBezTo>
                <a:cubicBezTo>
                  <a:pt x="392627" y="590613"/>
                  <a:pt x="386450" y="596774"/>
                  <a:pt x="378831" y="596774"/>
                </a:cubicBezTo>
                <a:cubicBezTo>
                  <a:pt x="371212" y="596774"/>
                  <a:pt x="365035" y="590613"/>
                  <a:pt x="365035" y="583013"/>
                </a:cubicBezTo>
                <a:cubicBezTo>
                  <a:pt x="365035" y="575413"/>
                  <a:pt x="371212" y="569252"/>
                  <a:pt x="378831" y="569252"/>
                </a:cubicBezTo>
                <a:close/>
                <a:moveTo>
                  <a:pt x="228668" y="569252"/>
                </a:moveTo>
                <a:cubicBezTo>
                  <a:pt x="236287" y="569252"/>
                  <a:pt x="242464" y="575413"/>
                  <a:pt x="242464" y="583013"/>
                </a:cubicBezTo>
                <a:cubicBezTo>
                  <a:pt x="242464" y="590613"/>
                  <a:pt x="236287" y="596774"/>
                  <a:pt x="228668" y="596774"/>
                </a:cubicBezTo>
                <a:cubicBezTo>
                  <a:pt x="221049" y="596774"/>
                  <a:pt x="214872" y="590613"/>
                  <a:pt x="214872" y="583013"/>
                </a:cubicBezTo>
                <a:cubicBezTo>
                  <a:pt x="214872" y="575413"/>
                  <a:pt x="221049" y="569252"/>
                  <a:pt x="228668" y="569252"/>
                </a:cubicBezTo>
                <a:close/>
                <a:moveTo>
                  <a:pt x="448796" y="540320"/>
                </a:moveTo>
                <a:cubicBezTo>
                  <a:pt x="456435" y="540320"/>
                  <a:pt x="462627" y="546497"/>
                  <a:pt x="462627" y="554116"/>
                </a:cubicBezTo>
                <a:cubicBezTo>
                  <a:pt x="462627" y="561735"/>
                  <a:pt x="456435" y="567912"/>
                  <a:pt x="448796" y="567912"/>
                </a:cubicBezTo>
                <a:cubicBezTo>
                  <a:pt x="441157" y="567912"/>
                  <a:pt x="434965" y="561735"/>
                  <a:pt x="434965" y="554116"/>
                </a:cubicBezTo>
                <a:cubicBezTo>
                  <a:pt x="434965" y="546497"/>
                  <a:pt x="441157" y="540320"/>
                  <a:pt x="448796" y="540320"/>
                </a:cubicBezTo>
                <a:close/>
                <a:moveTo>
                  <a:pt x="158879" y="540320"/>
                </a:moveTo>
                <a:cubicBezTo>
                  <a:pt x="166498" y="540320"/>
                  <a:pt x="172675" y="546497"/>
                  <a:pt x="172675" y="554116"/>
                </a:cubicBezTo>
                <a:cubicBezTo>
                  <a:pt x="172675" y="561735"/>
                  <a:pt x="166498" y="567912"/>
                  <a:pt x="158879" y="567912"/>
                </a:cubicBezTo>
                <a:cubicBezTo>
                  <a:pt x="151260" y="567912"/>
                  <a:pt x="145083" y="561735"/>
                  <a:pt x="145083" y="554116"/>
                </a:cubicBezTo>
                <a:cubicBezTo>
                  <a:pt x="145083" y="546497"/>
                  <a:pt x="151260" y="540320"/>
                  <a:pt x="158879" y="540320"/>
                </a:cubicBezTo>
                <a:close/>
                <a:moveTo>
                  <a:pt x="508813" y="494311"/>
                </a:moveTo>
                <a:cubicBezTo>
                  <a:pt x="516432" y="494311"/>
                  <a:pt x="522609" y="500472"/>
                  <a:pt x="522609" y="508072"/>
                </a:cubicBezTo>
                <a:cubicBezTo>
                  <a:pt x="522609" y="515672"/>
                  <a:pt x="516432" y="521833"/>
                  <a:pt x="508813" y="521833"/>
                </a:cubicBezTo>
                <a:cubicBezTo>
                  <a:pt x="501194" y="521833"/>
                  <a:pt x="495017" y="515672"/>
                  <a:pt x="495017" y="508072"/>
                </a:cubicBezTo>
                <a:cubicBezTo>
                  <a:pt x="495017" y="500472"/>
                  <a:pt x="501194" y="494311"/>
                  <a:pt x="508813" y="494311"/>
                </a:cubicBezTo>
                <a:close/>
                <a:moveTo>
                  <a:pt x="98756" y="494311"/>
                </a:moveTo>
                <a:cubicBezTo>
                  <a:pt x="106414" y="494311"/>
                  <a:pt x="112622" y="500472"/>
                  <a:pt x="112622" y="508072"/>
                </a:cubicBezTo>
                <a:cubicBezTo>
                  <a:pt x="112622" y="515672"/>
                  <a:pt x="106414" y="521833"/>
                  <a:pt x="98756" y="521833"/>
                </a:cubicBezTo>
                <a:cubicBezTo>
                  <a:pt x="91098" y="521833"/>
                  <a:pt x="84890" y="515672"/>
                  <a:pt x="84890" y="508072"/>
                </a:cubicBezTo>
                <a:cubicBezTo>
                  <a:pt x="84890" y="500472"/>
                  <a:pt x="91098" y="494311"/>
                  <a:pt x="98756" y="494311"/>
                </a:cubicBezTo>
                <a:close/>
                <a:moveTo>
                  <a:pt x="554997" y="434331"/>
                </a:moveTo>
                <a:cubicBezTo>
                  <a:pt x="562636" y="434331"/>
                  <a:pt x="568828" y="440492"/>
                  <a:pt x="568828" y="448092"/>
                </a:cubicBezTo>
                <a:cubicBezTo>
                  <a:pt x="568828" y="455692"/>
                  <a:pt x="562636" y="461853"/>
                  <a:pt x="554997" y="461853"/>
                </a:cubicBezTo>
                <a:cubicBezTo>
                  <a:pt x="547358" y="461853"/>
                  <a:pt x="541166" y="455692"/>
                  <a:pt x="541166" y="448092"/>
                </a:cubicBezTo>
                <a:cubicBezTo>
                  <a:pt x="541166" y="440492"/>
                  <a:pt x="547358" y="434331"/>
                  <a:pt x="554997" y="434331"/>
                </a:cubicBezTo>
                <a:close/>
                <a:moveTo>
                  <a:pt x="52642" y="434331"/>
                </a:moveTo>
                <a:cubicBezTo>
                  <a:pt x="60281" y="434331"/>
                  <a:pt x="66473" y="440492"/>
                  <a:pt x="66473" y="448092"/>
                </a:cubicBezTo>
                <a:cubicBezTo>
                  <a:pt x="66473" y="455692"/>
                  <a:pt x="60281" y="461853"/>
                  <a:pt x="52642" y="461853"/>
                </a:cubicBezTo>
                <a:cubicBezTo>
                  <a:pt x="45003" y="461853"/>
                  <a:pt x="38811" y="455692"/>
                  <a:pt x="38811" y="448092"/>
                </a:cubicBezTo>
                <a:cubicBezTo>
                  <a:pt x="38811" y="440492"/>
                  <a:pt x="45003" y="434331"/>
                  <a:pt x="52642" y="434331"/>
                </a:cubicBezTo>
                <a:close/>
                <a:moveTo>
                  <a:pt x="230784" y="413730"/>
                </a:moveTo>
                <a:cubicBezTo>
                  <a:pt x="244937" y="456122"/>
                  <a:pt x="266656" y="485360"/>
                  <a:pt x="289978" y="493803"/>
                </a:cubicBezTo>
                <a:lnTo>
                  <a:pt x="289978" y="413730"/>
                </a:lnTo>
                <a:close/>
                <a:moveTo>
                  <a:pt x="145331" y="413730"/>
                </a:moveTo>
                <a:cubicBezTo>
                  <a:pt x="167495" y="445279"/>
                  <a:pt x="198828" y="469808"/>
                  <a:pt x="235413" y="483761"/>
                </a:cubicBezTo>
                <a:cubicBezTo>
                  <a:pt x="221794" y="465631"/>
                  <a:pt x="210222" y="441902"/>
                  <a:pt x="201766" y="413730"/>
                </a:cubicBezTo>
                <a:close/>
                <a:moveTo>
                  <a:pt x="583894" y="364612"/>
                </a:moveTo>
                <a:cubicBezTo>
                  <a:pt x="591513" y="364612"/>
                  <a:pt x="597690" y="370789"/>
                  <a:pt x="597690" y="378408"/>
                </a:cubicBezTo>
                <a:cubicBezTo>
                  <a:pt x="597690" y="386027"/>
                  <a:pt x="591513" y="392204"/>
                  <a:pt x="583894" y="392204"/>
                </a:cubicBezTo>
                <a:cubicBezTo>
                  <a:pt x="576275" y="392204"/>
                  <a:pt x="570098" y="386027"/>
                  <a:pt x="570098" y="378408"/>
                </a:cubicBezTo>
                <a:cubicBezTo>
                  <a:pt x="570098" y="370789"/>
                  <a:pt x="576275" y="364612"/>
                  <a:pt x="583894" y="364612"/>
                </a:cubicBezTo>
                <a:close/>
                <a:moveTo>
                  <a:pt x="23710" y="364471"/>
                </a:moveTo>
                <a:cubicBezTo>
                  <a:pt x="31349" y="364471"/>
                  <a:pt x="37541" y="370663"/>
                  <a:pt x="37541" y="378302"/>
                </a:cubicBezTo>
                <a:cubicBezTo>
                  <a:pt x="37541" y="385941"/>
                  <a:pt x="31349" y="392133"/>
                  <a:pt x="23710" y="392133"/>
                </a:cubicBezTo>
                <a:cubicBezTo>
                  <a:pt x="16071" y="392133"/>
                  <a:pt x="9879" y="385941"/>
                  <a:pt x="9879" y="378302"/>
                </a:cubicBezTo>
                <a:cubicBezTo>
                  <a:pt x="9879" y="370663"/>
                  <a:pt x="16071" y="364471"/>
                  <a:pt x="23710" y="364471"/>
                </a:cubicBezTo>
                <a:close/>
                <a:moveTo>
                  <a:pt x="593808" y="289530"/>
                </a:moveTo>
                <a:cubicBezTo>
                  <a:pt x="601447" y="289530"/>
                  <a:pt x="607639" y="295707"/>
                  <a:pt x="607639" y="303326"/>
                </a:cubicBezTo>
                <a:cubicBezTo>
                  <a:pt x="607639" y="310945"/>
                  <a:pt x="601447" y="317122"/>
                  <a:pt x="593808" y="317122"/>
                </a:cubicBezTo>
                <a:cubicBezTo>
                  <a:pt x="586169" y="317122"/>
                  <a:pt x="579977" y="310945"/>
                  <a:pt x="579977" y="303326"/>
                </a:cubicBezTo>
                <a:cubicBezTo>
                  <a:pt x="579977" y="295707"/>
                  <a:pt x="586169" y="289530"/>
                  <a:pt x="593808" y="289530"/>
                </a:cubicBezTo>
                <a:close/>
                <a:moveTo>
                  <a:pt x="13796" y="289530"/>
                </a:moveTo>
                <a:cubicBezTo>
                  <a:pt x="21415" y="289530"/>
                  <a:pt x="27592" y="295707"/>
                  <a:pt x="27592" y="303326"/>
                </a:cubicBezTo>
                <a:cubicBezTo>
                  <a:pt x="27592" y="310945"/>
                  <a:pt x="21415" y="317122"/>
                  <a:pt x="13796" y="317122"/>
                </a:cubicBezTo>
                <a:cubicBezTo>
                  <a:pt x="6177" y="317122"/>
                  <a:pt x="0" y="310945"/>
                  <a:pt x="0" y="303326"/>
                </a:cubicBezTo>
                <a:cubicBezTo>
                  <a:pt x="0" y="295707"/>
                  <a:pt x="6177" y="289530"/>
                  <a:pt x="13796" y="289530"/>
                </a:cubicBezTo>
                <a:close/>
                <a:moveTo>
                  <a:pt x="317572" y="220613"/>
                </a:moveTo>
                <a:lnTo>
                  <a:pt x="317572" y="386091"/>
                </a:lnTo>
                <a:lnTo>
                  <a:pt x="384332" y="386091"/>
                </a:lnTo>
                <a:cubicBezTo>
                  <a:pt x="389317" y="364495"/>
                  <a:pt x="392165" y="341300"/>
                  <a:pt x="393056" y="317127"/>
                </a:cubicBezTo>
                <a:lnTo>
                  <a:pt x="359052" y="317127"/>
                </a:lnTo>
                <a:cubicBezTo>
                  <a:pt x="351397" y="317127"/>
                  <a:pt x="345255" y="310995"/>
                  <a:pt x="345255" y="303352"/>
                </a:cubicBezTo>
                <a:cubicBezTo>
                  <a:pt x="345255" y="295798"/>
                  <a:pt x="351397" y="289577"/>
                  <a:pt x="359052" y="289577"/>
                </a:cubicBezTo>
                <a:lnTo>
                  <a:pt x="393234" y="289577"/>
                </a:lnTo>
                <a:cubicBezTo>
                  <a:pt x="392343" y="265137"/>
                  <a:pt x="389317" y="241942"/>
                  <a:pt x="384510" y="220613"/>
                </a:cubicBezTo>
                <a:close/>
                <a:moveTo>
                  <a:pt x="223129" y="220613"/>
                </a:moveTo>
                <a:cubicBezTo>
                  <a:pt x="218322" y="241942"/>
                  <a:pt x="215207" y="265137"/>
                  <a:pt x="214405" y="289577"/>
                </a:cubicBezTo>
                <a:lnTo>
                  <a:pt x="289978" y="289577"/>
                </a:lnTo>
                <a:lnTo>
                  <a:pt x="289978" y="220613"/>
                </a:lnTo>
                <a:close/>
                <a:moveTo>
                  <a:pt x="129398" y="220613"/>
                </a:moveTo>
                <a:cubicBezTo>
                  <a:pt x="117381" y="245763"/>
                  <a:pt x="110438" y="273758"/>
                  <a:pt x="110438" y="303352"/>
                </a:cubicBezTo>
                <a:cubicBezTo>
                  <a:pt x="110438" y="333035"/>
                  <a:pt x="117381" y="361029"/>
                  <a:pt x="129398" y="386091"/>
                </a:cubicBezTo>
                <a:lnTo>
                  <a:pt x="289978" y="386091"/>
                </a:lnTo>
                <a:lnTo>
                  <a:pt x="289978" y="317216"/>
                </a:lnTo>
                <a:lnTo>
                  <a:pt x="214405" y="317216"/>
                </a:lnTo>
                <a:cubicBezTo>
                  <a:pt x="214672" y="326014"/>
                  <a:pt x="215207" y="334812"/>
                  <a:pt x="216008" y="343344"/>
                </a:cubicBezTo>
                <a:cubicBezTo>
                  <a:pt x="216809" y="350898"/>
                  <a:pt x="211290" y="357741"/>
                  <a:pt x="203724" y="358452"/>
                </a:cubicBezTo>
                <a:cubicBezTo>
                  <a:pt x="196069" y="359074"/>
                  <a:pt x="189304" y="353742"/>
                  <a:pt x="188592" y="346188"/>
                </a:cubicBezTo>
                <a:cubicBezTo>
                  <a:pt x="187612" y="336679"/>
                  <a:pt x="187078" y="326903"/>
                  <a:pt x="186722" y="317127"/>
                </a:cubicBezTo>
                <a:lnTo>
                  <a:pt x="151918" y="317127"/>
                </a:lnTo>
                <a:cubicBezTo>
                  <a:pt x="144263" y="317127"/>
                  <a:pt x="138121" y="310995"/>
                  <a:pt x="138121" y="303352"/>
                </a:cubicBezTo>
                <a:cubicBezTo>
                  <a:pt x="138121" y="295798"/>
                  <a:pt x="144263" y="289577"/>
                  <a:pt x="151918" y="289577"/>
                </a:cubicBezTo>
                <a:lnTo>
                  <a:pt x="186811" y="289577"/>
                </a:lnTo>
                <a:cubicBezTo>
                  <a:pt x="187523" y="265226"/>
                  <a:pt x="190283" y="242119"/>
                  <a:pt x="194733" y="220613"/>
                </a:cubicBezTo>
                <a:close/>
                <a:moveTo>
                  <a:pt x="583894" y="214660"/>
                </a:moveTo>
                <a:cubicBezTo>
                  <a:pt x="591513" y="214660"/>
                  <a:pt x="597690" y="220837"/>
                  <a:pt x="597690" y="228456"/>
                </a:cubicBezTo>
                <a:cubicBezTo>
                  <a:pt x="597690" y="236075"/>
                  <a:pt x="591513" y="242252"/>
                  <a:pt x="583894" y="242252"/>
                </a:cubicBezTo>
                <a:cubicBezTo>
                  <a:pt x="576275" y="242252"/>
                  <a:pt x="570098" y="236075"/>
                  <a:pt x="570098" y="228456"/>
                </a:cubicBezTo>
                <a:cubicBezTo>
                  <a:pt x="570098" y="220837"/>
                  <a:pt x="576275" y="214660"/>
                  <a:pt x="583894" y="214660"/>
                </a:cubicBezTo>
                <a:close/>
                <a:moveTo>
                  <a:pt x="23675" y="214660"/>
                </a:moveTo>
                <a:cubicBezTo>
                  <a:pt x="31294" y="214660"/>
                  <a:pt x="37471" y="220821"/>
                  <a:pt x="37471" y="228421"/>
                </a:cubicBezTo>
                <a:cubicBezTo>
                  <a:pt x="37471" y="236021"/>
                  <a:pt x="31294" y="242182"/>
                  <a:pt x="23675" y="242182"/>
                </a:cubicBezTo>
                <a:cubicBezTo>
                  <a:pt x="16056" y="242182"/>
                  <a:pt x="9879" y="236021"/>
                  <a:pt x="9879" y="228421"/>
                </a:cubicBezTo>
                <a:cubicBezTo>
                  <a:pt x="9879" y="220821"/>
                  <a:pt x="16056" y="214660"/>
                  <a:pt x="23675" y="214660"/>
                </a:cubicBezTo>
                <a:close/>
                <a:moveTo>
                  <a:pt x="554962" y="144800"/>
                </a:moveTo>
                <a:cubicBezTo>
                  <a:pt x="562581" y="144800"/>
                  <a:pt x="568758" y="150961"/>
                  <a:pt x="568758" y="158561"/>
                </a:cubicBezTo>
                <a:cubicBezTo>
                  <a:pt x="568758" y="166161"/>
                  <a:pt x="562581" y="172322"/>
                  <a:pt x="554962" y="172322"/>
                </a:cubicBezTo>
                <a:cubicBezTo>
                  <a:pt x="547343" y="172322"/>
                  <a:pt x="541166" y="166161"/>
                  <a:pt x="541166" y="158561"/>
                </a:cubicBezTo>
                <a:cubicBezTo>
                  <a:pt x="541166" y="150961"/>
                  <a:pt x="547343" y="144800"/>
                  <a:pt x="554962" y="144800"/>
                </a:cubicBezTo>
                <a:close/>
                <a:moveTo>
                  <a:pt x="52678" y="144800"/>
                </a:moveTo>
                <a:cubicBezTo>
                  <a:pt x="60297" y="144800"/>
                  <a:pt x="66474" y="150961"/>
                  <a:pt x="66474" y="158561"/>
                </a:cubicBezTo>
                <a:cubicBezTo>
                  <a:pt x="66474" y="166161"/>
                  <a:pt x="60297" y="172322"/>
                  <a:pt x="52678" y="172322"/>
                </a:cubicBezTo>
                <a:cubicBezTo>
                  <a:pt x="45059" y="172322"/>
                  <a:pt x="38882" y="166161"/>
                  <a:pt x="38882" y="158561"/>
                </a:cubicBezTo>
                <a:cubicBezTo>
                  <a:pt x="38882" y="150961"/>
                  <a:pt x="45059" y="144800"/>
                  <a:pt x="52678" y="144800"/>
                </a:cubicBezTo>
                <a:close/>
                <a:moveTo>
                  <a:pt x="235502" y="123032"/>
                </a:moveTo>
                <a:cubicBezTo>
                  <a:pt x="198828" y="136896"/>
                  <a:pt x="167495" y="161513"/>
                  <a:pt x="145331" y="193063"/>
                </a:cubicBezTo>
                <a:lnTo>
                  <a:pt x="201766" y="193063"/>
                </a:lnTo>
                <a:cubicBezTo>
                  <a:pt x="210133" y="165246"/>
                  <a:pt x="221704" y="141339"/>
                  <a:pt x="235502" y="123032"/>
                </a:cubicBezTo>
                <a:close/>
                <a:moveTo>
                  <a:pt x="371959" y="122854"/>
                </a:moveTo>
                <a:cubicBezTo>
                  <a:pt x="385845" y="141162"/>
                  <a:pt x="397417" y="165157"/>
                  <a:pt x="405873" y="193063"/>
                </a:cubicBezTo>
                <a:lnTo>
                  <a:pt x="428127" y="193063"/>
                </a:lnTo>
                <a:cubicBezTo>
                  <a:pt x="435693" y="193063"/>
                  <a:pt x="441924" y="199195"/>
                  <a:pt x="441924" y="206838"/>
                </a:cubicBezTo>
                <a:cubicBezTo>
                  <a:pt x="441924" y="214481"/>
                  <a:pt x="435693" y="220613"/>
                  <a:pt x="428127" y="220613"/>
                </a:cubicBezTo>
                <a:lnTo>
                  <a:pt x="412906" y="220613"/>
                </a:lnTo>
                <a:cubicBezTo>
                  <a:pt x="417356" y="242119"/>
                  <a:pt x="420027" y="265226"/>
                  <a:pt x="420828" y="289577"/>
                </a:cubicBezTo>
                <a:lnTo>
                  <a:pt x="496667" y="289577"/>
                </a:lnTo>
                <a:cubicBezTo>
                  <a:pt x="493374" y="243186"/>
                  <a:pt x="473791" y="200083"/>
                  <a:pt x="440500" y="166845"/>
                </a:cubicBezTo>
                <a:cubicBezTo>
                  <a:pt x="420739" y="147116"/>
                  <a:pt x="397328" y="132363"/>
                  <a:pt x="371959" y="122854"/>
                </a:cubicBezTo>
                <a:close/>
                <a:moveTo>
                  <a:pt x="303775" y="110323"/>
                </a:moveTo>
                <a:cubicBezTo>
                  <a:pt x="274044" y="110323"/>
                  <a:pt x="247162" y="143472"/>
                  <a:pt x="230784" y="193063"/>
                </a:cubicBezTo>
                <a:lnTo>
                  <a:pt x="289978" y="193063"/>
                </a:lnTo>
                <a:lnTo>
                  <a:pt x="289978" y="151737"/>
                </a:lnTo>
                <a:cubicBezTo>
                  <a:pt x="289978" y="144094"/>
                  <a:pt x="296209" y="137962"/>
                  <a:pt x="303775" y="137962"/>
                </a:cubicBezTo>
                <a:cubicBezTo>
                  <a:pt x="311430" y="137962"/>
                  <a:pt x="317572" y="144094"/>
                  <a:pt x="317572" y="151737"/>
                </a:cubicBezTo>
                <a:lnTo>
                  <a:pt x="317572" y="193063"/>
                </a:lnTo>
                <a:lnTo>
                  <a:pt x="376855" y="193063"/>
                </a:lnTo>
                <a:cubicBezTo>
                  <a:pt x="360387" y="143472"/>
                  <a:pt x="333594" y="110323"/>
                  <a:pt x="303775" y="110323"/>
                </a:cubicBezTo>
                <a:close/>
                <a:moveTo>
                  <a:pt x="508813" y="84820"/>
                </a:moveTo>
                <a:cubicBezTo>
                  <a:pt x="516432" y="84820"/>
                  <a:pt x="522609" y="90997"/>
                  <a:pt x="522609" y="98616"/>
                </a:cubicBezTo>
                <a:cubicBezTo>
                  <a:pt x="522609" y="106235"/>
                  <a:pt x="516432" y="112412"/>
                  <a:pt x="508813" y="112412"/>
                </a:cubicBezTo>
                <a:cubicBezTo>
                  <a:pt x="501194" y="112412"/>
                  <a:pt x="495017" y="106235"/>
                  <a:pt x="495017" y="98616"/>
                </a:cubicBezTo>
                <a:cubicBezTo>
                  <a:pt x="495017" y="90997"/>
                  <a:pt x="501194" y="84820"/>
                  <a:pt x="508813" y="84820"/>
                </a:cubicBezTo>
                <a:close/>
                <a:moveTo>
                  <a:pt x="98756" y="84820"/>
                </a:moveTo>
                <a:cubicBezTo>
                  <a:pt x="106414" y="84820"/>
                  <a:pt x="112622" y="90997"/>
                  <a:pt x="112622" y="98616"/>
                </a:cubicBezTo>
                <a:cubicBezTo>
                  <a:pt x="112622" y="106235"/>
                  <a:pt x="106414" y="112412"/>
                  <a:pt x="98756" y="112412"/>
                </a:cubicBezTo>
                <a:cubicBezTo>
                  <a:pt x="91098" y="112412"/>
                  <a:pt x="84890" y="106235"/>
                  <a:pt x="84890" y="98616"/>
                </a:cubicBezTo>
                <a:cubicBezTo>
                  <a:pt x="84890" y="90997"/>
                  <a:pt x="91098" y="84820"/>
                  <a:pt x="98756" y="84820"/>
                </a:cubicBezTo>
                <a:close/>
                <a:moveTo>
                  <a:pt x="303775" y="82773"/>
                </a:moveTo>
                <a:cubicBezTo>
                  <a:pt x="425634" y="82773"/>
                  <a:pt x="524795" y="181776"/>
                  <a:pt x="524795" y="303352"/>
                </a:cubicBezTo>
                <a:cubicBezTo>
                  <a:pt x="524795" y="310995"/>
                  <a:pt x="518564" y="317127"/>
                  <a:pt x="510998" y="317127"/>
                </a:cubicBezTo>
                <a:lnTo>
                  <a:pt x="510998" y="317216"/>
                </a:lnTo>
                <a:lnTo>
                  <a:pt x="420650" y="317216"/>
                </a:lnTo>
                <a:cubicBezTo>
                  <a:pt x="419849" y="341122"/>
                  <a:pt x="417178" y="364229"/>
                  <a:pt x="412549" y="386091"/>
                </a:cubicBezTo>
                <a:lnTo>
                  <a:pt x="428127" y="386091"/>
                </a:lnTo>
                <a:cubicBezTo>
                  <a:pt x="435693" y="386091"/>
                  <a:pt x="441924" y="392312"/>
                  <a:pt x="441924" y="399866"/>
                </a:cubicBezTo>
                <a:cubicBezTo>
                  <a:pt x="441924" y="407509"/>
                  <a:pt x="435693" y="413730"/>
                  <a:pt x="428127" y="413730"/>
                </a:cubicBezTo>
                <a:lnTo>
                  <a:pt x="405517" y="413730"/>
                </a:lnTo>
                <a:cubicBezTo>
                  <a:pt x="403648" y="419951"/>
                  <a:pt x="401868" y="426350"/>
                  <a:pt x="399554" y="432304"/>
                </a:cubicBezTo>
                <a:cubicBezTo>
                  <a:pt x="397506" y="437903"/>
                  <a:pt x="392254" y="441280"/>
                  <a:pt x="386647" y="441280"/>
                </a:cubicBezTo>
                <a:cubicBezTo>
                  <a:pt x="385044" y="441280"/>
                  <a:pt x="383442" y="441013"/>
                  <a:pt x="381840" y="440391"/>
                </a:cubicBezTo>
                <a:cubicBezTo>
                  <a:pt x="374630" y="437725"/>
                  <a:pt x="371069" y="429727"/>
                  <a:pt x="373740" y="422617"/>
                </a:cubicBezTo>
                <a:cubicBezTo>
                  <a:pt x="374808" y="419773"/>
                  <a:pt x="375609" y="416663"/>
                  <a:pt x="376588" y="413730"/>
                </a:cubicBezTo>
                <a:lnTo>
                  <a:pt x="317572" y="413730"/>
                </a:lnTo>
                <a:lnTo>
                  <a:pt x="317572" y="495847"/>
                </a:lnTo>
                <a:cubicBezTo>
                  <a:pt x="398574" y="490070"/>
                  <a:pt x="468361" y="433726"/>
                  <a:pt x="490169" y="354897"/>
                </a:cubicBezTo>
                <a:cubicBezTo>
                  <a:pt x="492216" y="347521"/>
                  <a:pt x="499782" y="343255"/>
                  <a:pt x="507171" y="345299"/>
                </a:cubicBezTo>
                <a:cubicBezTo>
                  <a:pt x="514470" y="347254"/>
                  <a:pt x="518831" y="354897"/>
                  <a:pt x="516784" y="362185"/>
                </a:cubicBezTo>
                <a:cubicBezTo>
                  <a:pt x="490525" y="457455"/>
                  <a:pt x="402847" y="524019"/>
                  <a:pt x="303775" y="524019"/>
                </a:cubicBezTo>
                <a:cubicBezTo>
                  <a:pt x="181916" y="524019"/>
                  <a:pt x="82844" y="425017"/>
                  <a:pt x="82844" y="303352"/>
                </a:cubicBezTo>
                <a:cubicBezTo>
                  <a:pt x="82844" y="181776"/>
                  <a:pt x="181916" y="82773"/>
                  <a:pt x="303775" y="82773"/>
                </a:cubicBezTo>
                <a:close/>
                <a:moveTo>
                  <a:pt x="448761" y="38740"/>
                </a:moveTo>
                <a:cubicBezTo>
                  <a:pt x="456380" y="38740"/>
                  <a:pt x="462557" y="44932"/>
                  <a:pt x="462557" y="52571"/>
                </a:cubicBezTo>
                <a:cubicBezTo>
                  <a:pt x="462557" y="60210"/>
                  <a:pt x="456380" y="66402"/>
                  <a:pt x="448761" y="66402"/>
                </a:cubicBezTo>
                <a:cubicBezTo>
                  <a:pt x="441142" y="66402"/>
                  <a:pt x="434965" y="60210"/>
                  <a:pt x="434965" y="52571"/>
                </a:cubicBezTo>
                <a:cubicBezTo>
                  <a:pt x="434965" y="44932"/>
                  <a:pt x="441142" y="38740"/>
                  <a:pt x="448761" y="38740"/>
                </a:cubicBezTo>
                <a:close/>
                <a:moveTo>
                  <a:pt x="158808" y="38740"/>
                </a:moveTo>
                <a:cubicBezTo>
                  <a:pt x="166427" y="38740"/>
                  <a:pt x="172604" y="44932"/>
                  <a:pt x="172604" y="52571"/>
                </a:cubicBezTo>
                <a:cubicBezTo>
                  <a:pt x="172604" y="60210"/>
                  <a:pt x="166427" y="66402"/>
                  <a:pt x="158808" y="66402"/>
                </a:cubicBezTo>
                <a:cubicBezTo>
                  <a:pt x="151189" y="66402"/>
                  <a:pt x="145012" y="60210"/>
                  <a:pt x="145012" y="52571"/>
                </a:cubicBezTo>
                <a:cubicBezTo>
                  <a:pt x="145012" y="44932"/>
                  <a:pt x="151189" y="38740"/>
                  <a:pt x="158808" y="38740"/>
                </a:cubicBezTo>
                <a:close/>
                <a:moveTo>
                  <a:pt x="378866" y="9879"/>
                </a:moveTo>
                <a:cubicBezTo>
                  <a:pt x="386505" y="9879"/>
                  <a:pt x="392697" y="16040"/>
                  <a:pt x="392697" y="23640"/>
                </a:cubicBezTo>
                <a:cubicBezTo>
                  <a:pt x="392697" y="31240"/>
                  <a:pt x="386505" y="37401"/>
                  <a:pt x="378866" y="37401"/>
                </a:cubicBezTo>
                <a:cubicBezTo>
                  <a:pt x="371227" y="37401"/>
                  <a:pt x="365035" y="31240"/>
                  <a:pt x="365035" y="23640"/>
                </a:cubicBezTo>
                <a:cubicBezTo>
                  <a:pt x="365035" y="16040"/>
                  <a:pt x="371227" y="9879"/>
                  <a:pt x="378866" y="9879"/>
                </a:cubicBezTo>
                <a:close/>
                <a:moveTo>
                  <a:pt x="228738" y="9879"/>
                </a:moveTo>
                <a:cubicBezTo>
                  <a:pt x="236357" y="9879"/>
                  <a:pt x="242534" y="16040"/>
                  <a:pt x="242534" y="23640"/>
                </a:cubicBezTo>
                <a:cubicBezTo>
                  <a:pt x="242534" y="31240"/>
                  <a:pt x="236357" y="37401"/>
                  <a:pt x="228738" y="37401"/>
                </a:cubicBezTo>
                <a:cubicBezTo>
                  <a:pt x="221119" y="37401"/>
                  <a:pt x="214942" y="31240"/>
                  <a:pt x="214942" y="23640"/>
                </a:cubicBezTo>
                <a:cubicBezTo>
                  <a:pt x="214942" y="16040"/>
                  <a:pt x="221119" y="9879"/>
                  <a:pt x="228738" y="9879"/>
                </a:cubicBezTo>
                <a:close/>
                <a:moveTo>
                  <a:pt x="303749" y="0"/>
                </a:moveTo>
                <a:cubicBezTo>
                  <a:pt x="311368" y="0"/>
                  <a:pt x="317545" y="6161"/>
                  <a:pt x="317545" y="13761"/>
                </a:cubicBezTo>
                <a:cubicBezTo>
                  <a:pt x="317545" y="21361"/>
                  <a:pt x="311368" y="27522"/>
                  <a:pt x="303749" y="27522"/>
                </a:cubicBezTo>
                <a:cubicBezTo>
                  <a:pt x="296130" y="27522"/>
                  <a:pt x="289953" y="21361"/>
                  <a:pt x="289953" y="13761"/>
                </a:cubicBezTo>
                <a:cubicBezTo>
                  <a:pt x="289953" y="6161"/>
                  <a:pt x="296130" y="0"/>
                  <a:pt x="303749" y="0"/>
                </a:cubicBezTo>
                <a:close/>
              </a:path>
            </a:pathLst>
          </a:custGeom>
          <a:solidFill>
            <a:schemeClr val="bg1"/>
          </a:solidFill>
          <a:ln>
            <a:noFill/>
          </a:ln>
        </p:spPr>
        <p:txBody>
          <a:bodyPr/>
          <a:lstStyle/>
          <a:p>
            <a:endParaRPr lang="zh-CN" altLang="en-US">
              <a:cs typeface="+mn-ea"/>
              <a:sym typeface="+mn-lt"/>
            </a:endParaRPr>
          </a:p>
        </p:txBody>
      </p:sp>
      <p:grpSp>
        <p:nvGrpSpPr>
          <p:cNvPr id="729" name="组合 728"/>
          <p:cNvGrpSpPr/>
          <p:nvPr/>
        </p:nvGrpSpPr>
        <p:grpSpPr>
          <a:xfrm>
            <a:off x="7954159" y="-467651"/>
            <a:ext cx="2327110" cy="3000856"/>
            <a:chOff x="6828987" y="-198254"/>
            <a:chExt cx="2327110" cy="3000856"/>
          </a:xfrm>
        </p:grpSpPr>
        <p:sp>
          <p:nvSpPr>
            <p:cNvPr id="528" name="文本框 527"/>
            <p:cNvSpPr txBox="1"/>
            <p:nvPr/>
          </p:nvSpPr>
          <p:spPr>
            <a:xfrm>
              <a:off x="6828987" y="2222444"/>
              <a:ext cx="348840" cy="580158"/>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a:solidFill>
                <a:srgbClr val="00FDFF">
                  <a:alpha val="10000"/>
                </a:srgbClr>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latin typeface="Noto Sans S Chinese Bold" panose="020B0800000000000000" pitchFamily="34" charset="-122"/>
                <a:ea typeface="Noto Sans S Chinese Bold" panose="020B0800000000000000" pitchFamily="34" charset="-122"/>
              </a:endParaRPr>
            </a:p>
          </p:txBody>
        </p:sp>
        <p:sp>
          <p:nvSpPr>
            <p:cNvPr id="679" name="文本框 678"/>
            <p:cNvSpPr txBox="1"/>
            <p:nvPr/>
          </p:nvSpPr>
          <p:spPr>
            <a:xfrm>
              <a:off x="6842794" y="2174979"/>
              <a:ext cx="373822" cy="621706"/>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1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80" name="文本框 679"/>
            <p:cNvSpPr txBox="1"/>
            <p:nvPr/>
          </p:nvSpPr>
          <p:spPr>
            <a:xfrm>
              <a:off x="6856602" y="2127515"/>
              <a:ext cx="398805" cy="663255"/>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1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81" name="文本框 680"/>
            <p:cNvSpPr txBox="1"/>
            <p:nvPr/>
          </p:nvSpPr>
          <p:spPr>
            <a:xfrm>
              <a:off x="6870409" y="2080050"/>
              <a:ext cx="423787" cy="704803"/>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1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82" name="文本框 681"/>
            <p:cNvSpPr txBox="1"/>
            <p:nvPr/>
          </p:nvSpPr>
          <p:spPr>
            <a:xfrm>
              <a:off x="6884216" y="2032585"/>
              <a:ext cx="448769" cy="746351"/>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1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83" name="文本框 682"/>
            <p:cNvSpPr txBox="1"/>
            <p:nvPr/>
          </p:nvSpPr>
          <p:spPr>
            <a:xfrm>
              <a:off x="6898023" y="1985121"/>
              <a:ext cx="473752" cy="787899"/>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1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84" name="文本框 683"/>
            <p:cNvSpPr txBox="1"/>
            <p:nvPr/>
          </p:nvSpPr>
          <p:spPr>
            <a:xfrm>
              <a:off x="6911831" y="1937656"/>
              <a:ext cx="498734" cy="829448"/>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1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85" name="文本框 684"/>
            <p:cNvSpPr txBox="1"/>
            <p:nvPr/>
          </p:nvSpPr>
          <p:spPr>
            <a:xfrm>
              <a:off x="6925638" y="1890191"/>
              <a:ext cx="523716" cy="870996"/>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1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86" name="文本框 685"/>
            <p:cNvSpPr txBox="1"/>
            <p:nvPr/>
          </p:nvSpPr>
          <p:spPr>
            <a:xfrm>
              <a:off x="6939445" y="1842727"/>
              <a:ext cx="548698" cy="912544"/>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1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87" name="文本框 686"/>
            <p:cNvSpPr txBox="1"/>
            <p:nvPr/>
          </p:nvSpPr>
          <p:spPr>
            <a:xfrm>
              <a:off x="6953252" y="1795262"/>
              <a:ext cx="573681" cy="954092"/>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2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88" name="文本框 687"/>
            <p:cNvSpPr txBox="1"/>
            <p:nvPr/>
          </p:nvSpPr>
          <p:spPr>
            <a:xfrm>
              <a:off x="6967060" y="1747797"/>
              <a:ext cx="598663" cy="995641"/>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2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89" name="文本框 688"/>
            <p:cNvSpPr txBox="1"/>
            <p:nvPr/>
          </p:nvSpPr>
          <p:spPr>
            <a:xfrm>
              <a:off x="6980867" y="1700333"/>
              <a:ext cx="623645" cy="1037189"/>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2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90" name="文本框 689"/>
            <p:cNvSpPr txBox="1"/>
            <p:nvPr/>
          </p:nvSpPr>
          <p:spPr>
            <a:xfrm>
              <a:off x="6994675" y="1652868"/>
              <a:ext cx="648628" cy="1078737"/>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2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91" name="文本框 690"/>
            <p:cNvSpPr txBox="1"/>
            <p:nvPr/>
          </p:nvSpPr>
          <p:spPr>
            <a:xfrm>
              <a:off x="7008482" y="1605403"/>
              <a:ext cx="673610" cy="1120285"/>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2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92" name="文本框 691"/>
            <p:cNvSpPr txBox="1"/>
            <p:nvPr/>
          </p:nvSpPr>
          <p:spPr>
            <a:xfrm>
              <a:off x="7022289" y="1557939"/>
              <a:ext cx="698592" cy="1161834"/>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2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93" name="文本框 692"/>
            <p:cNvSpPr txBox="1"/>
            <p:nvPr/>
          </p:nvSpPr>
          <p:spPr>
            <a:xfrm>
              <a:off x="7036096" y="1510474"/>
              <a:ext cx="723575" cy="1203382"/>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2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94" name="文本框 693"/>
            <p:cNvSpPr txBox="1"/>
            <p:nvPr/>
          </p:nvSpPr>
          <p:spPr>
            <a:xfrm>
              <a:off x="7049904" y="1463009"/>
              <a:ext cx="748557" cy="1244930"/>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2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95" name="文本框 694"/>
            <p:cNvSpPr txBox="1"/>
            <p:nvPr/>
          </p:nvSpPr>
          <p:spPr>
            <a:xfrm>
              <a:off x="7063711" y="1415545"/>
              <a:ext cx="773539" cy="1286478"/>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30000"/>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96" name="文本框 695"/>
            <p:cNvSpPr txBox="1"/>
            <p:nvPr/>
          </p:nvSpPr>
          <p:spPr>
            <a:xfrm>
              <a:off x="7077518" y="1368080"/>
              <a:ext cx="798522" cy="1328027"/>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3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97" name="文本框 696"/>
            <p:cNvSpPr txBox="1"/>
            <p:nvPr/>
          </p:nvSpPr>
          <p:spPr>
            <a:xfrm>
              <a:off x="7091325" y="1320615"/>
              <a:ext cx="823504" cy="1369575"/>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3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98" name="文本框 697"/>
            <p:cNvSpPr txBox="1"/>
            <p:nvPr/>
          </p:nvSpPr>
          <p:spPr>
            <a:xfrm>
              <a:off x="7105133" y="1273151"/>
              <a:ext cx="848486" cy="1411123"/>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3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99" name="文本框 698"/>
            <p:cNvSpPr txBox="1"/>
            <p:nvPr/>
          </p:nvSpPr>
          <p:spPr>
            <a:xfrm>
              <a:off x="7118940" y="1225686"/>
              <a:ext cx="873469" cy="1452671"/>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3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00" name="文本框 699"/>
            <p:cNvSpPr txBox="1"/>
            <p:nvPr/>
          </p:nvSpPr>
          <p:spPr>
            <a:xfrm>
              <a:off x="7132748" y="1178221"/>
              <a:ext cx="898451" cy="1494220"/>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3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01" name="文本框 700"/>
            <p:cNvSpPr txBox="1"/>
            <p:nvPr/>
          </p:nvSpPr>
          <p:spPr>
            <a:xfrm>
              <a:off x="7146554" y="1130757"/>
              <a:ext cx="923433" cy="1535768"/>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3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02" name="文本框 701"/>
            <p:cNvSpPr txBox="1"/>
            <p:nvPr/>
          </p:nvSpPr>
          <p:spPr>
            <a:xfrm>
              <a:off x="7160362" y="1083292"/>
              <a:ext cx="948416" cy="1577316"/>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3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03" name="文本框 702"/>
            <p:cNvSpPr txBox="1"/>
            <p:nvPr/>
          </p:nvSpPr>
          <p:spPr>
            <a:xfrm>
              <a:off x="7174169" y="1035827"/>
              <a:ext cx="973398" cy="1618864"/>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3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04" name="文本框 703"/>
            <p:cNvSpPr txBox="1"/>
            <p:nvPr/>
          </p:nvSpPr>
          <p:spPr>
            <a:xfrm>
              <a:off x="7187977" y="988363"/>
              <a:ext cx="998380" cy="1660413"/>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4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05" name="文本框 704"/>
            <p:cNvSpPr txBox="1"/>
            <p:nvPr/>
          </p:nvSpPr>
          <p:spPr>
            <a:xfrm>
              <a:off x="7201784" y="940898"/>
              <a:ext cx="1023363" cy="1701961"/>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4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06" name="文本框 705"/>
            <p:cNvSpPr txBox="1"/>
            <p:nvPr/>
          </p:nvSpPr>
          <p:spPr>
            <a:xfrm>
              <a:off x="7215591" y="893433"/>
              <a:ext cx="1048345" cy="1743509"/>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4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07" name="文本框 706"/>
            <p:cNvSpPr txBox="1"/>
            <p:nvPr/>
          </p:nvSpPr>
          <p:spPr>
            <a:xfrm>
              <a:off x="7229398" y="845969"/>
              <a:ext cx="1073327" cy="1785057"/>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4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08" name="文本框 707"/>
            <p:cNvSpPr txBox="1"/>
            <p:nvPr/>
          </p:nvSpPr>
          <p:spPr>
            <a:xfrm>
              <a:off x="7243206" y="798504"/>
              <a:ext cx="1098309" cy="1826606"/>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4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09" name="文本框 708"/>
            <p:cNvSpPr txBox="1"/>
            <p:nvPr/>
          </p:nvSpPr>
          <p:spPr>
            <a:xfrm>
              <a:off x="7257013" y="751039"/>
              <a:ext cx="1123292" cy="1868154"/>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4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10" name="文本框 709"/>
            <p:cNvSpPr txBox="1"/>
            <p:nvPr/>
          </p:nvSpPr>
          <p:spPr>
            <a:xfrm>
              <a:off x="7270821" y="703575"/>
              <a:ext cx="1148274" cy="1909702"/>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4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11" name="文本框 710"/>
            <p:cNvSpPr txBox="1"/>
            <p:nvPr/>
          </p:nvSpPr>
          <p:spPr>
            <a:xfrm>
              <a:off x="7284627" y="656110"/>
              <a:ext cx="1173256" cy="1951250"/>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4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12" name="文本框 711"/>
            <p:cNvSpPr txBox="1"/>
            <p:nvPr/>
          </p:nvSpPr>
          <p:spPr>
            <a:xfrm>
              <a:off x="7298435" y="608645"/>
              <a:ext cx="1198239" cy="1992799"/>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50000"/>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13" name="文本框 712"/>
            <p:cNvSpPr txBox="1"/>
            <p:nvPr/>
          </p:nvSpPr>
          <p:spPr>
            <a:xfrm>
              <a:off x="7312242" y="561181"/>
              <a:ext cx="1223221" cy="2034347"/>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5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14" name="文本框 713"/>
            <p:cNvSpPr txBox="1"/>
            <p:nvPr/>
          </p:nvSpPr>
          <p:spPr>
            <a:xfrm>
              <a:off x="7326050" y="513716"/>
              <a:ext cx="1248203" cy="2075895"/>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5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15" name="文本框 714"/>
            <p:cNvSpPr txBox="1"/>
            <p:nvPr/>
          </p:nvSpPr>
          <p:spPr>
            <a:xfrm>
              <a:off x="7339857" y="466251"/>
              <a:ext cx="1273186" cy="2117443"/>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5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16" name="文本框 715"/>
            <p:cNvSpPr txBox="1"/>
            <p:nvPr/>
          </p:nvSpPr>
          <p:spPr>
            <a:xfrm>
              <a:off x="7353664" y="418787"/>
              <a:ext cx="1298168" cy="2158992"/>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5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17" name="文本框 716"/>
            <p:cNvSpPr txBox="1"/>
            <p:nvPr/>
          </p:nvSpPr>
          <p:spPr>
            <a:xfrm>
              <a:off x="7367471" y="371322"/>
              <a:ext cx="1323150" cy="2200540"/>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5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18" name="文本框 717"/>
            <p:cNvSpPr txBox="1"/>
            <p:nvPr/>
          </p:nvSpPr>
          <p:spPr>
            <a:xfrm>
              <a:off x="7381279" y="323857"/>
              <a:ext cx="1348133" cy="2242088"/>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5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19" name="文本框 718"/>
            <p:cNvSpPr txBox="1"/>
            <p:nvPr/>
          </p:nvSpPr>
          <p:spPr>
            <a:xfrm>
              <a:off x="7395086" y="276393"/>
              <a:ext cx="1373115" cy="2283636"/>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5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20" name="文本框 719"/>
            <p:cNvSpPr txBox="1"/>
            <p:nvPr/>
          </p:nvSpPr>
          <p:spPr>
            <a:xfrm>
              <a:off x="7408894" y="228928"/>
              <a:ext cx="1398097" cy="2325185"/>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5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21" name="文本框 720"/>
            <p:cNvSpPr txBox="1"/>
            <p:nvPr/>
          </p:nvSpPr>
          <p:spPr>
            <a:xfrm>
              <a:off x="7422700" y="181463"/>
              <a:ext cx="1423079" cy="2366733"/>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6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22" name="文本框 721"/>
            <p:cNvSpPr txBox="1"/>
            <p:nvPr/>
          </p:nvSpPr>
          <p:spPr>
            <a:xfrm>
              <a:off x="7436508" y="133999"/>
              <a:ext cx="1448062" cy="2408281"/>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6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23" name="文本框 722"/>
            <p:cNvSpPr txBox="1"/>
            <p:nvPr/>
          </p:nvSpPr>
          <p:spPr>
            <a:xfrm>
              <a:off x="7450315" y="86534"/>
              <a:ext cx="1473044" cy="2449830"/>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6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24" name="文本框 723"/>
            <p:cNvSpPr txBox="1"/>
            <p:nvPr/>
          </p:nvSpPr>
          <p:spPr>
            <a:xfrm>
              <a:off x="7464123" y="39069"/>
              <a:ext cx="1498026" cy="2491378"/>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6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25" name="文本框 724"/>
            <p:cNvSpPr txBox="1"/>
            <p:nvPr/>
          </p:nvSpPr>
          <p:spPr>
            <a:xfrm>
              <a:off x="7477930" y="-8395"/>
              <a:ext cx="1523009" cy="2532926"/>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6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26" name="文本框 725"/>
            <p:cNvSpPr txBox="1"/>
            <p:nvPr/>
          </p:nvSpPr>
          <p:spPr>
            <a:xfrm>
              <a:off x="7491737" y="-55860"/>
              <a:ext cx="1547991" cy="2574474"/>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6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27" name="文本框 726"/>
            <p:cNvSpPr txBox="1"/>
            <p:nvPr/>
          </p:nvSpPr>
          <p:spPr>
            <a:xfrm>
              <a:off x="7505544" y="-103325"/>
              <a:ext cx="1572973" cy="2616022"/>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6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28" name="文本框 727"/>
            <p:cNvSpPr txBox="1"/>
            <p:nvPr/>
          </p:nvSpPr>
          <p:spPr>
            <a:xfrm>
              <a:off x="7519352" y="-150789"/>
              <a:ext cx="1597956" cy="2657571"/>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6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345" name="文本框 344"/>
            <p:cNvSpPr txBox="1"/>
            <p:nvPr/>
          </p:nvSpPr>
          <p:spPr>
            <a:xfrm>
              <a:off x="7533159" y="-198254"/>
              <a:ext cx="1622938" cy="2699119"/>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a:solidFill>
                <a:srgbClr val="00FDFF">
                  <a:alpha val="70000"/>
                </a:srgbClr>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latin typeface="Noto Sans S Chinese Bold" panose="020B0800000000000000" pitchFamily="34" charset="-122"/>
                <a:ea typeface="Noto Sans S Chinese Bold" panose="020B0800000000000000" pitchFamily="34" charset="-122"/>
              </a:endParaRPr>
            </a:p>
          </p:txBody>
        </p:sp>
      </p:grpSp>
      <p:grpSp>
        <p:nvGrpSpPr>
          <p:cNvPr id="1135" name="组合 1134"/>
          <p:cNvGrpSpPr/>
          <p:nvPr/>
        </p:nvGrpSpPr>
        <p:grpSpPr>
          <a:xfrm>
            <a:off x="8961981" y="2904807"/>
            <a:ext cx="3442153" cy="3999352"/>
            <a:chOff x="8937359" y="2947116"/>
            <a:chExt cx="3442153" cy="3999352"/>
          </a:xfrm>
        </p:grpSpPr>
        <p:sp>
          <p:nvSpPr>
            <p:cNvPr id="1084" name="文本框 1083"/>
            <p:cNvSpPr txBox="1"/>
            <p:nvPr/>
          </p:nvSpPr>
          <p:spPr>
            <a:xfrm>
              <a:off x="8937359" y="4075992"/>
              <a:ext cx="526411" cy="814099"/>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a:solidFill>
                <a:srgbClr val="00FDFF">
                  <a:alpha val="10000"/>
                </a:srgbClr>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latin typeface="Noto Sans S Chinese Bold" panose="020B0800000000000000" pitchFamily="34" charset="-122"/>
                <a:ea typeface="Noto Sans S Chinese Bold" panose="020B0800000000000000" pitchFamily="34" charset="-122"/>
              </a:endParaRPr>
            </a:p>
          </p:txBody>
        </p:sp>
        <p:sp>
          <p:nvSpPr>
            <p:cNvPr id="1085" name="文本框 1084"/>
            <p:cNvSpPr txBox="1"/>
            <p:nvPr/>
          </p:nvSpPr>
          <p:spPr>
            <a:xfrm>
              <a:off x="8954146" y="4053857"/>
              <a:ext cx="566796" cy="876555"/>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1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86" name="文本框 1085"/>
            <p:cNvSpPr txBox="1"/>
            <p:nvPr/>
          </p:nvSpPr>
          <p:spPr>
            <a:xfrm>
              <a:off x="8970931" y="4031722"/>
              <a:ext cx="607181" cy="939011"/>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1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87" name="文本框 1086"/>
            <p:cNvSpPr txBox="1"/>
            <p:nvPr/>
          </p:nvSpPr>
          <p:spPr>
            <a:xfrm>
              <a:off x="8987718" y="4009587"/>
              <a:ext cx="647566" cy="1001467"/>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1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88" name="文本框 1087"/>
            <p:cNvSpPr txBox="1"/>
            <p:nvPr/>
          </p:nvSpPr>
          <p:spPr>
            <a:xfrm>
              <a:off x="9004505" y="3987453"/>
              <a:ext cx="687951" cy="1063923"/>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1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89" name="文本框 1088"/>
            <p:cNvSpPr txBox="1"/>
            <p:nvPr/>
          </p:nvSpPr>
          <p:spPr>
            <a:xfrm>
              <a:off x="9021290" y="3965318"/>
              <a:ext cx="728337" cy="1126379"/>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1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90" name="文本框 1089"/>
            <p:cNvSpPr txBox="1"/>
            <p:nvPr/>
          </p:nvSpPr>
          <p:spPr>
            <a:xfrm>
              <a:off x="9038077" y="3943183"/>
              <a:ext cx="768722" cy="1188835"/>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1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91" name="文本框 1090"/>
            <p:cNvSpPr txBox="1"/>
            <p:nvPr/>
          </p:nvSpPr>
          <p:spPr>
            <a:xfrm>
              <a:off x="9054864" y="3921048"/>
              <a:ext cx="809107" cy="1251291"/>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1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92" name="文本框 1091"/>
            <p:cNvSpPr txBox="1"/>
            <p:nvPr/>
          </p:nvSpPr>
          <p:spPr>
            <a:xfrm>
              <a:off x="9071649" y="3898913"/>
              <a:ext cx="849492" cy="1313747"/>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1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93" name="文本框 1092"/>
            <p:cNvSpPr txBox="1"/>
            <p:nvPr/>
          </p:nvSpPr>
          <p:spPr>
            <a:xfrm>
              <a:off x="9088436" y="3876778"/>
              <a:ext cx="889877" cy="1376202"/>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2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94" name="文本框 1093"/>
            <p:cNvSpPr txBox="1"/>
            <p:nvPr/>
          </p:nvSpPr>
          <p:spPr>
            <a:xfrm>
              <a:off x="9105222" y="3854644"/>
              <a:ext cx="930262" cy="1438658"/>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2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95" name="文本框 1094"/>
            <p:cNvSpPr txBox="1"/>
            <p:nvPr/>
          </p:nvSpPr>
          <p:spPr>
            <a:xfrm>
              <a:off x="9122008" y="3832509"/>
              <a:ext cx="970647" cy="1501114"/>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2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96" name="文本框 1095"/>
            <p:cNvSpPr txBox="1"/>
            <p:nvPr/>
          </p:nvSpPr>
          <p:spPr>
            <a:xfrm>
              <a:off x="9138795" y="3810374"/>
              <a:ext cx="1011032" cy="1563570"/>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2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97" name="文本框 1096"/>
            <p:cNvSpPr txBox="1"/>
            <p:nvPr/>
          </p:nvSpPr>
          <p:spPr>
            <a:xfrm>
              <a:off x="9155581" y="3788239"/>
              <a:ext cx="1051418" cy="1626026"/>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2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98" name="文本框 1097"/>
            <p:cNvSpPr txBox="1"/>
            <p:nvPr/>
          </p:nvSpPr>
          <p:spPr>
            <a:xfrm>
              <a:off x="9172367" y="3766104"/>
              <a:ext cx="1091803" cy="1688482"/>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2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99" name="文本框 1098"/>
            <p:cNvSpPr txBox="1"/>
            <p:nvPr/>
          </p:nvSpPr>
          <p:spPr>
            <a:xfrm>
              <a:off x="9189154" y="3743970"/>
              <a:ext cx="1132188" cy="1750938"/>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2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00" name="文本框 1099"/>
            <p:cNvSpPr txBox="1"/>
            <p:nvPr/>
          </p:nvSpPr>
          <p:spPr>
            <a:xfrm>
              <a:off x="9205940" y="3721835"/>
              <a:ext cx="1172573" cy="1813394"/>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2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01" name="文本框 1100"/>
            <p:cNvSpPr txBox="1"/>
            <p:nvPr/>
          </p:nvSpPr>
          <p:spPr>
            <a:xfrm>
              <a:off x="9222726" y="3699700"/>
              <a:ext cx="1212958" cy="1875850"/>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30000"/>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02" name="文本框 1101"/>
            <p:cNvSpPr txBox="1"/>
            <p:nvPr/>
          </p:nvSpPr>
          <p:spPr>
            <a:xfrm>
              <a:off x="9239513" y="3677565"/>
              <a:ext cx="1253343" cy="1938306"/>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3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03" name="文本框 1102"/>
            <p:cNvSpPr txBox="1"/>
            <p:nvPr/>
          </p:nvSpPr>
          <p:spPr>
            <a:xfrm>
              <a:off x="9256299" y="3655430"/>
              <a:ext cx="1293728" cy="2000762"/>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3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04" name="文本框 1103"/>
            <p:cNvSpPr txBox="1"/>
            <p:nvPr/>
          </p:nvSpPr>
          <p:spPr>
            <a:xfrm>
              <a:off x="9273085" y="3633295"/>
              <a:ext cx="1334113" cy="2063218"/>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3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05" name="文本框 1104"/>
            <p:cNvSpPr txBox="1"/>
            <p:nvPr/>
          </p:nvSpPr>
          <p:spPr>
            <a:xfrm>
              <a:off x="9289872" y="3611161"/>
              <a:ext cx="1374498" cy="2125674"/>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3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06" name="文本框 1105"/>
            <p:cNvSpPr txBox="1"/>
            <p:nvPr/>
          </p:nvSpPr>
          <p:spPr>
            <a:xfrm>
              <a:off x="9306658" y="3589026"/>
              <a:ext cx="1414884" cy="2188130"/>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3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07" name="文本框 1106"/>
            <p:cNvSpPr txBox="1"/>
            <p:nvPr/>
          </p:nvSpPr>
          <p:spPr>
            <a:xfrm>
              <a:off x="9323444" y="3566891"/>
              <a:ext cx="1455269" cy="2250586"/>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3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08" name="文本框 1107"/>
            <p:cNvSpPr txBox="1"/>
            <p:nvPr/>
          </p:nvSpPr>
          <p:spPr>
            <a:xfrm>
              <a:off x="9340230" y="3544756"/>
              <a:ext cx="1495654" cy="2313042"/>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3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09" name="文本框 1108"/>
            <p:cNvSpPr txBox="1"/>
            <p:nvPr/>
          </p:nvSpPr>
          <p:spPr>
            <a:xfrm>
              <a:off x="9357016" y="3522621"/>
              <a:ext cx="1536039" cy="2375498"/>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3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10" name="文本框 1109"/>
            <p:cNvSpPr txBox="1"/>
            <p:nvPr/>
          </p:nvSpPr>
          <p:spPr>
            <a:xfrm>
              <a:off x="9373803" y="3500487"/>
              <a:ext cx="1576424" cy="2437954"/>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4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11" name="文本框 1110"/>
            <p:cNvSpPr txBox="1"/>
            <p:nvPr/>
          </p:nvSpPr>
          <p:spPr>
            <a:xfrm>
              <a:off x="9390589" y="3478352"/>
              <a:ext cx="1616809" cy="2500409"/>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4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12" name="文本框 1111"/>
            <p:cNvSpPr txBox="1"/>
            <p:nvPr/>
          </p:nvSpPr>
          <p:spPr>
            <a:xfrm>
              <a:off x="9407375" y="3456217"/>
              <a:ext cx="1657194" cy="2562865"/>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4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13" name="文本框 1112"/>
            <p:cNvSpPr txBox="1"/>
            <p:nvPr/>
          </p:nvSpPr>
          <p:spPr>
            <a:xfrm>
              <a:off x="9424162" y="3434082"/>
              <a:ext cx="1697579" cy="2625321"/>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4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14" name="文本框 1113"/>
            <p:cNvSpPr txBox="1"/>
            <p:nvPr/>
          </p:nvSpPr>
          <p:spPr>
            <a:xfrm>
              <a:off x="9440948" y="3411947"/>
              <a:ext cx="1737964" cy="2687777"/>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4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15" name="文本框 1114"/>
            <p:cNvSpPr txBox="1"/>
            <p:nvPr/>
          </p:nvSpPr>
          <p:spPr>
            <a:xfrm>
              <a:off x="9457734" y="3389812"/>
              <a:ext cx="1778350" cy="2750233"/>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4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16" name="文本框 1115"/>
            <p:cNvSpPr txBox="1"/>
            <p:nvPr/>
          </p:nvSpPr>
          <p:spPr>
            <a:xfrm>
              <a:off x="9474521" y="3367678"/>
              <a:ext cx="1818735" cy="2812689"/>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4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17" name="文本框 1116"/>
            <p:cNvSpPr txBox="1"/>
            <p:nvPr/>
          </p:nvSpPr>
          <p:spPr>
            <a:xfrm>
              <a:off x="9491307" y="3345543"/>
              <a:ext cx="1859120" cy="2875145"/>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4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18" name="文本框 1117"/>
            <p:cNvSpPr txBox="1"/>
            <p:nvPr/>
          </p:nvSpPr>
          <p:spPr>
            <a:xfrm>
              <a:off x="9508093" y="3323408"/>
              <a:ext cx="1899505" cy="2937601"/>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50000"/>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19" name="文本框 1118"/>
            <p:cNvSpPr txBox="1"/>
            <p:nvPr/>
          </p:nvSpPr>
          <p:spPr>
            <a:xfrm>
              <a:off x="9524880" y="3301273"/>
              <a:ext cx="1939890" cy="3000057"/>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5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20" name="文本框 1119"/>
            <p:cNvSpPr txBox="1"/>
            <p:nvPr/>
          </p:nvSpPr>
          <p:spPr>
            <a:xfrm>
              <a:off x="9541666" y="3279138"/>
              <a:ext cx="1980275" cy="3062513"/>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5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21" name="文本框 1120"/>
            <p:cNvSpPr txBox="1"/>
            <p:nvPr/>
          </p:nvSpPr>
          <p:spPr>
            <a:xfrm>
              <a:off x="9558452" y="3257004"/>
              <a:ext cx="2020660" cy="3124969"/>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5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22" name="文本框 1121"/>
            <p:cNvSpPr txBox="1"/>
            <p:nvPr/>
          </p:nvSpPr>
          <p:spPr>
            <a:xfrm>
              <a:off x="9575239" y="3234869"/>
              <a:ext cx="2061046" cy="3187425"/>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5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23" name="文本框 1122"/>
            <p:cNvSpPr txBox="1"/>
            <p:nvPr/>
          </p:nvSpPr>
          <p:spPr>
            <a:xfrm>
              <a:off x="9592025" y="3212734"/>
              <a:ext cx="2101431" cy="3249881"/>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5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24" name="文本框 1123"/>
            <p:cNvSpPr txBox="1"/>
            <p:nvPr/>
          </p:nvSpPr>
          <p:spPr>
            <a:xfrm>
              <a:off x="9608811" y="3190599"/>
              <a:ext cx="2141816" cy="3312337"/>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5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25" name="文本框 1124"/>
            <p:cNvSpPr txBox="1"/>
            <p:nvPr/>
          </p:nvSpPr>
          <p:spPr>
            <a:xfrm>
              <a:off x="9625597" y="3168464"/>
              <a:ext cx="2182201" cy="3374792"/>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5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26" name="文本框 1125"/>
            <p:cNvSpPr txBox="1"/>
            <p:nvPr/>
          </p:nvSpPr>
          <p:spPr>
            <a:xfrm>
              <a:off x="9642384" y="3146329"/>
              <a:ext cx="2222586" cy="3437248"/>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5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27" name="文本框 1126"/>
            <p:cNvSpPr txBox="1"/>
            <p:nvPr/>
          </p:nvSpPr>
          <p:spPr>
            <a:xfrm>
              <a:off x="9659170" y="3124195"/>
              <a:ext cx="2262971" cy="3499705"/>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6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28" name="文本框 1127"/>
            <p:cNvSpPr txBox="1"/>
            <p:nvPr/>
          </p:nvSpPr>
          <p:spPr>
            <a:xfrm>
              <a:off x="9675956" y="3102060"/>
              <a:ext cx="2303356" cy="3562160"/>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6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29" name="文本框 1128"/>
            <p:cNvSpPr txBox="1"/>
            <p:nvPr/>
          </p:nvSpPr>
          <p:spPr>
            <a:xfrm>
              <a:off x="9692742" y="3079925"/>
              <a:ext cx="2343741" cy="3624616"/>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6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30" name="文本框 1129"/>
            <p:cNvSpPr txBox="1"/>
            <p:nvPr/>
          </p:nvSpPr>
          <p:spPr>
            <a:xfrm>
              <a:off x="9709529" y="3057790"/>
              <a:ext cx="2384126" cy="3687073"/>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6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31" name="文本框 1130"/>
            <p:cNvSpPr txBox="1"/>
            <p:nvPr/>
          </p:nvSpPr>
          <p:spPr>
            <a:xfrm>
              <a:off x="9726315" y="3035655"/>
              <a:ext cx="2424511" cy="3749528"/>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6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32" name="文本框 1131"/>
            <p:cNvSpPr txBox="1"/>
            <p:nvPr/>
          </p:nvSpPr>
          <p:spPr>
            <a:xfrm>
              <a:off x="9743101" y="3013521"/>
              <a:ext cx="2464896" cy="3811984"/>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6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33" name="文本框 1132"/>
            <p:cNvSpPr txBox="1"/>
            <p:nvPr/>
          </p:nvSpPr>
          <p:spPr>
            <a:xfrm>
              <a:off x="9759888" y="2991386"/>
              <a:ext cx="2505282" cy="3874440"/>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6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34" name="文本框 1133"/>
            <p:cNvSpPr txBox="1"/>
            <p:nvPr/>
          </p:nvSpPr>
          <p:spPr>
            <a:xfrm>
              <a:off x="9776674" y="2969251"/>
              <a:ext cx="2545667" cy="3936896"/>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6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346" name="文本框 345"/>
            <p:cNvSpPr txBox="1"/>
            <p:nvPr/>
          </p:nvSpPr>
          <p:spPr>
            <a:xfrm>
              <a:off x="9793460" y="2947116"/>
              <a:ext cx="2586052" cy="3999352"/>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a:solidFill>
                <a:srgbClr val="00FDFF">
                  <a:alpha val="70000"/>
                </a:srgbClr>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latin typeface="Noto Sans S Chinese Bold" panose="020B0800000000000000" pitchFamily="34" charset="-122"/>
                <a:ea typeface="Noto Sans S Chinese Bold" panose="020B0800000000000000" pitchFamily="34" charset="-122"/>
              </a:endParaRPr>
            </a:p>
          </p:txBody>
        </p:sp>
      </p:grpSp>
      <p:grpSp>
        <p:nvGrpSpPr>
          <p:cNvPr id="1083" name="组合 1082"/>
          <p:cNvGrpSpPr/>
          <p:nvPr/>
        </p:nvGrpSpPr>
        <p:grpSpPr>
          <a:xfrm>
            <a:off x="2925966" y="4603620"/>
            <a:ext cx="2698800" cy="2145630"/>
            <a:chOff x="3397200" y="4564229"/>
            <a:chExt cx="2698800" cy="2145630"/>
          </a:xfrm>
        </p:grpSpPr>
        <p:sp>
          <p:nvSpPr>
            <p:cNvPr id="731" name="文本框 730"/>
            <p:cNvSpPr txBox="1"/>
            <p:nvPr/>
          </p:nvSpPr>
          <p:spPr>
            <a:xfrm>
              <a:off x="5835013" y="4725076"/>
              <a:ext cx="260987" cy="400110"/>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a:solidFill>
                <a:srgbClr val="00FDFF">
                  <a:alpha val="10000"/>
                </a:srgbClr>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latin typeface="Noto Sans S Chinese Bold" panose="020B0800000000000000" pitchFamily="34" charset="-122"/>
                <a:ea typeface="Noto Sans S Chinese Bold" panose="020B0800000000000000" pitchFamily="34" charset="-122"/>
              </a:endParaRPr>
            </a:p>
          </p:txBody>
        </p:sp>
        <p:sp>
          <p:nvSpPr>
            <p:cNvPr id="1063" name="文本框 1062"/>
            <p:cNvSpPr txBox="1"/>
            <p:nvPr/>
          </p:nvSpPr>
          <p:spPr>
            <a:xfrm>
              <a:off x="5812810" y="4742741"/>
              <a:ext cx="278978" cy="427691"/>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114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64" name="文本框 1063"/>
            <p:cNvSpPr txBox="1"/>
            <p:nvPr/>
          </p:nvSpPr>
          <p:spPr>
            <a:xfrm>
              <a:off x="5790606" y="4760406"/>
              <a:ext cx="296969" cy="455273"/>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1285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65" name="文本框 1064"/>
            <p:cNvSpPr txBox="1"/>
            <p:nvPr/>
          </p:nvSpPr>
          <p:spPr>
            <a:xfrm>
              <a:off x="5768403" y="4778072"/>
              <a:ext cx="314960" cy="482854"/>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1428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66" name="文本框 1065"/>
            <p:cNvSpPr txBox="1"/>
            <p:nvPr/>
          </p:nvSpPr>
          <p:spPr>
            <a:xfrm>
              <a:off x="5746199" y="4795736"/>
              <a:ext cx="332951" cy="510436"/>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1571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67" name="文本框 1066"/>
            <p:cNvSpPr txBox="1"/>
            <p:nvPr/>
          </p:nvSpPr>
          <p:spPr>
            <a:xfrm>
              <a:off x="5723996" y="4813402"/>
              <a:ext cx="350942" cy="538017"/>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1714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68" name="文本框 1067"/>
            <p:cNvSpPr txBox="1"/>
            <p:nvPr/>
          </p:nvSpPr>
          <p:spPr>
            <a:xfrm>
              <a:off x="5701792" y="4831067"/>
              <a:ext cx="368933" cy="565599"/>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185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69" name="文本框 1068"/>
            <p:cNvSpPr txBox="1"/>
            <p:nvPr/>
          </p:nvSpPr>
          <p:spPr>
            <a:xfrm>
              <a:off x="5679589" y="4848732"/>
              <a:ext cx="386924" cy="593180"/>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20000"/>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70" name="文本框 1069"/>
            <p:cNvSpPr txBox="1"/>
            <p:nvPr/>
          </p:nvSpPr>
          <p:spPr>
            <a:xfrm>
              <a:off x="5657385" y="4866397"/>
              <a:ext cx="404915" cy="620762"/>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214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71" name="文本框 1070"/>
            <p:cNvSpPr txBox="1"/>
            <p:nvPr/>
          </p:nvSpPr>
          <p:spPr>
            <a:xfrm>
              <a:off x="5635182" y="4884062"/>
              <a:ext cx="422906" cy="648343"/>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2285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72" name="文本框 1071"/>
            <p:cNvSpPr txBox="1"/>
            <p:nvPr/>
          </p:nvSpPr>
          <p:spPr>
            <a:xfrm>
              <a:off x="5612978" y="4901728"/>
              <a:ext cx="440897" cy="675925"/>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2428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73" name="文本框 1072"/>
            <p:cNvSpPr txBox="1"/>
            <p:nvPr/>
          </p:nvSpPr>
          <p:spPr>
            <a:xfrm>
              <a:off x="5590775" y="4919392"/>
              <a:ext cx="458889" cy="703506"/>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2571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74" name="文本框 1073"/>
            <p:cNvSpPr txBox="1"/>
            <p:nvPr/>
          </p:nvSpPr>
          <p:spPr>
            <a:xfrm>
              <a:off x="5568571" y="4937058"/>
              <a:ext cx="476880" cy="731088"/>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2714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75" name="文本框 1074"/>
            <p:cNvSpPr txBox="1"/>
            <p:nvPr/>
          </p:nvSpPr>
          <p:spPr>
            <a:xfrm>
              <a:off x="5546368" y="4954723"/>
              <a:ext cx="494871" cy="758669"/>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285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76" name="文本框 1075"/>
            <p:cNvSpPr txBox="1"/>
            <p:nvPr/>
          </p:nvSpPr>
          <p:spPr>
            <a:xfrm>
              <a:off x="5524164" y="4972388"/>
              <a:ext cx="512862" cy="786251"/>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30000"/>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77" name="文本框 1076"/>
            <p:cNvSpPr txBox="1"/>
            <p:nvPr/>
          </p:nvSpPr>
          <p:spPr>
            <a:xfrm>
              <a:off x="5501961" y="4990053"/>
              <a:ext cx="530853" cy="813832"/>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314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78" name="文本框 1077"/>
            <p:cNvSpPr txBox="1"/>
            <p:nvPr/>
          </p:nvSpPr>
          <p:spPr>
            <a:xfrm>
              <a:off x="5479757" y="5007718"/>
              <a:ext cx="548844" cy="841414"/>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3285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79" name="文本框 1078"/>
            <p:cNvSpPr txBox="1"/>
            <p:nvPr/>
          </p:nvSpPr>
          <p:spPr>
            <a:xfrm>
              <a:off x="5457554" y="5025384"/>
              <a:ext cx="566835" cy="868995"/>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3428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80" name="文本框 1079"/>
            <p:cNvSpPr txBox="1"/>
            <p:nvPr/>
          </p:nvSpPr>
          <p:spPr>
            <a:xfrm>
              <a:off x="5435350" y="5043048"/>
              <a:ext cx="584826" cy="896577"/>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3571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81" name="文本框 1080"/>
            <p:cNvSpPr txBox="1"/>
            <p:nvPr/>
          </p:nvSpPr>
          <p:spPr>
            <a:xfrm>
              <a:off x="5413147" y="5060714"/>
              <a:ext cx="602817" cy="924158"/>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3714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82" name="文本框 1081"/>
            <p:cNvSpPr txBox="1"/>
            <p:nvPr/>
          </p:nvSpPr>
          <p:spPr>
            <a:xfrm>
              <a:off x="5390943" y="5078379"/>
              <a:ext cx="620808" cy="951740"/>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385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832" name="文本框 831"/>
            <p:cNvSpPr txBox="1"/>
            <p:nvPr/>
          </p:nvSpPr>
          <p:spPr>
            <a:xfrm>
              <a:off x="5368740" y="5096044"/>
              <a:ext cx="638799" cy="979321"/>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a:solidFill>
                <a:srgbClr val="00FDFF">
                  <a:alpha val="40000"/>
                </a:srgbClr>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latin typeface="Noto Sans S Chinese Bold" panose="020B0800000000000000" pitchFamily="34" charset="-122"/>
                <a:ea typeface="Noto Sans S Chinese Bold" panose="020B0800000000000000" pitchFamily="34" charset="-122"/>
              </a:endParaRPr>
            </a:p>
          </p:txBody>
        </p:sp>
        <p:sp>
          <p:nvSpPr>
            <p:cNvPr id="1013" name="文本框 1012"/>
            <p:cNvSpPr txBox="1"/>
            <p:nvPr/>
          </p:nvSpPr>
          <p:spPr>
            <a:xfrm>
              <a:off x="5330082" y="5085616"/>
              <a:ext cx="653716" cy="1002190"/>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14" name="文本框 1013"/>
            <p:cNvSpPr txBox="1"/>
            <p:nvPr/>
          </p:nvSpPr>
          <p:spPr>
            <a:xfrm>
              <a:off x="5291425" y="5075189"/>
              <a:ext cx="668633" cy="1025059"/>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15" name="文本框 1014"/>
            <p:cNvSpPr txBox="1"/>
            <p:nvPr/>
          </p:nvSpPr>
          <p:spPr>
            <a:xfrm>
              <a:off x="5252767" y="5064761"/>
              <a:ext cx="683550" cy="1047927"/>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16" name="文本框 1015"/>
            <p:cNvSpPr txBox="1"/>
            <p:nvPr/>
          </p:nvSpPr>
          <p:spPr>
            <a:xfrm>
              <a:off x="5214110" y="5054333"/>
              <a:ext cx="698467" cy="1070796"/>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17" name="文本框 1016"/>
            <p:cNvSpPr txBox="1"/>
            <p:nvPr/>
          </p:nvSpPr>
          <p:spPr>
            <a:xfrm>
              <a:off x="5175452" y="5043905"/>
              <a:ext cx="713384" cy="1093665"/>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18" name="文本框 1017"/>
            <p:cNvSpPr txBox="1"/>
            <p:nvPr/>
          </p:nvSpPr>
          <p:spPr>
            <a:xfrm>
              <a:off x="5136794" y="5033478"/>
              <a:ext cx="728301" cy="1116534"/>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19" name="文本框 1018"/>
            <p:cNvSpPr txBox="1"/>
            <p:nvPr/>
          </p:nvSpPr>
          <p:spPr>
            <a:xfrm>
              <a:off x="5098136" y="5023050"/>
              <a:ext cx="743218" cy="1139403"/>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20" name="文本框 1019"/>
            <p:cNvSpPr txBox="1"/>
            <p:nvPr/>
          </p:nvSpPr>
          <p:spPr>
            <a:xfrm>
              <a:off x="5059479" y="5012622"/>
              <a:ext cx="758135" cy="1162271"/>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21" name="文本框 1020"/>
            <p:cNvSpPr txBox="1"/>
            <p:nvPr/>
          </p:nvSpPr>
          <p:spPr>
            <a:xfrm>
              <a:off x="5020821" y="5002194"/>
              <a:ext cx="773052" cy="1185140"/>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22" name="文本框 1021"/>
            <p:cNvSpPr txBox="1"/>
            <p:nvPr/>
          </p:nvSpPr>
          <p:spPr>
            <a:xfrm>
              <a:off x="4982164" y="4991767"/>
              <a:ext cx="787969" cy="1208009"/>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23" name="文本框 1022"/>
            <p:cNvSpPr txBox="1"/>
            <p:nvPr/>
          </p:nvSpPr>
          <p:spPr>
            <a:xfrm>
              <a:off x="4943506" y="4981339"/>
              <a:ext cx="802886" cy="1230878"/>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24" name="文本框 1023"/>
            <p:cNvSpPr txBox="1"/>
            <p:nvPr/>
          </p:nvSpPr>
          <p:spPr>
            <a:xfrm>
              <a:off x="4904848" y="4970911"/>
              <a:ext cx="817803" cy="1253747"/>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25" name="文本框 1024"/>
            <p:cNvSpPr txBox="1"/>
            <p:nvPr/>
          </p:nvSpPr>
          <p:spPr>
            <a:xfrm>
              <a:off x="4866191" y="4960483"/>
              <a:ext cx="832720" cy="1276615"/>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26" name="文本框 1025"/>
            <p:cNvSpPr txBox="1"/>
            <p:nvPr/>
          </p:nvSpPr>
          <p:spPr>
            <a:xfrm>
              <a:off x="4827533" y="4950056"/>
              <a:ext cx="847637" cy="1299484"/>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27" name="文本框 1026"/>
            <p:cNvSpPr txBox="1"/>
            <p:nvPr/>
          </p:nvSpPr>
          <p:spPr>
            <a:xfrm>
              <a:off x="4788876" y="4939628"/>
              <a:ext cx="862554" cy="1322353"/>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28" name="文本框 1027"/>
            <p:cNvSpPr txBox="1"/>
            <p:nvPr/>
          </p:nvSpPr>
          <p:spPr>
            <a:xfrm>
              <a:off x="4750218" y="4929200"/>
              <a:ext cx="877471" cy="1345222"/>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29" name="文本框 1028"/>
            <p:cNvSpPr txBox="1"/>
            <p:nvPr/>
          </p:nvSpPr>
          <p:spPr>
            <a:xfrm>
              <a:off x="4711560" y="4918772"/>
              <a:ext cx="892388" cy="1368091"/>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0000"/>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30" name="文本框 1029"/>
            <p:cNvSpPr txBox="1"/>
            <p:nvPr/>
          </p:nvSpPr>
          <p:spPr>
            <a:xfrm>
              <a:off x="4672902" y="4908345"/>
              <a:ext cx="907305" cy="1390959"/>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31" name="文本框 1030"/>
            <p:cNvSpPr txBox="1"/>
            <p:nvPr/>
          </p:nvSpPr>
          <p:spPr>
            <a:xfrm>
              <a:off x="4634245" y="4897917"/>
              <a:ext cx="922222" cy="1413828"/>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32" name="文本框 1031"/>
            <p:cNvSpPr txBox="1"/>
            <p:nvPr/>
          </p:nvSpPr>
          <p:spPr>
            <a:xfrm>
              <a:off x="4595587" y="4887489"/>
              <a:ext cx="937139" cy="1436697"/>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33" name="文本框 1032"/>
            <p:cNvSpPr txBox="1"/>
            <p:nvPr/>
          </p:nvSpPr>
          <p:spPr>
            <a:xfrm>
              <a:off x="4556930" y="4877061"/>
              <a:ext cx="952056" cy="1459566"/>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34" name="文本框 1033"/>
            <p:cNvSpPr txBox="1"/>
            <p:nvPr/>
          </p:nvSpPr>
          <p:spPr>
            <a:xfrm>
              <a:off x="4518272" y="4866634"/>
              <a:ext cx="966973" cy="1482435"/>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35" name="文本框 1034"/>
            <p:cNvSpPr txBox="1"/>
            <p:nvPr/>
          </p:nvSpPr>
          <p:spPr>
            <a:xfrm>
              <a:off x="4479614" y="4856206"/>
              <a:ext cx="981890" cy="1505304"/>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36" name="文本框 1035"/>
            <p:cNvSpPr txBox="1"/>
            <p:nvPr/>
          </p:nvSpPr>
          <p:spPr>
            <a:xfrm>
              <a:off x="4440956" y="4845778"/>
              <a:ext cx="996807" cy="1528172"/>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37" name="文本框 1036"/>
            <p:cNvSpPr txBox="1"/>
            <p:nvPr/>
          </p:nvSpPr>
          <p:spPr>
            <a:xfrm>
              <a:off x="4402299" y="4835351"/>
              <a:ext cx="1011724" cy="1551041"/>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38" name="文本框 1037"/>
            <p:cNvSpPr txBox="1"/>
            <p:nvPr/>
          </p:nvSpPr>
          <p:spPr>
            <a:xfrm>
              <a:off x="4363641" y="4824923"/>
              <a:ext cx="1026642" cy="1573910"/>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39" name="文本框 1038"/>
            <p:cNvSpPr txBox="1"/>
            <p:nvPr/>
          </p:nvSpPr>
          <p:spPr>
            <a:xfrm>
              <a:off x="4324984" y="4814495"/>
              <a:ext cx="1041559" cy="1596779"/>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40" name="文本框 1039"/>
            <p:cNvSpPr txBox="1"/>
            <p:nvPr/>
          </p:nvSpPr>
          <p:spPr>
            <a:xfrm>
              <a:off x="4286326" y="4804067"/>
              <a:ext cx="1056476" cy="1619648"/>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41" name="文本框 1040"/>
            <p:cNvSpPr txBox="1"/>
            <p:nvPr/>
          </p:nvSpPr>
          <p:spPr>
            <a:xfrm>
              <a:off x="4247668" y="4793640"/>
              <a:ext cx="1071393" cy="1642516"/>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42" name="文本框 1041"/>
            <p:cNvSpPr txBox="1"/>
            <p:nvPr/>
          </p:nvSpPr>
          <p:spPr>
            <a:xfrm>
              <a:off x="4209011" y="4783212"/>
              <a:ext cx="1086310" cy="1665385"/>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43" name="文本框 1042"/>
            <p:cNvSpPr txBox="1"/>
            <p:nvPr/>
          </p:nvSpPr>
          <p:spPr>
            <a:xfrm>
              <a:off x="4170353" y="4772784"/>
              <a:ext cx="1101227" cy="1688254"/>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44" name="文本框 1043"/>
            <p:cNvSpPr txBox="1"/>
            <p:nvPr/>
          </p:nvSpPr>
          <p:spPr>
            <a:xfrm>
              <a:off x="4131695" y="4762356"/>
              <a:ext cx="1116144" cy="1711123"/>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45" name="文本框 1044"/>
            <p:cNvSpPr txBox="1"/>
            <p:nvPr/>
          </p:nvSpPr>
          <p:spPr>
            <a:xfrm>
              <a:off x="4093038" y="4751929"/>
              <a:ext cx="1131061" cy="1733992"/>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46" name="文本框 1045"/>
            <p:cNvSpPr txBox="1"/>
            <p:nvPr/>
          </p:nvSpPr>
          <p:spPr>
            <a:xfrm>
              <a:off x="4054380" y="4741501"/>
              <a:ext cx="1145978" cy="1756860"/>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0000"/>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47" name="文本框 1046"/>
            <p:cNvSpPr txBox="1"/>
            <p:nvPr/>
          </p:nvSpPr>
          <p:spPr>
            <a:xfrm>
              <a:off x="4015722" y="4731073"/>
              <a:ext cx="1160895" cy="1779729"/>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48" name="文本框 1047"/>
            <p:cNvSpPr txBox="1"/>
            <p:nvPr/>
          </p:nvSpPr>
          <p:spPr>
            <a:xfrm>
              <a:off x="3977065" y="4720645"/>
              <a:ext cx="1175812" cy="1802598"/>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49" name="文本框 1048"/>
            <p:cNvSpPr txBox="1"/>
            <p:nvPr/>
          </p:nvSpPr>
          <p:spPr>
            <a:xfrm>
              <a:off x="3938407" y="4710218"/>
              <a:ext cx="1190729" cy="1825467"/>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50" name="文本框 1049"/>
            <p:cNvSpPr txBox="1"/>
            <p:nvPr/>
          </p:nvSpPr>
          <p:spPr>
            <a:xfrm>
              <a:off x="3899750" y="4699790"/>
              <a:ext cx="1205646" cy="1848336"/>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51" name="文本框 1050"/>
            <p:cNvSpPr txBox="1"/>
            <p:nvPr/>
          </p:nvSpPr>
          <p:spPr>
            <a:xfrm>
              <a:off x="3861092" y="4689362"/>
              <a:ext cx="1220563" cy="1871204"/>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52" name="文本框 1051"/>
            <p:cNvSpPr txBox="1"/>
            <p:nvPr/>
          </p:nvSpPr>
          <p:spPr>
            <a:xfrm>
              <a:off x="3822434" y="4678934"/>
              <a:ext cx="1235480" cy="1894073"/>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53" name="文本框 1052"/>
            <p:cNvSpPr txBox="1"/>
            <p:nvPr/>
          </p:nvSpPr>
          <p:spPr>
            <a:xfrm>
              <a:off x="3783776" y="4668507"/>
              <a:ext cx="1250397" cy="1916942"/>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54" name="文本框 1053"/>
            <p:cNvSpPr txBox="1"/>
            <p:nvPr/>
          </p:nvSpPr>
          <p:spPr>
            <a:xfrm>
              <a:off x="3745119" y="4658079"/>
              <a:ext cx="1265314" cy="1939811"/>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55" name="文本框 1054"/>
            <p:cNvSpPr txBox="1"/>
            <p:nvPr/>
          </p:nvSpPr>
          <p:spPr>
            <a:xfrm>
              <a:off x="3706461" y="4647651"/>
              <a:ext cx="1280231" cy="1962680"/>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56" name="文本框 1055"/>
            <p:cNvSpPr txBox="1"/>
            <p:nvPr/>
          </p:nvSpPr>
          <p:spPr>
            <a:xfrm>
              <a:off x="3667804" y="4637223"/>
              <a:ext cx="1295148" cy="1985549"/>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57" name="文本框 1056"/>
            <p:cNvSpPr txBox="1"/>
            <p:nvPr/>
          </p:nvSpPr>
          <p:spPr>
            <a:xfrm>
              <a:off x="3629146" y="4626795"/>
              <a:ext cx="1310065" cy="2008417"/>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58" name="文本框 1057"/>
            <p:cNvSpPr txBox="1"/>
            <p:nvPr/>
          </p:nvSpPr>
          <p:spPr>
            <a:xfrm>
              <a:off x="3590489" y="4616368"/>
              <a:ext cx="1324982" cy="2031286"/>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59" name="文本框 1058"/>
            <p:cNvSpPr txBox="1"/>
            <p:nvPr/>
          </p:nvSpPr>
          <p:spPr>
            <a:xfrm>
              <a:off x="3551830" y="4605940"/>
              <a:ext cx="1339899" cy="2054155"/>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60" name="文本框 1059"/>
            <p:cNvSpPr txBox="1"/>
            <p:nvPr/>
          </p:nvSpPr>
          <p:spPr>
            <a:xfrm>
              <a:off x="3513173" y="4595513"/>
              <a:ext cx="1354816" cy="2077024"/>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61" name="文本框 1060"/>
            <p:cNvSpPr txBox="1"/>
            <p:nvPr/>
          </p:nvSpPr>
          <p:spPr>
            <a:xfrm>
              <a:off x="3474515" y="4585084"/>
              <a:ext cx="1369733" cy="2099892"/>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62" name="文本框 1061"/>
            <p:cNvSpPr txBox="1"/>
            <p:nvPr/>
          </p:nvSpPr>
          <p:spPr>
            <a:xfrm>
              <a:off x="3435858" y="4574657"/>
              <a:ext cx="1384650" cy="2122761"/>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344" name="文本框 343"/>
            <p:cNvSpPr txBox="1"/>
            <p:nvPr/>
          </p:nvSpPr>
          <p:spPr>
            <a:xfrm>
              <a:off x="3397200" y="4564229"/>
              <a:ext cx="1399567" cy="2145630"/>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a:solidFill>
                <a:srgbClr val="00FDFF">
                  <a:alpha val="70000"/>
                </a:srgbClr>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latin typeface="Noto Sans S Chinese Bold" panose="020B0800000000000000" pitchFamily="34" charset="-122"/>
                <a:ea typeface="Noto Sans S Chinese Bold" panose="020B0800000000000000" pitchFamily="34" charset="-122"/>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直接连接符 14"/>
          <p:cNvCxnSpPr/>
          <p:nvPr/>
        </p:nvCxnSpPr>
        <p:spPr>
          <a:xfrm rot="5400000">
            <a:off x="4663588" y="4481650"/>
            <a:ext cx="2880000" cy="0"/>
          </a:xfrm>
          <a:prstGeom prst="line">
            <a:avLst/>
          </a:prstGeom>
          <a:ln w="19050">
            <a:solidFill>
              <a:srgbClr val="00FDFF"/>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5400000">
            <a:off x="8253399" y="4481650"/>
            <a:ext cx="1800000" cy="0"/>
          </a:xfrm>
          <a:prstGeom prst="line">
            <a:avLst/>
          </a:prstGeom>
          <a:ln w="12700">
            <a:solidFill>
              <a:srgbClr val="00FDFF"/>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5400000">
            <a:off x="2135298" y="4481650"/>
            <a:ext cx="1800000" cy="0"/>
          </a:xfrm>
          <a:prstGeom prst="line">
            <a:avLst/>
          </a:prstGeom>
          <a:ln w="12700">
            <a:solidFill>
              <a:srgbClr val="00FDFF"/>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3756196" y="4657789"/>
            <a:ext cx="18596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1200" cap="none" spc="60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rPr>
              <a:t>输入标题</a:t>
            </a:r>
            <a:endParaRPr kumimoji="0" lang="en-US" altLang="zh-CN" sz="2400" i="0" u="none" strike="noStrike" kern="1200" cap="none" spc="60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endParaRPr>
          </a:p>
        </p:txBody>
      </p:sp>
      <p:sp>
        <p:nvSpPr>
          <p:cNvPr id="19" name="文本框 18"/>
          <p:cNvSpPr txBox="1"/>
          <p:nvPr/>
        </p:nvSpPr>
        <p:spPr>
          <a:xfrm>
            <a:off x="4208727" y="3738011"/>
            <a:ext cx="77457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i="0" u="none" strike="noStrike" kern="1200" cap="none" spc="300" normalizeH="0" baseline="0" noProof="0" dirty="0">
                <a:ln>
                  <a:noFill/>
                </a:ln>
                <a:solidFill>
                  <a:srgbClr val="00FDFF"/>
                </a:solidFill>
                <a:effectLst/>
                <a:uLnTx/>
                <a:uFillTx/>
                <a:latin typeface="Arial" panose="020B0604020202020204"/>
                <a:ea typeface="FZHei-B01" panose="03000509000000000000"/>
                <a:cs typeface="+mn-cs"/>
              </a:rPr>
              <a:t>02</a:t>
            </a:r>
            <a:endParaRPr kumimoji="0" lang="zh-CN" altLang="en-US" sz="3600" i="0" u="none" strike="noStrike" kern="1200" cap="none" spc="300" normalizeH="0" baseline="0" noProof="0" dirty="0">
              <a:ln>
                <a:noFill/>
              </a:ln>
              <a:solidFill>
                <a:srgbClr val="00FDFF"/>
              </a:solidFill>
              <a:effectLst/>
              <a:uLnTx/>
              <a:uFillTx/>
              <a:latin typeface="Arial" panose="020B0604020202020204"/>
              <a:ea typeface="FZHei-B01" panose="03000509000000000000"/>
              <a:cs typeface="+mn-cs"/>
            </a:endParaRPr>
          </a:p>
        </p:txBody>
      </p:sp>
      <p:sp>
        <p:nvSpPr>
          <p:cNvPr id="20" name="文本框 19"/>
          <p:cNvSpPr txBox="1"/>
          <p:nvPr/>
        </p:nvSpPr>
        <p:spPr>
          <a:xfrm>
            <a:off x="6789243" y="4657789"/>
            <a:ext cx="18596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1200" cap="none" spc="60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rPr>
              <a:t>输入标题</a:t>
            </a:r>
            <a:endParaRPr kumimoji="0" lang="en-US" altLang="zh-CN" sz="2400" i="0" u="none" strike="noStrike" kern="1200" cap="none" spc="60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endParaRPr>
          </a:p>
        </p:txBody>
      </p:sp>
      <p:sp>
        <p:nvSpPr>
          <p:cNvPr id="21" name="文本框 20"/>
          <p:cNvSpPr txBox="1"/>
          <p:nvPr/>
        </p:nvSpPr>
        <p:spPr>
          <a:xfrm>
            <a:off x="7241774" y="3738011"/>
            <a:ext cx="77457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i="0" u="none" strike="noStrike" kern="1200" cap="none" spc="300" normalizeH="0" baseline="0" noProof="0" dirty="0">
                <a:ln>
                  <a:noFill/>
                </a:ln>
                <a:solidFill>
                  <a:srgbClr val="00FDFF"/>
                </a:solidFill>
                <a:effectLst/>
                <a:uLnTx/>
                <a:uFillTx/>
                <a:latin typeface="Arial" panose="020B0604020202020204"/>
                <a:ea typeface="FZHei-B01" panose="03000509000000000000"/>
                <a:cs typeface="+mn-cs"/>
              </a:rPr>
              <a:t>03</a:t>
            </a:r>
            <a:endParaRPr kumimoji="0" lang="zh-CN" altLang="en-US" sz="3600" i="0" u="none" strike="noStrike" kern="1200" cap="none" spc="300" normalizeH="0" baseline="0" noProof="0" dirty="0">
              <a:ln>
                <a:noFill/>
              </a:ln>
              <a:solidFill>
                <a:srgbClr val="00FDFF"/>
              </a:solidFill>
              <a:effectLst/>
              <a:uLnTx/>
              <a:uFillTx/>
              <a:latin typeface="Arial" panose="020B0604020202020204"/>
              <a:ea typeface="FZHei-B01" panose="03000509000000000000"/>
              <a:cs typeface="+mn-cs"/>
            </a:endParaRPr>
          </a:p>
        </p:txBody>
      </p:sp>
      <p:sp>
        <p:nvSpPr>
          <p:cNvPr id="22" name="文本框 21"/>
          <p:cNvSpPr txBox="1"/>
          <p:nvPr/>
        </p:nvSpPr>
        <p:spPr>
          <a:xfrm>
            <a:off x="9865182" y="4657789"/>
            <a:ext cx="18596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1200" cap="none" spc="60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rPr>
              <a:t>输入标题</a:t>
            </a:r>
            <a:endParaRPr kumimoji="0" lang="en-US" altLang="zh-CN" sz="2400" i="0" u="none" strike="noStrike" kern="1200" cap="none" spc="60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endParaRPr>
          </a:p>
        </p:txBody>
      </p:sp>
      <p:sp>
        <p:nvSpPr>
          <p:cNvPr id="23" name="文本框 22"/>
          <p:cNvSpPr txBox="1"/>
          <p:nvPr/>
        </p:nvSpPr>
        <p:spPr>
          <a:xfrm>
            <a:off x="10302473" y="3738011"/>
            <a:ext cx="77457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i="0" u="none" strike="noStrike" kern="1200" cap="none" spc="300" normalizeH="0" baseline="0" noProof="0" dirty="0">
                <a:ln>
                  <a:noFill/>
                </a:ln>
                <a:solidFill>
                  <a:srgbClr val="00FDFF"/>
                </a:solidFill>
                <a:effectLst/>
                <a:uLnTx/>
                <a:uFillTx/>
                <a:latin typeface="Arial" panose="020B0604020202020204"/>
                <a:ea typeface="FZHei-B01" panose="03000509000000000000"/>
                <a:cs typeface="+mn-cs"/>
              </a:rPr>
              <a:t>04</a:t>
            </a:r>
            <a:endParaRPr kumimoji="0" lang="zh-CN" altLang="en-US" sz="3600" i="0" u="none" strike="noStrike" kern="1200" cap="none" spc="300" normalizeH="0" baseline="0" noProof="0" dirty="0">
              <a:ln>
                <a:noFill/>
              </a:ln>
              <a:solidFill>
                <a:srgbClr val="00FDFF"/>
              </a:solidFill>
              <a:effectLst/>
              <a:uLnTx/>
              <a:uFillTx/>
              <a:latin typeface="Arial" panose="020B0604020202020204"/>
              <a:ea typeface="FZHei-B01" panose="03000509000000000000"/>
              <a:cs typeface="+mn-cs"/>
            </a:endParaRPr>
          </a:p>
        </p:txBody>
      </p:sp>
      <p:sp>
        <p:nvSpPr>
          <p:cNvPr id="24" name="文本框 23"/>
          <p:cNvSpPr txBox="1"/>
          <p:nvPr/>
        </p:nvSpPr>
        <p:spPr>
          <a:xfrm>
            <a:off x="700606" y="4657789"/>
            <a:ext cx="18596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1200" cap="none" spc="60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rPr>
              <a:t>输入标题</a:t>
            </a:r>
            <a:endParaRPr kumimoji="0" lang="en-US" altLang="zh-CN" sz="2400" i="0" u="none" strike="noStrike" kern="1200" cap="none" spc="600" normalizeH="0" baseline="0" noProof="0" dirty="0">
              <a:ln>
                <a:noFill/>
              </a:ln>
              <a:solidFill>
                <a:prstClr val="white"/>
              </a:solidFill>
              <a:effectLst/>
              <a:uLnTx/>
              <a:uFillTx/>
              <a:latin typeface="Arial" panose="020B0604020202020204"/>
              <a:ea typeface="FZHei-B01" panose="03000509000000000000"/>
              <a:cs typeface="FZHei-B01" panose="03000509000000000000"/>
              <a:sym typeface="+mn-lt"/>
            </a:endParaRPr>
          </a:p>
        </p:txBody>
      </p:sp>
      <p:sp>
        <p:nvSpPr>
          <p:cNvPr id="25" name="文本框 24"/>
          <p:cNvSpPr txBox="1"/>
          <p:nvPr/>
        </p:nvSpPr>
        <p:spPr>
          <a:xfrm>
            <a:off x="1191237" y="3738011"/>
            <a:ext cx="77457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i="0" u="none" strike="noStrike" kern="1200" cap="none" spc="300" normalizeH="0" baseline="0" noProof="0" dirty="0">
                <a:ln>
                  <a:noFill/>
                </a:ln>
                <a:solidFill>
                  <a:srgbClr val="00FDFF"/>
                </a:solidFill>
                <a:effectLst/>
                <a:uLnTx/>
                <a:uFillTx/>
                <a:latin typeface="Arial" panose="020B0604020202020204"/>
                <a:ea typeface="FZHei-B01" panose="03000509000000000000"/>
                <a:cs typeface="+mn-cs"/>
              </a:rPr>
              <a:t>01</a:t>
            </a:r>
            <a:endParaRPr kumimoji="0" lang="zh-CN" altLang="en-US" sz="3600" i="0" u="none" strike="noStrike" kern="1200" cap="none" spc="300" normalizeH="0" baseline="0" noProof="0" dirty="0">
              <a:ln>
                <a:noFill/>
              </a:ln>
              <a:solidFill>
                <a:srgbClr val="00FDFF"/>
              </a:solidFill>
              <a:effectLst/>
              <a:uLnTx/>
              <a:uFillTx/>
              <a:latin typeface="Arial" panose="020B0604020202020204"/>
              <a:ea typeface="FZHei-B01" panose="03000509000000000000"/>
              <a:cs typeface="+mn-cs"/>
            </a:endParaRPr>
          </a:p>
        </p:txBody>
      </p:sp>
      <p:sp>
        <p:nvSpPr>
          <p:cNvPr id="26" name="矩形 25"/>
          <p:cNvSpPr/>
          <p:nvPr/>
        </p:nvSpPr>
        <p:spPr>
          <a:xfrm>
            <a:off x="4796630" y="486215"/>
            <a:ext cx="2739635"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6600" i="0" u="none" strike="noStrike" kern="1200" cap="none" spc="1500" normalizeH="0" baseline="0" noProof="0" dirty="0">
                <a:ln>
                  <a:noFill/>
                </a:ln>
                <a:solidFill>
                  <a:srgbClr val="00FDFF"/>
                </a:solidFill>
                <a:effectLst/>
                <a:uLnTx/>
                <a:uFillTx/>
                <a:latin typeface="+mj-ea"/>
                <a:ea typeface="+mj-ea"/>
                <a:cs typeface="FZHei-B01" panose="03000509000000000000"/>
                <a:sym typeface="+mn-lt"/>
              </a:rPr>
              <a:t>目 录</a:t>
            </a:r>
            <a:endParaRPr kumimoji="0" lang="zh-CN" altLang="en-US" sz="6600" i="0" u="none" strike="noStrike" kern="1200" cap="none" spc="1500" normalizeH="0" baseline="0" noProof="0" dirty="0">
              <a:ln>
                <a:noFill/>
              </a:ln>
              <a:solidFill>
                <a:srgbClr val="00FDFF"/>
              </a:solidFill>
              <a:effectLst/>
              <a:uLnTx/>
              <a:uFillTx/>
              <a:latin typeface="+mj-ea"/>
              <a:ea typeface="+mj-ea"/>
              <a:cs typeface="FZHei-B01" panose="03000509000000000000"/>
              <a:sym typeface="+mn-lt"/>
            </a:endParaRPr>
          </a:p>
        </p:txBody>
      </p:sp>
      <p:sp>
        <p:nvSpPr>
          <p:cNvPr id="27" name="文本框 26"/>
          <p:cNvSpPr txBox="1"/>
          <p:nvPr/>
        </p:nvSpPr>
        <p:spPr>
          <a:xfrm>
            <a:off x="4917563" y="1592617"/>
            <a:ext cx="2606773" cy="523220"/>
          </a:xfrm>
          <a:prstGeom prst="rect">
            <a:avLst/>
          </a:prstGeom>
          <a:noFill/>
        </p:spPr>
        <p:txBody>
          <a:bodyPr wrap="square" rtlCol="0">
            <a:spAutoFit/>
          </a:bodyPr>
          <a:lstStyle>
            <a:defPPr>
              <a:defRPr lang="zh-CN"/>
            </a:defPPr>
            <a:lvl1pPr>
              <a:defRPr sz="6600" spc="1500">
                <a:blipFill dpi="0" rotWithShape="1">
                  <a:blip r:embed="rId1"/>
                  <a:srcRect/>
                  <a:stretch>
                    <a:fillRect/>
                  </a:stretch>
                </a:blipFill>
                <a:latin typeface="庞门正道标题体" panose="02010600030101010101" pitchFamily="2" charset="-122"/>
                <a:ea typeface="庞门正道标题体" panose="02010600030101010101" pitchFamily="2" charset="-122"/>
                <a:cs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600" normalizeH="0" baseline="0" noProof="0" dirty="0">
                <a:ln>
                  <a:noFill/>
                </a:ln>
                <a:solidFill>
                  <a:srgbClr val="00FDFF"/>
                </a:solidFill>
                <a:effectLst/>
                <a:uLnTx/>
                <a:uFillTx/>
                <a:latin typeface="+mj-lt"/>
                <a:ea typeface="庞门正道标题体" panose="02010600030101010101" pitchFamily="2" charset="-122"/>
                <a:cs typeface="FZHei-B01" panose="03000509000000000000"/>
              </a:rPr>
              <a:t>CONTENT</a:t>
            </a:r>
            <a:endParaRPr kumimoji="0" lang="zh-CN" altLang="en-US" sz="2800" b="0" i="0" u="none" strike="noStrike" kern="1200" cap="none" spc="600" normalizeH="0" baseline="0" noProof="0" dirty="0">
              <a:ln>
                <a:noFill/>
              </a:ln>
              <a:solidFill>
                <a:srgbClr val="00FDFF"/>
              </a:solidFill>
              <a:effectLst/>
              <a:uLnTx/>
              <a:uFillTx/>
              <a:latin typeface="+mj-lt"/>
              <a:ea typeface="庞门正道标题体" panose="02010600030101010101" pitchFamily="2" charset="-122"/>
              <a:cs typeface="FZHei-B01" panose="03000509000000000000"/>
            </a:endParaRPr>
          </a:p>
        </p:txBody>
      </p:sp>
      <p:sp>
        <p:nvSpPr>
          <p:cNvPr id="28" name="文本框 27"/>
          <p:cNvSpPr txBox="1"/>
          <p:nvPr/>
        </p:nvSpPr>
        <p:spPr>
          <a:xfrm>
            <a:off x="-717803" y="-554991"/>
            <a:ext cx="14705341" cy="2215991"/>
          </a:xfrm>
          <a:prstGeom prst="rect">
            <a:avLst/>
          </a:prstGeom>
          <a:noFill/>
        </p:spPr>
        <p:txBody>
          <a:bodyPr wrap="square" rtlCol="0">
            <a:spAutoFit/>
          </a:bodyPr>
          <a:lstStyle>
            <a:defPPr>
              <a:defRPr lang="zh-CN"/>
            </a:defPPr>
            <a:lvl1pPr>
              <a:defRPr sz="6600" spc="1500">
                <a:blipFill dpi="0" rotWithShape="1">
                  <a:blip r:embed="rId1"/>
                  <a:srcRect/>
                  <a:stretch>
                    <a:fillRect/>
                  </a:stretch>
                </a:blipFill>
                <a:latin typeface="庞门正道标题体" panose="02010600030101010101" pitchFamily="2" charset="-122"/>
                <a:ea typeface="庞门正道标题体" panose="02010600030101010101" pitchFamily="2" charset="-122"/>
                <a:cs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3800" b="0" i="0" u="none" strike="noStrike" kern="1200" cap="none" spc="6000" normalizeH="0" noProof="0" dirty="0">
                <a:ln>
                  <a:noFill/>
                </a:ln>
                <a:solidFill>
                  <a:srgbClr val="00FDFF">
                    <a:alpha val="12000"/>
                  </a:srgbClr>
                </a:solidFill>
                <a:effectLst/>
                <a:uLnTx/>
                <a:uFillTx/>
                <a:latin typeface="+mj-lt"/>
                <a:ea typeface="庞门正道标题体" panose="02010600030101010101" pitchFamily="2" charset="-122"/>
                <a:cs typeface="FZHei-B01" panose="03000509000000000000"/>
              </a:rPr>
              <a:t>CONTENT</a:t>
            </a:r>
            <a:endParaRPr kumimoji="0" lang="zh-CN" altLang="en-US" sz="13800" b="0" i="0" u="none" strike="noStrike" kern="1200" cap="none" spc="6000" normalizeH="0" noProof="0" dirty="0">
              <a:ln>
                <a:noFill/>
              </a:ln>
              <a:solidFill>
                <a:srgbClr val="00FDFF">
                  <a:alpha val="12000"/>
                </a:srgbClr>
              </a:solidFill>
              <a:effectLst/>
              <a:uLnTx/>
              <a:uFillTx/>
              <a:latin typeface="+mj-lt"/>
              <a:ea typeface="庞门正道标题体" panose="02010600030101010101" pitchFamily="2" charset="-122"/>
              <a:cs typeface="FZHei-B01" panose="0300050900000000000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 name="组合 367"/>
          <p:cNvGrpSpPr/>
          <p:nvPr/>
        </p:nvGrpSpPr>
        <p:grpSpPr>
          <a:xfrm>
            <a:off x="1796807" y="1279124"/>
            <a:ext cx="3706683" cy="4299752"/>
            <a:chOff x="1598687" y="1107150"/>
            <a:chExt cx="3706683" cy="4299752"/>
          </a:xfrm>
        </p:grpSpPr>
        <p:sp>
          <p:nvSpPr>
            <p:cNvPr id="55" name="六边形 54"/>
            <p:cNvSpPr/>
            <p:nvPr/>
          </p:nvSpPr>
          <p:spPr>
            <a:xfrm rot="9623088">
              <a:off x="2980916" y="2850892"/>
              <a:ext cx="942229" cy="812267"/>
            </a:xfrm>
            <a:prstGeom prst="hexagon">
              <a:avLst/>
            </a:prstGeom>
            <a:noFill/>
            <a:ln w="3175">
              <a:solidFill>
                <a:srgbClr val="00FDFF">
                  <a:alpha val="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08" name="六边形 307"/>
            <p:cNvSpPr/>
            <p:nvPr/>
          </p:nvSpPr>
          <p:spPr>
            <a:xfrm rot="9553857">
              <a:off x="2953395" y="2827167"/>
              <a:ext cx="997270" cy="859716"/>
            </a:xfrm>
            <a:prstGeom prst="hexagon">
              <a:avLst>
                <a:gd name="adj" fmla="val 25000"/>
                <a:gd name="vf" fmla="val 115470"/>
              </a:avLst>
            </a:prstGeom>
            <a:noFill/>
            <a:ln w="3331" cap="flat" cmpd="sng" algn="ctr">
              <a:solidFill>
                <a:srgbClr val="00FDFF">
                  <a:alpha val="573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09" name="六边形 308"/>
            <p:cNvSpPr/>
            <p:nvPr/>
          </p:nvSpPr>
          <p:spPr>
            <a:xfrm rot="9484626">
              <a:off x="2925875" y="2803443"/>
              <a:ext cx="1052312" cy="907166"/>
            </a:xfrm>
            <a:prstGeom prst="hexagon">
              <a:avLst>
                <a:gd name="adj" fmla="val 25000"/>
                <a:gd name="vf" fmla="val 115470"/>
              </a:avLst>
            </a:prstGeom>
            <a:noFill/>
            <a:ln w="3487" cap="flat" cmpd="sng" algn="ctr">
              <a:solidFill>
                <a:srgbClr val="00FDFF">
                  <a:alpha val="647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0" name="六边形 309"/>
            <p:cNvSpPr/>
            <p:nvPr/>
          </p:nvSpPr>
          <p:spPr>
            <a:xfrm rot="9415395">
              <a:off x="2898354" y="2779718"/>
              <a:ext cx="1107353" cy="954615"/>
            </a:xfrm>
            <a:prstGeom prst="hexagon">
              <a:avLst>
                <a:gd name="adj" fmla="val 25000"/>
                <a:gd name="vf" fmla="val 115470"/>
              </a:avLst>
            </a:prstGeom>
            <a:noFill/>
            <a:ln w="3643" cap="flat" cmpd="sng" algn="ctr">
              <a:solidFill>
                <a:srgbClr val="00FDFF">
                  <a:alpha val="721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1" name="六边形 310"/>
            <p:cNvSpPr/>
            <p:nvPr/>
          </p:nvSpPr>
          <p:spPr>
            <a:xfrm rot="9346164">
              <a:off x="2870833" y="2755993"/>
              <a:ext cx="1162394" cy="1002065"/>
            </a:xfrm>
            <a:prstGeom prst="hexagon">
              <a:avLst>
                <a:gd name="adj" fmla="val 25000"/>
                <a:gd name="vf" fmla="val 115470"/>
              </a:avLst>
            </a:prstGeom>
            <a:noFill/>
            <a:ln w="3800" cap="flat" cmpd="sng" algn="ctr">
              <a:solidFill>
                <a:srgbClr val="00FDFF">
                  <a:alpha val="795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2" name="六边形 311"/>
            <p:cNvSpPr/>
            <p:nvPr/>
          </p:nvSpPr>
          <p:spPr>
            <a:xfrm rot="9276933">
              <a:off x="2843312" y="2732268"/>
              <a:ext cx="1217436" cy="1049514"/>
            </a:xfrm>
            <a:prstGeom prst="hexagon">
              <a:avLst>
                <a:gd name="adj" fmla="val 25000"/>
                <a:gd name="vf" fmla="val 115470"/>
              </a:avLst>
            </a:prstGeom>
            <a:noFill/>
            <a:ln w="3956" cap="flat" cmpd="sng" algn="ctr">
              <a:solidFill>
                <a:srgbClr val="00FDFF">
                  <a:alpha val="868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3" name="六边形 312"/>
            <p:cNvSpPr/>
            <p:nvPr/>
          </p:nvSpPr>
          <p:spPr>
            <a:xfrm rot="9207702">
              <a:off x="2815792" y="2708544"/>
              <a:ext cx="1272477" cy="1096964"/>
            </a:xfrm>
            <a:prstGeom prst="hexagon">
              <a:avLst>
                <a:gd name="adj" fmla="val 25000"/>
                <a:gd name="vf" fmla="val 115470"/>
              </a:avLst>
            </a:prstGeom>
            <a:noFill/>
            <a:ln w="4112" cap="flat" cmpd="sng" algn="ctr">
              <a:solidFill>
                <a:srgbClr val="00FDFF">
                  <a:alpha val="942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4" name="六边形 313"/>
            <p:cNvSpPr/>
            <p:nvPr/>
          </p:nvSpPr>
          <p:spPr>
            <a:xfrm rot="9138471">
              <a:off x="2788271" y="2684819"/>
              <a:ext cx="1327519" cy="1144413"/>
            </a:xfrm>
            <a:prstGeom prst="hexagon">
              <a:avLst>
                <a:gd name="adj" fmla="val 25000"/>
                <a:gd name="vf" fmla="val 115470"/>
              </a:avLst>
            </a:prstGeom>
            <a:noFill/>
            <a:ln w="4268" cap="flat" cmpd="sng" algn="ctr">
              <a:solidFill>
                <a:srgbClr val="00FDFF">
                  <a:alpha val="1016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5" name="六边形 314"/>
            <p:cNvSpPr/>
            <p:nvPr/>
          </p:nvSpPr>
          <p:spPr>
            <a:xfrm rot="9069240">
              <a:off x="2760750" y="2661094"/>
              <a:ext cx="1382560" cy="1191863"/>
            </a:xfrm>
            <a:prstGeom prst="hexagon">
              <a:avLst>
                <a:gd name="adj" fmla="val 25000"/>
                <a:gd name="vf" fmla="val 115470"/>
              </a:avLst>
            </a:prstGeom>
            <a:noFill/>
            <a:ln w="4424" cap="flat" cmpd="sng" algn="ctr">
              <a:solidFill>
                <a:srgbClr val="00FDFF">
                  <a:alpha val="1090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6" name="六边形 315"/>
            <p:cNvSpPr/>
            <p:nvPr/>
          </p:nvSpPr>
          <p:spPr>
            <a:xfrm rot="9000009">
              <a:off x="2733229" y="2637370"/>
              <a:ext cx="1437601" cy="1239312"/>
            </a:xfrm>
            <a:prstGeom prst="hexagon">
              <a:avLst>
                <a:gd name="adj" fmla="val 25000"/>
                <a:gd name="vf" fmla="val 115470"/>
              </a:avLst>
            </a:prstGeom>
            <a:noFill/>
            <a:ln w="4580" cap="flat" cmpd="sng" algn="ctr">
              <a:solidFill>
                <a:srgbClr val="00FDFF">
                  <a:alpha val="1163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7" name="六边形 316"/>
            <p:cNvSpPr/>
            <p:nvPr/>
          </p:nvSpPr>
          <p:spPr>
            <a:xfrm rot="8930778">
              <a:off x="2705709" y="2613645"/>
              <a:ext cx="1492643" cy="1286761"/>
            </a:xfrm>
            <a:prstGeom prst="hexagon">
              <a:avLst>
                <a:gd name="adj" fmla="val 25000"/>
                <a:gd name="vf" fmla="val 115470"/>
              </a:avLst>
            </a:prstGeom>
            <a:noFill/>
            <a:ln w="4736" cap="flat" cmpd="sng" algn="ctr">
              <a:solidFill>
                <a:srgbClr val="00FDFF">
                  <a:alpha val="1237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8" name="六边形 317"/>
            <p:cNvSpPr/>
            <p:nvPr/>
          </p:nvSpPr>
          <p:spPr>
            <a:xfrm rot="8861548">
              <a:off x="2678188" y="2589920"/>
              <a:ext cx="1547684" cy="1334211"/>
            </a:xfrm>
            <a:prstGeom prst="hexagon">
              <a:avLst>
                <a:gd name="adj" fmla="val 25000"/>
                <a:gd name="vf" fmla="val 115470"/>
              </a:avLst>
            </a:prstGeom>
            <a:noFill/>
            <a:ln w="4893" cap="flat" cmpd="sng" algn="ctr">
              <a:solidFill>
                <a:srgbClr val="00FDFF">
                  <a:alpha val="1311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9" name="六边形 318"/>
            <p:cNvSpPr/>
            <p:nvPr/>
          </p:nvSpPr>
          <p:spPr>
            <a:xfrm rot="8792316">
              <a:off x="2650667" y="2566195"/>
              <a:ext cx="1602725" cy="1381660"/>
            </a:xfrm>
            <a:prstGeom prst="hexagon">
              <a:avLst>
                <a:gd name="adj" fmla="val 25000"/>
                <a:gd name="vf" fmla="val 115470"/>
              </a:avLst>
            </a:prstGeom>
            <a:noFill/>
            <a:ln w="5049" cap="flat" cmpd="sng" algn="ctr">
              <a:solidFill>
                <a:srgbClr val="00FDFF">
                  <a:alpha val="1385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0" name="六边形 319"/>
            <p:cNvSpPr/>
            <p:nvPr/>
          </p:nvSpPr>
          <p:spPr>
            <a:xfrm rot="8723086">
              <a:off x="2623147" y="2542471"/>
              <a:ext cx="1657767" cy="1429110"/>
            </a:xfrm>
            <a:prstGeom prst="hexagon">
              <a:avLst>
                <a:gd name="adj" fmla="val 25000"/>
                <a:gd name="vf" fmla="val 115470"/>
              </a:avLst>
            </a:prstGeom>
            <a:noFill/>
            <a:ln w="5205" cap="flat" cmpd="sng" algn="ctr">
              <a:solidFill>
                <a:srgbClr val="00FDFF">
                  <a:alpha val="1459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1" name="六边形 320"/>
            <p:cNvSpPr/>
            <p:nvPr/>
          </p:nvSpPr>
          <p:spPr>
            <a:xfrm rot="8653855">
              <a:off x="2595626" y="2518746"/>
              <a:ext cx="1712808" cy="1476559"/>
            </a:xfrm>
            <a:prstGeom prst="hexagon">
              <a:avLst>
                <a:gd name="adj" fmla="val 25000"/>
                <a:gd name="vf" fmla="val 115470"/>
              </a:avLst>
            </a:prstGeom>
            <a:noFill/>
            <a:ln w="5361" cap="flat" cmpd="sng" algn="ctr">
              <a:solidFill>
                <a:srgbClr val="00FDFF">
                  <a:alpha val="1532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2" name="六边形 321"/>
            <p:cNvSpPr/>
            <p:nvPr/>
          </p:nvSpPr>
          <p:spPr>
            <a:xfrm rot="8584623">
              <a:off x="2568105" y="2495021"/>
              <a:ext cx="1767849" cy="1524009"/>
            </a:xfrm>
            <a:prstGeom prst="hexagon">
              <a:avLst>
                <a:gd name="adj" fmla="val 25000"/>
                <a:gd name="vf" fmla="val 115470"/>
              </a:avLst>
            </a:prstGeom>
            <a:noFill/>
            <a:ln w="5517" cap="flat" cmpd="sng" algn="ctr">
              <a:solidFill>
                <a:srgbClr val="00FDFF">
                  <a:alpha val="1606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3" name="六边形 322"/>
            <p:cNvSpPr/>
            <p:nvPr/>
          </p:nvSpPr>
          <p:spPr>
            <a:xfrm rot="8515393">
              <a:off x="2540585" y="2471296"/>
              <a:ext cx="1822891" cy="1571458"/>
            </a:xfrm>
            <a:prstGeom prst="hexagon">
              <a:avLst>
                <a:gd name="adj" fmla="val 25000"/>
                <a:gd name="vf" fmla="val 115470"/>
              </a:avLst>
            </a:prstGeom>
            <a:noFill/>
            <a:ln w="5673" cap="flat" cmpd="sng" algn="ctr">
              <a:solidFill>
                <a:srgbClr val="00FDFF">
                  <a:alpha val="1680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4" name="六边形 323"/>
            <p:cNvSpPr/>
            <p:nvPr/>
          </p:nvSpPr>
          <p:spPr>
            <a:xfrm rot="8446162">
              <a:off x="2513064" y="2447572"/>
              <a:ext cx="1877932" cy="1618907"/>
            </a:xfrm>
            <a:prstGeom prst="hexagon">
              <a:avLst>
                <a:gd name="adj" fmla="val 25000"/>
                <a:gd name="vf" fmla="val 115470"/>
              </a:avLst>
            </a:prstGeom>
            <a:noFill/>
            <a:ln w="5830" cap="flat" cmpd="sng" algn="ctr">
              <a:solidFill>
                <a:srgbClr val="00FDFF">
                  <a:alpha val="1754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5" name="六边形 324"/>
            <p:cNvSpPr/>
            <p:nvPr/>
          </p:nvSpPr>
          <p:spPr>
            <a:xfrm rot="8376931">
              <a:off x="2485543" y="2423847"/>
              <a:ext cx="1932973" cy="1666357"/>
            </a:xfrm>
            <a:prstGeom prst="hexagon">
              <a:avLst>
                <a:gd name="adj" fmla="val 25000"/>
                <a:gd name="vf" fmla="val 115470"/>
              </a:avLst>
            </a:prstGeom>
            <a:noFill/>
            <a:ln w="5986" cap="flat" cmpd="sng" algn="ctr">
              <a:solidFill>
                <a:srgbClr val="00FDFF">
                  <a:alpha val="1827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6" name="六边形 325"/>
            <p:cNvSpPr/>
            <p:nvPr/>
          </p:nvSpPr>
          <p:spPr>
            <a:xfrm rot="8307700">
              <a:off x="2458022" y="2400122"/>
              <a:ext cx="1988015" cy="1713806"/>
            </a:xfrm>
            <a:prstGeom prst="hexagon">
              <a:avLst>
                <a:gd name="adj" fmla="val 25000"/>
                <a:gd name="vf" fmla="val 115470"/>
              </a:avLst>
            </a:prstGeom>
            <a:noFill/>
            <a:ln w="6142" cap="flat" cmpd="sng" algn="ctr">
              <a:solidFill>
                <a:srgbClr val="00FDFF">
                  <a:alpha val="1901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7" name="六边形 326"/>
            <p:cNvSpPr/>
            <p:nvPr/>
          </p:nvSpPr>
          <p:spPr>
            <a:xfrm rot="8238469">
              <a:off x="2430502" y="2376398"/>
              <a:ext cx="2043056" cy="1761256"/>
            </a:xfrm>
            <a:prstGeom prst="hexagon">
              <a:avLst>
                <a:gd name="adj" fmla="val 25000"/>
                <a:gd name="vf" fmla="val 115470"/>
              </a:avLst>
            </a:prstGeom>
            <a:noFill/>
            <a:ln w="6298" cap="flat" cmpd="sng" algn="ctr">
              <a:solidFill>
                <a:srgbClr val="00FDFF">
                  <a:alpha val="1975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8" name="六边形 327"/>
            <p:cNvSpPr/>
            <p:nvPr/>
          </p:nvSpPr>
          <p:spPr>
            <a:xfrm rot="8169238">
              <a:off x="2402981" y="2352673"/>
              <a:ext cx="2098098" cy="1808705"/>
            </a:xfrm>
            <a:prstGeom prst="hexagon">
              <a:avLst>
                <a:gd name="adj" fmla="val 25000"/>
                <a:gd name="vf" fmla="val 115470"/>
              </a:avLst>
            </a:prstGeom>
            <a:noFill/>
            <a:ln w="6454" cap="flat" cmpd="sng" algn="ctr">
              <a:solidFill>
                <a:srgbClr val="00FDFF">
                  <a:alpha val="2049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9" name="六边形 328"/>
            <p:cNvSpPr/>
            <p:nvPr/>
          </p:nvSpPr>
          <p:spPr>
            <a:xfrm rot="8100007">
              <a:off x="2375460" y="2328948"/>
              <a:ext cx="2153139" cy="1856155"/>
            </a:xfrm>
            <a:prstGeom prst="hexagon">
              <a:avLst>
                <a:gd name="adj" fmla="val 25000"/>
                <a:gd name="vf" fmla="val 115470"/>
              </a:avLst>
            </a:prstGeom>
            <a:noFill/>
            <a:ln w="6610" cap="flat" cmpd="sng" algn="ctr">
              <a:solidFill>
                <a:srgbClr val="00FDFF">
                  <a:alpha val="2123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0" name="六边形 329"/>
            <p:cNvSpPr/>
            <p:nvPr/>
          </p:nvSpPr>
          <p:spPr>
            <a:xfrm rot="8030776">
              <a:off x="2347940" y="2305223"/>
              <a:ext cx="2208180" cy="1903604"/>
            </a:xfrm>
            <a:prstGeom prst="hexagon">
              <a:avLst>
                <a:gd name="adj" fmla="val 25000"/>
                <a:gd name="vf" fmla="val 115470"/>
              </a:avLst>
            </a:prstGeom>
            <a:noFill/>
            <a:ln w="6766" cap="flat" cmpd="sng" algn="ctr">
              <a:solidFill>
                <a:srgbClr val="00FDFF">
                  <a:alpha val="2196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1" name="六边形 330"/>
            <p:cNvSpPr/>
            <p:nvPr/>
          </p:nvSpPr>
          <p:spPr>
            <a:xfrm rot="7961545">
              <a:off x="2320419" y="2281499"/>
              <a:ext cx="2263222" cy="1951054"/>
            </a:xfrm>
            <a:prstGeom prst="hexagon">
              <a:avLst>
                <a:gd name="adj" fmla="val 25000"/>
                <a:gd name="vf" fmla="val 115470"/>
              </a:avLst>
            </a:prstGeom>
            <a:noFill/>
            <a:ln w="6923" cap="flat" cmpd="sng" algn="ctr">
              <a:solidFill>
                <a:srgbClr val="00FDFF">
                  <a:alpha val="2270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2" name="六边形 331"/>
            <p:cNvSpPr/>
            <p:nvPr/>
          </p:nvSpPr>
          <p:spPr>
            <a:xfrm rot="7892314">
              <a:off x="2292898" y="2257774"/>
              <a:ext cx="2318263" cy="1998503"/>
            </a:xfrm>
            <a:prstGeom prst="hexagon">
              <a:avLst>
                <a:gd name="adj" fmla="val 25000"/>
                <a:gd name="vf" fmla="val 115470"/>
              </a:avLst>
            </a:prstGeom>
            <a:noFill/>
            <a:ln w="7079" cap="flat" cmpd="sng" algn="ctr">
              <a:solidFill>
                <a:srgbClr val="00FDFF">
                  <a:alpha val="2344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3" name="六边形 332"/>
            <p:cNvSpPr/>
            <p:nvPr/>
          </p:nvSpPr>
          <p:spPr>
            <a:xfrm rot="7823083">
              <a:off x="2265378" y="2234049"/>
              <a:ext cx="2373304" cy="2045952"/>
            </a:xfrm>
            <a:prstGeom prst="hexagon">
              <a:avLst>
                <a:gd name="adj" fmla="val 25000"/>
                <a:gd name="vf" fmla="val 115470"/>
              </a:avLst>
            </a:prstGeom>
            <a:noFill/>
            <a:ln w="7235" cap="flat" cmpd="sng" algn="ctr">
              <a:solidFill>
                <a:srgbClr val="00FDFF">
                  <a:alpha val="2418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4" name="六边形 333"/>
            <p:cNvSpPr/>
            <p:nvPr/>
          </p:nvSpPr>
          <p:spPr>
            <a:xfrm rot="7753852">
              <a:off x="2237857" y="2210325"/>
              <a:ext cx="2428346" cy="2093402"/>
            </a:xfrm>
            <a:prstGeom prst="hexagon">
              <a:avLst>
                <a:gd name="adj" fmla="val 25000"/>
                <a:gd name="vf" fmla="val 115470"/>
              </a:avLst>
            </a:prstGeom>
            <a:noFill/>
            <a:ln w="7391" cap="flat" cmpd="sng" algn="ctr">
              <a:solidFill>
                <a:srgbClr val="00FDFF">
                  <a:alpha val="2491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5" name="六边形 334"/>
            <p:cNvSpPr/>
            <p:nvPr/>
          </p:nvSpPr>
          <p:spPr>
            <a:xfrm rot="7684622">
              <a:off x="2210336" y="2186600"/>
              <a:ext cx="2483387" cy="2140851"/>
            </a:xfrm>
            <a:prstGeom prst="hexagon">
              <a:avLst>
                <a:gd name="adj" fmla="val 25000"/>
                <a:gd name="vf" fmla="val 115470"/>
              </a:avLst>
            </a:prstGeom>
            <a:noFill/>
            <a:ln w="7547" cap="flat" cmpd="sng" algn="ctr">
              <a:solidFill>
                <a:srgbClr val="00FDFF">
                  <a:alpha val="2565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6" name="六边形 335"/>
            <p:cNvSpPr/>
            <p:nvPr/>
          </p:nvSpPr>
          <p:spPr>
            <a:xfrm rot="7615390">
              <a:off x="2182815" y="2162875"/>
              <a:ext cx="2538428" cy="2188301"/>
            </a:xfrm>
            <a:prstGeom prst="hexagon">
              <a:avLst>
                <a:gd name="adj" fmla="val 25000"/>
                <a:gd name="vf" fmla="val 115470"/>
              </a:avLst>
            </a:prstGeom>
            <a:noFill/>
            <a:ln w="7703" cap="flat" cmpd="sng" algn="ctr">
              <a:solidFill>
                <a:srgbClr val="00FDFF">
                  <a:alpha val="2639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7" name="六边形 336"/>
            <p:cNvSpPr/>
            <p:nvPr/>
          </p:nvSpPr>
          <p:spPr>
            <a:xfrm rot="7546159">
              <a:off x="2155295" y="2139150"/>
              <a:ext cx="2593470" cy="2235750"/>
            </a:xfrm>
            <a:prstGeom prst="hexagon">
              <a:avLst>
                <a:gd name="adj" fmla="val 25000"/>
                <a:gd name="vf" fmla="val 115470"/>
              </a:avLst>
            </a:prstGeom>
            <a:noFill/>
            <a:ln w="7859" cap="flat" cmpd="sng" algn="ctr">
              <a:solidFill>
                <a:srgbClr val="00FDFF">
                  <a:alpha val="2713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8" name="六边形 337"/>
            <p:cNvSpPr/>
            <p:nvPr/>
          </p:nvSpPr>
          <p:spPr>
            <a:xfrm rot="7476929">
              <a:off x="2127774" y="2115426"/>
              <a:ext cx="2648511" cy="2283200"/>
            </a:xfrm>
            <a:prstGeom prst="hexagon">
              <a:avLst>
                <a:gd name="adj" fmla="val 25000"/>
                <a:gd name="vf" fmla="val 115470"/>
              </a:avLst>
            </a:prstGeom>
            <a:noFill/>
            <a:ln w="8016" cap="flat" cmpd="sng" algn="ctr">
              <a:solidFill>
                <a:srgbClr val="00FDFF">
                  <a:alpha val="2786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9" name="六边形 338"/>
            <p:cNvSpPr/>
            <p:nvPr/>
          </p:nvSpPr>
          <p:spPr>
            <a:xfrm rot="7407697">
              <a:off x="2100253" y="2091701"/>
              <a:ext cx="2703552" cy="2330649"/>
            </a:xfrm>
            <a:prstGeom prst="hexagon">
              <a:avLst>
                <a:gd name="adj" fmla="val 25000"/>
                <a:gd name="vf" fmla="val 115470"/>
              </a:avLst>
            </a:prstGeom>
            <a:noFill/>
            <a:ln w="8172" cap="flat" cmpd="sng" algn="ctr">
              <a:solidFill>
                <a:srgbClr val="00FDFF">
                  <a:alpha val="2860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0" name="六边形 339"/>
            <p:cNvSpPr/>
            <p:nvPr/>
          </p:nvSpPr>
          <p:spPr>
            <a:xfrm rot="7338466">
              <a:off x="2072733" y="2067976"/>
              <a:ext cx="2758594" cy="2378099"/>
            </a:xfrm>
            <a:prstGeom prst="hexagon">
              <a:avLst>
                <a:gd name="adj" fmla="val 25000"/>
                <a:gd name="vf" fmla="val 115470"/>
              </a:avLst>
            </a:prstGeom>
            <a:noFill/>
            <a:ln w="8328" cap="flat" cmpd="sng" algn="ctr">
              <a:solidFill>
                <a:srgbClr val="00FDFF">
                  <a:alpha val="2934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1" name="六边形 340"/>
            <p:cNvSpPr/>
            <p:nvPr/>
          </p:nvSpPr>
          <p:spPr>
            <a:xfrm rot="7269236">
              <a:off x="2045212" y="2044252"/>
              <a:ext cx="2813635" cy="2425548"/>
            </a:xfrm>
            <a:prstGeom prst="hexagon">
              <a:avLst>
                <a:gd name="adj" fmla="val 25000"/>
                <a:gd name="vf" fmla="val 115470"/>
              </a:avLst>
            </a:prstGeom>
            <a:noFill/>
            <a:ln w="8484" cap="flat" cmpd="sng" algn="ctr">
              <a:solidFill>
                <a:srgbClr val="00FDFF">
                  <a:alpha val="3008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2" name="六边形 341"/>
            <p:cNvSpPr/>
            <p:nvPr/>
          </p:nvSpPr>
          <p:spPr>
            <a:xfrm rot="7200005">
              <a:off x="2017691" y="2020527"/>
              <a:ext cx="2868676" cy="2472998"/>
            </a:xfrm>
            <a:prstGeom prst="hexagon">
              <a:avLst>
                <a:gd name="adj" fmla="val 25000"/>
                <a:gd name="vf" fmla="val 115470"/>
              </a:avLst>
            </a:prstGeom>
            <a:noFill/>
            <a:ln w="8640" cap="flat" cmpd="sng" algn="ctr">
              <a:solidFill>
                <a:srgbClr val="00FDFF">
                  <a:alpha val="3082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3" name="六边形 342"/>
            <p:cNvSpPr/>
            <p:nvPr/>
          </p:nvSpPr>
          <p:spPr>
            <a:xfrm rot="7130774">
              <a:off x="1990170" y="1996802"/>
              <a:ext cx="2923718" cy="2520447"/>
            </a:xfrm>
            <a:prstGeom prst="hexagon">
              <a:avLst>
                <a:gd name="adj" fmla="val 25000"/>
                <a:gd name="vf" fmla="val 115470"/>
              </a:avLst>
            </a:prstGeom>
            <a:noFill/>
            <a:ln w="8796" cap="flat" cmpd="sng" algn="ctr">
              <a:solidFill>
                <a:srgbClr val="00FDFF">
                  <a:alpha val="3155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4" name="六边形 343"/>
            <p:cNvSpPr/>
            <p:nvPr/>
          </p:nvSpPr>
          <p:spPr>
            <a:xfrm rot="7061543">
              <a:off x="1962650" y="1973077"/>
              <a:ext cx="2978759" cy="2567896"/>
            </a:xfrm>
            <a:prstGeom prst="hexagon">
              <a:avLst>
                <a:gd name="adj" fmla="val 25000"/>
                <a:gd name="vf" fmla="val 115470"/>
              </a:avLst>
            </a:prstGeom>
            <a:noFill/>
            <a:ln w="8952" cap="flat" cmpd="sng" algn="ctr">
              <a:solidFill>
                <a:srgbClr val="00FDFF">
                  <a:alpha val="3229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5" name="六边形 344"/>
            <p:cNvSpPr/>
            <p:nvPr/>
          </p:nvSpPr>
          <p:spPr>
            <a:xfrm rot="6992312">
              <a:off x="1935129" y="1949353"/>
              <a:ext cx="3033800" cy="2615346"/>
            </a:xfrm>
            <a:prstGeom prst="hexagon">
              <a:avLst>
                <a:gd name="adj" fmla="val 25000"/>
                <a:gd name="vf" fmla="val 115470"/>
              </a:avLst>
            </a:prstGeom>
            <a:noFill/>
            <a:ln w="9109" cap="flat" cmpd="sng" algn="ctr">
              <a:solidFill>
                <a:srgbClr val="00FDFF">
                  <a:alpha val="3303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6" name="六边形 345"/>
            <p:cNvSpPr/>
            <p:nvPr/>
          </p:nvSpPr>
          <p:spPr>
            <a:xfrm rot="6923081">
              <a:off x="1907608" y="1925628"/>
              <a:ext cx="3088842" cy="2662795"/>
            </a:xfrm>
            <a:prstGeom prst="hexagon">
              <a:avLst>
                <a:gd name="adj" fmla="val 25000"/>
                <a:gd name="vf" fmla="val 115470"/>
              </a:avLst>
            </a:prstGeom>
            <a:noFill/>
            <a:ln w="9265" cap="flat" cmpd="sng" algn="ctr">
              <a:solidFill>
                <a:srgbClr val="00FDFF">
                  <a:alpha val="3377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7" name="六边形 346"/>
            <p:cNvSpPr/>
            <p:nvPr/>
          </p:nvSpPr>
          <p:spPr>
            <a:xfrm rot="6853850">
              <a:off x="1880088" y="1901903"/>
              <a:ext cx="3143883" cy="2710245"/>
            </a:xfrm>
            <a:prstGeom prst="hexagon">
              <a:avLst>
                <a:gd name="adj" fmla="val 25000"/>
                <a:gd name="vf" fmla="val 115470"/>
              </a:avLst>
            </a:prstGeom>
            <a:noFill/>
            <a:ln w="9421" cap="flat" cmpd="sng" algn="ctr">
              <a:solidFill>
                <a:srgbClr val="00FDFF">
                  <a:alpha val="3450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8" name="六边形 347"/>
            <p:cNvSpPr/>
            <p:nvPr/>
          </p:nvSpPr>
          <p:spPr>
            <a:xfrm rot="6784619">
              <a:off x="1852567" y="1878178"/>
              <a:ext cx="3198925" cy="2757694"/>
            </a:xfrm>
            <a:prstGeom prst="hexagon">
              <a:avLst>
                <a:gd name="adj" fmla="val 25000"/>
                <a:gd name="vf" fmla="val 115470"/>
              </a:avLst>
            </a:prstGeom>
            <a:noFill/>
            <a:ln w="9577" cap="flat" cmpd="sng" algn="ctr">
              <a:solidFill>
                <a:srgbClr val="00FDFF">
                  <a:alpha val="3524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9" name="六边形 348"/>
            <p:cNvSpPr/>
            <p:nvPr/>
          </p:nvSpPr>
          <p:spPr>
            <a:xfrm rot="6715388">
              <a:off x="1825046" y="1854454"/>
              <a:ext cx="3253966" cy="2805144"/>
            </a:xfrm>
            <a:prstGeom prst="hexagon">
              <a:avLst>
                <a:gd name="adj" fmla="val 25000"/>
                <a:gd name="vf" fmla="val 115470"/>
              </a:avLst>
            </a:prstGeom>
            <a:noFill/>
            <a:ln w="9733" cap="flat" cmpd="sng" algn="ctr">
              <a:solidFill>
                <a:srgbClr val="00FDFF">
                  <a:alpha val="3598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0" name="六边形 349"/>
            <p:cNvSpPr/>
            <p:nvPr/>
          </p:nvSpPr>
          <p:spPr>
            <a:xfrm rot="6646157">
              <a:off x="1797526" y="1830729"/>
              <a:ext cx="3309007" cy="2852593"/>
            </a:xfrm>
            <a:prstGeom prst="hexagon">
              <a:avLst>
                <a:gd name="adj" fmla="val 25000"/>
                <a:gd name="vf" fmla="val 115470"/>
              </a:avLst>
            </a:prstGeom>
            <a:noFill/>
            <a:ln w="9889" cap="flat" cmpd="sng" algn="ctr">
              <a:solidFill>
                <a:srgbClr val="00FDFF">
                  <a:alpha val="3672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1" name="六边形 350"/>
            <p:cNvSpPr/>
            <p:nvPr/>
          </p:nvSpPr>
          <p:spPr>
            <a:xfrm rot="6576926">
              <a:off x="1770005" y="1807004"/>
              <a:ext cx="3364049" cy="2900042"/>
            </a:xfrm>
            <a:prstGeom prst="hexagon">
              <a:avLst>
                <a:gd name="adj" fmla="val 25000"/>
                <a:gd name="vf" fmla="val 115470"/>
              </a:avLst>
            </a:prstGeom>
            <a:noFill/>
            <a:ln w="10045" cap="flat" cmpd="sng" algn="ctr">
              <a:solidFill>
                <a:srgbClr val="00FDFF">
                  <a:alpha val="3745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2" name="六边形 351"/>
            <p:cNvSpPr/>
            <p:nvPr/>
          </p:nvSpPr>
          <p:spPr>
            <a:xfrm rot="6507695">
              <a:off x="1742484" y="1783280"/>
              <a:ext cx="3419090" cy="2947492"/>
            </a:xfrm>
            <a:prstGeom prst="hexagon">
              <a:avLst>
                <a:gd name="adj" fmla="val 25000"/>
                <a:gd name="vf" fmla="val 115470"/>
              </a:avLst>
            </a:prstGeom>
            <a:noFill/>
            <a:ln w="10202" cap="flat" cmpd="sng" algn="ctr">
              <a:solidFill>
                <a:srgbClr val="00FDFF">
                  <a:alpha val="3819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3" name="六边形 352"/>
            <p:cNvSpPr/>
            <p:nvPr/>
          </p:nvSpPr>
          <p:spPr>
            <a:xfrm rot="6438464">
              <a:off x="1714964" y="1759555"/>
              <a:ext cx="3474131" cy="2994941"/>
            </a:xfrm>
            <a:prstGeom prst="hexagon">
              <a:avLst>
                <a:gd name="adj" fmla="val 25000"/>
                <a:gd name="vf" fmla="val 115470"/>
              </a:avLst>
            </a:prstGeom>
            <a:noFill/>
            <a:ln w="10358" cap="flat" cmpd="sng" algn="ctr">
              <a:solidFill>
                <a:srgbClr val="00FDFF">
                  <a:alpha val="3893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4" name="六边形 353"/>
            <p:cNvSpPr/>
            <p:nvPr/>
          </p:nvSpPr>
          <p:spPr>
            <a:xfrm rot="6369233">
              <a:off x="1687443" y="1735830"/>
              <a:ext cx="3529173" cy="3042391"/>
            </a:xfrm>
            <a:prstGeom prst="hexagon">
              <a:avLst>
                <a:gd name="adj" fmla="val 25000"/>
                <a:gd name="vf" fmla="val 115470"/>
              </a:avLst>
            </a:prstGeom>
            <a:noFill/>
            <a:ln w="10514" cap="flat" cmpd="sng" algn="ctr">
              <a:solidFill>
                <a:srgbClr val="00FDFF">
                  <a:alpha val="3967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5" name="六边形 354"/>
            <p:cNvSpPr/>
            <p:nvPr/>
          </p:nvSpPr>
          <p:spPr>
            <a:xfrm rot="6300002">
              <a:off x="1659922" y="1712105"/>
              <a:ext cx="3584214" cy="3089840"/>
            </a:xfrm>
            <a:prstGeom prst="hexagon">
              <a:avLst>
                <a:gd name="adj" fmla="val 25000"/>
                <a:gd name="vf" fmla="val 115470"/>
              </a:avLst>
            </a:prstGeom>
            <a:noFill/>
            <a:ln w="10670" cap="flat" cmpd="sng" algn="ctr">
              <a:solidFill>
                <a:srgbClr val="00FDFF">
                  <a:alpha val="4041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6" name="六边形 355"/>
            <p:cNvSpPr/>
            <p:nvPr/>
          </p:nvSpPr>
          <p:spPr>
            <a:xfrm rot="6230771">
              <a:off x="1632401" y="1688381"/>
              <a:ext cx="3639256" cy="3137290"/>
            </a:xfrm>
            <a:prstGeom prst="hexagon">
              <a:avLst>
                <a:gd name="adj" fmla="val 25000"/>
                <a:gd name="vf" fmla="val 115470"/>
              </a:avLst>
            </a:prstGeom>
            <a:noFill/>
            <a:ln w="10826" cap="flat" cmpd="sng" algn="ctr">
              <a:solidFill>
                <a:srgbClr val="00FDFF">
                  <a:alpha val="4114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7" name="六边形 356"/>
            <p:cNvSpPr/>
            <p:nvPr/>
          </p:nvSpPr>
          <p:spPr>
            <a:xfrm rot="6161540">
              <a:off x="1604881" y="1664656"/>
              <a:ext cx="3694297" cy="3184739"/>
            </a:xfrm>
            <a:prstGeom prst="hexagon">
              <a:avLst>
                <a:gd name="adj" fmla="val 25000"/>
                <a:gd name="vf" fmla="val 115470"/>
              </a:avLst>
            </a:prstGeom>
            <a:noFill/>
            <a:ln w="10982" cap="flat" cmpd="sng" algn="ctr">
              <a:solidFill>
                <a:srgbClr val="00FDFF">
                  <a:alpha val="4188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8" name="六边形 357"/>
            <p:cNvSpPr/>
            <p:nvPr/>
          </p:nvSpPr>
          <p:spPr>
            <a:xfrm rot="6092309">
              <a:off x="1577360" y="1640931"/>
              <a:ext cx="3749338" cy="3232188"/>
            </a:xfrm>
            <a:prstGeom prst="hexagon">
              <a:avLst>
                <a:gd name="adj" fmla="val 25000"/>
                <a:gd name="vf" fmla="val 115470"/>
              </a:avLst>
            </a:prstGeom>
            <a:noFill/>
            <a:ln w="11139" cap="flat" cmpd="sng" algn="ctr">
              <a:solidFill>
                <a:srgbClr val="00FDFF">
                  <a:alpha val="4262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9" name="六边形 358"/>
            <p:cNvSpPr/>
            <p:nvPr/>
          </p:nvSpPr>
          <p:spPr>
            <a:xfrm rot="6023079">
              <a:off x="1549839" y="1617207"/>
              <a:ext cx="3804380" cy="3279638"/>
            </a:xfrm>
            <a:prstGeom prst="hexagon">
              <a:avLst>
                <a:gd name="adj" fmla="val 25000"/>
                <a:gd name="vf" fmla="val 115470"/>
              </a:avLst>
            </a:prstGeom>
            <a:noFill/>
            <a:ln w="11295" cap="flat" cmpd="sng" algn="ctr">
              <a:solidFill>
                <a:srgbClr val="00FDFF">
                  <a:alpha val="4336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0" name="六边形 359"/>
            <p:cNvSpPr/>
            <p:nvPr/>
          </p:nvSpPr>
          <p:spPr>
            <a:xfrm rot="5953847">
              <a:off x="1522318" y="1593482"/>
              <a:ext cx="3859421" cy="3327087"/>
            </a:xfrm>
            <a:prstGeom prst="hexagon">
              <a:avLst>
                <a:gd name="adj" fmla="val 25000"/>
                <a:gd name="vf" fmla="val 115470"/>
              </a:avLst>
            </a:prstGeom>
            <a:noFill/>
            <a:ln w="11451" cap="flat" cmpd="sng" algn="ctr">
              <a:solidFill>
                <a:srgbClr val="00FDFF">
                  <a:alpha val="4409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1" name="六边形 360"/>
            <p:cNvSpPr/>
            <p:nvPr/>
          </p:nvSpPr>
          <p:spPr>
            <a:xfrm rot="5884617">
              <a:off x="1494798" y="1569757"/>
              <a:ext cx="3914462" cy="3374537"/>
            </a:xfrm>
            <a:prstGeom prst="hexagon">
              <a:avLst>
                <a:gd name="adj" fmla="val 25000"/>
                <a:gd name="vf" fmla="val 115470"/>
              </a:avLst>
            </a:prstGeom>
            <a:noFill/>
            <a:ln w="11607" cap="flat" cmpd="sng" algn="ctr">
              <a:solidFill>
                <a:srgbClr val="00FDFF">
                  <a:alpha val="4483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2" name="六边形 361"/>
            <p:cNvSpPr/>
            <p:nvPr/>
          </p:nvSpPr>
          <p:spPr>
            <a:xfrm rot="5815386">
              <a:off x="1467277" y="1546032"/>
              <a:ext cx="3969504" cy="3421986"/>
            </a:xfrm>
            <a:prstGeom prst="hexagon">
              <a:avLst>
                <a:gd name="adj" fmla="val 25000"/>
                <a:gd name="vf" fmla="val 115470"/>
              </a:avLst>
            </a:prstGeom>
            <a:noFill/>
            <a:ln w="11763" cap="flat" cmpd="sng" algn="ctr">
              <a:solidFill>
                <a:srgbClr val="00FDFF">
                  <a:alpha val="4557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3" name="六边形 362"/>
            <p:cNvSpPr/>
            <p:nvPr/>
          </p:nvSpPr>
          <p:spPr>
            <a:xfrm rot="5746154">
              <a:off x="1439756" y="1522308"/>
              <a:ext cx="4024545" cy="3469436"/>
            </a:xfrm>
            <a:prstGeom prst="hexagon">
              <a:avLst>
                <a:gd name="adj" fmla="val 25000"/>
                <a:gd name="vf" fmla="val 115470"/>
              </a:avLst>
            </a:prstGeom>
            <a:noFill/>
            <a:ln w="11919" cap="flat" cmpd="sng" algn="ctr">
              <a:solidFill>
                <a:srgbClr val="00FDFF">
                  <a:alpha val="4631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4" name="六边形 363"/>
            <p:cNvSpPr/>
            <p:nvPr/>
          </p:nvSpPr>
          <p:spPr>
            <a:xfrm rot="5676924">
              <a:off x="1412236" y="1498583"/>
              <a:ext cx="4079587" cy="3516885"/>
            </a:xfrm>
            <a:prstGeom prst="hexagon">
              <a:avLst>
                <a:gd name="adj" fmla="val 25000"/>
                <a:gd name="vf" fmla="val 115470"/>
              </a:avLst>
            </a:prstGeom>
            <a:noFill/>
            <a:ln w="12075" cap="flat" cmpd="sng" algn="ctr">
              <a:solidFill>
                <a:srgbClr val="00FDFF">
                  <a:alpha val="4704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5" name="六边形 364"/>
            <p:cNvSpPr/>
            <p:nvPr/>
          </p:nvSpPr>
          <p:spPr>
            <a:xfrm rot="5607693">
              <a:off x="1384715" y="1474858"/>
              <a:ext cx="4134628" cy="3564335"/>
            </a:xfrm>
            <a:prstGeom prst="hexagon">
              <a:avLst>
                <a:gd name="adj" fmla="val 25000"/>
                <a:gd name="vf" fmla="val 115470"/>
              </a:avLst>
            </a:prstGeom>
            <a:noFill/>
            <a:ln w="12232" cap="flat" cmpd="sng" algn="ctr">
              <a:solidFill>
                <a:srgbClr val="00FDFF">
                  <a:alpha val="4778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6" name="六边形 365"/>
            <p:cNvSpPr/>
            <p:nvPr/>
          </p:nvSpPr>
          <p:spPr>
            <a:xfrm rot="5538462">
              <a:off x="1357194" y="1451133"/>
              <a:ext cx="4189669" cy="3611784"/>
            </a:xfrm>
            <a:prstGeom prst="hexagon">
              <a:avLst>
                <a:gd name="adj" fmla="val 25000"/>
                <a:gd name="vf" fmla="val 115470"/>
              </a:avLst>
            </a:prstGeom>
            <a:noFill/>
            <a:ln w="12388" cap="flat" cmpd="sng" algn="ctr">
              <a:solidFill>
                <a:srgbClr val="00FDFF">
                  <a:alpha val="4852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7" name="六边形 366"/>
            <p:cNvSpPr/>
            <p:nvPr/>
          </p:nvSpPr>
          <p:spPr>
            <a:xfrm rot="5469231">
              <a:off x="1329673" y="1427409"/>
              <a:ext cx="4244710" cy="3659234"/>
            </a:xfrm>
            <a:prstGeom prst="hexagon">
              <a:avLst>
                <a:gd name="adj" fmla="val 25000"/>
                <a:gd name="vf" fmla="val 115470"/>
              </a:avLst>
            </a:prstGeom>
            <a:noFill/>
            <a:ln w="12544" cap="flat" cmpd="sng" algn="ctr">
              <a:solidFill>
                <a:srgbClr val="00FDFF">
                  <a:alpha val="4926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56" name="六边形 55"/>
            <p:cNvSpPr/>
            <p:nvPr/>
          </p:nvSpPr>
          <p:spPr>
            <a:xfrm rot="5400000">
              <a:off x="1302153" y="1403684"/>
              <a:ext cx="4299752" cy="3706683"/>
            </a:xfrm>
            <a:prstGeom prst="hexagon">
              <a:avLst/>
            </a:prstGeom>
            <a:noFill/>
            <a:ln>
              <a:solidFill>
                <a:srgbClr val="00FD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370" name="文本框 369"/>
          <p:cNvSpPr txBox="1"/>
          <p:nvPr/>
        </p:nvSpPr>
        <p:spPr>
          <a:xfrm>
            <a:off x="-1080179" y="-291532"/>
            <a:ext cx="2228495" cy="7448193"/>
          </a:xfrm>
          <a:prstGeom prst="rect">
            <a:avLst/>
          </a:prstGeom>
          <a:noFill/>
        </p:spPr>
        <p:txBody>
          <a:bodyPr wrap="none" rtlCol="0">
            <a:spAutoFit/>
          </a:bodyPr>
          <a:lstStyle/>
          <a:p>
            <a:pPr algn="ctr"/>
            <a:r>
              <a:rPr lang="en-US" altLang="zh-CN" sz="23900" dirty="0">
                <a:solidFill>
                  <a:srgbClr val="00FDFF">
                    <a:alpha val="12000"/>
                  </a:srgbClr>
                </a:solidFill>
              </a:rPr>
              <a:t>P</a:t>
            </a:r>
            <a:endParaRPr lang="en-US" altLang="zh-CN" sz="23900" dirty="0">
              <a:solidFill>
                <a:srgbClr val="00FDFF">
                  <a:alpha val="12000"/>
                </a:srgbClr>
              </a:solidFill>
            </a:endParaRPr>
          </a:p>
          <a:p>
            <a:pPr algn="ctr"/>
            <a:r>
              <a:rPr lang="en-US" altLang="zh-CN" sz="23900" dirty="0">
                <a:solidFill>
                  <a:schemeClr val="bg1">
                    <a:alpha val="12000"/>
                  </a:schemeClr>
                </a:solidFill>
              </a:rPr>
              <a:t>A</a:t>
            </a:r>
            <a:endParaRPr lang="zh-CN" altLang="en-US" sz="23900" dirty="0">
              <a:solidFill>
                <a:schemeClr val="bg1">
                  <a:alpha val="12000"/>
                </a:schemeClr>
              </a:solidFill>
            </a:endParaRPr>
          </a:p>
        </p:txBody>
      </p:sp>
      <p:sp>
        <p:nvSpPr>
          <p:cNvPr id="371" name="矩形 370"/>
          <p:cNvSpPr/>
          <p:nvPr/>
        </p:nvSpPr>
        <p:spPr>
          <a:xfrm>
            <a:off x="10992793" y="-291532"/>
            <a:ext cx="2398413" cy="7448193"/>
          </a:xfrm>
          <a:prstGeom prst="rect">
            <a:avLst/>
          </a:prstGeom>
          <a:noFill/>
        </p:spPr>
        <p:txBody>
          <a:bodyPr wrap="none" rtlCol="0">
            <a:spAutoFit/>
          </a:bodyPr>
          <a:lstStyle/>
          <a:p>
            <a:pPr algn="ctr"/>
            <a:r>
              <a:rPr lang="en-US" altLang="zh-CN" sz="23900" dirty="0">
                <a:solidFill>
                  <a:schemeClr val="bg1">
                    <a:alpha val="12000"/>
                  </a:schemeClr>
                </a:solidFill>
              </a:rPr>
              <a:t>R</a:t>
            </a:r>
            <a:endParaRPr lang="en-US" altLang="zh-CN" sz="23900" dirty="0">
              <a:solidFill>
                <a:schemeClr val="bg1">
                  <a:alpha val="12000"/>
                </a:schemeClr>
              </a:solidFill>
            </a:endParaRPr>
          </a:p>
          <a:p>
            <a:pPr algn="ctr"/>
            <a:r>
              <a:rPr lang="en-US" altLang="zh-CN" sz="23900" dirty="0">
                <a:solidFill>
                  <a:srgbClr val="00FDFF">
                    <a:alpha val="12000"/>
                  </a:srgbClr>
                </a:solidFill>
              </a:rPr>
              <a:t>T</a:t>
            </a:r>
            <a:endParaRPr lang="zh-CN" altLang="en-US" sz="23900" dirty="0">
              <a:solidFill>
                <a:srgbClr val="00FDFF">
                  <a:alpha val="12000"/>
                </a:srgbClr>
              </a:solidFill>
            </a:endParaRPr>
          </a:p>
        </p:txBody>
      </p:sp>
      <p:sp>
        <p:nvSpPr>
          <p:cNvPr id="372" name="文本框 371"/>
          <p:cNvSpPr txBox="1"/>
          <p:nvPr/>
        </p:nvSpPr>
        <p:spPr>
          <a:xfrm>
            <a:off x="6877044" y="2228092"/>
            <a:ext cx="3724096"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000" i="0" u="none" strike="noStrike" kern="1200" cap="none" spc="600" normalizeH="0" baseline="0" noProof="0" dirty="0">
                <a:ln>
                  <a:noFill/>
                </a:ln>
                <a:solidFill>
                  <a:srgbClr val="00FDFF"/>
                </a:solidFill>
                <a:uLnTx/>
                <a:uFillTx/>
                <a:latin typeface="Arial" panose="020B0604020202020204"/>
                <a:ea typeface="FZHei-B01" panose="03000509000000000000"/>
                <a:cs typeface="FZHei-B01" panose="03000509000000000000"/>
                <a:sym typeface="+mn-lt"/>
              </a:rPr>
              <a:t>在此输入标题</a:t>
            </a:r>
            <a:endParaRPr kumimoji="0" lang="en-US" altLang="zh-CN" sz="4000" i="0" u="none" strike="noStrike" kern="1200" cap="none" spc="600" normalizeH="0" baseline="0" noProof="0" dirty="0">
              <a:ln>
                <a:noFill/>
              </a:ln>
              <a:solidFill>
                <a:srgbClr val="00FDFF"/>
              </a:solidFill>
              <a:uLnTx/>
              <a:uFillTx/>
              <a:latin typeface="Arial" panose="020B0604020202020204"/>
              <a:ea typeface="FZHei-B01" panose="03000509000000000000"/>
              <a:cs typeface="FZHei-B01" panose="03000509000000000000"/>
              <a:sym typeface="+mn-lt"/>
            </a:endParaRPr>
          </a:p>
        </p:txBody>
      </p:sp>
      <p:sp>
        <p:nvSpPr>
          <p:cNvPr id="373" name="矩形 372"/>
          <p:cNvSpPr/>
          <p:nvPr/>
        </p:nvSpPr>
        <p:spPr>
          <a:xfrm>
            <a:off x="6675342" y="3483696"/>
            <a:ext cx="4025900" cy="105900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Lorem ipsum dolor sit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amet</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consectetuer</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adipiscing</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elit</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Maecenas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porttitor</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congue</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massa</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endParaRPr>
          </a:p>
        </p:txBody>
      </p:sp>
      <p:sp>
        <p:nvSpPr>
          <p:cNvPr id="369" name="文本框 368"/>
          <p:cNvSpPr txBox="1"/>
          <p:nvPr/>
        </p:nvSpPr>
        <p:spPr>
          <a:xfrm>
            <a:off x="2982066" y="2707095"/>
            <a:ext cx="1518364" cy="1446550"/>
          </a:xfrm>
          <a:prstGeom prst="rect">
            <a:avLst/>
          </a:prstGeom>
          <a:noFill/>
        </p:spPr>
        <p:txBody>
          <a:bodyPr wrap="none" rtlCol="0">
            <a:spAutoFit/>
          </a:bodyPr>
          <a:lstStyle/>
          <a:p>
            <a:pPr algn="ctr"/>
            <a:r>
              <a:rPr lang="en-US" altLang="zh-CN" sz="8800" spc="300" dirty="0">
                <a:solidFill>
                  <a:srgbClr val="00FDFF"/>
                </a:solidFill>
              </a:rPr>
              <a:t>01</a:t>
            </a:r>
            <a:endParaRPr lang="zh-CN" altLang="en-US" sz="8800" spc="300" dirty="0">
              <a:solidFill>
                <a:srgbClr val="00FD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902057" y="336497"/>
            <a:ext cx="2492990" cy="461665"/>
          </a:xfrm>
          <a:prstGeom prst="rect">
            <a:avLst/>
          </a:prstGeom>
          <a:noFill/>
        </p:spPr>
        <p:txBody>
          <a:bodyPr wrap="none" rtlCol="0">
            <a:spAutoFit/>
          </a:bodyPr>
          <a:lstStyle/>
          <a:p>
            <a:r>
              <a:rPr lang="zh-CN" altLang="en-US" sz="2400" spc="600" dirty="0">
                <a:solidFill>
                  <a:srgbClr val="00FDFF"/>
                </a:solidFill>
                <a:cs typeface="+mn-ea"/>
                <a:sym typeface="+mn-lt"/>
              </a:rPr>
              <a:t>在此输入标题</a:t>
            </a:r>
            <a:endParaRPr lang="en-US" altLang="zh-CN" sz="2400" spc="600" dirty="0">
              <a:solidFill>
                <a:srgbClr val="00FDFF"/>
              </a:solidFill>
              <a:cs typeface="+mn-ea"/>
              <a:sym typeface="+mn-lt"/>
            </a:endParaRPr>
          </a:p>
        </p:txBody>
      </p:sp>
      <p:cxnSp>
        <p:nvCxnSpPr>
          <p:cNvPr id="4" name="直接连接符 3"/>
          <p:cNvCxnSpPr/>
          <p:nvPr/>
        </p:nvCxnSpPr>
        <p:spPr>
          <a:xfrm>
            <a:off x="3886310"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7592083"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4599490"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椭圆 6"/>
          <p:cNvSpPr/>
          <p:nvPr/>
        </p:nvSpPr>
        <p:spPr>
          <a:xfrm>
            <a:off x="7541258"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7" name="文本框 26"/>
          <p:cNvSpPr txBox="1"/>
          <p:nvPr/>
        </p:nvSpPr>
        <p:spPr>
          <a:xfrm>
            <a:off x="803257" y="2071254"/>
            <a:ext cx="4104000" cy="1295996"/>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在此输入文本在此输入文本在此输入文本在此输入文本在此输入文本在此输入文本</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p:txBody>
      </p:sp>
      <p:sp>
        <p:nvSpPr>
          <p:cNvPr id="29" name="矩形 28"/>
          <p:cNvSpPr/>
          <p:nvPr/>
        </p:nvSpPr>
        <p:spPr>
          <a:xfrm>
            <a:off x="9114761" y="1641475"/>
            <a:ext cx="2196000" cy="1800000"/>
          </a:xfrm>
          <a:prstGeom prst="rect">
            <a:avLst/>
          </a:prstGeom>
          <a:noFill/>
          <a:ln w="19050">
            <a:solidFill>
              <a:srgbClr val="00FD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0" name="文本框 29"/>
          <p:cNvSpPr txBox="1"/>
          <p:nvPr/>
        </p:nvSpPr>
        <p:spPr>
          <a:xfrm>
            <a:off x="9433637" y="2255991"/>
            <a:ext cx="1558247" cy="880497"/>
          </a:xfrm>
          <a:prstGeom prst="rect">
            <a:avLst/>
          </a:prstGeom>
          <a:noFill/>
        </p:spPr>
        <p:txBody>
          <a:bodyPr wrap="square" rtlCol="0">
            <a:spAutoFit/>
          </a:bodyPr>
          <a:lstStyle/>
          <a:p>
            <a:pPr algn="ctr">
              <a:lnSpc>
                <a:spcPct val="150000"/>
              </a:lnSpc>
            </a:pPr>
            <a:r>
              <a:rPr lang="zh-CN" altLang="en-US" dirty="0">
                <a:solidFill>
                  <a:schemeClr val="bg1"/>
                </a:solidFill>
                <a:cs typeface="+mn-ea"/>
                <a:sym typeface="+mn-lt"/>
              </a:rPr>
              <a:t>在此输入文本在此输入文本</a:t>
            </a:r>
            <a:endParaRPr lang="zh-CN" altLang="en-US" dirty="0">
              <a:solidFill>
                <a:schemeClr val="bg1"/>
              </a:solidFill>
              <a:cs typeface="+mn-ea"/>
              <a:sym typeface="+mn-lt"/>
            </a:endParaRPr>
          </a:p>
        </p:txBody>
      </p:sp>
      <p:sp>
        <p:nvSpPr>
          <p:cNvPr id="31" name="文本框 30"/>
          <p:cNvSpPr txBox="1"/>
          <p:nvPr/>
        </p:nvSpPr>
        <p:spPr>
          <a:xfrm>
            <a:off x="6356139" y="2255991"/>
            <a:ext cx="1558247" cy="880497"/>
          </a:xfrm>
          <a:prstGeom prst="rect">
            <a:avLst/>
          </a:prstGeom>
          <a:noFill/>
        </p:spPr>
        <p:txBody>
          <a:bodyPr wrap="square" rtlCol="0">
            <a:spAutoFit/>
          </a:bodyPr>
          <a:lstStyle/>
          <a:p>
            <a:pPr algn="ctr">
              <a:lnSpc>
                <a:spcPct val="150000"/>
              </a:lnSpc>
            </a:pPr>
            <a:r>
              <a:rPr lang="zh-CN" altLang="en-US" dirty="0">
                <a:solidFill>
                  <a:schemeClr val="bg1"/>
                </a:solidFill>
                <a:cs typeface="+mn-ea"/>
                <a:sym typeface="+mn-lt"/>
              </a:rPr>
              <a:t>在此输入文本在此输入文本</a:t>
            </a:r>
            <a:endParaRPr lang="zh-CN" altLang="en-US" dirty="0">
              <a:solidFill>
                <a:schemeClr val="bg1"/>
              </a:solidFill>
              <a:cs typeface="+mn-ea"/>
              <a:sym typeface="+mn-lt"/>
            </a:endParaRPr>
          </a:p>
        </p:txBody>
      </p:sp>
      <p:sp>
        <p:nvSpPr>
          <p:cNvPr id="32" name="文本框 31"/>
          <p:cNvSpPr txBox="1"/>
          <p:nvPr/>
        </p:nvSpPr>
        <p:spPr>
          <a:xfrm>
            <a:off x="6356139" y="4765676"/>
            <a:ext cx="1558247" cy="880497"/>
          </a:xfrm>
          <a:prstGeom prst="rect">
            <a:avLst/>
          </a:prstGeom>
          <a:noFill/>
        </p:spPr>
        <p:txBody>
          <a:bodyPr wrap="square" rtlCol="0">
            <a:spAutoFit/>
          </a:bodyPr>
          <a:lstStyle/>
          <a:p>
            <a:pPr algn="ctr">
              <a:lnSpc>
                <a:spcPct val="150000"/>
              </a:lnSpc>
            </a:pPr>
            <a:r>
              <a:rPr lang="zh-CN" altLang="en-US" dirty="0">
                <a:solidFill>
                  <a:schemeClr val="bg1"/>
                </a:solidFill>
                <a:cs typeface="+mn-ea"/>
                <a:sym typeface="+mn-lt"/>
              </a:rPr>
              <a:t>在此输入文本在此输入文本</a:t>
            </a:r>
            <a:endParaRPr lang="zh-CN" altLang="en-US" dirty="0">
              <a:solidFill>
                <a:schemeClr val="bg1"/>
              </a:solidFill>
              <a:cs typeface="+mn-ea"/>
              <a:sym typeface="+mn-lt"/>
            </a:endParaRPr>
          </a:p>
        </p:txBody>
      </p:sp>
      <p:sp>
        <p:nvSpPr>
          <p:cNvPr id="33" name="文本框 32"/>
          <p:cNvSpPr txBox="1"/>
          <p:nvPr/>
        </p:nvSpPr>
        <p:spPr>
          <a:xfrm>
            <a:off x="9433637" y="4765676"/>
            <a:ext cx="1558247" cy="880497"/>
          </a:xfrm>
          <a:prstGeom prst="rect">
            <a:avLst/>
          </a:prstGeom>
          <a:noFill/>
        </p:spPr>
        <p:txBody>
          <a:bodyPr wrap="square" rtlCol="0">
            <a:spAutoFit/>
          </a:bodyPr>
          <a:lstStyle/>
          <a:p>
            <a:pPr algn="ctr">
              <a:lnSpc>
                <a:spcPct val="150000"/>
              </a:lnSpc>
            </a:pPr>
            <a:r>
              <a:rPr lang="zh-CN" altLang="en-US" dirty="0">
                <a:solidFill>
                  <a:schemeClr val="bg1"/>
                </a:solidFill>
                <a:cs typeface="+mn-ea"/>
                <a:sym typeface="+mn-lt"/>
              </a:rPr>
              <a:t>在此输入文本在此输入文本</a:t>
            </a:r>
            <a:endParaRPr lang="zh-CN" altLang="en-US" dirty="0">
              <a:solidFill>
                <a:schemeClr val="bg1"/>
              </a:solidFill>
              <a:cs typeface="+mn-ea"/>
              <a:sym typeface="+mn-lt"/>
            </a:endParaRPr>
          </a:p>
        </p:txBody>
      </p:sp>
      <p:sp>
        <p:nvSpPr>
          <p:cNvPr id="34" name="ebook_274884"/>
          <p:cNvSpPr>
            <a:spLocks noChangeAspect="1"/>
          </p:cNvSpPr>
          <p:nvPr/>
        </p:nvSpPr>
        <p:spPr bwMode="auto">
          <a:xfrm>
            <a:off x="6953400" y="1997866"/>
            <a:ext cx="363724" cy="252000"/>
          </a:xfrm>
          <a:custGeom>
            <a:avLst/>
            <a:gdLst>
              <a:gd name="connsiteX0" fmla="*/ 446710 w 607639"/>
              <a:gd name="connsiteY0" fmla="*/ 256866 h 420993"/>
              <a:gd name="connsiteX1" fmla="*/ 364838 w 607639"/>
              <a:gd name="connsiteY1" fmla="*/ 267065 h 420993"/>
              <a:gd name="connsiteX2" fmla="*/ 373738 w 607639"/>
              <a:gd name="connsiteY2" fmla="*/ 301992 h 420993"/>
              <a:gd name="connsiteX3" fmla="*/ 519615 w 607639"/>
              <a:gd name="connsiteY3" fmla="*/ 301992 h 420993"/>
              <a:gd name="connsiteX4" fmla="*/ 528515 w 607639"/>
              <a:gd name="connsiteY4" fmla="*/ 267065 h 420993"/>
              <a:gd name="connsiteX5" fmla="*/ 446710 w 607639"/>
              <a:gd name="connsiteY5" fmla="*/ 256866 h 420993"/>
              <a:gd name="connsiteX6" fmla="*/ 160918 w 607639"/>
              <a:gd name="connsiteY6" fmla="*/ 256866 h 420993"/>
              <a:gd name="connsiteX7" fmla="*/ 79035 w 607639"/>
              <a:gd name="connsiteY7" fmla="*/ 267065 h 420993"/>
              <a:gd name="connsiteX8" fmla="*/ 87936 w 607639"/>
              <a:gd name="connsiteY8" fmla="*/ 301992 h 420993"/>
              <a:gd name="connsiteX9" fmla="*/ 233901 w 607639"/>
              <a:gd name="connsiteY9" fmla="*/ 301992 h 420993"/>
              <a:gd name="connsiteX10" fmla="*/ 242801 w 607639"/>
              <a:gd name="connsiteY10" fmla="*/ 267065 h 420993"/>
              <a:gd name="connsiteX11" fmla="*/ 160918 w 607639"/>
              <a:gd name="connsiteY11" fmla="*/ 256866 h 420993"/>
              <a:gd name="connsiteX12" fmla="*/ 446710 w 607639"/>
              <a:gd name="connsiteY12" fmla="*/ 194922 h 420993"/>
              <a:gd name="connsiteX13" fmla="*/ 364838 w 607639"/>
              <a:gd name="connsiteY13" fmla="*/ 205120 h 420993"/>
              <a:gd name="connsiteX14" fmla="*/ 373738 w 607639"/>
              <a:gd name="connsiteY14" fmla="*/ 240047 h 420993"/>
              <a:gd name="connsiteX15" fmla="*/ 519615 w 607639"/>
              <a:gd name="connsiteY15" fmla="*/ 240047 h 420993"/>
              <a:gd name="connsiteX16" fmla="*/ 528515 w 607639"/>
              <a:gd name="connsiteY16" fmla="*/ 205120 h 420993"/>
              <a:gd name="connsiteX17" fmla="*/ 446710 w 607639"/>
              <a:gd name="connsiteY17" fmla="*/ 194922 h 420993"/>
              <a:gd name="connsiteX18" fmla="*/ 160918 w 607639"/>
              <a:gd name="connsiteY18" fmla="*/ 194922 h 420993"/>
              <a:gd name="connsiteX19" fmla="*/ 79035 w 607639"/>
              <a:gd name="connsiteY19" fmla="*/ 205120 h 420993"/>
              <a:gd name="connsiteX20" fmla="*/ 87936 w 607639"/>
              <a:gd name="connsiteY20" fmla="*/ 240047 h 420993"/>
              <a:gd name="connsiteX21" fmla="*/ 233901 w 607639"/>
              <a:gd name="connsiteY21" fmla="*/ 240047 h 420993"/>
              <a:gd name="connsiteX22" fmla="*/ 242801 w 607639"/>
              <a:gd name="connsiteY22" fmla="*/ 205120 h 420993"/>
              <a:gd name="connsiteX23" fmla="*/ 160918 w 607639"/>
              <a:gd name="connsiteY23" fmla="*/ 194922 h 420993"/>
              <a:gd name="connsiteX24" fmla="*/ 446710 w 607639"/>
              <a:gd name="connsiteY24" fmla="*/ 132888 h 420993"/>
              <a:gd name="connsiteX25" fmla="*/ 364838 w 607639"/>
              <a:gd name="connsiteY25" fmla="*/ 143086 h 420993"/>
              <a:gd name="connsiteX26" fmla="*/ 373738 w 607639"/>
              <a:gd name="connsiteY26" fmla="*/ 178013 h 420993"/>
              <a:gd name="connsiteX27" fmla="*/ 519615 w 607639"/>
              <a:gd name="connsiteY27" fmla="*/ 178013 h 420993"/>
              <a:gd name="connsiteX28" fmla="*/ 528515 w 607639"/>
              <a:gd name="connsiteY28" fmla="*/ 143086 h 420993"/>
              <a:gd name="connsiteX29" fmla="*/ 446710 w 607639"/>
              <a:gd name="connsiteY29" fmla="*/ 132888 h 420993"/>
              <a:gd name="connsiteX30" fmla="*/ 160918 w 607639"/>
              <a:gd name="connsiteY30" fmla="*/ 132888 h 420993"/>
              <a:gd name="connsiteX31" fmla="*/ 79035 w 607639"/>
              <a:gd name="connsiteY31" fmla="*/ 143086 h 420993"/>
              <a:gd name="connsiteX32" fmla="*/ 87936 w 607639"/>
              <a:gd name="connsiteY32" fmla="*/ 178013 h 420993"/>
              <a:gd name="connsiteX33" fmla="*/ 233901 w 607639"/>
              <a:gd name="connsiteY33" fmla="*/ 178013 h 420993"/>
              <a:gd name="connsiteX34" fmla="*/ 242801 w 607639"/>
              <a:gd name="connsiteY34" fmla="*/ 143086 h 420993"/>
              <a:gd name="connsiteX35" fmla="*/ 160918 w 607639"/>
              <a:gd name="connsiteY35" fmla="*/ 132888 h 420993"/>
              <a:gd name="connsiteX36" fmla="*/ 446710 w 607639"/>
              <a:gd name="connsiteY36" fmla="*/ 70854 h 420993"/>
              <a:gd name="connsiteX37" fmla="*/ 364838 w 607639"/>
              <a:gd name="connsiteY37" fmla="*/ 81053 h 420993"/>
              <a:gd name="connsiteX38" fmla="*/ 373738 w 607639"/>
              <a:gd name="connsiteY38" fmla="*/ 115980 h 420993"/>
              <a:gd name="connsiteX39" fmla="*/ 519615 w 607639"/>
              <a:gd name="connsiteY39" fmla="*/ 115980 h 420993"/>
              <a:gd name="connsiteX40" fmla="*/ 528515 w 607639"/>
              <a:gd name="connsiteY40" fmla="*/ 81053 h 420993"/>
              <a:gd name="connsiteX41" fmla="*/ 446710 w 607639"/>
              <a:gd name="connsiteY41" fmla="*/ 70854 h 420993"/>
              <a:gd name="connsiteX42" fmla="*/ 160918 w 607639"/>
              <a:gd name="connsiteY42" fmla="*/ 70854 h 420993"/>
              <a:gd name="connsiteX43" fmla="*/ 79035 w 607639"/>
              <a:gd name="connsiteY43" fmla="*/ 81053 h 420993"/>
              <a:gd name="connsiteX44" fmla="*/ 87936 w 607639"/>
              <a:gd name="connsiteY44" fmla="*/ 115980 h 420993"/>
              <a:gd name="connsiteX45" fmla="*/ 233901 w 607639"/>
              <a:gd name="connsiteY45" fmla="*/ 115980 h 420993"/>
              <a:gd name="connsiteX46" fmla="*/ 242801 w 607639"/>
              <a:gd name="connsiteY46" fmla="*/ 81053 h 420993"/>
              <a:gd name="connsiteX47" fmla="*/ 160918 w 607639"/>
              <a:gd name="connsiteY47" fmla="*/ 70854 h 420993"/>
              <a:gd name="connsiteX48" fmla="*/ 446721 w 607639"/>
              <a:gd name="connsiteY48" fmla="*/ 0 h 420993"/>
              <a:gd name="connsiteX49" fmla="*/ 597760 w 607639"/>
              <a:gd name="connsiteY49" fmla="*/ 36349 h 420993"/>
              <a:gd name="connsiteX50" fmla="*/ 607639 w 607639"/>
              <a:gd name="connsiteY50" fmla="*/ 41415 h 420993"/>
              <a:gd name="connsiteX51" fmla="*/ 607639 w 607639"/>
              <a:gd name="connsiteY51" fmla="*/ 420993 h 420993"/>
              <a:gd name="connsiteX52" fmla="*/ 581294 w 607639"/>
              <a:gd name="connsiteY52" fmla="*/ 407484 h 420993"/>
              <a:gd name="connsiteX53" fmla="*/ 446721 w 607639"/>
              <a:gd name="connsiteY53" fmla="*/ 375134 h 420993"/>
              <a:gd name="connsiteX54" fmla="*/ 321849 w 607639"/>
              <a:gd name="connsiteY54" fmla="*/ 402774 h 420993"/>
              <a:gd name="connsiteX55" fmla="*/ 321849 w 607639"/>
              <a:gd name="connsiteY55" fmla="*/ 24351 h 420993"/>
              <a:gd name="connsiteX56" fmla="*/ 446721 w 607639"/>
              <a:gd name="connsiteY56" fmla="*/ 0 h 420993"/>
              <a:gd name="connsiteX57" fmla="*/ 160918 w 607639"/>
              <a:gd name="connsiteY57" fmla="*/ 0 h 420993"/>
              <a:gd name="connsiteX58" fmla="*/ 285790 w 607639"/>
              <a:gd name="connsiteY58" fmla="*/ 24351 h 420993"/>
              <a:gd name="connsiteX59" fmla="*/ 285790 w 607639"/>
              <a:gd name="connsiteY59" fmla="*/ 402774 h 420993"/>
              <a:gd name="connsiteX60" fmla="*/ 160918 w 607639"/>
              <a:gd name="connsiteY60" fmla="*/ 375134 h 420993"/>
              <a:gd name="connsiteX61" fmla="*/ 26256 w 607639"/>
              <a:gd name="connsiteY61" fmla="*/ 407484 h 420993"/>
              <a:gd name="connsiteX62" fmla="*/ 0 w 607639"/>
              <a:gd name="connsiteY62" fmla="*/ 420993 h 420993"/>
              <a:gd name="connsiteX63" fmla="*/ 0 w 607639"/>
              <a:gd name="connsiteY63" fmla="*/ 41415 h 420993"/>
              <a:gd name="connsiteX64" fmla="*/ 9791 w 607639"/>
              <a:gd name="connsiteY64" fmla="*/ 36349 h 420993"/>
              <a:gd name="connsiteX65" fmla="*/ 160918 w 607639"/>
              <a:gd name="connsiteY65" fmla="*/ 0 h 420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7639" h="420993">
                <a:moveTo>
                  <a:pt x="446710" y="256866"/>
                </a:moveTo>
                <a:cubicBezTo>
                  <a:pt x="419174" y="256866"/>
                  <a:pt x="391628" y="260266"/>
                  <a:pt x="364838" y="267065"/>
                </a:cubicBezTo>
                <a:lnTo>
                  <a:pt x="373738" y="301992"/>
                </a:lnTo>
                <a:cubicBezTo>
                  <a:pt x="421444" y="289905"/>
                  <a:pt x="471909" y="289905"/>
                  <a:pt x="519615" y="301992"/>
                </a:cubicBezTo>
                <a:lnTo>
                  <a:pt x="528515" y="267065"/>
                </a:lnTo>
                <a:cubicBezTo>
                  <a:pt x="501770" y="260266"/>
                  <a:pt x="474245" y="256866"/>
                  <a:pt x="446710" y="256866"/>
                </a:cubicBezTo>
                <a:close/>
                <a:moveTo>
                  <a:pt x="160918" y="256866"/>
                </a:moveTo>
                <a:cubicBezTo>
                  <a:pt x="133372" y="256866"/>
                  <a:pt x="105825" y="260266"/>
                  <a:pt x="79035" y="267065"/>
                </a:cubicBezTo>
                <a:lnTo>
                  <a:pt x="87936" y="301992"/>
                </a:lnTo>
                <a:cubicBezTo>
                  <a:pt x="135730" y="289905"/>
                  <a:pt x="186106" y="289905"/>
                  <a:pt x="233901" y="301992"/>
                </a:cubicBezTo>
                <a:lnTo>
                  <a:pt x="242801" y="267065"/>
                </a:lnTo>
                <a:cubicBezTo>
                  <a:pt x="216011" y="260266"/>
                  <a:pt x="188465" y="256866"/>
                  <a:pt x="160918" y="256866"/>
                </a:cubicBezTo>
                <a:close/>
                <a:moveTo>
                  <a:pt x="446710" y="194922"/>
                </a:moveTo>
                <a:cubicBezTo>
                  <a:pt x="419174" y="194922"/>
                  <a:pt x="391628" y="198321"/>
                  <a:pt x="364838" y="205120"/>
                </a:cubicBezTo>
                <a:lnTo>
                  <a:pt x="373738" y="240047"/>
                </a:lnTo>
                <a:cubicBezTo>
                  <a:pt x="421444" y="227871"/>
                  <a:pt x="471909" y="227871"/>
                  <a:pt x="519615" y="240047"/>
                </a:cubicBezTo>
                <a:lnTo>
                  <a:pt x="528515" y="205120"/>
                </a:lnTo>
                <a:cubicBezTo>
                  <a:pt x="501770" y="198321"/>
                  <a:pt x="474245" y="194922"/>
                  <a:pt x="446710" y="194922"/>
                </a:cubicBezTo>
                <a:close/>
                <a:moveTo>
                  <a:pt x="160918" y="194922"/>
                </a:moveTo>
                <a:cubicBezTo>
                  <a:pt x="133372" y="194922"/>
                  <a:pt x="105825" y="198321"/>
                  <a:pt x="79035" y="205120"/>
                </a:cubicBezTo>
                <a:lnTo>
                  <a:pt x="87936" y="240047"/>
                </a:lnTo>
                <a:cubicBezTo>
                  <a:pt x="135730" y="227871"/>
                  <a:pt x="186106" y="227871"/>
                  <a:pt x="233901" y="240047"/>
                </a:cubicBezTo>
                <a:lnTo>
                  <a:pt x="242801" y="205120"/>
                </a:lnTo>
                <a:cubicBezTo>
                  <a:pt x="216011" y="198321"/>
                  <a:pt x="188465" y="194922"/>
                  <a:pt x="160918" y="194922"/>
                </a:cubicBezTo>
                <a:close/>
                <a:moveTo>
                  <a:pt x="446710" y="132888"/>
                </a:moveTo>
                <a:cubicBezTo>
                  <a:pt x="419174" y="132888"/>
                  <a:pt x="391628" y="136287"/>
                  <a:pt x="364838" y="143086"/>
                </a:cubicBezTo>
                <a:lnTo>
                  <a:pt x="373738" y="178013"/>
                </a:lnTo>
                <a:cubicBezTo>
                  <a:pt x="421444" y="165927"/>
                  <a:pt x="471909" y="165927"/>
                  <a:pt x="519615" y="178013"/>
                </a:cubicBezTo>
                <a:lnTo>
                  <a:pt x="528515" y="143086"/>
                </a:lnTo>
                <a:cubicBezTo>
                  <a:pt x="501770" y="136287"/>
                  <a:pt x="474245" y="132888"/>
                  <a:pt x="446710" y="132888"/>
                </a:cubicBezTo>
                <a:close/>
                <a:moveTo>
                  <a:pt x="160918" y="132888"/>
                </a:moveTo>
                <a:cubicBezTo>
                  <a:pt x="133372" y="132888"/>
                  <a:pt x="105825" y="136287"/>
                  <a:pt x="79035" y="143086"/>
                </a:cubicBezTo>
                <a:lnTo>
                  <a:pt x="87936" y="178013"/>
                </a:lnTo>
                <a:cubicBezTo>
                  <a:pt x="135730" y="165927"/>
                  <a:pt x="186106" y="165927"/>
                  <a:pt x="233901" y="178013"/>
                </a:cubicBezTo>
                <a:lnTo>
                  <a:pt x="242801" y="143086"/>
                </a:lnTo>
                <a:cubicBezTo>
                  <a:pt x="216011" y="136287"/>
                  <a:pt x="188465" y="132888"/>
                  <a:pt x="160918" y="132888"/>
                </a:cubicBezTo>
                <a:close/>
                <a:moveTo>
                  <a:pt x="446710" y="70854"/>
                </a:moveTo>
                <a:cubicBezTo>
                  <a:pt x="419174" y="70854"/>
                  <a:pt x="391628" y="74254"/>
                  <a:pt x="364838" y="81053"/>
                </a:cubicBezTo>
                <a:lnTo>
                  <a:pt x="373738" y="115980"/>
                </a:lnTo>
                <a:cubicBezTo>
                  <a:pt x="421444" y="103893"/>
                  <a:pt x="471909" y="103893"/>
                  <a:pt x="519615" y="115980"/>
                </a:cubicBezTo>
                <a:lnTo>
                  <a:pt x="528515" y="81053"/>
                </a:lnTo>
                <a:cubicBezTo>
                  <a:pt x="501770" y="74254"/>
                  <a:pt x="474245" y="70854"/>
                  <a:pt x="446710" y="70854"/>
                </a:cubicBezTo>
                <a:close/>
                <a:moveTo>
                  <a:pt x="160918" y="70854"/>
                </a:moveTo>
                <a:cubicBezTo>
                  <a:pt x="133372" y="70854"/>
                  <a:pt x="105825" y="74254"/>
                  <a:pt x="79035" y="81053"/>
                </a:cubicBezTo>
                <a:lnTo>
                  <a:pt x="87936" y="115980"/>
                </a:lnTo>
                <a:cubicBezTo>
                  <a:pt x="135730" y="103893"/>
                  <a:pt x="186106" y="103893"/>
                  <a:pt x="233901" y="115980"/>
                </a:cubicBezTo>
                <a:lnTo>
                  <a:pt x="242801" y="81053"/>
                </a:lnTo>
                <a:cubicBezTo>
                  <a:pt x="216011" y="74254"/>
                  <a:pt x="188465" y="70854"/>
                  <a:pt x="160918" y="70854"/>
                </a:cubicBezTo>
                <a:close/>
                <a:moveTo>
                  <a:pt x="446721" y="0"/>
                </a:moveTo>
                <a:cubicBezTo>
                  <a:pt x="498966" y="0"/>
                  <a:pt x="551211" y="12620"/>
                  <a:pt x="597760" y="36349"/>
                </a:cubicBezTo>
                <a:lnTo>
                  <a:pt x="607639" y="41415"/>
                </a:lnTo>
                <a:lnTo>
                  <a:pt x="607639" y="420993"/>
                </a:lnTo>
                <a:lnTo>
                  <a:pt x="581294" y="407484"/>
                </a:lnTo>
                <a:cubicBezTo>
                  <a:pt x="539908" y="386333"/>
                  <a:pt x="493270" y="375134"/>
                  <a:pt x="446721" y="375134"/>
                </a:cubicBezTo>
                <a:cubicBezTo>
                  <a:pt x="403732" y="375134"/>
                  <a:pt x="360833" y="384644"/>
                  <a:pt x="321849" y="402774"/>
                </a:cubicBezTo>
                <a:lnTo>
                  <a:pt x="321849" y="24351"/>
                </a:lnTo>
                <a:cubicBezTo>
                  <a:pt x="361367" y="8354"/>
                  <a:pt x="403999" y="0"/>
                  <a:pt x="446721" y="0"/>
                </a:cubicBezTo>
                <a:close/>
                <a:moveTo>
                  <a:pt x="160918" y="0"/>
                </a:moveTo>
                <a:cubicBezTo>
                  <a:pt x="203640" y="0"/>
                  <a:pt x="246273" y="8354"/>
                  <a:pt x="285790" y="24351"/>
                </a:cubicBezTo>
                <a:lnTo>
                  <a:pt x="285790" y="402774"/>
                </a:lnTo>
                <a:cubicBezTo>
                  <a:pt x="246807" y="384644"/>
                  <a:pt x="203907" y="375134"/>
                  <a:pt x="160918" y="375134"/>
                </a:cubicBezTo>
                <a:cubicBezTo>
                  <a:pt x="114281" y="375134"/>
                  <a:pt x="67732" y="386333"/>
                  <a:pt x="26256" y="407484"/>
                </a:cubicBezTo>
                <a:lnTo>
                  <a:pt x="0" y="420993"/>
                </a:lnTo>
                <a:lnTo>
                  <a:pt x="0" y="41415"/>
                </a:lnTo>
                <a:lnTo>
                  <a:pt x="9791" y="36349"/>
                </a:lnTo>
                <a:cubicBezTo>
                  <a:pt x="56339" y="12620"/>
                  <a:pt x="108584" y="0"/>
                  <a:pt x="160918" y="0"/>
                </a:cubicBezTo>
                <a:close/>
              </a:path>
            </a:pathLst>
          </a:custGeom>
          <a:solidFill>
            <a:srgbClr val="00FDFF"/>
          </a:solidFill>
          <a:ln>
            <a:noFill/>
          </a:ln>
        </p:spPr>
      </p:sp>
      <p:sp>
        <p:nvSpPr>
          <p:cNvPr id="35" name="user-key-on-screen_74918"/>
          <p:cNvSpPr>
            <a:spLocks noChangeAspect="1"/>
          </p:cNvSpPr>
          <p:nvPr/>
        </p:nvSpPr>
        <p:spPr bwMode="auto">
          <a:xfrm>
            <a:off x="6966036" y="4509323"/>
            <a:ext cx="338451" cy="252000"/>
          </a:xfrm>
          <a:custGeom>
            <a:avLst/>
            <a:gdLst>
              <a:gd name="connsiteX0" fmla="*/ 164998 w 604181"/>
              <a:gd name="connsiteY0" fmla="*/ 183055 h 449855"/>
              <a:gd name="connsiteX1" fmla="*/ 161259 w 604181"/>
              <a:gd name="connsiteY1" fmla="*/ 186788 h 449855"/>
              <a:gd name="connsiteX2" fmla="*/ 161259 w 604181"/>
              <a:gd name="connsiteY2" fmla="*/ 194977 h 449855"/>
              <a:gd name="connsiteX3" fmla="*/ 181401 w 604181"/>
              <a:gd name="connsiteY3" fmla="*/ 215089 h 449855"/>
              <a:gd name="connsiteX4" fmla="*/ 189602 w 604181"/>
              <a:gd name="connsiteY4" fmla="*/ 215089 h 449855"/>
              <a:gd name="connsiteX5" fmla="*/ 193220 w 604181"/>
              <a:gd name="connsiteY5" fmla="*/ 211356 h 449855"/>
              <a:gd name="connsiteX6" fmla="*/ 193220 w 604181"/>
              <a:gd name="connsiteY6" fmla="*/ 203166 h 449855"/>
              <a:gd name="connsiteX7" fmla="*/ 173079 w 604181"/>
              <a:gd name="connsiteY7" fmla="*/ 183055 h 449855"/>
              <a:gd name="connsiteX8" fmla="*/ 164998 w 604181"/>
              <a:gd name="connsiteY8" fmla="*/ 183055 h 449855"/>
              <a:gd name="connsiteX9" fmla="*/ 467768 w 604181"/>
              <a:gd name="connsiteY9" fmla="*/ 117209 h 449855"/>
              <a:gd name="connsiteX10" fmla="*/ 533019 w 604181"/>
              <a:gd name="connsiteY10" fmla="*/ 145391 h 449855"/>
              <a:gd name="connsiteX11" fmla="*/ 547131 w 604181"/>
              <a:gd name="connsiteY11" fmla="*/ 212354 h 449855"/>
              <a:gd name="connsiteX12" fmla="*/ 499248 w 604181"/>
              <a:gd name="connsiteY12" fmla="*/ 299791 h 449855"/>
              <a:gd name="connsiteX13" fmla="*/ 499971 w 604181"/>
              <a:gd name="connsiteY13" fmla="*/ 306174 h 449855"/>
              <a:gd name="connsiteX14" fmla="*/ 510706 w 604181"/>
              <a:gd name="connsiteY14" fmla="*/ 307620 h 449855"/>
              <a:gd name="connsiteX15" fmla="*/ 590431 w 604181"/>
              <a:gd name="connsiteY15" fmla="*/ 345678 h 449855"/>
              <a:gd name="connsiteX16" fmla="*/ 604060 w 604181"/>
              <a:gd name="connsiteY16" fmla="*/ 430585 h 449855"/>
              <a:gd name="connsiteX17" fmla="*/ 604181 w 604181"/>
              <a:gd name="connsiteY17" fmla="*/ 436607 h 449855"/>
              <a:gd name="connsiteX18" fmla="*/ 600442 w 604181"/>
              <a:gd name="connsiteY18" fmla="*/ 446001 h 449855"/>
              <a:gd name="connsiteX19" fmla="*/ 591034 w 604181"/>
              <a:gd name="connsiteY19" fmla="*/ 449855 h 449855"/>
              <a:gd name="connsiteX20" fmla="*/ 344381 w 604181"/>
              <a:gd name="connsiteY20" fmla="*/ 449855 h 449855"/>
              <a:gd name="connsiteX21" fmla="*/ 335094 w 604181"/>
              <a:gd name="connsiteY21" fmla="*/ 446001 h 449855"/>
              <a:gd name="connsiteX22" fmla="*/ 331355 w 604181"/>
              <a:gd name="connsiteY22" fmla="*/ 436607 h 449855"/>
              <a:gd name="connsiteX23" fmla="*/ 331475 w 604181"/>
              <a:gd name="connsiteY23" fmla="*/ 430585 h 449855"/>
              <a:gd name="connsiteX24" fmla="*/ 345104 w 604181"/>
              <a:gd name="connsiteY24" fmla="*/ 345678 h 449855"/>
              <a:gd name="connsiteX25" fmla="*/ 424830 w 604181"/>
              <a:gd name="connsiteY25" fmla="*/ 307620 h 449855"/>
              <a:gd name="connsiteX26" fmla="*/ 435564 w 604181"/>
              <a:gd name="connsiteY26" fmla="*/ 306174 h 449855"/>
              <a:gd name="connsiteX27" fmla="*/ 436167 w 604181"/>
              <a:gd name="connsiteY27" fmla="*/ 299791 h 449855"/>
              <a:gd name="connsiteX28" fmla="*/ 388405 w 604181"/>
              <a:gd name="connsiteY28" fmla="*/ 212354 h 449855"/>
              <a:gd name="connsiteX29" fmla="*/ 402516 w 604181"/>
              <a:gd name="connsiteY29" fmla="*/ 145391 h 449855"/>
              <a:gd name="connsiteX30" fmla="*/ 467768 w 604181"/>
              <a:gd name="connsiteY30" fmla="*/ 117209 h 449855"/>
              <a:gd name="connsiteX31" fmla="*/ 275838 w 604181"/>
              <a:gd name="connsiteY31" fmla="*/ 83099 h 449855"/>
              <a:gd name="connsiteX32" fmla="*/ 289708 w 604181"/>
              <a:gd name="connsiteY32" fmla="*/ 83099 h 449855"/>
              <a:gd name="connsiteX33" fmla="*/ 298030 w 604181"/>
              <a:gd name="connsiteY33" fmla="*/ 91409 h 449855"/>
              <a:gd name="connsiteX34" fmla="*/ 311900 w 604181"/>
              <a:gd name="connsiteY34" fmla="*/ 105258 h 449855"/>
              <a:gd name="connsiteX35" fmla="*/ 311900 w 604181"/>
              <a:gd name="connsiteY35" fmla="*/ 119107 h 449855"/>
              <a:gd name="connsiteX36" fmla="*/ 307920 w 604181"/>
              <a:gd name="connsiteY36" fmla="*/ 122961 h 449855"/>
              <a:gd name="connsiteX37" fmla="*/ 301286 w 604181"/>
              <a:gd name="connsiteY37" fmla="*/ 116458 h 449855"/>
              <a:gd name="connsiteX38" fmla="*/ 293447 w 604181"/>
              <a:gd name="connsiteY38" fmla="*/ 116458 h 449855"/>
              <a:gd name="connsiteX39" fmla="*/ 293447 w 604181"/>
              <a:gd name="connsiteY39" fmla="*/ 124406 h 449855"/>
              <a:gd name="connsiteX40" fmla="*/ 299960 w 604181"/>
              <a:gd name="connsiteY40" fmla="*/ 130909 h 449855"/>
              <a:gd name="connsiteX41" fmla="*/ 293085 w 604181"/>
              <a:gd name="connsiteY41" fmla="*/ 137774 h 449855"/>
              <a:gd name="connsiteX42" fmla="*/ 281386 w 604181"/>
              <a:gd name="connsiteY42" fmla="*/ 126212 h 449855"/>
              <a:gd name="connsiteX43" fmla="*/ 273426 w 604181"/>
              <a:gd name="connsiteY43" fmla="*/ 126212 h 449855"/>
              <a:gd name="connsiteX44" fmla="*/ 273426 w 604181"/>
              <a:gd name="connsiteY44" fmla="*/ 134161 h 449855"/>
              <a:gd name="connsiteX45" fmla="*/ 285125 w 604181"/>
              <a:gd name="connsiteY45" fmla="*/ 145722 h 449855"/>
              <a:gd name="connsiteX46" fmla="*/ 280300 w 604181"/>
              <a:gd name="connsiteY46" fmla="*/ 150539 h 449855"/>
              <a:gd name="connsiteX47" fmla="*/ 266430 w 604181"/>
              <a:gd name="connsiteY47" fmla="*/ 150539 h 449855"/>
              <a:gd name="connsiteX48" fmla="*/ 255334 w 604181"/>
              <a:gd name="connsiteY48" fmla="*/ 139460 h 449855"/>
              <a:gd name="connsiteX49" fmla="*/ 223493 w 604181"/>
              <a:gd name="connsiteY49" fmla="*/ 171373 h 449855"/>
              <a:gd name="connsiteX50" fmla="*/ 229041 w 604181"/>
              <a:gd name="connsiteY50" fmla="*/ 176792 h 449855"/>
              <a:gd name="connsiteX51" fmla="*/ 229041 w 604181"/>
              <a:gd name="connsiteY51" fmla="*/ 209549 h 449855"/>
              <a:gd name="connsiteX52" fmla="*/ 204437 w 604181"/>
              <a:gd name="connsiteY52" fmla="*/ 233996 h 449855"/>
              <a:gd name="connsiteX53" fmla="*/ 171752 w 604181"/>
              <a:gd name="connsiteY53" fmla="*/ 233996 h 449855"/>
              <a:gd name="connsiteX54" fmla="*/ 142203 w 604181"/>
              <a:gd name="connsiteY54" fmla="*/ 204611 h 449855"/>
              <a:gd name="connsiteX55" fmla="*/ 142203 w 604181"/>
              <a:gd name="connsiteY55" fmla="*/ 171975 h 449855"/>
              <a:gd name="connsiteX56" fmla="*/ 166807 w 604181"/>
              <a:gd name="connsiteY56" fmla="*/ 147408 h 449855"/>
              <a:gd name="connsiteX57" fmla="*/ 199492 w 604181"/>
              <a:gd name="connsiteY57" fmla="*/ 147408 h 449855"/>
              <a:gd name="connsiteX58" fmla="*/ 205523 w 604181"/>
              <a:gd name="connsiteY58" fmla="*/ 153429 h 449855"/>
              <a:gd name="connsiteX59" fmla="*/ 244238 w 604181"/>
              <a:gd name="connsiteY59" fmla="*/ 114651 h 449855"/>
              <a:gd name="connsiteX60" fmla="*/ 267516 w 604181"/>
              <a:gd name="connsiteY60" fmla="*/ 91409 h 449855"/>
              <a:gd name="connsiteX61" fmla="*/ 39926 w 604181"/>
              <a:gd name="connsiteY61" fmla="*/ 0 h 449855"/>
              <a:gd name="connsiteX62" fmla="*/ 427852 w 604181"/>
              <a:gd name="connsiteY62" fmla="*/ 0 h 449855"/>
              <a:gd name="connsiteX63" fmla="*/ 467778 w 604181"/>
              <a:gd name="connsiteY63" fmla="*/ 39865 h 449855"/>
              <a:gd name="connsiteX64" fmla="*/ 467778 w 604181"/>
              <a:gd name="connsiteY64" fmla="*/ 94905 h 449855"/>
              <a:gd name="connsiteX65" fmla="*/ 421459 w 604181"/>
              <a:gd name="connsiteY65" fmla="*/ 103336 h 449855"/>
              <a:gd name="connsiteX66" fmla="*/ 421459 w 604181"/>
              <a:gd name="connsiteY66" fmla="*/ 46127 h 449855"/>
              <a:gd name="connsiteX67" fmla="*/ 46319 w 604181"/>
              <a:gd name="connsiteY67" fmla="*/ 46127 h 449855"/>
              <a:gd name="connsiteX68" fmla="*/ 46319 w 604181"/>
              <a:gd name="connsiteY68" fmla="*/ 272551 h 449855"/>
              <a:gd name="connsiteX69" fmla="*/ 372727 w 604181"/>
              <a:gd name="connsiteY69" fmla="*/ 272551 h 449855"/>
              <a:gd name="connsiteX70" fmla="*/ 384668 w 604181"/>
              <a:gd name="connsiteY70" fmla="*/ 293748 h 449855"/>
              <a:gd name="connsiteX71" fmla="*/ 336781 w 604181"/>
              <a:gd name="connsiteY71" fmla="*/ 318799 h 449855"/>
              <a:gd name="connsiteX72" fmla="*/ 272247 w 604181"/>
              <a:gd name="connsiteY72" fmla="*/ 318799 h 449855"/>
              <a:gd name="connsiteX73" fmla="*/ 272247 w 604181"/>
              <a:gd name="connsiteY73" fmla="*/ 354810 h 449855"/>
              <a:gd name="connsiteX74" fmla="*/ 303730 w 604181"/>
              <a:gd name="connsiteY74" fmla="*/ 354810 h 449855"/>
              <a:gd name="connsiteX75" fmla="*/ 312536 w 604181"/>
              <a:gd name="connsiteY75" fmla="*/ 356375 h 449855"/>
              <a:gd name="connsiteX76" fmla="*/ 305057 w 604181"/>
              <a:gd name="connsiteY76" fmla="*/ 408525 h 449855"/>
              <a:gd name="connsiteX77" fmla="*/ 303730 w 604181"/>
              <a:gd name="connsiteY77" fmla="*/ 408645 h 449855"/>
              <a:gd name="connsiteX78" fmla="*/ 164048 w 604181"/>
              <a:gd name="connsiteY78" fmla="*/ 408645 h 449855"/>
              <a:gd name="connsiteX79" fmla="*/ 137149 w 604181"/>
              <a:gd name="connsiteY79" fmla="*/ 381667 h 449855"/>
              <a:gd name="connsiteX80" fmla="*/ 164048 w 604181"/>
              <a:gd name="connsiteY80" fmla="*/ 354810 h 449855"/>
              <a:gd name="connsiteX81" fmla="*/ 195531 w 604181"/>
              <a:gd name="connsiteY81" fmla="*/ 354810 h 449855"/>
              <a:gd name="connsiteX82" fmla="*/ 195531 w 604181"/>
              <a:gd name="connsiteY82" fmla="*/ 318799 h 449855"/>
              <a:gd name="connsiteX83" fmla="*/ 39926 w 604181"/>
              <a:gd name="connsiteY83" fmla="*/ 318799 h 449855"/>
              <a:gd name="connsiteX84" fmla="*/ 0 w 604181"/>
              <a:gd name="connsiteY84" fmla="*/ 278934 h 449855"/>
              <a:gd name="connsiteX85" fmla="*/ 0 w 604181"/>
              <a:gd name="connsiteY85" fmla="*/ 39865 h 449855"/>
              <a:gd name="connsiteX86" fmla="*/ 39926 w 604181"/>
              <a:gd name="connsiteY86" fmla="*/ 0 h 449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604181" h="449855">
                <a:moveTo>
                  <a:pt x="164998" y="183055"/>
                </a:moveTo>
                <a:lnTo>
                  <a:pt x="161259" y="186788"/>
                </a:lnTo>
                <a:cubicBezTo>
                  <a:pt x="158967" y="189076"/>
                  <a:pt x="158967" y="192689"/>
                  <a:pt x="161259" y="194977"/>
                </a:cubicBezTo>
                <a:lnTo>
                  <a:pt x="181401" y="215089"/>
                </a:lnTo>
                <a:cubicBezTo>
                  <a:pt x="183692" y="217257"/>
                  <a:pt x="187311" y="217257"/>
                  <a:pt x="189602" y="215089"/>
                </a:cubicBezTo>
                <a:lnTo>
                  <a:pt x="193220" y="211356"/>
                </a:lnTo>
                <a:cubicBezTo>
                  <a:pt x="195512" y="209067"/>
                  <a:pt x="195512" y="205454"/>
                  <a:pt x="193220" y="203166"/>
                </a:cubicBezTo>
                <a:lnTo>
                  <a:pt x="173079" y="183055"/>
                </a:lnTo>
                <a:cubicBezTo>
                  <a:pt x="170908" y="180887"/>
                  <a:pt x="167169" y="180887"/>
                  <a:pt x="164998" y="183055"/>
                </a:cubicBezTo>
                <a:close/>
                <a:moveTo>
                  <a:pt x="467768" y="117209"/>
                </a:moveTo>
                <a:cubicBezTo>
                  <a:pt x="494061" y="117209"/>
                  <a:pt x="520837" y="126844"/>
                  <a:pt x="533019" y="145391"/>
                </a:cubicBezTo>
                <a:cubicBezTo>
                  <a:pt x="542789" y="160446"/>
                  <a:pt x="547131" y="181041"/>
                  <a:pt x="547131" y="212354"/>
                </a:cubicBezTo>
                <a:cubicBezTo>
                  <a:pt x="547131" y="250171"/>
                  <a:pt x="527954" y="284977"/>
                  <a:pt x="499248" y="299791"/>
                </a:cubicBezTo>
                <a:cubicBezTo>
                  <a:pt x="496353" y="301236"/>
                  <a:pt x="497559" y="306054"/>
                  <a:pt x="499971" y="306174"/>
                </a:cubicBezTo>
                <a:cubicBezTo>
                  <a:pt x="506605" y="306897"/>
                  <a:pt x="510224" y="307499"/>
                  <a:pt x="510706" y="307620"/>
                </a:cubicBezTo>
                <a:cubicBezTo>
                  <a:pt x="549423" y="314605"/>
                  <a:pt x="576319" y="323397"/>
                  <a:pt x="590431" y="345678"/>
                </a:cubicBezTo>
                <a:cubicBezTo>
                  <a:pt x="602734" y="365068"/>
                  <a:pt x="603216" y="391082"/>
                  <a:pt x="604060" y="430585"/>
                </a:cubicBezTo>
                <a:lnTo>
                  <a:pt x="604181" y="436607"/>
                </a:lnTo>
                <a:cubicBezTo>
                  <a:pt x="604181" y="440100"/>
                  <a:pt x="602854" y="443472"/>
                  <a:pt x="600442" y="446001"/>
                </a:cubicBezTo>
                <a:cubicBezTo>
                  <a:pt x="597909" y="448410"/>
                  <a:pt x="594653" y="449855"/>
                  <a:pt x="591034" y="449855"/>
                </a:cubicBezTo>
                <a:lnTo>
                  <a:pt x="344381" y="449855"/>
                </a:lnTo>
                <a:cubicBezTo>
                  <a:pt x="340883" y="449855"/>
                  <a:pt x="337506" y="448410"/>
                  <a:pt x="335094" y="446001"/>
                </a:cubicBezTo>
                <a:cubicBezTo>
                  <a:pt x="332681" y="443472"/>
                  <a:pt x="331234" y="440100"/>
                  <a:pt x="331355" y="436607"/>
                </a:cubicBezTo>
                <a:lnTo>
                  <a:pt x="331475" y="430585"/>
                </a:lnTo>
                <a:cubicBezTo>
                  <a:pt x="332199" y="391082"/>
                  <a:pt x="332681" y="365068"/>
                  <a:pt x="345104" y="345678"/>
                </a:cubicBezTo>
                <a:cubicBezTo>
                  <a:pt x="359216" y="323397"/>
                  <a:pt x="385992" y="314605"/>
                  <a:pt x="424830" y="307620"/>
                </a:cubicBezTo>
                <a:cubicBezTo>
                  <a:pt x="425312" y="307499"/>
                  <a:pt x="428930" y="306897"/>
                  <a:pt x="435564" y="306174"/>
                </a:cubicBezTo>
                <a:cubicBezTo>
                  <a:pt x="437976" y="306054"/>
                  <a:pt x="439183" y="301236"/>
                  <a:pt x="436167" y="299791"/>
                </a:cubicBezTo>
                <a:cubicBezTo>
                  <a:pt x="407461" y="284977"/>
                  <a:pt x="388405" y="250171"/>
                  <a:pt x="388405" y="212354"/>
                </a:cubicBezTo>
                <a:cubicBezTo>
                  <a:pt x="388405" y="181041"/>
                  <a:pt x="392747" y="160446"/>
                  <a:pt x="402516" y="145391"/>
                </a:cubicBezTo>
                <a:cubicBezTo>
                  <a:pt x="414698" y="126844"/>
                  <a:pt x="441474" y="117209"/>
                  <a:pt x="467768" y="117209"/>
                </a:cubicBezTo>
                <a:close/>
                <a:moveTo>
                  <a:pt x="275838" y="83099"/>
                </a:moveTo>
                <a:cubicBezTo>
                  <a:pt x="279697" y="79245"/>
                  <a:pt x="285848" y="79245"/>
                  <a:pt x="289708" y="83099"/>
                </a:cubicBezTo>
                <a:lnTo>
                  <a:pt x="298030" y="91409"/>
                </a:lnTo>
                <a:lnTo>
                  <a:pt x="311900" y="105258"/>
                </a:lnTo>
                <a:cubicBezTo>
                  <a:pt x="315639" y="109112"/>
                  <a:pt x="315639" y="115253"/>
                  <a:pt x="311900" y="119107"/>
                </a:cubicBezTo>
                <a:lnTo>
                  <a:pt x="307920" y="122961"/>
                </a:lnTo>
                <a:lnTo>
                  <a:pt x="301286" y="116458"/>
                </a:lnTo>
                <a:cubicBezTo>
                  <a:pt x="299116" y="114170"/>
                  <a:pt x="295618" y="114170"/>
                  <a:pt x="293447" y="116458"/>
                </a:cubicBezTo>
                <a:cubicBezTo>
                  <a:pt x="291155" y="118625"/>
                  <a:pt x="291155" y="122118"/>
                  <a:pt x="293447" y="124406"/>
                </a:cubicBezTo>
                <a:lnTo>
                  <a:pt x="299960" y="130909"/>
                </a:lnTo>
                <a:lnTo>
                  <a:pt x="293085" y="137774"/>
                </a:lnTo>
                <a:lnTo>
                  <a:pt x="281386" y="126212"/>
                </a:lnTo>
                <a:cubicBezTo>
                  <a:pt x="279215" y="124045"/>
                  <a:pt x="275597" y="124045"/>
                  <a:pt x="273426" y="126212"/>
                </a:cubicBezTo>
                <a:cubicBezTo>
                  <a:pt x="271255" y="128380"/>
                  <a:pt x="271255" y="131873"/>
                  <a:pt x="273426" y="134161"/>
                </a:cubicBezTo>
                <a:lnTo>
                  <a:pt x="285125" y="145722"/>
                </a:lnTo>
                <a:lnTo>
                  <a:pt x="280300" y="150539"/>
                </a:lnTo>
                <a:cubicBezTo>
                  <a:pt x="276441" y="154393"/>
                  <a:pt x="270290" y="154393"/>
                  <a:pt x="266430" y="150539"/>
                </a:cubicBezTo>
                <a:lnTo>
                  <a:pt x="255334" y="139460"/>
                </a:lnTo>
                <a:lnTo>
                  <a:pt x="223493" y="171373"/>
                </a:lnTo>
                <a:lnTo>
                  <a:pt x="229041" y="176792"/>
                </a:lnTo>
                <a:cubicBezTo>
                  <a:pt x="237967" y="185825"/>
                  <a:pt x="237967" y="200517"/>
                  <a:pt x="229041" y="209549"/>
                </a:cubicBezTo>
                <a:lnTo>
                  <a:pt x="204437" y="233996"/>
                </a:lnTo>
                <a:cubicBezTo>
                  <a:pt x="195391" y="243028"/>
                  <a:pt x="180677" y="243028"/>
                  <a:pt x="171752" y="233996"/>
                </a:cubicBezTo>
                <a:lnTo>
                  <a:pt x="142203" y="204611"/>
                </a:lnTo>
                <a:cubicBezTo>
                  <a:pt x="133157" y="195579"/>
                  <a:pt x="133157" y="181007"/>
                  <a:pt x="142203" y="171975"/>
                </a:cubicBezTo>
                <a:lnTo>
                  <a:pt x="166807" y="147408"/>
                </a:lnTo>
                <a:cubicBezTo>
                  <a:pt x="175853" y="138376"/>
                  <a:pt x="190446" y="138376"/>
                  <a:pt x="199492" y="147408"/>
                </a:cubicBezTo>
                <a:lnTo>
                  <a:pt x="205523" y="153429"/>
                </a:lnTo>
                <a:lnTo>
                  <a:pt x="244238" y="114651"/>
                </a:lnTo>
                <a:lnTo>
                  <a:pt x="267516" y="91409"/>
                </a:lnTo>
                <a:close/>
                <a:moveTo>
                  <a:pt x="39926" y="0"/>
                </a:moveTo>
                <a:lnTo>
                  <a:pt x="427852" y="0"/>
                </a:lnTo>
                <a:cubicBezTo>
                  <a:pt x="449926" y="0"/>
                  <a:pt x="467778" y="17825"/>
                  <a:pt x="467778" y="39865"/>
                </a:cubicBezTo>
                <a:lnTo>
                  <a:pt x="467778" y="94905"/>
                </a:lnTo>
                <a:cubicBezTo>
                  <a:pt x="451132" y="94905"/>
                  <a:pt x="435330" y="97916"/>
                  <a:pt x="421459" y="103336"/>
                </a:cubicBezTo>
                <a:lnTo>
                  <a:pt x="421459" y="46127"/>
                </a:lnTo>
                <a:lnTo>
                  <a:pt x="46319" y="46127"/>
                </a:lnTo>
                <a:lnTo>
                  <a:pt x="46319" y="272551"/>
                </a:lnTo>
                <a:lnTo>
                  <a:pt x="372727" y="272551"/>
                </a:lnTo>
                <a:cubicBezTo>
                  <a:pt x="376104" y="280018"/>
                  <a:pt x="380085" y="287244"/>
                  <a:pt x="384668" y="293748"/>
                </a:cubicBezTo>
                <a:cubicBezTo>
                  <a:pt x="367057" y="298927"/>
                  <a:pt x="350291" y="306514"/>
                  <a:pt x="336781" y="318799"/>
                </a:cubicBezTo>
                <a:lnTo>
                  <a:pt x="272247" y="318799"/>
                </a:lnTo>
                <a:lnTo>
                  <a:pt x="272247" y="354810"/>
                </a:lnTo>
                <a:lnTo>
                  <a:pt x="303730" y="354810"/>
                </a:lnTo>
                <a:cubicBezTo>
                  <a:pt x="306746" y="354810"/>
                  <a:pt x="309761" y="355412"/>
                  <a:pt x="312536" y="356375"/>
                </a:cubicBezTo>
                <a:cubicBezTo>
                  <a:pt x="307590" y="371550"/>
                  <a:pt x="305781" y="388653"/>
                  <a:pt x="305057" y="408525"/>
                </a:cubicBezTo>
                <a:cubicBezTo>
                  <a:pt x="304574" y="408645"/>
                  <a:pt x="304092" y="408645"/>
                  <a:pt x="303730" y="408645"/>
                </a:cubicBezTo>
                <a:lnTo>
                  <a:pt x="164048" y="408645"/>
                </a:lnTo>
                <a:cubicBezTo>
                  <a:pt x="149211" y="408645"/>
                  <a:pt x="137149" y="396601"/>
                  <a:pt x="137149" y="381667"/>
                </a:cubicBezTo>
                <a:cubicBezTo>
                  <a:pt x="137149" y="366853"/>
                  <a:pt x="149211" y="354810"/>
                  <a:pt x="164048" y="354810"/>
                </a:cubicBezTo>
                <a:lnTo>
                  <a:pt x="195531" y="354810"/>
                </a:lnTo>
                <a:lnTo>
                  <a:pt x="195531" y="318799"/>
                </a:lnTo>
                <a:lnTo>
                  <a:pt x="39926" y="318799"/>
                </a:lnTo>
                <a:cubicBezTo>
                  <a:pt x="17852" y="318799"/>
                  <a:pt x="0" y="300974"/>
                  <a:pt x="0" y="278934"/>
                </a:cubicBezTo>
                <a:lnTo>
                  <a:pt x="0" y="39865"/>
                </a:lnTo>
                <a:cubicBezTo>
                  <a:pt x="0" y="17825"/>
                  <a:pt x="17852" y="0"/>
                  <a:pt x="39926" y="0"/>
                </a:cubicBezTo>
                <a:close/>
              </a:path>
            </a:pathLst>
          </a:custGeom>
          <a:solidFill>
            <a:srgbClr val="00FDFF"/>
          </a:solidFill>
          <a:ln>
            <a:noFill/>
          </a:ln>
        </p:spPr>
      </p:sp>
      <p:sp>
        <p:nvSpPr>
          <p:cNvPr id="36" name="classroom-pc_73575"/>
          <p:cNvSpPr>
            <a:spLocks noChangeAspect="1"/>
          </p:cNvSpPr>
          <p:nvPr/>
        </p:nvSpPr>
        <p:spPr bwMode="auto">
          <a:xfrm>
            <a:off x="10046886" y="4509323"/>
            <a:ext cx="331745" cy="252000"/>
          </a:xfrm>
          <a:custGeom>
            <a:avLst/>
            <a:gdLst>
              <a:gd name="T0" fmla="*/ 2664 w 2711"/>
              <a:gd name="T1" fmla="*/ 1581 h 2062"/>
              <a:gd name="T2" fmla="*/ 909 w 2711"/>
              <a:gd name="T3" fmla="*/ 1581 h 2062"/>
              <a:gd name="T4" fmla="*/ 861 w 2711"/>
              <a:gd name="T5" fmla="*/ 1534 h 2062"/>
              <a:gd name="T6" fmla="*/ 861 w 2711"/>
              <a:gd name="T7" fmla="*/ 434 h 2062"/>
              <a:gd name="T8" fmla="*/ 909 w 2711"/>
              <a:gd name="T9" fmla="*/ 386 h 2062"/>
              <a:gd name="T10" fmla="*/ 2664 w 2711"/>
              <a:gd name="T11" fmla="*/ 386 h 2062"/>
              <a:gd name="T12" fmla="*/ 2711 w 2711"/>
              <a:gd name="T13" fmla="*/ 434 h 2062"/>
              <a:gd name="T14" fmla="*/ 2711 w 2711"/>
              <a:gd name="T15" fmla="*/ 1534 h 2062"/>
              <a:gd name="T16" fmla="*/ 2664 w 2711"/>
              <a:gd name="T17" fmla="*/ 1581 h 2062"/>
              <a:gd name="T18" fmla="*/ 2177 w 2711"/>
              <a:gd name="T19" fmla="*/ 1928 h 2062"/>
              <a:gd name="T20" fmla="*/ 2000 w 2711"/>
              <a:gd name="T21" fmla="*/ 1928 h 2062"/>
              <a:gd name="T22" fmla="*/ 2000 w 2711"/>
              <a:gd name="T23" fmla="*/ 1715 h 2062"/>
              <a:gd name="T24" fmla="*/ 1573 w 2711"/>
              <a:gd name="T25" fmla="*/ 1715 h 2062"/>
              <a:gd name="T26" fmla="*/ 1573 w 2711"/>
              <a:gd name="T27" fmla="*/ 1928 h 2062"/>
              <a:gd name="T28" fmla="*/ 1395 w 2711"/>
              <a:gd name="T29" fmla="*/ 1928 h 2062"/>
              <a:gd name="T30" fmla="*/ 1329 w 2711"/>
              <a:gd name="T31" fmla="*/ 1995 h 2062"/>
              <a:gd name="T32" fmla="*/ 1395 w 2711"/>
              <a:gd name="T33" fmla="*/ 2062 h 2062"/>
              <a:gd name="T34" fmla="*/ 1640 w 2711"/>
              <a:gd name="T35" fmla="*/ 2062 h 2062"/>
              <a:gd name="T36" fmla="*/ 1933 w 2711"/>
              <a:gd name="T37" fmla="*/ 2062 h 2062"/>
              <a:gd name="T38" fmla="*/ 2177 w 2711"/>
              <a:gd name="T39" fmla="*/ 2062 h 2062"/>
              <a:gd name="T40" fmla="*/ 2244 w 2711"/>
              <a:gd name="T41" fmla="*/ 1995 h 2062"/>
              <a:gd name="T42" fmla="*/ 2177 w 2711"/>
              <a:gd name="T43" fmla="*/ 1928 h 2062"/>
              <a:gd name="T44" fmla="*/ 1065 w 2711"/>
              <a:gd name="T45" fmla="*/ 253 h 2062"/>
              <a:gd name="T46" fmla="*/ 909 w 2711"/>
              <a:gd name="T47" fmla="*/ 253 h 2062"/>
              <a:gd name="T48" fmla="*/ 880 w 2711"/>
              <a:gd name="T49" fmla="*/ 255 h 2062"/>
              <a:gd name="T50" fmla="*/ 863 w 2711"/>
              <a:gd name="T51" fmla="*/ 253 h 2062"/>
              <a:gd name="T52" fmla="*/ 201 w 2711"/>
              <a:gd name="T53" fmla="*/ 253 h 2062"/>
              <a:gd name="T54" fmla="*/ 135 w 2711"/>
              <a:gd name="T55" fmla="*/ 320 h 2062"/>
              <a:gd name="T56" fmla="*/ 201 w 2711"/>
              <a:gd name="T57" fmla="*/ 386 h 2062"/>
              <a:gd name="T58" fmla="*/ 735 w 2711"/>
              <a:gd name="T59" fmla="*/ 386 h 2062"/>
              <a:gd name="T60" fmla="*/ 728 w 2711"/>
              <a:gd name="T61" fmla="*/ 434 h 2062"/>
              <a:gd name="T62" fmla="*/ 728 w 2711"/>
              <a:gd name="T63" fmla="*/ 558 h 2062"/>
              <a:gd name="T64" fmla="*/ 201 w 2711"/>
              <a:gd name="T65" fmla="*/ 558 h 2062"/>
              <a:gd name="T66" fmla="*/ 135 w 2711"/>
              <a:gd name="T67" fmla="*/ 624 h 2062"/>
              <a:gd name="T68" fmla="*/ 201 w 2711"/>
              <a:gd name="T69" fmla="*/ 691 h 2062"/>
              <a:gd name="T70" fmla="*/ 728 w 2711"/>
              <a:gd name="T71" fmla="*/ 691 h 2062"/>
              <a:gd name="T72" fmla="*/ 728 w 2711"/>
              <a:gd name="T73" fmla="*/ 863 h 2062"/>
              <a:gd name="T74" fmla="*/ 201 w 2711"/>
              <a:gd name="T75" fmla="*/ 863 h 2062"/>
              <a:gd name="T76" fmla="*/ 135 w 2711"/>
              <a:gd name="T77" fmla="*/ 929 h 2062"/>
              <a:gd name="T78" fmla="*/ 201 w 2711"/>
              <a:gd name="T79" fmla="*/ 996 h 2062"/>
              <a:gd name="T80" fmla="*/ 728 w 2711"/>
              <a:gd name="T81" fmla="*/ 996 h 2062"/>
              <a:gd name="T82" fmla="*/ 728 w 2711"/>
              <a:gd name="T83" fmla="*/ 1534 h 2062"/>
              <a:gd name="T84" fmla="*/ 909 w 2711"/>
              <a:gd name="T85" fmla="*/ 1715 h 2062"/>
              <a:gd name="T86" fmla="*/ 1065 w 2711"/>
              <a:gd name="T87" fmla="*/ 1715 h 2062"/>
              <a:gd name="T88" fmla="*/ 1065 w 2711"/>
              <a:gd name="T89" fmla="*/ 1995 h 2062"/>
              <a:gd name="T90" fmla="*/ 998 w 2711"/>
              <a:gd name="T91" fmla="*/ 2062 h 2062"/>
              <a:gd name="T92" fmla="*/ 67 w 2711"/>
              <a:gd name="T93" fmla="*/ 2062 h 2062"/>
              <a:gd name="T94" fmla="*/ 0 w 2711"/>
              <a:gd name="T95" fmla="*/ 1995 h 2062"/>
              <a:gd name="T96" fmla="*/ 0 w 2711"/>
              <a:gd name="T97" fmla="*/ 66 h 2062"/>
              <a:gd name="T98" fmla="*/ 67 w 2711"/>
              <a:gd name="T99" fmla="*/ 0 h 2062"/>
              <a:gd name="T100" fmla="*/ 998 w 2711"/>
              <a:gd name="T101" fmla="*/ 0 h 2062"/>
              <a:gd name="T102" fmla="*/ 1065 w 2711"/>
              <a:gd name="T103" fmla="*/ 66 h 2062"/>
              <a:gd name="T104" fmla="*/ 1065 w 2711"/>
              <a:gd name="T105" fmla="*/ 253 h 2062"/>
              <a:gd name="T106" fmla="*/ 430 w 2711"/>
              <a:gd name="T107" fmla="*/ 1569 h 2062"/>
              <a:gd name="T108" fmla="*/ 532 w 2711"/>
              <a:gd name="T109" fmla="*/ 1672 h 2062"/>
              <a:gd name="T110" fmla="*/ 635 w 2711"/>
              <a:gd name="T111" fmla="*/ 1569 h 2062"/>
              <a:gd name="T112" fmla="*/ 532 w 2711"/>
              <a:gd name="T113" fmla="*/ 1466 h 2062"/>
              <a:gd name="T114" fmla="*/ 430 w 2711"/>
              <a:gd name="T115" fmla="*/ 1569 h 2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11" h="2062">
                <a:moveTo>
                  <a:pt x="2664" y="1581"/>
                </a:moveTo>
                <a:lnTo>
                  <a:pt x="909" y="1581"/>
                </a:lnTo>
                <a:cubicBezTo>
                  <a:pt x="883" y="1581"/>
                  <a:pt x="861" y="1560"/>
                  <a:pt x="861" y="1534"/>
                </a:cubicBezTo>
                <a:lnTo>
                  <a:pt x="861" y="434"/>
                </a:lnTo>
                <a:cubicBezTo>
                  <a:pt x="861" y="407"/>
                  <a:pt x="883" y="386"/>
                  <a:pt x="909" y="386"/>
                </a:cubicBezTo>
                <a:lnTo>
                  <a:pt x="2664" y="386"/>
                </a:lnTo>
                <a:cubicBezTo>
                  <a:pt x="2690" y="386"/>
                  <a:pt x="2711" y="408"/>
                  <a:pt x="2711" y="434"/>
                </a:cubicBezTo>
                <a:lnTo>
                  <a:pt x="2711" y="1534"/>
                </a:lnTo>
                <a:cubicBezTo>
                  <a:pt x="2711" y="1560"/>
                  <a:pt x="2690" y="1581"/>
                  <a:pt x="2664" y="1581"/>
                </a:cubicBezTo>
                <a:close/>
                <a:moveTo>
                  <a:pt x="2177" y="1928"/>
                </a:moveTo>
                <a:lnTo>
                  <a:pt x="2000" y="1928"/>
                </a:lnTo>
                <a:lnTo>
                  <a:pt x="2000" y="1715"/>
                </a:lnTo>
                <a:lnTo>
                  <a:pt x="1573" y="1715"/>
                </a:lnTo>
                <a:lnTo>
                  <a:pt x="1573" y="1928"/>
                </a:lnTo>
                <a:lnTo>
                  <a:pt x="1395" y="1928"/>
                </a:lnTo>
                <a:cubicBezTo>
                  <a:pt x="1358" y="1928"/>
                  <a:pt x="1329" y="1958"/>
                  <a:pt x="1329" y="1995"/>
                </a:cubicBezTo>
                <a:cubicBezTo>
                  <a:pt x="1329" y="2032"/>
                  <a:pt x="1358" y="2062"/>
                  <a:pt x="1395" y="2062"/>
                </a:cubicBezTo>
                <a:lnTo>
                  <a:pt x="1640" y="2062"/>
                </a:lnTo>
                <a:lnTo>
                  <a:pt x="1933" y="2062"/>
                </a:lnTo>
                <a:lnTo>
                  <a:pt x="2177" y="2062"/>
                </a:lnTo>
                <a:cubicBezTo>
                  <a:pt x="2214" y="2062"/>
                  <a:pt x="2244" y="2032"/>
                  <a:pt x="2244" y="1995"/>
                </a:cubicBezTo>
                <a:cubicBezTo>
                  <a:pt x="2244" y="1958"/>
                  <a:pt x="2214" y="1928"/>
                  <a:pt x="2177" y="1928"/>
                </a:cubicBezTo>
                <a:close/>
                <a:moveTo>
                  <a:pt x="1065" y="253"/>
                </a:moveTo>
                <a:lnTo>
                  <a:pt x="909" y="253"/>
                </a:lnTo>
                <a:cubicBezTo>
                  <a:pt x="899" y="253"/>
                  <a:pt x="890" y="254"/>
                  <a:pt x="880" y="255"/>
                </a:cubicBezTo>
                <a:cubicBezTo>
                  <a:pt x="875" y="254"/>
                  <a:pt x="869" y="253"/>
                  <a:pt x="863" y="253"/>
                </a:cubicBezTo>
                <a:lnTo>
                  <a:pt x="201" y="253"/>
                </a:lnTo>
                <a:cubicBezTo>
                  <a:pt x="164" y="253"/>
                  <a:pt x="135" y="283"/>
                  <a:pt x="135" y="320"/>
                </a:cubicBezTo>
                <a:cubicBezTo>
                  <a:pt x="135" y="356"/>
                  <a:pt x="164" y="386"/>
                  <a:pt x="201" y="386"/>
                </a:cubicBezTo>
                <a:lnTo>
                  <a:pt x="735" y="386"/>
                </a:lnTo>
                <a:cubicBezTo>
                  <a:pt x="730" y="401"/>
                  <a:pt x="728" y="417"/>
                  <a:pt x="728" y="434"/>
                </a:cubicBezTo>
                <a:lnTo>
                  <a:pt x="728" y="558"/>
                </a:lnTo>
                <a:lnTo>
                  <a:pt x="201" y="558"/>
                </a:lnTo>
                <a:cubicBezTo>
                  <a:pt x="164" y="558"/>
                  <a:pt x="135" y="588"/>
                  <a:pt x="135" y="624"/>
                </a:cubicBezTo>
                <a:cubicBezTo>
                  <a:pt x="135" y="661"/>
                  <a:pt x="164" y="691"/>
                  <a:pt x="201" y="691"/>
                </a:cubicBezTo>
                <a:lnTo>
                  <a:pt x="728" y="691"/>
                </a:lnTo>
                <a:lnTo>
                  <a:pt x="728" y="863"/>
                </a:lnTo>
                <a:lnTo>
                  <a:pt x="201" y="863"/>
                </a:lnTo>
                <a:cubicBezTo>
                  <a:pt x="164" y="863"/>
                  <a:pt x="135" y="893"/>
                  <a:pt x="135" y="929"/>
                </a:cubicBezTo>
                <a:cubicBezTo>
                  <a:pt x="135" y="966"/>
                  <a:pt x="164" y="996"/>
                  <a:pt x="201" y="996"/>
                </a:cubicBezTo>
                <a:lnTo>
                  <a:pt x="728" y="996"/>
                </a:lnTo>
                <a:lnTo>
                  <a:pt x="728" y="1534"/>
                </a:lnTo>
                <a:cubicBezTo>
                  <a:pt x="728" y="1633"/>
                  <a:pt x="809" y="1715"/>
                  <a:pt x="909" y="1715"/>
                </a:cubicBezTo>
                <a:lnTo>
                  <a:pt x="1065" y="1715"/>
                </a:lnTo>
                <a:lnTo>
                  <a:pt x="1065" y="1995"/>
                </a:lnTo>
                <a:cubicBezTo>
                  <a:pt x="1065" y="2032"/>
                  <a:pt x="1035" y="2062"/>
                  <a:pt x="998" y="2062"/>
                </a:cubicBezTo>
                <a:lnTo>
                  <a:pt x="67" y="2062"/>
                </a:lnTo>
                <a:cubicBezTo>
                  <a:pt x="30" y="2062"/>
                  <a:pt x="0" y="2032"/>
                  <a:pt x="0" y="1995"/>
                </a:cubicBezTo>
                <a:lnTo>
                  <a:pt x="0" y="66"/>
                </a:lnTo>
                <a:cubicBezTo>
                  <a:pt x="0" y="29"/>
                  <a:pt x="30" y="0"/>
                  <a:pt x="67" y="0"/>
                </a:cubicBezTo>
                <a:lnTo>
                  <a:pt x="998" y="0"/>
                </a:lnTo>
                <a:cubicBezTo>
                  <a:pt x="1035" y="0"/>
                  <a:pt x="1065" y="29"/>
                  <a:pt x="1065" y="66"/>
                </a:cubicBezTo>
                <a:lnTo>
                  <a:pt x="1065" y="253"/>
                </a:lnTo>
                <a:close/>
                <a:moveTo>
                  <a:pt x="430" y="1569"/>
                </a:moveTo>
                <a:cubicBezTo>
                  <a:pt x="430" y="1626"/>
                  <a:pt x="476" y="1672"/>
                  <a:pt x="532" y="1672"/>
                </a:cubicBezTo>
                <a:cubicBezTo>
                  <a:pt x="589" y="1672"/>
                  <a:pt x="635" y="1626"/>
                  <a:pt x="635" y="1569"/>
                </a:cubicBezTo>
                <a:cubicBezTo>
                  <a:pt x="635" y="1512"/>
                  <a:pt x="589" y="1466"/>
                  <a:pt x="532" y="1466"/>
                </a:cubicBezTo>
                <a:cubicBezTo>
                  <a:pt x="476" y="1466"/>
                  <a:pt x="430" y="1512"/>
                  <a:pt x="430" y="1569"/>
                </a:cubicBezTo>
                <a:close/>
              </a:path>
            </a:pathLst>
          </a:custGeom>
          <a:solidFill>
            <a:srgbClr val="00FDFF"/>
          </a:solidFill>
          <a:ln>
            <a:noFill/>
          </a:ln>
        </p:spPr>
      </p:sp>
      <p:sp>
        <p:nvSpPr>
          <p:cNvPr id="37" name="open-book-with-bookmark_73759"/>
          <p:cNvSpPr>
            <a:spLocks noChangeAspect="1"/>
          </p:cNvSpPr>
          <p:nvPr/>
        </p:nvSpPr>
        <p:spPr bwMode="auto">
          <a:xfrm>
            <a:off x="10055964" y="1997866"/>
            <a:ext cx="313591" cy="252000"/>
          </a:xfrm>
          <a:custGeom>
            <a:avLst/>
            <a:gdLst>
              <a:gd name="T0" fmla="*/ 2631 w 2746"/>
              <a:gd name="T1" fmla="*/ 133 h 2210"/>
              <a:gd name="T2" fmla="*/ 1111 w 2746"/>
              <a:gd name="T3" fmla="*/ 67 h 2210"/>
              <a:gd name="T4" fmla="*/ 680 w 2746"/>
              <a:gd name="T5" fmla="*/ 67 h 2210"/>
              <a:gd name="T6" fmla="*/ 115 w 2746"/>
              <a:gd name="T7" fmla="*/ 231 h 2210"/>
              <a:gd name="T8" fmla="*/ 0 w 2746"/>
              <a:gd name="T9" fmla="*/ 2143 h 2210"/>
              <a:gd name="T10" fmla="*/ 2679 w 2746"/>
              <a:gd name="T11" fmla="*/ 2210 h 2210"/>
              <a:gd name="T12" fmla="*/ 2679 w 2746"/>
              <a:gd name="T13" fmla="*/ 231 h 2210"/>
              <a:gd name="T14" fmla="*/ 248 w 2746"/>
              <a:gd name="T15" fmla="*/ 200 h 2210"/>
              <a:gd name="T16" fmla="*/ 407 w 2746"/>
              <a:gd name="T17" fmla="*/ 285 h 2210"/>
              <a:gd name="T18" fmla="*/ 680 w 2746"/>
              <a:gd name="T19" fmla="*/ 418 h 2210"/>
              <a:gd name="T20" fmla="*/ 340 w 2746"/>
              <a:gd name="T21" fmla="*/ 592 h 2210"/>
              <a:gd name="T22" fmla="*/ 680 w 2746"/>
              <a:gd name="T23" fmla="*/ 687 h 2210"/>
              <a:gd name="T24" fmla="*/ 794 w 2746"/>
              <a:gd name="T25" fmla="*/ 734 h 2210"/>
              <a:gd name="T26" fmla="*/ 997 w 2746"/>
              <a:gd name="T27" fmla="*/ 730 h 2210"/>
              <a:gd name="T28" fmla="*/ 1111 w 2746"/>
              <a:gd name="T29" fmla="*/ 658 h 2210"/>
              <a:gd name="T30" fmla="*/ 1150 w 2746"/>
              <a:gd name="T31" fmla="*/ 525 h 2210"/>
              <a:gd name="T32" fmla="*/ 1150 w 2746"/>
              <a:gd name="T33" fmla="*/ 418 h 2210"/>
              <a:gd name="T34" fmla="*/ 1111 w 2746"/>
              <a:gd name="T35" fmla="*/ 285 h 2210"/>
              <a:gd name="T36" fmla="*/ 1306 w 2746"/>
              <a:gd name="T37" fmla="*/ 1912 h 2210"/>
              <a:gd name="T38" fmla="*/ 1440 w 2746"/>
              <a:gd name="T39" fmla="*/ 200 h 2210"/>
              <a:gd name="T40" fmla="*/ 1217 w 2746"/>
              <a:gd name="T41" fmla="*/ 832 h 2210"/>
              <a:gd name="T42" fmla="*/ 340 w 2746"/>
              <a:gd name="T43" fmla="*/ 832 h 2210"/>
              <a:gd name="T44" fmla="*/ 1217 w 2746"/>
              <a:gd name="T45" fmla="*/ 832 h 2210"/>
              <a:gd name="T46" fmla="*/ 407 w 2746"/>
              <a:gd name="T47" fmla="*/ 1138 h 2210"/>
              <a:gd name="T48" fmla="*/ 1150 w 2746"/>
              <a:gd name="T49" fmla="*/ 1005 h 2210"/>
              <a:gd name="T50" fmla="*/ 1150 w 2746"/>
              <a:gd name="T51" fmla="*/ 1378 h 2210"/>
              <a:gd name="T52" fmla="*/ 407 w 2746"/>
              <a:gd name="T53" fmla="*/ 1245 h 2210"/>
              <a:gd name="T54" fmla="*/ 1217 w 2746"/>
              <a:gd name="T55" fmla="*/ 1552 h 2210"/>
              <a:gd name="T56" fmla="*/ 340 w 2746"/>
              <a:gd name="T57" fmla="*/ 1552 h 2210"/>
              <a:gd name="T58" fmla="*/ 1217 w 2746"/>
              <a:gd name="T59" fmla="*/ 1552 h 2210"/>
              <a:gd name="T60" fmla="*/ 2347 w 2746"/>
              <a:gd name="T61" fmla="*/ 285 h 2210"/>
              <a:gd name="T62" fmla="*/ 1613 w 2746"/>
              <a:gd name="T63" fmla="*/ 418 h 2210"/>
              <a:gd name="T64" fmla="*/ 1613 w 2746"/>
              <a:gd name="T65" fmla="*/ 525 h 2210"/>
              <a:gd name="T66" fmla="*/ 2347 w 2746"/>
              <a:gd name="T67" fmla="*/ 658 h 2210"/>
              <a:gd name="T68" fmla="*/ 1547 w 2746"/>
              <a:gd name="T69" fmla="*/ 832 h 2210"/>
              <a:gd name="T70" fmla="*/ 2413 w 2746"/>
              <a:gd name="T71" fmla="*/ 832 h 2210"/>
              <a:gd name="T72" fmla="*/ 1547 w 2746"/>
              <a:gd name="T73" fmla="*/ 832 h 2210"/>
              <a:gd name="T74" fmla="*/ 2347 w 2746"/>
              <a:gd name="T75" fmla="*/ 1005 h 2210"/>
              <a:gd name="T76" fmla="*/ 1613 w 2746"/>
              <a:gd name="T77" fmla="*/ 1138 h 2210"/>
              <a:gd name="T78" fmla="*/ 1613 w 2746"/>
              <a:gd name="T79" fmla="*/ 1245 h 2210"/>
              <a:gd name="T80" fmla="*/ 2347 w 2746"/>
              <a:gd name="T81" fmla="*/ 1378 h 2210"/>
              <a:gd name="T82" fmla="*/ 1547 w 2746"/>
              <a:gd name="T83" fmla="*/ 1552 h 2210"/>
              <a:gd name="T84" fmla="*/ 2413 w 2746"/>
              <a:gd name="T85" fmla="*/ 1552 h 2210"/>
              <a:gd name="T86" fmla="*/ 1547 w 2746"/>
              <a:gd name="T87" fmla="*/ 1552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46" h="2210">
                <a:moveTo>
                  <a:pt x="2679" y="231"/>
                </a:moveTo>
                <a:lnTo>
                  <a:pt x="2631" y="231"/>
                </a:lnTo>
                <a:lnTo>
                  <a:pt x="2631" y="133"/>
                </a:lnTo>
                <a:cubicBezTo>
                  <a:pt x="2631" y="97"/>
                  <a:pt x="2601" y="67"/>
                  <a:pt x="2564" y="67"/>
                </a:cubicBezTo>
                <a:lnTo>
                  <a:pt x="1373" y="67"/>
                </a:lnTo>
                <a:lnTo>
                  <a:pt x="1111" y="67"/>
                </a:lnTo>
                <a:cubicBezTo>
                  <a:pt x="1111" y="30"/>
                  <a:pt x="1081" y="0"/>
                  <a:pt x="1044" y="0"/>
                </a:cubicBezTo>
                <a:lnTo>
                  <a:pt x="747" y="0"/>
                </a:lnTo>
                <a:cubicBezTo>
                  <a:pt x="710" y="0"/>
                  <a:pt x="680" y="30"/>
                  <a:pt x="680" y="67"/>
                </a:cubicBezTo>
                <a:lnTo>
                  <a:pt x="182" y="67"/>
                </a:lnTo>
                <a:cubicBezTo>
                  <a:pt x="145" y="67"/>
                  <a:pt x="115" y="97"/>
                  <a:pt x="115" y="133"/>
                </a:cubicBezTo>
                <a:lnTo>
                  <a:pt x="115" y="231"/>
                </a:lnTo>
                <a:lnTo>
                  <a:pt x="67" y="231"/>
                </a:lnTo>
                <a:cubicBezTo>
                  <a:pt x="30" y="231"/>
                  <a:pt x="0" y="261"/>
                  <a:pt x="0" y="298"/>
                </a:cubicBezTo>
                <a:lnTo>
                  <a:pt x="0" y="2143"/>
                </a:lnTo>
                <a:cubicBezTo>
                  <a:pt x="0" y="2180"/>
                  <a:pt x="30" y="2210"/>
                  <a:pt x="67" y="2210"/>
                </a:cubicBezTo>
                <a:lnTo>
                  <a:pt x="1373" y="2210"/>
                </a:lnTo>
                <a:lnTo>
                  <a:pt x="2679" y="2210"/>
                </a:lnTo>
                <a:cubicBezTo>
                  <a:pt x="2716" y="2210"/>
                  <a:pt x="2746" y="2180"/>
                  <a:pt x="2746" y="2143"/>
                </a:cubicBezTo>
                <a:lnTo>
                  <a:pt x="2746" y="298"/>
                </a:lnTo>
                <a:cubicBezTo>
                  <a:pt x="2746" y="261"/>
                  <a:pt x="2716" y="231"/>
                  <a:pt x="2679" y="231"/>
                </a:cubicBezTo>
                <a:close/>
                <a:moveTo>
                  <a:pt x="1306" y="1912"/>
                </a:moveTo>
                <a:lnTo>
                  <a:pt x="248" y="1912"/>
                </a:lnTo>
                <a:lnTo>
                  <a:pt x="248" y="200"/>
                </a:lnTo>
                <a:lnTo>
                  <a:pt x="680" y="200"/>
                </a:lnTo>
                <a:lnTo>
                  <a:pt x="680" y="285"/>
                </a:lnTo>
                <a:lnTo>
                  <a:pt x="407" y="285"/>
                </a:lnTo>
                <a:cubicBezTo>
                  <a:pt x="370" y="285"/>
                  <a:pt x="340" y="315"/>
                  <a:pt x="340" y="352"/>
                </a:cubicBezTo>
                <a:cubicBezTo>
                  <a:pt x="340" y="388"/>
                  <a:pt x="370" y="418"/>
                  <a:pt x="407" y="418"/>
                </a:cubicBezTo>
                <a:lnTo>
                  <a:pt x="680" y="418"/>
                </a:lnTo>
                <a:lnTo>
                  <a:pt x="680" y="525"/>
                </a:lnTo>
                <a:lnTo>
                  <a:pt x="407" y="525"/>
                </a:lnTo>
                <a:cubicBezTo>
                  <a:pt x="370" y="525"/>
                  <a:pt x="340" y="555"/>
                  <a:pt x="340" y="592"/>
                </a:cubicBezTo>
                <a:cubicBezTo>
                  <a:pt x="340" y="628"/>
                  <a:pt x="370" y="658"/>
                  <a:pt x="407" y="658"/>
                </a:cubicBezTo>
                <a:lnTo>
                  <a:pt x="680" y="658"/>
                </a:lnTo>
                <a:lnTo>
                  <a:pt x="680" y="687"/>
                </a:lnTo>
                <a:cubicBezTo>
                  <a:pt x="680" y="714"/>
                  <a:pt x="696" y="738"/>
                  <a:pt x="721" y="749"/>
                </a:cubicBezTo>
                <a:cubicBezTo>
                  <a:pt x="729" y="752"/>
                  <a:pt x="738" y="754"/>
                  <a:pt x="747" y="754"/>
                </a:cubicBezTo>
                <a:cubicBezTo>
                  <a:pt x="764" y="754"/>
                  <a:pt x="781" y="747"/>
                  <a:pt x="794" y="734"/>
                </a:cubicBezTo>
                <a:lnTo>
                  <a:pt x="870" y="658"/>
                </a:lnTo>
                <a:lnTo>
                  <a:pt x="926" y="658"/>
                </a:lnTo>
                <a:lnTo>
                  <a:pt x="997" y="730"/>
                </a:lnTo>
                <a:cubicBezTo>
                  <a:pt x="1016" y="749"/>
                  <a:pt x="1045" y="755"/>
                  <a:pt x="1070" y="744"/>
                </a:cubicBezTo>
                <a:cubicBezTo>
                  <a:pt x="1095" y="734"/>
                  <a:pt x="1111" y="710"/>
                  <a:pt x="1111" y="683"/>
                </a:cubicBezTo>
                <a:lnTo>
                  <a:pt x="1111" y="658"/>
                </a:lnTo>
                <a:lnTo>
                  <a:pt x="1150" y="658"/>
                </a:lnTo>
                <a:cubicBezTo>
                  <a:pt x="1187" y="658"/>
                  <a:pt x="1217" y="628"/>
                  <a:pt x="1217" y="592"/>
                </a:cubicBezTo>
                <a:cubicBezTo>
                  <a:pt x="1217" y="555"/>
                  <a:pt x="1187" y="525"/>
                  <a:pt x="1150" y="525"/>
                </a:cubicBezTo>
                <a:lnTo>
                  <a:pt x="1111" y="525"/>
                </a:lnTo>
                <a:lnTo>
                  <a:pt x="1111" y="418"/>
                </a:lnTo>
                <a:lnTo>
                  <a:pt x="1150" y="418"/>
                </a:lnTo>
                <a:cubicBezTo>
                  <a:pt x="1187" y="418"/>
                  <a:pt x="1217" y="388"/>
                  <a:pt x="1217" y="352"/>
                </a:cubicBezTo>
                <a:cubicBezTo>
                  <a:pt x="1217" y="315"/>
                  <a:pt x="1187" y="285"/>
                  <a:pt x="1150" y="285"/>
                </a:cubicBezTo>
                <a:lnTo>
                  <a:pt x="1111" y="285"/>
                </a:lnTo>
                <a:lnTo>
                  <a:pt x="1111" y="200"/>
                </a:lnTo>
                <a:lnTo>
                  <a:pt x="1306" y="200"/>
                </a:lnTo>
                <a:lnTo>
                  <a:pt x="1306" y="1912"/>
                </a:lnTo>
                <a:close/>
                <a:moveTo>
                  <a:pt x="2498" y="1912"/>
                </a:moveTo>
                <a:lnTo>
                  <a:pt x="1440" y="1912"/>
                </a:lnTo>
                <a:lnTo>
                  <a:pt x="1440" y="200"/>
                </a:lnTo>
                <a:lnTo>
                  <a:pt x="2498" y="200"/>
                </a:lnTo>
                <a:lnTo>
                  <a:pt x="2498" y="1912"/>
                </a:lnTo>
                <a:close/>
                <a:moveTo>
                  <a:pt x="1217" y="832"/>
                </a:moveTo>
                <a:cubicBezTo>
                  <a:pt x="1217" y="868"/>
                  <a:pt x="1187" y="898"/>
                  <a:pt x="1150" y="898"/>
                </a:cubicBezTo>
                <a:lnTo>
                  <a:pt x="407" y="898"/>
                </a:lnTo>
                <a:cubicBezTo>
                  <a:pt x="370" y="898"/>
                  <a:pt x="340" y="868"/>
                  <a:pt x="340" y="832"/>
                </a:cubicBezTo>
                <a:cubicBezTo>
                  <a:pt x="340" y="795"/>
                  <a:pt x="370" y="765"/>
                  <a:pt x="407" y="765"/>
                </a:cubicBezTo>
                <a:lnTo>
                  <a:pt x="1150" y="765"/>
                </a:lnTo>
                <a:cubicBezTo>
                  <a:pt x="1187" y="765"/>
                  <a:pt x="1217" y="795"/>
                  <a:pt x="1217" y="832"/>
                </a:cubicBezTo>
                <a:close/>
                <a:moveTo>
                  <a:pt x="1217" y="1072"/>
                </a:moveTo>
                <a:cubicBezTo>
                  <a:pt x="1217" y="1108"/>
                  <a:pt x="1187" y="1138"/>
                  <a:pt x="1150" y="1138"/>
                </a:cubicBezTo>
                <a:lnTo>
                  <a:pt x="407" y="1138"/>
                </a:lnTo>
                <a:cubicBezTo>
                  <a:pt x="370" y="1138"/>
                  <a:pt x="340" y="1108"/>
                  <a:pt x="340" y="1072"/>
                </a:cubicBezTo>
                <a:cubicBezTo>
                  <a:pt x="340" y="1035"/>
                  <a:pt x="370" y="1005"/>
                  <a:pt x="407" y="1005"/>
                </a:cubicBezTo>
                <a:lnTo>
                  <a:pt x="1150" y="1005"/>
                </a:lnTo>
                <a:cubicBezTo>
                  <a:pt x="1187" y="1005"/>
                  <a:pt x="1217" y="1035"/>
                  <a:pt x="1217" y="1072"/>
                </a:cubicBezTo>
                <a:close/>
                <a:moveTo>
                  <a:pt x="1217" y="1312"/>
                </a:moveTo>
                <a:cubicBezTo>
                  <a:pt x="1217" y="1348"/>
                  <a:pt x="1187" y="1378"/>
                  <a:pt x="1150" y="1378"/>
                </a:cubicBezTo>
                <a:lnTo>
                  <a:pt x="407" y="1378"/>
                </a:lnTo>
                <a:cubicBezTo>
                  <a:pt x="370" y="1378"/>
                  <a:pt x="340" y="1348"/>
                  <a:pt x="340" y="1312"/>
                </a:cubicBezTo>
                <a:cubicBezTo>
                  <a:pt x="340" y="1275"/>
                  <a:pt x="370" y="1245"/>
                  <a:pt x="407" y="1245"/>
                </a:cubicBezTo>
                <a:lnTo>
                  <a:pt x="1150" y="1245"/>
                </a:lnTo>
                <a:cubicBezTo>
                  <a:pt x="1187" y="1245"/>
                  <a:pt x="1217" y="1275"/>
                  <a:pt x="1217" y="1312"/>
                </a:cubicBezTo>
                <a:close/>
                <a:moveTo>
                  <a:pt x="1217" y="1552"/>
                </a:moveTo>
                <a:cubicBezTo>
                  <a:pt x="1217" y="1588"/>
                  <a:pt x="1187" y="1618"/>
                  <a:pt x="1150" y="1618"/>
                </a:cubicBezTo>
                <a:lnTo>
                  <a:pt x="407" y="1618"/>
                </a:lnTo>
                <a:cubicBezTo>
                  <a:pt x="370" y="1618"/>
                  <a:pt x="340" y="1588"/>
                  <a:pt x="340" y="1552"/>
                </a:cubicBezTo>
                <a:cubicBezTo>
                  <a:pt x="340" y="1515"/>
                  <a:pt x="370" y="1485"/>
                  <a:pt x="407" y="1485"/>
                </a:cubicBezTo>
                <a:lnTo>
                  <a:pt x="1150" y="1485"/>
                </a:lnTo>
                <a:cubicBezTo>
                  <a:pt x="1187" y="1485"/>
                  <a:pt x="1217" y="1515"/>
                  <a:pt x="1217" y="1552"/>
                </a:cubicBezTo>
                <a:close/>
                <a:moveTo>
                  <a:pt x="1547" y="352"/>
                </a:moveTo>
                <a:cubicBezTo>
                  <a:pt x="1547" y="315"/>
                  <a:pt x="1577" y="285"/>
                  <a:pt x="1613" y="285"/>
                </a:cubicBezTo>
                <a:lnTo>
                  <a:pt x="2347" y="285"/>
                </a:lnTo>
                <a:cubicBezTo>
                  <a:pt x="2383" y="285"/>
                  <a:pt x="2413" y="315"/>
                  <a:pt x="2413" y="352"/>
                </a:cubicBezTo>
                <a:cubicBezTo>
                  <a:pt x="2413" y="388"/>
                  <a:pt x="2383" y="418"/>
                  <a:pt x="2347" y="418"/>
                </a:cubicBezTo>
                <a:lnTo>
                  <a:pt x="1613" y="418"/>
                </a:lnTo>
                <a:cubicBezTo>
                  <a:pt x="1577" y="418"/>
                  <a:pt x="1547" y="388"/>
                  <a:pt x="1547" y="352"/>
                </a:cubicBezTo>
                <a:close/>
                <a:moveTo>
                  <a:pt x="1547" y="592"/>
                </a:moveTo>
                <a:cubicBezTo>
                  <a:pt x="1547" y="555"/>
                  <a:pt x="1577" y="525"/>
                  <a:pt x="1613" y="525"/>
                </a:cubicBezTo>
                <a:lnTo>
                  <a:pt x="2347" y="525"/>
                </a:lnTo>
                <a:cubicBezTo>
                  <a:pt x="2383" y="525"/>
                  <a:pt x="2413" y="555"/>
                  <a:pt x="2413" y="592"/>
                </a:cubicBezTo>
                <a:cubicBezTo>
                  <a:pt x="2413" y="628"/>
                  <a:pt x="2383" y="658"/>
                  <a:pt x="2347" y="658"/>
                </a:cubicBezTo>
                <a:lnTo>
                  <a:pt x="1613" y="658"/>
                </a:lnTo>
                <a:cubicBezTo>
                  <a:pt x="1577" y="658"/>
                  <a:pt x="1547" y="628"/>
                  <a:pt x="1547" y="592"/>
                </a:cubicBezTo>
                <a:close/>
                <a:moveTo>
                  <a:pt x="1547" y="832"/>
                </a:moveTo>
                <a:cubicBezTo>
                  <a:pt x="1547" y="795"/>
                  <a:pt x="1577" y="765"/>
                  <a:pt x="1613" y="765"/>
                </a:cubicBezTo>
                <a:lnTo>
                  <a:pt x="2347" y="765"/>
                </a:lnTo>
                <a:cubicBezTo>
                  <a:pt x="2383" y="765"/>
                  <a:pt x="2413" y="795"/>
                  <a:pt x="2413" y="832"/>
                </a:cubicBezTo>
                <a:cubicBezTo>
                  <a:pt x="2413" y="868"/>
                  <a:pt x="2383" y="898"/>
                  <a:pt x="2347" y="898"/>
                </a:cubicBezTo>
                <a:lnTo>
                  <a:pt x="1613" y="898"/>
                </a:lnTo>
                <a:cubicBezTo>
                  <a:pt x="1577" y="898"/>
                  <a:pt x="1547" y="868"/>
                  <a:pt x="1547" y="832"/>
                </a:cubicBezTo>
                <a:close/>
                <a:moveTo>
                  <a:pt x="1547" y="1072"/>
                </a:moveTo>
                <a:cubicBezTo>
                  <a:pt x="1547" y="1035"/>
                  <a:pt x="1577" y="1005"/>
                  <a:pt x="1613" y="1005"/>
                </a:cubicBezTo>
                <a:lnTo>
                  <a:pt x="2347" y="1005"/>
                </a:lnTo>
                <a:cubicBezTo>
                  <a:pt x="2383" y="1005"/>
                  <a:pt x="2413" y="1035"/>
                  <a:pt x="2413" y="1072"/>
                </a:cubicBezTo>
                <a:cubicBezTo>
                  <a:pt x="2413" y="1108"/>
                  <a:pt x="2383" y="1138"/>
                  <a:pt x="2347" y="1138"/>
                </a:cubicBezTo>
                <a:lnTo>
                  <a:pt x="1613" y="1138"/>
                </a:lnTo>
                <a:cubicBezTo>
                  <a:pt x="1577" y="1138"/>
                  <a:pt x="1547" y="1108"/>
                  <a:pt x="1547" y="1072"/>
                </a:cubicBezTo>
                <a:close/>
                <a:moveTo>
                  <a:pt x="1547" y="1312"/>
                </a:moveTo>
                <a:cubicBezTo>
                  <a:pt x="1547" y="1275"/>
                  <a:pt x="1577" y="1245"/>
                  <a:pt x="1613" y="1245"/>
                </a:cubicBezTo>
                <a:lnTo>
                  <a:pt x="2347" y="1245"/>
                </a:lnTo>
                <a:cubicBezTo>
                  <a:pt x="2383" y="1245"/>
                  <a:pt x="2413" y="1275"/>
                  <a:pt x="2413" y="1312"/>
                </a:cubicBezTo>
                <a:cubicBezTo>
                  <a:pt x="2413" y="1348"/>
                  <a:pt x="2383" y="1378"/>
                  <a:pt x="2347" y="1378"/>
                </a:cubicBezTo>
                <a:lnTo>
                  <a:pt x="1613" y="1378"/>
                </a:lnTo>
                <a:cubicBezTo>
                  <a:pt x="1577" y="1378"/>
                  <a:pt x="1547" y="1348"/>
                  <a:pt x="1547" y="1312"/>
                </a:cubicBezTo>
                <a:close/>
                <a:moveTo>
                  <a:pt x="1547" y="1552"/>
                </a:moveTo>
                <a:cubicBezTo>
                  <a:pt x="1547" y="1515"/>
                  <a:pt x="1577" y="1485"/>
                  <a:pt x="1613" y="1485"/>
                </a:cubicBezTo>
                <a:lnTo>
                  <a:pt x="2347" y="1485"/>
                </a:lnTo>
                <a:cubicBezTo>
                  <a:pt x="2383" y="1485"/>
                  <a:pt x="2413" y="1515"/>
                  <a:pt x="2413" y="1552"/>
                </a:cubicBezTo>
                <a:cubicBezTo>
                  <a:pt x="2413" y="1588"/>
                  <a:pt x="2383" y="1618"/>
                  <a:pt x="2347" y="1618"/>
                </a:cubicBezTo>
                <a:lnTo>
                  <a:pt x="1613" y="1618"/>
                </a:lnTo>
                <a:cubicBezTo>
                  <a:pt x="1577" y="1618"/>
                  <a:pt x="1547" y="1588"/>
                  <a:pt x="1547" y="1552"/>
                </a:cubicBezTo>
                <a:close/>
              </a:path>
            </a:pathLst>
          </a:custGeom>
          <a:solidFill>
            <a:srgbClr val="00FDFF"/>
          </a:solidFill>
          <a:ln>
            <a:noFill/>
          </a:ln>
        </p:spPr>
      </p:sp>
      <p:sp>
        <p:nvSpPr>
          <p:cNvPr id="38" name="矩形 37"/>
          <p:cNvSpPr/>
          <p:nvPr/>
        </p:nvSpPr>
        <p:spPr>
          <a:xfrm>
            <a:off x="797504" y="4025539"/>
            <a:ext cx="4104553" cy="1391407"/>
          </a:xfrm>
          <a:prstGeom prst="rect">
            <a:avLst/>
          </a:prstGeom>
        </p:spPr>
        <p:txBody>
          <a:bodyPr wrap="square">
            <a:spAutoFit/>
          </a:bodyPr>
          <a:lstStyle/>
          <a:p>
            <a:pPr>
              <a:lnSpc>
                <a:spcPct val="120000"/>
              </a:lnSpc>
            </a:pPr>
            <a:r>
              <a:rPr lang="en-US" altLang="zh-CN" dirty="0">
                <a:solidFill>
                  <a:schemeClr val="bg1"/>
                </a:solidFill>
              </a:rPr>
              <a:t>Pellentesque habitant </a:t>
            </a:r>
            <a:r>
              <a:rPr lang="en-US" altLang="zh-CN" dirty="0" err="1">
                <a:solidFill>
                  <a:schemeClr val="bg1"/>
                </a:solidFill>
              </a:rPr>
              <a:t>morbi</a:t>
            </a:r>
            <a:r>
              <a:rPr lang="en-US" altLang="zh-CN" dirty="0">
                <a:solidFill>
                  <a:schemeClr val="bg1"/>
                </a:solidFill>
              </a:rPr>
              <a:t> </a:t>
            </a:r>
            <a:r>
              <a:rPr lang="en-US" altLang="zh-CN" dirty="0" err="1">
                <a:solidFill>
                  <a:schemeClr val="bg1"/>
                </a:solidFill>
              </a:rPr>
              <a:t>tristique</a:t>
            </a:r>
            <a:r>
              <a:rPr lang="en-US" altLang="zh-CN" dirty="0">
                <a:solidFill>
                  <a:schemeClr val="bg1"/>
                </a:solidFill>
              </a:rPr>
              <a:t> </a:t>
            </a:r>
            <a:r>
              <a:rPr lang="en-US" altLang="zh-CN" dirty="0" err="1">
                <a:solidFill>
                  <a:schemeClr val="bg1"/>
                </a:solidFill>
              </a:rPr>
              <a:t>senectus</a:t>
            </a:r>
            <a:r>
              <a:rPr lang="en-US" altLang="zh-CN" dirty="0">
                <a:solidFill>
                  <a:schemeClr val="bg1"/>
                </a:solidFill>
              </a:rPr>
              <a:t> et </a:t>
            </a:r>
            <a:r>
              <a:rPr lang="en-US" altLang="zh-CN" dirty="0" err="1">
                <a:solidFill>
                  <a:schemeClr val="bg1"/>
                </a:solidFill>
              </a:rPr>
              <a:t>netus</a:t>
            </a:r>
            <a:r>
              <a:rPr lang="en-US" altLang="zh-CN" dirty="0">
                <a:solidFill>
                  <a:schemeClr val="bg1"/>
                </a:solidFill>
              </a:rPr>
              <a:t> et </a:t>
            </a:r>
            <a:r>
              <a:rPr lang="en-US" altLang="zh-CN" dirty="0" err="1">
                <a:solidFill>
                  <a:schemeClr val="bg1"/>
                </a:solidFill>
              </a:rPr>
              <a:t>malesuada</a:t>
            </a:r>
            <a:r>
              <a:rPr lang="en-US" altLang="zh-CN" dirty="0">
                <a:solidFill>
                  <a:schemeClr val="bg1"/>
                </a:solidFill>
              </a:rPr>
              <a:t> fames ac </a:t>
            </a:r>
            <a:r>
              <a:rPr lang="en-US" altLang="zh-CN" dirty="0" err="1">
                <a:solidFill>
                  <a:schemeClr val="bg1"/>
                </a:solidFill>
              </a:rPr>
              <a:t>turpis</a:t>
            </a:r>
            <a:r>
              <a:rPr lang="en-US" altLang="zh-CN" dirty="0">
                <a:solidFill>
                  <a:schemeClr val="bg1"/>
                </a:solidFill>
              </a:rPr>
              <a:t> </a:t>
            </a:r>
            <a:r>
              <a:rPr lang="en-US" altLang="zh-CN" dirty="0" err="1">
                <a:solidFill>
                  <a:schemeClr val="bg1"/>
                </a:solidFill>
              </a:rPr>
              <a:t>egestas</a:t>
            </a:r>
            <a:r>
              <a:rPr lang="en-US" altLang="zh-CN" dirty="0">
                <a:solidFill>
                  <a:schemeClr val="bg1"/>
                </a:solidFill>
              </a:rPr>
              <a:t>. </a:t>
            </a:r>
            <a:r>
              <a:rPr lang="en-US" altLang="zh-CN" dirty="0" err="1">
                <a:solidFill>
                  <a:schemeClr val="bg1"/>
                </a:solidFill>
              </a:rPr>
              <a:t>Proin</a:t>
            </a:r>
            <a:r>
              <a:rPr lang="en-US" altLang="zh-CN" dirty="0">
                <a:solidFill>
                  <a:schemeClr val="bg1"/>
                </a:solidFill>
              </a:rPr>
              <a:t> pharetra </a:t>
            </a:r>
            <a:r>
              <a:rPr lang="en-US" altLang="zh-CN" dirty="0" err="1">
                <a:solidFill>
                  <a:schemeClr val="bg1"/>
                </a:solidFill>
              </a:rPr>
              <a:t>nonummy</a:t>
            </a:r>
            <a:r>
              <a:rPr lang="en-US" altLang="zh-CN" dirty="0">
                <a:solidFill>
                  <a:schemeClr val="bg1"/>
                </a:solidFill>
              </a:rPr>
              <a:t> </a:t>
            </a:r>
            <a:r>
              <a:rPr lang="en-US" altLang="zh-CN" dirty="0" err="1">
                <a:solidFill>
                  <a:schemeClr val="bg1"/>
                </a:solidFill>
              </a:rPr>
              <a:t>pede</a:t>
            </a:r>
            <a:r>
              <a:rPr lang="en-US" altLang="zh-CN" dirty="0">
                <a:solidFill>
                  <a:schemeClr val="bg1"/>
                </a:solidFill>
              </a:rPr>
              <a:t>. </a:t>
            </a:r>
            <a:r>
              <a:rPr lang="en-US" altLang="zh-CN" dirty="0" err="1">
                <a:solidFill>
                  <a:schemeClr val="bg1"/>
                </a:solidFill>
              </a:rPr>
              <a:t>Mauris</a:t>
            </a:r>
            <a:r>
              <a:rPr lang="en-US" altLang="zh-CN" dirty="0">
                <a:solidFill>
                  <a:schemeClr val="bg1"/>
                </a:solidFill>
              </a:rPr>
              <a:t> et </a:t>
            </a:r>
            <a:r>
              <a:rPr lang="en-US" altLang="zh-CN" dirty="0" err="1">
                <a:solidFill>
                  <a:schemeClr val="bg1"/>
                </a:solidFill>
              </a:rPr>
              <a:t>orci</a:t>
            </a:r>
            <a:r>
              <a:rPr lang="en-US" altLang="zh-CN" dirty="0">
                <a:solidFill>
                  <a:schemeClr val="bg1"/>
                </a:solidFill>
              </a:rPr>
              <a:t>.</a:t>
            </a:r>
            <a:endParaRPr lang="en-US" altLang="zh-CN"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02057" y="336497"/>
            <a:ext cx="2492990" cy="461665"/>
          </a:xfrm>
          <a:prstGeom prst="rect">
            <a:avLst/>
          </a:prstGeom>
          <a:noFill/>
        </p:spPr>
        <p:txBody>
          <a:bodyPr wrap="none" rtlCol="0">
            <a:spAutoFit/>
          </a:bodyPr>
          <a:lstStyle/>
          <a:p>
            <a:r>
              <a:rPr lang="zh-CN" altLang="en-US" sz="2400" spc="600" dirty="0">
                <a:solidFill>
                  <a:srgbClr val="00FDFF"/>
                </a:solidFill>
                <a:cs typeface="+mn-ea"/>
                <a:sym typeface="+mn-lt"/>
              </a:rPr>
              <a:t>在此输入标题</a:t>
            </a:r>
            <a:endParaRPr lang="en-US" altLang="zh-CN" sz="2400" spc="600" dirty="0">
              <a:solidFill>
                <a:srgbClr val="00FDFF"/>
              </a:solidFill>
              <a:cs typeface="+mn-ea"/>
              <a:sym typeface="+mn-lt"/>
            </a:endParaRPr>
          </a:p>
        </p:txBody>
      </p:sp>
      <p:cxnSp>
        <p:nvCxnSpPr>
          <p:cNvPr id="3" name="直接连接符 2"/>
          <p:cNvCxnSpPr/>
          <p:nvPr/>
        </p:nvCxnSpPr>
        <p:spPr>
          <a:xfrm>
            <a:off x="3886310"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7592083"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599490"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椭圆 5"/>
          <p:cNvSpPr/>
          <p:nvPr/>
        </p:nvSpPr>
        <p:spPr>
          <a:xfrm>
            <a:off x="7541258"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文本框 6"/>
          <p:cNvSpPr txBox="1"/>
          <p:nvPr/>
        </p:nvSpPr>
        <p:spPr>
          <a:xfrm>
            <a:off x="1532553" y="3200427"/>
            <a:ext cx="1792643" cy="1711494"/>
          </a:xfrm>
          <a:prstGeom prst="rect">
            <a:avLst/>
          </a:prstGeom>
          <a:noFill/>
        </p:spPr>
        <p:txBody>
          <a:bodyPr wrap="square" rtlCol="0">
            <a:spAutoFit/>
          </a:bodyPr>
          <a:lstStyle/>
          <a:p>
            <a:pPr algn="just">
              <a:lnSpc>
                <a:spcPct val="150000"/>
              </a:lnSpc>
            </a:pPr>
            <a:r>
              <a:rPr lang="zh-CN" altLang="en-US" dirty="0">
                <a:solidFill>
                  <a:schemeClr val="bg1"/>
                </a:solidFill>
                <a:cs typeface="+mn-ea"/>
                <a:sym typeface="+mn-lt"/>
              </a:rPr>
              <a:t>在此输入文本在此输入文本在此输入文本在此输入文本</a:t>
            </a:r>
            <a:endParaRPr lang="zh-CN" altLang="en-US" dirty="0">
              <a:solidFill>
                <a:schemeClr val="bg1"/>
              </a:solidFill>
              <a:cs typeface="+mn-ea"/>
              <a:sym typeface="+mn-lt"/>
            </a:endParaRPr>
          </a:p>
        </p:txBody>
      </p:sp>
      <p:sp>
        <p:nvSpPr>
          <p:cNvPr id="8" name="矩形 7"/>
          <p:cNvSpPr/>
          <p:nvPr/>
        </p:nvSpPr>
        <p:spPr>
          <a:xfrm>
            <a:off x="1951820" y="2670172"/>
            <a:ext cx="954107" cy="400110"/>
          </a:xfrm>
          <a:prstGeom prst="rect">
            <a:avLst/>
          </a:prstGeom>
        </p:spPr>
        <p:txBody>
          <a:bodyPr wrap="none">
            <a:spAutoFit/>
          </a:bodyPr>
          <a:lstStyle/>
          <a:p>
            <a:r>
              <a:rPr lang="zh-CN" altLang="en-US" sz="2000" b="1" dirty="0">
                <a:solidFill>
                  <a:schemeClr val="bg1"/>
                </a:solidFill>
                <a:cs typeface="+mn-ea"/>
                <a:sym typeface="+mn-lt"/>
              </a:rPr>
              <a:t>小标题</a:t>
            </a:r>
            <a:endParaRPr lang="zh-CN" altLang="en-US" sz="2000" b="1" dirty="0">
              <a:solidFill>
                <a:schemeClr val="bg1"/>
              </a:solidFill>
            </a:endParaRPr>
          </a:p>
        </p:txBody>
      </p:sp>
      <p:sp>
        <p:nvSpPr>
          <p:cNvPr id="9" name="文本框 8"/>
          <p:cNvSpPr txBox="1"/>
          <p:nvPr/>
        </p:nvSpPr>
        <p:spPr>
          <a:xfrm>
            <a:off x="8892204" y="3200427"/>
            <a:ext cx="1792643" cy="1711494"/>
          </a:xfrm>
          <a:prstGeom prst="rect">
            <a:avLst/>
          </a:prstGeom>
          <a:noFill/>
        </p:spPr>
        <p:txBody>
          <a:bodyPr wrap="square" rtlCol="0">
            <a:spAutoFit/>
          </a:bodyPr>
          <a:lstStyle/>
          <a:p>
            <a:pPr algn="just">
              <a:lnSpc>
                <a:spcPct val="150000"/>
              </a:lnSpc>
            </a:pPr>
            <a:r>
              <a:rPr lang="zh-CN" altLang="en-US" dirty="0">
                <a:solidFill>
                  <a:schemeClr val="bg1"/>
                </a:solidFill>
                <a:cs typeface="+mn-ea"/>
                <a:sym typeface="+mn-lt"/>
              </a:rPr>
              <a:t>在此输入文本在此输入文本在此输入文本在此输入文本</a:t>
            </a:r>
            <a:endParaRPr lang="zh-CN" altLang="en-US" dirty="0">
              <a:solidFill>
                <a:schemeClr val="bg1"/>
              </a:solidFill>
              <a:cs typeface="+mn-ea"/>
              <a:sym typeface="+mn-lt"/>
            </a:endParaRPr>
          </a:p>
        </p:txBody>
      </p:sp>
      <p:sp>
        <p:nvSpPr>
          <p:cNvPr id="10" name="矩形 9"/>
          <p:cNvSpPr/>
          <p:nvPr/>
        </p:nvSpPr>
        <p:spPr>
          <a:xfrm>
            <a:off x="9311471" y="2670172"/>
            <a:ext cx="954107" cy="400110"/>
          </a:xfrm>
          <a:prstGeom prst="rect">
            <a:avLst/>
          </a:prstGeom>
        </p:spPr>
        <p:txBody>
          <a:bodyPr wrap="none">
            <a:spAutoFit/>
          </a:bodyPr>
          <a:lstStyle/>
          <a:p>
            <a:r>
              <a:rPr lang="zh-CN" altLang="en-US" sz="2000" b="1" dirty="0">
                <a:solidFill>
                  <a:schemeClr val="bg1"/>
                </a:solidFill>
                <a:cs typeface="+mn-ea"/>
                <a:sym typeface="+mn-lt"/>
              </a:rPr>
              <a:t>小标题</a:t>
            </a:r>
            <a:endParaRPr lang="zh-CN" altLang="en-US" sz="2000" b="1" dirty="0">
              <a:solidFill>
                <a:schemeClr val="bg1"/>
              </a:solidFill>
            </a:endParaRPr>
          </a:p>
        </p:txBody>
      </p:sp>
      <p:sp>
        <p:nvSpPr>
          <p:cNvPr id="11" name="文本框 10"/>
          <p:cNvSpPr txBox="1"/>
          <p:nvPr/>
        </p:nvSpPr>
        <p:spPr>
          <a:xfrm>
            <a:off x="5212377" y="3200427"/>
            <a:ext cx="1792643" cy="1711494"/>
          </a:xfrm>
          <a:prstGeom prst="rect">
            <a:avLst/>
          </a:prstGeom>
          <a:noFill/>
        </p:spPr>
        <p:txBody>
          <a:bodyPr wrap="square" rtlCol="0">
            <a:spAutoFit/>
          </a:bodyPr>
          <a:lstStyle/>
          <a:p>
            <a:pPr algn="just">
              <a:lnSpc>
                <a:spcPct val="150000"/>
              </a:lnSpc>
            </a:pPr>
            <a:r>
              <a:rPr lang="zh-CN" altLang="en-US" dirty="0">
                <a:solidFill>
                  <a:schemeClr val="bg1"/>
                </a:solidFill>
                <a:cs typeface="+mn-ea"/>
                <a:sym typeface="+mn-lt"/>
              </a:rPr>
              <a:t>在此输入文本在此输入文本在此输入文本在此输入文本</a:t>
            </a:r>
            <a:endParaRPr lang="zh-CN" altLang="en-US" dirty="0">
              <a:solidFill>
                <a:schemeClr val="bg1"/>
              </a:solidFill>
              <a:cs typeface="+mn-ea"/>
              <a:sym typeface="+mn-lt"/>
            </a:endParaRPr>
          </a:p>
        </p:txBody>
      </p:sp>
      <p:sp>
        <p:nvSpPr>
          <p:cNvPr id="12" name="矩形 11"/>
          <p:cNvSpPr/>
          <p:nvPr/>
        </p:nvSpPr>
        <p:spPr>
          <a:xfrm>
            <a:off x="5631644" y="2670172"/>
            <a:ext cx="954107" cy="400110"/>
          </a:xfrm>
          <a:prstGeom prst="rect">
            <a:avLst/>
          </a:prstGeom>
        </p:spPr>
        <p:txBody>
          <a:bodyPr wrap="none">
            <a:spAutoFit/>
          </a:bodyPr>
          <a:lstStyle/>
          <a:p>
            <a:r>
              <a:rPr lang="zh-CN" altLang="en-US" sz="2000" b="1" dirty="0">
                <a:solidFill>
                  <a:schemeClr val="bg1"/>
                </a:solidFill>
                <a:cs typeface="+mn-ea"/>
                <a:sym typeface="+mn-lt"/>
              </a:rPr>
              <a:t>小标题</a:t>
            </a:r>
            <a:endParaRPr lang="zh-CN" altLang="en-US" sz="2000" b="1" dirty="0">
              <a:solidFill>
                <a:schemeClr val="bg1"/>
              </a:solidFill>
            </a:endParaRPr>
          </a:p>
        </p:txBody>
      </p:sp>
      <p:cxnSp>
        <p:nvCxnSpPr>
          <p:cNvPr id="13" name="直接连接符 12"/>
          <p:cNvCxnSpPr/>
          <p:nvPr/>
        </p:nvCxnSpPr>
        <p:spPr>
          <a:xfrm rot="5400000">
            <a:off x="6494325" y="3792672"/>
            <a:ext cx="2880000" cy="0"/>
          </a:xfrm>
          <a:prstGeom prst="line">
            <a:avLst/>
          </a:prstGeom>
          <a:ln w="3175">
            <a:solidFill>
              <a:srgbClr val="00FDFF"/>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5400000">
            <a:off x="2830375" y="3792672"/>
            <a:ext cx="2880000" cy="0"/>
          </a:xfrm>
          <a:prstGeom prst="line">
            <a:avLst/>
          </a:prstGeom>
          <a:ln w="3175">
            <a:solidFill>
              <a:srgbClr val="00FDFF"/>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3913192" y="3436976"/>
            <a:ext cx="711192" cy="711192"/>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椭圆 15"/>
          <p:cNvSpPr/>
          <p:nvPr/>
        </p:nvSpPr>
        <p:spPr>
          <a:xfrm>
            <a:off x="7578729" y="3436976"/>
            <a:ext cx="711192" cy="711192"/>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human-head-silhouette-with-cogwheels_31441"/>
          <p:cNvSpPr>
            <a:spLocks noChangeAspect="1"/>
          </p:cNvSpPr>
          <p:nvPr/>
        </p:nvSpPr>
        <p:spPr bwMode="auto">
          <a:xfrm>
            <a:off x="4139939" y="3630572"/>
            <a:ext cx="257698" cy="324000"/>
          </a:xfrm>
          <a:custGeom>
            <a:avLst/>
            <a:gdLst>
              <a:gd name="connsiteX0" fmla="*/ 332813 w 483894"/>
              <a:gd name="connsiteY0" fmla="*/ 285272 h 608391"/>
              <a:gd name="connsiteX1" fmla="*/ 370636 w 483894"/>
              <a:gd name="connsiteY1" fmla="*/ 323201 h 608391"/>
              <a:gd name="connsiteX2" fmla="*/ 332813 w 483894"/>
              <a:gd name="connsiteY2" fmla="*/ 361130 h 608391"/>
              <a:gd name="connsiteX3" fmla="*/ 294990 w 483894"/>
              <a:gd name="connsiteY3" fmla="*/ 323201 h 608391"/>
              <a:gd name="connsiteX4" fmla="*/ 332813 w 483894"/>
              <a:gd name="connsiteY4" fmla="*/ 285272 h 608391"/>
              <a:gd name="connsiteX5" fmla="*/ 329299 w 483894"/>
              <a:gd name="connsiteY5" fmla="*/ 254544 h 608391"/>
              <a:gd name="connsiteX6" fmla="*/ 308471 w 483894"/>
              <a:gd name="connsiteY6" fmla="*/ 258937 h 608391"/>
              <a:gd name="connsiteX7" fmla="*/ 311405 w 483894"/>
              <a:gd name="connsiteY7" fmla="*/ 272119 h 608391"/>
              <a:gd name="connsiteX8" fmla="*/ 292924 w 483894"/>
              <a:gd name="connsiteY8" fmla="*/ 284422 h 608391"/>
              <a:gd name="connsiteX9" fmla="*/ 281776 w 483894"/>
              <a:gd name="connsiteY9" fmla="*/ 277099 h 608391"/>
              <a:gd name="connsiteX10" fmla="*/ 270042 w 483894"/>
              <a:gd name="connsiteY10" fmla="*/ 294967 h 608391"/>
              <a:gd name="connsiteX11" fmla="*/ 281483 w 483894"/>
              <a:gd name="connsiteY11" fmla="*/ 302290 h 608391"/>
              <a:gd name="connsiteX12" fmla="*/ 277376 w 483894"/>
              <a:gd name="connsiteY12" fmla="*/ 323966 h 608391"/>
              <a:gd name="connsiteX13" fmla="*/ 264175 w 483894"/>
              <a:gd name="connsiteY13" fmla="*/ 326895 h 608391"/>
              <a:gd name="connsiteX14" fmla="*/ 268282 w 483894"/>
              <a:gd name="connsiteY14" fmla="*/ 347399 h 608391"/>
              <a:gd name="connsiteX15" fmla="*/ 281483 w 483894"/>
              <a:gd name="connsiteY15" fmla="*/ 344763 h 608391"/>
              <a:gd name="connsiteX16" fmla="*/ 294097 w 483894"/>
              <a:gd name="connsiteY16" fmla="*/ 363217 h 608391"/>
              <a:gd name="connsiteX17" fmla="*/ 286763 w 483894"/>
              <a:gd name="connsiteY17" fmla="*/ 374348 h 608391"/>
              <a:gd name="connsiteX18" fmla="*/ 304364 w 483894"/>
              <a:gd name="connsiteY18" fmla="*/ 385772 h 608391"/>
              <a:gd name="connsiteX19" fmla="*/ 311698 w 483894"/>
              <a:gd name="connsiteY19" fmla="*/ 374641 h 608391"/>
              <a:gd name="connsiteX20" fmla="*/ 333699 w 483894"/>
              <a:gd name="connsiteY20" fmla="*/ 378742 h 608391"/>
              <a:gd name="connsiteX21" fmla="*/ 336633 w 483894"/>
              <a:gd name="connsiteY21" fmla="*/ 391923 h 608391"/>
              <a:gd name="connsiteX22" fmla="*/ 357167 w 483894"/>
              <a:gd name="connsiteY22" fmla="*/ 387529 h 608391"/>
              <a:gd name="connsiteX23" fmla="*/ 354527 w 483894"/>
              <a:gd name="connsiteY23" fmla="*/ 374348 h 608391"/>
              <a:gd name="connsiteX24" fmla="*/ 372715 w 483894"/>
              <a:gd name="connsiteY24" fmla="*/ 362045 h 608391"/>
              <a:gd name="connsiteX25" fmla="*/ 384155 w 483894"/>
              <a:gd name="connsiteY25" fmla="*/ 369368 h 608391"/>
              <a:gd name="connsiteX26" fmla="*/ 395596 w 483894"/>
              <a:gd name="connsiteY26" fmla="*/ 351500 h 608391"/>
              <a:gd name="connsiteX27" fmla="*/ 384449 w 483894"/>
              <a:gd name="connsiteY27" fmla="*/ 344177 h 608391"/>
              <a:gd name="connsiteX28" fmla="*/ 388556 w 483894"/>
              <a:gd name="connsiteY28" fmla="*/ 322208 h 608391"/>
              <a:gd name="connsiteX29" fmla="*/ 401756 w 483894"/>
              <a:gd name="connsiteY29" fmla="*/ 319572 h 608391"/>
              <a:gd name="connsiteX30" fmla="*/ 397356 w 483894"/>
              <a:gd name="connsiteY30" fmla="*/ 299068 h 608391"/>
              <a:gd name="connsiteX31" fmla="*/ 384155 w 483894"/>
              <a:gd name="connsiteY31" fmla="*/ 301704 h 608391"/>
              <a:gd name="connsiteX32" fmla="*/ 371541 w 483894"/>
              <a:gd name="connsiteY32" fmla="*/ 283250 h 608391"/>
              <a:gd name="connsiteX33" fmla="*/ 378875 w 483894"/>
              <a:gd name="connsiteY33" fmla="*/ 272119 h 608391"/>
              <a:gd name="connsiteX34" fmla="*/ 361274 w 483894"/>
              <a:gd name="connsiteY34" fmla="*/ 260695 h 608391"/>
              <a:gd name="connsiteX35" fmla="*/ 353940 w 483894"/>
              <a:gd name="connsiteY35" fmla="*/ 271826 h 608391"/>
              <a:gd name="connsiteX36" fmla="*/ 331939 w 483894"/>
              <a:gd name="connsiteY36" fmla="*/ 267725 h 608391"/>
              <a:gd name="connsiteX37" fmla="*/ 302012 w 483894"/>
              <a:gd name="connsiteY37" fmla="*/ 100461 h 608391"/>
              <a:gd name="connsiteX38" fmla="*/ 360970 w 483894"/>
              <a:gd name="connsiteY38" fmla="*/ 159348 h 608391"/>
              <a:gd name="connsiteX39" fmla="*/ 302012 w 483894"/>
              <a:gd name="connsiteY39" fmla="*/ 218235 h 608391"/>
              <a:gd name="connsiteX40" fmla="*/ 243054 w 483894"/>
              <a:gd name="connsiteY40" fmla="*/ 159348 h 608391"/>
              <a:gd name="connsiteX41" fmla="*/ 302012 w 483894"/>
              <a:gd name="connsiteY41" fmla="*/ 100461 h 608391"/>
              <a:gd name="connsiteX42" fmla="*/ 309644 w 483894"/>
              <a:gd name="connsiteY42" fmla="*/ 52722 h 608391"/>
              <a:gd name="connsiteX43" fmla="*/ 304951 w 483894"/>
              <a:gd name="connsiteY43" fmla="*/ 72933 h 608391"/>
              <a:gd name="connsiteX44" fmla="*/ 270922 w 483894"/>
              <a:gd name="connsiteY44" fmla="*/ 78792 h 608391"/>
              <a:gd name="connsiteX45" fmla="*/ 259775 w 483894"/>
              <a:gd name="connsiteY45" fmla="*/ 60924 h 608391"/>
              <a:gd name="connsiteX46" fmla="*/ 231907 w 483894"/>
              <a:gd name="connsiteY46" fmla="*/ 78499 h 608391"/>
              <a:gd name="connsiteX47" fmla="*/ 243054 w 483894"/>
              <a:gd name="connsiteY47" fmla="*/ 96074 h 608391"/>
              <a:gd name="connsiteX48" fmla="*/ 222813 w 483894"/>
              <a:gd name="connsiteY48" fmla="*/ 124487 h 608391"/>
              <a:gd name="connsiteX49" fmla="*/ 202278 w 483894"/>
              <a:gd name="connsiteY49" fmla="*/ 119508 h 608391"/>
              <a:gd name="connsiteX50" fmla="*/ 194945 w 483894"/>
              <a:gd name="connsiteY50" fmla="*/ 151729 h 608391"/>
              <a:gd name="connsiteX51" fmla="*/ 215479 w 483894"/>
              <a:gd name="connsiteY51" fmla="*/ 156416 h 608391"/>
              <a:gd name="connsiteX52" fmla="*/ 221346 w 483894"/>
              <a:gd name="connsiteY52" fmla="*/ 190394 h 608391"/>
              <a:gd name="connsiteX53" fmla="*/ 203452 w 483894"/>
              <a:gd name="connsiteY53" fmla="*/ 201525 h 608391"/>
              <a:gd name="connsiteX54" fmla="*/ 220759 w 483894"/>
              <a:gd name="connsiteY54" fmla="*/ 229353 h 608391"/>
              <a:gd name="connsiteX55" fmla="*/ 238654 w 483894"/>
              <a:gd name="connsiteY55" fmla="*/ 218222 h 608391"/>
              <a:gd name="connsiteX56" fmla="*/ 266815 w 483894"/>
              <a:gd name="connsiteY56" fmla="*/ 238433 h 608391"/>
              <a:gd name="connsiteX57" fmla="*/ 262122 w 483894"/>
              <a:gd name="connsiteY57" fmla="*/ 258645 h 608391"/>
              <a:gd name="connsiteX58" fmla="*/ 294097 w 483894"/>
              <a:gd name="connsiteY58" fmla="*/ 265968 h 608391"/>
              <a:gd name="connsiteX59" fmla="*/ 298791 w 483894"/>
              <a:gd name="connsiteY59" fmla="*/ 245756 h 608391"/>
              <a:gd name="connsiteX60" fmla="*/ 333112 w 483894"/>
              <a:gd name="connsiteY60" fmla="*/ 239898 h 608391"/>
              <a:gd name="connsiteX61" fmla="*/ 343966 w 483894"/>
              <a:gd name="connsiteY61" fmla="*/ 257766 h 608391"/>
              <a:gd name="connsiteX62" fmla="*/ 371835 w 483894"/>
              <a:gd name="connsiteY62" fmla="*/ 240191 h 608391"/>
              <a:gd name="connsiteX63" fmla="*/ 360687 w 483894"/>
              <a:gd name="connsiteY63" fmla="*/ 222615 h 608391"/>
              <a:gd name="connsiteX64" fmla="*/ 380928 w 483894"/>
              <a:gd name="connsiteY64" fmla="*/ 194495 h 608391"/>
              <a:gd name="connsiteX65" fmla="*/ 401463 w 483894"/>
              <a:gd name="connsiteY65" fmla="*/ 199182 h 608391"/>
              <a:gd name="connsiteX66" fmla="*/ 408797 w 483894"/>
              <a:gd name="connsiteY66" fmla="*/ 167254 h 608391"/>
              <a:gd name="connsiteX67" fmla="*/ 388262 w 483894"/>
              <a:gd name="connsiteY67" fmla="*/ 162567 h 608391"/>
              <a:gd name="connsiteX68" fmla="*/ 382689 w 483894"/>
              <a:gd name="connsiteY68" fmla="*/ 128295 h 608391"/>
              <a:gd name="connsiteX69" fmla="*/ 400290 w 483894"/>
              <a:gd name="connsiteY69" fmla="*/ 117164 h 608391"/>
              <a:gd name="connsiteX70" fmla="*/ 382982 w 483894"/>
              <a:gd name="connsiteY70" fmla="*/ 89337 h 608391"/>
              <a:gd name="connsiteX71" fmla="*/ 365088 w 483894"/>
              <a:gd name="connsiteY71" fmla="*/ 100468 h 608391"/>
              <a:gd name="connsiteX72" fmla="*/ 336926 w 483894"/>
              <a:gd name="connsiteY72" fmla="*/ 80549 h 608391"/>
              <a:gd name="connsiteX73" fmla="*/ 341620 w 483894"/>
              <a:gd name="connsiteY73" fmla="*/ 60045 h 608391"/>
              <a:gd name="connsiteX74" fmla="*/ 227919 w 483894"/>
              <a:gd name="connsiteY74" fmla="*/ 591 h 608391"/>
              <a:gd name="connsiteX75" fmla="*/ 306124 w 483894"/>
              <a:gd name="connsiteY75" fmla="*/ 3804 h 608391"/>
              <a:gd name="connsiteX76" fmla="*/ 483308 w 483894"/>
              <a:gd name="connsiteY76" fmla="*/ 197717 h 608391"/>
              <a:gd name="connsiteX77" fmla="*/ 387382 w 483894"/>
              <a:gd name="connsiteY77" fmla="*/ 442305 h 608391"/>
              <a:gd name="connsiteX78" fmla="*/ 483894 w 483894"/>
              <a:gd name="connsiteY78" fmla="*/ 608391 h 608391"/>
              <a:gd name="connsiteX79" fmla="*/ 143902 w 483894"/>
              <a:gd name="connsiteY79" fmla="*/ 608391 h 608391"/>
              <a:gd name="connsiteX80" fmla="*/ 181744 w 483894"/>
              <a:gd name="connsiteY80" fmla="*/ 512899 h 608391"/>
              <a:gd name="connsiteX81" fmla="*/ 108993 w 483894"/>
              <a:gd name="connsiteY81" fmla="*/ 524909 h 608391"/>
              <a:gd name="connsiteX82" fmla="*/ 54137 w 483894"/>
              <a:gd name="connsiteY82" fmla="*/ 498839 h 608391"/>
              <a:gd name="connsiteX83" fmla="*/ 57657 w 483894"/>
              <a:gd name="connsiteY83" fmla="*/ 454022 h 608391"/>
              <a:gd name="connsiteX84" fmla="*/ 38589 w 483894"/>
              <a:gd name="connsiteY84" fmla="*/ 405690 h 608391"/>
              <a:gd name="connsiteX85" fmla="*/ 42109 w 483894"/>
              <a:gd name="connsiteY85" fmla="*/ 376984 h 608391"/>
              <a:gd name="connsiteX86" fmla="*/ 160 w 483894"/>
              <a:gd name="connsiteY86" fmla="*/ 355308 h 608391"/>
              <a:gd name="connsiteX87" fmla="*/ 52670 w 483894"/>
              <a:gd name="connsiteY87" fmla="*/ 255130 h 608391"/>
              <a:gd name="connsiteX88" fmla="*/ 38003 w 483894"/>
              <a:gd name="connsiteY88" fmla="*/ 222908 h 608391"/>
              <a:gd name="connsiteX89" fmla="*/ 74378 w 483894"/>
              <a:gd name="connsiteY89" fmla="*/ 82893 h 608391"/>
              <a:gd name="connsiteX90" fmla="*/ 227919 w 483894"/>
              <a:gd name="connsiteY90" fmla="*/ 591 h 608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483894" h="608391">
                <a:moveTo>
                  <a:pt x="332813" y="285272"/>
                </a:moveTo>
                <a:cubicBezTo>
                  <a:pt x="353702" y="285272"/>
                  <a:pt x="370636" y="302253"/>
                  <a:pt x="370636" y="323201"/>
                </a:cubicBezTo>
                <a:cubicBezTo>
                  <a:pt x="370636" y="344149"/>
                  <a:pt x="353702" y="361130"/>
                  <a:pt x="332813" y="361130"/>
                </a:cubicBezTo>
                <a:cubicBezTo>
                  <a:pt x="311924" y="361130"/>
                  <a:pt x="294990" y="344149"/>
                  <a:pt x="294990" y="323201"/>
                </a:cubicBezTo>
                <a:cubicBezTo>
                  <a:pt x="294990" y="302253"/>
                  <a:pt x="311924" y="285272"/>
                  <a:pt x="332813" y="285272"/>
                </a:cubicBezTo>
                <a:close/>
                <a:moveTo>
                  <a:pt x="329299" y="254544"/>
                </a:moveTo>
                <a:lnTo>
                  <a:pt x="308471" y="258937"/>
                </a:lnTo>
                <a:lnTo>
                  <a:pt x="311405" y="272119"/>
                </a:lnTo>
                <a:cubicBezTo>
                  <a:pt x="304364" y="275048"/>
                  <a:pt x="298204" y="279149"/>
                  <a:pt x="292924" y="284422"/>
                </a:cubicBezTo>
                <a:lnTo>
                  <a:pt x="281776" y="277099"/>
                </a:lnTo>
                <a:lnTo>
                  <a:pt x="270042" y="294967"/>
                </a:lnTo>
                <a:lnTo>
                  <a:pt x="281483" y="302290"/>
                </a:lnTo>
                <a:cubicBezTo>
                  <a:pt x="278549" y="309027"/>
                  <a:pt x="277083" y="316350"/>
                  <a:pt x="277376" y="323966"/>
                </a:cubicBezTo>
                <a:lnTo>
                  <a:pt x="264175" y="326895"/>
                </a:lnTo>
                <a:lnTo>
                  <a:pt x="268282" y="347399"/>
                </a:lnTo>
                <a:lnTo>
                  <a:pt x="281483" y="344763"/>
                </a:lnTo>
                <a:cubicBezTo>
                  <a:pt x="284416" y="351793"/>
                  <a:pt x="288817" y="357944"/>
                  <a:pt x="294097" y="363217"/>
                </a:cubicBezTo>
                <a:lnTo>
                  <a:pt x="286763" y="374348"/>
                </a:lnTo>
                <a:lnTo>
                  <a:pt x="304364" y="385772"/>
                </a:lnTo>
                <a:lnTo>
                  <a:pt x="311698" y="374641"/>
                </a:lnTo>
                <a:cubicBezTo>
                  <a:pt x="318738" y="377570"/>
                  <a:pt x="326072" y="378742"/>
                  <a:pt x="333699" y="378742"/>
                </a:cubicBezTo>
                <a:lnTo>
                  <a:pt x="336633" y="391923"/>
                </a:lnTo>
                <a:lnTo>
                  <a:pt x="357167" y="387529"/>
                </a:lnTo>
                <a:lnTo>
                  <a:pt x="354527" y="374348"/>
                </a:lnTo>
                <a:cubicBezTo>
                  <a:pt x="361274" y="371419"/>
                  <a:pt x="367728" y="367318"/>
                  <a:pt x="372715" y="362045"/>
                </a:cubicBezTo>
                <a:lnTo>
                  <a:pt x="384155" y="369368"/>
                </a:lnTo>
                <a:lnTo>
                  <a:pt x="395596" y="351500"/>
                </a:lnTo>
                <a:lnTo>
                  <a:pt x="384449" y="344177"/>
                </a:lnTo>
                <a:cubicBezTo>
                  <a:pt x="387089" y="337440"/>
                  <a:pt x="388556" y="330117"/>
                  <a:pt x="388556" y="322208"/>
                </a:cubicBezTo>
                <a:lnTo>
                  <a:pt x="401756" y="319572"/>
                </a:lnTo>
                <a:lnTo>
                  <a:pt x="397356" y="299068"/>
                </a:lnTo>
                <a:lnTo>
                  <a:pt x="384155" y="301704"/>
                </a:lnTo>
                <a:cubicBezTo>
                  <a:pt x="381222" y="294674"/>
                  <a:pt x="376822" y="288522"/>
                  <a:pt x="371541" y="283250"/>
                </a:cubicBezTo>
                <a:lnTo>
                  <a:pt x="378875" y="272119"/>
                </a:lnTo>
                <a:lnTo>
                  <a:pt x="361274" y="260695"/>
                </a:lnTo>
                <a:lnTo>
                  <a:pt x="353940" y="271826"/>
                </a:lnTo>
                <a:cubicBezTo>
                  <a:pt x="347193" y="268897"/>
                  <a:pt x="339566" y="267432"/>
                  <a:pt x="331939" y="267725"/>
                </a:cubicBezTo>
                <a:close/>
                <a:moveTo>
                  <a:pt x="302012" y="100461"/>
                </a:moveTo>
                <a:cubicBezTo>
                  <a:pt x="334574" y="100461"/>
                  <a:pt x="360970" y="126826"/>
                  <a:pt x="360970" y="159348"/>
                </a:cubicBezTo>
                <a:cubicBezTo>
                  <a:pt x="360970" y="191870"/>
                  <a:pt x="334574" y="218235"/>
                  <a:pt x="302012" y="218235"/>
                </a:cubicBezTo>
                <a:cubicBezTo>
                  <a:pt x="269450" y="218235"/>
                  <a:pt x="243054" y="191870"/>
                  <a:pt x="243054" y="159348"/>
                </a:cubicBezTo>
                <a:cubicBezTo>
                  <a:pt x="243054" y="126826"/>
                  <a:pt x="269450" y="100461"/>
                  <a:pt x="302012" y="100461"/>
                </a:cubicBezTo>
                <a:close/>
                <a:moveTo>
                  <a:pt x="309644" y="52722"/>
                </a:moveTo>
                <a:lnTo>
                  <a:pt x="304951" y="72933"/>
                </a:lnTo>
                <a:cubicBezTo>
                  <a:pt x="293510" y="72640"/>
                  <a:pt x="282070" y="74398"/>
                  <a:pt x="270922" y="78792"/>
                </a:cubicBezTo>
                <a:lnTo>
                  <a:pt x="259775" y="60924"/>
                </a:lnTo>
                <a:lnTo>
                  <a:pt x="231907" y="78499"/>
                </a:lnTo>
                <a:lnTo>
                  <a:pt x="243054" y="96074"/>
                </a:lnTo>
                <a:cubicBezTo>
                  <a:pt x="234254" y="104276"/>
                  <a:pt x="227507" y="113942"/>
                  <a:pt x="222813" y="124487"/>
                </a:cubicBezTo>
                <a:lnTo>
                  <a:pt x="202278" y="119508"/>
                </a:lnTo>
                <a:lnTo>
                  <a:pt x="194945" y="151729"/>
                </a:lnTo>
                <a:lnTo>
                  <a:pt x="215479" y="156416"/>
                </a:lnTo>
                <a:cubicBezTo>
                  <a:pt x="214892" y="167839"/>
                  <a:pt x="216946" y="179263"/>
                  <a:pt x="221346" y="190394"/>
                </a:cubicBezTo>
                <a:lnTo>
                  <a:pt x="203452" y="201525"/>
                </a:lnTo>
                <a:lnTo>
                  <a:pt x="220759" y="229353"/>
                </a:lnTo>
                <a:lnTo>
                  <a:pt x="238654" y="218222"/>
                </a:lnTo>
                <a:cubicBezTo>
                  <a:pt x="246574" y="227009"/>
                  <a:pt x="256255" y="233746"/>
                  <a:pt x="266815" y="238433"/>
                </a:cubicBezTo>
                <a:lnTo>
                  <a:pt x="262122" y="258645"/>
                </a:lnTo>
                <a:lnTo>
                  <a:pt x="294097" y="265968"/>
                </a:lnTo>
                <a:lnTo>
                  <a:pt x="298791" y="245756"/>
                </a:lnTo>
                <a:cubicBezTo>
                  <a:pt x="310231" y="246049"/>
                  <a:pt x="321965" y="244292"/>
                  <a:pt x="333112" y="239898"/>
                </a:cubicBezTo>
                <a:lnTo>
                  <a:pt x="343966" y="257766"/>
                </a:lnTo>
                <a:lnTo>
                  <a:pt x="371835" y="240191"/>
                </a:lnTo>
                <a:lnTo>
                  <a:pt x="360687" y="222615"/>
                </a:lnTo>
                <a:cubicBezTo>
                  <a:pt x="369488" y="214414"/>
                  <a:pt x="376235" y="204747"/>
                  <a:pt x="380928" y="194495"/>
                </a:cubicBezTo>
                <a:lnTo>
                  <a:pt x="401463" y="199182"/>
                </a:lnTo>
                <a:lnTo>
                  <a:pt x="408797" y="167254"/>
                </a:lnTo>
                <a:lnTo>
                  <a:pt x="388262" y="162567"/>
                </a:lnTo>
                <a:cubicBezTo>
                  <a:pt x="388849" y="151143"/>
                  <a:pt x="386795" y="139426"/>
                  <a:pt x="382689" y="128295"/>
                </a:cubicBezTo>
                <a:lnTo>
                  <a:pt x="400290" y="117164"/>
                </a:lnTo>
                <a:lnTo>
                  <a:pt x="382982" y="89337"/>
                </a:lnTo>
                <a:lnTo>
                  <a:pt x="365088" y="100468"/>
                </a:lnTo>
                <a:cubicBezTo>
                  <a:pt x="357167" y="91973"/>
                  <a:pt x="347487" y="84943"/>
                  <a:pt x="336926" y="80549"/>
                </a:cubicBezTo>
                <a:lnTo>
                  <a:pt x="341620" y="60045"/>
                </a:lnTo>
                <a:close/>
                <a:moveTo>
                  <a:pt x="227919" y="591"/>
                </a:moveTo>
                <a:cubicBezTo>
                  <a:pt x="252020" y="-809"/>
                  <a:pt x="278183" y="289"/>
                  <a:pt x="306124" y="3804"/>
                </a:cubicBezTo>
                <a:cubicBezTo>
                  <a:pt x="417597" y="17864"/>
                  <a:pt x="483014" y="130053"/>
                  <a:pt x="483308" y="197717"/>
                </a:cubicBezTo>
                <a:cubicBezTo>
                  <a:pt x="483894" y="332167"/>
                  <a:pt x="388556" y="393974"/>
                  <a:pt x="387382" y="442305"/>
                </a:cubicBezTo>
                <a:cubicBezTo>
                  <a:pt x="385329" y="529010"/>
                  <a:pt x="483894" y="608391"/>
                  <a:pt x="483894" y="608391"/>
                </a:cubicBezTo>
                <a:lnTo>
                  <a:pt x="143902" y="608391"/>
                </a:lnTo>
                <a:cubicBezTo>
                  <a:pt x="143902" y="608391"/>
                  <a:pt x="208439" y="575877"/>
                  <a:pt x="181744" y="512899"/>
                </a:cubicBezTo>
                <a:cubicBezTo>
                  <a:pt x="169717" y="514950"/>
                  <a:pt x="135688" y="521394"/>
                  <a:pt x="108993" y="524909"/>
                </a:cubicBezTo>
                <a:cubicBezTo>
                  <a:pt x="82298" y="528424"/>
                  <a:pt x="59124" y="512313"/>
                  <a:pt x="54137" y="498839"/>
                </a:cubicBezTo>
                <a:cubicBezTo>
                  <a:pt x="49443" y="485658"/>
                  <a:pt x="63817" y="461638"/>
                  <a:pt x="57657" y="454022"/>
                </a:cubicBezTo>
                <a:cubicBezTo>
                  <a:pt x="51790" y="446406"/>
                  <a:pt x="31549" y="424437"/>
                  <a:pt x="38589" y="405690"/>
                </a:cubicBezTo>
                <a:cubicBezTo>
                  <a:pt x="45630" y="386651"/>
                  <a:pt x="42109" y="376984"/>
                  <a:pt x="42109" y="376984"/>
                </a:cubicBezTo>
                <a:cubicBezTo>
                  <a:pt x="42109" y="376984"/>
                  <a:pt x="3681" y="369368"/>
                  <a:pt x="160" y="355308"/>
                </a:cubicBezTo>
                <a:cubicBezTo>
                  <a:pt x="-3360" y="341248"/>
                  <a:pt x="52670" y="255130"/>
                  <a:pt x="52670" y="255130"/>
                </a:cubicBezTo>
                <a:cubicBezTo>
                  <a:pt x="52670" y="255130"/>
                  <a:pt x="40936" y="234332"/>
                  <a:pt x="38003" y="222908"/>
                </a:cubicBezTo>
                <a:cubicBezTo>
                  <a:pt x="35362" y="211777"/>
                  <a:pt x="38003" y="151436"/>
                  <a:pt x="74378" y="82893"/>
                </a:cubicBezTo>
                <a:cubicBezTo>
                  <a:pt x="101880" y="31485"/>
                  <a:pt x="155618" y="4793"/>
                  <a:pt x="227919" y="591"/>
                </a:cubicBezTo>
                <a:close/>
              </a:path>
            </a:pathLst>
          </a:custGeom>
          <a:solidFill>
            <a:srgbClr val="020002"/>
          </a:solidFill>
          <a:ln>
            <a:noFill/>
          </a:ln>
        </p:spPr>
      </p:sp>
      <p:sp>
        <p:nvSpPr>
          <p:cNvPr id="18" name="settings_348142"/>
          <p:cNvSpPr>
            <a:spLocks noChangeAspect="1"/>
          </p:cNvSpPr>
          <p:nvPr/>
        </p:nvSpPr>
        <p:spPr bwMode="auto">
          <a:xfrm>
            <a:off x="7811750" y="3630572"/>
            <a:ext cx="295942" cy="324000"/>
          </a:xfrm>
          <a:custGeom>
            <a:avLst/>
            <a:gdLst>
              <a:gd name="connsiteX0" fmla="*/ 235316 w 553601"/>
              <a:gd name="connsiteY0" fmla="*/ 172039 h 606087"/>
              <a:gd name="connsiteX1" fmla="*/ 298296 w 553601"/>
              <a:gd name="connsiteY1" fmla="*/ 234948 h 606087"/>
              <a:gd name="connsiteX2" fmla="*/ 235316 w 553601"/>
              <a:gd name="connsiteY2" fmla="*/ 297857 h 606087"/>
              <a:gd name="connsiteX3" fmla="*/ 172336 w 553601"/>
              <a:gd name="connsiteY3" fmla="*/ 234948 h 606087"/>
              <a:gd name="connsiteX4" fmla="*/ 235316 w 553601"/>
              <a:gd name="connsiteY4" fmla="*/ 172039 h 606087"/>
              <a:gd name="connsiteX5" fmla="*/ 214315 w 553601"/>
              <a:gd name="connsiteY5" fmla="*/ 74150 h 606087"/>
              <a:gd name="connsiteX6" fmla="*/ 207959 w 553601"/>
              <a:gd name="connsiteY6" fmla="*/ 112235 h 606087"/>
              <a:gd name="connsiteX7" fmla="*/ 167799 w 553601"/>
              <a:gd name="connsiteY7" fmla="*/ 128873 h 606087"/>
              <a:gd name="connsiteX8" fmla="*/ 136307 w 553601"/>
              <a:gd name="connsiteY8" fmla="*/ 106464 h 606087"/>
              <a:gd name="connsiteX9" fmla="*/ 106645 w 553601"/>
              <a:gd name="connsiteY9" fmla="*/ 136086 h 606087"/>
              <a:gd name="connsiteX10" fmla="*/ 129084 w 553601"/>
              <a:gd name="connsiteY10" fmla="*/ 167535 h 606087"/>
              <a:gd name="connsiteX11" fmla="*/ 112327 w 553601"/>
              <a:gd name="connsiteY11" fmla="*/ 207639 h 606087"/>
              <a:gd name="connsiteX12" fmla="*/ 74286 w 553601"/>
              <a:gd name="connsiteY12" fmla="*/ 213987 h 606087"/>
              <a:gd name="connsiteX13" fmla="*/ 74286 w 553601"/>
              <a:gd name="connsiteY13" fmla="*/ 255918 h 606087"/>
              <a:gd name="connsiteX14" fmla="*/ 112327 w 553601"/>
              <a:gd name="connsiteY14" fmla="*/ 262266 h 606087"/>
              <a:gd name="connsiteX15" fmla="*/ 129084 w 553601"/>
              <a:gd name="connsiteY15" fmla="*/ 302467 h 606087"/>
              <a:gd name="connsiteX16" fmla="*/ 106645 w 553601"/>
              <a:gd name="connsiteY16" fmla="*/ 333819 h 606087"/>
              <a:gd name="connsiteX17" fmla="*/ 136307 w 553601"/>
              <a:gd name="connsiteY17" fmla="*/ 363441 h 606087"/>
              <a:gd name="connsiteX18" fmla="*/ 167799 w 553601"/>
              <a:gd name="connsiteY18" fmla="*/ 341032 h 606087"/>
              <a:gd name="connsiteX19" fmla="*/ 207959 w 553601"/>
              <a:gd name="connsiteY19" fmla="*/ 357767 h 606087"/>
              <a:gd name="connsiteX20" fmla="*/ 214315 w 553601"/>
              <a:gd name="connsiteY20" fmla="*/ 395755 h 606087"/>
              <a:gd name="connsiteX21" fmla="*/ 256304 w 553601"/>
              <a:gd name="connsiteY21" fmla="*/ 395755 h 606087"/>
              <a:gd name="connsiteX22" fmla="*/ 262661 w 553601"/>
              <a:gd name="connsiteY22" fmla="*/ 357767 h 606087"/>
              <a:gd name="connsiteX23" fmla="*/ 302916 w 553601"/>
              <a:gd name="connsiteY23" fmla="*/ 341032 h 606087"/>
              <a:gd name="connsiteX24" fmla="*/ 334312 w 553601"/>
              <a:gd name="connsiteY24" fmla="*/ 363441 h 606087"/>
              <a:gd name="connsiteX25" fmla="*/ 363974 w 553601"/>
              <a:gd name="connsiteY25" fmla="*/ 333819 h 606087"/>
              <a:gd name="connsiteX26" fmla="*/ 341535 w 553601"/>
              <a:gd name="connsiteY26" fmla="*/ 302467 h 606087"/>
              <a:gd name="connsiteX27" fmla="*/ 358292 w 553601"/>
              <a:gd name="connsiteY27" fmla="*/ 262266 h 606087"/>
              <a:gd name="connsiteX28" fmla="*/ 396333 w 553601"/>
              <a:gd name="connsiteY28" fmla="*/ 255918 h 606087"/>
              <a:gd name="connsiteX29" fmla="*/ 396333 w 553601"/>
              <a:gd name="connsiteY29" fmla="*/ 213987 h 606087"/>
              <a:gd name="connsiteX30" fmla="*/ 358292 w 553601"/>
              <a:gd name="connsiteY30" fmla="*/ 207639 h 606087"/>
              <a:gd name="connsiteX31" fmla="*/ 341535 w 553601"/>
              <a:gd name="connsiteY31" fmla="*/ 167535 h 606087"/>
              <a:gd name="connsiteX32" fmla="*/ 363974 w 553601"/>
              <a:gd name="connsiteY32" fmla="*/ 136086 h 606087"/>
              <a:gd name="connsiteX33" fmla="*/ 334312 w 553601"/>
              <a:gd name="connsiteY33" fmla="*/ 106464 h 606087"/>
              <a:gd name="connsiteX34" fmla="*/ 302916 w 553601"/>
              <a:gd name="connsiteY34" fmla="*/ 128873 h 606087"/>
              <a:gd name="connsiteX35" fmla="*/ 262661 w 553601"/>
              <a:gd name="connsiteY35" fmla="*/ 112235 h 606087"/>
              <a:gd name="connsiteX36" fmla="*/ 256304 w 553601"/>
              <a:gd name="connsiteY36" fmla="*/ 74150 h 606087"/>
              <a:gd name="connsiteX37" fmla="*/ 238391 w 553601"/>
              <a:gd name="connsiteY37" fmla="*/ 0 h 606087"/>
              <a:gd name="connsiteX38" fmla="*/ 476460 w 553601"/>
              <a:gd name="connsiteY38" fmla="*/ 232164 h 606087"/>
              <a:gd name="connsiteX39" fmla="*/ 553601 w 553601"/>
              <a:gd name="connsiteY39" fmla="*/ 371038 h 606087"/>
              <a:gd name="connsiteX40" fmla="*/ 483009 w 553601"/>
              <a:gd name="connsiteY40" fmla="*/ 371038 h 606087"/>
              <a:gd name="connsiteX41" fmla="*/ 483009 w 553601"/>
              <a:gd name="connsiteY41" fmla="*/ 482408 h 606087"/>
              <a:gd name="connsiteX42" fmla="*/ 383910 w 553601"/>
              <a:gd name="connsiteY42" fmla="*/ 482408 h 606087"/>
              <a:gd name="connsiteX43" fmla="*/ 383910 w 553601"/>
              <a:gd name="connsiteY43" fmla="*/ 606087 h 606087"/>
              <a:gd name="connsiteX44" fmla="*/ 108089 w 553601"/>
              <a:gd name="connsiteY44" fmla="*/ 606087 h 606087"/>
              <a:gd name="connsiteX45" fmla="*/ 108089 w 553601"/>
              <a:gd name="connsiteY45" fmla="*/ 593681 h 606087"/>
              <a:gd name="connsiteX46" fmla="*/ 98555 w 553601"/>
              <a:gd name="connsiteY46" fmla="*/ 500585 h 606087"/>
              <a:gd name="connsiteX47" fmla="*/ 50113 w 553601"/>
              <a:gd name="connsiteY47" fmla="*/ 398544 h 606087"/>
              <a:gd name="connsiteX48" fmla="*/ 419 w 553601"/>
              <a:gd name="connsiteY48" fmla="*/ 234087 h 606087"/>
              <a:gd name="connsiteX49" fmla="*/ 238391 w 553601"/>
              <a:gd name="connsiteY49"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53601" h="606087">
                <a:moveTo>
                  <a:pt x="235316" y="172039"/>
                </a:moveTo>
                <a:cubicBezTo>
                  <a:pt x="270099" y="172039"/>
                  <a:pt x="298296" y="200204"/>
                  <a:pt x="298296" y="234948"/>
                </a:cubicBezTo>
                <a:cubicBezTo>
                  <a:pt x="298296" y="269692"/>
                  <a:pt x="270099" y="297857"/>
                  <a:pt x="235316" y="297857"/>
                </a:cubicBezTo>
                <a:cubicBezTo>
                  <a:pt x="200533" y="297857"/>
                  <a:pt x="172336" y="269692"/>
                  <a:pt x="172336" y="234948"/>
                </a:cubicBezTo>
                <a:cubicBezTo>
                  <a:pt x="172336" y="200204"/>
                  <a:pt x="200533" y="172039"/>
                  <a:pt x="235316" y="172039"/>
                </a:cubicBezTo>
                <a:close/>
                <a:moveTo>
                  <a:pt x="214315" y="74150"/>
                </a:moveTo>
                <a:lnTo>
                  <a:pt x="207959" y="112235"/>
                </a:lnTo>
                <a:cubicBezTo>
                  <a:pt x="193417" y="115409"/>
                  <a:pt x="179934" y="121083"/>
                  <a:pt x="167799" y="128873"/>
                </a:cubicBezTo>
                <a:lnTo>
                  <a:pt x="136307" y="106464"/>
                </a:lnTo>
                <a:lnTo>
                  <a:pt x="106645" y="136086"/>
                </a:lnTo>
                <a:lnTo>
                  <a:pt x="129084" y="167535"/>
                </a:lnTo>
                <a:cubicBezTo>
                  <a:pt x="121283" y="179653"/>
                  <a:pt x="115601" y="193117"/>
                  <a:pt x="112327" y="207639"/>
                </a:cubicBezTo>
                <a:lnTo>
                  <a:pt x="74286" y="213987"/>
                </a:lnTo>
                <a:lnTo>
                  <a:pt x="74286" y="255918"/>
                </a:lnTo>
                <a:lnTo>
                  <a:pt x="112327" y="262266"/>
                </a:lnTo>
                <a:cubicBezTo>
                  <a:pt x="115601" y="276788"/>
                  <a:pt x="121283" y="290253"/>
                  <a:pt x="129084" y="302467"/>
                </a:cubicBezTo>
                <a:lnTo>
                  <a:pt x="106645" y="333819"/>
                </a:lnTo>
                <a:lnTo>
                  <a:pt x="136307" y="363441"/>
                </a:lnTo>
                <a:lnTo>
                  <a:pt x="167799" y="341032"/>
                </a:lnTo>
                <a:cubicBezTo>
                  <a:pt x="179934" y="348822"/>
                  <a:pt x="193417" y="354497"/>
                  <a:pt x="207959" y="357767"/>
                </a:cubicBezTo>
                <a:lnTo>
                  <a:pt x="214315" y="395755"/>
                </a:lnTo>
                <a:lnTo>
                  <a:pt x="256304" y="395755"/>
                </a:lnTo>
                <a:lnTo>
                  <a:pt x="262661" y="357767"/>
                </a:lnTo>
                <a:cubicBezTo>
                  <a:pt x="277203" y="354497"/>
                  <a:pt x="290686" y="348822"/>
                  <a:pt x="302916" y="341032"/>
                </a:cubicBezTo>
                <a:lnTo>
                  <a:pt x="334312" y="363441"/>
                </a:lnTo>
                <a:lnTo>
                  <a:pt x="363974" y="333819"/>
                </a:lnTo>
                <a:lnTo>
                  <a:pt x="341535" y="302467"/>
                </a:lnTo>
                <a:cubicBezTo>
                  <a:pt x="349336" y="290253"/>
                  <a:pt x="355018" y="276788"/>
                  <a:pt x="358292" y="262266"/>
                </a:cubicBezTo>
                <a:lnTo>
                  <a:pt x="396333" y="255918"/>
                </a:lnTo>
                <a:lnTo>
                  <a:pt x="396333" y="213987"/>
                </a:lnTo>
                <a:lnTo>
                  <a:pt x="358292" y="207639"/>
                </a:lnTo>
                <a:cubicBezTo>
                  <a:pt x="355018" y="193117"/>
                  <a:pt x="349336" y="179653"/>
                  <a:pt x="341535" y="167535"/>
                </a:cubicBezTo>
                <a:lnTo>
                  <a:pt x="363974" y="136086"/>
                </a:lnTo>
                <a:lnTo>
                  <a:pt x="334312" y="106464"/>
                </a:lnTo>
                <a:lnTo>
                  <a:pt x="302916" y="128873"/>
                </a:lnTo>
                <a:cubicBezTo>
                  <a:pt x="290686" y="121083"/>
                  <a:pt x="277203" y="115409"/>
                  <a:pt x="262661" y="112235"/>
                </a:cubicBezTo>
                <a:lnTo>
                  <a:pt x="256304" y="74150"/>
                </a:lnTo>
                <a:close/>
                <a:moveTo>
                  <a:pt x="238391" y="0"/>
                </a:moveTo>
                <a:cubicBezTo>
                  <a:pt x="368597" y="0"/>
                  <a:pt x="474726" y="103772"/>
                  <a:pt x="476460" y="232164"/>
                </a:cubicBezTo>
                <a:lnTo>
                  <a:pt x="553601" y="371038"/>
                </a:lnTo>
                <a:lnTo>
                  <a:pt x="483009" y="371038"/>
                </a:lnTo>
                <a:lnTo>
                  <a:pt x="483009" y="482408"/>
                </a:lnTo>
                <a:lnTo>
                  <a:pt x="383910" y="482408"/>
                </a:lnTo>
                <a:lnTo>
                  <a:pt x="383910" y="606087"/>
                </a:lnTo>
                <a:lnTo>
                  <a:pt x="108089" y="606087"/>
                </a:lnTo>
                <a:lnTo>
                  <a:pt x="108089" y="593681"/>
                </a:lnTo>
                <a:cubicBezTo>
                  <a:pt x="108089" y="562617"/>
                  <a:pt x="104045" y="523378"/>
                  <a:pt x="98555" y="500585"/>
                </a:cubicBezTo>
                <a:cubicBezTo>
                  <a:pt x="90562" y="466731"/>
                  <a:pt x="74575" y="433359"/>
                  <a:pt x="50113" y="398544"/>
                </a:cubicBezTo>
                <a:cubicBezTo>
                  <a:pt x="-6900" y="317374"/>
                  <a:pt x="130" y="237453"/>
                  <a:pt x="419" y="234087"/>
                </a:cubicBezTo>
                <a:cubicBezTo>
                  <a:pt x="419" y="105503"/>
                  <a:pt x="107126" y="0"/>
                  <a:pt x="238391" y="0"/>
                </a:cubicBezTo>
                <a:close/>
              </a:path>
            </a:pathLst>
          </a:custGeom>
          <a:solidFill>
            <a:srgbClr val="020002"/>
          </a:solidFill>
          <a:ln>
            <a:noFill/>
          </a:ln>
        </p:spPr>
      </p:sp>
      <p:sp>
        <p:nvSpPr>
          <p:cNvPr id="19" name="矩形 18"/>
          <p:cNvSpPr/>
          <p:nvPr/>
        </p:nvSpPr>
        <p:spPr>
          <a:xfrm>
            <a:off x="874713" y="1628775"/>
            <a:ext cx="10440000" cy="4320000"/>
          </a:xfrm>
          <a:prstGeom prst="rect">
            <a:avLst/>
          </a:prstGeom>
          <a:noFill/>
          <a:ln w="28575">
            <a:solidFill>
              <a:srgbClr val="00FD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 name="矩形 19"/>
          <p:cNvSpPr/>
          <p:nvPr/>
        </p:nvSpPr>
        <p:spPr>
          <a:xfrm>
            <a:off x="946713" y="1700775"/>
            <a:ext cx="10296000" cy="4176000"/>
          </a:xfrm>
          <a:prstGeom prst="rect">
            <a:avLst/>
          </a:prstGeom>
          <a:noFill/>
          <a:ln w="3175">
            <a:solidFill>
              <a:srgbClr val="00FDFF">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02057" y="336497"/>
            <a:ext cx="2492990" cy="461665"/>
          </a:xfrm>
          <a:prstGeom prst="rect">
            <a:avLst/>
          </a:prstGeom>
          <a:noFill/>
        </p:spPr>
        <p:txBody>
          <a:bodyPr wrap="none" rtlCol="0">
            <a:spAutoFit/>
          </a:bodyPr>
          <a:lstStyle/>
          <a:p>
            <a:r>
              <a:rPr lang="zh-CN" altLang="en-US" sz="2400" spc="600" dirty="0">
                <a:solidFill>
                  <a:srgbClr val="00FDFF"/>
                </a:solidFill>
                <a:cs typeface="+mn-ea"/>
                <a:sym typeface="+mn-lt"/>
              </a:rPr>
              <a:t>在此输入标题</a:t>
            </a:r>
            <a:endParaRPr lang="en-US" altLang="zh-CN" sz="2400" spc="600" dirty="0">
              <a:solidFill>
                <a:srgbClr val="00FDFF"/>
              </a:solidFill>
              <a:cs typeface="+mn-ea"/>
              <a:sym typeface="+mn-lt"/>
            </a:endParaRPr>
          </a:p>
        </p:txBody>
      </p:sp>
      <p:cxnSp>
        <p:nvCxnSpPr>
          <p:cNvPr id="3" name="直接连接符 2"/>
          <p:cNvCxnSpPr/>
          <p:nvPr/>
        </p:nvCxnSpPr>
        <p:spPr>
          <a:xfrm>
            <a:off x="3886310"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7592083"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599490"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椭圆 5"/>
          <p:cNvSpPr/>
          <p:nvPr/>
        </p:nvSpPr>
        <p:spPr>
          <a:xfrm>
            <a:off x="7541258"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îṡḷîdè"/>
          <p:cNvSpPr/>
          <p:nvPr/>
        </p:nvSpPr>
        <p:spPr>
          <a:xfrm>
            <a:off x="5967631" y="2779758"/>
            <a:ext cx="717384" cy="717384"/>
          </a:xfrm>
          <a:prstGeom prst="diamond">
            <a:avLst/>
          </a:prstGeom>
          <a:solidFill>
            <a:srgbClr val="00FDF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lnSpcReduction="10000"/>
          </a:bodyPr>
          <a:lstStyle/>
          <a:p>
            <a:pPr algn="ctr"/>
            <a:endParaRPr lang="zh-CN" altLang="en-US" b="1" dirty="0">
              <a:solidFill>
                <a:schemeClr val="bg1"/>
              </a:solidFill>
            </a:endParaRPr>
          </a:p>
        </p:txBody>
      </p:sp>
      <p:sp>
        <p:nvSpPr>
          <p:cNvPr id="9" name="îṣļíḍé"/>
          <p:cNvSpPr/>
          <p:nvPr/>
        </p:nvSpPr>
        <p:spPr>
          <a:xfrm>
            <a:off x="5967631" y="3908953"/>
            <a:ext cx="717384" cy="717384"/>
          </a:xfrm>
          <a:prstGeom prst="diamond">
            <a:avLst/>
          </a:prstGeom>
          <a:solidFill>
            <a:srgbClr val="00FDF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lnSpcReduction="10000"/>
          </a:bodyPr>
          <a:lstStyle/>
          <a:p>
            <a:pPr algn="ctr"/>
            <a:endParaRPr lang="zh-CN" altLang="en-US" b="1" dirty="0">
              <a:solidFill>
                <a:schemeClr val="bg1"/>
              </a:solidFill>
            </a:endParaRPr>
          </a:p>
        </p:txBody>
      </p:sp>
      <p:sp>
        <p:nvSpPr>
          <p:cNvPr id="10" name="ïsļidé"/>
          <p:cNvSpPr/>
          <p:nvPr/>
        </p:nvSpPr>
        <p:spPr>
          <a:xfrm>
            <a:off x="5967631" y="5038147"/>
            <a:ext cx="717384" cy="717384"/>
          </a:xfrm>
          <a:prstGeom prst="diamond">
            <a:avLst/>
          </a:prstGeom>
          <a:solidFill>
            <a:srgbClr val="00FDF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lnSpcReduction="10000"/>
          </a:bodyPr>
          <a:lstStyle/>
          <a:p>
            <a:pPr algn="ctr"/>
            <a:endParaRPr lang="zh-CN" altLang="en-US" b="1" dirty="0">
              <a:solidFill>
                <a:schemeClr val="bg1"/>
              </a:solidFill>
            </a:endParaRPr>
          </a:p>
        </p:txBody>
      </p:sp>
      <p:sp>
        <p:nvSpPr>
          <p:cNvPr id="11" name="文本框 10"/>
          <p:cNvSpPr txBox="1"/>
          <p:nvPr/>
        </p:nvSpPr>
        <p:spPr>
          <a:xfrm>
            <a:off x="7481067" y="2609207"/>
            <a:ext cx="3386629" cy="880497"/>
          </a:xfrm>
          <a:prstGeom prst="rect">
            <a:avLst/>
          </a:prstGeom>
          <a:noFill/>
        </p:spPr>
        <p:txBody>
          <a:bodyPr wrap="square" rtlCol="0">
            <a:spAutoFit/>
          </a:bodyPr>
          <a:lstStyle/>
          <a:p>
            <a:pPr algn="just">
              <a:lnSpc>
                <a:spcPct val="150000"/>
              </a:lnSpc>
            </a:pPr>
            <a:r>
              <a:rPr lang="zh-CN" altLang="en-US" dirty="0">
                <a:solidFill>
                  <a:schemeClr val="bg1"/>
                </a:solidFill>
                <a:cs typeface="+mn-ea"/>
                <a:sym typeface="+mn-lt"/>
              </a:rPr>
              <a:t>在此输入文本在此输入文本在此输入文本在此输入文本</a:t>
            </a:r>
            <a:endParaRPr lang="zh-CN" altLang="en-US" dirty="0">
              <a:solidFill>
                <a:schemeClr val="bg1"/>
              </a:solidFill>
              <a:cs typeface="+mn-ea"/>
              <a:sym typeface="+mn-lt"/>
            </a:endParaRPr>
          </a:p>
        </p:txBody>
      </p:sp>
      <p:cxnSp>
        <p:nvCxnSpPr>
          <p:cNvPr id="12" name="直接连接符 11"/>
          <p:cNvCxnSpPr>
            <a:endCxn id="8" idx="1"/>
          </p:cNvCxnSpPr>
          <p:nvPr/>
        </p:nvCxnSpPr>
        <p:spPr>
          <a:xfrm>
            <a:off x="4002139" y="3138449"/>
            <a:ext cx="1965492" cy="1"/>
          </a:xfrm>
          <a:prstGeom prst="line">
            <a:avLst/>
          </a:prstGeom>
          <a:ln w="3175">
            <a:solidFill>
              <a:srgbClr val="00FDFF"/>
            </a:solidFill>
          </a:ln>
        </p:spPr>
        <p:style>
          <a:lnRef idx="1">
            <a:schemeClr val="accent1"/>
          </a:lnRef>
          <a:fillRef idx="0">
            <a:schemeClr val="accent1"/>
          </a:fillRef>
          <a:effectRef idx="0">
            <a:schemeClr val="accent1"/>
          </a:effectRef>
          <a:fontRef idx="minor">
            <a:schemeClr val="tx1"/>
          </a:fontRef>
        </p:style>
      </p:cxnSp>
      <p:cxnSp>
        <p:nvCxnSpPr>
          <p:cNvPr id="13" name="肘形连接符 9"/>
          <p:cNvCxnSpPr>
            <a:endCxn id="9" idx="1"/>
          </p:cNvCxnSpPr>
          <p:nvPr/>
        </p:nvCxnSpPr>
        <p:spPr>
          <a:xfrm>
            <a:off x="4002139" y="3138449"/>
            <a:ext cx="1965492" cy="1129196"/>
          </a:xfrm>
          <a:prstGeom prst="bentConnector3">
            <a:avLst/>
          </a:prstGeom>
          <a:ln w="3175">
            <a:solidFill>
              <a:srgbClr val="00FDFF"/>
            </a:solidFill>
          </a:ln>
        </p:spPr>
        <p:style>
          <a:lnRef idx="1">
            <a:schemeClr val="accent1"/>
          </a:lnRef>
          <a:fillRef idx="0">
            <a:schemeClr val="accent1"/>
          </a:fillRef>
          <a:effectRef idx="0">
            <a:schemeClr val="accent1"/>
          </a:effectRef>
          <a:fontRef idx="minor">
            <a:schemeClr val="tx1"/>
          </a:fontRef>
        </p:style>
      </p:cxnSp>
      <p:cxnSp>
        <p:nvCxnSpPr>
          <p:cNvPr id="14" name="肘形连接符 11"/>
          <p:cNvCxnSpPr>
            <a:endCxn id="10" idx="1"/>
          </p:cNvCxnSpPr>
          <p:nvPr/>
        </p:nvCxnSpPr>
        <p:spPr>
          <a:xfrm>
            <a:off x="4002139" y="3138449"/>
            <a:ext cx="1965492" cy="2258390"/>
          </a:xfrm>
          <a:prstGeom prst="bentConnector3">
            <a:avLst/>
          </a:prstGeom>
          <a:ln w="3175">
            <a:solidFill>
              <a:srgbClr val="00FDFF"/>
            </a:solidFill>
          </a:ln>
        </p:spPr>
        <p:style>
          <a:lnRef idx="1">
            <a:schemeClr val="accent1"/>
          </a:lnRef>
          <a:fillRef idx="0">
            <a:schemeClr val="accent1"/>
          </a:fillRef>
          <a:effectRef idx="0">
            <a:schemeClr val="accent1"/>
          </a:effectRef>
          <a:fontRef idx="minor">
            <a:schemeClr val="tx1"/>
          </a:fontRef>
        </p:style>
      </p:cxnSp>
      <p:sp>
        <p:nvSpPr>
          <p:cNvPr id="15" name="invest_154219"/>
          <p:cNvSpPr>
            <a:spLocks noChangeAspect="1"/>
          </p:cNvSpPr>
          <p:nvPr/>
        </p:nvSpPr>
        <p:spPr bwMode="auto">
          <a:xfrm>
            <a:off x="6217082" y="5288839"/>
            <a:ext cx="218483" cy="216000"/>
          </a:xfrm>
          <a:custGeom>
            <a:avLst/>
            <a:gdLst>
              <a:gd name="connsiteX0" fmla="*/ 323222 w 606580"/>
              <a:gd name="connsiteY0" fmla="*/ 317731 h 599687"/>
              <a:gd name="connsiteX1" fmla="*/ 323222 w 606580"/>
              <a:gd name="connsiteY1" fmla="*/ 392639 h 599687"/>
              <a:gd name="connsiteX2" fmla="*/ 346631 w 606580"/>
              <a:gd name="connsiteY2" fmla="*/ 356955 h 599687"/>
              <a:gd name="connsiteX3" fmla="*/ 323222 w 606580"/>
              <a:gd name="connsiteY3" fmla="*/ 317731 h 599687"/>
              <a:gd name="connsiteX4" fmla="*/ 293571 w 606580"/>
              <a:gd name="connsiteY4" fmla="*/ 202609 h 599687"/>
              <a:gd name="connsiteX5" fmla="*/ 265906 w 606580"/>
              <a:gd name="connsiteY5" fmla="*/ 231354 h 599687"/>
              <a:gd name="connsiteX6" fmla="*/ 293571 w 606580"/>
              <a:gd name="connsiteY6" fmla="*/ 264914 h 599687"/>
              <a:gd name="connsiteX7" fmla="*/ 308610 w 606580"/>
              <a:gd name="connsiteY7" fmla="*/ 140870 h 599687"/>
              <a:gd name="connsiteX8" fmla="*/ 324357 w 606580"/>
              <a:gd name="connsiteY8" fmla="*/ 155172 h 599687"/>
              <a:gd name="connsiteX9" fmla="*/ 324357 w 606580"/>
              <a:gd name="connsiteY9" fmla="*/ 165084 h 599687"/>
              <a:gd name="connsiteX10" fmla="*/ 377985 w 606580"/>
              <a:gd name="connsiteY10" fmla="*/ 193546 h 599687"/>
              <a:gd name="connsiteX11" fmla="*/ 360251 w 606580"/>
              <a:gd name="connsiteY11" fmla="*/ 214220 h 599687"/>
              <a:gd name="connsiteX12" fmla="*/ 348334 w 606580"/>
              <a:gd name="connsiteY12" fmla="*/ 210255 h 599687"/>
              <a:gd name="connsiteX13" fmla="*/ 324357 w 606580"/>
              <a:gd name="connsiteY13" fmla="*/ 201901 h 599687"/>
              <a:gd name="connsiteX14" fmla="*/ 324357 w 606580"/>
              <a:gd name="connsiteY14" fmla="*/ 275817 h 599687"/>
              <a:gd name="connsiteX15" fmla="*/ 384369 w 606580"/>
              <a:gd name="connsiteY15" fmla="*/ 354831 h 599687"/>
              <a:gd name="connsiteX16" fmla="*/ 324357 w 606580"/>
              <a:gd name="connsiteY16" fmla="*/ 430447 h 599687"/>
              <a:gd name="connsiteX17" fmla="*/ 324357 w 606580"/>
              <a:gd name="connsiteY17" fmla="*/ 444465 h 599687"/>
              <a:gd name="connsiteX18" fmla="*/ 308610 w 606580"/>
              <a:gd name="connsiteY18" fmla="*/ 458767 h 599687"/>
              <a:gd name="connsiteX19" fmla="*/ 292862 w 606580"/>
              <a:gd name="connsiteY19" fmla="*/ 444465 h 599687"/>
              <a:gd name="connsiteX20" fmla="*/ 292862 w 606580"/>
              <a:gd name="connsiteY20" fmla="*/ 432429 h 599687"/>
              <a:gd name="connsiteX21" fmla="*/ 222210 w 606580"/>
              <a:gd name="connsiteY21" fmla="*/ 386975 h 599687"/>
              <a:gd name="connsiteX22" fmla="*/ 240369 w 606580"/>
              <a:gd name="connsiteY22" fmla="*/ 366442 h 599687"/>
              <a:gd name="connsiteX23" fmla="*/ 254557 w 606580"/>
              <a:gd name="connsiteY23" fmla="*/ 375080 h 599687"/>
              <a:gd name="connsiteX24" fmla="*/ 292862 w 606580"/>
              <a:gd name="connsiteY24" fmla="*/ 394763 h 599687"/>
              <a:gd name="connsiteX25" fmla="*/ 292862 w 606580"/>
              <a:gd name="connsiteY25" fmla="*/ 305553 h 599687"/>
              <a:gd name="connsiteX26" fmla="*/ 228594 w 606580"/>
              <a:gd name="connsiteY26" fmla="*/ 233478 h 599687"/>
              <a:gd name="connsiteX27" fmla="*/ 292862 w 606580"/>
              <a:gd name="connsiteY27" fmla="*/ 165934 h 599687"/>
              <a:gd name="connsiteX28" fmla="*/ 292862 w 606580"/>
              <a:gd name="connsiteY28" fmla="*/ 155172 h 599687"/>
              <a:gd name="connsiteX29" fmla="*/ 308610 w 606580"/>
              <a:gd name="connsiteY29" fmla="*/ 140870 h 599687"/>
              <a:gd name="connsiteX30" fmla="*/ 402915 w 606580"/>
              <a:gd name="connsiteY30" fmla="*/ 21794 h 599687"/>
              <a:gd name="connsiteX31" fmla="*/ 424599 w 606580"/>
              <a:gd name="connsiteY31" fmla="*/ 22201 h 599687"/>
              <a:gd name="connsiteX32" fmla="*/ 606580 w 606580"/>
              <a:gd name="connsiteY32" fmla="*/ 299898 h 599687"/>
              <a:gd name="connsiteX33" fmla="*/ 490413 w 606580"/>
              <a:gd name="connsiteY33" fmla="*/ 538228 h 599687"/>
              <a:gd name="connsiteX34" fmla="*/ 517221 w 606580"/>
              <a:gd name="connsiteY34" fmla="*/ 543609 h 599687"/>
              <a:gd name="connsiteX35" fmla="*/ 539348 w 606580"/>
              <a:gd name="connsiteY35" fmla="*/ 576888 h 599687"/>
              <a:gd name="connsiteX36" fmla="*/ 511547 w 606580"/>
              <a:gd name="connsiteY36" fmla="*/ 599687 h 599687"/>
              <a:gd name="connsiteX37" fmla="*/ 506015 w 606580"/>
              <a:gd name="connsiteY37" fmla="*/ 599121 h 599687"/>
              <a:gd name="connsiteX38" fmla="*/ 407578 w 606580"/>
              <a:gd name="connsiteY38" fmla="*/ 579295 h 599687"/>
              <a:gd name="connsiteX39" fmla="*/ 407436 w 606580"/>
              <a:gd name="connsiteY39" fmla="*/ 579295 h 599687"/>
              <a:gd name="connsiteX40" fmla="*/ 405025 w 606580"/>
              <a:gd name="connsiteY40" fmla="*/ 578587 h 599687"/>
              <a:gd name="connsiteX41" fmla="*/ 404599 w 606580"/>
              <a:gd name="connsiteY41" fmla="*/ 578445 h 599687"/>
              <a:gd name="connsiteX42" fmla="*/ 402614 w 606580"/>
              <a:gd name="connsiteY42" fmla="*/ 577737 h 599687"/>
              <a:gd name="connsiteX43" fmla="*/ 402046 w 606580"/>
              <a:gd name="connsiteY43" fmla="*/ 577454 h 599687"/>
              <a:gd name="connsiteX44" fmla="*/ 400061 w 606580"/>
              <a:gd name="connsiteY44" fmla="*/ 576463 h 599687"/>
              <a:gd name="connsiteX45" fmla="*/ 399777 w 606580"/>
              <a:gd name="connsiteY45" fmla="*/ 576463 h 599687"/>
              <a:gd name="connsiteX46" fmla="*/ 397649 w 606580"/>
              <a:gd name="connsiteY46" fmla="*/ 575047 h 599687"/>
              <a:gd name="connsiteX47" fmla="*/ 397224 w 606580"/>
              <a:gd name="connsiteY47" fmla="*/ 574764 h 599687"/>
              <a:gd name="connsiteX48" fmla="*/ 395380 w 606580"/>
              <a:gd name="connsiteY48" fmla="*/ 573489 h 599687"/>
              <a:gd name="connsiteX49" fmla="*/ 395096 w 606580"/>
              <a:gd name="connsiteY49" fmla="*/ 573206 h 599687"/>
              <a:gd name="connsiteX50" fmla="*/ 391408 w 606580"/>
              <a:gd name="connsiteY50" fmla="*/ 569524 h 599687"/>
              <a:gd name="connsiteX51" fmla="*/ 391125 w 606580"/>
              <a:gd name="connsiteY51" fmla="*/ 569241 h 599687"/>
              <a:gd name="connsiteX52" fmla="*/ 389848 w 606580"/>
              <a:gd name="connsiteY52" fmla="*/ 567400 h 599687"/>
              <a:gd name="connsiteX53" fmla="*/ 389564 w 606580"/>
              <a:gd name="connsiteY53" fmla="*/ 567117 h 599687"/>
              <a:gd name="connsiteX54" fmla="*/ 389564 w 606580"/>
              <a:gd name="connsiteY54" fmla="*/ 566975 h 599687"/>
              <a:gd name="connsiteX55" fmla="*/ 388146 w 606580"/>
              <a:gd name="connsiteY55" fmla="*/ 564709 h 599687"/>
              <a:gd name="connsiteX56" fmla="*/ 387295 w 606580"/>
              <a:gd name="connsiteY56" fmla="*/ 562868 h 599687"/>
              <a:gd name="connsiteX57" fmla="*/ 387153 w 606580"/>
              <a:gd name="connsiteY57" fmla="*/ 562585 h 599687"/>
              <a:gd name="connsiteX58" fmla="*/ 386586 w 606580"/>
              <a:gd name="connsiteY58" fmla="*/ 561169 h 599687"/>
              <a:gd name="connsiteX59" fmla="*/ 386160 w 606580"/>
              <a:gd name="connsiteY59" fmla="*/ 559895 h 599687"/>
              <a:gd name="connsiteX60" fmla="*/ 385877 w 606580"/>
              <a:gd name="connsiteY60" fmla="*/ 558620 h 599687"/>
              <a:gd name="connsiteX61" fmla="*/ 385451 w 606580"/>
              <a:gd name="connsiteY61" fmla="*/ 557062 h 599687"/>
              <a:gd name="connsiteX62" fmla="*/ 385309 w 606580"/>
              <a:gd name="connsiteY62" fmla="*/ 556213 h 599687"/>
              <a:gd name="connsiteX63" fmla="*/ 385025 w 606580"/>
              <a:gd name="connsiteY63" fmla="*/ 554372 h 599687"/>
              <a:gd name="connsiteX64" fmla="*/ 385025 w 606580"/>
              <a:gd name="connsiteY64" fmla="*/ 553664 h 599687"/>
              <a:gd name="connsiteX65" fmla="*/ 384884 w 606580"/>
              <a:gd name="connsiteY65" fmla="*/ 551540 h 599687"/>
              <a:gd name="connsiteX66" fmla="*/ 384884 w 606580"/>
              <a:gd name="connsiteY66" fmla="*/ 550831 h 599687"/>
              <a:gd name="connsiteX67" fmla="*/ 385025 w 606580"/>
              <a:gd name="connsiteY67" fmla="*/ 548849 h 599687"/>
              <a:gd name="connsiteX68" fmla="*/ 385167 w 606580"/>
              <a:gd name="connsiteY68" fmla="*/ 547999 h 599687"/>
              <a:gd name="connsiteX69" fmla="*/ 385451 w 606580"/>
              <a:gd name="connsiteY69" fmla="*/ 546158 h 599687"/>
              <a:gd name="connsiteX70" fmla="*/ 385451 w 606580"/>
              <a:gd name="connsiteY70" fmla="*/ 545875 h 599687"/>
              <a:gd name="connsiteX71" fmla="*/ 405309 w 606580"/>
              <a:gd name="connsiteY71" fmla="*/ 447739 h 599687"/>
              <a:gd name="connsiteX72" fmla="*/ 438783 w 606580"/>
              <a:gd name="connsiteY72" fmla="*/ 425648 h 599687"/>
              <a:gd name="connsiteX73" fmla="*/ 460910 w 606580"/>
              <a:gd name="connsiteY73" fmla="*/ 458927 h 599687"/>
              <a:gd name="connsiteX74" fmla="*/ 453676 w 606580"/>
              <a:gd name="connsiteY74" fmla="*/ 495037 h 599687"/>
              <a:gd name="connsiteX75" fmla="*/ 549844 w 606580"/>
              <a:gd name="connsiteY75" fmla="*/ 299898 h 599687"/>
              <a:gd name="connsiteX76" fmla="*/ 401904 w 606580"/>
              <a:gd name="connsiteY76" fmla="*/ 74172 h 599687"/>
              <a:gd name="connsiteX77" fmla="*/ 387295 w 606580"/>
              <a:gd name="connsiteY77" fmla="*/ 36787 h 599687"/>
              <a:gd name="connsiteX78" fmla="*/ 402915 w 606580"/>
              <a:gd name="connsiteY78" fmla="*/ 21794 h 599687"/>
              <a:gd name="connsiteX79" fmla="*/ 100707 w 606580"/>
              <a:gd name="connsiteY79" fmla="*/ 526 h 599687"/>
              <a:gd name="connsiteX80" fmla="*/ 199002 w 606580"/>
              <a:gd name="connsiteY80" fmla="*/ 20351 h 599687"/>
              <a:gd name="connsiteX81" fmla="*/ 199711 w 606580"/>
              <a:gd name="connsiteY81" fmla="*/ 20635 h 599687"/>
              <a:gd name="connsiteX82" fmla="*/ 201413 w 606580"/>
              <a:gd name="connsiteY82" fmla="*/ 21059 h 599687"/>
              <a:gd name="connsiteX83" fmla="*/ 202690 w 606580"/>
              <a:gd name="connsiteY83" fmla="*/ 21484 h 599687"/>
              <a:gd name="connsiteX84" fmla="*/ 203966 w 606580"/>
              <a:gd name="connsiteY84" fmla="*/ 21909 h 599687"/>
              <a:gd name="connsiteX85" fmla="*/ 205385 w 606580"/>
              <a:gd name="connsiteY85" fmla="*/ 22617 h 599687"/>
              <a:gd name="connsiteX86" fmla="*/ 206519 w 606580"/>
              <a:gd name="connsiteY86" fmla="*/ 23042 h 599687"/>
              <a:gd name="connsiteX87" fmla="*/ 207938 w 606580"/>
              <a:gd name="connsiteY87" fmla="*/ 23892 h 599687"/>
              <a:gd name="connsiteX88" fmla="*/ 208931 w 606580"/>
              <a:gd name="connsiteY88" fmla="*/ 24458 h 599687"/>
              <a:gd name="connsiteX89" fmla="*/ 210065 w 606580"/>
              <a:gd name="connsiteY89" fmla="*/ 25308 h 599687"/>
              <a:gd name="connsiteX90" fmla="*/ 211200 w 606580"/>
              <a:gd name="connsiteY90" fmla="*/ 26157 h 599687"/>
              <a:gd name="connsiteX91" fmla="*/ 212193 w 606580"/>
              <a:gd name="connsiteY91" fmla="*/ 27007 h 599687"/>
              <a:gd name="connsiteX92" fmla="*/ 213186 w 606580"/>
              <a:gd name="connsiteY92" fmla="*/ 27998 h 599687"/>
              <a:gd name="connsiteX93" fmla="*/ 214037 w 606580"/>
              <a:gd name="connsiteY93" fmla="*/ 28848 h 599687"/>
              <a:gd name="connsiteX94" fmla="*/ 215172 w 606580"/>
              <a:gd name="connsiteY94" fmla="*/ 29981 h 599687"/>
              <a:gd name="connsiteX95" fmla="*/ 215881 w 606580"/>
              <a:gd name="connsiteY95" fmla="*/ 30972 h 599687"/>
              <a:gd name="connsiteX96" fmla="*/ 216732 w 606580"/>
              <a:gd name="connsiteY96" fmla="*/ 32247 h 599687"/>
              <a:gd name="connsiteX97" fmla="*/ 217441 w 606580"/>
              <a:gd name="connsiteY97" fmla="*/ 33380 h 599687"/>
              <a:gd name="connsiteX98" fmla="*/ 218150 w 606580"/>
              <a:gd name="connsiteY98" fmla="*/ 34513 h 599687"/>
              <a:gd name="connsiteX99" fmla="*/ 219001 w 606580"/>
              <a:gd name="connsiteY99" fmla="*/ 36070 h 599687"/>
              <a:gd name="connsiteX100" fmla="*/ 219285 w 606580"/>
              <a:gd name="connsiteY100" fmla="*/ 36778 h 599687"/>
              <a:gd name="connsiteX101" fmla="*/ 219427 w 606580"/>
              <a:gd name="connsiteY101" fmla="*/ 37062 h 599687"/>
              <a:gd name="connsiteX102" fmla="*/ 220136 w 606580"/>
              <a:gd name="connsiteY102" fmla="*/ 38903 h 599687"/>
              <a:gd name="connsiteX103" fmla="*/ 220420 w 606580"/>
              <a:gd name="connsiteY103" fmla="*/ 39611 h 599687"/>
              <a:gd name="connsiteX104" fmla="*/ 220845 w 606580"/>
              <a:gd name="connsiteY104" fmla="*/ 41452 h 599687"/>
              <a:gd name="connsiteX105" fmla="*/ 221129 w 606580"/>
              <a:gd name="connsiteY105" fmla="*/ 42443 h 599687"/>
              <a:gd name="connsiteX106" fmla="*/ 221413 w 606580"/>
              <a:gd name="connsiteY106" fmla="*/ 44001 h 599687"/>
              <a:gd name="connsiteX107" fmla="*/ 221554 w 606580"/>
              <a:gd name="connsiteY107" fmla="*/ 45133 h 599687"/>
              <a:gd name="connsiteX108" fmla="*/ 221696 w 606580"/>
              <a:gd name="connsiteY108" fmla="*/ 46408 h 599687"/>
              <a:gd name="connsiteX109" fmla="*/ 221696 w 606580"/>
              <a:gd name="connsiteY109" fmla="*/ 47966 h 599687"/>
              <a:gd name="connsiteX110" fmla="*/ 221696 w 606580"/>
              <a:gd name="connsiteY110" fmla="*/ 48957 h 599687"/>
              <a:gd name="connsiteX111" fmla="*/ 221554 w 606580"/>
              <a:gd name="connsiteY111" fmla="*/ 50798 h 599687"/>
              <a:gd name="connsiteX112" fmla="*/ 221413 w 606580"/>
              <a:gd name="connsiteY112" fmla="*/ 51648 h 599687"/>
              <a:gd name="connsiteX113" fmla="*/ 221129 w 606580"/>
              <a:gd name="connsiteY113" fmla="*/ 53488 h 599687"/>
              <a:gd name="connsiteX114" fmla="*/ 221129 w 606580"/>
              <a:gd name="connsiteY114" fmla="*/ 53772 h 599687"/>
              <a:gd name="connsiteX115" fmla="*/ 201271 w 606580"/>
              <a:gd name="connsiteY115" fmla="*/ 151908 h 599687"/>
              <a:gd name="connsiteX116" fmla="*/ 173471 w 606580"/>
              <a:gd name="connsiteY116" fmla="*/ 174708 h 599687"/>
              <a:gd name="connsiteX117" fmla="*/ 167939 w 606580"/>
              <a:gd name="connsiteY117" fmla="*/ 174141 h 599687"/>
              <a:gd name="connsiteX118" fmla="*/ 145670 w 606580"/>
              <a:gd name="connsiteY118" fmla="*/ 140721 h 599687"/>
              <a:gd name="connsiteX119" fmla="*/ 153046 w 606580"/>
              <a:gd name="connsiteY119" fmla="*/ 104610 h 599687"/>
              <a:gd name="connsiteX120" fmla="*/ 56736 w 606580"/>
              <a:gd name="connsiteY120" fmla="*/ 299892 h 599687"/>
              <a:gd name="connsiteX121" fmla="*/ 204675 w 606580"/>
              <a:gd name="connsiteY121" fmla="*/ 525621 h 599687"/>
              <a:gd name="connsiteX122" fmla="*/ 219285 w 606580"/>
              <a:gd name="connsiteY122" fmla="*/ 562865 h 599687"/>
              <a:gd name="connsiteX123" fmla="*/ 193328 w 606580"/>
              <a:gd name="connsiteY123" fmla="*/ 579858 h 599687"/>
              <a:gd name="connsiteX124" fmla="*/ 181981 w 606580"/>
              <a:gd name="connsiteY124" fmla="*/ 577451 h 599687"/>
              <a:gd name="connsiteX125" fmla="*/ 0 w 606580"/>
              <a:gd name="connsiteY125" fmla="*/ 299892 h 599687"/>
              <a:gd name="connsiteX126" fmla="*/ 116167 w 606580"/>
              <a:gd name="connsiteY126" fmla="*/ 61419 h 599687"/>
              <a:gd name="connsiteX127" fmla="*/ 89359 w 606580"/>
              <a:gd name="connsiteY127" fmla="*/ 56037 h 599687"/>
              <a:gd name="connsiteX128" fmla="*/ 67232 w 606580"/>
              <a:gd name="connsiteY128" fmla="*/ 22759 h 599687"/>
              <a:gd name="connsiteX129" fmla="*/ 100707 w 606580"/>
              <a:gd name="connsiteY129" fmla="*/ 526 h 599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606580" h="599687">
                <a:moveTo>
                  <a:pt x="323222" y="317731"/>
                </a:moveTo>
                <a:lnTo>
                  <a:pt x="323222" y="392639"/>
                </a:lnTo>
                <a:cubicBezTo>
                  <a:pt x="338970" y="387541"/>
                  <a:pt x="346631" y="375788"/>
                  <a:pt x="346631" y="356955"/>
                </a:cubicBezTo>
                <a:cubicBezTo>
                  <a:pt x="346631" y="336281"/>
                  <a:pt x="338261" y="325803"/>
                  <a:pt x="323222" y="317731"/>
                </a:cubicBezTo>
                <a:close/>
                <a:moveTo>
                  <a:pt x="293571" y="202609"/>
                </a:moveTo>
                <a:cubicBezTo>
                  <a:pt x="275270" y="206007"/>
                  <a:pt x="265906" y="215636"/>
                  <a:pt x="265906" y="231354"/>
                </a:cubicBezTo>
                <a:cubicBezTo>
                  <a:pt x="265906" y="250045"/>
                  <a:pt x="276972" y="258258"/>
                  <a:pt x="293571" y="264914"/>
                </a:cubicBezTo>
                <a:close/>
                <a:moveTo>
                  <a:pt x="308610" y="140870"/>
                </a:moveTo>
                <a:cubicBezTo>
                  <a:pt x="315987" y="140870"/>
                  <a:pt x="324357" y="146817"/>
                  <a:pt x="324357" y="155172"/>
                </a:cubicBezTo>
                <a:lnTo>
                  <a:pt x="324357" y="165084"/>
                </a:lnTo>
                <a:cubicBezTo>
                  <a:pt x="348192" y="167208"/>
                  <a:pt x="377985" y="175987"/>
                  <a:pt x="377985" y="193546"/>
                </a:cubicBezTo>
                <a:cubicBezTo>
                  <a:pt x="377985" y="202184"/>
                  <a:pt x="371317" y="214220"/>
                  <a:pt x="360251" y="214220"/>
                </a:cubicBezTo>
                <a:cubicBezTo>
                  <a:pt x="356278" y="214220"/>
                  <a:pt x="352732" y="212379"/>
                  <a:pt x="348334" y="210255"/>
                </a:cubicBezTo>
                <a:cubicBezTo>
                  <a:pt x="342801" y="207281"/>
                  <a:pt x="335423" y="203600"/>
                  <a:pt x="324357" y="201901"/>
                </a:cubicBezTo>
                <a:lnTo>
                  <a:pt x="324357" y="275817"/>
                </a:lnTo>
                <a:cubicBezTo>
                  <a:pt x="347766" y="284596"/>
                  <a:pt x="384369" y="301447"/>
                  <a:pt x="384369" y="354831"/>
                </a:cubicBezTo>
                <a:cubicBezTo>
                  <a:pt x="384369" y="395754"/>
                  <a:pt x="362663" y="423083"/>
                  <a:pt x="324357" y="430447"/>
                </a:cubicBezTo>
                <a:lnTo>
                  <a:pt x="324357" y="444465"/>
                </a:lnTo>
                <a:cubicBezTo>
                  <a:pt x="324357" y="452820"/>
                  <a:pt x="315987" y="458767"/>
                  <a:pt x="308610" y="458767"/>
                </a:cubicBezTo>
                <a:cubicBezTo>
                  <a:pt x="299955" y="458767"/>
                  <a:pt x="292862" y="452395"/>
                  <a:pt x="292862" y="444465"/>
                </a:cubicBezTo>
                <a:lnTo>
                  <a:pt x="292862" y="432429"/>
                </a:lnTo>
                <a:cubicBezTo>
                  <a:pt x="249449" y="429455"/>
                  <a:pt x="222210" y="404392"/>
                  <a:pt x="222210" y="386975"/>
                </a:cubicBezTo>
                <a:cubicBezTo>
                  <a:pt x="222210" y="377629"/>
                  <a:pt x="230297" y="366442"/>
                  <a:pt x="240369" y="366442"/>
                </a:cubicBezTo>
                <a:cubicBezTo>
                  <a:pt x="246186" y="366442"/>
                  <a:pt x="250017" y="370407"/>
                  <a:pt x="254557" y="375080"/>
                </a:cubicBezTo>
                <a:cubicBezTo>
                  <a:pt x="261366" y="382019"/>
                  <a:pt x="271156" y="392356"/>
                  <a:pt x="292862" y="394763"/>
                </a:cubicBezTo>
                <a:lnTo>
                  <a:pt x="292862" y="305553"/>
                </a:lnTo>
                <a:cubicBezTo>
                  <a:pt x="263494" y="295216"/>
                  <a:pt x="228594" y="281339"/>
                  <a:pt x="228594" y="233478"/>
                </a:cubicBezTo>
                <a:cubicBezTo>
                  <a:pt x="228594" y="195387"/>
                  <a:pt x="251861" y="171031"/>
                  <a:pt x="292862" y="165934"/>
                </a:cubicBezTo>
                <a:lnTo>
                  <a:pt x="292862" y="155172"/>
                </a:lnTo>
                <a:cubicBezTo>
                  <a:pt x="292862" y="147384"/>
                  <a:pt x="299955" y="140870"/>
                  <a:pt x="308610" y="140870"/>
                </a:cubicBezTo>
                <a:close/>
                <a:moveTo>
                  <a:pt x="402915" y="21794"/>
                </a:moveTo>
                <a:cubicBezTo>
                  <a:pt x="409670" y="19156"/>
                  <a:pt x="417436" y="19086"/>
                  <a:pt x="424599" y="22201"/>
                </a:cubicBezTo>
                <a:cubicBezTo>
                  <a:pt x="535093" y="70490"/>
                  <a:pt x="606580" y="179388"/>
                  <a:pt x="606580" y="299898"/>
                </a:cubicBezTo>
                <a:cubicBezTo>
                  <a:pt x="606580" y="394211"/>
                  <a:pt x="562751" y="481584"/>
                  <a:pt x="490413" y="538228"/>
                </a:cubicBezTo>
                <a:lnTo>
                  <a:pt x="517221" y="543609"/>
                </a:lnTo>
                <a:cubicBezTo>
                  <a:pt x="532539" y="546725"/>
                  <a:pt x="542468" y="561594"/>
                  <a:pt x="539348" y="576888"/>
                </a:cubicBezTo>
                <a:cubicBezTo>
                  <a:pt x="536653" y="590341"/>
                  <a:pt x="524880" y="599687"/>
                  <a:pt x="511547" y="599687"/>
                </a:cubicBezTo>
                <a:cubicBezTo>
                  <a:pt x="509703" y="599687"/>
                  <a:pt x="507859" y="599404"/>
                  <a:pt x="506015" y="599121"/>
                </a:cubicBezTo>
                <a:lnTo>
                  <a:pt x="407578" y="579295"/>
                </a:lnTo>
                <a:cubicBezTo>
                  <a:pt x="407578" y="579295"/>
                  <a:pt x="407578" y="579295"/>
                  <a:pt x="407436" y="579295"/>
                </a:cubicBezTo>
                <a:cubicBezTo>
                  <a:pt x="406727" y="579012"/>
                  <a:pt x="405876" y="578870"/>
                  <a:pt x="405025" y="578587"/>
                </a:cubicBezTo>
                <a:cubicBezTo>
                  <a:pt x="404883" y="578587"/>
                  <a:pt x="404741" y="578445"/>
                  <a:pt x="404599" y="578445"/>
                </a:cubicBezTo>
                <a:cubicBezTo>
                  <a:pt x="403890" y="578304"/>
                  <a:pt x="403323" y="578021"/>
                  <a:pt x="402614" y="577737"/>
                </a:cubicBezTo>
                <a:cubicBezTo>
                  <a:pt x="402472" y="577737"/>
                  <a:pt x="402188" y="577596"/>
                  <a:pt x="402046" y="577454"/>
                </a:cubicBezTo>
                <a:cubicBezTo>
                  <a:pt x="401337" y="577171"/>
                  <a:pt x="400628" y="576888"/>
                  <a:pt x="400061" y="576463"/>
                </a:cubicBezTo>
                <a:cubicBezTo>
                  <a:pt x="399919" y="576463"/>
                  <a:pt x="399777" y="576463"/>
                  <a:pt x="399777" y="576463"/>
                </a:cubicBezTo>
                <a:cubicBezTo>
                  <a:pt x="399068" y="576038"/>
                  <a:pt x="398358" y="575613"/>
                  <a:pt x="397649" y="575047"/>
                </a:cubicBezTo>
                <a:cubicBezTo>
                  <a:pt x="397507" y="575047"/>
                  <a:pt x="397366" y="574905"/>
                  <a:pt x="397224" y="574764"/>
                </a:cubicBezTo>
                <a:cubicBezTo>
                  <a:pt x="396515" y="574480"/>
                  <a:pt x="395947" y="573914"/>
                  <a:pt x="395380" y="573489"/>
                </a:cubicBezTo>
                <a:cubicBezTo>
                  <a:pt x="395380" y="573489"/>
                  <a:pt x="395238" y="573347"/>
                  <a:pt x="395096" y="573206"/>
                </a:cubicBezTo>
                <a:cubicBezTo>
                  <a:pt x="393820" y="572073"/>
                  <a:pt x="392543" y="570940"/>
                  <a:pt x="391408" y="569524"/>
                </a:cubicBezTo>
                <a:cubicBezTo>
                  <a:pt x="391266" y="569382"/>
                  <a:pt x="391266" y="569382"/>
                  <a:pt x="391125" y="569241"/>
                </a:cubicBezTo>
                <a:cubicBezTo>
                  <a:pt x="390699" y="568674"/>
                  <a:pt x="390274" y="568108"/>
                  <a:pt x="389848" y="567400"/>
                </a:cubicBezTo>
                <a:cubicBezTo>
                  <a:pt x="389706" y="567400"/>
                  <a:pt x="389706" y="567258"/>
                  <a:pt x="389564" y="567117"/>
                </a:cubicBezTo>
                <a:cubicBezTo>
                  <a:pt x="389564" y="567117"/>
                  <a:pt x="389564" y="567117"/>
                  <a:pt x="389564" y="566975"/>
                </a:cubicBezTo>
                <a:cubicBezTo>
                  <a:pt x="388997" y="566267"/>
                  <a:pt x="388572" y="565559"/>
                  <a:pt x="388146" y="564709"/>
                </a:cubicBezTo>
                <a:cubicBezTo>
                  <a:pt x="387862" y="564143"/>
                  <a:pt x="387579" y="563435"/>
                  <a:pt x="387295" y="562868"/>
                </a:cubicBezTo>
                <a:cubicBezTo>
                  <a:pt x="387295" y="562727"/>
                  <a:pt x="387153" y="562585"/>
                  <a:pt x="387153" y="562585"/>
                </a:cubicBezTo>
                <a:cubicBezTo>
                  <a:pt x="387011" y="562019"/>
                  <a:pt x="386728" y="561594"/>
                  <a:pt x="386586" y="561169"/>
                </a:cubicBezTo>
                <a:cubicBezTo>
                  <a:pt x="386444" y="560744"/>
                  <a:pt x="386302" y="560319"/>
                  <a:pt x="386160" y="559895"/>
                </a:cubicBezTo>
                <a:cubicBezTo>
                  <a:pt x="386018" y="559470"/>
                  <a:pt x="386018" y="559045"/>
                  <a:pt x="385877" y="558620"/>
                </a:cubicBezTo>
                <a:cubicBezTo>
                  <a:pt x="385735" y="558195"/>
                  <a:pt x="385593" y="557629"/>
                  <a:pt x="385451" y="557062"/>
                </a:cubicBezTo>
                <a:cubicBezTo>
                  <a:pt x="385451" y="556779"/>
                  <a:pt x="385309" y="556496"/>
                  <a:pt x="385309" y="556213"/>
                </a:cubicBezTo>
                <a:cubicBezTo>
                  <a:pt x="385167" y="555646"/>
                  <a:pt x="385167" y="554938"/>
                  <a:pt x="385025" y="554372"/>
                </a:cubicBezTo>
                <a:cubicBezTo>
                  <a:pt x="385025" y="554089"/>
                  <a:pt x="385025" y="553805"/>
                  <a:pt x="385025" y="553664"/>
                </a:cubicBezTo>
                <a:cubicBezTo>
                  <a:pt x="384884" y="552956"/>
                  <a:pt x="384884" y="552248"/>
                  <a:pt x="384884" y="551540"/>
                </a:cubicBezTo>
                <a:cubicBezTo>
                  <a:pt x="384884" y="551256"/>
                  <a:pt x="384884" y="551115"/>
                  <a:pt x="384884" y="550831"/>
                </a:cubicBezTo>
                <a:cubicBezTo>
                  <a:pt x="384884" y="550123"/>
                  <a:pt x="385025" y="549415"/>
                  <a:pt x="385025" y="548849"/>
                </a:cubicBezTo>
                <a:cubicBezTo>
                  <a:pt x="385025" y="548566"/>
                  <a:pt x="385167" y="548283"/>
                  <a:pt x="385167" y="547999"/>
                </a:cubicBezTo>
                <a:cubicBezTo>
                  <a:pt x="385167" y="547291"/>
                  <a:pt x="385309" y="546725"/>
                  <a:pt x="385451" y="546158"/>
                </a:cubicBezTo>
                <a:cubicBezTo>
                  <a:pt x="385451" y="546017"/>
                  <a:pt x="385451" y="546017"/>
                  <a:pt x="385451" y="545875"/>
                </a:cubicBezTo>
                <a:lnTo>
                  <a:pt x="405309" y="447739"/>
                </a:lnTo>
                <a:cubicBezTo>
                  <a:pt x="408429" y="432445"/>
                  <a:pt x="423322" y="422533"/>
                  <a:pt x="438783" y="425648"/>
                </a:cubicBezTo>
                <a:cubicBezTo>
                  <a:pt x="454102" y="428622"/>
                  <a:pt x="464031" y="443633"/>
                  <a:pt x="460910" y="458927"/>
                </a:cubicBezTo>
                <a:lnTo>
                  <a:pt x="453676" y="495037"/>
                </a:lnTo>
                <a:cubicBezTo>
                  <a:pt x="513391" y="449014"/>
                  <a:pt x="549844" y="377359"/>
                  <a:pt x="549844" y="299898"/>
                </a:cubicBezTo>
                <a:cubicBezTo>
                  <a:pt x="549844" y="201904"/>
                  <a:pt x="491831" y="113398"/>
                  <a:pt x="401904" y="74172"/>
                </a:cubicBezTo>
                <a:cubicBezTo>
                  <a:pt x="387579" y="67799"/>
                  <a:pt x="380912" y="51231"/>
                  <a:pt x="387295" y="36787"/>
                </a:cubicBezTo>
                <a:cubicBezTo>
                  <a:pt x="390415" y="29636"/>
                  <a:pt x="396160" y="24431"/>
                  <a:pt x="402915" y="21794"/>
                </a:cubicBezTo>
                <a:close/>
                <a:moveTo>
                  <a:pt x="100707" y="526"/>
                </a:moveTo>
                <a:lnTo>
                  <a:pt x="199002" y="20351"/>
                </a:lnTo>
                <a:cubicBezTo>
                  <a:pt x="199286" y="20493"/>
                  <a:pt x="199427" y="20493"/>
                  <a:pt x="199711" y="20635"/>
                </a:cubicBezTo>
                <a:cubicBezTo>
                  <a:pt x="200278" y="20776"/>
                  <a:pt x="200846" y="20918"/>
                  <a:pt x="201413" y="21059"/>
                </a:cubicBezTo>
                <a:cubicBezTo>
                  <a:pt x="201839" y="21201"/>
                  <a:pt x="202264" y="21343"/>
                  <a:pt x="202690" y="21484"/>
                </a:cubicBezTo>
                <a:cubicBezTo>
                  <a:pt x="203115" y="21626"/>
                  <a:pt x="203541" y="21768"/>
                  <a:pt x="203966" y="21909"/>
                </a:cubicBezTo>
                <a:cubicBezTo>
                  <a:pt x="204534" y="22192"/>
                  <a:pt x="204959" y="22334"/>
                  <a:pt x="205385" y="22617"/>
                </a:cubicBezTo>
                <a:cubicBezTo>
                  <a:pt x="205810" y="22759"/>
                  <a:pt x="206094" y="22900"/>
                  <a:pt x="206519" y="23042"/>
                </a:cubicBezTo>
                <a:cubicBezTo>
                  <a:pt x="206945" y="23325"/>
                  <a:pt x="207370" y="23608"/>
                  <a:pt x="207938" y="23892"/>
                </a:cubicBezTo>
                <a:cubicBezTo>
                  <a:pt x="208222" y="24033"/>
                  <a:pt x="208505" y="24317"/>
                  <a:pt x="208931" y="24458"/>
                </a:cubicBezTo>
                <a:cubicBezTo>
                  <a:pt x="209356" y="24741"/>
                  <a:pt x="209640" y="25025"/>
                  <a:pt x="210065" y="25308"/>
                </a:cubicBezTo>
                <a:cubicBezTo>
                  <a:pt x="210491" y="25591"/>
                  <a:pt x="210775" y="25874"/>
                  <a:pt x="211200" y="26157"/>
                </a:cubicBezTo>
                <a:cubicBezTo>
                  <a:pt x="211484" y="26441"/>
                  <a:pt x="211768" y="26724"/>
                  <a:pt x="212193" y="27007"/>
                </a:cubicBezTo>
                <a:cubicBezTo>
                  <a:pt x="212477" y="27290"/>
                  <a:pt x="212902" y="27574"/>
                  <a:pt x="213186" y="27998"/>
                </a:cubicBezTo>
                <a:cubicBezTo>
                  <a:pt x="213470" y="28282"/>
                  <a:pt x="213753" y="28565"/>
                  <a:pt x="214037" y="28848"/>
                </a:cubicBezTo>
                <a:cubicBezTo>
                  <a:pt x="214462" y="29273"/>
                  <a:pt x="214746" y="29556"/>
                  <a:pt x="215172" y="29981"/>
                </a:cubicBezTo>
                <a:cubicBezTo>
                  <a:pt x="215314" y="30264"/>
                  <a:pt x="215597" y="30689"/>
                  <a:pt x="215881" y="30972"/>
                </a:cubicBezTo>
                <a:cubicBezTo>
                  <a:pt x="216165" y="31397"/>
                  <a:pt x="216448" y="31822"/>
                  <a:pt x="216732" y="32247"/>
                </a:cubicBezTo>
                <a:cubicBezTo>
                  <a:pt x="217016" y="32530"/>
                  <a:pt x="217299" y="32955"/>
                  <a:pt x="217441" y="33380"/>
                </a:cubicBezTo>
                <a:cubicBezTo>
                  <a:pt x="217725" y="33805"/>
                  <a:pt x="218008" y="34088"/>
                  <a:pt x="218150" y="34513"/>
                </a:cubicBezTo>
                <a:cubicBezTo>
                  <a:pt x="218434" y="35079"/>
                  <a:pt x="218718" y="35504"/>
                  <a:pt x="219001" y="36070"/>
                </a:cubicBezTo>
                <a:cubicBezTo>
                  <a:pt x="219143" y="36354"/>
                  <a:pt x="219285" y="36495"/>
                  <a:pt x="219285" y="36778"/>
                </a:cubicBezTo>
                <a:cubicBezTo>
                  <a:pt x="219427" y="36920"/>
                  <a:pt x="219427" y="36920"/>
                  <a:pt x="219427" y="37062"/>
                </a:cubicBezTo>
                <a:cubicBezTo>
                  <a:pt x="219711" y="37628"/>
                  <a:pt x="219852" y="38194"/>
                  <a:pt x="220136" y="38903"/>
                </a:cubicBezTo>
                <a:cubicBezTo>
                  <a:pt x="220136" y="39044"/>
                  <a:pt x="220278" y="39327"/>
                  <a:pt x="220420" y="39611"/>
                </a:cubicBezTo>
                <a:cubicBezTo>
                  <a:pt x="220562" y="40319"/>
                  <a:pt x="220703" y="40885"/>
                  <a:pt x="220845" y="41452"/>
                </a:cubicBezTo>
                <a:cubicBezTo>
                  <a:pt x="220987" y="41735"/>
                  <a:pt x="220987" y="42018"/>
                  <a:pt x="221129" y="42443"/>
                </a:cubicBezTo>
                <a:cubicBezTo>
                  <a:pt x="221271" y="42868"/>
                  <a:pt x="221271" y="43434"/>
                  <a:pt x="221413" y="44001"/>
                </a:cubicBezTo>
                <a:cubicBezTo>
                  <a:pt x="221413" y="44425"/>
                  <a:pt x="221554" y="44709"/>
                  <a:pt x="221554" y="45133"/>
                </a:cubicBezTo>
                <a:cubicBezTo>
                  <a:pt x="221554" y="45558"/>
                  <a:pt x="221554" y="45983"/>
                  <a:pt x="221696" y="46408"/>
                </a:cubicBezTo>
                <a:cubicBezTo>
                  <a:pt x="221696" y="46974"/>
                  <a:pt x="221696" y="47399"/>
                  <a:pt x="221696" y="47966"/>
                </a:cubicBezTo>
                <a:cubicBezTo>
                  <a:pt x="221696" y="48249"/>
                  <a:pt x="221696" y="48532"/>
                  <a:pt x="221696" y="48957"/>
                </a:cubicBezTo>
                <a:cubicBezTo>
                  <a:pt x="221696" y="49523"/>
                  <a:pt x="221696" y="50090"/>
                  <a:pt x="221554" y="50798"/>
                </a:cubicBezTo>
                <a:cubicBezTo>
                  <a:pt x="221554" y="51081"/>
                  <a:pt x="221554" y="51364"/>
                  <a:pt x="221413" y="51648"/>
                </a:cubicBezTo>
                <a:cubicBezTo>
                  <a:pt x="221413" y="52356"/>
                  <a:pt x="221271" y="52922"/>
                  <a:pt x="221129" y="53488"/>
                </a:cubicBezTo>
                <a:cubicBezTo>
                  <a:pt x="221129" y="53630"/>
                  <a:pt x="221129" y="53630"/>
                  <a:pt x="221129" y="53772"/>
                </a:cubicBezTo>
                <a:lnTo>
                  <a:pt x="201271" y="151908"/>
                </a:lnTo>
                <a:cubicBezTo>
                  <a:pt x="198576" y="165361"/>
                  <a:pt x="186804" y="174708"/>
                  <a:pt x="173471" y="174708"/>
                </a:cubicBezTo>
                <a:cubicBezTo>
                  <a:pt x="171627" y="174708"/>
                  <a:pt x="169783" y="174425"/>
                  <a:pt x="167939" y="174141"/>
                </a:cubicBezTo>
                <a:cubicBezTo>
                  <a:pt x="152478" y="171026"/>
                  <a:pt x="142549" y="156015"/>
                  <a:pt x="145670" y="140721"/>
                </a:cubicBezTo>
                <a:lnTo>
                  <a:pt x="153046" y="104610"/>
                </a:lnTo>
                <a:cubicBezTo>
                  <a:pt x="93189" y="150634"/>
                  <a:pt x="56736" y="222289"/>
                  <a:pt x="56736" y="299892"/>
                </a:cubicBezTo>
                <a:cubicBezTo>
                  <a:pt x="56736" y="397746"/>
                  <a:pt x="114749" y="486395"/>
                  <a:pt x="204675" y="525621"/>
                </a:cubicBezTo>
                <a:cubicBezTo>
                  <a:pt x="219001" y="531852"/>
                  <a:pt x="225668" y="548562"/>
                  <a:pt x="219285" y="562865"/>
                </a:cubicBezTo>
                <a:cubicBezTo>
                  <a:pt x="214746" y="573485"/>
                  <a:pt x="204250" y="579858"/>
                  <a:pt x="193328" y="579858"/>
                </a:cubicBezTo>
                <a:cubicBezTo>
                  <a:pt x="189499" y="579858"/>
                  <a:pt x="185669" y="579008"/>
                  <a:pt x="181981" y="577451"/>
                </a:cubicBezTo>
                <a:cubicBezTo>
                  <a:pt x="71487" y="529303"/>
                  <a:pt x="0" y="420262"/>
                  <a:pt x="0" y="299892"/>
                </a:cubicBezTo>
                <a:cubicBezTo>
                  <a:pt x="0" y="205437"/>
                  <a:pt x="43970" y="118063"/>
                  <a:pt x="116167" y="61419"/>
                </a:cubicBezTo>
                <a:lnTo>
                  <a:pt x="89359" y="56037"/>
                </a:lnTo>
                <a:cubicBezTo>
                  <a:pt x="74041" y="53064"/>
                  <a:pt x="64112" y="38053"/>
                  <a:pt x="67232" y="22759"/>
                </a:cubicBezTo>
                <a:cubicBezTo>
                  <a:pt x="70353" y="7465"/>
                  <a:pt x="85246" y="-2448"/>
                  <a:pt x="100707" y="526"/>
                </a:cubicBezTo>
                <a:close/>
              </a:path>
            </a:pathLst>
          </a:custGeom>
          <a:solidFill>
            <a:srgbClr val="020002"/>
          </a:solidFill>
          <a:ln>
            <a:noFill/>
          </a:ln>
        </p:spPr>
        <p:txBody>
          <a:bodyPr/>
          <a:lstStyle/>
          <a:p>
            <a:endParaRPr lang="zh-CN" altLang="en-US">
              <a:solidFill>
                <a:schemeClr val="bg1"/>
              </a:solidFill>
              <a:cs typeface="+mn-ea"/>
              <a:sym typeface="+mn-lt"/>
            </a:endParaRPr>
          </a:p>
        </p:txBody>
      </p:sp>
      <p:sp>
        <p:nvSpPr>
          <p:cNvPr id="16" name="gear-wheel_31367"/>
          <p:cNvSpPr>
            <a:spLocks noChangeAspect="1"/>
          </p:cNvSpPr>
          <p:nvPr/>
        </p:nvSpPr>
        <p:spPr bwMode="auto">
          <a:xfrm>
            <a:off x="6218173" y="3030450"/>
            <a:ext cx="216301" cy="216000"/>
          </a:xfrm>
          <a:custGeom>
            <a:avLst/>
            <a:gdLst>
              <a:gd name="T0" fmla="*/ 5498 w 5622"/>
              <a:gd name="T1" fmla="*/ 2392 h 5622"/>
              <a:gd name="T2" fmla="*/ 5153 w 5622"/>
              <a:gd name="T3" fmla="*/ 2392 h 5622"/>
              <a:gd name="T4" fmla="*/ 4747 w 5622"/>
              <a:gd name="T5" fmla="*/ 1441 h 5622"/>
              <a:gd name="T6" fmla="*/ 4986 w 5622"/>
              <a:gd name="T7" fmla="*/ 1202 h 5622"/>
              <a:gd name="T8" fmla="*/ 5022 w 5622"/>
              <a:gd name="T9" fmla="*/ 1114 h 5622"/>
              <a:gd name="T10" fmla="*/ 4986 w 5622"/>
              <a:gd name="T11" fmla="*/ 1026 h 5622"/>
              <a:gd name="T12" fmla="*/ 4569 w 5622"/>
              <a:gd name="T13" fmla="*/ 609 h 5622"/>
              <a:gd name="T14" fmla="*/ 4393 w 5622"/>
              <a:gd name="T15" fmla="*/ 609 h 5622"/>
              <a:gd name="T16" fmla="*/ 4147 w 5622"/>
              <a:gd name="T17" fmla="*/ 855 h 5622"/>
              <a:gd name="T18" fmla="*/ 3215 w 5622"/>
              <a:gd name="T19" fmla="*/ 474 h 5622"/>
              <a:gd name="T20" fmla="*/ 3215 w 5622"/>
              <a:gd name="T21" fmla="*/ 124 h 5622"/>
              <a:gd name="T22" fmla="*/ 3090 w 5622"/>
              <a:gd name="T23" fmla="*/ 0 h 5622"/>
              <a:gd name="T24" fmla="*/ 2500 w 5622"/>
              <a:gd name="T25" fmla="*/ 0 h 5622"/>
              <a:gd name="T26" fmla="*/ 2376 w 5622"/>
              <a:gd name="T27" fmla="*/ 124 h 5622"/>
              <a:gd name="T28" fmla="*/ 2376 w 5622"/>
              <a:gd name="T29" fmla="*/ 474 h 5622"/>
              <a:gd name="T30" fmla="*/ 1437 w 5622"/>
              <a:gd name="T31" fmla="*/ 860 h 5622"/>
              <a:gd name="T32" fmla="*/ 1197 w 5622"/>
              <a:gd name="T33" fmla="*/ 620 h 5622"/>
              <a:gd name="T34" fmla="*/ 1022 w 5622"/>
              <a:gd name="T35" fmla="*/ 620 h 5622"/>
              <a:gd name="T36" fmla="*/ 604 w 5622"/>
              <a:gd name="T37" fmla="*/ 1037 h 5622"/>
              <a:gd name="T38" fmla="*/ 568 w 5622"/>
              <a:gd name="T39" fmla="*/ 1125 h 5622"/>
              <a:gd name="T40" fmla="*/ 604 w 5622"/>
              <a:gd name="T41" fmla="*/ 1213 h 5622"/>
              <a:gd name="T42" fmla="*/ 839 w 5622"/>
              <a:gd name="T43" fmla="*/ 1448 h 5622"/>
              <a:gd name="T44" fmla="*/ 437 w 5622"/>
              <a:gd name="T45" fmla="*/ 2392 h 5622"/>
              <a:gd name="T46" fmla="*/ 124 w 5622"/>
              <a:gd name="T47" fmla="*/ 2392 h 5622"/>
              <a:gd name="T48" fmla="*/ 0 w 5622"/>
              <a:gd name="T49" fmla="*/ 2516 h 5622"/>
              <a:gd name="T50" fmla="*/ 0 w 5622"/>
              <a:gd name="T51" fmla="*/ 3106 h 5622"/>
              <a:gd name="T52" fmla="*/ 124 w 5622"/>
              <a:gd name="T53" fmla="*/ 3230 h 5622"/>
              <a:gd name="T54" fmla="*/ 427 w 5622"/>
              <a:gd name="T55" fmla="*/ 3230 h 5622"/>
              <a:gd name="T56" fmla="*/ 814 w 5622"/>
              <a:gd name="T57" fmla="*/ 4189 h 5622"/>
              <a:gd name="T58" fmla="*/ 593 w 5622"/>
              <a:gd name="T59" fmla="*/ 4409 h 5622"/>
              <a:gd name="T60" fmla="*/ 593 w 5622"/>
              <a:gd name="T61" fmla="*/ 4584 h 5622"/>
              <a:gd name="T62" fmla="*/ 1011 w 5622"/>
              <a:gd name="T63" fmla="*/ 5002 h 5622"/>
              <a:gd name="T64" fmla="*/ 1099 w 5622"/>
              <a:gd name="T65" fmla="*/ 5038 h 5622"/>
              <a:gd name="T66" fmla="*/ 1186 w 5622"/>
              <a:gd name="T67" fmla="*/ 5002 h 5622"/>
              <a:gd name="T68" fmla="*/ 1400 w 5622"/>
              <a:gd name="T69" fmla="*/ 4789 h 5622"/>
              <a:gd name="T70" fmla="*/ 2376 w 5622"/>
              <a:gd name="T71" fmla="*/ 5200 h 5622"/>
              <a:gd name="T72" fmla="*/ 2376 w 5622"/>
              <a:gd name="T73" fmla="*/ 5498 h 5622"/>
              <a:gd name="T74" fmla="*/ 2500 w 5622"/>
              <a:gd name="T75" fmla="*/ 5622 h 5622"/>
              <a:gd name="T76" fmla="*/ 3090 w 5622"/>
              <a:gd name="T77" fmla="*/ 5622 h 5622"/>
              <a:gd name="T78" fmla="*/ 3215 w 5622"/>
              <a:gd name="T79" fmla="*/ 5498 h 5622"/>
              <a:gd name="T80" fmla="*/ 3215 w 5622"/>
              <a:gd name="T81" fmla="*/ 5200 h 5622"/>
              <a:gd name="T82" fmla="*/ 4184 w 5622"/>
              <a:gd name="T83" fmla="*/ 4793 h 5622"/>
              <a:gd name="T84" fmla="*/ 4404 w 5622"/>
              <a:gd name="T85" fmla="*/ 5013 h 5622"/>
              <a:gd name="T86" fmla="*/ 4580 w 5622"/>
              <a:gd name="T87" fmla="*/ 5013 h 5622"/>
              <a:gd name="T88" fmla="*/ 4997 w 5622"/>
              <a:gd name="T89" fmla="*/ 4595 h 5622"/>
              <a:gd name="T90" fmla="*/ 4997 w 5622"/>
              <a:gd name="T91" fmla="*/ 4420 h 5622"/>
              <a:gd name="T92" fmla="*/ 4773 w 5622"/>
              <a:gd name="T93" fmla="*/ 4195 h 5622"/>
              <a:gd name="T94" fmla="*/ 5164 w 5622"/>
              <a:gd name="T95" fmla="*/ 3230 h 5622"/>
              <a:gd name="T96" fmla="*/ 5498 w 5622"/>
              <a:gd name="T97" fmla="*/ 3230 h 5622"/>
              <a:gd name="T98" fmla="*/ 5622 w 5622"/>
              <a:gd name="T99" fmla="*/ 3106 h 5622"/>
              <a:gd name="T100" fmla="*/ 5622 w 5622"/>
              <a:gd name="T101" fmla="*/ 2516 h 5622"/>
              <a:gd name="T102" fmla="*/ 5498 w 5622"/>
              <a:gd name="T103" fmla="*/ 2392 h 5622"/>
              <a:gd name="T104" fmla="*/ 2811 w 5622"/>
              <a:gd name="T105" fmla="*/ 4121 h 5622"/>
              <a:gd name="T106" fmla="*/ 1501 w 5622"/>
              <a:gd name="T107" fmla="*/ 2811 h 5622"/>
              <a:gd name="T108" fmla="*/ 2811 w 5622"/>
              <a:gd name="T109" fmla="*/ 1501 h 5622"/>
              <a:gd name="T110" fmla="*/ 4121 w 5622"/>
              <a:gd name="T111" fmla="*/ 2811 h 5622"/>
              <a:gd name="T112" fmla="*/ 2811 w 5622"/>
              <a:gd name="T113" fmla="*/ 4121 h 5622"/>
              <a:gd name="T114" fmla="*/ 3308 w 5622"/>
              <a:gd name="T115" fmla="*/ 2811 h 5622"/>
              <a:gd name="T116" fmla="*/ 2811 w 5622"/>
              <a:gd name="T117" fmla="*/ 3308 h 5622"/>
              <a:gd name="T118" fmla="*/ 2314 w 5622"/>
              <a:gd name="T119" fmla="*/ 2811 h 5622"/>
              <a:gd name="T120" fmla="*/ 2811 w 5622"/>
              <a:gd name="T121" fmla="*/ 2314 h 5622"/>
              <a:gd name="T122" fmla="*/ 3308 w 5622"/>
              <a:gd name="T123" fmla="*/ 2811 h 5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622" h="5622">
                <a:moveTo>
                  <a:pt x="5498" y="2392"/>
                </a:moveTo>
                <a:lnTo>
                  <a:pt x="5153" y="2392"/>
                </a:lnTo>
                <a:cubicBezTo>
                  <a:pt x="5089" y="2049"/>
                  <a:pt x="4950" y="1724"/>
                  <a:pt x="4747" y="1441"/>
                </a:cubicBezTo>
                <a:lnTo>
                  <a:pt x="4986" y="1202"/>
                </a:lnTo>
                <a:cubicBezTo>
                  <a:pt x="5009" y="1179"/>
                  <a:pt x="5022" y="1147"/>
                  <a:pt x="5022" y="1114"/>
                </a:cubicBezTo>
                <a:cubicBezTo>
                  <a:pt x="5022" y="1081"/>
                  <a:pt x="5009" y="1050"/>
                  <a:pt x="4986" y="1026"/>
                </a:cubicBezTo>
                <a:lnTo>
                  <a:pt x="4569" y="609"/>
                </a:lnTo>
                <a:cubicBezTo>
                  <a:pt x="4520" y="561"/>
                  <a:pt x="4442" y="561"/>
                  <a:pt x="4393" y="609"/>
                </a:cubicBezTo>
                <a:lnTo>
                  <a:pt x="4147" y="855"/>
                </a:lnTo>
                <a:cubicBezTo>
                  <a:pt x="3866" y="663"/>
                  <a:pt x="3548" y="533"/>
                  <a:pt x="3215" y="474"/>
                </a:cubicBezTo>
                <a:lnTo>
                  <a:pt x="3215" y="124"/>
                </a:lnTo>
                <a:cubicBezTo>
                  <a:pt x="3215" y="56"/>
                  <a:pt x="3159" y="0"/>
                  <a:pt x="3090" y="0"/>
                </a:cubicBezTo>
                <a:lnTo>
                  <a:pt x="2500" y="0"/>
                </a:lnTo>
                <a:cubicBezTo>
                  <a:pt x="2432" y="0"/>
                  <a:pt x="2376" y="56"/>
                  <a:pt x="2376" y="124"/>
                </a:cubicBezTo>
                <a:lnTo>
                  <a:pt x="2376" y="474"/>
                </a:lnTo>
                <a:cubicBezTo>
                  <a:pt x="2040" y="534"/>
                  <a:pt x="1719" y="665"/>
                  <a:pt x="1437" y="860"/>
                </a:cubicBezTo>
                <a:lnTo>
                  <a:pt x="1197" y="620"/>
                </a:lnTo>
                <a:cubicBezTo>
                  <a:pt x="1149" y="572"/>
                  <a:pt x="1070" y="572"/>
                  <a:pt x="1022" y="620"/>
                </a:cubicBezTo>
                <a:lnTo>
                  <a:pt x="604" y="1037"/>
                </a:lnTo>
                <a:cubicBezTo>
                  <a:pt x="581" y="1061"/>
                  <a:pt x="568" y="1092"/>
                  <a:pt x="568" y="1125"/>
                </a:cubicBezTo>
                <a:cubicBezTo>
                  <a:pt x="568" y="1158"/>
                  <a:pt x="581" y="1190"/>
                  <a:pt x="604" y="1213"/>
                </a:cubicBezTo>
                <a:lnTo>
                  <a:pt x="839" y="1448"/>
                </a:lnTo>
                <a:cubicBezTo>
                  <a:pt x="639" y="1730"/>
                  <a:pt x="502" y="2052"/>
                  <a:pt x="437" y="2392"/>
                </a:cubicBezTo>
                <a:lnTo>
                  <a:pt x="124" y="2392"/>
                </a:lnTo>
                <a:cubicBezTo>
                  <a:pt x="56" y="2392"/>
                  <a:pt x="0" y="2447"/>
                  <a:pt x="0" y="2516"/>
                </a:cubicBezTo>
                <a:lnTo>
                  <a:pt x="0" y="3106"/>
                </a:lnTo>
                <a:cubicBezTo>
                  <a:pt x="0" y="3175"/>
                  <a:pt x="56" y="3230"/>
                  <a:pt x="124" y="3230"/>
                </a:cubicBezTo>
                <a:lnTo>
                  <a:pt x="427" y="3230"/>
                </a:lnTo>
                <a:cubicBezTo>
                  <a:pt x="484" y="3573"/>
                  <a:pt x="616" y="3900"/>
                  <a:pt x="814" y="4189"/>
                </a:cubicBezTo>
                <a:lnTo>
                  <a:pt x="593" y="4409"/>
                </a:lnTo>
                <a:cubicBezTo>
                  <a:pt x="545" y="4457"/>
                  <a:pt x="545" y="4536"/>
                  <a:pt x="593" y="4584"/>
                </a:cubicBezTo>
                <a:lnTo>
                  <a:pt x="1011" y="5002"/>
                </a:lnTo>
                <a:cubicBezTo>
                  <a:pt x="1034" y="5025"/>
                  <a:pt x="1066" y="5038"/>
                  <a:pt x="1099" y="5038"/>
                </a:cubicBezTo>
                <a:cubicBezTo>
                  <a:pt x="1132" y="5038"/>
                  <a:pt x="1163" y="5025"/>
                  <a:pt x="1186" y="5002"/>
                </a:cubicBezTo>
                <a:lnTo>
                  <a:pt x="1400" y="4789"/>
                </a:lnTo>
                <a:cubicBezTo>
                  <a:pt x="1690" y="4997"/>
                  <a:pt x="2024" y="5138"/>
                  <a:pt x="2376" y="5200"/>
                </a:cubicBezTo>
                <a:lnTo>
                  <a:pt x="2376" y="5498"/>
                </a:lnTo>
                <a:cubicBezTo>
                  <a:pt x="2376" y="5566"/>
                  <a:pt x="2432" y="5622"/>
                  <a:pt x="2500" y="5622"/>
                </a:cubicBezTo>
                <a:lnTo>
                  <a:pt x="3090" y="5622"/>
                </a:lnTo>
                <a:cubicBezTo>
                  <a:pt x="3159" y="5622"/>
                  <a:pt x="3215" y="5566"/>
                  <a:pt x="3215" y="5498"/>
                </a:cubicBezTo>
                <a:lnTo>
                  <a:pt x="3215" y="5200"/>
                </a:lnTo>
                <a:cubicBezTo>
                  <a:pt x="3564" y="5138"/>
                  <a:pt x="3895" y="4999"/>
                  <a:pt x="4184" y="4793"/>
                </a:cubicBezTo>
                <a:lnTo>
                  <a:pt x="4404" y="5013"/>
                </a:lnTo>
                <a:cubicBezTo>
                  <a:pt x="4451" y="5059"/>
                  <a:pt x="4533" y="5059"/>
                  <a:pt x="4580" y="5013"/>
                </a:cubicBezTo>
                <a:lnTo>
                  <a:pt x="4997" y="4595"/>
                </a:lnTo>
                <a:cubicBezTo>
                  <a:pt x="5046" y="4547"/>
                  <a:pt x="5046" y="4468"/>
                  <a:pt x="4997" y="4420"/>
                </a:cubicBezTo>
                <a:lnTo>
                  <a:pt x="4773" y="4195"/>
                </a:lnTo>
                <a:cubicBezTo>
                  <a:pt x="4973" y="3905"/>
                  <a:pt x="5106" y="3575"/>
                  <a:pt x="5164" y="3230"/>
                </a:cubicBezTo>
                <a:lnTo>
                  <a:pt x="5498" y="3230"/>
                </a:lnTo>
                <a:cubicBezTo>
                  <a:pt x="5566" y="3230"/>
                  <a:pt x="5622" y="3175"/>
                  <a:pt x="5622" y="3106"/>
                </a:cubicBezTo>
                <a:lnTo>
                  <a:pt x="5622" y="2516"/>
                </a:lnTo>
                <a:cubicBezTo>
                  <a:pt x="5622" y="2447"/>
                  <a:pt x="5566" y="2392"/>
                  <a:pt x="5498" y="2392"/>
                </a:cubicBezTo>
                <a:close/>
                <a:moveTo>
                  <a:pt x="2811" y="4121"/>
                </a:moveTo>
                <a:cubicBezTo>
                  <a:pt x="2088" y="4121"/>
                  <a:pt x="1501" y="3534"/>
                  <a:pt x="1501" y="2811"/>
                </a:cubicBezTo>
                <a:cubicBezTo>
                  <a:pt x="1501" y="2088"/>
                  <a:pt x="2088" y="1501"/>
                  <a:pt x="2811" y="1501"/>
                </a:cubicBezTo>
                <a:cubicBezTo>
                  <a:pt x="3534" y="1501"/>
                  <a:pt x="4121" y="2088"/>
                  <a:pt x="4121" y="2811"/>
                </a:cubicBezTo>
                <a:cubicBezTo>
                  <a:pt x="4121" y="3534"/>
                  <a:pt x="3534" y="4121"/>
                  <a:pt x="2811" y="4121"/>
                </a:cubicBezTo>
                <a:close/>
                <a:moveTo>
                  <a:pt x="3308" y="2811"/>
                </a:moveTo>
                <a:cubicBezTo>
                  <a:pt x="3308" y="3086"/>
                  <a:pt x="3085" y="3308"/>
                  <a:pt x="2811" y="3308"/>
                </a:cubicBezTo>
                <a:cubicBezTo>
                  <a:pt x="2537" y="3308"/>
                  <a:pt x="2314" y="3086"/>
                  <a:pt x="2314" y="2811"/>
                </a:cubicBezTo>
                <a:cubicBezTo>
                  <a:pt x="2314" y="2537"/>
                  <a:pt x="2537" y="2314"/>
                  <a:pt x="2811" y="2314"/>
                </a:cubicBezTo>
                <a:cubicBezTo>
                  <a:pt x="3085" y="2314"/>
                  <a:pt x="3308" y="2537"/>
                  <a:pt x="3308" y="2811"/>
                </a:cubicBezTo>
                <a:close/>
              </a:path>
            </a:pathLst>
          </a:custGeom>
          <a:solidFill>
            <a:srgbClr val="020002"/>
          </a:solidFill>
          <a:ln>
            <a:noFill/>
          </a:ln>
        </p:spPr>
        <p:txBody>
          <a:bodyPr/>
          <a:lstStyle/>
          <a:p>
            <a:endParaRPr lang="zh-CN" altLang="en-US">
              <a:solidFill>
                <a:schemeClr val="bg1"/>
              </a:solidFill>
              <a:cs typeface="+mn-ea"/>
              <a:sym typeface="+mn-lt"/>
            </a:endParaRPr>
          </a:p>
        </p:txBody>
      </p:sp>
      <p:sp>
        <p:nvSpPr>
          <p:cNvPr id="17" name="networking_159449"/>
          <p:cNvSpPr>
            <a:spLocks noChangeAspect="1"/>
          </p:cNvSpPr>
          <p:nvPr/>
        </p:nvSpPr>
        <p:spPr bwMode="auto">
          <a:xfrm>
            <a:off x="6218172" y="4159645"/>
            <a:ext cx="216302" cy="216000"/>
          </a:xfrm>
          <a:custGeom>
            <a:avLst/>
            <a:gdLst>
              <a:gd name="T0" fmla="*/ 544 w 6504"/>
              <a:gd name="T1" fmla="*/ 3797 h 6505"/>
              <a:gd name="T2" fmla="*/ 1050 w 6504"/>
              <a:gd name="T3" fmla="*/ 3449 h 6505"/>
              <a:gd name="T4" fmla="*/ 2209 w 6504"/>
              <a:gd name="T5" fmla="*/ 3449 h 6505"/>
              <a:gd name="T6" fmla="*/ 2376 w 6504"/>
              <a:gd name="T7" fmla="*/ 3852 h 6505"/>
              <a:gd name="T8" fmla="*/ 1556 w 6504"/>
              <a:gd name="T9" fmla="*/ 4672 h 6505"/>
              <a:gd name="T10" fmla="*/ 952 w 6504"/>
              <a:gd name="T11" fmla="*/ 4784 h 6505"/>
              <a:gd name="T12" fmla="*/ 952 w 6504"/>
              <a:gd name="T13" fmla="*/ 5553 h 6505"/>
              <a:gd name="T14" fmla="*/ 1721 w 6504"/>
              <a:gd name="T15" fmla="*/ 5553 h 6505"/>
              <a:gd name="T16" fmla="*/ 1833 w 6504"/>
              <a:gd name="T17" fmla="*/ 4949 h 6505"/>
              <a:gd name="T18" fmla="*/ 2653 w 6504"/>
              <a:gd name="T19" fmla="*/ 4129 h 6505"/>
              <a:gd name="T20" fmla="*/ 3056 w 6504"/>
              <a:gd name="T21" fmla="*/ 4296 h 6505"/>
              <a:gd name="T22" fmla="*/ 3056 w 6504"/>
              <a:gd name="T23" fmla="*/ 5455 h 6505"/>
              <a:gd name="T24" fmla="*/ 2708 w 6504"/>
              <a:gd name="T25" fmla="*/ 5961 h 6505"/>
              <a:gd name="T26" fmla="*/ 3252 w 6504"/>
              <a:gd name="T27" fmla="*/ 6505 h 6505"/>
              <a:gd name="T28" fmla="*/ 3796 w 6504"/>
              <a:gd name="T29" fmla="*/ 5961 h 6505"/>
              <a:gd name="T30" fmla="*/ 3448 w 6504"/>
              <a:gd name="T31" fmla="*/ 5455 h 6505"/>
              <a:gd name="T32" fmla="*/ 3448 w 6504"/>
              <a:gd name="T33" fmla="*/ 4296 h 6505"/>
              <a:gd name="T34" fmla="*/ 3850 w 6504"/>
              <a:gd name="T35" fmla="*/ 4129 h 6505"/>
              <a:gd name="T36" fmla="*/ 4670 w 6504"/>
              <a:gd name="T37" fmla="*/ 4949 h 6505"/>
              <a:gd name="T38" fmla="*/ 4782 w 6504"/>
              <a:gd name="T39" fmla="*/ 5553 h 6505"/>
              <a:gd name="T40" fmla="*/ 5552 w 6504"/>
              <a:gd name="T41" fmla="*/ 5553 h 6505"/>
              <a:gd name="T42" fmla="*/ 5552 w 6504"/>
              <a:gd name="T43" fmla="*/ 4784 h 6505"/>
              <a:gd name="T44" fmla="*/ 4948 w 6504"/>
              <a:gd name="T45" fmla="*/ 4672 h 6505"/>
              <a:gd name="T46" fmla="*/ 4128 w 6504"/>
              <a:gd name="T47" fmla="*/ 3852 h 6505"/>
              <a:gd name="T48" fmla="*/ 4294 w 6504"/>
              <a:gd name="T49" fmla="*/ 3449 h 6505"/>
              <a:gd name="T50" fmla="*/ 5453 w 6504"/>
              <a:gd name="T51" fmla="*/ 3449 h 6505"/>
              <a:gd name="T52" fmla="*/ 5960 w 6504"/>
              <a:gd name="T53" fmla="*/ 3797 h 6505"/>
              <a:gd name="T54" fmla="*/ 6504 w 6504"/>
              <a:gd name="T55" fmla="*/ 3253 h 6505"/>
              <a:gd name="T56" fmla="*/ 5960 w 6504"/>
              <a:gd name="T57" fmla="*/ 2709 h 6505"/>
              <a:gd name="T58" fmla="*/ 5453 w 6504"/>
              <a:gd name="T59" fmla="*/ 3057 h 6505"/>
              <a:gd name="T60" fmla="*/ 4294 w 6504"/>
              <a:gd name="T61" fmla="*/ 3057 h 6505"/>
              <a:gd name="T62" fmla="*/ 4128 w 6504"/>
              <a:gd name="T63" fmla="*/ 2655 h 6505"/>
              <a:gd name="T64" fmla="*/ 4948 w 6504"/>
              <a:gd name="T65" fmla="*/ 1835 h 6505"/>
              <a:gd name="T66" fmla="*/ 5552 w 6504"/>
              <a:gd name="T67" fmla="*/ 1723 h 6505"/>
              <a:gd name="T68" fmla="*/ 5552 w 6504"/>
              <a:gd name="T69" fmla="*/ 953 h 6505"/>
              <a:gd name="T70" fmla="*/ 4782 w 6504"/>
              <a:gd name="T71" fmla="*/ 953 h 6505"/>
              <a:gd name="T72" fmla="*/ 4670 w 6504"/>
              <a:gd name="T73" fmla="*/ 1557 h 6505"/>
              <a:gd name="T74" fmla="*/ 3850 w 6504"/>
              <a:gd name="T75" fmla="*/ 2377 h 6505"/>
              <a:gd name="T76" fmla="*/ 3448 w 6504"/>
              <a:gd name="T77" fmla="*/ 2211 h 6505"/>
              <a:gd name="T78" fmla="*/ 3448 w 6504"/>
              <a:gd name="T79" fmla="*/ 1051 h 6505"/>
              <a:gd name="T80" fmla="*/ 3796 w 6504"/>
              <a:gd name="T81" fmla="*/ 544 h 6505"/>
              <a:gd name="T82" fmla="*/ 3252 w 6504"/>
              <a:gd name="T83" fmla="*/ 0 h 6505"/>
              <a:gd name="T84" fmla="*/ 2708 w 6504"/>
              <a:gd name="T85" fmla="*/ 544 h 6505"/>
              <a:gd name="T86" fmla="*/ 3056 w 6504"/>
              <a:gd name="T87" fmla="*/ 1051 h 6505"/>
              <a:gd name="T88" fmla="*/ 3056 w 6504"/>
              <a:gd name="T89" fmla="*/ 2209 h 6505"/>
              <a:gd name="T90" fmla="*/ 2653 w 6504"/>
              <a:gd name="T91" fmla="*/ 2376 h 6505"/>
              <a:gd name="T92" fmla="*/ 1833 w 6504"/>
              <a:gd name="T93" fmla="*/ 1556 h 6505"/>
              <a:gd name="T94" fmla="*/ 1721 w 6504"/>
              <a:gd name="T95" fmla="*/ 952 h 6505"/>
              <a:gd name="T96" fmla="*/ 952 w 6504"/>
              <a:gd name="T97" fmla="*/ 952 h 6505"/>
              <a:gd name="T98" fmla="*/ 952 w 6504"/>
              <a:gd name="T99" fmla="*/ 1721 h 6505"/>
              <a:gd name="T100" fmla="*/ 1556 w 6504"/>
              <a:gd name="T101" fmla="*/ 1833 h 6505"/>
              <a:gd name="T102" fmla="*/ 2376 w 6504"/>
              <a:gd name="T103" fmla="*/ 2653 h 6505"/>
              <a:gd name="T104" fmla="*/ 2209 w 6504"/>
              <a:gd name="T105" fmla="*/ 3056 h 6505"/>
              <a:gd name="T106" fmla="*/ 1050 w 6504"/>
              <a:gd name="T107" fmla="*/ 3056 h 6505"/>
              <a:gd name="T108" fmla="*/ 544 w 6504"/>
              <a:gd name="T109" fmla="*/ 2708 h 6505"/>
              <a:gd name="T110" fmla="*/ 0 w 6504"/>
              <a:gd name="T111" fmla="*/ 3253 h 6505"/>
              <a:gd name="T112" fmla="*/ 544 w 6504"/>
              <a:gd name="T113" fmla="*/ 3797 h 6505"/>
              <a:gd name="T114" fmla="*/ 3253 w 6504"/>
              <a:gd name="T115" fmla="*/ 2699 h 6505"/>
              <a:gd name="T116" fmla="*/ 3808 w 6504"/>
              <a:gd name="T117" fmla="*/ 3253 h 6505"/>
              <a:gd name="T118" fmla="*/ 3253 w 6504"/>
              <a:gd name="T119" fmla="*/ 3808 h 6505"/>
              <a:gd name="T120" fmla="*/ 2698 w 6504"/>
              <a:gd name="T121" fmla="*/ 3253 h 6505"/>
              <a:gd name="T122" fmla="*/ 3253 w 6504"/>
              <a:gd name="T123" fmla="*/ 2699 h 6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04" h="6505">
                <a:moveTo>
                  <a:pt x="544" y="3797"/>
                </a:moveTo>
                <a:cubicBezTo>
                  <a:pt x="774" y="3797"/>
                  <a:pt x="972" y="3653"/>
                  <a:pt x="1050" y="3449"/>
                </a:cubicBezTo>
                <a:lnTo>
                  <a:pt x="2209" y="3449"/>
                </a:lnTo>
                <a:cubicBezTo>
                  <a:pt x="2237" y="3596"/>
                  <a:pt x="2294" y="3733"/>
                  <a:pt x="2376" y="3852"/>
                </a:cubicBezTo>
                <a:lnTo>
                  <a:pt x="1556" y="4672"/>
                </a:lnTo>
                <a:cubicBezTo>
                  <a:pt x="1356" y="4584"/>
                  <a:pt x="1114" y="4621"/>
                  <a:pt x="952" y="4784"/>
                </a:cubicBezTo>
                <a:cubicBezTo>
                  <a:pt x="740" y="4996"/>
                  <a:pt x="740" y="5341"/>
                  <a:pt x="952" y="5553"/>
                </a:cubicBezTo>
                <a:cubicBezTo>
                  <a:pt x="1164" y="5765"/>
                  <a:pt x="1509" y="5765"/>
                  <a:pt x="1721" y="5553"/>
                </a:cubicBezTo>
                <a:cubicBezTo>
                  <a:pt x="1885" y="5389"/>
                  <a:pt x="1921" y="5149"/>
                  <a:pt x="1833" y="4949"/>
                </a:cubicBezTo>
                <a:lnTo>
                  <a:pt x="2653" y="4129"/>
                </a:lnTo>
                <a:cubicBezTo>
                  <a:pt x="2772" y="4211"/>
                  <a:pt x="2909" y="4269"/>
                  <a:pt x="3056" y="4296"/>
                </a:cubicBezTo>
                <a:lnTo>
                  <a:pt x="3056" y="5455"/>
                </a:lnTo>
                <a:cubicBezTo>
                  <a:pt x="2853" y="5533"/>
                  <a:pt x="2708" y="5731"/>
                  <a:pt x="2708" y="5961"/>
                </a:cubicBezTo>
                <a:cubicBezTo>
                  <a:pt x="2708" y="6261"/>
                  <a:pt x="2952" y="6505"/>
                  <a:pt x="3252" y="6505"/>
                </a:cubicBezTo>
                <a:cubicBezTo>
                  <a:pt x="3552" y="6505"/>
                  <a:pt x="3796" y="6261"/>
                  <a:pt x="3796" y="5961"/>
                </a:cubicBezTo>
                <a:cubicBezTo>
                  <a:pt x="3796" y="5731"/>
                  <a:pt x="3652" y="5533"/>
                  <a:pt x="3448" y="5455"/>
                </a:cubicBezTo>
                <a:lnTo>
                  <a:pt x="3448" y="4296"/>
                </a:lnTo>
                <a:cubicBezTo>
                  <a:pt x="3594" y="4268"/>
                  <a:pt x="3732" y="4211"/>
                  <a:pt x="3850" y="4129"/>
                </a:cubicBezTo>
                <a:lnTo>
                  <a:pt x="4670" y="4949"/>
                </a:lnTo>
                <a:cubicBezTo>
                  <a:pt x="4582" y="5149"/>
                  <a:pt x="4620" y="5391"/>
                  <a:pt x="4782" y="5553"/>
                </a:cubicBezTo>
                <a:cubicBezTo>
                  <a:pt x="4994" y="5765"/>
                  <a:pt x="5340" y="5765"/>
                  <a:pt x="5552" y="5553"/>
                </a:cubicBezTo>
                <a:cubicBezTo>
                  <a:pt x="5764" y="5341"/>
                  <a:pt x="5764" y="4996"/>
                  <a:pt x="5552" y="4784"/>
                </a:cubicBezTo>
                <a:cubicBezTo>
                  <a:pt x="5388" y="4620"/>
                  <a:pt x="5148" y="4584"/>
                  <a:pt x="4948" y="4672"/>
                </a:cubicBezTo>
                <a:lnTo>
                  <a:pt x="4128" y="3852"/>
                </a:lnTo>
                <a:cubicBezTo>
                  <a:pt x="4209" y="3733"/>
                  <a:pt x="4268" y="3596"/>
                  <a:pt x="4294" y="3449"/>
                </a:cubicBezTo>
                <a:lnTo>
                  <a:pt x="5453" y="3449"/>
                </a:lnTo>
                <a:cubicBezTo>
                  <a:pt x="5532" y="3652"/>
                  <a:pt x="5729" y="3797"/>
                  <a:pt x="5960" y="3797"/>
                </a:cubicBezTo>
                <a:cubicBezTo>
                  <a:pt x="6260" y="3797"/>
                  <a:pt x="6504" y="3553"/>
                  <a:pt x="6504" y="3253"/>
                </a:cubicBezTo>
                <a:cubicBezTo>
                  <a:pt x="6504" y="2953"/>
                  <a:pt x="6260" y="2709"/>
                  <a:pt x="5960" y="2709"/>
                </a:cubicBezTo>
                <a:cubicBezTo>
                  <a:pt x="5729" y="2709"/>
                  <a:pt x="5532" y="2853"/>
                  <a:pt x="5453" y="3057"/>
                </a:cubicBezTo>
                <a:lnTo>
                  <a:pt x="4294" y="3057"/>
                </a:lnTo>
                <a:cubicBezTo>
                  <a:pt x="4266" y="2911"/>
                  <a:pt x="4209" y="2773"/>
                  <a:pt x="4128" y="2655"/>
                </a:cubicBezTo>
                <a:lnTo>
                  <a:pt x="4948" y="1835"/>
                </a:lnTo>
                <a:cubicBezTo>
                  <a:pt x="5148" y="1923"/>
                  <a:pt x="5389" y="1885"/>
                  <a:pt x="5552" y="1723"/>
                </a:cubicBezTo>
                <a:cubicBezTo>
                  <a:pt x="5764" y="1511"/>
                  <a:pt x="5764" y="1165"/>
                  <a:pt x="5552" y="953"/>
                </a:cubicBezTo>
                <a:cubicBezTo>
                  <a:pt x="5340" y="741"/>
                  <a:pt x="4994" y="741"/>
                  <a:pt x="4782" y="953"/>
                </a:cubicBezTo>
                <a:cubicBezTo>
                  <a:pt x="4618" y="1117"/>
                  <a:pt x="4582" y="1357"/>
                  <a:pt x="4670" y="1557"/>
                </a:cubicBezTo>
                <a:lnTo>
                  <a:pt x="3850" y="2377"/>
                </a:lnTo>
                <a:cubicBezTo>
                  <a:pt x="3732" y="2296"/>
                  <a:pt x="3594" y="2237"/>
                  <a:pt x="3448" y="2211"/>
                </a:cubicBezTo>
                <a:lnTo>
                  <a:pt x="3448" y="1051"/>
                </a:lnTo>
                <a:cubicBezTo>
                  <a:pt x="3650" y="972"/>
                  <a:pt x="3796" y="775"/>
                  <a:pt x="3796" y="544"/>
                </a:cubicBezTo>
                <a:cubicBezTo>
                  <a:pt x="3796" y="244"/>
                  <a:pt x="3552" y="0"/>
                  <a:pt x="3252" y="0"/>
                </a:cubicBezTo>
                <a:cubicBezTo>
                  <a:pt x="2952" y="0"/>
                  <a:pt x="2708" y="244"/>
                  <a:pt x="2708" y="544"/>
                </a:cubicBezTo>
                <a:cubicBezTo>
                  <a:pt x="2708" y="775"/>
                  <a:pt x="2852" y="972"/>
                  <a:pt x="3056" y="1051"/>
                </a:cubicBezTo>
                <a:lnTo>
                  <a:pt x="3056" y="2209"/>
                </a:lnTo>
                <a:cubicBezTo>
                  <a:pt x="2909" y="2237"/>
                  <a:pt x="2772" y="2295"/>
                  <a:pt x="2653" y="2376"/>
                </a:cubicBezTo>
                <a:lnTo>
                  <a:pt x="1833" y="1556"/>
                </a:lnTo>
                <a:cubicBezTo>
                  <a:pt x="1921" y="1356"/>
                  <a:pt x="1884" y="1115"/>
                  <a:pt x="1721" y="952"/>
                </a:cubicBezTo>
                <a:cubicBezTo>
                  <a:pt x="1509" y="740"/>
                  <a:pt x="1164" y="740"/>
                  <a:pt x="952" y="952"/>
                </a:cubicBezTo>
                <a:cubicBezTo>
                  <a:pt x="740" y="1164"/>
                  <a:pt x="740" y="1509"/>
                  <a:pt x="952" y="1721"/>
                </a:cubicBezTo>
                <a:cubicBezTo>
                  <a:pt x="1116" y="1885"/>
                  <a:pt x="1356" y="1921"/>
                  <a:pt x="1556" y="1833"/>
                </a:cubicBezTo>
                <a:lnTo>
                  <a:pt x="2376" y="2653"/>
                </a:lnTo>
                <a:cubicBezTo>
                  <a:pt x="2294" y="2772"/>
                  <a:pt x="2236" y="2909"/>
                  <a:pt x="2209" y="3056"/>
                </a:cubicBezTo>
                <a:lnTo>
                  <a:pt x="1050" y="3056"/>
                </a:lnTo>
                <a:cubicBezTo>
                  <a:pt x="972" y="2853"/>
                  <a:pt x="774" y="2708"/>
                  <a:pt x="544" y="2708"/>
                </a:cubicBezTo>
                <a:cubicBezTo>
                  <a:pt x="244" y="2709"/>
                  <a:pt x="0" y="2953"/>
                  <a:pt x="0" y="3253"/>
                </a:cubicBezTo>
                <a:cubicBezTo>
                  <a:pt x="0" y="3553"/>
                  <a:pt x="244" y="3797"/>
                  <a:pt x="544" y="3797"/>
                </a:cubicBezTo>
                <a:close/>
                <a:moveTo>
                  <a:pt x="3253" y="2699"/>
                </a:moveTo>
                <a:cubicBezTo>
                  <a:pt x="3558" y="2699"/>
                  <a:pt x="3808" y="2947"/>
                  <a:pt x="3808" y="3253"/>
                </a:cubicBezTo>
                <a:cubicBezTo>
                  <a:pt x="3808" y="3559"/>
                  <a:pt x="3560" y="3808"/>
                  <a:pt x="3253" y="3808"/>
                </a:cubicBezTo>
                <a:cubicBezTo>
                  <a:pt x="2948" y="3808"/>
                  <a:pt x="2698" y="3560"/>
                  <a:pt x="2698" y="3253"/>
                </a:cubicBezTo>
                <a:cubicBezTo>
                  <a:pt x="2698" y="2948"/>
                  <a:pt x="2948" y="2699"/>
                  <a:pt x="3253" y="2699"/>
                </a:cubicBezTo>
                <a:close/>
              </a:path>
            </a:pathLst>
          </a:custGeom>
          <a:solidFill>
            <a:srgbClr val="020002"/>
          </a:solidFill>
          <a:ln>
            <a:noFill/>
          </a:ln>
        </p:spPr>
        <p:txBody>
          <a:bodyPr/>
          <a:lstStyle/>
          <a:p>
            <a:endParaRPr lang="zh-CN" altLang="en-US">
              <a:solidFill>
                <a:schemeClr val="bg1"/>
              </a:solidFill>
              <a:cs typeface="+mn-ea"/>
              <a:sym typeface="+mn-lt"/>
            </a:endParaRPr>
          </a:p>
        </p:txBody>
      </p:sp>
      <p:sp>
        <p:nvSpPr>
          <p:cNvPr id="19" name="文本框 18"/>
          <p:cNvSpPr txBox="1"/>
          <p:nvPr/>
        </p:nvSpPr>
        <p:spPr>
          <a:xfrm>
            <a:off x="7481324" y="4925060"/>
            <a:ext cx="3386629" cy="880497"/>
          </a:xfrm>
          <a:prstGeom prst="rect">
            <a:avLst/>
          </a:prstGeom>
          <a:noFill/>
        </p:spPr>
        <p:txBody>
          <a:bodyPr wrap="square" rtlCol="0">
            <a:spAutoFit/>
          </a:bodyPr>
          <a:lstStyle/>
          <a:p>
            <a:pPr algn="just">
              <a:lnSpc>
                <a:spcPct val="150000"/>
              </a:lnSpc>
            </a:pPr>
            <a:r>
              <a:rPr lang="zh-CN" altLang="en-US" dirty="0">
                <a:solidFill>
                  <a:schemeClr val="bg1"/>
                </a:solidFill>
                <a:cs typeface="+mn-ea"/>
                <a:sym typeface="+mn-lt"/>
              </a:rPr>
              <a:t>在此输入文本在此输入文本在此输入文本在此输入文本</a:t>
            </a:r>
            <a:endParaRPr lang="zh-CN" altLang="en-US" dirty="0">
              <a:solidFill>
                <a:schemeClr val="bg1"/>
              </a:solidFill>
              <a:cs typeface="+mn-ea"/>
              <a:sym typeface="+mn-lt"/>
            </a:endParaRPr>
          </a:p>
        </p:txBody>
      </p:sp>
      <p:sp>
        <p:nvSpPr>
          <p:cNvPr id="20" name="文本框 19"/>
          <p:cNvSpPr txBox="1"/>
          <p:nvPr/>
        </p:nvSpPr>
        <p:spPr>
          <a:xfrm>
            <a:off x="7481066" y="3768456"/>
            <a:ext cx="3386629" cy="880497"/>
          </a:xfrm>
          <a:prstGeom prst="rect">
            <a:avLst/>
          </a:prstGeom>
          <a:noFill/>
        </p:spPr>
        <p:txBody>
          <a:bodyPr wrap="square" rtlCol="0">
            <a:spAutoFit/>
          </a:bodyPr>
          <a:lstStyle/>
          <a:p>
            <a:pPr algn="just">
              <a:lnSpc>
                <a:spcPct val="150000"/>
              </a:lnSpc>
            </a:pPr>
            <a:r>
              <a:rPr lang="zh-CN" altLang="en-US" dirty="0">
                <a:solidFill>
                  <a:schemeClr val="bg1"/>
                </a:solidFill>
                <a:cs typeface="+mn-ea"/>
                <a:sym typeface="+mn-lt"/>
              </a:rPr>
              <a:t>在此输入文本在此输入文本在此输入文本</a:t>
            </a:r>
            <a:endParaRPr lang="zh-CN" altLang="en-US" dirty="0">
              <a:solidFill>
                <a:schemeClr val="bg1"/>
              </a:solidFill>
              <a:cs typeface="+mn-ea"/>
              <a:sym typeface="+mn-lt"/>
            </a:endParaRPr>
          </a:p>
        </p:txBody>
      </p:sp>
      <p:sp>
        <p:nvSpPr>
          <p:cNvPr id="27" name="ísľiḋè"/>
          <p:cNvSpPr/>
          <p:nvPr/>
        </p:nvSpPr>
        <p:spPr>
          <a:xfrm>
            <a:off x="1416051" y="1848579"/>
            <a:ext cx="2586088" cy="2586088"/>
          </a:xfrm>
          <a:prstGeom prst="diamond">
            <a:avLst/>
          </a:prstGeom>
          <a:solidFill>
            <a:srgbClr val="00FDFF"/>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b="1" dirty="0">
              <a:solidFill>
                <a:schemeClr val="bg1"/>
              </a:solidFill>
            </a:endParaRPr>
          </a:p>
        </p:txBody>
      </p:sp>
      <p:sp>
        <p:nvSpPr>
          <p:cNvPr id="28" name="矩形 27"/>
          <p:cNvSpPr/>
          <p:nvPr/>
        </p:nvSpPr>
        <p:spPr>
          <a:xfrm>
            <a:off x="1889242" y="2514945"/>
            <a:ext cx="1639706" cy="1247008"/>
          </a:xfrm>
          <a:prstGeom prst="rect">
            <a:avLst/>
          </a:prstGeom>
        </p:spPr>
        <p:txBody>
          <a:bodyPr wrap="square">
            <a:spAutoFit/>
          </a:bodyPr>
          <a:lstStyle/>
          <a:p>
            <a:pPr algn="ctr">
              <a:lnSpc>
                <a:spcPct val="120000"/>
              </a:lnSpc>
            </a:pPr>
            <a:r>
              <a:rPr lang="en-US" altLang="zh-CN" sz="1600" dirty="0">
                <a:solidFill>
                  <a:srgbClr val="020002"/>
                </a:solidFill>
                <a:cs typeface="+mn-ea"/>
                <a:sym typeface="+mn-lt"/>
              </a:rPr>
              <a:t>Nunc </a:t>
            </a:r>
            <a:r>
              <a:rPr lang="en-US" altLang="zh-CN" sz="1600" dirty="0" err="1">
                <a:solidFill>
                  <a:srgbClr val="020002"/>
                </a:solidFill>
                <a:cs typeface="+mn-ea"/>
                <a:sym typeface="+mn-lt"/>
              </a:rPr>
              <a:t>viverra</a:t>
            </a:r>
            <a:r>
              <a:rPr lang="en-US" altLang="zh-CN" sz="1600" dirty="0">
                <a:solidFill>
                  <a:srgbClr val="020002"/>
                </a:solidFill>
                <a:cs typeface="+mn-ea"/>
                <a:sym typeface="+mn-lt"/>
              </a:rPr>
              <a:t> </a:t>
            </a:r>
            <a:r>
              <a:rPr lang="en-US" altLang="zh-CN" sz="1600" dirty="0" err="1">
                <a:solidFill>
                  <a:srgbClr val="020002"/>
                </a:solidFill>
                <a:cs typeface="+mn-ea"/>
                <a:sym typeface="+mn-lt"/>
              </a:rPr>
              <a:t>imperdiet</a:t>
            </a:r>
            <a:r>
              <a:rPr lang="en-US" altLang="zh-CN" sz="1600" dirty="0">
                <a:solidFill>
                  <a:srgbClr val="020002"/>
                </a:solidFill>
                <a:cs typeface="+mn-ea"/>
                <a:sym typeface="+mn-lt"/>
              </a:rPr>
              <a:t> </a:t>
            </a:r>
            <a:r>
              <a:rPr lang="en-US" altLang="zh-CN" sz="1600" dirty="0" err="1">
                <a:solidFill>
                  <a:srgbClr val="020002"/>
                </a:solidFill>
                <a:cs typeface="+mn-ea"/>
                <a:sym typeface="+mn-lt"/>
              </a:rPr>
              <a:t>enim</a:t>
            </a:r>
            <a:r>
              <a:rPr lang="en-US" altLang="zh-CN" sz="1600" dirty="0">
                <a:solidFill>
                  <a:srgbClr val="020002"/>
                </a:solidFill>
                <a:cs typeface="+mn-ea"/>
                <a:sym typeface="+mn-lt"/>
              </a:rPr>
              <a:t>. </a:t>
            </a:r>
            <a:r>
              <a:rPr lang="en-US" altLang="zh-CN" sz="1600" dirty="0" err="1">
                <a:solidFill>
                  <a:srgbClr val="020002"/>
                </a:solidFill>
                <a:cs typeface="+mn-ea"/>
                <a:sym typeface="+mn-lt"/>
              </a:rPr>
              <a:t>Vivamus</a:t>
            </a:r>
            <a:r>
              <a:rPr lang="en-US" altLang="zh-CN" sz="1600" dirty="0">
                <a:solidFill>
                  <a:srgbClr val="020002"/>
                </a:solidFill>
                <a:cs typeface="+mn-ea"/>
                <a:sym typeface="+mn-lt"/>
              </a:rPr>
              <a:t> a </a:t>
            </a:r>
            <a:r>
              <a:rPr lang="en-US" altLang="zh-CN" sz="1600" dirty="0" err="1">
                <a:solidFill>
                  <a:srgbClr val="020002"/>
                </a:solidFill>
                <a:cs typeface="+mn-ea"/>
                <a:sym typeface="+mn-lt"/>
              </a:rPr>
              <a:t>tellus</a:t>
            </a:r>
            <a:r>
              <a:rPr lang="en-US" altLang="zh-CN" sz="1600" dirty="0">
                <a:solidFill>
                  <a:srgbClr val="020002"/>
                </a:solidFill>
                <a:cs typeface="+mn-ea"/>
                <a:sym typeface="+mn-lt"/>
              </a:rPr>
              <a:t>.</a:t>
            </a:r>
            <a:endParaRPr lang="en-US" altLang="zh-CN" sz="1600" dirty="0">
              <a:solidFill>
                <a:srgbClr val="020002"/>
              </a:solidFill>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 name="组合 367"/>
          <p:cNvGrpSpPr/>
          <p:nvPr/>
        </p:nvGrpSpPr>
        <p:grpSpPr>
          <a:xfrm>
            <a:off x="1796807" y="1279124"/>
            <a:ext cx="3706683" cy="4299752"/>
            <a:chOff x="1598687" y="1107150"/>
            <a:chExt cx="3706683" cy="4299752"/>
          </a:xfrm>
        </p:grpSpPr>
        <p:sp>
          <p:nvSpPr>
            <p:cNvPr id="55" name="六边形 54"/>
            <p:cNvSpPr/>
            <p:nvPr/>
          </p:nvSpPr>
          <p:spPr>
            <a:xfrm rot="9623088">
              <a:off x="2980916" y="2850892"/>
              <a:ext cx="942229" cy="812267"/>
            </a:xfrm>
            <a:prstGeom prst="hexagon">
              <a:avLst/>
            </a:prstGeom>
            <a:noFill/>
            <a:ln w="3175">
              <a:solidFill>
                <a:srgbClr val="00FDFF">
                  <a:alpha val="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08" name="六边形 307"/>
            <p:cNvSpPr/>
            <p:nvPr/>
          </p:nvSpPr>
          <p:spPr>
            <a:xfrm rot="9553857">
              <a:off x="2953395" y="2827167"/>
              <a:ext cx="997270" cy="859716"/>
            </a:xfrm>
            <a:prstGeom prst="hexagon">
              <a:avLst>
                <a:gd name="adj" fmla="val 25000"/>
                <a:gd name="vf" fmla="val 115470"/>
              </a:avLst>
            </a:prstGeom>
            <a:noFill/>
            <a:ln w="3331" cap="flat" cmpd="sng" algn="ctr">
              <a:solidFill>
                <a:srgbClr val="00FDFF">
                  <a:alpha val="573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09" name="六边形 308"/>
            <p:cNvSpPr/>
            <p:nvPr/>
          </p:nvSpPr>
          <p:spPr>
            <a:xfrm rot="9484626">
              <a:off x="2925875" y="2803443"/>
              <a:ext cx="1052312" cy="907166"/>
            </a:xfrm>
            <a:prstGeom prst="hexagon">
              <a:avLst>
                <a:gd name="adj" fmla="val 25000"/>
                <a:gd name="vf" fmla="val 115470"/>
              </a:avLst>
            </a:prstGeom>
            <a:noFill/>
            <a:ln w="3487" cap="flat" cmpd="sng" algn="ctr">
              <a:solidFill>
                <a:srgbClr val="00FDFF">
                  <a:alpha val="647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0" name="六边形 309"/>
            <p:cNvSpPr/>
            <p:nvPr/>
          </p:nvSpPr>
          <p:spPr>
            <a:xfrm rot="9415395">
              <a:off x="2898354" y="2779718"/>
              <a:ext cx="1107353" cy="954615"/>
            </a:xfrm>
            <a:prstGeom prst="hexagon">
              <a:avLst>
                <a:gd name="adj" fmla="val 25000"/>
                <a:gd name="vf" fmla="val 115470"/>
              </a:avLst>
            </a:prstGeom>
            <a:noFill/>
            <a:ln w="3643" cap="flat" cmpd="sng" algn="ctr">
              <a:solidFill>
                <a:srgbClr val="00FDFF">
                  <a:alpha val="721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1" name="六边形 310"/>
            <p:cNvSpPr/>
            <p:nvPr/>
          </p:nvSpPr>
          <p:spPr>
            <a:xfrm rot="9346164">
              <a:off x="2870833" y="2755993"/>
              <a:ext cx="1162394" cy="1002065"/>
            </a:xfrm>
            <a:prstGeom prst="hexagon">
              <a:avLst>
                <a:gd name="adj" fmla="val 25000"/>
                <a:gd name="vf" fmla="val 115470"/>
              </a:avLst>
            </a:prstGeom>
            <a:noFill/>
            <a:ln w="3800" cap="flat" cmpd="sng" algn="ctr">
              <a:solidFill>
                <a:srgbClr val="00FDFF">
                  <a:alpha val="795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2" name="六边形 311"/>
            <p:cNvSpPr/>
            <p:nvPr/>
          </p:nvSpPr>
          <p:spPr>
            <a:xfrm rot="9276933">
              <a:off x="2843312" y="2732268"/>
              <a:ext cx="1217436" cy="1049514"/>
            </a:xfrm>
            <a:prstGeom prst="hexagon">
              <a:avLst>
                <a:gd name="adj" fmla="val 25000"/>
                <a:gd name="vf" fmla="val 115470"/>
              </a:avLst>
            </a:prstGeom>
            <a:noFill/>
            <a:ln w="3956" cap="flat" cmpd="sng" algn="ctr">
              <a:solidFill>
                <a:srgbClr val="00FDFF">
                  <a:alpha val="868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3" name="六边形 312"/>
            <p:cNvSpPr/>
            <p:nvPr/>
          </p:nvSpPr>
          <p:spPr>
            <a:xfrm rot="9207702">
              <a:off x="2815792" y="2708544"/>
              <a:ext cx="1272477" cy="1096964"/>
            </a:xfrm>
            <a:prstGeom prst="hexagon">
              <a:avLst>
                <a:gd name="adj" fmla="val 25000"/>
                <a:gd name="vf" fmla="val 115470"/>
              </a:avLst>
            </a:prstGeom>
            <a:noFill/>
            <a:ln w="4112" cap="flat" cmpd="sng" algn="ctr">
              <a:solidFill>
                <a:srgbClr val="00FDFF">
                  <a:alpha val="942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4" name="六边形 313"/>
            <p:cNvSpPr/>
            <p:nvPr/>
          </p:nvSpPr>
          <p:spPr>
            <a:xfrm rot="9138471">
              <a:off x="2788271" y="2684819"/>
              <a:ext cx="1327519" cy="1144413"/>
            </a:xfrm>
            <a:prstGeom prst="hexagon">
              <a:avLst>
                <a:gd name="adj" fmla="val 25000"/>
                <a:gd name="vf" fmla="val 115470"/>
              </a:avLst>
            </a:prstGeom>
            <a:noFill/>
            <a:ln w="4268" cap="flat" cmpd="sng" algn="ctr">
              <a:solidFill>
                <a:srgbClr val="00FDFF">
                  <a:alpha val="1016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5" name="六边形 314"/>
            <p:cNvSpPr/>
            <p:nvPr/>
          </p:nvSpPr>
          <p:spPr>
            <a:xfrm rot="9069240">
              <a:off x="2760750" y="2661094"/>
              <a:ext cx="1382560" cy="1191863"/>
            </a:xfrm>
            <a:prstGeom prst="hexagon">
              <a:avLst>
                <a:gd name="adj" fmla="val 25000"/>
                <a:gd name="vf" fmla="val 115470"/>
              </a:avLst>
            </a:prstGeom>
            <a:noFill/>
            <a:ln w="4424" cap="flat" cmpd="sng" algn="ctr">
              <a:solidFill>
                <a:srgbClr val="00FDFF">
                  <a:alpha val="1090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6" name="六边形 315"/>
            <p:cNvSpPr/>
            <p:nvPr/>
          </p:nvSpPr>
          <p:spPr>
            <a:xfrm rot="9000009">
              <a:off x="2733229" y="2637370"/>
              <a:ext cx="1437601" cy="1239312"/>
            </a:xfrm>
            <a:prstGeom prst="hexagon">
              <a:avLst>
                <a:gd name="adj" fmla="val 25000"/>
                <a:gd name="vf" fmla="val 115470"/>
              </a:avLst>
            </a:prstGeom>
            <a:noFill/>
            <a:ln w="4580" cap="flat" cmpd="sng" algn="ctr">
              <a:solidFill>
                <a:srgbClr val="00FDFF">
                  <a:alpha val="1163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7" name="六边形 316"/>
            <p:cNvSpPr/>
            <p:nvPr/>
          </p:nvSpPr>
          <p:spPr>
            <a:xfrm rot="8930778">
              <a:off x="2705709" y="2613645"/>
              <a:ext cx="1492643" cy="1286761"/>
            </a:xfrm>
            <a:prstGeom prst="hexagon">
              <a:avLst>
                <a:gd name="adj" fmla="val 25000"/>
                <a:gd name="vf" fmla="val 115470"/>
              </a:avLst>
            </a:prstGeom>
            <a:noFill/>
            <a:ln w="4736" cap="flat" cmpd="sng" algn="ctr">
              <a:solidFill>
                <a:srgbClr val="00FDFF">
                  <a:alpha val="1237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8" name="六边形 317"/>
            <p:cNvSpPr/>
            <p:nvPr/>
          </p:nvSpPr>
          <p:spPr>
            <a:xfrm rot="8861548">
              <a:off x="2678188" y="2589920"/>
              <a:ext cx="1547684" cy="1334211"/>
            </a:xfrm>
            <a:prstGeom prst="hexagon">
              <a:avLst>
                <a:gd name="adj" fmla="val 25000"/>
                <a:gd name="vf" fmla="val 115470"/>
              </a:avLst>
            </a:prstGeom>
            <a:noFill/>
            <a:ln w="4893" cap="flat" cmpd="sng" algn="ctr">
              <a:solidFill>
                <a:srgbClr val="00FDFF">
                  <a:alpha val="1311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9" name="六边形 318"/>
            <p:cNvSpPr/>
            <p:nvPr/>
          </p:nvSpPr>
          <p:spPr>
            <a:xfrm rot="8792316">
              <a:off x="2650667" y="2566195"/>
              <a:ext cx="1602725" cy="1381660"/>
            </a:xfrm>
            <a:prstGeom prst="hexagon">
              <a:avLst>
                <a:gd name="adj" fmla="val 25000"/>
                <a:gd name="vf" fmla="val 115470"/>
              </a:avLst>
            </a:prstGeom>
            <a:noFill/>
            <a:ln w="5049" cap="flat" cmpd="sng" algn="ctr">
              <a:solidFill>
                <a:srgbClr val="00FDFF">
                  <a:alpha val="1385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0" name="六边形 319"/>
            <p:cNvSpPr/>
            <p:nvPr/>
          </p:nvSpPr>
          <p:spPr>
            <a:xfrm rot="8723086">
              <a:off x="2623147" y="2542471"/>
              <a:ext cx="1657767" cy="1429110"/>
            </a:xfrm>
            <a:prstGeom prst="hexagon">
              <a:avLst>
                <a:gd name="adj" fmla="val 25000"/>
                <a:gd name="vf" fmla="val 115470"/>
              </a:avLst>
            </a:prstGeom>
            <a:noFill/>
            <a:ln w="5205" cap="flat" cmpd="sng" algn="ctr">
              <a:solidFill>
                <a:srgbClr val="00FDFF">
                  <a:alpha val="1459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1" name="六边形 320"/>
            <p:cNvSpPr/>
            <p:nvPr/>
          </p:nvSpPr>
          <p:spPr>
            <a:xfrm rot="8653855">
              <a:off x="2595626" y="2518746"/>
              <a:ext cx="1712808" cy="1476559"/>
            </a:xfrm>
            <a:prstGeom prst="hexagon">
              <a:avLst>
                <a:gd name="adj" fmla="val 25000"/>
                <a:gd name="vf" fmla="val 115470"/>
              </a:avLst>
            </a:prstGeom>
            <a:noFill/>
            <a:ln w="5361" cap="flat" cmpd="sng" algn="ctr">
              <a:solidFill>
                <a:srgbClr val="00FDFF">
                  <a:alpha val="1532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2" name="六边形 321"/>
            <p:cNvSpPr/>
            <p:nvPr/>
          </p:nvSpPr>
          <p:spPr>
            <a:xfrm rot="8584623">
              <a:off x="2568105" y="2495021"/>
              <a:ext cx="1767849" cy="1524009"/>
            </a:xfrm>
            <a:prstGeom prst="hexagon">
              <a:avLst>
                <a:gd name="adj" fmla="val 25000"/>
                <a:gd name="vf" fmla="val 115470"/>
              </a:avLst>
            </a:prstGeom>
            <a:noFill/>
            <a:ln w="5517" cap="flat" cmpd="sng" algn="ctr">
              <a:solidFill>
                <a:srgbClr val="00FDFF">
                  <a:alpha val="1606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3" name="六边形 322"/>
            <p:cNvSpPr/>
            <p:nvPr/>
          </p:nvSpPr>
          <p:spPr>
            <a:xfrm rot="8515393">
              <a:off x="2540585" y="2471296"/>
              <a:ext cx="1822891" cy="1571458"/>
            </a:xfrm>
            <a:prstGeom prst="hexagon">
              <a:avLst>
                <a:gd name="adj" fmla="val 25000"/>
                <a:gd name="vf" fmla="val 115470"/>
              </a:avLst>
            </a:prstGeom>
            <a:noFill/>
            <a:ln w="5673" cap="flat" cmpd="sng" algn="ctr">
              <a:solidFill>
                <a:srgbClr val="00FDFF">
                  <a:alpha val="1680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4" name="六边形 323"/>
            <p:cNvSpPr/>
            <p:nvPr/>
          </p:nvSpPr>
          <p:spPr>
            <a:xfrm rot="8446162">
              <a:off x="2513064" y="2447572"/>
              <a:ext cx="1877932" cy="1618907"/>
            </a:xfrm>
            <a:prstGeom prst="hexagon">
              <a:avLst>
                <a:gd name="adj" fmla="val 25000"/>
                <a:gd name="vf" fmla="val 115470"/>
              </a:avLst>
            </a:prstGeom>
            <a:noFill/>
            <a:ln w="5830" cap="flat" cmpd="sng" algn="ctr">
              <a:solidFill>
                <a:srgbClr val="00FDFF">
                  <a:alpha val="1754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5" name="六边形 324"/>
            <p:cNvSpPr/>
            <p:nvPr/>
          </p:nvSpPr>
          <p:spPr>
            <a:xfrm rot="8376931">
              <a:off x="2485543" y="2423847"/>
              <a:ext cx="1932973" cy="1666357"/>
            </a:xfrm>
            <a:prstGeom prst="hexagon">
              <a:avLst>
                <a:gd name="adj" fmla="val 25000"/>
                <a:gd name="vf" fmla="val 115470"/>
              </a:avLst>
            </a:prstGeom>
            <a:noFill/>
            <a:ln w="5986" cap="flat" cmpd="sng" algn="ctr">
              <a:solidFill>
                <a:srgbClr val="00FDFF">
                  <a:alpha val="1827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6" name="六边形 325"/>
            <p:cNvSpPr/>
            <p:nvPr/>
          </p:nvSpPr>
          <p:spPr>
            <a:xfrm rot="8307700">
              <a:off x="2458022" y="2400122"/>
              <a:ext cx="1988015" cy="1713806"/>
            </a:xfrm>
            <a:prstGeom prst="hexagon">
              <a:avLst>
                <a:gd name="adj" fmla="val 25000"/>
                <a:gd name="vf" fmla="val 115470"/>
              </a:avLst>
            </a:prstGeom>
            <a:noFill/>
            <a:ln w="6142" cap="flat" cmpd="sng" algn="ctr">
              <a:solidFill>
                <a:srgbClr val="00FDFF">
                  <a:alpha val="1901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7" name="六边形 326"/>
            <p:cNvSpPr/>
            <p:nvPr/>
          </p:nvSpPr>
          <p:spPr>
            <a:xfrm rot="8238469">
              <a:off x="2430502" y="2376398"/>
              <a:ext cx="2043056" cy="1761256"/>
            </a:xfrm>
            <a:prstGeom prst="hexagon">
              <a:avLst>
                <a:gd name="adj" fmla="val 25000"/>
                <a:gd name="vf" fmla="val 115470"/>
              </a:avLst>
            </a:prstGeom>
            <a:noFill/>
            <a:ln w="6298" cap="flat" cmpd="sng" algn="ctr">
              <a:solidFill>
                <a:srgbClr val="00FDFF">
                  <a:alpha val="1975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8" name="六边形 327"/>
            <p:cNvSpPr/>
            <p:nvPr/>
          </p:nvSpPr>
          <p:spPr>
            <a:xfrm rot="8169238">
              <a:off x="2402981" y="2352673"/>
              <a:ext cx="2098098" cy="1808705"/>
            </a:xfrm>
            <a:prstGeom prst="hexagon">
              <a:avLst>
                <a:gd name="adj" fmla="val 25000"/>
                <a:gd name="vf" fmla="val 115470"/>
              </a:avLst>
            </a:prstGeom>
            <a:noFill/>
            <a:ln w="6454" cap="flat" cmpd="sng" algn="ctr">
              <a:solidFill>
                <a:srgbClr val="00FDFF">
                  <a:alpha val="2049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9" name="六边形 328"/>
            <p:cNvSpPr/>
            <p:nvPr/>
          </p:nvSpPr>
          <p:spPr>
            <a:xfrm rot="8100007">
              <a:off x="2375460" y="2328948"/>
              <a:ext cx="2153139" cy="1856155"/>
            </a:xfrm>
            <a:prstGeom prst="hexagon">
              <a:avLst>
                <a:gd name="adj" fmla="val 25000"/>
                <a:gd name="vf" fmla="val 115470"/>
              </a:avLst>
            </a:prstGeom>
            <a:noFill/>
            <a:ln w="6610" cap="flat" cmpd="sng" algn="ctr">
              <a:solidFill>
                <a:srgbClr val="00FDFF">
                  <a:alpha val="2123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0" name="六边形 329"/>
            <p:cNvSpPr/>
            <p:nvPr/>
          </p:nvSpPr>
          <p:spPr>
            <a:xfrm rot="8030776">
              <a:off x="2347940" y="2305223"/>
              <a:ext cx="2208180" cy="1903604"/>
            </a:xfrm>
            <a:prstGeom prst="hexagon">
              <a:avLst>
                <a:gd name="adj" fmla="val 25000"/>
                <a:gd name="vf" fmla="val 115470"/>
              </a:avLst>
            </a:prstGeom>
            <a:noFill/>
            <a:ln w="6766" cap="flat" cmpd="sng" algn="ctr">
              <a:solidFill>
                <a:srgbClr val="00FDFF">
                  <a:alpha val="2196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1" name="六边形 330"/>
            <p:cNvSpPr/>
            <p:nvPr/>
          </p:nvSpPr>
          <p:spPr>
            <a:xfrm rot="7961545">
              <a:off x="2320419" y="2281499"/>
              <a:ext cx="2263222" cy="1951054"/>
            </a:xfrm>
            <a:prstGeom prst="hexagon">
              <a:avLst>
                <a:gd name="adj" fmla="val 25000"/>
                <a:gd name="vf" fmla="val 115470"/>
              </a:avLst>
            </a:prstGeom>
            <a:noFill/>
            <a:ln w="6923" cap="flat" cmpd="sng" algn="ctr">
              <a:solidFill>
                <a:srgbClr val="00FDFF">
                  <a:alpha val="2270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2" name="六边形 331"/>
            <p:cNvSpPr/>
            <p:nvPr/>
          </p:nvSpPr>
          <p:spPr>
            <a:xfrm rot="7892314">
              <a:off x="2292898" y="2257774"/>
              <a:ext cx="2318263" cy="1998503"/>
            </a:xfrm>
            <a:prstGeom prst="hexagon">
              <a:avLst>
                <a:gd name="adj" fmla="val 25000"/>
                <a:gd name="vf" fmla="val 115470"/>
              </a:avLst>
            </a:prstGeom>
            <a:noFill/>
            <a:ln w="7079" cap="flat" cmpd="sng" algn="ctr">
              <a:solidFill>
                <a:srgbClr val="00FDFF">
                  <a:alpha val="2344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3" name="六边形 332"/>
            <p:cNvSpPr/>
            <p:nvPr/>
          </p:nvSpPr>
          <p:spPr>
            <a:xfrm rot="7823083">
              <a:off x="2265378" y="2234049"/>
              <a:ext cx="2373304" cy="2045952"/>
            </a:xfrm>
            <a:prstGeom prst="hexagon">
              <a:avLst>
                <a:gd name="adj" fmla="val 25000"/>
                <a:gd name="vf" fmla="val 115470"/>
              </a:avLst>
            </a:prstGeom>
            <a:noFill/>
            <a:ln w="7235" cap="flat" cmpd="sng" algn="ctr">
              <a:solidFill>
                <a:srgbClr val="00FDFF">
                  <a:alpha val="2418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4" name="六边形 333"/>
            <p:cNvSpPr/>
            <p:nvPr/>
          </p:nvSpPr>
          <p:spPr>
            <a:xfrm rot="7753852">
              <a:off x="2237857" y="2210325"/>
              <a:ext cx="2428346" cy="2093402"/>
            </a:xfrm>
            <a:prstGeom prst="hexagon">
              <a:avLst>
                <a:gd name="adj" fmla="val 25000"/>
                <a:gd name="vf" fmla="val 115470"/>
              </a:avLst>
            </a:prstGeom>
            <a:noFill/>
            <a:ln w="7391" cap="flat" cmpd="sng" algn="ctr">
              <a:solidFill>
                <a:srgbClr val="00FDFF">
                  <a:alpha val="2491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5" name="六边形 334"/>
            <p:cNvSpPr/>
            <p:nvPr/>
          </p:nvSpPr>
          <p:spPr>
            <a:xfrm rot="7684622">
              <a:off x="2210336" y="2186600"/>
              <a:ext cx="2483387" cy="2140851"/>
            </a:xfrm>
            <a:prstGeom prst="hexagon">
              <a:avLst>
                <a:gd name="adj" fmla="val 25000"/>
                <a:gd name="vf" fmla="val 115470"/>
              </a:avLst>
            </a:prstGeom>
            <a:noFill/>
            <a:ln w="7547" cap="flat" cmpd="sng" algn="ctr">
              <a:solidFill>
                <a:srgbClr val="00FDFF">
                  <a:alpha val="2565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6" name="六边形 335"/>
            <p:cNvSpPr/>
            <p:nvPr/>
          </p:nvSpPr>
          <p:spPr>
            <a:xfrm rot="7615390">
              <a:off x="2182815" y="2162875"/>
              <a:ext cx="2538428" cy="2188301"/>
            </a:xfrm>
            <a:prstGeom prst="hexagon">
              <a:avLst>
                <a:gd name="adj" fmla="val 25000"/>
                <a:gd name="vf" fmla="val 115470"/>
              </a:avLst>
            </a:prstGeom>
            <a:noFill/>
            <a:ln w="7703" cap="flat" cmpd="sng" algn="ctr">
              <a:solidFill>
                <a:srgbClr val="00FDFF">
                  <a:alpha val="2639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7" name="六边形 336"/>
            <p:cNvSpPr/>
            <p:nvPr/>
          </p:nvSpPr>
          <p:spPr>
            <a:xfrm rot="7546159">
              <a:off x="2155295" y="2139150"/>
              <a:ext cx="2593470" cy="2235750"/>
            </a:xfrm>
            <a:prstGeom prst="hexagon">
              <a:avLst>
                <a:gd name="adj" fmla="val 25000"/>
                <a:gd name="vf" fmla="val 115470"/>
              </a:avLst>
            </a:prstGeom>
            <a:noFill/>
            <a:ln w="7859" cap="flat" cmpd="sng" algn="ctr">
              <a:solidFill>
                <a:srgbClr val="00FDFF">
                  <a:alpha val="2713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8" name="六边形 337"/>
            <p:cNvSpPr/>
            <p:nvPr/>
          </p:nvSpPr>
          <p:spPr>
            <a:xfrm rot="7476929">
              <a:off x="2127774" y="2115426"/>
              <a:ext cx="2648511" cy="2283200"/>
            </a:xfrm>
            <a:prstGeom prst="hexagon">
              <a:avLst>
                <a:gd name="adj" fmla="val 25000"/>
                <a:gd name="vf" fmla="val 115470"/>
              </a:avLst>
            </a:prstGeom>
            <a:noFill/>
            <a:ln w="8016" cap="flat" cmpd="sng" algn="ctr">
              <a:solidFill>
                <a:srgbClr val="00FDFF">
                  <a:alpha val="2786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9" name="六边形 338"/>
            <p:cNvSpPr/>
            <p:nvPr/>
          </p:nvSpPr>
          <p:spPr>
            <a:xfrm rot="7407697">
              <a:off x="2100253" y="2091701"/>
              <a:ext cx="2703552" cy="2330649"/>
            </a:xfrm>
            <a:prstGeom prst="hexagon">
              <a:avLst>
                <a:gd name="adj" fmla="val 25000"/>
                <a:gd name="vf" fmla="val 115470"/>
              </a:avLst>
            </a:prstGeom>
            <a:noFill/>
            <a:ln w="8172" cap="flat" cmpd="sng" algn="ctr">
              <a:solidFill>
                <a:srgbClr val="00FDFF">
                  <a:alpha val="2860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0" name="六边形 339"/>
            <p:cNvSpPr/>
            <p:nvPr/>
          </p:nvSpPr>
          <p:spPr>
            <a:xfrm rot="7338466">
              <a:off x="2072733" y="2067976"/>
              <a:ext cx="2758594" cy="2378099"/>
            </a:xfrm>
            <a:prstGeom prst="hexagon">
              <a:avLst>
                <a:gd name="adj" fmla="val 25000"/>
                <a:gd name="vf" fmla="val 115470"/>
              </a:avLst>
            </a:prstGeom>
            <a:noFill/>
            <a:ln w="8328" cap="flat" cmpd="sng" algn="ctr">
              <a:solidFill>
                <a:srgbClr val="00FDFF">
                  <a:alpha val="2934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1" name="六边形 340"/>
            <p:cNvSpPr/>
            <p:nvPr/>
          </p:nvSpPr>
          <p:spPr>
            <a:xfrm rot="7269236">
              <a:off x="2045212" y="2044252"/>
              <a:ext cx="2813635" cy="2425548"/>
            </a:xfrm>
            <a:prstGeom prst="hexagon">
              <a:avLst>
                <a:gd name="adj" fmla="val 25000"/>
                <a:gd name="vf" fmla="val 115470"/>
              </a:avLst>
            </a:prstGeom>
            <a:noFill/>
            <a:ln w="8484" cap="flat" cmpd="sng" algn="ctr">
              <a:solidFill>
                <a:srgbClr val="00FDFF">
                  <a:alpha val="3008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2" name="六边形 341"/>
            <p:cNvSpPr/>
            <p:nvPr/>
          </p:nvSpPr>
          <p:spPr>
            <a:xfrm rot="7200005">
              <a:off x="2017691" y="2020527"/>
              <a:ext cx="2868676" cy="2472998"/>
            </a:xfrm>
            <a:prstGeom prst="hexagon">
              <a:avLst>
                <a:gd name="adj" fmla="val 25000"/>
                <a:gd name="vf" fmla="val 115470"/>
              </a:avLst>
            </a:prstGeom>
            <a:noFill/>
            <a:ln w="8640" cap="flat" cmpd="sng" algn="ctr">
              <a:solidFill>
                <a:srgbClr val="00FDFF">
                  <a:alpha val="3082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3" name="六边形 342"/>
            <p:cNvSpPr/>
            <p:nvPr/>
          </p:nvSpPr>
          <p:spPr>
            <a:xfrm rot="7130774">
              <a:off x="1990170" y="1996802"/>
              <a:ext cx="2923718" cy="2520447"/>
            </a:xfrm>
            <a:prstGeom prst="hexagon">
              <a:avLst>
                <a:gd name="adj" fmla="val 25000"/>
                <a:gd name="vf" fmla="val 115470"/>
              </a:avLst>
            </a:prstGeom>
            <a:noFill/>
            <a:ln w="8796" cap="flat" cmpd="sng" algn="ctr">
              <a:solidFill>
                <a:srgbClr val="00FDFF">
                  <a:alpha val="3155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4" name="六边形 343"/>
            <p:cNvSpPr/>
            <p:nvPr/>
          </p:nvSpPr>
          <p:spPr>
            <a:xfrm rot="7061543">
              <a:off x="1962650" y="1973077"/>
              <a:ext cx="2978759" cy="2567896"/>
            </a:xfrm>
            <a:prstGeom prst="hexagon">
              <a:avLst>
                <a:gd name="adj" fmla="val 25000"/>
                <a:gd name="vf" fmla="val 115470"/>
              </a:avLst>
            </a:prstGeom>
            <a:noFill/>
            <a:ln w="8952" cap="flat" cmpd="sng" algn="ctr">
              <a:solidFill>
                <a:srgbClr val="00FDFF">
                  <a:alpha val="3229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5" name="六边形 344"/>
            <p:cNvSpPr/>
            <p:nvPr/>
          </p:nvSpPr>
          <p:spPr>
            <a:xfrm rot="6992312">
              <a:off x="1935129" y="1949353"/>
              <a:ext cx="3033800" cy="2615346"/>
            </a:xfrm>
            <a:prstGeom prst="hexagon">
              <a:avLst>
                <a:gd name="adj" fmla="val 25000"/>
                <a:gd name="vf" fmla="val 115470"/>
              </a:avLst>
            </a:prstGeom>
            <a:noFill/>
            <a:ln w="9109" cap="flat" cmpd="sng" algn="ctr">
              <a:solidFill>
                <a:srgbClr val="00FDFF">
                  <a:alpha val="3303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6" name="六边形 345"/>
            <p:cNvSpPr/>
            <p:nvPr/>
          </p:nvSpPr>
          <p:spPr>
            <a:xfrm rot="6923081">
              <a:off x="1907608" y="1925628"/>
              <a:ext cx="3088842" cy="2662795"/>
            </a:xfrm>
            <a:prstGeom prst="hexagon">
              <a:avLst>
                <a:gd name="adj" fmla="val 25000"/>
                <a:gd name="vf" fmla="val 115470"/>
              </a:avLst>
            </a:prstGeom>
            <a:noFill/>
            <a:ln w="9265" cap="flat" cmpd="sng" algn="ctr">
              <a:solidFill>
                <a:srgbClr val="00FDFF">
                  <a:alpha val="3377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7" name="六边形 346"/>
            <p:cNvSpPr/>
            <p:nvPr/>
          </p:nvSpPr>
          <p:spPr>
            <a:xfrm rot="6853850">
              <a:off x="1880088" y="1901903"/>
              <a:ext cx="3143883" cy="2710245"/>
            </a:xfrm>
            <a:prstGeom prst="hexagon">
              <a:avLst>
                <a:gd name="adj" fmla="val 25000"/>
                <a:gd name="vf" fmla="val 115470"/>
              </a:avLst>
            </a:prstGeom>
            <a:noFill/>
            <a:ln w="9421" cap="flat" cmpd="sng" algn="ctr">
              <a:solidFill>
                <a:srgbClr val="00FDFF">
                  <a:alpha val="3450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8" name="六边形 347"/>
            <p:cNvSpPr/>
            <p:nvPr/>
          </p:nvSpPr>
          <p:spPr>
            <a:xfrm rot="6784619">
              <a:off x="1852567" y="1878178"/>
              <a:ext cx="3198925" cy="2757694"/>
            </a:xfrm>
            <a:prstGeom prst="hexagon">
              <a:avLst>
                <a:gd name="adj" fmla="val 25000"/>
                <a:gd name="vf" fmla="val 115470"/>
              </a:avLst>
            </a:prstGeom>
            <a:noFill/>
            <a:ln w="9577" cap="flat" cmpd="sng" algn="ctr">
              <a:solidFill>
                <a:srgbClr val="00FDFF">
                  <a:alpha val="3524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9" name="六边形 348"/>
            <p:cNvSpPr/>
            <p:nvPr/>
          </p:nvSpPr>
          <p:spPr>
            <a:xfrm rot="6715388">
              <a:off x="1825046" y="1854454"/>
              <a:ext cx="3253966" cy="2805144"/>
            </a:xfrm>
            <a:prstGeom prst="hexagon">
              <a:avLst>
                <a:gd name="adj" fmla="val 25000"/>
                <a:gd name="vf" fmla="val 115470"/>
              </a:avLst>
            </a:prstGeom>
            <a:noFill/>
            <a:ln w="9733" cap="flat" cmpd="sng" algn="ctr">
              <a:solidFill>
                <a:srgbClr val="00FDFF">
                  <a:alpha val="3598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0" name="六边形 349"/>
            <p:cNvSpPr/>
            <p:nvPr/>
          </p:nvSpPr>
          <p:spPr>
            <a:xfrm rot="6646157">
              <a:off x="1797526" y="1830729"/>
              <a:ext cx="3309007" cy="2852593"/>
            </a:xfrm>
            <a:prstGeom prst="hexagon">
              <a:avLst>
                <a:gd name="adj" fmla="val 25000"/>
                <a:gd name="vf" fmla="val 115470"/>
              </a:avLst>
            </a:prstGeom>
            <a:noFill/>
            <a:ln w="9889" cap="flat" cmpd="sng" algn="ctr">
              <a:solidFill>
                <a:srgbClr val="00FDFF">
                  <a:alpha val="3672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1" name="六边形 350"/>
            <p:cNvSpPr/>
            <p:nvPr/>
          </p:nvSpPr>
          <p:spPr>
            <a:xfrm rot="6576926">
              <a:off x="1770005" y="1807004"/>
              <a:ext cx="3364049" cy="2900042"/>
            </a:xfrm>
            <a:prstGeom prst="hexagon">
              <a:avLst>
                <a:gd name="adj" fmla="val 25000"/>
                <a:gd name="vf" fmla="val 115470"/>
              </a:avLst>
            </a:prstGeom>
            <a:noFill/>
            <a:ln w="10045" cap="flat" cmpd="sng" algn="ctr">
              <a:solidFill>
                <a:srgbClr val="00FDFF">
                  <a:alpha val="3745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2" name="六边形 351"/>
            <p:cNvSpPr/>
            <p:nvPr/>
          </p:nvSpPr>
          <p:spPr>
            <a:xfrm rot="6507695">
              <a:off x="1742484" y="1783280"/>
              <a:ext cx="3419090" cy="2947492"/>
            </a:xfrm>
            <a:prstGeom prst="hexagon">
              <a:avLst>
                <a:gd name="adj" fmla="val 25000"/>
                <a:gd name="vf" fmla="val 115470"/>
              </a:avLst>
            </a:prstGeom>
            <a:noFill/>
            <a:ln w="10202" cap="flat" cmpd="sng" algn="ctr">
              <a:solidFill>
                <a:srgbClr val="00FDFF">
                  <a:alpha val="3819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3" name="六边形 352"/>
            <p:cNvSpPr/>
            <p:nvPr/>
          </p:nvSpPr>
          <p:spPr>
            <a:xfrm rot="6438464">
              <a:off x="1714964" y="1759555"/>
              <a:ext cx="3474131" cy="2994941"/>
            </a:xfrm>
            <a:prstGeom prst="hexagon">
              <a:avLst>
                <a:gd name="adj" fmla="val 25000"/>
                <a:gd name="vf" fmla="val 115470"/>
              </a:avLst>
            </a:prstGeom>
            <a:noFill/>
            <a:ln w="10358" cap="flat" cmpd="sng" algn="ctr">
              <a:solidFill>
                <a:srgbClr val="00FDFF">
                  <a:alpha val="3893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4" name="六边形 353"/>
            <p:cNvSpPr/>
            <p:nvPr/>
          </p:nvSpPr>
          <p:spPr>
            <a:xfrm rot="6369233">
              <a:off x="1687443" y="1735830"/>
              <a:ext cx="3529173" cy="3042391"/>
            </a:xfrm>
            <a:prstGeom prst="hexagon">
              <a:avLst>
                <a:gd name="adj" fmla="val 25000"/>
                <a:gd name="vf" fmla="val 115470"/>
              </a:avLst>
            </a:prstGeom>
            <a:noFill/>
            <a:ln w="10514" cap="flat" cmpd="sng" algn="ctr">
              <a:solidFill>
                <a:srgbClr val="00FDFF">
                  <a:alpha val="3967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5" name="六边形 354"/>
            <p:cNvSpPr/>
            <p:nvPr/>
          </p:nvSpPr>
          <p:spPr>
            <a:xfrm rot="6300002">
              <a:off x="1659922" y="1712105"/>
              <a:ext cx="3584214" cy="3089840"/>
            </a:xfrm>
            <a:prstGeom prst="hexagon">
              <a:avLst>
                <a:gd name="adj" fmla="val 25000"/>
                <a:gd name="vf" fmla="val 115470"/>
              </a:avLst>
            </a:prstGeom>
            <a:noFill/>
            <a:ln w="10670" cap="flat" cmpd="sng" algn="ctr">
              <a:solidFill>
                <a:srgbClr val="00FDFF">
                  <a:alpha val="4041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6" name="六边形 355"/>
            <p:cNvSpPr/>
            <p:nvPr/>
          </p:nvSpPr>
          <p:spPr>
            <a:xfrm rot="6230771">
              <a:off x="1632401" y="1688381"/>
              <a:ext cx="3639256" cy="3137290"/>
            </a:xfrm>
            <a:prstGeom prst="hexagon">
              <a:avLst>
                <a:gd name="adj" fmla="val 25000"/>
                <a:gd name="vf" fmla="val 115470"/>
              </a:avLst>
            </a:prstGeom>
            <a:noFill/>
            <a:ln w="10826" cap="flat" cmpd="sng" algn="ctr">
              <a:solidFill>
                <a:srgbClr val="00FDFF">
                  <a:alpha val="4114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7" name="六边形 356"/>
            <p:cNvSpPr/>
            <p:nvPr/>
          </p:nvSpPr>
          <p:spPr>
            <a:xfrm rot="6161540">
              <a:off x="1604881" y="1664656"/>
              <a:ext cx="3694297" cy="3184739"/>
            </a:xfrm>
            <a:prstGeom prst="hexagon">
              <a:avLst>
                <a:gd name="adj" fmla="val 25000"/>
                <a:gd name="vf" fmla="val 115470"/>
              </a:avLst>
            </a:prstGeom>
            <a:noFill/>
            <a:ln w="10982" cap="flat" cmpd="sng" algn="ctr">
              <a:solidFill>
                <a:srgbClr val="00FDFF">
                  <a:alpha val="4188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8" name="六边形 357"/>
            <p:cNvSpPr/>
            <p:nvPr/>
          </p:nvSpPr>
          <p:spPr>
            <a:xfrm rot="6092309">
              <a:off x="1577360" y="1640931"/>
              <a:ext cx="3749338" cy="3232188"/>
            </a:xfrm>
            <a:prstGeom prst="hexagon">
              <a:avLst>
                <a:gd name="adj" fmla="val 25000"/>
                <a:gd name="vf" fmla="val 115470"/>
              </a:avLst>
            </a:prstGeom>
            <a:noFill/>
            <a:ln w="11139" cap="flat" cmpd="sng" algn="ctr">
              <a:solidFill>
                <a:srgbClr val="00FDFF">
                  <a:alpha val="4262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9" name="六边形 358"/>
            <p:cNvSpPr/>
            <p:nvPr/>
          </p:nvSpPr>
          <p:spPr>
            <a:xfrm rot="6023079">
              <a:off x="1549839" y="1617207"/>
              <a:ext cx="3804380" cy="3279638"/>
            </a:xfrm>
            <a:prstGeom prst="hexagon">
              <a:avLst>
                <a:gd name="adj" fmla="val 25000"/>
                <a:gd name="vf" fmla="val 115470"/>
              </a:avLst>
            </a:prstGeom>
            <a:noFill/>
            <a:ln w="11295" cap="flat" cmpd="sng" algn="ctr">
              <a:solidFill>
                <a:srgbClr val="00FDFF">
                  <a:alpha val="4336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0" name="六边形 359"/>
            <p:cNvSpPr/>
            <p:nvPr/>
          </p:nvSpPr>
          <p:spPr>
            <a:xfrm rot="5953847">
              <a:off x="1522318" y="1593482"/>
              <a:ext cx="3859421" cy="3327087"/>
            </a:xfrm>
            <a:prstGeom prst="hexagon">
              <a:avLst>
                <a:gd name="adj" fmla="val 25000"/>
                <a:gd name="vf" fmla="val 115470"/>
              </a:avLst>
            </a:prstGeom>
            <a:noFill/>
            <a:ln w="11451" cap="flat" cmpd="sng" algn="ctr">
              <a:solidFill>
                <a:srgbClr val="00FDFF">
                  <a:alpha val="4409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1" name="六边形 360"/>
            <p:cNvSpPr/>
            <p:nvPr/>
          </p:nvSpPr>
          <p:spPr>
            <a:xfrm rot="5884617">
              <a:off x="1494798" y="1569757"/>
              <a:ext cx="3914462" cy="3374537"/>
            </a:xfrm>
            <a:prstGeom prst="hexagon">
              <a:avLst>
                <a:gd name="adj" fmla="val 25000"/>
                <a:gd name="vf" fmla="val 115470"/>
              </a:avLst>
            </a:prstGeom>
            <a:noFill/>
            <a:ln w="11607" cap="flat" cmpd="sng" algn="ctr">
              <a:solidFill>
                <a:srgbClr val="00FDFF">
                  <a:alpha val="4483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2" name="六边形 361"/>
            <p:cNvSpPr/>
            <p:nvPr/>
          </p:nvSpPr>
          <p:spPr>
            <a:xfrm rot="5815386">
              <a:off x="1467277" y="1546032"/>
              <a:ext cx="3969504" cy="3421986"/>
            </a:xfrm>
            <a:prstGeom prst="hexagon">
              <a:avLst>
                <a:gd name="adj" fmla="val 25000"/>
                <a:gd name="vf" fmla="val 115470"/>
              </a:avLst>
            </a:prstGeom>
            <a:noFill/>
            <a:ln w="11763" cap="flat" cmpd="sng" algn="ctr">
              <a:solidFill>
                <a:srgbClr val="00FDFF">
                  <a:alpha val="4557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3" name="六边形 362"/>
            <p:cNvSpPr/>
            <p:nvPr/>
          </p:nvSpPr>
          <p:spPr>
            <a:xfrm rot="5746154">
              <a:off x="1439756" y="1522308"/>
              <a:ext cx="4024545" cy="3469436"/>
            </a:xfrm>
            <a:prstGeom prst="hexagon">
              <a:avLst>
                <a:gd name="adj" fmla="val 25000"/>
                <a:gd name="vf" fmla="val 115470"/>
              </a:avLst>
            </a:prstGeom>
            <a:noFill/>
            <a:ln w="11919" cap="flat" cmpd="sng" algn="ctr">
              <a:solidFill>
                <a:srgbClr val="00FDFF">
                  <a:alpha val="4631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4" name="六边形 363"/>
            <p:cNvSpPr/>
            <p:nvPr/>
          </p:nvSpPr>
          <p:spPr>
            <a:xfrm rot="5676924">
              <a:off x="1412236" y="1498583"/>
              <a:ext cx="4079587" cy="3516885"/>
            </a:xfrm>
            <a:prstGeom prst="hexagon">
              <a:avLst>
                <a:gd name="adj" fmla="val 25000"/>
                <a:gd name="vf" fmla="val 115470"/>
              </a:avLst>
            </a:prstGeom>
            <a:noFill/>
            <a:ln w="12075" cap="flat" cmpd="sng" algn="ctr">
              <a:solidFill>
                <a:srgbClr val="00FDFF">
                  <a:alpha val="4704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5" name="六边形 364"/>
            <p:cNvSpPr/>
            <p:nvPr/>
          </p:nvSpPr>
          <p:spPr>
            <a:xfrm rot="5607693">
              <a:off x="1384715" y="1474858"/>
              <a:ext cx="4134628" cy="3564335"/>
            </a:xfrm>
            <a:prstGeom prst="hexagon">
              <a:avLst>
                <a:gd name="adj" fmla="val 25000"/>
                <a:gd name="vf" fmla="val 115470"/>
              </a:avLst>
            </a:prstGeom>
            <a:noFill/>
            <a:ln w="12232" cap="flat" cmpd="sng" algn="ctr">
              <a:solidFill>
                <a:srgbClr val="00FDFF">
                  <a:alpha val="4778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6" name="六边形 365"/>
            <p:cNvSpPr/>
            <p:nvPr/>
          </p:nvSpPr>
          <p:spPr>
            <a:xfrm rot="5538462">
              <a:off x="1357194" y="1451133"/>
              <a:ext cx="4189669" cy="3611784"/>
            </a:xfrm>
            <a:prstGeom prst="hexagon">
              <a:avLst>
                <a:gd name="adj" fmla="val 25000"/>
                <a:gd name="vf" fmla="val 115470"/>
              </a:avLst>
            </a:prstGeom>
            <a:noFill/>
            <a:ln w="12388" cap="flat" cmpd="sng" algn="ctr">
              <a:solidFill>
                <a:srgbClr val="00FDFF">
                  <a:alpha val="4852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7" name="六边形 366"/>
            <p:cNvSpPr/>
            <p:nvPr/>
          </p:nvSpPr>
          <p:spPr>
            <a:xfrm rot="5469231">
              <a:off x="1329673" y="1427409"/>
              <a:ext cx="4244710" cy="3659234"/>
            </a:xfrm>
            <a:prstGeom prst="hexagon">
              <a:avLst>
                <a:gd name="adj" fmla="val 25000"/>
                <a:gd name="vf" fmla="val 115470"/>
              </a:avLst>
            </a:prstGeom>
            <a:noFill/>
            <a:ln w="12544" cap="flat" cmpd="sng" algn="ctr">
              <a:solidFill>
                <a:srgbClr val="00FDFF">
                  <a:alpha val="4926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56" name="六边形 55"/>
            <p:cNvSpPr/>
            <p:nvPr/>
          </p:nvSpPr>
          <p:spPr>
            <a:xfrm rot="5400000">
              <a:off x="1302153" y="1403684"/>
              <a:ext cx="4299752" cy="3706683"/>
            </a:xfrm>
            <a:prstGeom prst="hexagon">
              <a:avLst/>
            </a:prstGeom>
            <a:noFill/>
            <a:ln>
              <a:solidFill>
                <a:srgbClr val="00FD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370" name="文本框 369"/>
          <p:cNvSpPr txBox="1"/>
          <p:nvPr/>
        </p:nvSpPr>
        <p:spPr>
          <a:xfrm>
            <a:off x="-1080179" y="-291532"/>
            <a:ext cx="2228495" cy="7448193"/>
          </a:xfrm>
          <a:prstGeom prst="rect">
            <a:avLst/>
          </a:prstGeom>
          <a:noFill/>
        </p:spPr>
        <p:txBody>
          <a:bodyPr wrap="none" rtlCol="0">
            <a:spAutoFit/>
          </a:bodyPr>
          <a:lstStyle/>
          <a:p>
            <a:pPr algn="ctr"/>
            <a:r>
              <a:rPr lang="en-US" altLang="zh-CN" sz="23900" dirty="0">
                <a:solidFill>
                  <a:srgbClr val="00FDFF">
                    <a:alpha val="12000"/>
                  </a:srgbClr>
                </a:solidFill>
              </a:rPr>
              <a:t>P</a:t>
            </a:r>
            <a:endParaRPr lang="en-US" altLang="zh-CN" sz="23900" dirty="0">
              <a:solidFill>
                <a:srgbClr val="00FDFF">
                  <a:alpha val="12000"/>
                </a:srgbClr>
              </a:solidFill>
            </a:endParaRPr>
          </a:p>
          <a:p>
            <a:pPr algn="ctr"/>
            <a:r>
              <a:rPr lang="en-US" altLang="zh-CN" sz="23900" dirty="0">
                <a:solidFill>
                  <a:schemeClr val="bg1">
                    <a:alpha val="12000"/>
                  </a:schemeClr>
                </a:solidFill>
              </a:rPr>
              <a:t>A</a:t>
            </a:r>
            <a:endParaRPr lang="zh-CN" altLang="en-US" sz="23900" dirty="0">
              <a:solidFill>
                <a:schemeClr val="bg1">
                  <a:alpha val="12000"/>
                </a:schemeClr>
              </a:solidFill>
            </a:endParaRPr>
          </a:p>
        </p:txBody>
      </p:sp>
      <p:sp>
        <p:nvSpPr>
          <p:cNvPr id="371" name="矩形 370"/>
          <p:cNvSpPr/>
          <p:nvPr/>
        </p:nvSpPr>
        <p:spPr>
          <a:xfrm>
            <a:off x="10992793" y="-291532"/>
            <a:ext cx="2398413" cy="7448193"/>
          </a:xfrm>
          <a:prstGeom prst="rect">
            <a:avLst/>
          </a:prstGeom>
          <a:noFill/>
        </p:spPr>
        <p:txBody>
          <a:bodyPr wrap="none" rtlCol="0">
            <a:spAutoFit/>
          </a:bodyPr>
          <a:lstStyle/>
          <a:p>
            <a:pPr algn="ctr"/>
            <a:r>
              <a:rPr lang="en-US" altLang="zh-CN" sz="23900" dirty="0">
                <a:solidFill>
                  <a:schemeClr val="bg1">
                    <a:alpha val="12000"/>
                  </a:schemeClr>
                </a:solidFill>
              </a:rPr>
              <a:t>R</a:t>
            </a:r>
            <a:endParaRPr lang="en-US" altLang="zh-CN" sz="23900" dirty="0">
              <a:solidFill>
                <a:schemeClr val="bg1">
                  <a:alpha val="12000"/>
                </a:schemeClr>
              </a:solidFill>
            </a:endParaRPr>
          </a:p>
          <a:p>
            <a:pPr algn="ctr"/>
            <a:r>
              <a:rPr lang="en-US" altLang="zh-CN" sz="23900" dirty="0">
                <a:solidFill>
                  <a:srgbClr val="00FDFF">
                    <a:alpha val="12000"/>
                  </a:srgbClr>
                </a:solidFill>
              </a:rPr>
              <a:t>T</a:t>
            </a:r>
            <a:endParaRPr lang="zh-CN" altLang="en-US" sz="23900" dirty="0">
              <a:solidFill>
                <a:srgbClr val="00FDFF">
                  <a:alpha val="12000"/>
                </a:srgbClr>
              </a:solidFill>
            </a:endParaRPr>
          </a:p>
        </p:txBody>
      </p:sp>
      <p:sp>
        <p:nvSpPr>
          <p:cNvPr id="372" name="文本框 371"/>
          <p:cNvSpPr txBox="1"/>
          <p:nvPr/>
        </p:nvSpPr>
        <p:spPr>
          <a:xfrm>
            <a:off x="6877044" y="2228092"/>
            <a:ext cx="3724096"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000" i="0" u="none" strike="noStrike" kern="1200" cap="none" spc="600" normalizeH="0" baseline="0" noProof="0" dirty="0">
                <a:ln>
                  <a:noFill/>
                </a:ln>
                <a:solidFill>
                  <a:srgbClr val="00FDFF"/>
                </a:solidFill>
                <a:uLnTx/>
                <a:uFillTx/>
                <a:latin typeface="Arial" panose="020B0604020202020204"/>
                <a:ea typeface="FZHei-B01" panose="03000509000000000000"/>
                <a:cs typeface="FZHei-B01" panose="03000509000000000000"/>
                <a:sym typeface="+mn-lt"/>
              </a:rPr>
              <a:t>在此输入标题</a:t>
            </a:r>
            <a:endParaRPr kumimoji="0" lang="en-US" altLang="zh-CN" sz="4000" i="0" u="none" strike="noStrike" kern="1200" cap="none" spc="600" normalizeH="0" baseline="0" noProof="0" dirty="0">
              <a:ln>
                <a:noFill/>
              </a:ln>
              <a:solidFill>
                <a:srgbClr val="00FDFF"/>
              </a:solidFill>
              <a:uLnTx/>
              <a:uFillTx/>
              <a:latin typeface="Arial" panose="020B0604020202020204"/>
              <a:ea typeface="FZHei-B01" panose="03000509000000000000"/>
              <a:cs typeface="FZHei-B01" panose="03000509000000000000"/>
              <a:sym typeface="+mn-lt"/>
            </a:endParaRPr>
          </a:p>
        </p:txBody>
      </p:sp>
      <p:sp>
        <p:nvSpPr>
          <p:cNvPr id="373" name="矩形 372"/>
          <p:cNvSpPr/>
          <p:nvPr/>
        </p:nvSpPr>
        <p:spPr>
          <a:xfrm>
            <a:off x="6675342" y="3483696"/>
            <a:ext cx="4025900" cy="105900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Lorem ipsum dolor sit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amet</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consectetuer</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adipiscing</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elit</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Maecenas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porttitor</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congue</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massa</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endParaRPr>
          </a:p>
        </p:txBody>
      </p:sp>
      <p:sp>
        <p:nvSpPr>
          <p:cNvPr id="70" name="文本框 69"/>
          <p:cNvSpPr txBox="1"/>
          <p:nvPr/>
        </p:nvSpPr>
        <p:spPr>
          <a:xfrm>
            <a:off x="2918566" y="2707095"/>
            <a:ext cx="1518364" cy="1446550"/>
          </a:xfrm>
          <a:prstGeom prst="rect">
            <a:avLst/>
          </a:prstGeom>
          <a:noFill/>
        </p:spPr>
        <p:txBody>
          <a:bodyPr wrap="none" rtlCol="0">
            <a:spAutoFit/>
          </a:bodyPr>
          <a:lstStyle/>
          <a:p>
            <a:pPr algn="ctr"/>
            <a:r>
              <a:rPr lang="en-US" altLang="zh-CN" sz="8800" spc="300" dirty="0">
                <a:solidFill>
                  <a:srgbClr val="00FDFF"/>
                </a:solidFill>
              </a:rPr>
              <a:t>02</a:t>
            </a:r>
            <a:endParaRPr lang="zh-CN" altLang="en-US" sz="8800" spc="300" dirty="0">
              <a:solidFill>
                <a:srgbClr val="00FD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902057" y="336497"/>
            <a:ext cx="2492990" cy="461665"/>
          </a:xfrm>
          <a:prstGeom prst="rect">
            <a:avLst/>
          </a:prstGeom>
          <a:noFill/>
        </p:spPr>
        <p:txBody>
          <a:bodyPr wrap="none" rtlCol="0">
            <a:spAutoFit/>
          </a:bodyPr>
          <a:lstStyle/>
          <a:p>
            <a:r>
              <a:rPr lang="zh-CN" altLang="en-US" sz="2400" spc="600" dirty="0">
                <a:solidFill>
                  <a:srgbClr val="00FDFF"/>
                </a:solidFill>
                <a:cs typeface="+mn-ea"/>
                <a:sym typeface="+mn-lt"/>
              </a:rPr>
              <a:t>在此输入标题</a:t>
            </a:r>
            <a:endParaRPr lang="en-US" altLang="zh-CN" sz="2400" spc="600" dirty="0">
              <a:solidFill>
                <a:srgbClr val="00FDFF"/>
              </a:solidFill>
              <a:cs typeface="+mn-ea"/>
              <a:sym typeface="+mn-lt"/>
            </a:endParaRPr>
          </a:p>
        </p:txBody>
      </p:sp>
      <p:cxnSp>
        <p:nvCxnSpPr>
          <p:cNvPr id="4" name="直接连接符 3"/>
          <p:cNvCxnSpPr/>
          <p:nvPr/>
        </p:nvCxnSpPr>
        <p:spPr>
          <a:xfrm>
            <a:off x="3886310"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7592083"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4599490"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椭圆 6"/>
          <p:cNvSpPr/>
          <p:nvPr/>
        </p:nvSpPr>
        <p:spPr>
          <a:xfrm>
            <a:off x="7541258"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2" name="íṧ1íďè"/>
          <p:cNvGrpSpPr/>
          <p:nvPr/>
        </p:nvGrpSpPr>
        <p:grpSpPr>
          <a:xfrm>
            <a:off x="1257658" y="2235055"/>
            <a:ext cx="862013" cy="828675"/>
            <a:chOff x="1698625" y="2255838"/>
            <a:chExt cx="862013" cy="828675"/>
          </a:xfrm>
          <a:solidFill>
            <a:schemeClr val="bg1">
              <a:alpha val="50000"/>
            </a:schemeClr>
          </a:solidFill>
        </p:grpSpPr>
        <p:sp>
          <p:nvSpPr>
            <p:cNvPr id="13" name="iṡľiḓê"/>
            <p:cNvSpPr/>
            <p:nvPr/>
          </p:nvSpPr>
          <p:spPr bwMode="auto">
            <a:xfrm>
              <a:off x="1698625" y="3001963"/>
              <a:ext cx="61913" cy="82550"/>
            </a:xfrm>
            <a:custGeom>
              <a:avLst/>
              <a:gdLst>
                <a:gd name="T0" fmla="*/ 39 w 39"/>
                <a:gd name="T1" fmla="*/ 10 h 52"/>
                <a:gd name="T2" fmla="*/ 22 w 39"/>
                <a:gd name="T3" fmla="*/ 0 h 52"/>
                <a:gd name="T4" fmla="*/ 0 w 39"/>
                <a:gd name="T5" fmla="*/ 43 h 52"/>
                <a:gd name="T6" fmla="*/ 17 w 39"/>
                <a:gd name="T7" fmla="*/ 52 h 52"/>
                <a:gd name="T8" fmla="*/ 39 w 39"/>
                <a:gd name="T9" fmla="*/ 10 h 52"/>
              </a:gdLst>
              <a:ahLst/>
              <a:cxnLst>
                <a:cxn ang="0">
                  <a:pos x="T0" y="T1"/>
                </a:cxn>
                <a:cxn ang="0">
                  <a:pos x="T2" y="T3"/>
                </a:cxn>
                <a:cxn ang="0">
                  <a:pos x="T4" y="T5"/>
                </a:cxn>
                <a:cxn ang="0">
                  <a:pos x="T6" y="T7"/>
                </a:cxn>
                <a:cxn ang="0">
                  <a:pos x="T8" y="T9"/>
                </a:cxn>
              </a:cxnLst>
              <a:rect l="0" t="0" r="r" b="b"/>
              <a:pathLst>
                <a:path w="39" h="52">
                  <a:moveTo>
                    <a:pt x="39" y="10"/>
                  </a:moveTo>
                  <a:lnTo>
                    <a:pt x="22" y="0"/>
                  </a:lnTo>
                  <a:lnTo>
                    <a:pt x="0" y="43"/>
                  </a:lnTo>
                  <a:lnTo>
                    <a:pt x="17" y="52"/>
                  </a:lnTo>
                  <a:lnTo>
                    <a:pt x="39"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 name="ïṧľíḓè"/>
            <p:cNvSpPr/>
            <p:nvPr/>
          </p:nvSpPr>
          <p:spPr bwMode="auto">
            <a:xfrm>
              <a:off x="1751013" y="2898775"/>
              <a:ext cx="68263" cy="82550"/>
            </a:xfrm>
            <a:custGeom>
              <a:avLst/>
              <a:gdLst>
                <a:gd name="T0" fmla="*/ 23 w 23"/>
                <a:gd name="T1" fmla="*/ 6 h 28"/>
                <a:gd name="T2" fmla="*/ 14 w 23"/>
                <a:gd name="T3" fmla="*/ 0 h 28"/>
                <a:gd name="T4" fmla="*/ 12 w 23"/>
                <a:gd name="T5" fmla="*/ 4 h 28"/>
                <a:gd name="T6" fmla="*/ 7 w 23"/>
                <a:gd name="T7" fmla="*/ 12 h 28"/>
                <a:gd name="T8" fmla="*/ 0 w 23"/>
                <a:gd name="T9" fmla="*/ 23 h 28"/>
                <a:gd name="T10" fmla="*/ 10 w 23"/>
                <a:gd name="T11" fmla="*/ 28 h 28"/>
                <a:gd name="T12" fmla="*/ 16 w 23"/>
                <a:gd name="T13" fmla="*/ 17 h 28"/>
                <a:gd name="T14" fmla="*/ 21 w 23"/>
                <a:gd name="T15" fmla="*/ 9 h 28"/>
                <a:gd name="T16" fmla="*/ 23 w 23"/>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8">
                  <a:moveTo>
                    <a:pt x="23" y="6"/>
                  </a:moveTo>
                  <a:cubicBezTo>
                    <a:pt x="14" y="0"/>
                    <a:pt x="14" y="0"/>
                    <a:pt x="14" y="0"/>
                  </a:cubicBezTo>
                  <a:cubicBezTo>
                    <a:pt x="14" y="0"/>
                    <a:pt x="13" y="2"/>
                    <a:pt x="12" y="4"/>
                  </a:cubicBezTo>
                  <a:cubicBezTo>
                    <a:pt x="11" y="6"/>
                    <a:pt x="9" y="9"/>
                    <a:pt x="7" y="12"/>
                  </a:cubicBezTo>
                  <a:cubicBezTo>
                    <a:pt x="4" y="17"/>
                    <a:pt x="0" y="23"/>
                    <a:pt x="0" y="23"/>
                  </a:cubicBezTo>
                  <a:cubicBezTo>
                    <a:pt x="10" y="28"/>
                    <a:pt x="10" y="28"/>
                    <a:pt x="10" y="28"/>
                  </a:cubicBezTo>
                  <a:cubicBezTo>
                    <a:pt x="10" y="28"/>
                    <a:pt x="13" y="23"/>
                    <a:pt x="16" y="17"/>
                  </a:cubicBezTo>
                  <a:cubicBezTo>
                    <a:pt x="18" y="14"/>
                    <a:pt x="20" y="11"/>
                    <a:pt x="21" y="9"/>
                  </a:cubicBezTo>
                  <a:cubicBezTo>
                    <a:pt x="22" y="7"/>
                    <a:pt x="23" y="6"/>
                    <a:pt x="2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 name="iṩļïḓê"/>
            <p:cNvSpPr/>
            <p:nvPr/>
          </p:nvSpPr>
          <p:spPr bwMode="auto">
            <a:xfrm>
              <a:off x="1812925" y="2801938"/>
              <a:ext cx="71438" cy="82550"/>
            </a:xfrm>
            <a:custGeom>
              <a:avLst/>
              <a:gdLst>
                <a:gd name="T0" fmla="*/ 24 w 24"/>
                <a:gd name="T1" fmla="*/ 7 h 28"/>
                <a:gd name="T2" fmla="*/ 16 w 24"/>
                <a:gd name="T3" fmla="*/ 0 h 28"/>
                <a:gd name="T4" fmla="*/ 8 w 24"/>
                <a:gd name="T5" fmla="*/ 11 h 28"/>
                <a:gd name="T6" fmla="*/ 3 w 24"/>
                <a:gd name="T7" fmla="*/ 19 h 28"/>
                <a:gd name="T8" fmla="*/ 0 w 24"/>
                <a:gd name="T9" fmla="*/ 22 h 28"/>
                <a:gd name="T10" fmla="*/ 9 w 24"/>
                <a:gd name="T11" fmla="*/ 28 h 28"/>
                <a:gd name="T12" fmla="*/ 11 w 24"/>
                <a:gd name="T13" fmla="*/ 25 h 28"/>
                <a:gd name="T14" fmla="*/ 17 w 24"/>
                <a:gd name="T15" fmla="*/ 17 h 28"/>
                <a:gd name="T16" fmla="*/ 24 w 24"/>
                <a:gd name="T17" fmla="*/ 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8">
                  <a:moveTo>
                    <a:pt x="24" y="7"/>
                  </a:moveTo>
                  <a:cubicBezTo>
                    <a:pt x="16" y="0"/>
                    <a:pt x="16" y="0"/>
                    <a:pt x="16" y="0"/>
                  </a:cubicBezTo>
                  <a:cubicBezTo>
                    <a:pt x="16" y="0"/>
                    <a:pt x="12" y="6"/>
                    <a:pt x="8" y="11"/>
                  </a:cubicBezTo>
                  <a:cubicBezTo>
                    <a:pt x="6" y="14"/>
                    <a:pt x="4" y="17"/>
                    <a:pt x="3" y="19"/>
                  </a:cubicBezTo>
                  <a:cubicBezTo>
                    <a:pt x="1" y="21"/>
                    <a:pt x="0" y="22"/>
                    <a:pt x="0" y="22"/>
                  </a:cubicBezTo>
                  <a:cubicBezTo>
                    <a:pt x="9" y="28"/>
                    <a:pt x="9" y="28"/>
                    <a:pt x="9" y="28"/>
                  </a:cubicBezTo>
                  <a:cubicBezTo>
                    <a:pt x="9" y="28"/>
                    <a:pt x="10" y="27"/>
                    <a:pt x="11" y="25"/>
                  </a:cubicBezTo>
                  <a:cubicBezTo>
                    <a:pt x="13" y="23"/>
                    <a:pt x="15" y="20"/>
                    <a:pt x="17" y="17"/>
                  </a:cubicBezTo>
                  <a:cubicBezTo>
                    <a:pt x="20" y="12"/>
                    <a:pt x="24" y="7"/>
                    <a:pt x="2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 name="îṧḻíďê"/>
            <p:cNvSpPr/>
            <p:nvPr/>
          </p:nvSpPr>
          <p:spPr bwMode="auto">
            <a:xfrm>
              <a:off x="1884363" y="2711450"/>
              <a:ext cx="73025" cy="79375"/>
            </a:xfrm>
            <a:custGeom>
              <a:avLst/>
              <a:gdLst>
                <a:gd name="T0" fmla="*/ 25 w 25"/>
                <a:gd name="T1" fmla="*/ 7 h 27"/>
                <a:gd name="T2" fmla="*/ 16 w 25"/>
                <a:gd name="T3" fmla="*/ 0 h 27"/>
                <a:gd name="T4" fmla="*/ 14 w 25"/>
                <a:gd name="T5" fmla="*/ 3 h 27"/>
                <a:gd name="T6" fmla="*/ 8 w 25"/>
                <a:gd name="T7" fmla="*/ 10 h 27"/>
                <a:gd name="T8" fmla="*/ 0 w 25"/>
                <a:gd name="T9" fmla="*/ 21 h 27"/>
                <a:gd name="T10" fmla="*/ 8 w 25"/>
                <a:gd name="T11" fmla="*/ 27 h 27"/>
                <a:gd name="T12" fmla="*/ 16 w 25"/>
                <a:gd name="T13" fmla="*/ 17 h 27"/>
                <a:gd name="T14" fmla="*/ 22 w 25"/>
                <a:gd name="T15" fmla="*/ 10 h 27"/>
                <a:gd name="T16" fmla="*/ 25 w 25"/>
                <a:gd name="T17"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7">
                  <a:moveTo>
                    <a:pt x="25" y="7"/>
                  </a:moveTo>
                  <a:cubicBezTo>
                    <a:pt x="16" y="0"/>
                    <a:pt x="16" y="0"/>
                    <a:pt x="16" y="0"/>
                  </a:cubicBezTo>
                  <a:cubicBezTo>
                    <a:pt x="16" y="0"/>
                    <a:pt x="15" y="1"/>
                    <a:pt x="14" y="3"/>
                  </a:cubicBezTo>
                  <a:cubicBezTo>
                    <a:pt x="12" y="5"/>
                    <a:pt x="10" y="8"/>
                    <a:pt x="8" y="10"/>
                  </a:cubicBezTo>
                  <a:cubicBezTo>
                    <a:pt x="4" y="15"/>
                    <a:pt x="0" y="21"/>
                    <a:pt x="0" y="21"/>
                  </a:cubicBezTo>
                  <a:cubicBezTo>
                    <a:pt x="8" y="27"/>
                    <a:pt x="8" y="27"/>
                    <a:pt x="8" y="27"/>
                  </a:cubicBezTo>
                  <a:cubicBezTo>
                    <a:pt x="8" y="27"/>
                    <a:pt x="12" y="22"/>
                    <a:pt x="16" y="17"/>
                  </a:cubicBezTo>
                  <a:cubicBezTo>
                    <a:pt x="18" y="14"/>
                    <a:pt x="20" y="12"/>
                    <a:pt x="22" y="10"/>
                  </a:cubicBezTo>
                  <a:cubicBezTo>
                    <a:pt x="23" y="8"/>
                    <a:pt x="25" y="7"/>
                    <a:pt x="2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 name="îṡľïḑê"/>
            <p:cNvSpPr/>
            <p:nvPr/>
          </p:nvSpPr>
          <p:spPr bwMode="auto">
            <a:xfrm>
              <a:off x="1957388" y="2622550"/>
              <a:ext cx="76200" cy="79375"/>
            </a:xfrm>
            <a:custGeom>
              <a:avLst/>
              <a:gdLst>
                <a:gd name="T0" fmla="*/ 26 w 26"/>
                <a:gd name="T1" fmla="*/ 8 h 27"/>
                <a:gd name="T2" fmla="*/ 18 w 26"/>
                <a:gd name="T3" fmla="*/ 0 h 27"/>
                <a:gd name="T4" fmla="*/ 9 w 26"/>
                <a:gd name="T5" fmla="*/ 10 h 27"/>
                <a:gd name="T6" fmla="*/ 3 w 26"/>
                <a:gd name="T7" fmla="*/ 17 h 27"/>
                <a:gd name="T8" fmla="*/ 0 w 26"/>
                <a:gd name="T9" fmla="*/ 20 h 27"/>
                <a:gd name="T10" fmla="*/ 8 w 26"/>
                <a:gd name="T11" fmla="*/ 27 h 27"/>
                <a:gd name="T12" fmla="*/ 11 w 26"/>
                <a:gd name="T13" fmla="*/ 24 h 27"/>
                <a:gd name="T14" fmla="*/ 17 w 26"/>
                <a:gd name="T15" fmla="*/ 17 h 27"/>
                <a:gd name="T16" fmla="*/ 26 w 26"/>
                <a:gd name="T17"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7">
                  <a:moveTo>
                    <a:pt x="26" y="8"/>
                  </a:moveTo>
                  <a:cubicBezTo>
                    <a:pt x="18" y="0"/>
                    <a:pt x="18" y="0"/>
                    <a:pt x="18" y="0"/>
                  </a:cubicBezTo>
                  <a:cubicBezTo>
                    <a:pt x="18" y="0"/>
                    <a:pt x="14" y="5"/>
                    <a:pt x="9" y="10"/>
                  </a:cubicBezTo>
                  <a:cubicBezTo>
                    <a:pt x="7" y="12"/>
                    <a:pt x="4" y="15"/>
                    <a:pt x="3" y="17"/>
                  </a:cubicBezTo>
                  <a:cubicBezTo>
                    <a:pt x="1" y="19"/>
                    <a:pt x="0" y="20"/>
                    <a:pt x="0" y="20"/>
                  </a:cubicBezTo>
                  <a:cubicBezTo>
                    <a:pt x="8" y="27"/>
                    <a:pt x="8" y="27"/>
                    <a:pt x="8" y="27"/>
                  </a:cubicBezTo>
                  <a:cubicBezTo>
                    <a:pt x="8" y="27"/>
                    <a:pt x="9" y="26"/>
                    <a:pt x="11" y="24"/>
                  </a:cubicBezTo>
                  <a:cubicBezTo>
                    <a:pt x="12" y="22"/>
                    <a:pt x="15" y="20"/>
                    <a:pt x="17" y="17"/>
                  </a:cubicBezTo>
                  <a:cubicBezTo>
                    <a:pt x="21" y="13"/>
                    <a:pt x="26" y="8"/>
                    <a:pt x="2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î$ḻîḑé"/>
            <p:cNvSpPr/>
            <p:nvPr/>
          </p:nvSpPr>
          <p:spPr bwMode="auto">
            <a:xfrm>
              <a:off x="2036763" y="2543175"/>
              <a:ext cx="79375" cy="77788"/>
            </a:xfrm>
            <a:custGeom>
              <a:avLst/>
              <a:gdLst>
                <a:gd name="T0" fmla="*/ 27 w 27"/>
                <a:gd name="T1" fmla="*/ 8 h 26"/>
                <a:gd name="T2" fmla="*/ 20 w 27"/>
                <a:gd name="T3" fmla="*/ 0 h 26"/>
                <a:gd name="T4" fmla="*/ 17 w 27"/>
                <a:gd name="T5" fmla="*/ 2 h 26"/>
                <a:gd name="T6" fmla="*/ 10 w 27"/>
                <a:gd name="T7" fmla="*/ 9 h 26"/>
                <a:gd name="T8" fmla="*/ 0 w 27"/>
                <a:gd name="T9" fmla="*/ 18 h 26"/>
                <a:gd name="T10" fmla="*/ 8 w 27"/>
                <a:gd name="T11" fmla="*/ 26 h 26"/>
                <a:gd name="T12" fmla="*/ 17 w 27"/>
                <a:gd name="T13" fmla="*/ 17 h 26"/>
                <a:gd name="T14" fmla="*/ 24 w 27"/>
                <a:gd name="T15" fmla="*/ 10 h 26"/>
                <a:gd name="T16" fmla="*/ 27 w 27"/>
                <a:gd name="T17"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6">
                  <a:moveTo>
                    <a:pt x="27" y="8"/>
                  </a:moveTo>
                  <a:cubicBezTo>
                    <a:pt x="20" y="0"/>
                    <a:pt x="20" y="0"/>
                    <a:pt x="20" y="0"/>
                  </a:cubicBezTo>
                  <a:cubicBezTo>
                    <a:pt x="20" y="0"/>
                    <a:pt x="19" y="1"/>
                    <a:pt x="17" y="2"/>
                  </a:cubicBezTo>
                  <a:cubicBezTo>
                    <a:pt x="15" y="4"/>
                    <a:pt x="13" y="6"/>
                    <a:pt x="10" y="9"/>
                  </a:cubicBezTo>
                  <a:cubicBezTo>
                    <a:pt x="5" y="13"/>
                    <a:pt x="0" y="18"/>
                    <a:pt x="0" y="18"/>
                  </a:cubicBezTo>
                  <a:cubicBezTo>
                    <a:pt x="8" y="26"/>
                    <a:pt x="8" y="26"/>
                    <a:pt x="8" y="26"/>
                  </a:cubicBezTo>
                  <a:cubicBezTo>
                    <a:pt x="8" y="26"/>
                    <a:pt x="13" y="21"/>
                    <a:pt x="17" y="17"/>
                  </a:cubicBezTo>
                  <a:cubicBezTo>
                    <a:pt x="20" y="14"/>
                    <a:pt x="22" y="12"/>
                    <a:pt x="24" y="10"/>
                  </a:cubicBezTo>
                  <a:cubicBezTo>
                    <a:pt x="26" y="9"/>
                    <a:pt x="27" y="8"/>
                    <a:pt x="2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 name="ísḷïḑé"/>
            <p:cNvSpPr/>
            <p:nvPr/>
          </p:nvSpPr>
          <p:spPr bwMode="auto">
            <a:xfrm>
              <a:off x="2125663" y="2466975"/>
              <a:ext cx="79375" cy="74613"/>
            </a:xfrm>
            <a:custGeom>
              <a:avLst/>
              <a:gdLst>
                <a:gd name="T0" fmla="*/ 27 w 27"/>
                <a:gd name="T1" fmla="*/ 9 h 25"/>
                <a:gd name="T2" fmla="*/ 21 w 27"/>
                <a:gd name="T3" fmla="*/ 0 h 25"/>
                <a:gd name="T4" fmla="*/ 10 w 27"/>
                <a:gd name="T5" fmla="*/ 8 h 25"/>
                <a:gd name="T6" fmla="*/ 3 w 27"/>
                <a:gd name="T7" fmla="*/ 14 h 25"/>
                <a:gd name="T8" fmla="*/ 0 w 27"/>
                <a:gd name="T9" fmla="*/ 17 h 25"/>
                <a:gd name="T10" fmla="*/ 7 w 27"/>
                <a:gd name="T11" fmla="*/ 25 h 25"/>
                <a:gd name="T12" fmla="*/ 10 w 27"/>
                <a:gd name="T13" fmla="*/ 22 h 25"/>
                <a:gd name="T14" fmla="*/ 17 w 27"/>
                <a:gd name="T15" fmla="*/ 17 h 25"/>
                <a:gd name="T16" fmla="*/ 27 w 27"/>
                <a:gd name="T17"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5">
                  <a:moveTo>
                    <a:pt x="27" y="9"/>
                  </a:moveTo>
                  <a:cubicBezTo>
                    <a:pt x="21" y="0"/>
                    <a:pt x="21" y="0"/>
                    <a:pt x="21" y="0"/>
                  </a:cubicBezTo>
                  <a:cubicBezTo>
                    <a:pt x="21" y="0"/>
                    <a:pt x="15" y="4"/>
                    <a:pt x="10" y="8"/>
                  </a:cubicBezTo>
                  <a:cubicBezTo>
                    <a:pt x="7" y="10"/>
                    <a:pt x="5" y="13"/>
                    <a:pt x="3" y="14"/>
                  </a:cubicBezTo>
                  <a:cubicBezTo>
                    <a:pt x="1" y="16"/>
                    <a:pt x="0" y="17"/>
                    <a:pt x="0" y="17"/>
                  </a:cubicBezTo>
                  <a:cubicBezTo>
                    <a:pt x="7" y="25"/>
                    <a:pt x="7" y="25"/>
                    <a:pt x="7" y="25"/>
                  </a:cubicBezTo>
                  <a:cubicBezTo>
                    <a:pt x="7" y="25"/>
                    <a:pt x="8" y="24"/>
                    <a:pt x="10" y="22"/>
                  </a:cubicBezTo>
                  <a:cubicBezTo>
                    <a:pt x="12" y="21"/>
                    <a:pt x="14" y="19"/>
                    <a:pt x="17" y="17"/>
                  </a:cubicBezTo>
                  <a:cubicBezTo>
                    <a:pt x="22" y="13"/>
                    <a:pt x="27" y="9"/>
                    <a:pt x="27"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 name="îṡļiďè"/>
            <p:cNvSpPr/>
            <p:nvPr/>
          </p:nvSpPr>
          <p:spPr bwMode="auto">
            <a:xfrm>
              <a:off x="2216150" y="2400300"/>
              <a:ext cx="82550" cy="69850"/>
            </a:xfrm>
            <a:custGeom>
              <a:avLst/>
              <a:gdLst>
                <a:gd name="T0" fmla="*/ 52 w 52"/>
                <a:gd name="T1" fmla="*/ 15 h 44"/>
                <a:gd name="T2" fmla="*/ 41 w 52"/>
                <a:gd name="T3" fmla="*/ 0 h 44"/>
                <a:gd name="T4" fmla="*/ 0 w 52"/>
                <a:gd name="T5" fmla="*/ 27 h 44"/>
                <a:gd name="T6" fmla="*/ 11 w 52"/>
                <a:gd name="T7" fmla="*/ 44 h 44"/>
                <a:gd name="T8" fmla="*/ 52 w 52"/>
                <a:gd name="T9" fmla="*/ 15 h 44"/>
              </a:gdLst>
              <a:ahLst/>
              <a:cxnLst>
                <a:cxn ang="0">
                  <a:pos x="T0" y="T1"/>
                </a:cxn>
                <a:cxn ang="0">
                  <a:pos x="T2" y="T3"/>
                </a:cxn>
                <a:cxn ang="0">
                  <a:pos x="T4" y="T5"/>
                </a:cxn>
                <a:cxn ang="0">
                  <a:pos x="T6" y="T7"/>
                </a:cxn>
                <a:cxn ang="0">
                  <a:pos x="T8" y="T9"/>
                </a:cxn>
              </a:cxnLst>
              <a:rect l="0" t="0" r="r" b="b"/>
              <a:pathLst>
                <a:path w="52" h="44">
                  <a:moveTo>
                    <a:pt x="52" y="15"/>
                  </a:moveTo>
                  <a:lnTo>
                    <a:pt x="41" y="0"/>
                  </a:lnTo>
                  <a:lnTo>
                    <a:pt x="0" y="27"/>
                  </a:lnTo>
                  <a:lnTo>
                    <a:pt x="11" y="44"/>
                  </a:lnTo>
                  <a:lnTo>
                    <a:pt x="52"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 name="îś1ïḍè"/>
            <p:cNvSpPr/>
            <p:nvPr/>
          </p:nvSpPr>
          <p:spPr bwMode="auto">
            <a:xfrm>
              <a:off x="2312988" y="2338388"/>
              <a:ext cx="82550" cy="65088"/>
            </a:xfrm>
            <a:custGeom>
              <a:avLst/>
              <a:gdLst>
                <a:gd name="T0" fmla="*/ 28 w 28"/>
                <a:gd name="T1" fmla="*/ 9 h 22"/>
                <a:gd name="T2" fmla="*/ 23 w 28"/>
                <a:gd name="T3" fmla="*/ 0 h 22"/>
                <a:gd name="T4" fmla="*/ 11 w 28"/>
                <a:gd name="T5" fmla="*/ 6 h 22"/>
                <a:gd name="T6" fmla="*/ 0 w 28"/>
                <a:gd name="T7" fmla="*/ 13 h 22"/>
                <a:gd name="T8" fmla="*/ 6 w 28"/>
                <a:gd name="T9" fmla="*/ 22 h 22"/>
                <a:gd name="T10" fmla="*/ 17 w 28"/>
                <a:gd name="T11" fmla="*/ 15 h 22"/>
                <a:gd name="T12" fmla="*/ 28 w 28"/>
                <a:gd name="T13" fmla="*/ 9 h 22"/>
              </a:gdLst>
              <a:ahLst/>
              <a:cxnLst>
                <a:cxn ang="0">
                  <a:pos x="T0" y="T1"/>
                </a:cxn>
                <a:cxn ang="0">
                  <a:pos x="T2" y="T3"/>
                </a:cxn>
                <a:cxn ang="0">
                  <a:pos x="T4" y="T5"/>
                </a:cxn>
                <a:cxn ang="0">
                  <a:pos x="T6" y="T7"/>
                </a:cxn>
                <a:cxn ang="0">
                  <a:pos x="T8" y="T9"/>
                </a:cxn>
                <a:cxn ang="0">
                  <a:pos x="T10" y="T11"/>
                </a:cxn>
                <a:cxn ang="0">
                  <a:pos x="T12" y="T13"/>
                </a:cxn>
              </a:cxnLst>
              <a:rect l="0" t="0" r="r" b="b"/>
              <a:pathLst>
                <a:path w="28" h="22">
                  <a:moveTo>
                    <a:pt x="28" y="9"/>
                  </a:moveTo>
                  <a:cubicBezTo>
                    <a:pt x="23" y="0"/>
                    <a:pt x="23" y="0"/>
                    <a:pt x="23" y="0"/>
                  </a:cubicBezTo>
                  <a:cubicBezTo>
                    <a:pt x="23" y="0"/>
                    <a:pt x="17" y="3"/>
                    <a:pt x="11" y="6"/>
                  </a:cubicBezTo>
                  <a:cubicBezTo>
                    <a:pt x="6" y="10"/>
                    <a:pt x="0" y="13"/>
                    <a:pt x="0" y="13"/>
                  </a:cubicBezTo>
                  <a:cubicBezTo>
                    <a:pt x="6" y="22"/>
                    <a:pt x="6" y="22"/>
                    <a:pt x="6" y="22"/>
                  </a:cubicBezTo>
                  <a:cubicBezTo>
                    <a:pt x="6" y="22"/>
                    <a:pt x="11" y="19"/>
                    <a:pt x="17" y="15"/>
                  </a:cubicBezTo>
                  <a:cubicBezTo>
                    <a:pt x="22" y="12"/>
                    <a:pt x="28" y="9"/>
                    <a:pt x="2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 name="îṥļîḍè"/>
            <p:cNvSpPr/>
            <p:nvPr/>
          </p:nvSpPr>
          <p:spPr bwMode="auto">
            <a:xfrm>
              <a:off x="2382838" y="2255838"/>
              <a:ext cx="177800" cy="155575"/>
            </a:xfrm>
            <a:custGeom>
              <a:avLst/>
              <a:gdLst>
                <a:gd name="T0" fmla="*/ 0 w 112"/>
                <a:gd name="T1" fmla="*/ 0 h 98"/>
                <a:gd name="T2" fmla="*/ 112 w 112"/>
                <a:gd name="T3" fmla="*/ 2 h 98"/>
                <a:gd name="T4" fmla="*/ 54 w 112"/>
                <a:gd name="T5" fmla="*/ 98 h 98"/>
                <a:gd name="T6" fmla="*/ 0 w 112"/>
                <a:gd name="T7" fmla="*/ 0 h 98"/>
              </a:gdLst>
              <a:ahLst/>
              <a:cxnLst>
                <a:cxn ang="0">
                  <a:pos x="T0" y="T1"/>
                </a:cxn>
                <a:cxn ang="0">
                  <a:pos x="T2" y="T3"/>
                </a:cxn>
                <a:cxn ang="0">
                  <a:pos x="T4" y="T5"/>
                </a:cxn>
                <a:cxn ang="0">
                  <a:pos x="T6" y="T7"/>
                </a:cxn>
              </a:cxnLst>
              <a:rect l="0" t="0" r="r" b="b"/>
              <a:pathLst>
                <a:path w="112" h="98">
                  <a:moveTo>
                    <a:pt x="0" y="0"/>
                  </a:moveTo>
                  <a:lnTo>
                    <a:pt x="112" y="2"/>
                  </a:lnTo>
                  <a:lnTo>
                    <a:pt x="54" y="98"/>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3" name="íṧliḋé"/>
          <p:cNvGrpSpPr/>
          <p:nvPr/>
        </p:nvGrpSpPr>
        <p:grpSpPr>
          <a:xfrm>
            <a:off x="3538896" y="2269980"/>
            <a:ext cx="811212" cy="858838"/>
            <a:chOff x="3979863" y="2290763"/>
            <a:chExt cx="811212" cy="858838"/>
          </a:xfrm>
          <a:solidFill>
            <a:schemeClr val="bg1">
              <a:alpha val="50000"/>
            </a:schemeClr>
          </a:solidFill>
        </p:grpSpPr>
        <p:sp>
          <p:nvSpPr>
            <p:cNvPr id="24" name="íşlîḓé"/>
            <p:cNvSpPr/>
            <p:nvPr/>
          </p:nvSpPr>
          <p:spPr bwMode="auto">
            <a:xfrm>
              <a:off x="3979863" y="2290763"/>
              <a:ext cx="82550" cy="65088"/>
            </a:xfrm>
            <a:custGeom>
              <a:avLst/>
              <a:gdLst>
                <a:gd name="T0" fmla="*/ 23 w 28"/>
                <a:gd name="T1" fmla="*/ 22 h 22"/>
                <a:gd name="T2" fmla="*/ 28 w 28"/>
                <a:gd name="T3" fmla="*/ 12 h 22"/>
                <a:gd name="T4" fmla="*/ 25 w 28"/>
                <a:gd name="T5" fmla="*/ 10 h 22"/>
                <a:gd name="T6" fmla="*/ 17 w 28"/>
                <a:gd name="T7" fmla="*/ 6 h 22"/>
                <a:gd name="T8" fmla="*/ 5 w 28"/>
                <a:gd name="T9" fmla="*/ 0 h 22"/>
                <a:gd name="T10" fmla="*/ 0 w 28"/>
                <a:gd name="T11" fmla="*/ 9 h 22"/>
                <a:gd name="T12" fmla="*/ 11 w 28"/>
                <a:gd name="T13" fmla="*/ 15 h 22"/>
                <a:gd name="T14" fmla="*/ 19 w 28"/>
                <a:gd name="T15" fmla="*/ 20 h 22"/>
                <a:gd name="T16" fmla="*/ 23 w 28"/>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2">
                  <a:moveTo>
                    <a:pt x="23" y="22"/>
                  </a:moveTo>
                  <a:cubicBezTo>
                    <a:pt x="28" y="12"/>
                    <a:pt x="28" y="12"/>
                    <a:pt x="28" y="12"/>
                  </a:cubicBezTo>
                  <a:cubicBezTo>
                    <a:pt x="28" y="12"/>
                    <a:pt x="27" y="12"/>
                    <a:pt x="25" y="10"/>
                  </a:cubicBezTo>
                  <a:cubicBezTo>
                    <a:pt x="22" y="9"/>
                    <a:pt x="20" y="7"/>
                    <a:pt x="17" y="6"/>
                  </a:cubicBezTo>
                  <a:cubicBezTo>
                    <a:pt x="11" y="3"/>
                    <a:pt x="5" y="0"/>
                    <a:pt x="5" y="0"/>
                  </a:cubicBezTo>
                  <a:cubicBezTo>
                    <a:pt x="0" y="9"/>
                    <a:pt x="0" y="9"/>
                    <a:pt x="0" y="9"/>
                  </a:cubicBezTo>
                  <a:cubicBezTo>
                    <a:pt x="0" y="9"/>
                    <a:pt x="6" y="12"/>
                    <a:pt x="11" y="15"/>
                  </a:cubicBezTo>
                  <a:cubicBezTo>
                    <a:pt x="14" y="17"/>
                    <a:pt x="17" y="18"/>
                    <a:pt x="19" y="20"/>
                  </a:cubicBezTo>
                  <a:cubicBezTo>
                    <a:pt x="22" y="21"/>
                    <a:pt x="23" y="22"/>
                    <a:pt x="23"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25" name="í$ļïďè"/>
            <p:cNvGrpSpPr/>
            <p:nvPr/>
          </p:nvGrpSpPr>
          <p:grpSpPr>
            <a:xfrm>
              <a:off x="4079875" y="2346325"/>
              <a:ext cx="711200" cy="803276"/>
              <a:chOff x="4079875" y="2346325"/>
              <a:chExt cx="711200" cy="803276"/>
            </a:xfrm>
            <a:grpFill/>
          </p:grpSpPr>
          <p:sp>
            <p:nvSpPr>
              <p:cNvPr id="26" name="íṩḷïḑé"/>
              <p:cNvSpPr/>
              <p:nvPr/>
            </p:nvSpPr>
            <p:spPr bwMode="auto">
              <a:xfrm>
                <a:off x="4079875" y="2346325"/>
                <a:ext cx="82550" cy="68263"/>
              </a:xfrm>
              <a:custGeom>
                <a:avLst/>
                <a:gdLst>
                  <a:gd name="T0" fmla="*/ 22 w 28"/>
                  <a:gd name="T1" fmla="*/ 23 h 23"/>
                  <a:gd name="T2" fmla="*/ 28 w 28"/>
                  <a:gd name="T3" fmla="*/ 14 h 23"/>
                  <a:gd name="T4" fmla="*/ 17 w 28"/>
                  <a:gd name="T5" fmla="*/ 7 h 23"/>
                  <a:gd name="T6" fmla="*/ 6 w 28"/>
                  <a:gd name="T7" fmla="*/ 0 h 23"/>
                  <a:gd name="T8" fmla="*/ 0 w 28"/>
                  <a:gd name="T9" fmla="*/ 9 h 23"/>
                  <a:gd name="T10" fmla="*/ 11 w 28"/>
                  <a:gd name="T11" fmla="*/ 16 h 23"/>
                  <a:gd name="T12" fmla="*/ 22 w 28"/>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28" h="23">
                    <a:moveTo>
                      <a:pt x="22" y="23"/>
                    </a:moveTo>
                    <a:cubicBezTo>
                      <a:pt x="28" y="14"/>
                      <a:pt x="28" y="14"/>
                      <a:pt x="28" y="14"/>
                    </a:cubicBezTo>
                    <a:cubicBezTo>
                      <a:pt x="28" y="14"/>
                      <a:pt x="23" y="11"/>
                      <a:pt x="17" y="7"/>
                    </a:cubicBezTo>
                    <a:cubicBezTo>
                      <a:pt x="11" y="3"/>
                      <a:pt x="6" y="0"/>
                      <a:pt x="6" y="0"/>
                    </a:cubicBezTo>
                    <a:cubicBezTo>
                      <a:pt x="0" y="9"/>
                      <a:pt x="0" y="9"/>
                      <a:pt x="0" y="9"/>
                    </a:cubicBezTo>
                    <a:cubicBezTo>
                      <a:pt x="0" y="9"/>
                      <a:pt x="6" y="12"/>
                      <a:pt x="11" y="16"/>
                    </a:cubicBezTo>
                    <a:cubicBezTo>
                      <a:pt x="17" y="20"/>
                      <a:pt x="22" y="23"/>
                      <a:pt x="22"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 name="iŝliďè"/>
              <p:cNvSpPr/>
              <p:nvPr/>
            </p:nvSpPr>
            <p:spPr bwMode="auto">
              <a:xfrm>
                <a:off x="4176713" y="2411413"/>
                <a:ext cx="82550" cy="71438"/>
              </a:xfrm>
              <a:custGeom>
                <a:avLst/>
                <a:gdLst>
                  <a:gd name="T0" fmla="*/ 21 w 28"/>
                  <a:gd name="T1" fmla="*/ 24 h 24"/>
                  <a:gd name="T2" fmla="*/ 28 w 28"/>
                  <a:gd name="T3" fmla="*/ 15 h 24"/>
                  <a:gd name="T4" fmla="*/ 25 w 28"/>
                  <a:gd name="T5" fmla="*/ 13 h 24"/>
                  <a:gd name="T6" fmla="*/ 17 w 28"/>
                  <a:gd name="T7" fmla="*/ 7 h 24"/>
                  <a:gd name="T8" fmla="*/ 6 w 28"/>
                  <a:gd name="T9" fmla="*/ 0 h 24"/>
                  <a:gd name="T10" fmla="*/ 0 w 28"/>
                  <a:gd name="T11" fmla="*/ 8 h 24"/>
                  <a:gd name="T12" fmla="*/ 11 w 28"/>
                  <a:gd name="T13" fmla="*/ 16 h 24"/>
                  <a:gd name="T14" fmla="*/ 18 w 28"/>
                  <a:gd name="T15" fmla="*/ 21 h 24"/>
                  <a:gd name="T16" fmla="*/ 21 w 28"/>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4">
                    <a:moveTo>
                      <a:pt x="21" y="24"/>
                    </a:moveTo>
                    <a:cubicBezTo>
                      <a:pt x="28" y="15"/>
                      <a:pt x="28" y="15"/>
                      <a:pt x="28" y="15"/>
                    </a:cubicBezTo>
                    <a:cubicBezTo>
                      <a:pt x="28" y="15"/>
                      <a:pt x="27" y="14"/>
                      <a:pt x="25" y="13"/>
                    </a:cubicBezTo>
                    <a:cubicBezTo>
                      <a:pt x="23" y="11"/>
                      <a:pt x="20" y="9"/>
                      <a:pt x="17" y="7"/>
                    </a:cubicBezTo>
                    <a:cubicBezTo>
                      <a:pt x="12" y="3"/>
                      <a:pt x="6" y="0"/>
                      <a:pt x="6" y="0"/>
                    </a:cubicBezTo>
                    <a:cubicBezTo>
                      <a:pt x="0" y="8"/>
                      <a:pt x="0" y="8"/>
                      <a:pt x="0" y="8"/>
                    </a:cubicBezTo>
                    <a:cubicBezTo>
                      <a:pt x="0" y="8"/>
                      <a:pt x="5" y="12"/>
                      <a:pt x="11" y="16"/>
                    </a:cubicBezTo>
                    <a:cubicBezTo>
                      <a:pt x="14" y="18"/>
                      <a:pt x="16" y="20"/>
                      <a:pt x="18" y="21"/>
                    </a:cubicBezTo>
                    <a:cubicBezTo>
                      <a:pt x="20" y="23"/>
                      <a:pt x="21" y="24"/>
                      <a:pt x="21"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iṩľidè"/>
              <p:cNvSpPr/>
              <p:nvPr/>
            </p:nvSpPr>
            <p:spPr bwMode="auto">
              <a:xfrm>
                <a:off x="4270375" y="2479675"/>
                <a:ext cx="79375" cy="76200"/>
              </a:xfrm>
              <a:custGeom>
                <a:avLst/>
                <a:gdLst>
                  <a:gd name="T0" fmla="*/ 20 w 27"/>
                  <a:gd name="T1" fmla="*/ 26 h 26"/>
                  <a:gd name="T2" fmla="*/ 27 w 27"/>
                  <a:gd name="T3" fmla="*/ 18 h 26"/>
                  <a:gd name="T4" fmla="*/ 17 w 27"/>
                  <a:gd name="T5" fmla="*/ 9 h 26"/>
                  <a:gd name="T6" fmla="*/ 9 w 27"/>
                  <a:gd name="T7" fmla="*/ 3 h 26"/>
                  <a:gd name="T8" fmla="*/ 6 w 27"/>
                  <a:gd name="T9" fmla="*/ 0 h 26"/>
                  <a:gd name="T10" fmla="*/ 0 w 27"/>
                  <a:gd name="T11" fmla="*/ 9 h 26"/>
                  <a:gd name="T12" fmla="*/ 3 w 27"/>
                  <a:gd name="T13" fmla="*/ 11 h 26"/>
                  <a:gd name="T14" fmla="*/ 10 w 27"/>
                  <a:gd name="T15" fmla="*/ 17 h 26"/>
                  <a:gd name="T16" fmla="*/ 20 w 27"/>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6">
                    <a:moveTo>
                      <a:pt x="20" y="26"/>
                    </a:moveTo>
                    <a:cubicBezTo>
                      <a:pt x="27" y="18"/>
                      <a:pt x="27" y="18"/>
                      <a:pt x="27" y="18"/>
                    </a:cubicBezTo>
                    <a:cubicBezTo>
                      <a:pt x="27" y="18"/>
                      <a:pt x="22" y="13"/>
                      <a:pt x="17" y="9"/>
                    </a:cubicBezTo>
                    <a:cubicBezTo>
                      <a:pt x="14" y="7"/>
                      <a:pt x="11" y="4"/>
                      <a:pt x="9" y="3"/>
                    </a:cubicBezTo>
                    <a:cubicBezTo>
                      <a:pt x="8" y="1"/>
                      <a:pt x="6" y="0"/>
                      <a:pt x="6" y="0"/>
                    </a:cubicBezTo>
                    <a:cubicBezTo>
                      <a:pt x="0" y="9"/>
                      <a:pt x="0" y="9"/>
                      <a:pt x="0" y="9"/>
                    </a:cubicBezTo>
                    <a:cubicBezTo>
                      <a:pt x="0" y="9"/>
                      <a:pt x="1" y="10"/>
                      <a:pt x="3" y="11"/>
                    </a:cubicBezTo>
                    <a:cubicBezTo>
                      <a:pt x="5" y="13"/>
                      <a:pt x="7" y="15"/>
                      <a:pt x="10" y="17"/>
                    </a:cubicBezTo>
                    <a:cubicBezTo>
                      <a:pt x="15" y="21"/>
                      <a:pt x="20" y="26"/>
                      <a:pt x="20"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ïŝḻîde"/>
              <p:cNvSpPr/>
              <p:nvPr/>
            </p:nvSpPr>
            <p:spPr bwMode="auto">
              <a:xfrm>
                <a:off x="4356100" y="2555875"/>
                <a:ext cx="79375" cy="76200"/>
              </a:xfrm>
              <a:custGeom>
                <a:avLst/>
                <a:gdLst>
                  <a:gd name="T0" fmla="*/ 19 w 27"/>
                  <a:gd name="T1" fmla="*/ 26 h 26"/>
                  <a:gd name="T2" fmla="*/ 27 w 27"/>
                  <a:gd name="T3" fmla="*/ 19 h 26"/>
                  <a:gd name="T4" fmla="*/ 24 w 27"/>
                  <a:gd name="T5" fmla="*/ 16 h 26"/>
                  <a:gd name="T6" fmla="*/ 17 w 27"/>
                  <a:gd name="T7" fmla="*/ 9 h 26"/>
                  <a:gd name="T8" fmla="*/ 8 w 27"/>
                  <a:gd name="T9" fmla="*/ 0 h 26"/>
                  <a:gd name="T10" fmla="*/ 0 w 27"/>
                  <a:gd name="T11" fmla="*/ 8 h 26"/>
                  <a:gd name="T12" fmla="*/ 10 w 27"/>
                  <a:gd name="T13" fmla="*/ 17 h 26"/>
                  <a:gd name="T14" fmla="*/ 16 w 27"/>
                  <a:gd name="T15" fmla="*/ 23 h 26"/>
                  <a:gd name="T16" fmla="*/ 19 w 27"/>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6">
                    <a:moveTo>
                      <a:pt x="19" y="26"/>
                    </a:moveTo>
                    <a:cubicBezTo>
                      <a:pt x="27" y="19"/>
                      <a:pt x="27" y="19"/>
                      <a:pt x="27" y="19"/>
                    </a:cubicBezTo>
                    <a:cubicBezTo>
                      <a:pt x="27" y="19"/>
                      <a:pt x="26" y="18"/>
                      <a:pt x="24" y="16"/>
                    </a:cubicBezTo>
                    <a:cubicBezTo>
                      <a:pt x="22" y="14"/>
                      <a:pt x="20" y="12"/>
                      <a:pt x="17" y="9"/>
                    </a:cubicBezTo>
                    <a:cubicBezTo>
                      <a:pt x="12" y="5"/>
                      <a:pt x="8" y="0"/>
                      <a:pt x="8" y="0"/>
                    </a:cubicBezTo>
                    <a:cubicBezTo>
                      <a:pt x="0" y="8"/>
                      <a:pt x="0" y="8"/>
                      <a:pt x="0" y="8"/>
                    </a:cubicBezTo>
                    <a:cubicBezTo>
                      <a:pt x="0" y="8"/>
                      <a:pt x="5" y="13"/>
                      <a:pt x="10" y="17"/>
                    </a:cubicBezTo>
                    <a:cubicBezTo>
                      <a:pt x="12" y="19"/>
                      <a:pt x="15" y="22"/>
                      <a:pt x="16" y="23"/>
                    </a:cubicBezTo>
                    <a:cubicBezTo>
                      <a:pt x="18" y="25"/>
                      <a:pt x="19" y="26"/>
                      <a:pt x="1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iṣḷíḍé"/>
              <p:cNvSpPr/>
              <p:nvPr/>
            </p:nvSpPr>
            <p:spPr bwMode="auto">
              <a:xfrm>
                <a:off x="4438650" y="2638425"/>
                <a:ext cx="76200" cy="79375"/>
              </a:xfrm>
              <a:custGeom>
                <a:avLst/>
                <a:gdLst>
                  <a:gd name="T0" fmla="*/ 18 w 26"/>
                  <a:gd name="T1" fmla="*/ 27 h 27"/>
                  <a:gd name="T2" fmla="*/ 26 w 26"/>
                  <a:gd name="T3" fmla="*/ 20 h 27"/>
                  <a:gd name="T4" fmla="*/ 17 w 26"/>
                  <a:gd name="T5" fmla="*/ 10 h 27"/>
                  <a:gd name="T6" fmla="*/ 8 w 26"/>
                  <a:gd name="T7" fmla="*/ 0 h 27"/>
                  <a:gd name="T8" fmla="*/ 0 w 26"/>
                  <a:gd name="T9" fmla="*/ 8 h 27"/>
                  <a:gd name="T10" fmla="*/ 9 w 26"/>
                  <a:gd name="T11" fmla="*/ 17 h 27"/>
                  <a:gd name="T12" fmla="*/ 18 w 26"/>
                  <a:gd name="T13" fmla="*/ 27 h 27"/>
                </a:gdLst>
                <a:ahLst/>
                <a:cxnLst>
                  <a:cxn ang="0">
                    <a:pos x="T0" y="T1"/>
                  </a:cxn>
                  <a:cxn ang="0">
                    <a:pos x="T2" y="T3"/>
                  </a:cxn>
                  <a:cxn ang="0">
                    <a:pos x="T4" y="T5"/>
                  </a:cxn>
                  <a:cxn ang="0">
                    <a:pos x="T6" y="T7"/>
                  </a:cxn>
                  <a:cxn ang="0">
                    <a:pos x="T8" y="T9"/>
                  </a:cxn>
                  <a:cxn ang="0">
                    <a:pos x="T10" y="T11"/>
                  </a:cxn>
                  <a:cxn ang="0">
                    <a:pos x="T12" y="T13"/>
                  </a:cxn>
                </a:cxnLst>
                <a:rect l="0" t="0" r="r" b="b"/>
                <a:pathLst>
                  <a:path w="26" h="27">
                    <a:moveTo>
                      <a:pt x="18" y="27"/>
                    </a:moveTo>
                    <a:cubicBezTo>
                      <a:pt x="26" y="20"/>
                      <a:pt x="26" y="20"/>
                      <a:pt x="26" y="20"/>
                    </a:cubicBezTo>
                    <a:cubicBezTo>
                      <a:pt x="26" y="20"/>
                      <a:pt x="22" y="15"/>
                      <a:pt x="17" y="10"/>
                    </a:cubicBezTo>
                    <a:cubicBezTo>
                      <a:pt x="13" y="5"/>
                      <a:pt x="8" y="0"/>
                      <a:pt x="8" y="0"/>
                    </a:cubicBezTo>
                    <a:cubicBezTo>
                      <a:pt x="0" y="8"/>
                      <a:pt x="0" y="8"/>
                      <a:pt x="0" y="8"/>
                    </a:cubicBezTo>
                    <a:cubicBezTo>
                      <a:pt x="0" y="8"/>
                      <a:pt x="5" y="12"/>
                      <a:pt x="9" y="17"/>
                    </a:cubicBezTo>
                    <a:cubicBezTo>
                      <a:pt x="14" y="22"/>
                      <a:pt x="18" y="27"/>
                      <a:pt x="18"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îSļïḑè"/>
              <p:cNvSpPr/>
              <p:nvPr/>
            </p:nvSpPr>
            <p:spPr bwMode="auto">
              <a:xfrm>
                <a:off x="4514850" y="2725738"/>
                <a:ext cx="73025" cy="82550"/>
              </a:xfrm>
              <a:custGeom>
                <a:avLst/>
                <a:gdLst>
                  <a:gd name="T0" fmla="*/ 32 w 46"/>
                  <a:gd name="T1" fmla="*/ 52 h 52"/>
                  <a:gd name="T2" fmla="*/ 46 w 46"/>
                  <a:gd name="T3" fmla="*/ 39 h 52"/>
                  <a:gd name="T4" fmla="*/ 17 w 46"/>
                  <a:gd name="T5" fmla="*/ 0 h 52"/>
                  <a:gd name="T6" fmla="*/ 0 w 46"/>
                  <a:gd name="T7" fmla="*/ 13 h 52"/>
                  <a:gd name="T8" fmla="*/ 32 w 46"/>
                  <a:gd name="T9" fmla="*/ 52 h 52"/>
                </a:gdLst>
                <a:ahLst/>
                <a:cxnLst>
                  <a:cxn ang="0">
                    <a:pos x="T0" y="T1"/>
                  </a:cxn>
                  <a:cxn ang="0">
                    <a:pos x="T2" y="T3"/>
                  </a:cxn>
                  <a:cxn ang="0">
                    <a:pos x="T4" y="T5"/>
                  </a:cxn>
                  <a:cxn ang="0">
                    <a:pos x="T6" y="T7"/>
                  </a:cxn>
                  <a:cxn ang="0">
                    <a:pos x="T8" y="T9"/>
                  </a:cxn>
                </a:cxnLst>
                <a:rect l="0" t="0" r="r" b="b"/>
                <a:pathLst>
                  <a:path w="46" h="52">
                    <a:moveTo>
                      <a:pt x="32" y="52"/>
                    </a:moveTo>
                    <a:lnTo>
                      <a:pt x="46" y="39"/>
                    </a:lnTo>
                    <a:lnTo>
                      <a:pt x="17" y="0"/>
                    </a:lnTo>
                    <a:lnTo>
                      <a:pt x="0" y="13"/>
                    </a:lnTo>
                    <a:lnTo>
                      <a:pt x="32"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íṧļíḓé"/>
              <p:cNvSpPr/>
              <p:nvPr/>
            </p:nvSpPr>
            <p:spPr bwMode="auto">
              <a:xfrm>
                <a:off x="4584700" y="2819400"/>
                <a:ext cx="71438" cy="82550"/>
              </a:xfrm>
              <a:custGeom>
                <a:avLst/>
                <a:gdLst>
                  <a:gd name="T0" fmla="*/ 15 w 24"/>
                  <a:gd name="T1" fmla="*/ 28 h 28"/>
                  <a:gd name="T2" fmla="*/ 24 w 24"/>
                  <a:gd name="T3" fmla="*/ 22 h 28"/>
                  <a:gd name="T4" fmla="*/ 22 w 24"/>
                  <a:gd name="T5" fmla="*/ 18 h 28"/>
                  <a:gd name="T6" fmla="*/ 17 w 24"/>
                  <a:gd name="T7" fmla="*/ 11 h 28"/>
                  <a:gd name="T8" fmla="*/ 9 w 24"/>
                  <a:gd name="T9" fmla="*/ 0 h 28"/>
                  <a:gd name="T10" fmla="*/ 0 w 24"/>
                  <a:gd name="T11" fmla="*/ 6 h 28"/>
                  <a:gd name="T12" fmla="*/ 8 w 24"/>
                  <a:gd name="T13" fmla="*/ 17 h 28"/>
                  <a:gd name="T14" fmla="*/ 13 w 24"/>
                  <a:gd name="T15" fmla="*/ 24 h 28"/>
                  <a:gd name="T16" fmla="*/ 15 w 24"/>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8">
                    <a:moveTo>
                      <a:pt x="15" y="28"/>
                    </a:moveTo>
                    <a:cubicBezTo>
                      <a:pt x="24" y="22"/>
                      <a:pt x="24" y="22"/>
                      <a:pt x="24" y="22"/>
                    </a:cubicBezTo>
                    <a:cubicBezTo>
                      <a:pt x="24" y="22"/>
                      <a:pt x="23" y="21"/>
                      <a:pt x="22" y="18"/>
                    </a:cubicBezTo>
                    <a:cubicBezTo>
                      <a:pt x="20" y="16"/>
                      <a:pt x="19" y="13"/>
                      <a:pt x="17" y="11"/>
                    </a:cubicBezTo>
                    <a:cubicBezTo>
                      <a:pt x="13" y="5"/>
                      <a:pt x="9" y="0"/>
                      <a:pt x="9" y="0"/>
                    </a:cubicBezTo>
                    <a:cubicBezTo>
                      <a:pt x="0" y="6"/>
                      <a:pt x="0" y="6"/>
                      <a:pt x="0" y="6"/>
                    </a:cubicBezTo>
                    <a:cubicBezTo>
                      <a:pt x="0" y="6"/>
                      <a:pt x="4" y="11"/>
                      <a:pt x="8" y="17"/>
                    </a:cubicBezTo>
                    <a:cubicBezTo>
                      <a:pt x="10" y="19"/>
                      <a:pt x="11" y="22"/>
                      <a:pt x="13" y="24"/>
                    </a:cubicBezTo>
                    <a:cubicBezTo>
                      <a:pt x="14" y="26"/>
                      <a:pt x="15" y="28"/>
                      <a:pt x="1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iṩļiḍe"/>
              <p:cNvSpPr/>
              <p:nvPr/>
            </p:nvSpPr>
            <p:spPr bwMode="auto">
              <a:xfrm>
                <a:off x="4649788" y="2917825"/>
                <a:ext cx="68263" cy="80963"/>
              </a:xfrm>
              <a:custGeom>
                <a:avLst/>
                <a:gdLst>
                  <a:gd name="T0" fmla="*/ 13 w 23"/>
                  <a:gd name="T1" fmla="*/ 28 h 28"/>
                  <a:gd name="T2" fmla="*/ 23 w 23"/>
                  <a:gd name="T3" fmla="*/ 23 h 28"/>
                  <a:gd name="T4" fmla="*/ 16 w 23"/>
                  <a:gd name="T5" fmla="*/ 11 h 28"/>
                  <a:gd name="T6" fmla="*/ 11 w 23"/>
                  <a:gd name="T7" fmla="*/ 3 h 28"/>
                  <a:gd name="T8" fmla="*/ 9 w 23"/>
                  <a:gd name="T9" fmla="*/ 0 h 28"/>
                  <a:gd name="T10" fmla="*/ 0 w 23"/>
                  <a:gd name="T11" fmla="*/ 6 h 28"/>
                  <a:gd name="T12" fmla="*/ 2 w 23"/>
                  <a:gd name="T13" fmla="*/ 9 h 28"/>
                  <a:gd name="T14" fmla="*/ 7 w 23"/>
                  <a:gd name="T15" fmla="*/ 17 h 28"/>
                  <a:gd name="T16" fmla="*/ 13 w 23"/>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8">
                    <a:moveTo>
                      <a:pt x="13" y="28"/>
                    </a:moveTo>
                    <a:cubicBezTo>
                      <a:pt x="23" y="23"/>
                      <a:pt x="23" y="23"/>
                      <a:pt x="23" y="23"/>
                    </a:cubicBezTo>
                    <a:cubicBezTo>
                      <a:pt x="23" y="23"/>
                      <a:pt x="19" y="17"/>
                      <a:pt x="16" y="11"/>
                    </a:cubicBezTo>
                    <a:cubicBezTo>
                      <a:pt x="14" y="9"/>
                      <a:pt x="13" y="6"/>
                      <a:pt x="11" y="3"/>
                    </a:cubicBezTo>
                    <a:cubicBezTo>
                      <a:pt x="10" y="1"/>
                      <a:pt x="9" y="0"/>
                      <a:pt x="9" y="0"/>
                    </a:cubicBezTo>
                    <a:cubicBezTo>
                      <a:pt x="0" y="6"/>
                      <a:pt x="0" y="6"/>
                      <a:pt x="0" y="6"/>
                    </a:cubicBezTo>
                    <a:cubicBezTo>
                      <a:pt x="0" y="6"/>
                      <a:pt x="1" y="7"/>
                      <a:pt x="2" y="9"/>
                    </a:cubicBezTo>
                    <a:cubicBezTo>
                      <a:pt x="3" y="11"/>
                      <a:pt x="5" y="14"/>
                      <a:pt x="7" y="17"/>
                    </a:cubicBezTo>
                    <a:cubicBezTo>
                      <a:pt x="10" y="23"/>
                      <a:pt x="13" y="28"/>
                      <a:pt x="1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ï$ḻïḓe"/>
              <p:cNvSpPr/>
              <p:nvPr/>
            </p:nvSpPr>
            <p:spPr bwMode="auto">
              <a:xfrm>
                <a:off x="4638675" y="2973388"/>
                <a:ext cx="152400" cy="176213"/>
              </a:xfrm>
              <a:custGeom>
                <a:avLst/>
                <a:gdLst>
                  <a:gd name="T0" fmla="*/ 96 w 96"/>
                  <a:gd name="T1" fmla="*/ 0 h 111"/>
                  <a:gd name="T2" fmla="*/ 94 w 96"/>
                  <a:gd name="T3" fmla="*/ 111 h 111"/>
                  <a:gd name="T4" fmla="*/ 0 w 96"/>
                  <a:gd name="T5" fmla="*/ 55 h 111"/>
                  <a:gd name="T6" fmla="*/ 96 w 96"/>
                  <a:gd name="T7" fmla="*/ 0 h 111"/>
                </a:gdLst>
                <a:ahLst/>
                <a:cxnLst>
                  <a:cxn ang="0">
                    <a:pos x="T0" y="T1"/>
                  </a:cxn>
                  <a:cxn ang="0">
                    <a:pos x="T2" y="T3"/>
                  </a:cxn>
                  <a:cxn ang="0">
                    <a:pos x="T4" y="T5"/>
                  </a:cxn>
                  <a:cxn ang="0">
                    <a:pos x="T6" y="T7"/>
                  </a:cxn>
                </a:cxnLst>
                <a:rect l="0" t="0" r="r" b="b"/>
                <a:pathLst>
                  <a:path w="96" h="111">
                    <a:moveTo>
                      <a:pt x="96" y="0"/>
                    </a:moveTo>
                    <a:lnTo>
                      <a:pt x="94" y="111"/>
                    </a:lnTo>
                    <a:lnTo>
                      <a:pt x="0" y="55"/>
                    </a:lnTo>
                    <a:lnTo>
                      <a:pt x="9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35" name="isļïḑè"/>
          <p:cNvGrpSpPr/>
          <p:nvPr/>
        </p:nvGrpSpPr>
        <p:grpSpPr>
          <a:xfrm>
            <a:off x="3448408" y="4460730"/>
            <a:ext cx="895350" cy="893762"/>
            <a:chOff x="3889375" y="4481513"/>
            <a:chExt cx="895350" cy="893762"/>
          </a:xfrm>
          <a:solidFill>
            <a:schemeClr val="bg1">
              <a:alpha val="50000"/>
            </a:schemeClr>
          </a:solidFill>
        </p:grpSpPr>
        <p:sp>
          <p:nvSpPr>
            <p:cNvPr id="36" name="îṧľîḓê"/>
            <p:cNvSpPr/>
            <p:nvPr/>
          </p:nvSpPr>
          <p:spPr bwMode="auto">
            <a:xfrm>
              <a:off x="4724400" y="4481513"/>
              <a:ext cx="60325" cy="82550"/>
            </a:xfrm>
            <a:custGeom>
              <a:avLst/>
              <a:gdLst>
                <a:gd name="T0" fmla="*/ 0 w 21"/>
                <a:gd name="T1" fmla="*/ 24 h 28"/>
                <a:gd name="T2" fmla="*/ 10 w 21"/>
                <a:gd name="T3" fmla="*/ 28 h 28"/>
                <a:gd name="T4" fmla="*/ 12 w 21"/>
                <a:gd name="T5" fmla="*/ 25 h 28"/>
                <a:gd name="T6" fmla="*/ 16 w 21"/>
                <a:gd name="T7" fmla="*/ 16 h 28"/>
                <a:gd name="T8" fmla="*/ 21 w 21"/>
                <a:gd name="T9" fmla="*/ 4 h 28"/>
                <a:gd name="T10" fmla="*/ 11 w 21"/>
                <a:gd name="T11" fmla="*/ 0 h 28"/>
                <a:gd name="T12" fmla="*/ 6 w 21"/>
                <a:gd name="T13" fmla="*/ 12 h 28"/>
                <a:gd name="T14" fmla="*/ 2 w 21"/>
                <a:gd name="T15" fmla="*/ 20 h 28"/>
                <a:gd name="T16" fmla="*/ 0 w 21"/>
                <a:gd name="T17"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8">
                  <a:moveTo>
                    <a:pt x="0" y="24"/>
                  </a:moveTo>
                  <a:cubicBezTo>
                    <a:pt x="10" y="28"/>
                    <a:pt x="10" y="28"/>
                    <a:pt x="10" y="28"/>
                  </a:cubicBezTo>
                  <a:cubicBezTo>
                    <a:pt x="10" y="28"/>
                    <a:pt x="11" y="27"/>
                    <a:pt x="12" y="25"/>
                  </a:cubicBezTo>
                  <a:cubicBezTo>
                    <a:pt x="13" y="22"/>
                    <a:pt x="14" y="19"/>
                    <a:pt x="16" y="16"/>
                  </a:cubicBezTo>
                  <a:cubicBezTo>
                    <a:pt x="18" y="10"/>
                    <a:pt x="21" y="4"/>
                    <a:pt x="21" y="4"/>
                  </a:cubicBezTo>
                  <a:cubicBezTo>
                    <a:pt x="11" y="0"/>
                    <a:pt x="11" y="0"/>
                    <a:pt x="11" y="0"/>
                  </a:cubicBezTo>
                  <a:cubicBezTo>
                    <a:pt x="11" y="0"/>
                    <a:pt x="9" y="6"/>
                    <a:pt x="6" y="12"/>
                  </a:cubicBezTo>
                  <a:cubicBezTo>
                    <a:pt x="5" y="15"/>
                    <a:pt x="3" y="18"/>
                    <a:pt x="2" y="20"/>
                  </a:cubicBezTo>
                  <a:cubicBezTo>
                    <a:pt x="1" y="22"/>
                    <a:pt x="0" y="24"/>
                    <a:pt x="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 name="ïŝlîḑê"/>
            <p:cNvSpPr/>
            <p:nvPr/>
          </p:nvSpPr>
          <p:spPr bwMode="auto">
            <a:xfrm>
              <a:off x="4670425" y="4583113"/>
              <a:ext cx="65088" cy="85725"/>
            </a:xfrm>
            <a:custGeom>
              <a:avLst/>
              <a:gdLst>
                <a:gd name="T0" fmla="*/ 0 w 22"/>
                <a:gd name="T1" fmla="*/ 23 h 29"/>
                <a:gd name="T2" fmla="*/ 9 w 22"/>
                <a:gd name="T3" fmla="*/ 29 h 29"/>
                <a:gd name="T4" fmla="*/ 15 w 22"/>
                <a:gd name="T5" fmla="*/ 17 h 29"/>
                <a:gd name="T6" fmla="*/ 20 w 22"/>
                <a:gd name="T7" fmla="*/ 9 h 29"/>
                <a:gd name="T8" fmla="*/ 22 w 22"/>
                <a:gd name="T9" fmla="*/ 5 h 29"/>
                <a:gd name="T10" fmla="*/ 12 w 22"/>
                <a:gd name="T11" fmla="*/ 0 h 29"/>
                <a:gd name="T12" fmla="*/ 10 w 22"/>
                <a:gd name="T13" fmla="*/ 4 h 29"/>
                <a:gd name="T14" fmla="*/ 6 w 22"/>
                <a:gd name="T15" fmla="*/ 12 h 29"/>
                <a:gd name="T16" fmla="*/ 0 w 22"/>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9">
                  <a:moveTo>
                    <a:pt x="0" y="23"/>
                  </a:moveTo>
                  <a:cubicBezTo>
                    <a:pt x="9" y="29"/>
                    <a:pt x="9" y="29"/>
                    <a:pt x="9" y="29"/>
                  </a:cubicBezTo>
                  <a:cubicBezTo>
                    <a:pt x="9" y="29"/>
                    <a:pt x="12" y="23"/>
                    <a:pt x="15" y="17"/>
                  </a:cubicBezTo>
                  <a:cubicBezTo>
                    <a:pt x="17" y="14"/>
                    <a:pt x="19" y="11"/>
                    <a:pt x="20" y="9"/>
                  </a:cubicBezTo>
                  <a:cubicBezTo>
                    <a:pt x="21" y="7"/>
                    <a:pt x="22" y="5"/>
                    <a:pt x="22" y="5"/>
                  </a:cubicBezTo>
                  <a:cubicBezTo>
                    <a:pt x="12" y="0"/>
                    <a:pt x="12" y="0"/>
                    <a:pt x="12" y="0"/>
                  </a:cubicBezTo>
                  <a:cubicBezTo>
                    <a:pt x="12" y="0"/>
                    <a:pt x="12" y="2"/>
                    <a:pt x="10" y="4"/>
                  </a:cubicBezTo>
                  <a:cubicBezTo>
                    <a:pt x="9" y="6"/>
                    <a:pt x="8" y="9"/>
                    <a:pt x="6" y="12"/>
                  </a:cubicBezTo>
                  <a:cubicBezTo>
                    <a:pt x="3" y="17"/>
                    <a:pt x="0" y="23"/>
                    <a:pt x="0"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 name="ïśḷïḓè"/>
            <p:cNvSpPr/>
            <p:nvPr/>
          </p:nvSpPr>
          <p:spPr bwMode="auto">
            <a:xfrm>
              <a:off x="4608513" y="4683125"/>
              <a:ext cx="68263" cy="82550"/>
            </a:xfrm>
            <a:custGeom>
              <a:avLst/>
              <a:gdLst>
                <a:gd name="T0" fmla="*/ 0 w 23"/>
                <a:gd name="T1" fmla="*/ 22 h 28"/>
                <a:gd name="T2" fmla="*/ 8 w 23"/>
                <a:gd name="T3" fmla="*/ 28 h 28"/>
                <a:gd name="T4" fmla="*/ 11 w 23"/>
                <a:gd name="T5" fmla="*/ 25 h 28"/>
                <a:gd name="T6" fmla="*/ 16 w 23"/>
                <a:gd name="T7" fmla="*/ 17 h 28"/>
                <a:gd name="T8" fmla="*/ 23 w 23"/>
                <a:gd name="T9" fmla="*/ 6 h 28"/>
                <a:gd name="T10" fmla="*/ 14 w 23"/>
                <a:gd name="T11" fmla="*/ 0 h 28"/>
                <a:gd name="T12" fmla="*/ 7 w 23"/>
                <a:gd name="T13" fmla="*/ 11 h 28"/>
                <a:gd name="T14" fmla="*/ 2 w 23"/>
                <a:gd name="T15" fmla="*/ 19 h 28"/>
                <a:gd name="T16" fmla="*/ 0 w 23"/>
                <a:gd name="T17"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8">
                  <a:moveTo>
                    <a:pt x="0" y="22"/>
                  </a:moveTo>
                  <a:cubicBezTo>
                    <a:pt x="8" y="28"/>
                    <a:pt x="8" y="28"/>
                    <a:pt x="8" y="28"/>
                  </a:cubicBezTo>
                  <a:cubicBezTo>
                    <a:pt x="8" y="28"/>
                    <a:pt x="9" y="27"/>
                    <a:pt x="11" y="25"/>
                  </a:cubicBezTo>
                  <a:cubicBezTo>
                    <a:pt x="12" y="23"/>
                    <a:pt x="14" y="20"/>
                    <a:pt x="16" y="17"/>
                  </a:cubicBezTo>
                  <a:cubicBezTo>
                    <a:pt x="19" y="11"/>
                    <a:pt x="23" y="6"/>
                    <a:pt x="23" y="6"/>
                  </a:cubicBezTo>
                  <a:cubicBezTo>
                    <a:pt x="14" y="0"/>
                    <a:pt x="14" y="0"/>
                    <a:pt x="14" y="0"/>
                  </a:cubicBezTo>
                  <a:cubicBezTo>
                    <a:pt x="14" y="0"/>
                    <a:pt x="10" y="6"/>
                    <a:pt x="7" y="11"/>
                  </a:cubicBezTo>
                  <a:cubicBezTo>
                    <a:pt x="5" y="14"/>
                    <a:pt x="3" y="17"/>
                    <a:pt x="2" y="19"/>
                  </a:cubicBezTo>
                  <a:cubicBezTo>
                    <a:pt x="1" y="21"/>
                    <a:pt x="0" y="22"/>
                    <a:pt x="0"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 name="îśḻiḑé"/>
            <p:cNvSpPr/>
            <p:nvPr/>
          </p:nvSpPr>
          <p:spPr bwMode="auto">
            <a:xfrm>
              <a:off x="4538663" y="4781550"/>
              <a:ext cx="73025" cy="79375"/>
            </a:xfrm>
            <a:custGeom>
              <a:avLst/>
              <a:gdLst>
                <a:gd name="T0" fmla="*/ 0 w 25"/>
                <a:gd name="T1" fmla="*/ 21 h 27"/>
                <a:gd name="T2" fmla="*/ 9 w 25"/>
                <a:gd name="T3" fmla="*/ 27 h 27"/>
                <a:gd name="T4" fmla="*/ 17 w 25"/>
                <a:gd name="T5" fmla="*/ 17 h 27"/>
                <a:gd name="T6" fmla="*/ 22 w 25"/>
                <a:gd name="T7" fmla="*/ 9 h 27"/>
                <a:gd name="T8" fmla="*/ 25 w 25"/>
                <a:gd name="T9" fmla="*/ 6 h 27"/>
                <a:gd name="T10" fmla="*/ 16 w 25"/>
                <a:gd name="T11" fmla="*/ 0 h 27"/>
                <a:gd name="T12" fmla="*/ 14 w 25"/>
                <a:gd name="T13" fmla="*/ 3 h 27"/>
                <a:gd name="T14" fmla="*/ 8 w 25"/>
                <a:gd name="T15" fmla="*/ 10 h 27"/>
                <a:gd name="T16" fmla="*/ 0 w 25"/>
                <a:gd name="T17" fmla="*/ 2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7">
                  <a:moveTo>
                    <a:pt x="0" y="21"/>
                  </a:moveTo>
                  <a:cubicBezTo>
                    <a:pt x="9" y="27"/>
                    <a:pt x="9" y="27"/>
                    <a:pt x="9" y="27"/>
                  </a:cubicBezTo>
                  <a:cubicBezTo>
                    <a:pt x="9" y="27"/>
                    <a:pt x="13" y="22"/>
                    <a:pt x="17" y="17"/>
                  </a:cubicBezTo>
                  <a:cubicBezTo>
                    <a:pt x="19" y="14"/>
                    <a:pt x="21" y="11"/>
                    <a:pt x="22" y="9"/>
                  </a:cubicBezTo>
                  <a:cubicBezTo>
                    <a:pt x="24" y="7"/>
                    <a:pt x="25" y="6"/>
                    <a:pt x="25" y="6"/>
                  </a:cubicBezTo>
                  <a:cubicBezTo>
                    <a:pt x="16" y="0"/>
                    <a:pt x="16" y="0"/>
                    <a:pt x="16" y="0"/>
                  </a:cubicBezTo>
                  <a:cubicBezTo>
                    <a:pt x="16" y="0"/>
                    <a:pt x="15" y="1"/>
                    <a:pt x="14" y="3"/>
                  </a:cubicBezTo>
                  <a:cubicBezTo>
                    <a:pt x="12" y="5"/>
                    <a:pt x="11" y="8"/>
                    <a:pt x="8" y="10"/>
                  </a:cubicBezTo>
                  <a:cubicBezTo>
                    <a:pt x="4" y="16"/>
                    <a:pt x="0" y="21"/>
                    <a:pt x="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 name="îSlîḍe"/>
            <p:cNvSpPr/>
            <p:nvPr/>
          </p:nvSpPr>
          <p:spPr bwMode="auto">
            <a:xfrm>
              <a:off x="4465638" y="4872038"/>
              <a:ext cx="76200" cy="79375"/>
            </a:xfrm>
            <a:custGeom>
              <a:avLst/>
              <a:gdLst>
                <a:gd name="T0" fmla="*/ 0 w 48"/>
                <a:gd name="T1" fmla="*/ 37 h 50"/>
                <a:gd name="T2" fmla="*/ 14 w 48"/>
                <a:gd name="T3" fmla="*/ 50 h 50"/>
                <a:gd name="T4" fmla="*/ 48 w 48"/>
                <a:gd name="T5" fmla="*/ 13 h 50"/>
                <a:gd name="T6" fmla="*/ 31 w 48"/>
                <a:gd name="T7" fmla="*/ 0 h 50"/>
                <a:gd name="T8" fmla="*/ 0 w 48"/>
                <a:gd name="T9" fmla="*/ 37 h 50"/>
              </a:gdLst>
              <a:ahLst/>
              <a:cxnLst>
                <a:cxn ang="0">
                  <a:pos x="T0" y="T1"/>
                </a:cxn>
                <a:cxn ang="0">
                  <a:pos x="T2" y="T3"/>
                </a:cxn>
                <a:cxn ang="0">
                  <a:pos x="T4" y="T5"/>
                </a:cxn>
                <a:cxn ang="0">
                  <a:pos x="T6" y="T7"/>
                </a:cxn>
                <a:cxn ang="0">
                  <a:pos x="T8" y="T9"/>
                </a:cxn>
              </a:cxnLst>
              <a:rect l="0" t="0" r="r" b="b"/>
              <a:pathLst>
                <a:path w="48" h="50">
                  <a:moveTo>
                    <a:pt x="0" y="37"/>
                  </a:moveTo>
                  <a:lnTo>
                    <a:pt x="14" y="50"/>
                  </a:lnTo>
                  <a:lnTo>
                    <a:pt x="48" y="13"/>
                  </a:lnTo>
                  <a:lnTo>
                    <a:pt x="31" y="0"/>
                  </a:lnTo>
                  <a:lnTo>
                    <a:pt x="0"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 name="îṣlíḋê"/>
            <p:cNvSpPr/>
            <p:nvPr/>
          </p:nvSpPr>
          <p:spPr bwMode="auto">
            <a:xfrm>
              <a:off x="4386263" y="4957763"/>
              <a:ext cx="76200" cy="76200"/>
            </a:xfrm>
            <a:custGeom>
              <a:avLst/>
              <a:gdLst>
                <a:gd name="T0" fmla="*/ 0 w 26"/>
                <a:gd name="T1" fmla="*/ 19 h 26"/>
                <a:gd name="T2" fmla="*/ 7 w 26"/>
                <a:gd name="T3" fmla="*/ 26 h 26"/>
                <a:gd name="T4" fmla="*/ 17 w 26"/>
                <a:gd name="T5" fmla="*/ 17 h 26"/>
                <a:gd name="T6" fmla="*/ 26 w 26"/>
                <a:gd name="T7" fmla="*/ 7 h 26"/>
                <a:gd name="T8" fmla="*/ 18 w 26"/>
                <a:gd name="T9" fmla="*/ 0 h 26"/>
                <a:gd name="T10" fmla="*/ 9 w 26"/>
                <a:gd name="T11" fmla="*/ 10 h 26"/>
                <a:gd name="T12" fmla="*/ 0 w 26"/>
                <a:gd name="T13" fmla="*/ 19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0" y="19"/>
                  </a:moveTo>
                  <a:cubicBezTo>
                    <a:pt x="7" y="26"/>
                    <a:pt x="7" y="26"/>
                    <a:pt x="7" y="26"/>
                  </a:cubicBezTo>
                  <a:cubicBezTo>
                    <a:pt x="7" y="26"/>
                    <a:pt x="12" y="22"/>
                    <a:pt x="17" y="17"/>
                  </a:cubicBezTo>
                  <a:cubicBezTo>
                    <a:pt x="21" y="12"/>
                    <a:pt x="26" y="7"/>
                    <a:pt x="26" y="7"/>
                  </a:cubicBezTo>
                  <a:cubicBezTo>
                    <a:pt x="18" y="0"/>
                    <a:pt x="18" y="0"/>
                    <a:pt x="18" y="0"/>
                  </a:cubicBezTo>
                  <a:cubicBezTo>
                    <a:pt x="18" y="0"/>
                    <a:pt x="14" y="5"/>
                    <a:pt x="9" y="10"/>
                  </a:cubicBezTo>
                  <a:cubicBezTo>
                    <a:pt x="5" y="14"/>
                    <a:pt x="0" y="19"/>
                    <a:pt x="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 name="iṧḻîḍe"/>
            <p:cNvSpPr/>
            <p:nvPr/>
          </p:nvSpPr>
          <p:spPr bwMode="auto">
            <a:xfrm>
              <a:off x="4300538" y="5038725"/>
              <a:ext cx="79375" cy="74613"/>
            </a:xfrm>
            <a:custGeom>
              <a:avLst/>
              <a:gdLst>
                <a:gd name="T0" fmla="*/ 0 w 27"/>
                <a:gd name="T1" fmla="*/ 17 h 25"/>
                <a:gd name="T2" fmla="*/ 6 w 27"/>
                <a:gd name="T3" fmla="*/ 25 h 25"/>
                <a:gd name="T4" fmla="*/ 17 w 27"/>
                <a:gd name="T5" fmla="*/ 16 h 25"/>
                <a:gd name="T6" fmla="*/ 23 w 27"/>
                <a:gd name="T7" fmla="*/ 10 h 25"/>
                <a:gd name="T8" fmla="*/ 27 w 27"/>
                <a:gd name="T9" fmla="*/ 8 h 25"/>
                <a:gd name="T10" fmla="*/ 19 w 27"/>
                <a:gd name="T11" fmla="*/ 0 h 25"/>
                <a:gd name="T12" fmla="*/ 16 w 27"/>
                <a:gd name="T13" fmla="*/ 2 h 25"/>
                <a:gd name="T14" fmla="*/ 10 w 27"/>
                <a:gd name="T15" fmla="*/ 8 h 25"/>
                <a:gd name="T16" fmla="*/ 0 w 27"/>
                <a:gd name="T17"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5">
                  <a:moveTo>
                    <a:pt x="0" y="17"/>
                  </a:moveTo>
                  <a:cubicBezTo>
                    <a:pt x="6" y="25"/>
                    <a:pt x="6" y="25"/>
                    <a:pt x="6" y="25"/>
                  </a:cubicBezTo>
                  <a:cubicBezTo>
                    <a:pt x="6" y="25"/>
                    <a:pt x="11" y="21"/>
                    <a:pt x="17" y="16"/>
                  </a:cubicBezTo>
                  <a:cubicBezTo>
                    <a:pt x="19" y="14"/>
                    <a:pt x="22" y="12"/>
                    <a:pt x="23" y="10"/>
                  </a:cubicBezTo>
                  <a:cubicBezTo>
                    <a:pt x="25" y="9"/>
                    <a:pt x="27" y="8"/>
                    <a:pt x="27" y="8"/>
                  </a:cubicBezTo>
                  <a:cubicBezTo>
                    <a:pt x="19" y="0"/>
                    <a:pt x="19" y="0"/>
                    <a:pt x="19" y="0"/>
                  </a:cubicBezTo>
                  <a:cubicBezTo>
                    <a:pt x="19" y="0"/>
                    <a:pt x="18" y="1"/>
                    <a:pt x="16" y="2"/>
                  </a:cubicBezTo>
                  <a:cubicBezTo>
                    <a:pt x="14" y="4"/>
                    <a:pt x="12" y="6"/>
                    <a:pt x="10" y="8"/>
                  </a:cubicBezTo>
                  <a:cubicBezTo>
                    <a:pt x="5" y="13"/>
                    <a:pt x="0" y="17"/>
                    <a:pt x="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íṩḻïḋe"/>
            <p:cNvSpPr/>
            <p:nvPr/>
          </p:nvSpPr>
          <p:spPr bwMode="auto">
            <a:xfrm>
              <a:off x="4208463" y="5113338"/>
              <a:ext cx="79375" cy="73025"/>
            </a:xfrm>
            <a:custGeom>
              <a:avLst/>
              <a:gdLst>
                <a:gd name="T0" fmla="*/ 0 w 27"/>
                <a:gd name="T1" fmla="*/ 16 h 25"/>
                <a:gd name="T2" fmla="*/ 6 w 27"/>
                <a:gd name="T3" fmla="*/ 25 h 25"/>
                <a:gd name="T4" fmla="*/ 9 w 27"/>
                <a:gd name="T5" fmla="*/ 22 h 25"/>
                <a:gd name="T6" fmla="*/ 17 w 27"/>
                <a:gd name="T7" fmla="*/ 17 h 25"/>
                <a:gd name="T8" fmla="*/ 27 w 27"/>
                <a:gd name="T9" fmla="*/ 8 h 25"/>
                <a:gd name="T10" fmla="*/ 21 w 27"/>
                <a:gd name="T11" fmla="*/ 0 h 25"/>
                <a:gd name="T12" fmla="*/ 10 w 27"/>
                <a:gd name="T13" fmla="*/ 8 h 25"/>
                <a:gd name="T14" fmla="*/ 3 w 27"/>
                <a:gd name="T15" fmla="*/ 14 h 25"/>
                <a:gd name="T16" fmla="*/ 0 w 27"/>
                <a:gd name="T17"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5">
                  <a:moveTo>
                    <a:pt x="0" y="16"/>
                  </a:moveTo>
                  <a:cubicBezTo>
                    <a:pt x="6" y="25"/>
                    <a:pt x="6" y="25"/>
                    <a:pt x="6" y="25"/>
                  </a:cubicBezTo>
                  <a:cubicBezTo>
                    <a:pt x="6" y="25"/>
                    <a:pt x="7" y="24"/>
                    <a:pt x="9" y="22"/>
                  </a:cubicBezTo>
                  <a:cubicBezTo>
                    <a:pt x="11" y="21"/>
                    <a:pt x="14" y="19"/>
                    <a:pt x="17" y="17"/>
                  </a:cubicBezTo>
                  <a:cubicBezTo>
                    <a:pt x="22" y="13"/>
                    <a:pt x="27" y="8"/>
                    <a:pt x="27" y="8"/>
                  </a:cubicBezTo>
                  <a:cubicBezTo>
                    <a:pt x="21" y="0"/>
                    <a:pt x="21" y="0"/>
                    <a:pt x="21" y="0"/>
                  </a:cubicBezTo>
                  <a:cubicBezTo>
                    <a:pt x="21" y="0"/>
                    <a:pt x="15" y="4"/>
                    <a:pt x="10" y="8"/>
                  </a:cubicBezTo>
                  <a:cubicBezTo>
                    <a:pt x="8" y="10"/>
                    <a:pt x="5" y="12"/>
                    <a:pt x="3" y="14"/>
                  </a:cubicBezTo>
                  <a:cubicBezTo>
                    <a:pt x="1" y="15"/>
                    <a:pt x="0" y="16"/>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işļîḋè"/>
            <p:cNvSpPr/>
            <p:nvPr/>
          </p:nvSpPr>
          <p:spPr bwMode="auto">
            <a:xfrm>
              <a:off x="4111625" y="5180013"/>
              <a:ext cx="82550" cy="71438"/>
            </a:xfrm>
            <a:custGeom>
              <a:avLst/>
              <a:gdLst>
                <a:gd name="T0" fmla="*/ 0 w 28"/>
                <a:gd name="T1" fmla="*/ 15 h 24"/>
                <a:gd name="T2" fmla="*/ 6 w 28"/>
                <a:gd name="T3" fmla="*/ 24 h 24"/>
                <a:gd name="T4" fmla="*/ 17 w 28"/>
                <a:gd name="T5" fmla="*/ 17 h 24"/>
                <a:gd name="T6" fmla="*/ 28 w 28"/>
                <a:gd name="T7" fmla="*/ 9 h 24"/>
                <a:gd name="T8" fmla="*/ 22 w 28"/>
                <a:gd name="T9" fmla="*/ 0 h 24"/>
                <a:gd name="T10" fmla="*/ 11 w 28"/>
                <a:gd name="T11" fmla="*/ 8 h 24"/>
                <a:gd name="T12" fmla="*/ 0 w 28"/>
                <a:gd name="T13" fmla="*/ 15 h 24"/>
              </a:gdLst>
              <a:ahLst/>
              <a:cxnLst>
                <a:cxn ang="0">
                  <a:pos x="T0" y="T1"/>
                </a:cxn>
                <a:cxn ang="0">
                  <a:pos x="T2" y="T3"/>
                </a:cxn>
                <a:cxn ang="0">
                  <a:pos x="T4" y="T5"/>
                </a:cxn>
                <a:cxn ang="0">
                  <a:pos x="T6" y="T7"/>
                </a:cxn>
                <a:cxn ang="0">
                  <a:pos x="T8" y="T9"/>
                </a:cxn>
                <a:cxn ang="0">
                  <a:pos x="T10" y="T11"/>
                </a:cxn>
                <a:cxn ang="0">
                  <a:pos x="T12" y="T13"/>
                </a:cxn>
              </a:cxnLst>
              <a:rect l="0" t="0" r="r" b="b"/>
              <a:pathLst>
                <a:path w="28" h="24">
                  <a:moveTo>
                    <a:pt x="0" y="15"/>
                  </a:moveTo>
                  <a:cubicBezTo>
                    <a:pt x="6" y="24"/>
                    <a:pt x="6" y="24"/>
                    <a:pt x="6" y="24"/>
                  </a:cubicBezTo>
                  <a:cubicBezTo>
                    <a:pt x="6" y="24"/>
                    <a:pt x="11" y="20"/>
                    <a:pt x="17" y="17"/>
                  </a:cubicBezTo>
                  <a:cubicBezTo>
                    <a:pt x="23" y="13"/>
                    <a:pt x="28" y="9"/>
                    <a:pt x="28" y="9"/>
                  </a:cubicBezTo>
                  <a:cubicBezTo>
                    <a:pt x="22" y="0"/>
                    <a:pt x="22" y="0"/>
                    <a:pt x="22" y="0"/>
                  </a:cubicBezTo>
                  <a:cubicBezTo>
                    <a:pt x="22" y="0"/>
                    <a:pt x="17" y="4"/>
                    <a:pt x="11" y="8"/>
                  </a:cubicBezTo>
                  <a:cubicBezTo>
                    <a:pt x="6" y="11"/>
                    <a:pt x="0" y="15"/>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iṩlïdê"/>
            <p:cNvSpPr/>
            <p:nvPr/>
          </p:nvSpPr>
          <p:spPr bwMode="auto">
            <a:xfrm>
              <a:off x="4011613" y="5245100"/>
              <a:ext cx="85725" cy="65088"/>
            </a:xfrm>
            <a:custGeom>
              <a:avLst/>
              <a:gdLst>
                <a:gd name="T0" fmla="*/ 0 w 29"/>
                <a:gd name="T1" fmla="*/ 13 h 22"/>
                <a:gd name="T2" fmla="*/ 5 w 29"/>
                <a:gd name="T3" fmla="*/ 22 h 22"/>
                <a:gd name="T4" fmla="*/ 9 w 29"/>
                <a:gd name="T5" fmla="*/ 20 h 22"/>
                <a:gd name="T6" fmla="*/ 17 w 29"/>
                <a:gd name="T7" fmla="*/ 16 h 22"/>
                <a:gd name="T8" fmla="*/ 29 w 29"/>
                <a:gd name="T9" fmla="*/ 9 h 22"/>
                <a:gd name="T10" fmla="*/ 23 w 29"/>
                <a:gd name="T11" fmla="*/ 0 h 22"/>
                <a:gd name="T12" fmla="*/ 12 w 29"/>
                <a:gd name="T13" fmla="*/ 6 h 22"/>
                <a:gd name="T14" fmla="*/ 4 w 29"/>
                <a:gd name="T15" fmla="*/ 11 h 22"/>
                <a:gd name="T16" fmla="*/ 0 w 29"/>
                <a:gd name="T17" fmla="*/ 1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2">
                  <a:moveTo>
                    <a:pt x="0" y="13"/>
                  </a:moveTo>
                  <a:cubicBezTo>
                    <a:pt x="5" y="22"/>
                    <a:pt x="5" y="22"/>
                    <a:pt x="5" y="22"/>
                  </a:cubicBezTo>
                  <a:cubicBezTo>
                    <a:pt x="5" y="22"/>
                    <a:pt x="7" y="21"/>
                    <a:pt x="9" y="20"/>
                  </a:cubicBezTo>
                  <a:cubicBezTo>
                    <a:pt x="11" y="19"/>
                    <a:pt x="14" y="17"/>
                    <a:pt x="17" y="16"/>
                  </a:cubicBezTo>
                  <a:cubicBezTo>
                    <a:pt x="23" y="12"/>
                    <a:pt x="29" y="9"/>
                    <a:pt x="29" y="9"/>
                  </a:cubicBezTo>
                  <a:cubicBezTo>
                    <a:pt x="23" y="0"/>
                    <a:pt x="23" y="0"/>
                    <a:pt x="23" y="0"/>
                  </a:cubicBezTo>
                  <a:cubicBezTo>
                    <a:pt x="23" y="0"/>
                    <a:pt x="17" y="3"/>
                    <a:pt x="12" y="6"/>
                  </a:cubicBezTo>
                  <a:cubicBezTo>
                    <a:pt x="9" y="8"/>
                    <a:pt x="6" y="9"/>
                    <a:pt x="4" y="11"/>
                  </a:cubicBezTo>
                  <a:cubicBezTo>
                    <a:pt x="2" y="12"/>
                    <a:pt x="0" y="13"/>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 name="îśliďê"/>
            <p:cNvSpPr/>
            <p:nvPr/>
          </p:nvSpPr>
          <p:spPr bwMode="auto">
            <a:xfrm>
              <a:off x="3889375" y="5216525"/>
              <a:ext cx="176213" cy="158750"/>
            </a:xfrm>
            <a:custGeom>
              <a:avLst/>
              <a:gdLst>
                <a:gd name="T0" fmla="*/ 111 w 111"/>
                <a:gd name="T1" fmla="*/ 100 h 100"/>
                <a:gd name="T2" fmla="*/ 0 w 111"/>
                <a:gd name="T3" fmla="*/ 90 h 100"/>
                <a:gd name="T4" fmla="*/ 63 w 111"/>
                <a:gd name="T5" fmla="*/ 0 h 100"/>
                <a:gd name="T6" fmla="*/ 111 w 111"/>
                <a:gd name="T7" fmla="*/ 100 h 100"/>
              </a:gdLst>
              <a:ahLst/>
              <a:cxnLst>
                <a:cxn ang="0">
                  <a:pos x="T0" y="T1"/>
                </a:cxn>
                <a:cxn ang="0">
                  <a:pos x="T2" y="T3"/>
                </a:cxn>
                <a:cxn ang="0">
                  <a:pos x="T4" y="T5"/>
                </a:cxn>
                <a:cxn ang="0">
                  <a:pos x="T6" y="T7"/>
                </a:cxn>
              </a:cxnLst>
              <a:rect l="0" t="0" r="r" b="b"/>
              <a:pathLst>
                <a:path w="111" h="100">
                  <a:moveTo>
                    <a:pt x="111" y="100"/>
                  </a:moveTo>
                  <a:lnTo>
                    <a:pt x="0" y="90"/>
                  </a:lnTo>
                  <a:lnTo>
                    <a:pt x="63" y="0"/>
                  </a:lnTo>
                  <a:lnTo>
                    <a:pt x="111"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47" name="îśľîďe"/>
          <p:cNvGrpSpPr/>
          <p:nvPr/>
        </p:nvGrpSpPr>
        <p:grpSpPr>
          <a:xfrm>
            <a:off x="1222733" y="4436917"/>
            <a:ext cx="866775" cy="896938"/>
            <a:chOff x="1663700" y="4457700"/>
            <a:chExt cx="866775" cy="896938"/>
          </a:xfrm>
          <a:solidFill>
            <a:schemeClr val="bg1">
              <a:alpha val="50000"/>
            </a:schemeClr>
          </a:solidFill>
        </p:grpSpPr>
        <p:sp>
          <p:nvSpPr>
            <p:cNvPr id="48" name="îṩ1ïďê"/>
            <p:cNvSpPr/>
            <p:nvPr/>
          </p:nvSpPr>
          <p:spPr bwMode="auto">
            <a:xfrm>
              <a:off x="2447925" y="5289550"/>
              <a:ext cx="82550" cy="65088"/>
            </a:xfrm>
            <a:custGeom>
              <a:avLst/>
              <a:gdLst>
                <a:gd name="T0" fmla="*/ 5 w 28"/>
                <a:gd name="T1" fmla="*/ 0 h 22"/>
                <a:gd name="T2" fmla="*/ 0 w 28"/>
                <a:gd name="T3" fmla="*/ 10 h 22"/>
                <a:gd name="T4" fmla="*/ 12 w 28"/>
                <a:gd name="T5" fmla="*/ 16 h 22"/>
                <a:gd name="T6" fmla="*/ 20 w 28"/>
                <a:gd name="T7" fmla="*/ 20 h 22"/>
                <a:gd name="T8" fmla="*/ 24 w 28"/>
                <a:gd name="T9" fmla="*/ 22 h 22"/>
                <a:gd name="T10" fmla="*/ 28 w 28"/>
                <a:gd name="T11" fmla="*/ 12 h 22"/>
                <a:gd name="T12" fmla="*/ 25 w 28"/>
                <a:gd name="T13" fmla="*/ 10 h 22"/>
                <a:gd name="T14" fmla="*/ 16 w 28"/>
                <a:gd name="T15" fmla="*/ 6 h 22"/>
                <a:gd name="T16" fmla="*/ 5 w 28"/>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2">
                  <a:moveTo>
                    <a:pt x="5" y="0"/>
                  </a:moveTo>
                  <a:cubicBezTo>
                    <a:pt x="0" y="10"/>
                    <a:pt x="0" y="10"/>
                    <a:pt x="0" y="10"/>
                  </a:cubicBezTo>
                  <a:cubicBezTo>
                    <a:pt x="0" y="10"/>
                    <a:pt x="6" y="13"/>
                    <a:pt x="12" y="16"/>
                  </a:cubicBezTo>
                  <a:cubicBezTo>
                    <a:pt x="15" y="18"/>
                    <a:pt x="18" y="19"/>
                    <a:pt x="20" y="20"/>
                  </a:cubicBezTo>
                  <a:cubicBezTo>
                    <a:pt x="22" y="21"/>
                    <a:pt x="24" y="22"/>
                    <a:pt x="24" y="22"/>
                  </a:cubicBezTo>
                  <a:cubicBezTo>
                    <a:pt x="28" y="12"/>
                    <a:pt x="28" y="12"/>
                    <a:pt x="28" y="12"/>
                  </a:cubicBezTo>
                  <a:cubicBezTo>
                    <a:pt x="28" y="12"/>
                    <a:pt x="27" y="11"/>
                    <a:pt x="25" y="10"/>
                  </a:cubicBezTo>
                  <a:cubicBezTo>
                    <a:pt x="22" y="9"/>
                    <a:pt x="19" y="8"/>
                    <a:pt x="16" y="6"/>
                  </a:cubicBezTo>
                  <a:cubicBezTo>
                    <a:pt x="11" y="3"/>
                    <a:pt x="5"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9" name="íşḻïďe"/>
            <p:cNvSpPr/>
            <p:nvPr/>
          </p:nvSpPr>
          <p:spPr bwMode="auto">
            <a:xfrm>
              <a:off x="2344738" y="5233988"/>
              <a:ext cx="82550" cy="66675"/>
            </a:xfrm>
            <a:custGeom>
              <a:avLst/>
              <a:gdLst>
                <a:gd name="T0" fmla="*/ 6 w 28"/>
                <a:gd name="T1" fmla="*/ 0 h 23"/>
                <a:gd name="T2" fmla="*/ 0 w 28"/>
                <a:gd name="T3" fmla="*/ 9 h 23"/>
                <a:gd name="T4" fmla="*/ 4 w 28"/>
                <a:gd name="T5" fmla="*/ 11 h 23"/>
                <a:gd name="T6" fmla="*/ 12 w 28"/>
                <a:gd name="T7" fmla="*/ 16 h 23"/>
                <a:gd name="T8" fmla="*/ 23 w 28"/>
                <a:gd name="T9" fmla="*/ 23 h 23"/>
                <a:gd name="T10" fmla="*/ 28 w 28"/>
                <a:gd name="T11" fmla="*/ 13 h 23"/>
                <a:gd name="T12" fmla="*/ 17 w 28"/>
                <a:gd name="T13" fmla="*/ 7 h 23"/>
                <a:gd name="T14" fmla="*/ 9 w 28"/>
                <a:gd name="T15" fmla="*/ 2 h 23"/>
                <a:gd name="T16" fmla="*/ 6 w 28"/>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3">
                  <a:moveTo>
                    <a:pt x="6" y="0"/>
                  </a:moveTo>
                  <a:cubicBezTo>
                    <a:pt x="0" y="9"/>
                    <a:pt x="0" y="9"/>
                    <a:pt x="0" y="9"/>
                  </a:cubicBezTo>
                  <a:cubicBezTo>
                    <a:pt x="0" y="9"/>
                    <a:pt x="1" y="10"/>
                    <a:pt x="4" y="11"/>
                  </a:cubicBezTo>
                  <a:cubicBezTo>
                    <a:pt x="6" y="13"/>
                    <a:pt x="9" y="14"/>
                    <a:pt x="12" y="16"/>
                  </a:cubicBezTo>
                  <a:cubicBezTo>
                    <a:pt x="17" y="19"/>
                    <a:pt x="23" y="23"/>
                    <a:pt x="23" y="23"/>
                  </a:cubicBezTo>
                  <a:cubicBezTo>
                    <a:pt x="28" y="13"/>
                    <a:pt x="28" y="13"/>
                    <a:pt x="28" y="13"/>
                  </a:cubicBezTo>
                  <a:cubicBezTo>
                    <a:pt x="28" y="13"/>
                    <a:pt x="23" y="10"/>
                    <a:pt x="17" y="7"/>
                  </a:cubicBezTo>
                  <a:cubicBezTo>
                    <a:pt x="14" y="5"/>
                    <a:pt x="11" y="4"/>
                    <a:pt x="9" y="2"/>
                  </a:cubicBezTo>
                  <a:cubicBezTo>
                    <a:pt x="7" y="1"/>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0" name="îṧḻiḍè"/>
            <p:cNvSpPr/>
            <p:nvPr/>
          </p:nvSpPr>
          <p:spPr bwMode="auto">
            <a:xfrm>
              <a:off x="2247900" y="5172075"/>
              <a:ext cx="82550" cy="66675"/>
            </a:xfrm>
            <a:custGeom>
              <a:avLst/>
              <a:gdLst>
                <a:gd name="T0" fmla="*/ 6 w 28"/>
                <a:gd name="T1" fmla="*/ 0 h 23"/>
                <a:gd name="T2" fmla="*/ 0 w 28"/>
                <a:gd name="T3" fmla="*/ 8 h 23"/>
                <a:gd name="T4" fmla="*/ 11 w 28"/>
                <a:gd name="T5" fmla="*/ 16 h 23"/>
                <a:gd name="T6" fmla="*/ 22 w 28"/>
                <a:gd name="T7" fmla="*/ 23 h 23"/>
                <a:gd name="T8" fmla="*/ 28 w 28"/>
                <a:gd name="T9" fmla="*/ 14 h 23"/>
                <a:gd name="T10" fmla="*/ 17 w 28"/>
                <a:gd name="T11" fmla="*/ 7 h 23"/>
                <a:gd name="T12" fmla="*/ 6 w 28"/>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8" h="23">
                  <a:moveTo>
                    <a:pt x="6" y="0"/>
                  </a:moveTo>
                  <a:cubicBezTo>
                    <a:pt x="0" y="8"/>
                    <a:pt x="0" y="8"/>
                    <a:pt x="0" y="8"/>
                  </a:cubicBezTo>
                  <a:cubicBezTo>
                    <a:pt x="0" y="8"/>
                    <a:pt x="5" y="12"/>
                    <a:pt x="11" y="16"/>
                  </a:cubicBezTo>
                  <a:cubicBezTo>
                    <a:pt x="16" y="20"/>
                    <a:pt x="22" y="23"/>
                    <a:pt x="22" y="23"/>
                  </a:cubicBezTo>
                  <a:cubicBezTo>
                    <a:pt x="28" y="14"/>
                    <a:pt x="28" y="14"/>
                    <a:pt x="28" y="14"/>
                  </a:cubicBezTo>
                  <a:cubicBezTo>
                    <a:pt x="28" y="14"/>
                    <a:pt x="22" y="11"/>
                    <a:pt x="17" y="7"/>
                  </a:cubicBezTo>
                  <a:cubicBezTo>
                    <a:pt x="11" y="3"/>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1" name="î$ľïḋê"/>
            <p:cNvSpPr/>
            <p:nvPr/>
          </p:nvSpPr>
          <p:spPr bwMode="auto">
            <a:xfrm>
              <a:off x="2154238" y="5100638"/>
              <a:ext cx="79375" cy="74613"/>
            </a:xfrm>
            <a:custGeom>
              <a:avLst/>
              <a:gdLst>
                <a:gd name="T0" fmla="*/ 7 w 27"/>
                <a:gd name="T1" fmla="*/ 0 h 25"/>
                <a:gd name="T2" fmla="*/ 0 w 27"/>
                <a:gd name="T3" fmla="*/ 8 h 25"/>
                <a:gd name="T4" fmla="*/ 10 w 27"/>
                <a:gd name="T5" fmla="*/ 16 h 25"/>
                <a:gd name="T6" fmla="*/ 18 w 27"/>
                <a:gd name="T7" fmla="*/ 22 h 25"/>
                <a:gd name="T8" fmla="*/ 21 w 27"/>
                <a:gd name="T9" fmla="*/ 25 h 25"/>
                <a:gd name="T10" fmla="*/ 27 w 27"/>
                <a:gd name="T11" fmla="*/ 16 h 25"/>
                <a:gd name="T12" fmla="*/ 24 w 27"/>
                <a:gd name="T13" fmla="*/ 14 h 25"/>
                <a:gd name="T14" fmla="*/ 17 w 27"/>
                <a:gd name="T15" fmla="*/ 8 h 25"/>
                <a:gd name="T16" fmla="*/ 7 w 27"/>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5">
                  <a:moveTo>
                    <a:pt x="7" y="0"/>
                  </a:moveTo>
                  <a:cubicBezTo>
                    <a:pt x="0" y="8"/>
                    <a:pt x="0" y="8"/>
                    <a:pt x="0" y="8"/>
                  </a:cubicBezTo>
                  <a:cubicBezTo>
                    <a:pt x="0" y="8"/>
                    <a:pt x="5" y="12"/>
                    <a:pt x="10" y="16"/>
                  </a:cubicBezTo>
                  <a:cubicBezTo>
                    <a:pt x="13" y="19"/>
                    <a:pt x="16" y="21"/>
                    <a:pt x="18" y="22"/>
                  </a:cubicBezTo>
                  <a:cubicBezTo>
                    <a:pt x="20" y="24"/>
                    <a:pt x="21" y="25"/>
                    <a:pt x="21" y="25"/>
                  </a:cubicBezTo>
                  <a:cubicBezTo>
                    <a:pt x="27" y="16"/>
                    <a:pt x="27" y="16"/>
                    <a:pt x="27" y="16"/>
                  </a:cubicBezTo>
                  <a:cubicBezTo>
                    <a:pt x="27" y="16"/>
                    <a:pt x="26" y="15"/>
                    <a:pt x="24" y="14"/>
                  </a:cubicBezTo>
                  <a:cubicBezTo>
                    <a:pt x="22" y="12"/>
                    <a:pt x="20" y="10"/>
                    <a:pt x="17" y="8"/>
                  </a:cubicBezTo>
                  <a:cubicBezTo>
                    <a:pt x="12" y="4"/>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îśḷiďe"/>
            <p:cNvSpPr/>
            <p:nvPr/>
          </p:nvSpPr>
          <p:spPr bwMode="auto">
            <a:xfrm>
              <a:off x="2066925" y="5024438"/>
              <a:ext cx="79375" cy="76200"/>
            </a:xfrm>
            <a:custGeom>
              <a:avLst/>
              <a:gdLst>
                <a:gd name="T0" fmla="*/ 7 w 27"/>
                <a:gd name="T1" fmla="*/ 0 h 26"/>
                <a:gd name="T2" fmla="*/ 0 w 27"/>
                <a:gd name="T3" fmla="*/ 8 h 26"/>
                <a:gd name="T4" fmla="*/ 3 w 27"/>
                <a:gd name="T5" fmla="*/ 11 h 26"/>
                <a:gd name="T6" fmla="*/ 10 w 27"/>
                <a:gd name="T7" fmla="*/ 17 h 26"/>
                <a:gd name="T8" fmla="*/ 20 w 27"/>
                <a:gd name="T9" fmla="*/ 26 h 26"/>
                <a:gd name="T10" fmla="*/ 27 w 27"/>
                <a:gd name="T11" fmla="*/ 18 h 26"/>
                <a:gd name="T12" fmla="*/ 17 w 27"/>
                <a:gd name="T13" fmla="*/ 9 h 26"/>
                <a:gd name="T14" fmla="*/ 10 w 27"/>
                <a:gd name="T15" fmla="*/ 3 h 26"/>
                <a:gd name="T16" fmla="*/ 7 w 27"/>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6">
                  <a:moveTo>
                    <a:pt x="7" y="0"/>
                  </a:moveTo>
                  <a:cubicBezTo>
                    <a:pt x="0" y="8"/>
                    <a:pt x="0" y="8"/>
                    <a:pt x="0" y="8"/>
                  </a:cubicBezTo>
                  <a:cubicBezTo>
                    <a:pt x="0" y="8"/>
                    <a:pt x="1" y="9"/>
                    <a:pt x="3" y="11"/>
                  </a:cubicBezTo>
                  <a:cubicBezTo>
                    <a:pt x="5" y="12"/>
                    <a:pt x="7" y="15"/>
                    <a:pt x="10" y="17"/>
                  </a:cubicBezTo>
                  <a:cubicBezTo>
                    <a:pt x="15" y="21"/>
                    <a:pt x="20" y="26"/>
                    <a:pt x="20" y="26"/>
                  </a:cubicBezTo>
                  <a:cubicBezTo>
                    <a:pt x="27" y="18"/>
                    <a:pt x="27" y="18"/>
                    <a:pt x="27" y="18"/>
                  </a:cubicBezTo>
                  <a:cubicBezTo>
                    <a:pt x="27" y="18"/>
                    <a:pt x="22" y="13"/>
                    <a:pt x="17" y="9"/>
                  </a:cubicBezTo>
                  <a:cubicBezTo>
                    <a:pt x="14" y="7"/>
                    <a:pt x="12" y="5"/>
                    <a:pt x="10" y="3"/>
                  </a:cubicBezTo>
                  <a:cubicBezTo>
                    <a:pt x="8" y="1"/>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ïṡľiḋé"/>
            <p:cNvSpPr/>
            <p:nvPr/>
          </p:nvSpPr>
          <p:spPr bwMode="auto">
            <a:xfrm>
              <a:off x="1984375" y="4941888"/>
              <a:ext cx="76200" cy="79375"/>
            </a:xfrm>
            <a:custGeom>
              <a:avLst/>
              <a:gdLst>
                <a:gd name="T0" fmla="*/ 8 w 26"/>
                <a:gd name="T1" fmla="*/ 0 h 27"/>
                <a:gd name="T2" fmla="*/ 0 w 26"/>
                <a:gd name="T3" fmla="*/ 8 h 27"/>
                <a:gd name="T4" fmla="*/ 9 w 26"/>
                <a:gd name="T5" fmla="*/ 17 h 27"/>
                <a:gd name="T6" fmla="*/ 15 w 26"/>
                <a:gd name="T7" fmla="*/ 24 h 27"/>
                <a:gd name="T8" fmla="*/ 18 w 26"/>
                <a:gd name="T9" fmla="*/ 27 h 27"/>
                <a:gd name="T10" fmla="*/ 26 w 26"/>
                <a:gd name="T11" fmla="*/ 19 h 27"/>
                <a:gd name="T12" fmla="*/ 23 w 26"/>
                <a:gd name="T13" fmla="*/ 16 h 27"/>
                <a:gd name="T14" fmla="*/ 17 w 26"/>
                <a:gd name="T15" fmla="*/ 10 h 27"/>
                <a:gd name="T16" fmla="*/ 8 w 26"/>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7">
                  <a:moveTo>
                    <a:pt x="8" y="0"/>
                  </a:moveTo>
                  <a:cubicBezTo>
                    <a:pt x="0" y="8"/>
                    <a:pt x="0" y="8"/>
                    <a:pt x="0" y="8"/>
                  </a:cubicBezTo>
                  <a:cubicBezTo>
                    <a:pt x="0" y="8"/>
                    <a:pt x="4" y="12"/>
                    <a:pt x="9" y="17"/>
                  </a:cubicBezTo>
                  <a:cubicBezTo>
                    <a:pt x="11" y="20"/>
                    <a:pt x="14" y="22"/>
                    <a:pt x="15" y="24"/>
                  </a:cubicBezTo>
                  <a:cubicBezTo>
                    <a:pt x="17" y="26"/>
                    <a:pt x="18" y="27"/>
                    <a:pt x="18" y="27"/>
                  </a:cubicBezTo>
                  <a:cubicBezTo>
                    <a:pt x="26" y="19"/>
                    <a:pt x="26" y="19"/>
                    <a:pt x="26" y="19"/>
                  </a:cubicBezTo>
                  <a:cubicBezTo>
                    <a:pt x="26" y="19"/>
                    <a:pt x="25" y="18"/>
                    <a:pt x="23" y="16"/>
                  </a:cubicBezTo>
                  <a:cubicBezTo>
                    <a:pt x="21" y="15"/>
                    <a:pt x="19" y="12"/>
                    <a:pt x="17" y="10"/>
                  </a:cubicBezTo>
                  <a:cubicBezTo>
                    <a:pt x="12" y="5"/>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4" name="ï$1îdè"/>
            <p:cNvSpPr/>
            <p:nvPr/>
          </p:nvSpPr>
          <p:spPr bwMode="auto">
            <a:xfrm>
              <a:off x="1908175" y="4857750"/>
              <a:ext cx="73025" cy="79375"/>
            </a:xfrm>
            <a:custGeom>
              <a:avLst/>
              <a:gdLst>
                <a:gd name="T0" fmla="*/ 8 w 25"/>
                <a:gd name="T1" fmla="*/ 0 h 27"/>
                <a:gd name="T2" fmla="*/ 0 w 25"/>
                <a:gd name="T3" fmla="*/ 6 h 27"/>
                <a:gd name="T4" fmla="*/ 8 w 25"/>
                <a:gd name="T5" fmla="*/ 17 h 27"/>
                <a:gd name="T6" fmla="*/ 17 w 25"/>
                <a:gd name="T7" fmla="*/ 27 h 27"/>
                <a:gd name="T8" fmla="*/ 25 w 25"/>
                <a:gd name="T9" fmla="*/ 20 h 27"/>
                <a:gd name="T10" fmla="*/ 16 w 25"/>
                <a:gd name="T11" fmla="*/ 10 h 27"/>
                <a:gd name="T12" fmla="*/ 8 w 25"/>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25" h="27">
                  <a:moveTo>
                    <a:pt x="8" y="0"/>
                  </a:moveTo>
                  <a:cubicBezTo>
                    <a:pt x="0" y="6"/>
                    <a:pt x="0" y="6"/>
                    <a:pt x="0" y="6"/>
                  </a:cubicBezTo>
                  <a:cubicBezTo>
                    <a:pt x="0" y="6"/>
                    <a:pt x="4" y="12"/>
                    <a:pt x="8" y="17"/>
                  </a:cubicBezTo>
                  <a:cubicBezTo>
                    <a:pt x="13" y="22"/>
                    <a:pt x="17" y="27"/>
                    <a:pt x="17" y="27"/>
                  </a:cubicBezTo>
                  <a:cubicBezTo>
                    <a:pt x="25" y="20"/>
                    <a:pt x="25" y="20"/>
                    <a:pt x="25" y="20"/>
                  </a:cubicBezTo>
                  <a:cubicBezTo>
                    <a:pt x="25" y="20"/>
                    <a:pt x="21" y="15"/>
                    <a:pt x="16" y="10"/>
                  </a:cubicBezTo>
                  <a:cubicBezTo>
                    <a:pt x="12" y="5"/>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5" name="îṩļidè"/>
            <p:cNvSpPr/>
            <p:nvPr/>
          </p:nvSpPr>
          <p:spPr bwMode="auto">
            <a:xfrm>
              <a:off x="1836738" y="4762500"/>
              <a:ext cx="71438" cy="82550"/>
            </a:xfrm>
            <a:custGeom>
              <a:avLst/>
              <a:gdLst>
                <a:gd name="T0" fmla="*/ 8 w 24"/>
                <a:gd name="T1" fmla="*/ 0 h 28"/>
                <a:gd name="T2" fmla="*/ 0 w 24"/>
                <a:gd name="T3" fmla="*/ 6 h 28"/>
                <a:gd name="T4" fmla="*/ 7 w 24"/>
                <a:gd name="T5" fmla="*/ 17 h 28"/>
                <a:gd name="T6" fmla="*/ 13 w 24"/>
                <a:gd name="T7" fmla="*/ 25 h 28"/>
                <a:gd name="T8" fmla="*/ 16 w 24"/>
                <a:gd name="T9" fmla="*/ 28 h 28"/>
                <a:gd name="T10" fmla="*/ 24 w 24"/>
                <a:gd name="T11" fmla="*/ 22 h 28"/>
                <a:gd name="T12" fmla="*/ 21 w 24"/>
                <a:gd name="T13" fmla="*/ 18 h 28"/>
                <a:gd name="T14" fmla="*/ 16 w 24"/>
                <a:gd name="T15" fmla="*/ 11 h 28"/>
                <a:gd name="T16" fmla="*/ 8 w 2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8">
                  <a:moveTo>
                    <a:pt x="8" y="0"/>
                  </a:moveTo>
                  <a:cubicBezTo>
                    <a:pt x="0" y="6"/>
                    <a:pt x="0" y="6"/>
                    <a:pt x="0" y="6"/>
                  </a:cubicBezTo>
                  <a:cubicBezTo>
                    <a:pt x="0" y="6"/>
                    <a:pt x="4" y="12"/>
                    <a:pt x="7" y="17"/>
                  </a:cubicBezTo>
                  <a:cubicBezTo>
                    <a:pt x="9" y="20"/>
                    <a:pt x="11" y="23"/>
                    <a:pt x="13" y="25"/>
                  </a:cubicBezTo>
                  <a:cubicBezTo>
                    <a:pt x="14" y="27"/>
                    <a:pt x="16" y="28"/>
                    <a:pt x="16" y="28"/>
                  </a:cubicBezTo>
                  <a:cubicBezTo>
                    <a:pt x="24" y="22"/>
                    <a:pt x="24" y="22"/>
                    <a:pt x="24" y="22"/>
                  </a:cubicBezTo>
                  <a:cubicBezTo>
                    <a:pt x="24" y="22"/>
                    <a:pt x="23" y="20"/>
                    <a:pt x="21" y="18"/>
                  </a:cubicBezTo>
                  <a:cubicBezTo>
                    <a:pt x="20" y="16"/>
                    <a:pt x="18" y="14"/>
                    <a:pt x="16" y="11"/>
                  </a:cubicBezTo>
                  <a:cubicBezTo>
                    <a:pt x="12" y="6"/>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6" name="ïṥḷïḋê"/>
            <p:cNvSpPr/>
            <p:nvPr/>
          </p:nvSpPr>
          <p:spPr bwMode="auto">
            <a:xfrm>
              <a:off x="1771650" y="4665663"/>
              <a:ext cx="68263" cy="85725"/>
            </a:xfrm>
            <a:custGeom>
              <a:avLst/>
              <a:gdLst>
                <a:gd name="T0" fmla="*/ 9 w 23"/>
                <a:gd name="T1" fmla="*/ 0 h 29"/>
                <a:gd name="T2" fmla="*/ 0 w 23"/>
                <a:gd name="T3" fmla="*/ 6 h 29"/>
                <a:gd name="T4" fmla="*/ 2 w 23"/>
                <a:gd name="T5" fmla="*/ 10 h 29"/>
                <a:gd name="T6" fmla="*/ 7 w 23"/>
                <a:gd name="T7" fmla="*/ 17 h 29"/>
                <a:gd name="T8" fmla="*/ 14 w 23"/>
                <a:gd name="T9" fmla="*/ 29 h 29"/>
                <a:gd name="T10" fmla="*/ 23 w 23"/>
                <a:gd name="T11" fmla="*/ 23 h 29"/>
                <a:gd name="T12" fmla="*/ 16 w 23"/>
                <a:gd name="T13" fmla="*/ 12 h 29"/>
                <a:gd name="T14" fmla="*/ 11 w 23"/>
                <a:gd name="T15" fmla="*/ 4 h 29"/>
                <a:gd name="T16" fmla="*/ 9 w 23"/>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9">
                  <a:moveTo>
                    <a:pt x="9" y="0"/>
                  </a:moveTo>
                  <a:cubicBezTo>
                    <a:pt x="0" y="6"/>
                    <a:pt x="0" y="6"/>
                    <a:pt x="0" y="6"/>
                  </a:cubicBezTo>
                  <a:cubicBezTo>
                    <a:pt x="0" y="6"/>
                    <a:pt x="1" y="7"/>
                    <a:pt x="2" y="10"/>
                  </a:cubicBezTo>
                  <a:cubicBezTo>
                    <a:pt x="3" y="12"/>
                    <a:pt x="5" y="15"/>
                    <a:pt x="7" y="17"/>
                  </a:cubicBezTo>
                  <a:cubicBezTo>
                    <a:pt x="11" y="23"/>
                    <a:pt x="14" y="29"/>
                    <a:pt x="14" y="29"/>
                  </a:cubicBezTo>
                  <a:cubicBezTo>
                    <a:pt x="23" y="23"/>
                    <a:pt x="23" y="23"/>
                    <a:pt x="23" y="23"/>
                  </a:cubicBezTo>
                  <a:cubicBezTo>
                    <a:pt x="23" y="23"/>
                    <a:pt x="20" y="17"/>
                    <a:pt x="16" y="12"/>
                  </a:cubicBezTo>
                  <a:cubicBezTo>
                    <a:pt x="14" y="9"/>
                    <a:pt x="12" y="6"/>
                    <a:pt x="11" y="4"/>
                  </a:cubicBezTo>
                  <a:cubicBezTo>
                    <a:pt x="10" y="2"/>
                    <a:pt x="9"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7" name="îŝlíḋé"/>
            <p:cNvSpPr/>
            <p:nvPr/>
          </p:nvSpPr>
          <p:spPr bwMode="auto">
            <a:xfrm>
              <a:off x="1716088" y="4565650"/>
              <a:ext cx="65088" cy="85725"/>
            </a:xfrm>
            <a:custGeom>
              <a:avLst/>
              <a:gdLst>
                <a:gd name="T0" fmla="*/ 9 w 22"/>
                <a:gd name="T1" fmla="*/ 0 h 29"/>
                <a:gd name="T2" fmla="*/ 0 w 22"/>
                <a:gd name="T3" fmla="*/ 5 h 29"/>
                <a:gd name="T4" fmla="*/ 6 w 22"/>
                <a:gd name="T5" fmla="*/ 17 h 29"/>
                <a:gd name="T6" fmla="*/ 12 w 22"/>
                <a:gd name="T7" fmla="*/ 29 h 29"/>
                <a:gd name="T8" fmla="*/ 22 w 22"/>
                <a:gd name="T9" fmla="*/ 23 h 29"/>
                <a:gd name="T10" fmla="*/ 15 w 22"/>
                <a:gd name="T11" fmla="*/ 12 h 29"/>
                <a:gd name="T12" fmla="*/ 9 w 22"/>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9" y="0"/>
                  </a:moveTo>
                  <a:cubicBezTo>
                    <a:pt x="0" y="5"/>
                    <a:pt x="0" y="5"/>
                    <a:pt x="0" y="5"/>
                  </a:cubicBezTo>
                  <a:cubicBezTo>
                    <a:pt x="0" y="5"/>
                    <a:pt x="3" y="11"/>
                    <a:pt x="6" y="17"/>
                  </a:cubicBezTo>
                  <a:cubicBezTo>
                    <a:pt x="9" y="23"/>
                    <a:pt x="12" y="29"/>
                    <a:pt x="12" y="29"/>
                  </a:cubicBezTo>
                  <a:cubicBezTo>
                    <a:pt x="22" y="23"/>
                    <a:pt x="22" y="23"/>
                    <a:pt x="22" y="23"/>
                  </a:cubicBezTo>
                  <a:cubicBezTo>
                    <a:pt x="22" y="23"/>
                    <a:pt x="18" y="18"/>
                    <a:pt x="15" y="12"/>
                  </a:cubicBezTo>
                  <a:cubicBezTo>
                    <a:pt x="12" y="6"/>
                    <a:pt x="9"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8" name="i$ḻîďé"/>
            <p:cNvSpPr/>
            <p:nvPr/>
          </p:nvSpPr>
          <p:spPr bwMode="auto">
            <a:xfrm>
              <a:off x="1663700" y="4457700"/>
              <a:ext cx="161925" cy="176213"/>
            </a:xfrm>
            <a:custGeom>
              <a:avLst/>
              <a:gdLst>
                <a:gd name="T0" fmla="*/ 0 w 102"/>
                <a:gd name="T1" fmla="*/ 111 h 111"/>
                <a:gd name="T2" fmla="*/ 11 w 102"/>
                <a:gd name="T3" fmla="*/ 0 h 111"/>
                <a:gd name="T4" fmla="*/ 102 w 102"/>
                <a:gd name="T5" fmla="*/ 67 h 111"/>
                <a:gd name="T6" fmla="*/ 0 w 102"/>
                <a:gd name="T7" fmla="*/ 111 h 111"/>
              </a:gdLst>
              <a:ahLst/>
              <a:cxnLst>
                <a:cxn ang="0">
                  <a:pos x="T0" y="T1"/>
                </a:cxn>
                <a:cxn ang="0">
                  <a:pos x="T2" y="T3"/>
                </a:cxn>
                <a:cxn ang="0">
                  <a:pos x="T4" y="T5"/>
                </a:cxn>
                <a:cxn ang="0">
                  <a:pos x="T6" y="T7"/>
                </a:cxn>
              </a:cxnLst>
              <a:rect l="0" t="0" r="r" b="b"/>
              <a:pathLst>
                <a:path w="102" h="111">
                  <a:moveTo>
                    <a:pt x="0" y="111"/>
                  </a:moveTo>
                  <a:lnTo>
                    <a:pt x="11" y="0"/>
                  </a:lnTo>
                  <a:lnTo>
                    <a:pt x="102" y="67"/>
                  </a:lnTo>
                  <a:lnTo>
                    <a:pt x="0"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59" name="businessman_208992"/>
          <p:cNvSpPr>
            <a:spLocks noChangeAspect="1"/>
          </p:cNvSpPr>
          <p:nvPr/>
        </p:nvSpPr>
        <p:spPr bwMode="auto">
          <a:xfrm>
            <a:off x="4176328" y="3481105"/>
            <a:ext cx="525800" cy="574106"/>
          </a:xfrm>
          <a:custGeom>
            <a:avLst/>
            <a:gdLst>
              <a:gd name="connsiteX0" fmla="*/ 481435 w 555334"/>
              <a:gd name="connsiteY0" fmla="*/ 482289 h 606353"/>
              <a:gd name="connsiteX1" fmla="*/ 448941 w 555334"/>
              <a:gd name="connsiteY1" fmla="*/ 514557 h 606353"/>
              <a:gd name="connsiteX2" fmla="*/ 440493 w 555334"/>
              <a:gd name="connsiteY2" fmla="*/ 506212 h 606353"/>
              <a:gd name="connsiteX3" fmla="*/ 422390 w 555334"/>
              <a:gd name="connsiteY3" fmla="*/ 506212 h 606353"/>
              <a:gd name="connsiteX4" fmla="*/ 422390 w 555334"/>
              <a:gd name="connsiteY4" fmla="*/ 524200 h 606353"/>
              <a:gd name="connsiteX5" fmla="*/ 439750 w 555334"/>
              <a:gd name="connsiteY5" fmla="*/ 541632 h 606353"/>
              <a:gd name="connsiteX6" fmla="*/ 448756 w 555334"/>
              <a:gd name="connsiteY6" fmla="*/ 545341 h 606353"/>
              <a:gd name="connsiteX7" fmla="*/ 457854 w 555334"/>
              <a:gd name="connsiteY7" fmla="*/ 541632 h 606353"/>
              <a:gd name="connsiteX8" fmla="*/ 499445 w 555334"/>
              <a:gd name="connsiteY8" fmla="*/ 500370 h 606353"/>
              <a:gd name="connsiteX9" fmla="*/ 499538 w 555334"/>
              <a:gd name="connsiteY9" fmla="*/ 482289 h 606353"/>
              <a:gd name="connsiteX10" fmla="*/ 481435 w 555334"/>
              <a:gd name="connsiteY10" fmla="*/ 482289 h 606353"/>
              <a:gd name="connsiteX11" fmla="*/ 460917 w 555334"/>
              <a:gd name="connsiteY11" fmla="*/ 417661 h 606353"/>
              <a:gd name="connsiteX12" fmla="*/ 555334 w 555334"/>
              <a:gd name="connsiteY12" fmla="*/ 511961 h 606353"/>
              <a:gd name="connsiteX13" fmla="*/ 460917 w 555334"/>
              <a:gd name="connsiteY13" fmla="*/ 606353 h 606353"/>
              <a:gd name="connsiteX14" fmla="*/ 366501 w 555334"/>
              <a:gd name="connsiteY14" fmla="*/ 511961 h 606353"/>
              <a:gd name="connsiteX15" fmla="*/ 460917 w 555334"/>
              <a:gd name="connsiteY15" fmla="*/ 417661 h 606353"/>
              <a:gd name="connsiteX16" fmla="*/ 151465 w 555334"/>
              <a:gd name="connsiteY16" fmla="*/ 315977 h 606353"/>
              <a:gd name="connsiteX17" fmla="*/ 188788 w 555334"/>
              <a:gd name="connsiteY17" fmla="*/ 433982 h 606353"/>
              <a:gd name="connsiteX18" fmla="*/ 195844 w 555334"/>
              <a:gd name="connsiteY18" fmla="*/ 456230 h 606353"/>
              <a:gd name="connsiteX19" fmla="*/ 196030 w 555334"/>
              <a:gd name="connsiteY19" fmla="*/ 455952 h 606353"/>
              <a:gd name="connsiteX20" fmla="*/ 202157 w 555334"/>
              <a:gd name="connsiteY20" fmla="*/ 474770 h 606353"/>
              <a:gd name="connsiteX21" fmla="*/ 222026 w 555334"/>
              <a:gd name="connsiteY21" fmla="*/ 419058 h 606353"/>
              <a:gd name="connsiteX22" fmla="*/ 235024 w 555334"/>
              <a:gd name="connsiteY22" fmla="*/ 352315 h 606353"/>
              <a:gd name="connsiteX23" fmla="*/ 248022 w 555334"/>
              <a:gd name="connsiteY23" fmla="*/ 419058 h 606353"/>
              <a:gd name="connsiteX24" fmla="*/ 267705 w 555334"/>
              <a:gd name="connsiteY24" fmla="*/ 474863 h 606353"/>
              <a:gd name="connsiteX25" fmla="*/ 273833 w 555334"/>
              <a:gd name="connsiteY25" fmla="*/ 456137 h 606353"/>
              <a:gd name="connsiteX26" fmla="*/ 274018 w 555334"/>
              <a:gd name="connsiteY26" fmla="*/ 456323 h 606353"/>
              <a:gd name="connsiteX27" fmla="*/ 281075 w 555334"/>
              <a:gd name="connsiteY27" fmla="*/ 434075 h 606353"/>
              <a:gd name="connsiteX28" fmla="*/ 318398 w 555334"/>
              <a:gd name="connsiteY28" fmla="*/ 315977 h 606353"/>
              <a:gd name="connsiteX29" fmla="*/ 425261 w 555334"/>
              <a:gd name="connsiteY29" fmla="*/ 364644 h 606353"/>
              <a:gd name="connsiteX30" fmla="*/ 440023 w 555334"/>
              <a:gd name="connsiteY30" fmla="*/ 370669 h 606353"/>
              <a:gd name="connsiteX31" fmla="*/ 437145 w 555334"/>
              <a:gd name="connsiteY31" fmla="*/ 385872 h 606353"/>
              <a:gd name="connsiteX32" fmla="*/ 332417 w 555334"/>
              <a:gd name="connsiteY32" fmla="*/ 511942 h 606353"/>
              <a:gd name="connsiteX33" fmla="*/ 337152 w 555334"/>
              <a:gd name="connsiteY33" fmla="*/ 546333 h 606353"/>
              <a:gd name="connsiteX34" fmla="*/ 235024 w 555334"/>
              <a:gd name="connsiteY34" fmla="*/ 556252 h 606353"/>
              <a:gd name="connsiteX35" fmla="*/ 5514 w 555334"/>
              <a:gd name="connsiteY35" fmla="*/ 500447 h 606353"/>
              <a:gd name="connsiteX36" fmla="*/ 408 w 555334"/>
              <a:gd name="connsiteY36" fmla="*/ 451502 h 606353"/>
              <a:gd name="connsiteX37" fmla="*/ 44602 w 555334"/>
              <a:gd name="connsiteY37" fmla="*/ 364644 h 606353"/>
              <a:gd name="connsiteX38" fmla="*/ 151465 w 555334"/>
              <a:gd name="connsiteY38" fmla="*/ 315977 h 606353"/>
              <a:gd name="connsiteX39" fmla="*/ 227577 w 555334"/>
              <a:gd name="connsiteY39" fmla="*/ 446 h 606353"/>
              <a:gd name="connsiteX40" fmla="*/ 287448 w 555334"/>
              <a:gd name="connsiteY40" fmla="*/ 13053 h 606353"/>
              <a:gd name="connsiteX41" fmla="*/ 316688 w 555334"/>
              <a:gd name="connsiteY41" fmla="*/ 40122 h 606353"/>
              <a:gd name="connsiteX42" fmla="*/ 348712 w 555334"/>
              <a:gd name="connsiteY42" fmla="*/ 141721 h 606353"/>
              <a:gd name="connsiteX43" fmla="*/ 344535 w 555334"/>
              <a:gd name="connsiteY43" fmla="*/ 157295 h 606353"/>
              <a:gd name="connsiteX44" fmla="*/ 354745 w 555334"/>
              <a:gd name="connsiteY44" fmla="*/ 199937 h 606353"/>
              <a:gd name="connsiteX45" fmla="*/ 334139 w 555334"/>
              <a:gd name="connsiteY45" fmla="*/ 235905 h 606353"/>
              <a:gd name="connsiteX46" fmla="*/ 261457 w 555334"/>
              <a:gd name="connsiteY46" fmla="*/ 325361 h 606353"/>
              <a:gd name="connsiteX47" fmla="*/ 208362 w 555334"/>
              <a:gd name="connsiteY47" fmla="*/ 325454 h 606353"/>
              <a:gd name="connsiteX48" fmla="*/ 135959 w 555334"/>
              <a:gd name="connsiteY48" fmla="*/ 235905 h 606353"/>
              <a:gd name="connsiteX49" fmla="*/ 115260 w 555334"/>
              <a:gd name="connsiteY49" fmla="*/ 199937 h 606353"/>
              <a:gd name="connsiteX50" fmla="*/ 125656 w 555334"/>
              <a:gd name="connsiteY50" fmla="*/ 157388 h 606353"/>
              <a:gd name="connsiteX51" fmla="*/ 121479 w 555334"/>
              <a:gd name="connsiteY51" fmla="*/ 141814 h 606353"/>
              <a:gd name="connsiteX52" fmla="*/ 121200 w 555334"/>
              <a:gd name="connsiteY52" fmla="*/ 91849 h 606353"/>
              <a:gd name="connsiteX53" fmla="*/ 150440 w 555334"/>
              <a:gd name="connsiteY53" fmla="*/ 40678 h 606353"/>
              <a:gd name="connsiteX54" fmla="*/ 177452 w 555334"/>
              <a:gd name="connsiteY54" fmla="*/ 18430 h 606353"/>
              <a:gd name="connsiteX55" fmla="*/ 203628 w 555334"/>
              <a:gd name="connsiteY55" fmla="*/ 4988 h 606353"/>
              <a:gd name="connsiteX56" fmla="*/ 227577 w 555334"/>
              <a:gd name="connsiteY56" fmla="*/ 446 h 60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55334" h="606353">
                <a:moveTo>
                  <a:pt x="481435" y="482289"/>
                </a:moveTo>
                <a:lnTo>
                  <a:pt x="448941" y="514557"/>
                </a:lnTo>
                <a:lnTo>
                  <a:pt x="440493" y="506212"/>
                </a:lnTo>
                <a:cubicBezTo>
                  <a:pt x="435573" y="501205"/>
                  <a:pt x="427403" y="501205"/>
                  <a:pt x="422390" y="506212"/>
                </a:cubicBezTo>
                <a:cubicBezTo>
                  <a:pt x="417469" y="511126"/>
                  <a:pt x="417469" y="519286"/>
                  <a:pt x="422390" y="524200"/>
                </a:cubicBezTo>
                <a:lnTo>
                  <a:pt x="439750" y="541632"/>
                </a:lnTo>
                <a:cubicBezTo>
                  <a:pt x="442257" y="544043"/>
                  <a:pt x="445414" y="545341"/>
                  <a:pt x="448756" y="545341"/>
                </a:cubicBezTo>
                <a:cubicBezTo>
                  <a:pt x="452284" y="545341"/>
                  <a:pt x="455440" y="544043"/>
                  <a:pt x="457854" y="541632"/>
                </a:cubicBezTo>
                <a:lnTo>
                  <a:pt x="499445" y="500370"/>
                </a:lnTo>
                <a:cubicBezTo>
                  <a:pt x="504366" y="495456"/>
                  <a:pt x="504366" y="487389"/>
                  <a:pt x="499538" y="482289"/>
                </a:cubicBezTo>
                <a:cubicBezTo>
                  <a:pt x="494618" y="477375"/>
                  <a:pt x="486448" y="477375"/>
                  <a:pt x="481435" y="482289"/>
                </a:cubicBezTo>
                <a:close/>
                <a:moveTo>
                  <a:pt x="460917" y="417661"/>
                </a:moveTo>
                <a:cubicBezTo>
                  <a:pt x="513185" y="417661"/>
                  <a:pt x="555334" y="459943"/>
                  <a:pt x="555334" y="511961"/>
                </a:cubicBezTo>
                <a:cubicBezTo>
                  <a:pt x="555334" y="564071"/>
                  <a:pt x="513000" y="606353"/>
                  <a:pt x="460917" y="606353"/>
                </a:cubicBezTo>
                <a:cubicBezTo>
                  <a:pt x="408835" y="606353"/>
                  <a:pt x="366501" y="564071"/>
                  <a:pt x="366501" y="511961"/>
                </a:cubicBezTo>
                <a:cubicBezTo>
                  <a:pt x="366501" y="459943"/>
                  <a:pt x="408835" y="417661"/>
                  <a:pt x="460917" y="417661"/>
                </a:cubicBezTo>
                <a:close/>
                <a:moveTo>
                  <a:pt x="151465" y="315977"/>
                </a:moveTo>
                <a:lnTo>
                  <a:pt x="188788" y="433982"/>
                </a:lnTo>
                <a:lnTo>
                  <a:pt x="195844" y="456230"/>
                </a:lnTo>
                <a:lnTo>
                  <a:pt x="196030" y="455952"/>
                </a:lnTo>
                <a:lnTo>
                  <a:pt x="202157" y="474770"/>
                </a:lnTo>
                <a:lnTo>
                  <a:pt x="222026" y="419058"/>
                </a:lnTo>
                <a:cubicBezTo>
                  <a:pt x="173469" y="351573"/>
                  <a:pt x="231775" y="352129"/>
                  <a:pt x="235024" y="352315"/>
                </a:cubicBezTo>
                <a:cubicBezTo>
                  <a:pt x="238181" y="352129"/>
                  <a:pt x="296394" y="351573"/>
                  <a:pt x="248022" y="419058"/>
                </a:cubicBezTo>
                <a:lnTo>
                  <a:pt x="267705" y="474863"/>
                </a:lnTo>
                <a:lnTo>
                  <a:pt x="273833" y="456137"/>
                </a:lnTo>
                <a:lnTo>
                  <a:pt x="274018" y="456323"/>
                </a:lnTo>
                <a:lnTo>
                  <a:pt x="281075" y="434075"/>
                </a:lnTo>
                <a:lnTo>
                  <a:pt x="318398" y="315977"/>
                </a:lnTo>
                <a:cubicBezTo>
                  <a:pt x="318398" y="315977"/>
                  <a:pt x="366305" y="349719"/>
                  <a:pt x="425261" y="364644"/>
                </a:cubicBezTo>
                <a:cubicBezTo>
                  <a:pt x="430831" y="366127"/>
                  <a:pt x="435659" y="368074"/>
                  <a:pt x="440023" y="370669"/>
                </a:cubicBezTo>
                <a:cubicBezTo>
                  <a:pt x="446522" y="374563"/>
                  <a:pt x="444572" y="384574"/>
                  <a:pt x="437145" y="385872"/>
                </a:cubicBezTo>
                <a:cubicBezTo>
                  <a:pt x="377632" y="396996"/>
                  <a:pt x="332417" y="449278"/>
                  <a:pt x="332417" y="511942"/>
                </a:cubicBezTo>
                <a:cubicBezTo>
                  <a:pt x="332417" y="523807"/>
                  <a:pt x="333995" y="535302"/>
                  <a:pt x="337152" y="546333"/>
                </a:cubicBezTo>
                <a:cubicBezTo>
                  <a:pt x="307535" y="552266"/>
                  <a:pt x="273369" y="556252"/>
                  <a:pt x="235024" y="556252"/>
                </a:cubicBezTo>
                <a:cubicBezTo>
                  <a:pt x="91302" y="556067"/>
                  <a:pt x="5514" y="500447"/>
                  <a:pt x="5514" y="500447"/>
                </a:cubicBezTo>
                <a:cubicBezTo>
                  <a:pt x="3008" y="485523"/>
                  <a:pt x="408" y="451502"/>
                  <a:pt x="408" y="451502"/>
                </a:cubicBezTo>
                <a:cubicBezTo>
                  <a:pt x="-1356" y="426474"/>
                  <a:pt x="779" y="375860"/>
                  <a:pt x="44602" y="364644"/>
                </a:cubicBezTo>
                <a:cubicBezTo>
                  <a:pt x="103557" y="349534"/>
                  <a:pt x="151465" y="315977"/>
                  <a:pt x="151465" y="315977"/>
                </a:cubicBezTo>
                <a:close/>
                <a:moveTo>
                  <a:pt x="227577" y="446"/>
                </a:moveTo>
                <a:cubicBezTo>
                  <a:pt x="253567" y="-1779"/>
                  <a:pt x="273339" y="4617"/>
                  <a:pt x="287448" y="13053"/>
                </a:cubicBezTo>
                <a:cubicBezTo>
                  <a:pt x="308612" y="24641"/>
                  <a:pt x="316688" y="40122"/>
                  <a:pt x="316688" y="40122"/>
                </a:cubicBezTo>
                <a:cubicBezTo>
                  <a:pt x="316688" y="40122"/>
                  <a:pt x="365049" y="43552"/>
                  <a:pt x="348712" y="141721"/>
                </a:cubicBezTo>
                <a:cubicBezTo>
                  <a:pt x="347691" y="146913"/>
                  <a:pt x="346391" y="152104"/>
                  <a:pt x="344535" y="157295"/>
                </a:cubicBezTo>
                <a:cubicBezTo>
                  <a:pt x="354188" y="156368"/>
                  <a:pt x="365513" y="161930"/>
                  <a:pt x="354745" y="199937"/>
                </a:cubicBezTo>
                <a:cubicBezTo>
                  <a:pt x="346948" y="227747"/>
                  <a:pt x="339708" y="235349"/>
                  <a:pt x="334139" y="235905"/>
                </a:cubicBezTo>
                <a:cubicBezTo>
                  <a:pt x="328940" y="268721"/>
                  <a:pt x="302671" y="310529"/>
                  <a:pt x="261457" y="325361"/>
                </a:cubicBezTo>
                <a:cubicBezTo>
                  <a:pt x="244378" y="331572"/>
                  <a:pt x="225534" y="331572"/>
                  <a:pt x="208362" y="325454"/>
                </a:cubicBezTo>
                <a:cubicBezTo>
                  <a:pt x="166498" y="310807"/>
                  <a:pt x="141065" y="268906"/>
                  <a:pt x="135959" y="235905"/>
                </a:cubicBezTo>
                <a:cubicBezTo>
                  <a:pt x="130390" y="235349"/>
                  <a:pt x="123057" y="227562"/>
                  <a:pt x="115260" y="199937"/>
                </a:cubicBezTo>
                <a:cubicBezTo>
                  <a:pt x="104492" y="161930"/>
                  <a:pt x="115909" y="156368"/>
                  <a:pt x="125656" y="157388"/>
                </a:cubicBezTo>
                <a:cubicBezTo>
                  <a:pt x="123799" y="152197"/>
                  <a:pt x="122500" y="147005"/>
                  <a:pt x="121479" y="141814"/>
                </a:cubicBezTo>
                <a:cubicBezTo>
                  <a:pt x="118044" y="124108"/>
                  <a:pt x="117116" y="107700"/>
                  <a:pt x="121200" y="91849"/>
                </a:cubicBezTo>
                <a:cubicBezTo>
                  <a:pt x="126213" y="70713"/>
                  <a:pt x="137537" y="53841"/>
                  <a:pt x="150440" y="40678"/>
                </a:cubicBezTo>
                <a:cubicBezTo>
                  <a:pt x="158516" y="32149"/>
                  <a:pt x="167612" y="24641"/>
                  <a:pt x="177452" y="18430"/>
                </a:cubicBezTo>
                <a:cubicBezTo>
                  <a:pt x="185342" y="12868"/>
                  <a:pt x="194160" y="8233"/>
                  <a:pt x="203628" y="4988"/>
                </a:cubicBezTo>
                <a:cubicBezTo>
                  <a:pt x="211240" y="2393"/>
                  <a:pt x="219130" y="817"/>
                  <a:pt x="227577" y="446"/>
                </a:cubicBezTo>
                <a:close/>
              </a:path>
            </a:pathLst>
          </a:custGeom>
          <a:solidFill>
            <a:srgbClr val="00FDFF"/>
          </a:solidFill>
          <a:ln>
            <a:noFill/>
          </a:ln>
        </p:spPr>
      </p:sp>
      <p:sp>
        <p:nvSpPr>
          <p:cNvPr id="60" name="man_23171"/>
          <p:cNvSpPr>
            <a:spLocks noChangeAspect="1"/>
          </p:cNvSpPr>
          <p:nvPr/>
        </p:nvSpPr>
        <p:spPr bwMode="auto">
          <a:xfrm>
            <a:off x="2494091" y="5079855"/>
            <a:ext cx="621571" cy="574106"/>
          </a:xfrm>
          <a:custGeom>
            <a:avLst/>
            <a:gdLst>
              <a:gd name="T0" fmla="*/ 190 w 374"/>
              <a:gd name="T1" fmla="*/ 0 h 346"/>
              <a:gd name="T2" fmla="*/ 189 w 374"/>
              <a:gd name="T3" fmla="*/ 0 h 346"/>
              <a:gd name="T4" fmla="*/ 184 w 374"/>
              <a:gd name="T5" fmla="*/ 0 h 346"/>
              <a:gd name="T6" fmla="*/ 190 w 374"/>
              <a:gd name="T7" fmla="*/ 0 h 346"/>
              <a:gd name="T8" fmla="*/ 188 w 374"/>
              <a:gd name="T9" fmla="*/ 217 h 346"/>
              <a:gd name="T10" fmla="*/ 187 w 374"/>
              <a:gd name="T11" fmla="*/ 217 h 346"/>
              <a:gd name="T12" fmla="*/ 187 w 374"/>
              <a:gd name="T13" fmla="*/ 217 h 346"/>
              <a:gd name="T14" fmla="*/ 188 w 374"/>
              <a:gd name="T15" fmla="*/ 217 h 346"/>
              <a:gd name="T16" fmla="*/ 108 w 374"/>
              <a:gd name="T17" fmla="*/ 137 h 346"/>
              <a:gd name="T18" fmla="*/ 109 w 374"/>
              <a:gd name="T19" fmla="*/ 137 h 346"/>
              <a:gd name="T20" fmla="*/ 187 w 374"/>
              <a:gd name="T21" fmla="*/ 217 h 346"/>
              <a:gd name="T22" fmla="*/ 266 w 374"/>
              <a:gd name="T23" fmla="*/ 137 h 346"/>
              <a:gd name="T24" fmla="*/ 279 w 374"/>
              <a:gd name="T25" fmla="*/ 121 h 346"/>
              <a:gd name="T26" fmla="*/ 272 w 374"/>
              <a:gd name="T27" fmla="*/ 102 h 346"/>
              <a:gd name="T28" fmla="*/ 270 w 374"/>
              <a:gd name="T29" fmla="*/ 102 h 346"/>
              <a:gd name="T30" fmla="*/ 189 w 374"/>
              <a:gd name="T31" fmla="*/ 0 h 346"/>
              <a:gd name="T32" fmla="*/ 104 w 374"/>
              <a:gd name="T33" fmla="*/ 102 h 346"/>
              <a:gd name="T34" fmla="*/ 103 w 374"/>
              <a:gd name="T35" fmla="*/ 102 h 346"/>
              <a:gd name="T36" fmla="*/ 95 w 374"/>
              <a:gd name="T37" fmla="*/ 121 h 346"/>
              <a:gd name="T38" fmla="*/ 108 w 374"/>
              <a:gd name="T39" fmla="*/ 137 h 346"/>
              <a:gd name="T40" fmla="*/ 249 w 374"/>
              <a:gd name="T41" fmla="*/ 230 h 346"/>
              <a:gd name="T42" fmla="*/ 207 w 374"/>
              <a:gd name="T43" fmla="*/ 312 h 346"/>
              <a:gd name="T44" fmla="*/ 201 w 374"/>
              <a:gd name="T45" fmla="*/ 258 h 346"/>
              <a:gd name="T46" fmla="*/ 211 w 374"/>
              <a:gd name="T47" fmla="*/ 250 h 346"/>
              <a:gd name="T48" fmla="*/ 186 w 374"/>
              <a:gd name="T49" fmla="*/ 250 h 346"/>
              <a:gd name="T50" fmla="*/ 163 w 374"/>
              <a:gd name="T51" fmla="*/ 250 h 346"/>
              <a:gd name="T52" fmla="*/ 173 w 374"/>
              <a:gd name="T53" fmla="*/ 258 h 346"/>
              <a:gd name="T54" fmla="*/ 167 w 374"/>
              <a:gd name="T55" fmla="*/ 312 h 346"/>
              <a:gd name="T56" fmla="*/ 125 w 374"/>
              <a:gd name="T57" fmla="*/ 230 h 346"/>
              <a:gd name="T58" fmla="*/ 0 w 374"/>
              <a:gd name="T59" fmla="*/ 346 h 346"/>
              <a:gd name="T60" fmla="*/ 374 w 374"/>
              <a:gd name="T61" fmla="*/ 346 h 346"/>
              <a:gd name="T62" fmla="*/ 249 w 374"/>
              <a:gd name="T63" fmla="*/ 23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4" h="346">
                <a:moveTo>
                  <a:pt x="190" y="0"/>
                </a:moveTo>
                <a:cubicBezTo>
                  <a:pt x="190" y="0"/>
                  <a:pt x="189" y="0"/>
                  <a:pt x="189" y="0"/>
                </a:cubicBezTo>
                <a:cubicBezTo>
                  <a:pt x="187" y="0"/>
                  <a:pt x="186" y="0"/>
                  <a:pt x="184" y="0"/>
                </a:cubicBezTo>
                <a:lnTo>
                  <a:pt x="190" y="0"/>
                </a:lnTo>
                <a:close/>
                <a:moveTo>
                  <a:pt x="188" y="217"/>
                </a:moveTo>
                <a:cubicBezTo>
                  <a:pt x="188" y="217"/>
                  <a:pt x="187" y="217"/>
                  <a:pt x="187" y="217"/>
                </a:cubicBezTo>
                <a:cubicBezTo>
                  <a:pt x="187" y="217"/>
                  <a:pt x="187" y="217"/>
                  <a:pt x="187" y="217"/>
                </a:cubicBezTo>
                <a:lnTo>
                  <a:pt x="188" y="217"/>
                </a:lnTo>
                <a:close/>
                <a:moveTo>
                  <a:pt x="108" y="137"/>
                </a:moveTo>
                <a:cubicBezTo>
                  <a:pt x="109" y="137"/>
                  <a:pt x="109" y="137"/>
                  <a:pt x="109" y="137"/>
                </a:cubicBezTo>
                <a:cubicBezTo>
                  <a:pt x="122" y="182"/>
                  <a:pt x="154" y="216"/>
                  <a:pt x="187" y="217"/>
                </a:cubicBezTo>
                <a:cubicBezTo>
                  <a:pt x="217" y="215"/>
                  <a:pt x="254" y="182"/>
                  <a:pt x="266" y="137"/>
                </a:cubicBezTo>
                <a:cubicBezTo>
                  <a:pt x="272" y="137"/>
                  <a:pt x="278" y="130"/>
                  <a:pt x="279" y="121"/>
                </a:cubicBezTo>
                <a:cubicBezTo>
                  <a:pt x="281" y="111"/>
                  <a:pt x="277" y="103"/>
                  <a:pt x="272" y="102"/>
                </a:cubicBezTo>
                <a:cubicBezTo>
                  <a:pt x="271" y="102"/>
                  <a:pt x="271" y="102"/>
                  <a:pt x="270" y="102"/>
                </a:cubicBezTo>
                <a:cubicBezTo>
                  <a:pt x="269" y="27"/>
                  <a:pt x="233" y="1"/>
                  <a:pt x="189" y="0"/>
                </a:cubicBezTo>
                <a:cubicBezTo>
                  <a:pt x="143" y="0"/>
                  <a:pt x="101" y="32"/>
                  <a:pt x="104" y="102"/>
                </a:cubicBezTo>
                <a:cubicBezTo>
                  <a:pt x="103" y="102"/>
                  <a:pt x="103" y="102"/>
                  <a:pt x="103" y="102"/>
                </a:cubicBezTo>
                <a:cubicBezTo>
                  <a:pt x="97" y="103"/>
                  <a:pt x="93" y="111"/>
                  <a:pt x="95" y="121"/>
                </a:cubicBezTo>
                <a:cubicBezTo>
                  <a:pt x="97" y="131"/>
                  <a:pt x="103" y="138"/>
                  <a:pt x="108" y="137"/>
                </a:cubicBezTo>
                <a:close/>
                <a:moveTo>
                  <a:pt x="249" y="230"/>
                </a:moveTo>
                <a:lnTo>
                  <a:pt x="207" y="312"/>
                </a:lnTo>
                <a:lnTo>
                  <a:pt x="201" y="258"/>
                </a:lnTo>
                <a:lnTo>
                  <a:pt x="211" y="250"/>
                </a:lnTo>
                <a:lnTo>
                  <a:pt x="186" y="250"/>
                </a:lnTo>
                <a:lnTo>
                  <a:pt x="163" y="250"/>
                </a:lnTo>
                <a:lnTo>
                  <a:pt x="173" y="258"/>
                </a:lnTo>
                <a:lnTo>
                  <a:pt x="167" y="312"/>
                </a:lnTo>
                <a:lnTo>
                  <a:pt x="125" y="230"/>
                </a:lnTo>
                <a:cubicBezTo>
                  <a:pt x="52" y="239"/>
                  <a:pt x="0" y="271"/>
                  <a:pt x="0" y="346"/>
                </a:cubicBezTo>
                <a:lnTo>
                  <a:pt x="374" y="346"/>
                </a:lnTo>
                <a:cubicBezTo>
                  <a:pt x="374" y="271"/>
                  <a:pt x="322" y="239"/>
                  <a:pt x="249" y="230"/>
                </a:cubicBezTo>
                <a:close/>
              </a:path>
            </a:pathLst>
          </a:custGeom>
          <a:solidFill>
            <a:srgbClr val="00FDFF"/>
          </a:solidFill>
          <a:ln>
            <a:noFill/>
          </a:ln>
        </p:spPr>
      </p:sp>
      <p:sp>
        <p:nvSpPr>
          <p:cNvPr id="61" name="clerk-with-tie_73199"/>
          <p:cNvSpPr>
            <a:spLocks noChangeAspect="1"/>
          </p:cNvSpPr>
          <p:nvPr/>
        </p:nvSpPr>
        <p:spPr bwMode="auto">
          <a:xfrm>
            <a:off x="893280" y="3481105"/>
            <a:ext cx="512374" cy="574106"/>
          </a:xfrm>
          <a:custGeom>
            <a:avLst/>
            <a:gdLst>
              <a:gd name="T0" fmla="*/ 2003 w 2597"/>
              <a:gd name="T1" fmla="*/ 1085 h 2914"/>
              <a:gd name="T2" fmla="*/ 1796 w 2597"/>
              <a:gd name="T3" fmla="*/ 1305 h 2914"/>
              <a:gd name="T4" fmla="*/ 1608 w 2597"/>
              <a:gd name="T5" fmla="*/ 1588 h 2914"/>
              <a:gd name="T6" fmla="*/ 1490 w 2597"/>
              <a:gd name="T7" fmla="*/ 1660 h 2914"/>
              <a:gd name="T8" fmla="*/ 1298 w 2597"/>
              <a:gd name="T9" fmla="*/ 1696 h 2914"/>
              <a:gd name="T10" fmla="*/ 1107 w 2597"/>
              <a:gd name="T11" fmla="*/ 1660 h 2914"/>
              <a:gd name="T12" fmla="*/ 989 w 2597"/>
              <a:gd name="T13" fmla="*/ 1588 h 2914"/>
              <a:gd name="T14" fmla="*/ 801 w 2597"/>
              <a:gd name="T15" fmla="*/ 1305 h 2914"/>
              <a:gd name="T16" fmla="*/ 593 w 2597"/>
              <a:gd name="T17" fmla="*/ 1085 h 2914"/>
              <a:gd name="T18" fmla="*/ 611 w 2597"/>
              <a:gd name="T19" fmla="*/ 861 h 2914"/>
              <a:gd name="T20" fmla="*/ 665 w 2597"/>
              <a:gd name="T21" fmla="*/ 807 h 2914"/>
              <a:gd name="T22" fmla="*/ 668 w 2597"/>
              <a:gd name="T23" fmla="*/ 739 h 2914"/>
              <a:gd name="T24" fmla="*/ 646 w 2597"/>
              <a:gd name="T25" fmla="*/ 436 h 2914"/>
              <a:gd name="T26" fmla="*/ 900 w 2597"/>
              <a:gd name="T27" fmla="*/ 239 h 2914"/>
              <a:gd name="T28" fmla="*/ 1037 w 2597"/>
              <a:gd name="T29" fmla="*/ 90 h 2914"/>
              <a:gd name="T30" fmla="*/ 1338 w 2597"/>
              <a:gd name="T31" fmla="*/ 0 h 2914"/>
              <a:gd name="T32" fmla="*/ 1741 w 2597"/>
              <a:gd name="T33" fmla="*/ 141 h 2914"/>
              <a:gd name="T34" fmla="*/ 1922 w 2597"/>
              <a:gd name="T35" fmla="*/ 682 h 2914"/>
              <a:gd name="T36" fmla="*/ 1931 w 2597"/>
              <a:gd name="T37" fmla="*/ 807 h 2914"/>
              <a:gd name="T38" fmla="*/ 1985 w 2597"/>
              <a:gd name="T39" fmla="*/ 861 h 2914"/>
              <a:gd name="T40" fmla="*/ 2003 w 2597"/>
              <a:gd name="T41" fmla="*/ 1085 h 2914"/>
              <a:gd name="T42" fmla="*/ 2597 w 2597"/>
              <a:gd name="T43" fmla="*/ 2377 h 2914"/>
              <a:gd name="T44" fmla="*/ 2597 w 2597"/>
              <a:gd name="T45" fmla="*/ 2848 h 2914"/>
              <a:gd name="T46" fmla="*/ 2530 w 2597"/>
              <a:gd name="T47" fmla="*/ 2914 h 2914"/>
              <a:gd name="T48" fmla="*/ 66 w 2597"/>
              <a:gd name="T49" fmla="*/ 2914 h 2914"/>
              <a:gd name="T50" fmla="*/ 0 w 2597"/>
              <a:gd name="T51" fmla="*/ 2848 h 2914"/>
              <a:gd name="T52" fmla="*/ 0 w 2597"/>
              <a:gd name="T53" fmla="*/ 2377 h 2914"/>
              <a:gd name="T54" fmla="*/ 294 w 2597"/>
              <a:gd name="T55" fmla="*/ 1942 h 2914"/>
              <a:gd name="T56" fmla="*/ 877 w 2597"/>
              <a:gd name="T57" fmla="*/ 1709 h 2914"/>
              <a:gd name="T58" fmla="*/ 929 w 2597"/>
              <a:gd name="T59" fmla="*/ 1710 h 2914"/>
              <a:gd name="T60" fmla="*/ 965 w 2597"/>
              <a:gd name="T61" fmla="*/ 1748 h 2914"/>
              <a:gd name="T62" fmla="*/ 1111 w 2597"/>
              <a:gd name="T63" fmla="*/ 2153 h 2914"/>
              <a:gd name="T64" fmla="*/ 1140 w 2597"/>
              <a:gd name="T65" fmla="*/ 2070 h 2914"/>
              <a:gd name="T66" fmla="*/ 1094 w 2597"/>
              <a:gd name="T67" fmla="*/ 1957 h 2914"/>
              <a:gd name="T68" fmla="*/ 1101 w 2597"/>
              <a:gd name="T69" fmla="*/ 1895 h 2914"/>
              <a:gd name="T70" fmla="*/ 1156 w 2597"/>
              <a:gd name="T71" fmla="*/ 1865 h 2914"/>
              <a:gd name="T72" fmla="*/ 1441 w 2597"/>
              <a:gd name="T73" fmla="*/ 1865 h 2914"/>
              <a:gd name="T74" fmla="*/ 1496 w 2597"/>
              <a:gd name="T75" fmla="*/ 1895 h 2914"/>
              <a:gd name="T76" fmla="*/ 1502 w 2597"/>
              <a:gd name="T77" fmla="*/ 1957 h 2914"/>
              <a:gd name="T78" fmla="*/ 1456 w 2597"/>
              <a:gd name="T79" fmla="*/ 2070 h 2914"/>
              <a:gd name="T80" fmla="*/ 1485 w 2597"/>
              <a:gd name="T81" fmla="*/ 2153 h 2914"/>
              <a:gd name="T82" fmla="*/ 1632 w 2597"/>
              <a:gd name="T83" fmla="*/ 1748 h 2914"/>
              <a:gd name="T84" fmla="*/ 1667 w 2597"/>
              <a:gd name="T85" fmla="*/ 1710 h 2914"/>
              <a:gd name="T86" fmla="*/ 1719 w 2597"/>
              <a:gd name="T87" fmla="*/ 1709 h 2914"/>
              <a:gd name="T88" fmla="*/ 2302 w 2597"/>
              <a:gd name="T89" fmla="*/ 1942 h 2914"/>
              <a:gd name="T90" fmla="*/ 2597 w 2597"/>
              <a:gd name="T91" fmla="*/ 2377 h 2914"/>
              <a:gd name="T92" fmla="*/ 2242 w 2597"/>
              <a:gd name="T93" fmla="*/ 2428 h 2914"/>
              <a:gd name="T94" fmla="*/ 2175 w 2597"/>
              <a:gd name="T95" fmla="*/ 2362 h 2914"/>
              <a:gd name="T96" fmla="*/ 1727 w 2597"/>
              <a:gd name="T97" fmla="*/ 2362 h 2914"/>
              <a:gd name="T98" fmla="*/ 1661 w 2597"/>
              <a:gd name="T99" fmla="*/ 2428 h 2914"/>
              <a:gd name="T100" fmla="*/ 1661 w 2597"/>
              <a:gd name="T101" fmla="*/ 2636 h 2914"/>
              <a:gd name="T102" fmla="*/ 1727 w 2597"/>
              <a:gd name="T103" fmla="*/ 2703 h 2914"/>
              <a:gd name="T104" fmla="*/ 2175 w 2597"/>
              <a:gd name="T105" fmla="*/ 2703 h 2914"/>
              <a:gd name="T106" fmla="*/ 2242 w 2597"/>
              <a:gd name="T107" fmla="*/ 2636 h 2914"/>
              <a:gd name="T108" fmla="*/ 2242 w 2597"/>
              <a:gd name="T109" fmla="*/ 2428 h 2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97" h="2914">
                <a:moveTo>
                  <a:pt x="2003" y="1085"/>
                </a:moveTo>
                <a:cubicBezTo>
                  <a:pt x="1958" y="1259"/>
                  <a:pt x="1852" y="1297"/>
                  <a:pt x="1796" y="1305"/>
                </a:cubicBezTo>
                <a:cubicBezTo>
                  <a:pt x="1761" y="1374"/>
                  <a:pt x="1684" y="1516"/>
                  <a:pt x="1608" y="1588"/>
                </a:cubicBezTo>
                <a:cubicBezTo>
                  <a:pt x="1577" y="1616"/>
                  <a:pt x="1538" y="1641"/>
                  <a:pt x="1490" y="1660"/>
                </a:cubicBezTo>
                <a:cubicBezTo>
                  <a:pt x="1429" y="1684"/>
                  <a:pt x="1364" y="1696"/>
                  <a:pt x="1298" y="1696"/>
                </a:cubicBezTo>
                <a:cubicBezTo>
                  <a:pt x="1232" y="1696"/>
                  <a:pt x="1168" y="1684"/>
                  <a:pt x="1107" y="1660"/>
                </a:cubicBezTo>
                <a:cubicBezTo>
                  <a:pt x="1059" y="1641"/>
                  <a:pt x="1019" y="1616"/>
                  <a:pt x="989" y="1588"/>
                </a:cubicBezTo>
                <a:cubicBezTo>
                  <a:pt x="912" y="1516"/>
                  <a:pt x="836" y="1374"/>
                  <a:pt x="801" y="1305"/>
                </a:cubicBezTo>
                <a:cubicBezTo>
                  <a:pt x="744" y="1297"/>
                  <a:pt x="638" y="1259"/>
                  <a:pt x="593" y="1085"/>
                </a:cubicBezTo>
                <a:cubicBezTo>
                  <a:pt x="569" y="993"/>
                  <a:pt x="575" y="917"/>
                  <a:pt x="611" y="861"/>
                </a:cubicBezTo>
                <a:cubicBezTo>
                  <a:pt x="628" y="836"/>
                  <a:pt x="647" y="819"/>
                  <a:pt x="665" y="807"/>
                </a:cubicBezTo>
                <a:cubicBezTo>
                  <a:pt x="665" y="789"/>
                  <a:pt x="666" y="765"/>
                  <a:pt x="668" y="739"/>
                </a:cubicBezTo>
                <a:cubicBezTo>
                  <a:pt x="636" y="693"/>
                  <a:pt x="591" y="595"/>
                  <a:pt x="646" y="436"/>
                </a:cubicBezTo>
                <a:cubicBezTo>
                  <a:pt x="705" y="267"/>
                  <a:pt x="837" y="241"/>
                  <a:pt x="900" y="239"/>
                </a:cubicBezTo>
                <a:cubicBezTo>
                  <a:pt x="922" y="199"/>
                  <a:pt x="963" y="142"/>
                  <a:pt x="1037" y="90"/>
                </a:cubicBezTo>
                <a:cubicBezTo>
                  <a:pt x="1119" y="32"/>
                  <a:pt x="1226" y="0"/>
                  <a:pt x="1338" y="0"/>
                </a:cubicBezTo>
                <a:cubicBezTo>
                  <a:pt x="1477" y="0"/>
                  <a:pt x="1616" y="49"/>
                  <a:pt x="1741" y="141"/>
                </a:cubicBezTo>
                <a:cubicBezTo>
                  <a:pt x="1944" y="290"/>
                  <a:pt x="1926" y="622"/>
                  <a:pt x="1922" y="682"/>
                </a:cubicBezTo>
                <a:cubicBezTo>
                  <a:pt x="1929" y="732"/>
                  <a:pt x="1931" y="776"/>
                  <a:pt x="1931" y="807"/>
                </a:cubicBezTo>
                <a:cubicBezTo>
                  <a:pt x="1949" y="819"/>
                  <a:pt x="1969" y="836"/>
                  <a:pt x="1985" y="861"/>
                </a:cubicBezTo>
                <a:cubicBezTo>
                  <a:pt x="2021" y="917"/>
                  <a:pt x="2028" y="993"/>
                  <a:pt x="2003" y="1085"/>
                </a:cubicBezTo>
                <a:close/>
                <a:moveTo>
                  <a:pt x="2597" y="2377"/>
                </a:moveTo>
                <a:lnTo>
                  <a:pt x="2597" y="2848"/>
                </a:lnTo>
                <a:cubicBezTo>
                  <a:pt x="2597" y="2885"/>
                  <a:pt x="2567" y="2914"/>
                  <a:pt x="2530" y="2914"/>
                </a:cubicBezTo>
                <a:lnTo>
                  <a:pt x="66" y="2914"/>
                </a:lnTo>
                <a:cubicBezTo>
                  <a:pt x="30" y="2914"/>
                  <a:pt x="0" y="2885"/>
                  <a:pt x="0" y="2848"/>
                </a:cubicBezTo>
                <a:lnTo>
                  <a:pt x="0" y="2377"/>
                </a:lnTo>
                <a:cubicBezTo>
                  <a:pt x="0" y="2184"/>
                  <a:pt x="115" y="2014"/>
                  <a:pt x="294" y="1942"/>
                </a:cubicBezTo>
                <a:lnTo>
                  <a:pt x="877" y="1709"/>
                </a:lnTo>
                <a:cubicBezTo>
                  <a:pt x="894" y="1702"/>
                  <a:pt x="913" y="1703"/>
                  <a:pt x="929" y="1710"/>
                </a:cubicBezTo>
                <a:cubicBezTo>
                  <a:pt x="946" y="1717"/>
                  <a:pt x="959" y="1731"/>
                  <a:pt x="965" y="1748"/>
                </a:cubicBezTo>
                <a:lnTo>
                  <a:pt x="1111" y="2153"/>
                </a:lnTo>
                <a:lnTo>
                  <a:pt x="1140" y="2070"/>
                </a:lnTo>
                <a:lnTo>
                  <a:pt x="1094" y="1957"/>
                </a:lnTo>
                <a:cubicBezTo>
                  <a:pt x="1086" y="1936"/>
                  <a:pt x="1088" y="1913"/>
                  <a:pt x="1101" y="1895"/>
                </a:cubicBezTo>
                <a:cubicBezTo>
                  <a:pt x="1113" y="1876"/>
                  <a:pt x="1134" y="1865"/>
                  <a:pt x="1156" y="1865"/>
                </a:cubicBezTo>
                <a:lnTo>
                  <a:pt x="1441" y="1865"/>
                </a:lnTo>
                <a:cubicBezTo>
                  <a:pt x="1463" y="1865"/>
                  <a:pt x="1484" y="1876"/>
                  <a:pt x="1496" y="1895"/>
                </a:cubicBezTo>
                <a:cubicBezTo>
                  <a:pt x="1508" y="1913"/>
                  <a:pt x="1511" y="1936"/>
                  <a:pt x="1502" y="1957"/>
                </a:cubicBezTo>
                <a:lnTo>
                  <a:pt x="1456" y="2070"/>
                </a:lnTo>
                <a:lnTo>
                  <a:pt x="1485" y="2153"/>
                </a:lnTo>
                <a:lnTo>
                  <a:pt x="1632" y="1748"/>
                </a:lnTo>
                <a:cubicBezTo>
                  <a:pt x="1638" y="1731"/>
                  <a:pt x="1651" y="1717"/>
                  <a:pt x="1667" y="1710"/>
                </a:cubicBezTo>
                <a:cubicBezTo>
                  <a:pt x="1684" y="1703"/>
                  <a:pt x="1702" y="1702"/>
                  <a:pt x="1719" y="1709"/>
                </a:cubicBezTo>
                <a:lnTo>
                  <a:pt x="2302" y="1942"/>
                </a:lnTo>
                <a:cubicBezTo>
                  <a:pt x="2481" y="2014"/>
                  <a:pt x="2597" y="2184"/>
                  <a:pt x="2597" y="2377"/>
                </a:cubicBezTo>
                <a:close/>
                <a:moveTo>
                  <a:pt x="2242" y="2428"/>
                </a:moveTo>
                <a:cubicBezTo>
                  <a:pt x="2242" y="2392"/>
                  <a:pt x="2212" y="2362"/>
                  <a:pt x="2175" y="2362"/>
                </a:cubicBezTo>
                <a:lnTo>
                  <a:pt x="1727" y="2362"/>
                </a:lnTo>
                <a:cubicBezTo>
                  <a:pt x="1691" y="2362"/>
                  <a:pt x="1661" y="2392"/>
                  <a:pt x="1661" y="2428"/>
                </a:cubicBezTo>
                <a:lnTo>
                  <a:pt x="1661" y="2636"/>
                </a:lnTo>
                <a:cubicBezTo>
                  <a:pt x="1661" y="2673"/>
                  <a:pt x="1691" y="2703"/>
                  <a:pt x="1727" y="2703"/>
                </a:cubicBezTo>
                <a:lnTo>
                  <a:pt x="2175" y="2703"/>
                </a:lnTo>
                <a:cubicBezTo>
                  <a:pt x="2212" y="2703"/>
                  <a:pt x="2242" y="2673"/>
                  <a:pt x="2242" y="2636"/>
                </a:cubicBezTo>
                <a:lnTo>
                  <a:pt x="2242" y="2428"/>
                </a:lnTo>
                <a:close/>
              </a:path>
            </a:pathLst>
          </a:custGeom>
          <a:solidFill>
            <a:srgbClr val="00FDFF"/>
          </a:solidFill>
          <a:ln>
            <a:noFill/>
          </a:ln>
        </p:spPr>
      </p:sp>
      <p:sp>
        <p:nvSpPr>
          <p:cNvPr id="62" name="businessman_208962"/>
          <p:cNvSpPr>
            <a:spLocks noChangeAspect="1"/>
          </p:cNvSpPr>
          <p:nvPr/>
        </p:nvSpPr>
        <p:spPr bwMode="auto">
          <a:xfrm>
            <a:off x="2562420" y="1923058"/>
            <a:ext cx="484912" cy="574106"/>
          </a:xfrm>
          <a:custGeom>
            <a:avLst/>
            <a:gdLst>
              <a:gd name="connsiteX0" fmla="*/ 165256 w 512489"/>
              <a:gd name="connsiteY0" fmla="*/ 344815 h 606754"/>
              <a:gd name="connsiteX1" fmla="*/ 206016 w 512489"/>
              <a:gd name="connsiteY1" fmla="*/ 473468 h 606754"/>
              <a:gd name="connsiteX2" fmla="*/ 213629 w 512489"/>
              <a:gd name="connsiteY2" fmla="*/ 497659 h 606754"/>
              <a:gd name="connsiteX3" fmla="*/ 213815 w 512489"/>
              <a:gd name="connsiteY3" fmla="*/ 497289 h 606754"/>
              <a:gd name="connsiteX4" fmla="*/ 220500 w 512489"/>
              <a:gd name="connsiteY4" fmla="*/ 517773 h 606754"/>
              <a:gd name="connsiteX5" fmla="*/ 242040 w 512489"/>
              <a:gd name="connsiteY5" fmla="*/ 456876 h 606754"/>
              <a:gd name="connsiteX6" fmla="*/ 256245 w 512489"/>
              <a:gd name="connsiteY6" fmla="*/ 384115 h 606754"/>
              <a:gd name="connsiteX7" fmla="*/ 270451 w 512489"/>
              <a:gd name="connsiteY7" fmla="*/ 456876 h 606754"/>
              <a:gd name="connsiteX8" fmla="*/ 291991 w 512489"/>
              <a:gd name="connsiteY8" fmla="*/ 517773 h 606754"/>
              <a:gd name="connsiteX9" fmla="*/ 298676 w 512489"/>
              <a:gd name="connsiteY9" fmla="*/ 497289 h 606754"/>
              <a:gd name="connsiteX10" fmla="*/ 298861 w 512489"/>
              <a:gd name="connsiteY10" fmla="*/ 497659 h 606754"/>
              <a:gd name="connsiteX11" fmla="*/ 306475 w 512489"/>
              <a:gd name="connsiteY11" fmla="*/ 473468 h 606754"/>
              <a:gd name="connsiteX12" fmla="*/ 347234 w 512489"/>
              <a:gd name="connsiteY12" fmla="*/ 344815 h 606754"/>
              <a:gd name="connsiteX13" fmla="*/ 463756 w 512489"/>
              <a:gd name="connsiteY13" fmla="*/ 397833 h 606754"/>
              <a:gd name="connsiteX14" fmla="*/ 512035 w 512489"/>
              <a:gd name="connsiteY14" fmla="*/ 492561 h 606754"/>
              <a:gd name="connsiteX15" fmla="*/ 506465 w 512489"/>
              <a:gd name="connsiteY15" fmla="*/ 545950 h 606754"/>
              <a:gd name="connsiteX16" fmla="*/ 256152 w 512489"/>
              <a:gd name="connsiteY16" fmla="*/ 606754 h 606754"/>
              <a:gd name="connsiteX17" fmla="*/ 5840 w 512489"/>
              <a:gd name="connsiteY17" fmla="*/ 545950 h 606754"/>
              <a:gd name="connsiteX18" fmla="*/ 455 w 512489"/>
              <a:gd name="connsiteY18" fmla="*/ 492561 h 606754"/>
              <a:gd name="connsiteX19" fmla="*/ 48735 w 512489"/>
              <a:gd name="connsiteY19" fmla="*/ 397833 h 606754"/>
              <a:gd name="connsiteX20" fmla="*/ 165256 w 512489"/>
              <a:gd name="connsiteY20" fmla="*/ 344815 h 606754"/>
              <a:gd name="connsiteX21" fmla="*/ 247957 w 512489"/>
              <a:gd name="connsiteY21" fmla="*/ 445 h 606754"/>
              <a:gd name="connsiteX22" fmla="*/ 313324 w 512489"/>
              <a:gd name="connsiteY22" fmla="*/ 14258 h 606754"/>
              <a:gd name="connsiteX23" fmla="*/ 345080 w 512489"/>
              <a:gd name="connsiteY23" fmla="*/ 43830 h 606754"/>
              <a:gd name="connsiteX24" fmla="*/ 379992 w 512489"/>
              <a:gd name="connsiteY24" fmla="*/ 154608 h 606754"/>
              <a:gd name="connsiteX25" fmla="*/ 375442 w 512489"/>
              <a:gd name="connsiteY25" fmla="*/ 171665 h 606754"/>
              <a:gd name="connsiteX26" fmla="*/ 386677 w 512489"/>
              <a:gd name="connsiteY26" fmla="*/ 218108 h 606754"/>
              <a:gd name="connsiteX27" fmla="*/ 364207 w 512489"/>
              <a:gd name="connsiteY27" fmla="*/ 257321 h 606754"/>
              <a:gd name="connsiteX28" fmla="*/ 284912 w 512489"/>
              <a:gd name="connsiteY28" fmla="*/ 354936 h 606754"/>
              <a:gd name="connsiteX29" fmla="*/ 226972 w 512489"/>
              <a:gd name="connsiteY29" fmla="*/ 355028 h 606754"/>
              <a:gd name="connsiteX30" fmla="*/ 148049 w 512489"/>
              <a:gd name="connsiteY30" fmla="*/ 257321 h 606754"/>
              <a:gd name="connsiteX31" fmla="*/ 125579 w 512489"/>
              <a:gd name="connsiteY31" fmla="*/ 218108 h 606754"/>
              <a:gd name="connsiteX32" fmla="*/ 136906 w 512489"/>
              <a:gd name="connsiteY32" fmla="*/ 171665 h 606754"/>
              <a:gd name="connsiteX33" fmla="*/ 132264 w 512489"/>
              <a:gd name="connsiteY33" fmla="*/ 154608 h 606754"/>
              <a:gd name="connsiteX34" fmla="*/ 132078 w 512489"/>
              <a:gd name="connsiteY34" fmla="*/ 100099 h 606754"/>
              <a:gd name="connsiteX35" fmla="*/ 163833 w 512489"/>
              <a:gd name="connsiteY35" fmla="*/ 44293 h 606754"/>
              <a:gd name="connsiteX36" fmla="*/ 193360 w 512489"/>
              <a:gd name="connsiteY36" fmla="*/ 20005 h 606754"/>
              <a:gd name="connsiteX37" fmla="*/ 221958 w 512489"/>
              <a:gd name="connsiteY37" fmla="*/ 5358 h 606754"/>
              <a:gd name="connsiteX38" fmla="*/ 247957 w 512489"/>
              <a:gd name="connsiteY38" fmla="*/ 445 h 60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12489" h="606754">
                <a:moveTo>
                  <a:pt x="165256" y="344815"/>
                </a:moveTo>
                <a:lnTo>
                  <a:pt x="206016" y="473468"/>
                </a:lnTo>
                <a:lnTo>
                  <a:pt x="213629" y="497659"/>
                </a:lnTo>
                <a:lnTo>
                  <a:pt x="213815" y="497289"/>
                </a:lnTo>
                <a:lnTo>
                  <a:pt x="220500" y="517773"/>
                </a:lnTo>
                <a:lnTo>
                  <a:pt x="242040" y="456876"/>
                </a:lnTo>
                <a:cubicBezTo>
                  <a:pt x="189118" y="383188"/>
                  <a:pt x="252624" y="383930"/>
                  <a:pt x="256245" y="384115"/>
                </a:cubicBezTo>
                <a:cubicBezTo>
                  <a:pt x="259866" y="383930"/>
                  <a:pt x="323373" y="383188"/>
                  <a:pt x="270451" y="456876"/>
                </a:cubicBezTo>
                <a:lnTo>
                  <a:pt x="291991" y="517773"/>
                </a:lnTo>
                <a:lnTo>
                  <a:pt x="298676" y="497289"/>
                </a:lnTo>
                <a:lnTo>
                  <a:pt x="298861" y="497659"/>
                </a:lnTo>
                <a:lnTo>
                  <a:pt x="306475" y="473468"/>
                </a:lnTo>
                <a:lnTo>
                  <a:pt x="347234" y="344815"/>
                </a:lnTo>
                <a:cubicBezTo>
                  <a:pt x="347234" y="344815"/>
                  <a:pt x="399506" y="381520"/>
                  <a:pt x="463756" y="397833"/>
                </a:cubicBezTo>
                <a:cubicBezTo>
                  <a:pt x="511664" y="410068"/>
                  <a:pt x="513985" y="465311"/>
                  <a:pt x="512035" y="492561"/>
                </a:cubicBezTo>
                <a:cubicBezTo>
                  <a:pt x="512035" y="492561"/>
                  <a:pt x="509250" y="529637"/>
                  <a:pt x="506465" y="545950"/>
                </a:cubicBezTo>
                <a:cubicBezTo>
                  <a:pt x="506465" y="545950"/>
                  <a:pt x="412876" y="606754"/>
                  <a:pt x="256152" y="606754"/>
                </a:cubicBezTo>
                <a:cubicBezTo>
                  <a:pt x="99429" y="606662"/>
                  <a:pt x="5840" y="545950"/>
                  <a:pt x="5840" y="545950"/>
                </a:cubicBezTo>
                <a:cubicBezTo>
                  <a:pt x="3055" y="529637"/>
                  <a:pt x="269" y="492561"/>
                  <a:pt x="455" y="492561"/>
                </a:cubicBezTo>
                <a:cubicBezTo>
                  <a:pt x="-1495" y="465126"/>
                  <a:pt x="826" y="409883"/>
                  <a:pt x="48735" y="397833"/>
                </a:cubicBezTo>
                <a:cubicBezTo>
                  <a:pt x="112984" y="381520"/>
                  <a:pt x="165256" y="344815"/>
                  <a:pt x="165256" y="344815"/>
                </a:cubicBezTo>
                <a:close/>
                <a:moveTo>
                  <a:pt x="247957" y="445"/>
                </a:moveTo>
                <a:cubicBezTo>
                  <a:pt x="276277" y="-1872"/>
                  <a:pt x="297818" y="5173"/>
                  <a:pt x="313324" y="14258"/>
                </a:cubicBezTo>
                <a:cubicBezTo>
                  <a:pt x="336352" y="27051"/>
                  <a:pt x="345080" y="43830"/>
                  <a:pt x="345080" y="43830"/>
                </a:cubicBezTo>
                <a:cubicBezTo>
                  <a:pt x="345080" y="43830"/>
                  <a:pt x="397819" y="47538"/>
                  <a:pt x="379992" y="154608"/>
                </a:cubicBezTo>
                <a:cubicBezTo>
                  <a:pt x="379063" y="160262"/>
                  <a:pt x="377392" y="165917"/>
                  <a:pt x="375442" y="171665"/>
                </a:cubicBezTo>
                <a:cubicBezTo>
                  <a:pt x="385934" y="170645"/>
                  <a:pt x="398469" y="176671"/>
                  <a:pt x="386677" y="218108"/>
                </a:cubicBezTo>
                <a:cubicBezTo>
                  <a:pt x="378135" y="248236"/>
                  <a:pt x="370242" y="256765"/>
                  <a:pt x="364207" y="257321"/>
                </a:cubicBezTo>
                <a:cubicBezTo>
                  <a:pt x="358636" y="293103"/>
                  <a:pt x="329852" y="338713"/>
                  <a:pt x="284912" y="354936"/>
                </a:cubicBezTo>
                <a:cubicBezTo>
                  <a:pt x="266249" y="361610"/>
                  <a:pt x="245728" y="361610"/>
                  <a:pt x="226972" y="355028"/>
                </a:cubicBezTo>
                <a:cubicBezTo>
                  <a:pt x="181289" y="338991"/>
                  <a:pt x="153620" y="293289"/>
                  <a:pt x="148049" y="257321"/>
                </a:cubicBezTo>
                <a:cubicBezTo>
                  <a:pt x="141920" y="256765"/>
                  <a:pt x="134028" y="248421"/>
                  <a:pt x="125579" y="218108"/>
                </a:cubicBezTo>
                <a:cubicBezTo>
                  <a:pt x="113879" y="176671"/>
                  <a:pt x="126321" y="170645"/>
                  <a:pt x="136906" y="171665"/>
                </a:cubicBezTo>
                <a:cubicBezTo>
                  <a:pt x="134771" y="165825"/>
                  <a:pt x="133285" y="160262"/>
                  <a:pt x="132264" y="154608"/>
                </a:cubicBezTo>
                <a:cubicBezTo>
                  <a:pt x="128550" y="135140"/>
                  <a:pt x="127436" y="117249"/>
                  <a:pt x="132078" y="100099"/>
                </a:cubicBezTo>
                <a:cubicBezTo>
                  <a:pt x="137371" y="77109"/>
                  <a:pt x="149906" y="58569"/>
                  <a:pt x="163833" y="44293"/>
                </a:cubicBezTo>
                <a:cubicBezTo>
                  <a:pt x="172654" y="34930"/>
                  <a:pt x="182682" y="26680"/>
                  <a:pt x="193360" y="20005"/>
                </a:cubicBezTo>
                <a:cubicBezTo>
                  <a:pt x="201995" y="14072"/>
                  <a:pt x="211559" y="8881"/>
                  <a:pt x="221958" y="5358"/>
                </a:cubicBezTo>
                <a:cubicBezTo>
                  <a:pt x="230129" y="2670"/>
                  <a:pt x="238765" y="909"/>
                  <a:pt x="247957" y="445"/>
                </a:cubicBezTo>
                <a:close/>
              </a:path>
            </a:pathLst>
          </a:custGeom>
          <a:solidFill>
            <a:srgbClr val="00FDFF"/>
          </a:solidFill>
          <a:ln>
            <a:noFill/>
          </a:ln>
        </p:spPr>
      </p:sp>
      <p:sp>
        <p:nvSpPr>
          <p:cNvPr id="63" name="businessman-standing-with-a-phone_47925"/>
          <p:cNvSpPr>
            <a:spLocks noChangeAspect="1"/>
          </p:cNvSpPr>
          <p:nvPr/>
        </p:nvSpPr>
        <p:spPr bwMode="auto">
          <a:xfrm>
            <a:off x="2337103" y="3241823"/>
            <a:ext cx="935546" cy="1052671"/>
          </a:xfrm>
          <a:custGeom>
            <a:avLst/>
            <a:gdLst>
              <a:gd name="T0" fmla="*/ 3497 w 9467"/>
              <a:gd name="T1" fmla="*/ 1130 h 10667"/>
              <a:gd name="T2" fmla="*/ 4604 w 9467"/>
              <a:gd name="T3" fmla="*/ 0 h 10667"/>
              <a:gd name="T4" fmla="*/ 5711 w 9467"/>
              <a:gd name="T5" fmla="*/ 1130 h 10667"/>
              <a:gd name="T6" fmla="*/ 4604 w 9467"/>
              <a:gd name="T7" fmla="*/ 2260 h 10667"/>
              <a:gd name="T8" fmla="*/ 3497 w 9467"/>
              <a:gd name="T9" fmla="*/ 1130 h 10667"/>
              <a:gd name="T10" fmla="*/ 9467 w 9467"/>
              <a:gd name="T11" fmla="*/ 9539 h 10667"/>
              <a:gd name="T12" fmla="*/ 4733 w 9467"/>
              <a:gd name="T13" fmla="*/ 10667 h 10667"/>
              <a:gd name="T14" fmla="*/ 0 w 9467"/>
              <a:gd name="T15" fmla="*/ 9539 h 10667"/>
              <a:gd name="T16" fmla="*/ 2800 w 9467"/>
              <a:gd name="T17" fmla="*/ 8515 h 10667"/>
              <a:gd name="T18" fmla="*/ 2767 w 9467"/>
              <a:gd name="T19" fmla="*/ 8821 h 10667"/>
              <a:gd name="T20" fmla="*/ 1988 w 9467"/>
              <a:gd name="T21" fmla="*/ 9270 h 10667"/>
              <a:gd name="T22" fmla="*/ 3251 w 9467"/>
              <a:gd name="T23" fmla="*/ 9818 h 10667"/>
              <a:gd name="T24" fmla="*/ 3646 w 9467"/>
              <a:gd name="T25" fmla="*/ 6257 h 10667"/>
              <a:gd name="T26" fmla="*/ 3653 w 9467"/>
              <a:gd name="T27" fmla="*/ 6121 h 10667"/>
              <a:gd name="T28" fmla="*/ 3607 w 9467"/>
              <a:gd name="T29" fmla="*/ 6133 h 10667"/>
              <a:gd name="T30" fmla="*/ 3376 w 9467"/>
              <a:gd name="T31" fmla="*/ 6062 h 10667"/>
              <a:gd name="T32" fmla="*/ 2445 w 9467"/>
              <a:gd name="T33" fmla="*/ 3934 h 10667"/>
              <a:gd name="T34" fmla="*/ 4502 w 9467"/>
              <a:gd name="T35" fmla="*/ 2379 h 10667"/>
              <a:gd name="T36" fmla="*/ 4506 w 9467"/>
              <a:gd name="T37" fmla="*/ 2379 h 10667"/>
              <a:gd name="T38" fmla="*/ 4196 w 9467"/>
              <a:gd name="T39" fmla="*/ 4919 h 10667"/>
              <a:gd name="T40" fmla="*/ 4605 w 9467"/>
              <a:gd name="T41" fmla="*/ 5334 h 10667"/>
              <a:gd name="T42" fmla="*/ 4963 w 9467"/>
              <a:gd name="T43" fmla="*/ 4919 h 10667"/>
              <a:gd name="T44" fmla="*/ 4718 w 9467"/>
              <a:gd name="T45" fmla="*/ 2377 h 10667"/>
              <a:gd name="T46" fmla="*/ 6619 w 9467"/>
              <a:gd name="T47" fmla="*/ 3552 h 10667"/>
              <a:gd name="T48" fmla="*/ 7114 w 9467"/>
              <a:gd name="T49" fmla="*/ 2497 h 10667"/>
              <a:gd name="T50" fmla="*/ 7158 w 9467"/>
              <a:gd name="T51" fmla="*/ 2339 h 10667"/>
              <a:gd name="T52" fmla="*/ 6834 w 9467"/>
              <a:gd name="T53" fmla="*/ 1702 h 10667"/>
              <a:gd name="T54" fmla="*/ 7360 w 9467"/>
              <a:gd name="T55" fmla="*/ 1440 h 10667"/>
              <a:gd name="T56" fmla="*/ 7017 w 9467"/>
              <a:gd name="T57" fmla="*/ 766 h 10667"/>
              <a:gd name="T58" fmla="*/ 7129 w 9467"/>
              <a:gd name="T59" fmla="*/ 710 h 10667"/>
              <a:gd name="T60" fmla="*/ 7472 w 9467"/>
              <a:gd name="T61" fmla="*/ 1385 h 10667"/>
              <a:gd name="T62" fmla="*/ 7617 w 9467"/>
              <a:gd name="T63" fmla="*/ 1669 h 10667"/>
              <a:gd name="T64" fmla="*/ 7641 w 9467"/>
              <a:gd name="T65" fmla="*/ 1717 h 10667"/>
              <a:gd name="T66" fmla="*/ 8199 w 9467"/>
              <a:gd name="T67" fmla="*/ 2813 h 10667"/>
              <a:gd name="T68" fmla="*/ 7810 w 9467"/>
              <a:gd name="T69" fmla="*/ 3005 h 10667"/>
              <a:gd name="T70" fmla="*/ 6666 w 9467"/>
              <a:gd name="T71" fmla="*/ 4549 h 10667"/>
              <a:gd name="T72" fmla="*/ 6546 w 9467"/>
              <a:gd name="T73" fmla="*/ 4563 h 10667"/>
              <a:gd name="T74" fmla="*/ 6080 w 9467"/>
              <a:gd name="T75" fmla="*/ 4261 h 10667"/>
              <a:gd name="T76" fmla="*/ 5482 w 9467"/>
              <a:gd name="T77" fmla="*/ 3487 h 10667"/>
              <a:gd name="T78" fmla="*/ 5697 w 9467"/>
              <a:gd name="T79" fmla="*/ 6115 h 10667"/>
              <a:gd name="T80" fmla="*/ 5695 w 9467"/>
              <a:gd name="T81" fmla="*/ 6126 h 10667"/>
              <a:gd name="T82" fmla="*/ 6302 w 9467"/>
              <a:gd name="T83" fmla="*/ 9792 h 10667"/>
              <a:gd name="T84" fmla="*/ 7422 w 9467"/>
              <a:gd name="T85" fmla="*/ 9270 h 10667"/>
              <a:gd name="T86" fmla="*/ 6753 w 9467"/>
              <a:gd name="T87" fmla="*/ 8849 h 10667"/>
              <a:gd name="T88" fmla="*/ 6694 w 9467"/>
              <a:gd name="T89" fmla="*/ 8516 h 10667"/>
              <a:gd name="T90" fmla="*/ 9467 w 9467"/>
              <a:gd name="T91" fmla="*/ 9539 h 10667"/>
              <a:gd name="T92" fmla="*/ 3699 w 9467"/>
              <a:gd name="T93" fmla="*/ 5275 h 10667"/>
              <a:gd name="T94" fmla="*/ 3795 w 9467"/>
              <a:gd name="T95" fmla="*/ 3464 h 10667"/>
              <a:gd name="T96" fmla="*/ 3183 w 9467"/>
              <a:gd name="T97" fmla="*/ 4286 h 10667"/>
              <a:gd name="T98" fmla="*/ 3699 w 9467"/>
              <a:gd name="T99" fmla="*/ 5275 h 10667"/>
              <a:gd name="T100" fmla="*/ 5283 w 9467"/>
              <a:gd name="T101" fmla="*/ 9903 h 10667"/>
              <a:gd name="T102" fmla="*/ 4677 w 9467"/>
              <a:gd name="T103" fmla="*/ 6245 h 10667"/>
              <a:gd name="T104" fmla="*/ 4270 w 9467"/>
              <a:gd name="T105" fmla="*/ 9910 h 10667"/>
              <a:gd name="T106" fmla="*/ 4705 w 9467"/>
              <a:gd name="T107" fmla="*/ 9919 h 10667"/>
              <a:gd name="T108" fmla="*/ 5283 w 9467"/>
              <a:gd name="T109" fmla="*/ 9903 h 10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467" h="10667">
                <a:moveTo>
                  <a:pt x="3497" y="1130"/>
                </a:moveTo>
                <a:cubicBezTo>
                  <a:pt x="3497" y="506"/>
                  <a:pt x="3993" y="0"/>
                  <a:pt x="4604" y="0"/>
                </a:cubicBezTo>
                <a:cubicBezTo>
                  <a:pt x="5215" y="0"/>
                  <a:pt x="5711" y="506"/>
                  <a:pt x="5711" y="1130"/>
                </a:cubicBezTo>
                <a:cubicBezTo>
                  <a:pt x="5711" y="1755"/>
                  <a:pt x="5215" y="2260"/>
                  <a:pt x="4604" y="2260"/>
                </a:cubicBezTo>
                <a:cubicBezTo>
                  <a:pt x="3993" y="2260"/>
                  <a:pt x="3497" y="1755"/>
                  <a:pt x="3497" y="1130"/>
                </a:cubicBezTo>
                <a:close/>
                <a:moveTo>
                  <a:pt x="9467" y="9539"/>
                </a:moveTo>
                <a:cubicBezTo>
                  <a:pt x="9467" y="10161"/>
                  <a:pt x="7347" y="10667"/>
                  <a:pt x="4733" y="10667"/>
                </a:cubicBezTo>
                <a:cubicBezTo>
                  <a:pt x="2119" y="10667"/>
                  <a:pt x="0" y="10161"/>
                  <a:pt x="0" y="9539"/>
                </a:cubicBezTo>
                <a:cubicBezTo>
                  <a:pt x="0" y="9081"/>
                  <a:pt x="1155" y="8691"/>
                  <a:pt x="2800" y="8515"/>
                </a:cubicBezTo>
                <a:lnTo>
                  <a:pt x="2767" y="8821"/>
                </a:lnTo>
                <a:cubicBezTo>
                  <a:pt x="2287" y="8938"/>
                  <a:pt x="1988" y="9096"/>
                  <a:pt x="1988" y="9270"/>
                </a:cubicBezTo>
                <a:cubicBezTo>
                  <a:pt x="1988" y="9501"/>
                  <a:pt x="2493" y="9703"/>
                  <a:pt x="3251" y="9818"/>
                </a:cubicBezTo>
                <a:lnTo>
                  <a:pt x="3646" y="6257"/>
                </a:lnTo>
                <a:lnTo>
                  <a:pt x="3653" y="6121"/>
                </a:lnTo>
                <a:cubicBezTo>
                  <a:pt x="3637" y="6124"/>
                  <a:pt x="3623" y="6133"/>
                  <a:pt x="3607" y="6133"/>
                </a:cubicBezTo>
                <a:cubicBezTo>
                  <a:pt x="3527" y="6133"/>
                  <a:pt x="3446" y="6110"/>
                  <a:pt x="3376" y="6062"/>
                </a:cubicBezTo>
                <a:cubicBezTo>
                  <a:pt x="2867" y="5717"/>
                  <a:pt x="2110" y="4619"/>
                  <a:pt x="2445" y="3934"/>
                </a:cubicBezTo>
                <a:cubicBezTo>
                  <a:pt x="3162" y="2467"/>
                  <a:pt x="4188" y="2372"/>
                  <a:pt x="4502" y="2379"/>
                </a:cubicBezTo>
                <a:cubicBezTo>
                  <a:pt x="4503" y="2379"/>
                  <a:pt x="4505" y="2379"/>
                  <a:pt x="4506" y="2379"/>
                </a:cubicBezTo>
                <a:lnTo>
                  <a:pt x="4196" y="4919"/>
                </a:lnTo>
                <a:lnTo>
                  <a:pt x="4605" y="5334"/>
                </a:lnTo>
                <a:lnTo>
                  <a:pt x="4963" y="4919"/>
                </a:lnTo>
                <a:lnTo>
                  <a:pt x="4718" y="2377"/>
                </a:lnTo>
                <a:cubicBezTo>
                  <a:pt x="5130" y="2393"/>
                  <a:pt x="5983" y="2555"/>
                  <a:pt x="6619" y="3552"/>
                </a:cubicBezTo>
                <a:cubicBezTo>
                  <a:pt x="6837" y="3225"/>
                  <a:pt x="7102" y="2671"/>
                  <a:pt x="7114" y="2497"/>
                </a:cubicBezTo>
                <a:cubicBezTo>
                  <a:pt x="7118" y="2441"/>
                  <a:pt x="7134" y="2388"/>
                  <a:pt x="7158" y="2339"/>
                </a:cubicBezTo>
                <a:lnTo>
                  <a:pt x="6834" y="1702"/>
                </a:lnTo>
                <a:lnTo>
                  <a:pt x="7360" y="1440"/>
                </a:lnTo>
                <a:lnTo>
                  <a:pt x="7017" y="766"/>
                </a:lnTo>
                <a:lnTo>
                  <a:pt x="7129" y="710"/>
                </a:lnTo>
                <a:lnTo>
                  <a:pt x="7472" y="1385"/>
                </a:lnTo>
                <a:lnTo>
                  <a:pt x="7617" y="1669"/>
                </a:lnTo>
                <a:lnTo>
                  <a:pt x="7641" y="1717"/>
                </a:lnTo>
                <a:lnTo>
                  <a:pt x="8199" y="2813"/>
                </a:lnTo>
                <a:lnTo>
                  <a:pt x="7810" y="3005"/>
                </a:lnTo>
                <a:cubicBezTo>
                  <a:pt x="7589" y="3609"/>
                  <a:pt x="7106" y="4450"/>
                  <a:pt x="6666" y="4549"/>
                </a:cubicBezTo>
                <a:cubicBezTo>
                  <a:pt x="6625" y="4559"/>
                  <a:pt x="6585" y="4563"/>
                  <a:pt x="6546" y="4563"/>
                </a:cubicBezTo>
                <a:cubicBezTo>
                  <a:pt x="6349" y="4563"/>
                  <a:pt x="6174" y="4452"/>
                  <a:pt x="6080" y="4261"/>
                </a:cubicBezTo>
                <a:cubicBezTo>
                  <a:pt x="5899" y="3891"/>
                  <a:pt x="5688" y="3647"/>
                  <a:pt x="5482" y="3487"/>
                </a:cubicBezTo>
                <a:lnTo>
                  <a:pt x="5697" y="6115"/>
                </a:lnTo>
                <a:cubicBezTo>
                  <a:pt x="5697" y="6119"/>
                  <a:pt x="5695" y="6121"/>
                  <a:pt x="5695" y="6126"/>
                </a:cubicBezTo>
                <a:lnTo>
                  <a:pt x="6302" y="9792"/>
                </a:lnTo>
                <a:cubicBezTo>
                  <a:pt x="6977" y="9674"/>
                  <a:pt x="7422" y="9485"/>
                  <a:pt x="7422" y="9270"/>
                </a:cubicBezTo>
                <a:cubicBezTo>
                  <a:pt x="7422" y="9110"/>
                  <a:pt x="7167" y="8962"/>
                  <a:pt x="6753" y="8849"/>
                </a:cubicBezTo>
                <a:lnTo>
                  <a:pt x="6694" y="8516"/>
                </a:lnTo>
                <a:cubicBezTo>
                  <a:pt x="8325" y="8694"/>
                  <a:pt x="9467" y="9083"/>
                  <a:pt x="9467" y="9539"/>
                </a:cubicBezTo>
                <a:close/>
                <a:moveTo>
                  <a:pt x="3699" y="5275"/>
                </a:moveTo>
                <a:lnTo>
                  <a:pt x="3795" y="3464"/>
                </a:lnTo>
                <a:cubicBezTo>
                  <a:pt x="3596" y="3626"/>
                  <a:pt x="3380" y="3880"/>
                  <a:pt x="3183" y="4286"/>
                </a:cubicBezTo>
                <a:cubicBezTo>
                  <a:pt x="3123" y="4441"/>
                  <a:pt x="3399" y="4981"/>
                  <a:pt x="3699" y="5275"/>
                </a:cubicBezTo>
                <a:close/>
                <a:moveTo>
                  <a:pt x="5283" y="9903"/>
                </a:moveTo>
                <a:lnTo>
                  <a:pt x="4677" y="6245"/>
                </a:lnTo>
                <a:lnTo>
                  <a:pt x="4270" y="9910"/>
                </a:lnTo>
                <a:cubicBezTo>
                  <a:pt x="4412" y="9916"/>
                  <a:pt x="4557" y="9919"/>
                  <a:pt x="4705" y="9919"/>
                </a:cubicBezTo>
                <a:cubicBezTo>
                  <a:pt x="4905" y="9919"/>
                  <a:pt x="5097" y="9913"/>
                  <a:pt x="5283" y="9903"/>
                </a:cubicBezTo>
                <a:close/>
              </a:path>
            </a:pathLst>
          </a:custGeom>
          <a:solidFill>
            <a:schemeClr val="bg1"/>
          </a:solidFill>
          <a:ln>
            <a:noFill/>
          </a:ln>
        </p:spPr>
      </p:sp>
      <p:sp>
        <p:nvSpPr>
          <p:cNvPr id="69" name="文本框 68"/>
          <p:cNvSpPr txBox="1"/>
          <p:nvPr/>
        </p:nvSpPr>
        <p:spPr>
          <a:xfrm>
            <a:off x="5982354" y="2308050"/>
            <a:ext cx="2250000" cy="880497"/>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在此输入文本在此输入文本在此输入文本</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p:txBody>
      </p:sp>
      <p:sp>
        <p:nvSpPr>
          <p:cNvPr id="70" name="文本框 69"/>
          <p:cNvSpPr txBox="1"/>
          <p:nvPr/>
        </p:nvSpPr>
        <p:spPr>
          <a:xfrm>
            <a:off x="6597992" y="1538288"/>
            <a:ext cx="10695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rPr>
              <a:t>小标题</a:t>
            </a:r>
            <a:endParaRPr kumimoji="0" lang="zh-CN" altLang="en-US" sz="2000" b="1"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endParaRPr>
          </a:p>
        </p:txBody>
      </p:sp>
      <p:cxnSp>
        <p:nvCxnSpPr>
          <p:cNvPr id="71" name="直接连接符 70"/>
          <p:cNvCxnSpPr/>
          <p:nvPr/>
        </p:nvCxnSpPr>
        <p:spPr>
          <a:xfrm rot="5400000">
            <a:off x="7118892" y="1532200"/>
            <a:ext cx="0" cy="1152000"/>
          </a:xfrm>
          <a:prstGeom prst="line">
            <a:avLst/>
          </a:prstGeom>
          <a:ln w="12700">
            <a:gradFill>
              <a:gsLst>
                <a:gs pos="0">
                  <a:srgbClr val="00FDFF">
                    <a:alpha val="0"/>
                  </a:srgbClr>
                </a:gs>
                <a:gs pos="50000">
                  <a:srgbClr val="00FDFF"/>
                </a:gs>
                <a:gs pos="100000">
                  <a:srgbClr val="00FD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72" name="文本框 71"/>
          <p:cNvSpPr txBox="1"/>
          <p:nvPr/>
        </p:nvSpPr>
        <p:spPr>
          <a:xfrm>
            <a:off x="9160186" y="2308050"/>
            <a:ext cx="2250000" cy="880497"/>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在此输入文本在此输入文本在此输入文本</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p:txBody>
      </p:sp>
      <p:sp>
        <p:nvSpPr>
          <p:cNvPr id="73" name="文本框 72"/>
          <p:cNvSpPr txBox="1"/>
          <p:nvPr/>
        </p:nvSpPr>
        <p:spPr>
          <a:xfrm>
            <a:off x="9775824" y="1538288"/>
            <a:ext cx="10695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rPr>
              <a:t>小标题</a:t>
            </a:r>
            <a:endParaRPr kumimoji="0" lang="zh-CN" altLang="en-US" sz="2000" b="1"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endParaRPr>
          </a:p>
        </p:txBody>
      </p:sp>
      <p:cxnSp>
        <p:nvCxnSpPr>
          <p:cNvPr id="74" name="直接连接符 73"/>
          <p:cNvCxnSpPr/>
          <p:nvPr/>
        </p:nvCxnSpPr>
        <p:spPr>
          <a:xfrm rot="5400000">
            <a:off x="10296724" y="1532200"/>
            <a:ext cx="0" cy="1152000"/>
          </a:xfrm>
          <a:prstGeom prst="line">
            <a:avLst/>
          </a:prstGeom>
          <a:ln w="12700">
            <a:gradFill>
              <a:gsLst>
                <a:gs pos="0">
                  <a:srgbClr val="00FDFF">
                    <a:alpha val="0"/>
                  </a:srgbClr>
                </a:gs>
                <a:gs pos="50000">
                  <a:srgbClr val="00FDFF"/>
                </a:gs>
                <a:gs pos="100000">
                  <a:srgbClr val="00FD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75" name="文本框 74"/>
          <p:cNvSpPr txBox="1"/>
          <p:nvPr/>
        </p:nvSpPr>
        <p:spPr>
          <a:xfrm>
            <a:off x="5981720" y="5120763"/>
            <a:ext cx="2250000" cy="880497"/>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在此输入文本在此输入文本在此输入文本</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p:txBody>
      </p:sp>
      <p:sp>
        <p:nvSpPr>
          <p:cNvPr id="76" name="文本框 75"/>
          <p:cNvSpPr txBox="1"/>
          <p:nvPr/>
        </p:nvSpPr>
        <p:spPr>
          <a:xfrm>
            <a:off x="6597358" y="4351001"/>
            <a:ext cx="10695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rPr>
              <a:t>小标题</a:t>
            </a:r>
            <a:endParaRPr kumimoji="0" lang="zh-CN" altLang="en-US" sz="2000" b="1"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endParaRPr>
          </a:p>
        </p:txBody>
      </p:sp>
      <p:cxnSp>
        <p:nvCxnSpPr>
          <p:cNvPr id="77" name="直接连接符 76"/>
          <p:cNvCxnSpPr/>
          <p:nvPr/>
        </p:nvCxnSpPr>
        <p:spPr>
          <a:xfrm rot="5400000">
            <a:off x="7118258" y="4344913"/>
            <a:ext cx="0" cy="1152000"/>
          </a:xfrm>
          <a:prstGeom prst="line">
            <a:avLst/>
          </a:prstGeom>
          <a:ln w="12700">
            <a:gradFill>
              <a:gsLst>
                <a:gs pos="0">
                  <a:srgbClr val="00FDFF">
                    <a:alpha val="0"/>
                  </a:srgbClr>
                </a:gs>
                <a:gs pos="50000">
                  <a:srgbClr val="00FDFF"/>
                </a:gs>
                <a:gs pos="100000">
                  <a:srgbClr val="00FD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78" name="文本框 77"/>
          <p:cNvSpPr txBox="1"/>
          <p:nvPr/>
        </p:nvSpPr>
        <p:spPr>
          <a:xfrm>
            <a:off x="9160186" y="5120763"/>
            <a:ext cx="2250000" cy="880497"/>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在此输入文本在此输入文本在此输入文本</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p:txBody>
      </p:sp>
      <p:sp>
        <p:nvSpPr>
          <p:cNvPr id="79" name="文本框 78"/>
          <p:cNvSpPr txBox="1"/>
          <p:nvPr/>
        </p:nvSpPr>
        <p:spPr>
          <a:xfrm>
            <a:off x="9775824" y="4351001"/>
            <a:ext cx="10695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rPr>
              <a:t>小标题</a:t>
            </a:r>
            <a:endParaRPr kumimoji="0" lang="zh-CN" altLang="en-US" sz="2000" b="1"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endParaRPr>
          </a:p>
        </p:txBody>
      </p:sp>
      <p:cxnSp>
        <p:nvCxnSpPr>
          <p:cNvPr id="80" name="直接连接符 79"/>
          <p:cNvCxnSpPr/>
          <p:nvPr/>
        </p:nvCxnSpPr>
        <p:spPr>
          <a:xfrm rot="5400000">
            <a:off x="10296724" y="4344913"/>
            <a:ext cx="0" cy="1152000"/>
          </a:xfrm>
          <a:prstGeom prst="line">
            <a:avLst/>
          </a:prstGeom>
          <a:ln w="12700">
            <a:gradFill>
              <a:gsLst>
                <a:gs pos="0">
                  <a:srgbClr val="00FDFF">
                    <a:alpha val="0"/>
                  </a:srgbClr>
                </a:gs>
                <a:gs pos="50000">
                  <a:srgbClr val="00FDFF"/>
                </a:gs>
                <a:gs pos="100000">
                  <a:srgbClr val="00FD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02057" y="336497"/>
            <a:ext cx="2492990" cy="461665"/>
          </a:xfrm>
          <a:prstGeom prst="rect">
            <a:avLst/>
          </a:prstGeom>
          <a:noFill/>
        </p:spPr>
        <p:txBody>
          <a:bodyPr wrap="none" rtlCol="0">
            <a:spAutoFit/>
          </a:bodyPr>
          <a:lstStyle/>
          <a:p>
            <a:r>
              <a:rPr lang="zh-CN" altLang="en-US" sz="2400" spc="600" dirty="0">
                <a:solidFill>
                  <a:srgbClr val="00FDFF"/>
                </a:solidFill>
                <a:cs typeface="+mn-ea"/>
                <a:sym typeface="+mn-lt"/>
              </a:rPr>
              <a:t>在此输入标题</a:t>
            </a:r>
            <a:endParaRPr lang="en-US" altLang="zh-CN" sz="2400" spc="600" dirty="0">
              <a:solidFill>
                <a:srgbClr val="00FDFF"/>
              </a:solidFill>
              <a:cs typeface="+mn-ea"/>
              <a:sym typeface="+mn-lt"/>
            </a:endParaRPr>
          </a:p>
        </p:txBody>
      </p:sp>
      <p:cxnSp>
        <p:nvCxnSpPr>
          <p:cNvPr id="3" name="直接连接符 2"/>
          <p:cNvCxnSpPr/>
          <p:nvPr/>
        </p:nvCxnSpPr>
        <p:spPr>
          <a:xfrm>
            <a:off x="3886310"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7592083"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599490"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椭圆 5"/>
          <p:cNvSpPr/>
          <p:nvPr/>
        </p:nvSpPr>
        <p:spPr>
          <a:xfrm>
            <a:off x="7541258"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industry-worker-with-cap-protection-and-a-laptop_48663"/>
          <p:cNvSpPr>
            <a:spLocks noChangeAspect="1"/>
          </p:cNvSpPr>
          <p:nvPr/>
        </p:nvSpPr>
        <p:spPr bwMode="auto">
          <a:xfrm>
            <a:off x="9836041" y="4439062"/>
            <a:ext cx="490119" cy="360000"/>
          </a:xfrm>
          <a:custGeom>
            <a:avLst/>
            <a:gdLst>
              <a:gd name="connsiteX0" fmla="*/ 207963 w 551485"/>
              <a:gd name="connsiteY0" fmla="*/ 281231 h 405076"/>
              <a:gd name="connsiteX1" fmla="*/ 207963 w 551485"/>
              <a:gd name="connsiteY1" fmla="*/ 288971 h 405076"/>
              <a:gd name="connsiteX2" fmla="*/ 227335 w 551485"/>
              <a:gd name="connsiteY2" fmla="*/ 286391 h 405076"/>
              <a:gd name="connsiteX3" fmla="*/ 206672 w 551485"/>
              <a:gd name="connsiteY3" fmla="*/ 247690 h 405076"/>
              <a:gd name="connsiteX4" fmla="*/ 207963 w 551485"/>
              <a:gd name="connsiteY4" fmla="*/ 260590 h 405076"/>
              <a:gd name="connsiteX5" fmla="*/ 207963 w 551485"/>
              <a:gd name="connsiteY5" fmla="*/ 270911 h 405076"/>
              <a:gd name="connsiteX6" fmla="*/ 280284 w 551485"/>
              <a:gd name="connsiteY6" fmla="*/ 294132 h 405076"/>
              <a:gd name="connsiteX7" fmla="*/ 340981 w 551485"/>
              <a:gd name="connsiteY7" fmla="*/ 286391 h 405076"/>
              <a:gd name="connsiteX8" fmla="*/ 324257 w 551485"/>
              <a:gd name="connsiteY8" fmla="*/ 132954 h 405076"/>
              <a:gd name="connsiteX9" fmla="*/ 360337 w 551485"/>
              <a:gd name="connsiteY9" fmla="*/ 184539 h 405076"/>
              <a:gd name="connsiteX10" fmla="*/ 350028 w 551485"/>
              <a:gd name="connsiteY10" fmla="*/ 218070 h 405076"/>
              <a:gd name="connsiteX11" fmla="*/ 325545 w 551485"/>
              <a:gd name="connsiteY11" fmla="*/ 198725 h 405076"/>
              <a:gd name="connsiteX12" fmla="*/ 329411 w 551485"/>
              <a:gd name="connsiteY12" fmla="*/ 184539 h 405076"/>
              <a:gd name="connsiteX13" fmla="*/ 313948 w 551485"/>
              <a:gd name="connsiteY13" fmla="*/ 163905 h 405076"/>
              <a:gd name="connsiteX14" fmla="*/ 303550 w 551485"/>
              <a:gd name="connsiteY14" fmla="*/ 132954 h 405076"/>
              <a:gd name="connsiteX15" fmla="*/ 319021 w 551485"/>
              <a:gd name="connsiteY15" fmla="*/ 134243 h 405076"/>
              <a:gd name="connsiteX16" fmla="*/ 309997 w 551485"/>
              <a:gd name="connsiteY16" fmla="*/ 165189 h 405076"/>
              <a:gd name="connsiteX17" fmla="*/ 303550 w 551485"/>
              <a:gd name="connsiteY17" fmla="*/ 165189 h 405076"/>
              <a:gd name="connsiteX18" fmla="*/ 282923 w 551485"/>
              <a:gd name="connsiteY18" fmla="*/ 185820 h 405076"/>
              <a:gd name="connsiteX19" fmla="*/ 303550 w 551485"/>
              <a:gd name="connsiteY19" fmla="*/ 207739 h 405076"/>
              <a:gd name="connsiteX20" fmla="*/ 320310 w 551485"/>
              <a:gd name="connsiteY20" fmla="*/ 200003 h 405076"/>
              <a:gd name="connsiteX21" fmla="*/ 344806 w 551485"/>
              <a:gd name="connsiteY21" fmla="*/ 219344 h 405076"/>
              <a:gd name="connsiteX22" fmla="*/ 303550 w 551485"/>
              <a:gd name="connsiteY22" fmla="*/ 239975 h 405076"/>
              <a:gd name="connsiteX23" fmla="*/ 253270 w 551485"/>
              <a:gd name="connsiteY23" fmla="*/ 185820 h 405076"/>
              <a:gd name="connsiteX24" fmla="*/ 303550 w 551485"/>
              <a:gd name="connsiteY24" fmla="*/ 132954 h 405076"/>
              <a:gd name="connsiteX25" fmla="*/ 42647 w 551485"/>
              <a:gd name="connsiteY25" fmla="*/ 131555 h 405076"/>
              <a:gd name="connsiteX26" fmla="*/ 41355 w 551485"/>
              <a:gd name="connsiteY26" fmla="*/ 135424 h 405076"/>
              <a:gd name="connsiteX27" fmla="*/ 98179 w 551485"/>
              <a:gd name="connsiteY27" fmla="*/ 207633 h 405076"/>
              <a:gd name="connsiteX28" fmla="*/ 167918 w 551485"/>
              <a:gd name="connsiteY28" fmla="*/ 149608 h 405076"/>
              <a:gd name="connsiteX29" fmla="*/ 167918 w 551485"/>
              <a:gd name="connsiteY29" fmla="*/ 131555 h 405076"/>
              <a:gd name="connsiteX30" fmla="*/ 42647 w 551485"/>
              <a:gd name="connsiteY30" fmla="*/ 131555 h 405076"/>
              <a:gd name="connsiteX31" fmla="*/ 240249 w 551485"/>
              <a:gd name="connsiteY31" fmla="*/ 109654 h 405076"/>
              <a:gd name="connsiteX32" fmla="*/ 214421 w 551485"/>
              <a:gd name="connsiteY32" fmla="*/ 232209 h 405076"/>
              <a:gd name="connsiteX33" fmla="*/ 371976 w 551485"/>
              <a:gd name="connsiteY33" fmla="*/ 277361 h 405076"/>
              <a:gd name="connsiteX34" fmla="*/ 409427 w 551485"/>
              <a:gd name="connsiteY34" fmla="*/ 121265 h 405076"/>
              <a:gd name="connsiteX35" fmla="*/ 428799 w 551485"/>
              <a:gd name="connsiteY35" fmla="*/ 78693 h 405076"/>
              <a:gd name="connsiteX36" fmla="*/ 391347 w 551485"/>
              <a:gd name="connsiteY36" fmla="*/ 101914 h 405076"/>
              <a:gd name="connsiteX37" fmla="*/ 390056 w 551485"/>
              <a:gd name="connsiteY37" fmla="*/ 105784 h 405076"/>
              <a:gd name="connsiteX38" fmla="*/ 428799 w 551485"/>
              <a:gd name="connsiteY38" fmla="*/ 108364 h 405076"/>
              <a:gd name="connsiteX39" fmla="*/ 384890 w 551485"/>
              <a:gd name="connsiteY39" fmla="*/ 292842 h 405076"/>
              <a:gd name="connsiteX40" fmla="*/ 242832 w 551485"/>
              <a:gd name="connsiteY40" fmla="*/ 312192 h 405076"/>
              <a:gd name="connsiteX41" fmla="*/ 207963 w 551485"/>
              <a:gd name="connsiteY41" fmla="*/ 299292 h 405076"/>
              <a:gd name="connsiteX42" fmla="*/ 209255 w 551485"/>
              <a:gd name="connsiteY42" fmla="*/ 309612 h 405076"/>
              <a:gd name="connsiteX43" fmla="*/ 242832 w 551485"/>
              <a:gd name="connsiteY43" fmla="*/ 321223 h 405076"/>
              <a:gd name="connsiteX44" fmla="*/ 393930 w 551485"/>
              <a:gd name="connsiteY44" fmla="*/ 299292 h 405076"/>
              <a:gd name="connsiteX45" fmla="*/ 437839 w 551485"/>
              <a:gd name="connsiteY45" fmla="*/ 113524 h 405076"/>
              <a:gd name="connsiteX46" fmla="*/ 448170 w 551485"/>
              <a:gd name="connsiteY46" fmla="*/ 119975 h 405076"/>
              <a:gd name="connsiteX47" fmla="*/ 437839 w 551485"/>
              <a:gd name="connsiteY47" fmla="*/ 159966 h 405076"/>
              <a:gd name="connsiteX48" fmla="*/ 471416 w 551485"/>
              <a:gd name="connsiteY48" fmla="*/ 119975 h 405076"/>
              <a:gd name="connsiteX49" fmla="*/ 428799 w 551485"/>
              <a:gd name="connsiteY49" fmla="*/ 78693 h 405076"/>
              <a:gd name="connsiteX50" fmla="*/ 116550 w 551485"/>
              <a:gd name="connsiteY50" fmla="*/ 35222 h 405076"/>
              <a:gd name="connsiteX51" fmla="*/ 183416 w 551485"/>
              <a:gd name="connsiteY51" fmla="*/ 109635 h 405076"/>
              <a:gd name="connsiteX52" fmla="*/ 192456 w 551485"/>
              <a:gd name="connsiteY52" fmla="*/ 109635 h 405076"/>
              <a:gd name="connsiteX53" fmla="*/ 201496 w 551485"/>
              <a:gd name="connsiteY53" fmla="*/ 116082 h 405076"/>
              <a:gd name="connsiteX54" fmla="*/ 201496 w 551485"/>
              <a:gd name="connsiteY54" fmla="*/ 123819 h 405076"/>
              <a:gd name="connsiteX55" fmla="*/ 191164 w 551485"/>
              <a:gd name="connsiteY55" fmla="*/ 131555 h 405076"/>
              <a:gd name="connsiteX56" fmla="*/ 182124 w 551485"/>
              <a:gd name="connsiteY56" fmla="*/ 131555 h 405076"/>
              <a:gd name="connsiteX57" fmla="*/ 182124 w 551485"/>
              <a:gd name="connsiteY57" fmla="*/ 150897 h 405076"/>
              <a:gd name="connsiteX58" fmla="*/ 96888 w 551485"/>
              <a:gd name="connsiteY58" fmla="*/ 221817 h 405076"/>
              <a:gd name="connsiteX59" fmla="*/ 27149 w 551485"/>
              <a:gd name="connsiteY59" fmla="*/ 134134 h 405076"/>
              <a:gd name="connsiteX60" fmla="*/ 28441 w 551485"/>
              <a:gd name="connsiteY60" fmla="*/ 131555 h 405076"/>
              <a:gd name="connsiteX61" fmla="*/ 19400 w 551485"/>
              <a:gd name="connsiteY61" fmla="*/ 131555 h 405076"/>
              <a:gd name="connsiteX62" fmla="*/ 29732 w 551485"/>
              <a:gd name="connsiteY62" fmla="*/ 77398 h 405076"/>
              <a:gd name="connsiteX63" fmla="*/ 103345 w 551485"/>
              <a:gd name="connsiteY63" fmla="*/ 58057 h 405076"/>
              <a:gd name="connsiteX64" fmla="*/ 127883 w 551485"/>
              <a:gd name="connsiteY64" fmla="*/ 65793 h 405076"/>
              <a:gd name="connsiteX65" fmla="*/ 151129 w 551485"/>
              <a:gd name="connsiteY65" fmla="*/ 77398 h 405076"/>
              <a:gd name="connsiteX66" fmla="*/ 104637 w 551485"/>
              <a:gd name="connsiteY66" fmla="*/ 50320 h 405076"/>
              <a:gd name="connsiteX67" fmla="*/ 38772 w 551485"/>
              <a:gd name="connsiteY67" fmla="*/ 63214 h 405076"/>
              <a:gd name="connsiteX68" fmla="*/ 89139 w 551485"/>
              <a:gd name="connsiteY68" fmla="*/ 36136 h 405076"/>
              <a:gd name="connsiteX69" fmla="*/ 116550 w 551485"/>
              <a:gd name="connsiteY69" fmla="*/ 35222 h 405076"/>
              <a:gd name="connsiteX70" fmla="*/ 415884 w 551485"/>
              <a:gd name="connsiteY70" fmla="*/ 0 h 405076"/>
              <a:gd name="connsiteX71" fmla="*/ 441713 w 551485"/>
              <a:gd name="connsiteY71" fmla="*/ 0 h 405076"/>
              <a:gd name="connsiteX72" fmla="*/ 458502 w 551485"/>
              <a:gd name="connsiteY72" fmla="*/ 30961 h 405076"/>
              <a:gd name="connsiteX73" fmla="*/ 459793 w 551485"/>
              <a:gd name="connsiteY73" fmla="*/ 32251 h 405076"/>
              <a:gd name="connsiteX74" fmla="*/ 470125 w 551485"/>
              <a:gd name="connsiteY74" fmla="*/ 37411 h 405076"/>
              <a:gd name="connsiteX75" fmla="*/ 471416 w 551485"/>
              <a:gd name="connsiteY75" fmla="*/ 36121 h 405076"/>
              <a:gd name="connsiteX76" fmla="*/ 502410 w 551485"/>
              <a:gd name="connsiteY76" fmla="*/ 24511 h 405076"/>
              <a:gd name="connsiteX77" fmla="*/ 506285 w 551485"/>
              <a:gd name="connsiteY77" fmla="*/ 25801 h 405076"/>
              <a:gd name="connsiteX78" fmla="*/ 524365 w 551485"/>
              <a:gd name="connsiteY78" fmla="*/ 43862 h 405076"/>
              <a:gd name="connsiteX79" fmla="*/ 514033 w 551485"/>
              <a:gd name="connsiteY79" fmla="*/ 78693 h 405076"/>
              <a:gd name="connsiteX80" fmla="*/ 517908 w 551485"/>
              <a:gd name="connsiteY80" fmla="*/ 90304 h 405076"/>
              <a:gd name="connsiteX81" fmla="*/ 519199 w 551485"/>
              <a:gd name="connsiteY81" fmla="*/ 90304 h 405076"/>
              <a:gd name="connsiteX82" fmla="*/ 551485 w 551485"/>
              <a:gd name="connsiteY82" fmla="*/ 107074 h 405076"/>
              <a:gd name="connsiteX83" fmla="*/ 551485 w 551485"/>
              <a:gd name="connsiteY83" fmla="*/ 131585 h 405076"/>
              <a:gd name="connsiteX84" fmla="*/ 519199 w 551485"/>
              <a:gd name="connsiteY84" fmla="*/ 149646 h 405076"/>
              <a:gd name="connsiteX85" fmla="*/ 517908 w 551485"/>
              <a:gd name="connsiteY85" fmla="*/ 149646 h 405076"/>
              <a:gd name="connsiteX86" fmla="*/ 514033 w 551485"/>
              <a:gd name="connsiteY86" fmla="*/ 159966 h 405076"/>
              <a:gd name="connsiteX87" fmla="*/ 514033 w 551485"/>
              <a:gd name="connsiteY87" fmla="*/ 161256 h 405076"/>
              <a:gd name="connsiteX88" fmla="*/ 525656 w 551485"/>
              <a:gd name="connsiteY88" fmla="*/ 196088 h 405076"/>
              <a:gd name="connsiteX89" fmla="*/ 506285 w 551485"/>
              <a:gd name="connsiteY89" fmla="*/ 214148 h 405076"/>
              <a:gd name="connsiteX90" fmla="*/ 503702 w 551485"/>
              <a:gd name="connsiteY90" fmla="*/ 215439 h 405076"/>
              <a:gd name="connsiteX91" fmla="*/ 471416 w 551485"/>
              <a:gd name="connsiteY91" fmla="*/ 203828 h 405076"/>
              <a:gd name="connsiteX92" fmla="*/ 470125 w 551485"/>
              <a:gd name="connsiteY92" fmla="*/ 202538 h 405076"/>
              <a:gd name="connsiteX93" fmla="*/ 459793 w 551485"/>
              <a:gd name="connsiteY93" fmla="*/ 207698 h 405076"/>
              <a:gd name="connsiteX94" fmla="*/ 458502 w 551485"/>
              <a:gd name="connsiteY94" fmla="*/ 208988 h 405076"/>
              <a:gd name="connsiteX95" fmla="*/ 443004 w 551485"/>
              <a:gd name="connsiteY95" fmla="*/ 239949 h 405076"/>
              <a:gd name="connsiteX96" fmla="*/ 418467 w 551485"/>
              <a:gd name="connsiteY96" fmla="*/ 239949 h 405076"/>
              <a:gd name="connsiteX97" fmla="*/ 402970 w 551485"/>
              <a:gd name="connsiteY97" fmla="*/ 307032 h 405076"/>
              <a:gd name="connsiteX98" fmla="*/ 241541 w 551485"/>
              <a:gd name="connsiteY98" fmla="*/ 332833 h 405076"/>
              <a:gd name="connsiteX99" fmla="*/ 209255 w 551485"/>
              <a:gd name="connsiteY99" fmla="*/ 319933 h 405076"/>
              <a:gd name="connsiteX100" fmla="*/ 209255 w 551485"/>
              <a:gd name="connsiteY100" fmla="*/ 340573 h 405076"/>
              <a:gd name="connsiteX101" fmla="*/ 551485 w 551485"/>
              <a:gd name="connsiteY101" fmla="*/ 340573 h 405076"/>
              <a:gd name="connsiteX102" fmla="*/ 551485 w 551485"/>
              <a:gd name="connsiteY102" fmla="*/ 363794 h 405076"/>
              <a:gd name="connsiteX103" fmla="*/ 209255 w 551485"/>
              <a:gd name="connsiteY103" fmla="*/ 363794 h 405076"/>
              <a:gd name="connsiteX104" fmla="*/ 209255 w 551485"/>
              <a:gd name="connsiteY104" fmla="*/ 375405 h 405076"/>
              <a:gd name="connsiteX105" fmla="*/ 198923 w 551485"/>
              <a:gd name="connsiteY105" fmla="*/ 405076 h 405076"/>
              <a:gd name="connsiteX106" fmla="*/ 193758 w 551485"/>
              <a:gd name="connsiteY106" fmla="*/ 405076 h 405076"/>
              <a:gd name="connsiteX107" fmla="*/ 161472 w 551485"/>
              <a:gd name="connsiteY107" fmla="*/ 405076 h 405076"/>
              <a:gd name="connsiteX108" fmla="*/ 160180 w 551485"/>
              <a:gd name="connsiteY108" fmla="*/ 405076 h 405076"/>
              <a:gd name="connsiteX109" fmla="*/ 155015 w 551485"/>
              <a:gd name="connsiteY109" fmla="*/ 405076 h 405076"/>
              <a:gd name="connsiteX110" fmla="*/ 108523 w 551485"/>
              <a:gd name="connsiteY110" fmla="*/ 405076 h 405076"/>
              <a:gd name="connsiteX111" fmla="*/ 100774 w 551485"/>
              <a:gd name="connsiteY111" fmla="*/ 405076 h 405076"/>
              <a:gd name="connsiteX112" fmla="*/ 49117 w 551485"/>
              <a:gd name="connsiteY112" fmla="*/ 405076 h 405076"/>
              <a:gd name="connsiteX113" fmla="*/ 10374 w 551485"/>
              <a:gd name="connsiteY113" fmla="*/ 405076 h 405076"/>
              <a:gd name="connsiteX114" fmla="*/ 42 w 551485"/>
              <a:gd name="connsiteY114" fmla="*/ 375405 h 405076"/>
              <a:gd name="connsiteX115" fmla="*/ 1334 w 551485"/>
              <a:gd name="connsiteY115" fmla="*/ 260590 h 405076"/>
              <a:gd name="connsiteX116" fmla="*/ 45243 w 551485"/>
              <a:gd name="connsiteY116" fmla="*/ 218019 h 405076"/>
              <a:gd name="connsiteX117" fmla="*/ 52991 w 551485"/>
              <a:gd name="connsiteY117" fmla="*/ 218019 h 405076"/>
              <a:gd name="connsiteX118" fmla="*/ 104649 w 551485"/>
              <a:gd name="connsiteY118" fmla="*/ 236079 h 405076"/>
              <a:gd name="connsiteX119" fmla="*/ 156306 w 551485"/>
              <a:gd name="connsiteY119" fmla="*/ 218019 h 405076"/>
              <a:gd name="connsiteX120" fmla="*/ 164055 w 551485"/>
              <a:gd name="connsiteY120" fmla="*/ 218019 h 405076"/>
              <a:gd name="connsiteX121" fmla="*/ 202798 w 551485"/>
              <a:gd name="connsiteY121" fmla="*/ 237369 h 405076"/>
              <a:gd name="connsiteX122" fmla="*/ 232501 w 551485"/>
              <a:gd name="connsiteY122" fmla="*/ 96754 h 405076"/>
              <a:gd name="connsiteX123" fmla="*/ 316444 w 551485"/>
              <a:gd name="connsiteY123" fmla="*/ 101914 h 405076"/>
              <a:gd name="connsiteX124" fmla="*/ 328067 w 551485"/>
              <a:gd name="connsiteY124" fmla="*/ 94174 h 405076"/>
              <a:gd name="connsiteX125" fmla="*/ 338398 w 551485"/>
              <a:gd name="connsiteY125" fmla="*/ 90304 h 405076"/>
              <a:gd name="connsiteX126" fmla="*/ 339690 w 551485"/>
              <a:gd name="connsiteY126" fmla="*/ 90304 h 405076"/>
              <a:gd name="connsiteX127" fmla="*/ 343564 w 551485"/>
              <a:gd name="connsiteY127" fmla="*/ 79983 h 405076"/>
              <a:gd name="connsiteX128" fmla="*/ 343564 w 551485"/>
              <a:gd name="connsiteY128" fmla="*/ 78693 h 405076"/>
              <a:gd name="connsiteX129" fmla="*/ 331941 w 551485"/>
              <a:gd name="connsiteY129" fmla="*/ 43862 h 405076"/>
              <a:gd name="connsiteX130" fmla="*/ 351313 w 551485"/>
              <a:gd name="connsiteY130" fmla="*/ 25801 h 405076"/>
              <a:gd name="connsiteX131" fmla="*/ 353896 w 551485"/>
              <a:gd name="connsiteY131" fmla="*/ 24511 h 405076"/>
              <a:gd name="connsiteX132" fmla="*/ 386181 w 551485"/>
              <a:gd name="connsiteY132" fmla="*/ 36121 h 405076"/>
              <a:gd name="connsiteX133" fmla="*/ 387473 w 551485"/>
              <a:gd name="connsiteY133" fmla="*/ 37411 h 405076"/>
              <a:gd name="connsiteX134" fmla="*/ 397804 w 551485"/>
              <a:gd name="connsiteY134" fmla="*/ 32251 h 405076"/>
              <a:gd name="connsiteX135" fmla="*/ 399096 w 551485"/>
              <a:gd name="connsiteY135" fmla="*/ 30961 h 405076"/>
              <a:gd name="connsiteX136" fmla="*/ 415884 w 551485"/>
              <a:gd name="connsiteY136" fmla="*/ 0 h 40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551485" h="405076">
                <a:moveTo>
                  <a:pt x="207963" y="281231"/>
                </a:moveTo>
                <a:cubicBezTo>
                  <a:pt x="207963" y="283811"/>
                  <a:pt x="207963" y="286391"/>
                  <a:pt x="207963" y="288971"/>
                </a:cubicBezTo>
                <a:lnTo>
                  <a:pt x="227335" y="286391"/>
                </a:lnTo>
                <a:close/>
                <a:moveTo>
                  <a:pt x="206672" y="247690"/>
                </a:moveTo>
                <a:cubicBezTo>
                  <a:pt x="207963" y="251560"/>
                  <a:pt x="207963" y="256720"/>
                  <a:pt x="207963" y="260590"/>
                </a:cubicBezTo>
                <a:cubicBezTo>
                  <a:pt x="207963" y="263170"/>
                  <a:pt x="207963" y="267041"/>
                  <a:pt x="207963" y="270911"/>
                </a:cubicBezTo>
                <a:lnTo>
                  <a:pt x="280284" y="294132"/>
                </a:lnTo>
                <a:lnTo>
                  <a:pt x="340981" y="286391"/>
                </a:lnTo>
                <a:close/>
                <a:moveTo>
                  <a:pt x="324257" y="132954"/>
                </a:moveTo>
                <a:cubicBezTo>
                  <a:pt x="344874" y="139402"/>
                  <a:pt x="360337" y="160036"/>
                  <a:pt x="360337" y="184539"/>
                </a:cubicBezTo>
                <a:cubicBezTo>
                  <a:pt x="360337" y="197436"/>
                  <a:pt x="356471" y="209043"/>
                  <a:pt x="350028" y="218070"/>
                </a:cubicBezTo>
                <a:lnTo>
                  <a:pt x="325545" y="198725"/>
                </a:lnTo>
                <a:cubicBezTo>
                  <a:pt x="328122" y="194857"/>
                  <a:pt x="329411" y="189698"/>
                  <a:pt x="329411" y="184539"/>
                </a:cubicBezTo>
                <a:cubicBezTo>
                  <a:pt x="329411" y="175512"/>
                  <a:pt x="322968" y="166485"/>
                  <a:pt x="313948" y="163905"/>
                </a:cubicBezTo>
                <a:close/>
                <a:moveTo>
                  <a:pt x="303550" y="132954"/>
                </a:moveTo>
                <a:cubicBezTo>
                  <a:pt x="308707" y="132954"/>
                  <a:pt x="313864" y="132954"/>
                  <a:pt x="319021" y="134243"/>
                </a:cubicBezTo>
                <a:lnTo>
                  <a:pt x="309997" y="165189"/>
                </a:lnTo>
                <a:cubicBezTo>
                  <a:pt x="307418" y="165189"/>
                  <a:pt x="306129" y="165189"/>
                  <a:pt x="303550" y="165189"/>
                </a:cubicBezTo>
                <a:cubicBezTo>
                  <a:pt x="291947" y="165189"/>
                  <a:pt x="282923" y="174215"/>
                  <a:pt x="282923" y="185820"/>
                </a:cubicBezTo>
                <a:cubicBezTo>
                  <a:pt x="282923" y="198714"/>
                  <a:pt x="291947" y="207739"/>
                  <a:pt x="303550" y="207739"/>
                </a:cubicBezTo>
                <a:cubicBezTo>
                  <a:pt x="309997" y="207739"/>
                  <a:pt x="316443" y="205161"/>
                  <a:pt x="320310" y="200003"/>
                </a:cubicBezTo>
                <a:lnTo>
                  <a:pt x="344806" y="219344"/>
                </a:lnTo>
                <a:cubicBezTo>
                  <a:pt x="334492" y="232238"/>
                  <a:pt x="320310" y="241264"/>
                  <a:pt x="303550" y="239975"/>
                </a:cubicBezTo>
                <a:cubicBezTo>
                  <a:pt x="276476" y="239975"/>
                  <a:pt x="253270" y="215476"/>
                  <a:pt x="253270" y="185820"/>
                </a:cubicBezTo>
                <a:cubicBezTo>
                  <a:pt x="253270" y="157453"/>
                  <a:pt x="276476" y="132954"/>
                  <a:pt x="303550" y="132954"/>
                </a:cubicBezTo>
                <a:close/>
                <a:moveTo>
                  <a:pt x="42647" y="131555"/>
                </a:moveTo>
                <a:cubicBezTo>
                  <a:pt x="42647" y="132845"/>
                  <a:pt x="41355" y="134134"/>
                  <a:pt x="41355" y="135424"/>
                </a:cubicBezTo>
                <a:cubicBezTo>
                  <a:pt x="37481" y="171529"/>
                  <a:pt x="63310" y="203765"/>
                  <a:pt x="98179" y="207633"/>
                </a:cubicBezTo>
                <a:cubicBezTo>
                  <a:pt x="133049" y="211502"/>
                  <a:pt x="164044" y="185713"/>
                  <a:pt x="167918" y="149608"/>
                </a:cubicBezTo>
                <a:cubicBezTo>
                  <a:pt x="169210" y="143161"/>
                  <a:pt x="169210" y="136713"/>
                  <a:pt x="167918" y="131555"/>
                </a:cubicBezTo>
                <a:cubicBezTo>
                  <a:pt x="134340" y="131555"/>
                  <a:pt x="74933" y="131555"/>
                  <a:pt x="42647" y="131555"/>
                </a:cubicBezTo>
                <a:close/>
                <a:moveTo>
                  <a:pt x="240249" y="109654"/>
                </a:moveTo>
                <a:lnTo>
                  <a:pt x="214421" y="232209"/>
                </a:lnTo>
                <a:lnTo>
                  <a:pt x="371976" y="277361"/>
                </a:lnTo>
                <a:lnTo>
                  <a:pt x="409427" y="121265"/>
                </a:lnTo>
                <a:close/>
                <a:moveTo>
                  <a:pt x="428799" y="78693"/>
                </a:moveTo>
                <a:cubicBezTo>
                  <a:pt x="412010" y="78693"/>
                  <a:pt x="397804" y="87723"/>
                  <a:pt x="391347" y="101914"/>
                </a:cubicBezTo>
                <a:cubicBezTo>
                  <a:pt x="391347" y="101914"/>
                  <a:pt x="390056" y="104494"/>
                  <a:pt x="390056" y="105784"/>
                </a:cubicBezTo>
                <a:lnTo>
                  <a:pt x="428799" y="108364"/>
                </a:lnTo>
                <a:lnTo>
                  <a:pt x="384890" y="292842"/>
                </a:lnTo>
                <a:lnTo>
                  <a:pt x="242832" y="312192"/>
                </a:lnTo>
                <a:lnTo>
                  <a:pt x="207963" y="299292"/>
                </a:lnTo>
                <a:cubicBezTo>
                  <a:pt x="207963" y="303162"/>
                  <a:pt x="207963" y="305742"/>
                  <a:pt x="209255" y="309612"/>
                </a:cubicBezTo>
                <a:lnTo>
                  <a:pt x="242832" y="321223"/>
                </a:lnTo>
                <a:lnTo>
                  <a:pt x="393930" y="299292"/>
                </a:lnTo>
                <a:lnTo>
                  <a:pt x="437839" y="113524"/>
                </a:lnTo>
                <a:lnTo>
                  <a:pt x="448170" y="119975"/>
                </a:lnTo>
                <a:lnTo>
                  <a:pt x="437839" y="159966"/>
                </a:lnTo>
                <a:cubicBezTo>
                  <a:pt x="457210" y="156096"/>
                  <a:pt x="471416" y="139326"/>
                  <a:pt x="471416" y="119975"/>
                </a:cubicBezTo>
                <a:cubicBezTo>
                  <a:pt x="471416" y="96754"/>
                  <a:pt x="452045" y="78693"/>
                  <a:pt x="428799" y="78693"/>
                </a:cubicBezTo>
                <a:close/>
                <a:moveTo>
                  <a:pt x="116550" y="35222"/>
                </a:moveTo>
                <a:cubicBezTo>
                  <a:pt x="173528" y="42503"/>
                  <a:pt x="183416" y="109635"/>
                  <a:pt x="183416" y="109635"/>
                </a:cubicBezTo>
                <a:cubicBezTo>
                  <a:pt x="183416" y="109635"/>
                  <a:pt x="188581" y="108345"/>
                  <a:pt x="192456" y="109635"/>
                </a:cubicBezTo>
                <a:cubicBezTo>
                  <a:pt x="197622" y="109635"/>
                  <a:pt x="201496" y="109635"/>
                  <a:pt x="201496" y="116082"/>
                </a:cubicBezTo>
                <a:cubicBezTo>
                  <a:pt x="201496" y="117372"/>
                  <a:pt x="201496" y="116082"/>
                  <a:pt x="201496" y="123819"/>
                </a:cubicBezTo>
                <a:cubicBezTo>
                  <a:pt x="201496" y="130266"/>
                  <a:pt x="196330" y="130266"/>
                  <a:pt x="191164" y="131555"/>
                </a:cubicBezTo>
                <a:cubicBezTo>
                  <a:pt x="189873" y="131555"/>
                  <a:pt x="187290" y="131555"/>
                  <a:pt x="182124" y="131555"/>
                </a:cubicBezTo>
                <a:cubicBezTo>
                  <a:pt x="183416" y="138003"/>
                  <a:pt x="183416" y="144450"/>
                  <a:pt x="182124" y="150897"/>
                </a:cubicBezTo>
                <a:cubicBezTo>
                  <a:pt x="178250" y="194739"/>
                  <a:pt x="139506" y="226975"/>
                  <a:pt x="96888" y="221817"/>
                </a:cubicBezTo>
                <a:cubicBezTo>
                  <a:pt x="54270" y="217949"/>
                  <a:pt x="23275" y="177976"/>
                  <a:pt x="27149" y="134134"/>
                </a:cubicBezTo>
                <a:cubicBezTo>
                  <a:pt x="27149" y="132845"/>
                  <a:pt x="27149" y="132845"/>
                  <a:pt x="28441" y="131555"/>
                </a:cubicBezTo>
                <a:cubicBezTo>
                  <a:pt x="23275" y="131555"/>
                  <a:pt x="19400" y="131555"/>
                  <a:pt x="19400" y="131555"/>
                </a:cubicBezTo>
                <a:cubicBezTo>
                  <a:pt x="19400" y="131555"/>
                  <a:pt x="15526" y="103188"/>
                  <a:pt x="29732" y="77398"/>
                </a:cubicBezTo>
                <a:cubicBezTo>
                  <a:pt x="50395" y="61925"/>
                  <a:pt x="78807" y="54188"/>
                  <a:pt x="103345" y="58057"/>
                </a:cubicBezTo>
                <a:cubicBezTo>
                  <a:pt x="111094" y="59346"/>
                  <a:pt x="120134" y="61925"/>
                  <a:pt x="127883" y="65793"/>
                </a:cubicBezTo>
                <a:cubicBezTo>
                  <a:pt x="136923" y="68372"/>
                  <a:pt x="144672" y="73530"/>
                  <a:pt x="151129" y="77398"/>
                </a:cubicBezTo>
                <a:cubicBezTo>
                  <a:pt x="140797" y="63214"/>
                  <a:pt x="125300" y="54188"/>
                  <a:pt x="104637" y="50320"/>
                </a:cubicBezTo>
                <a:cubicBezTo>
                  <a:pt x="83973" y="47741"/>
                  <a:pt x="59436" y="52899"/>
                  <a:pt x="38772" y="63214"/>
                </a:cubicBezTo>
                <a:cubicBezTo>
                  <a:pt x="49104" y="51609"/>
                  <a:pt x="64601" y="41294"/>
                  <a:pt x="89139" y="36136"/>
                </a:cubicBezTo>
                <a:cubicBezTo>
                  <a:pt x="99309" y="34363"/>
                  <a:pt x="108410" y="34182"/>
                  <a:pt x="116550" y="35222"/>
                </a:cubicBezTo>
                <a:close/>
                <a:moveTo>
                  <a:pt x="415884" y="0"/>
                </a:moveTo>
                <a:lnTo>
                  <a:pt x="441713" y="0"/>
                </a:lnTo>
                <a:cubicBezTo>
                  <a:pt x="444296" y="0"/>
                  <a:pt x="445587" y="0"/>
                  <a:pt x="458502" y="30961"/>
                </a:cubicBezTo>
                <a:lnTo>
                  <a:pt x="459793" y="32251"/>
                </a:lnTo>
                <a:lnTo>
                  <a:pt x="470125" y="37411"/>
                </a:lnTo>
                <a:lnTo>
                  <a:pt x="471416" y="36121"/>
                </a:lnTo>
                <a:cubicBezTo>
                  <a:pt x="498536" y="24511"/>
                  <a:pt x="502410" y="24511"/>
                  <a:pt x="502410" y="24511"/>
                </a:cubicBezTo>
                <a:cubicBezTo>
                  <a:pt x="503702" y="24511"/>
                  <a:pt x="504993" y="24511"/>
                  <a:pt x="506285" y="25801"/>
                </a:cubicBezTo>
                <a:lnTo>
                  <a:pt x="524365" y="43862"/>
                </a:lnTo>
                <a:cubicBezTo>
                  <a:pt x="526948" y="46442"/>
                  <a:pt x="528239" y="46442"/>
                  <a:pt x="514033" y="78693"/>
                </a:cubicBezTo>
                <a:lnTo>
                  <a:pt x="517908" y="90304"/>
                </a:lnTo>
                <a:lnTo>
                  <a:pt x="519199" y="90304"/>
                </a:lnTo>
                <a:cubicBezTo>
                  <a:pt x="551485" y="101914"/>
                  <a:pt x="551485" y="103204"/>
                  <a:pt x="551485" y="107074"/>
                </a:cubicBezTo>
                <a:lnTo>
                  <a:pt x="551485" y="131585"/>
                </a:lnTo>
                <a:cubicBezTo>
                  <a:pt x="551485" y="135455"/>
                  <a:pt x="551485" y="136745"/>
                  <a:pt x="519199" y="149646"/>
                </a:cubicBezTo>
                <a:lnTo>
                  <a:pt x="517908" y="149646"/>
                </a:lnTo>
                <a:lnTo>
                  <a:pt x="514033" y="159966"/>
                </a:lnTo>
                <a:lnTo>
                  <a:pt x="514033" y="161256"/>
                </a:lnTo>
                <a:cubicBezTo>
                  <a:pt x="528239" y="192218"/>
                  <a:pt x="528239" y="193508"/>
                  <a:pt x="525656" y="196088"/>
                </a:cubicBezTo>
                <a:lnTo>
                  <a:pt x="506285" y="214148"/>
                </a:lnTo>
                <a:cubicBezTo>
                  <a:pt x="506285" y="214148"/>
                  <a:pt x="504993" y="215439"/>
                  <a:pt x="503702" y="215439"/>
                </a:cubicBezTo>
                <a:cubicBezTo>
                  <a:pt x="501119" y="215439"/>
                  <a:pt x="489496" y="211568"/>
                  <a:pt x="471416" y="203828"/>
                </a:cubicBezTo>
                <a:lnTo>
                  <a:pt x="470125" y="202538"/>
                </a:lnTo>
                <a:lnTo>
                  <a:pt x="459793" y="207698"/>
                </a:lnTo>
                <a:lnTo>
                  <a:pt x="458502" y="208988"/>
                </a:lnTo>
                <a:cubicBezTo>
                  <a:pt x="446879" y="239949"/>
                  <a:pt x="445587" y="239949"/>
                  <a:pt x="443004" y="239949"/>
                </a:cubicBezTo>
                <a:lnTo>
                  <a:pt x="418467" y="239949"/>
                </a:lnTo>
                <a:lnTo>
                  <a:pt x="402970" y="307032"/>
                </a:lnTo>
                <a:lnTo>
                  <a:pt x="241541" y="332833"/>
                </a:lnTo>
                <a:lnTo>
                  <a:pt x="209255" y="319933"/>
                </a:lnTo>
                <a:cubicBezTo>
                  <a:pt x="209255" y="327673"/>
                  <a:pt x="209255" y="334123"/>
                  <a:pt x="209255" y="340573"/>
                </a:cubicBezTo>
                <a:lnTo>
                  <a:pt x="551485" y="340573"/>
                </a:lnTo>
                <a:lnTo>
                  <a:pt x="551485" y="363794"/>
                </a:lnTo>
                <a:lnTo>
                  <a:pt x="209255" y="363794"/>
                </a:lnTo>
                <a:cubicBezTo>
                  <a:pt x="209255" y="368955"/>
                  <a:pt x="209255" y="372825"/>
                  <a:pt x="209255" y="375405"/>
                </a:cubicBezTo>
                <a:cubicBezTo>
                  <a:pt x="209255" y="389595"/>
                  <a:pt x="210546" y="405076"/>
                  <a:pt x="198923" y="405076"/>
                </a:cubicBezTo>
                <a:lnTo>
                  <a:pt x="193758" y="405076"/>
                </a:lnTo>
                <a:lnTo>
                  <a:pt x="161472" y="405076"/>
                </a:lnTo>
                <a:lnTo>
                  <a:pt x="160180" y="405076"/>
                </a:lnTo>
                <a:lnTo>
                  <a:pt x="155015" y="405076"/>
                </a:lnTo>
                <a:lnTo>
                  <a:pt x="108523" y="405076"/>
                </a:lnTo>
                <a:lnTo>
                  <a:pt x="100774" y="405076"/>
                </a:lnTo>
                <a:lnTo>
                  <a:pt x="49117" y="405076"/>
                </a:lnTo>
                <a:lnTo>
                  <a:pt x="10374" y="405076"/>
                </a:lnTo>
                <a:cubicBezTo>
                  <a:pt x="-1249" y="405076"/>
                  <a:pt x="42" y="389595"/>
                  <a:pt x="42" y="375405"/>
                </a:cubicBezTo>
                <a:cubicBezTo>
                  <a:pt x="42" y="359924"/>
                  <a:pt x="1334" y="287681"/>
                  <a:pt x="1334" y="260590"/>
                </a:cubicBezTo>
                <a:cubicBezTo>
                  <a:pt x="1334" y="234789"/>
                  <a:pt x="16831" y="218019"/>
                  <a:pt x="45243" y="218019"/>
                </a:cubicBezTo>
                <a:lnTo>
                  <a:pt x="52991" y="218019"/>
                </a:lnTo>
                <a:cubicBezTo>
                  <a:pt x="64614" y="228339"/>
                  <a:pt x="82694" y="236079"/>
                  <a:pt x="104649" y="236079"/>
                </a:cubicBezTo>
                <a:cubicBezTo>
                  <a:pt x="126603" y="236079"/>
                  <a:pt x="144683" y="228339"/>
                  <a:pt x="156306" y="218019"/>
                </a:cubicBezTo>
                <a:lnTo>
                  <a:pt x="164055" y="218019"/>
                </a:lnTo>
                <a:cubicBezTo>
                  <a:pt x="182135" y="218019"/>
                  <a:pt x="195049" y="224469"/>
                  <a:pt x="202798" y="237369"/>
                </a:cubicBezTo>
                <a:lnTo>
                  <a:pt x="232501" y="96754"/>
                </a:lnTo>
                <a:lnTo>
                  <a:pt x="316444" y="101914"/>
                </a:lnTo>
                <a:cubicBezTo>
                  <a:pt x="321610" y="99334"/>
                  <a:pt x="328067" y="95464"/>
                  <a:pt x="328067" y="94174"/>
                </a:cubicBezTo>
                <a:cubicBezTo>
                  <a:pt x="331941" y="92884"/>
                  <a:pt x="334524" y="91594"/>
                  <a:pt x="338398" y="90304"/>
                </a:cubicBezTo>
                <a:lnTo>
                  <a:pt x="339690" y="90304"/>
                </a:lnTo>
                <a:lnTo>
                  <a:pt x="343564" y="79983"/>
                </a:lnTo>
                <a:lnTo>
                  <a:pt x="343564" y="78693"/>
                </a:lnTo>
                <a:cubicBezTo>
                  <a:pt x="329358" y="47732"/>
                  <a:pt x="330650" y="46442"/>
                  <a:pt x="331941" y="43862"/>
                </a:cubicBezTo>
                <a:lnTo>
                  <a:pt x="351313" y="25801"/>
                </a:lnTo>
                <a:cubicBezTo>
                  <a:pt x="351313" y="25801"/>
                  <a:pt x="352604" y="24511"/>
                  <a:pt x="353896" y="24511"/>
                </a:cubicBezTo>
                <a:cubicBezTo>
                  <a:pt x="356478" y="24511"/>
                  <a:pt x="368101" y="28381"/>
                  <a:pt x="386181" y="36121"/>
                </a:cubicBezTo>
                <a:lnTo>
                  <a:pt x="387473" y="37411"/>
                </a:lnTo>
                <a:lnTo>
                  <a:pt x="397804" y="32251"/>
                </a:lnTo>
                <a:lnTo>
                  <a:pt x="399096" y="30961"/>
                </a:lnTo>
                <a:cubicBezTo>
                  <a:pt x="410719" y="0"/>
                  <a:pt x="412010" y="0"/>
                  <a:pt x="415884" y="0"/>
                </a:cubicBezTo>
                <a:close/>
              </a:path>
            </a:pathLst>
          </a:custGeom>
          <a:solidFill>
            <a:srgbClr val="00FDFF"/>
          </a:solidFill>
          <a:ln>
            <a:noFill/>
          </a:ln>
        </p:spPr>
      </p:sp>
      <p:sp>
        <p:nvSpPr>
          <p:cNvPr id="9" name="user-key-on-screen_74918"/>
          <p:cNvSpPr>
            <a:spLocks noChangeAspect="1"/>
          </p:cNvSpPr>
          <p:nvPr/>
        </p:nvSpPr>
        <p:spPr bwMode="auto">
          <a:xfrm>
            <a:off x="1852924" y="4439062"/>
            <a:ext cx="483501" cy="360000"/>
          </a:xfrm>
          <a:custGeom>
            <a:avLst/>
            <a:gdLst>
              <a:gd name="connsiteX0" fmla="*/ 164998 w 604181"/>
              <a:gd name="connsiteY0" fmla="*/ 183055 h 449855"/>
              <a:gd name="connsiteX1" fmla="*/ 161259 w 604181"/>
              <a:gd name="connsiteY1" fmla="*/ 186788 h 449855"/>
              <a:gd name="connsiteX2" fmla="*/ 161259 w 604181"/>
              <a:gd name="connsiteY2" fmla="*/ 194977 h 449855"/>
              <a:gd name="connsiteX3" fmla="*/ 181401 w 604181"/>
              <a:gd name="connsiteY3" fmla="*/ 215089 h 449855"/>
              <a:gd name="connsiteX4" fmla="*/ 189602 w 604181"/>
              <a:gd name="connsiteY4" fmla="*/ 215089 h 449855"/>
              <a:gd name="connsiteX5" fmla="*/ 193220 w 604181"/>
              <a:gd name="connsiteY5" fmla="*/ 211356 h 449855"/>
              <a:gd name="connsiteX6" fmla="*/ 193220 w 604181"/>
              <a:gd name="connsiteY6" fmla="*/ 203166 h 449855"/>
              <a:gd name="connsiteX7" fmla="*/ 173079 w 604181"/>
              <a:gd name="connsiteY7" fmla="*/ 183055 h 449855"/>
              <a:gd name="connsiteX8" fmla="*/ 164998 w 604181"/>
              <a:gd name="connsiteY8" fmla="*/ 183055 h 449855"/>
              <a:gd name="connsiteX9" fmla="*/ 467768 w 604181"/>
              <a:gd name="connsiteY9" fmla="*/ 117209 h 449855"/>
              <a:gd name="connsiteX10" fmla="*/ 533019 w 604181"/>
              <a:gd name="connsiteY10" fmla="*/ 145391 h 449855"/>
              <a:gd name="connsiteX11" fmla="*/ 547131 w 604181"/>
              <a:gd name="connsiteY11" fmla="*/ 212354 h 449855"/>
              <a:gd name="connsiteX12" fmla="*/ 499248 w 604181"/>
              <a:gd name="connsiteY12" fmla="*/ 299791 h 449855"/>
              <a:gd name="connsiteX13" fmla="*/ 499971 w 604181"/>
              <a:gd name="connsiteY13" fmla="*/ 306174 h 449855"/>
              <a:gd name="connsiteX14" fmla="*/ 510706 w 604181"/>
              <a:gd name="connsiteY14" fmla="*/ 307620 h 449855"/>
              <a:gd name="connsiteX15" fmla="*/ 590431 w 604181"/>
              <a:gd name="connsiteY15" fmla="*/ 345678 h 449855"/>
              <a:gd name="connsiteX16" fmla="*/ 604060 w 604181"/>
              <a:gd name="connsiteY16" fmla="*/ 430585 h 449855"/>
              <a:gd name="connsiteX17" fmla="*/ 604181 w 604181"/>
              <a:gd name="connsiteY17" fmla="*/ 436607 h 449855"/>
              <a:gd name="connsiteX18" fmla="*/ 600442 w 604181"/>
              <a:gd name="connsiteY18" fmla="*/ 446001 h 449855"/>
              <a:gd name="connsiteX19" fmla="*/ 591034 w 604181"/>
              <a:gd name="connsiteY19" fmla="*/ 449855 h 449855"/>
              <a:gd name="connsiteX20" fmla="*/ 344381 w 604181"/>
              <a:gd name="connsiteY20" fmla="*/ 449855 h 449855"/>
              <a:gd name="connsiteX21" fmla="*/ 335094 w 604181"/>
              <a:gd name="connsiteY21" fmla="*/ 446001 h 449855"/>
              <a:gd name="connsiteX22" fmla="*/ 331355 w 604181"/>
              <a:gd name="connsiteY22" fmla="*/ 436607 h 449855"/>
              <a:gd name="connsiteX23" fmla="*/ 331475 w 604181"/>
              <a:gd name="connsiteY23" fmla="*/ 430585 h 449855"/>
              <a:gd name="connsiteX24" fmla="*/ 345104 w 604181"/>
              <a:gd name="connsiteY24" fmla="*/ 345678 h 449855"/>
              <a:gd name="connsiteX25" fmla="*/ 424830 w 604181"/>
              <a:gd name="connsiteY25" fmla="*/ 307620 h 449855"/>
              <a:gd name="connsiteX26" fmla="*/ 435564 w 604181"/>
              <a:gd name="connsiteY26" fmla="*/ 306174 h 449855"/>
              <a:gd name="connsiteX27" fmla="*/ 436167 w 604181"/>
              <a:gd name="connsiteY27" fmla="*/ 299791 h 449855"/>
              <a:gd name="connsiteX28" fmla="*/ 388405 w 604181"/>
              <a:gd name="connsiteY28" fmla="*/ 212354 h 449855"/>
              <a:gd name="connsiteX29" fmla="*/ 402516 w 604181"/>
              <a:gd name="connsiteY29" fmla="*/ 145391 h 449855"/>
              <a:gd name="connsiteX30" fmla="*/ 467768 w 604181"/>
              <a:gd name="connsiteY30" fmla="*/ 117209 h 449855"/>
              <a:gd name="connsiteX31" fmla="*/ 275838 w 604181"/>
              <a:gd name="connsiteY31" fmla="*/ 83099 h 449855"/>
              <a:gd name="connsiteX32" fmla="*/ 289708 w 604181"/>
              <a:gd name="connsiteY32" fmla="*/ 83099 h 449855"/>
              <a:gd name="connsiteX33" fmla="*/ 298030 w 604181"/>
              <a:gd name="connsiteY33" fmla="*/ 91409 h 449855"/>
              <a:gd name="connsiteX34" fmla="*/ 311900 w 604181"/>
              <a:gd name="connsiteY34" fmla="*/ 105258 h 449855"/>
              <a:gd name="connsiteX35" fmla="*/ 311900 w 604181"/>
              <a:gd name="connsiteY35" fmla="*/ 119107 h 449855"/>
              <a:gd name="connsiteX36" fmla="*/ 307920 w 604181"/>
              <a:gd name="connsiteY36" fmla="*/ 122961 h 449855"/>
              <a:gd name="connsiteX37" fmla="*/ 301286 w 604181"/>
              <a:gd name="connsiteY37" fmla="*/ 116458 h 449855"/>
              <a:gd name="connsiteX38" fmla="*/ 293447 w 604181"/>
              <a:gd name="connsiteY38" fmla="*/ 116458 h 449855"/>
              <a:gd name="connsiteX39" fmla="*/ 293447 w 604181"/>
              <a:gd name="connsiteY39" fmla="*/ 124406 h 449855"/>
              <a:gd name="connsiteX40" fmla="*/ 299960 w 604181"/>
              <a:gd name="connsiteY40" fmla="*/ 130909 h 449855"/>
              <a:gd name="connsiteX41" fmla="*/ 293085 w 604181"/>
              <a:gd name="connsiteY41" fmla="*/ 137774 h 449855"/>
              <a:gd name="connsiteX42" fmla="*/ 281386 w 604181"/>
              <a:gd name="connsiteY42" fmla="*/ 126212 h 449855"/>
              <a:gd name="connsiteX43" fmla="*/ 273426 w 604181"/>
              <a:gd name="connsiteY43" fmla="*/ 126212 h 449855"/>
              <a:gd name="connsiteX44" fmla="*/ 273426 w 604181"/>
              <a:gd name="connsiteY44" fmla="*/ 134161 h 449855"/>
              <a:gd name="connsiteX45" fmla="*/ 285125 w 604181"/>
              <a:gd name="connsiteY45" fmla="*/ 145722 h 449855"/>
              <a:gd name="connsiteX46" fmla="*/ 280300 w 604181"/>
              <a:gd name="connsiteY46" fmla="*/ 150539 h 449855"/>
              <a:gd name="connsiteX47" fmla="*/ 266430 w 604181"/>
              <a:gd name="connsiteY47" fmla="*/ 150539 h 449855"/>
              <a:gd name="connsiteX48" fmla="*/ 255334 w 604181"/>
              <a:gd name="connsiteY48" fmla="*/ 139460 h 449855"/>
              <a:gd name="connsiteX49" fmla="*/ 223493 w 604181"/>
              <a:gd name="connsiteY49" fmla="*/ 171373 h 449855"/>
              <a:gd name="connsiteX50" fmla="*/ 229041 w 604181"/>
              <a:gd name="connsiteY50" fmla="*/ 176792 h 449855"/>
              <a:gd name="connsiteX51" fmla="*/ 229041 w 604181"/>
              <a:gd name="connsiteY51" fmla="*/ 209549 h 449855"/>
              <a:gd name="connsiteX52" fmla="*/ 204437 w 604181"/>
              <a:gd name="connsiteY52" fmla="*/ 233996 h 449855"/>
              <a:gd name="connsiteX53" fmla="*/ 171752 w 604181"/>
              <a:gd name="connsiteY53" fmla="*/ 233996 h 449855"/>
              <a:gd name="connsiteX54" fmla="*/ 142203 w 604181"/>
              <a:gd name="connsiteY54" fmla="*/ 204611 h 449855"/>
              <a:gd name="connsiteX55" fmla="*/ 142203 w 604181"/>
              <a:gd name="connsiteY55" fmla="*/ 171975 h 449855"/>
              <a:gd name="connsiteX56" fmla="*/ 166807 w 604181"/>
              <a:gd name="connsiteY56" fmla="*/ 147408 h 449855"/>
              <a:gd name="connsiteX57" fmla="*/ 199492 w 604181"/>
              <a:gd name="connsiteY57" fmla="*/ 147408 h 449855"/>
              <a:gd name="connsiteX58" fmla="*/ 205523 w 604181"/>
              <a:gd name="connsiteY58" fmla="*/ 153429 h 449855"/>
              <a:gd name="connsiteX59" fmla="*/ 244238 w 604181"/>
              <a:gd name="connsiteY59" fmla="*/ 114651 h 449855"/>
              <a:gd name="connsiteX60" fmla="*/ 267516 w 604181"/>
              <a:gd name="connsiteY60" fmla="*/ 91409 h 449855"/>
              <a:gd name="connsiteX61" fmla="*/ 39926 w 604181"/>
              <a:gd name="connsiteY61" fmla="*/ 0 h 449855"/>
              <a:gd name="connsiteX62" fmla="*/ 427852 w 604181"/>
              <a:gd name="connsiteY62" fmla="*/ 0 h 449855"/>
              <a:gd name="connsiteX63" fmla="*/ 467778 w 604181"/>
              <a:gd name="connsiteY63" fmla="*/ 39865 h 449855"/>
              <a:gd name="connsiteX64" fmla="*/ 467778 w 604181"/>
              <a:gd name="connsiteY64" fmla="*/ 94905 h 449855"/>
              <a:gd name="connsiteX65" fmla="*/ 421459 w 604181"/>
              <a:gd name="connsiteY65" fmla="*/ 103336 h 449855"/>
              <a:gd name="connsiteX66" fmla="*/ 421459 w 604181"/>
              <a:gd name="connsiteY66" fmla="*/ 46127 h 449855"/>
              <a:gd name="connsiteX67" fmla="*/ 46319 w 604181"/>
              <a:gd name="connsiteY67" fmla="*/ 46127 h 449855"/>
              <a:gd name="connsiteX68" fmla="*/ 46319 w 604181"/>
              <a:gd name="connsiteY68" fmla="*/ 272551 h 449855"/>
              <a:gd name="connsiteX69" fmla="*/ 372727 w 604181"/>
              <a:gd name="connsiteY69" fmla="*/ 272551 h 449855"/>
              <a:gd name="connsiteX70" fmla="*/ 384668 w 604181"/>
              <a:gd name="connsiteY70" fmla="*/ 293748 h 449855"/>
              <a:gd name="connsiteX71" fmla="*/ 336781 w 604181"/>
              <a:gd name="connsiteY71" fmla="*/ 318799 h 449855"/>
              <a:gd name="connsiteX72" fmla="*/ 272247 w 604181"/>
              <a:gd name="connsiteY72" fmla="*/ 318799 h 449855"/>
              <a:gd name="connsiteX73" fmla="*/ 272247 w 604181"/>
              <a:gd name="connsiteY73" fmla="*/ 354810 h 449855"/>
              <a:gd name="connsiteX74" fmla="*/ 303730 w 604181"/>
              <a:gd name="connsiteY74" fmla="*/ 354810 h 449855"/>
              <a:gd name="connsiteX75" fmla="*/ 312536 w 604181"/>
              <a:gd name="connsiteY75" fmla="*/ 356375 h 449855"/>
              <a:gd name="connsiteX76" fmla="*/ 305057 w 604181"/>
              <a:gd name="connsiteY76" fmla="*/ 408525 h 449855"/>
              <a:gd name="connsiteX77" fmla="*/ 303730 w 604181"/>
              <a:gd name="connsiteY77" fmla="*/ 408645 h 449855"/>
              <a:gd name="connsiteX78" fmla="*/ 164048 w 604181"/>
              <a:gd name="connsiteY78" fmla="*/ 408645 h 449855"/>
              <a:gd name="connsiteX79" fmla="*/ 137149 w 604181"/>
              <a:gd name="connsiteY79" fmla="*/ 381667 h 449855"/>
              <a:gd name="connsiteX80" fmla="*/ 164048 w 604181"/>
              <a:gd name="connsiteY80" fmla="*/ 354810 h 449855"/>
              <a:gd name="connsiteX81" fmla="*/ 195531 w 604181"/>
              <a:gd name="connsiteY81" fmla="*/ 354810 h 449855"/>
              <a:gd name="connsiteX82" fmla="*/ 195531 w 604181"/>
              <a:gd name="connsiteY82" fmla="*/ 318799 h 449855"/>
              <a:gd name="connsiteX83" fmla="*/ 39926 w 604181"/>
              <a:gd name="connsiteY83" fmla="*/ 318799 h 449855"/>
              <a:gd name="connsiteX84" fmla="*/ 0 w 604181"/>
              <a:gd name="connsiteY84" fmla="*/ 278934 h 449855"/>
              <a:gd name="connsiteX85" fmla="*/ 0 w 604181"/>
              <a:gd name="connsiteY85" fmla="*/ 39865 h 449855"/>
              <a:gd name="connsiteX86" fmla="*/ 39926 w 604181"/>
              <a:gd name="connsiteY86" fmla="*/ 0 h 449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604181" h="449855">
                <a:moveTo>
                  <a:pt x="164998" y="183055"/>
                </a:moveTo>
                <a:lnTo>
                  <a:pt x="161259" y="186788"/>
                </a:lnTo>
                <a:cubicBezTo>
                  <a:pt x="158967" y="189076"/>
                  <a:pt x="158967" y="192689"/>
                  <a:pt x="161259" y="194977"/>
                </a:cubicBezTo>
                <a:lnTo>
                  <a:pt x="181401" y="215089"/>
                </a:lnTo>
                <a:cubicBezTo>
                  <a:pt x="183692" y="217257"/>
                  <a:pt x="187311" y="217257"/>
                  <a:pt x="189602" y="215089"/>
                </a:cubicBezTo>
                <a:lnTo>
                  <a:pt x="193220" y="211356"/>
                </a:lnTo>
                <a:cubicBezTo>
                  <a:pt x="195512" y="209067"/>
                  <a:pt x="195512" y="205454"/>
                  <a:pt x="193220" y="203166"/>
                </a:cubicBezTo>
                <a:lnTo>
                  <a:pt x="173079" y="183055"/>
                </a:lnTo>
                <a:cubicBezTo>
                  <a:pt x="170908" y="180887"/>
                  <a:pt x="167169" y="180887"/>
                  <a:pt x="164998" y="183055"/>
                </a:cubicBezTo>
                <a:close/>
                <a:moveTo>
                  <a:pt x="467768" y="117209"/>
                </a:moveTo>
                <a:cubicBezTo>
                  <a:pt x="494061" y="117209"/>
                  <a:pt x="520837" y="126844"/>
                  <a:pt x="533019" y="145391"/>
                </a:cubicBezTo>
                <a:cubicBezTo>
                  <a:pt x="542789" y="160446"/>
                  <a:pt x="547131" y="181041"/>
                  <a:pt x="547131" y="212354"/>
                </a:cubicBezTo>
                <a:cubicBezTo>
                  <a:pt x="547131" y="250171"/>
                  <a:pt x="527954" y="284977"/>
                  <a:pt x="499248" y="299791"/>
                </a:cubicBezTo>
                <a:cubicBezTo>
                  <a:pt x="496353" y="301236"/>
                  <a:pt x="497559" y="306054"/>
                  <a:pt x="499971" y="306174"/>
                </a:cubicBezTo>
                <a:cubicBezTo>
                  <a:pt x="506605" y="306897"/>
                  <a:pt x="510224" y="307499"/>
                  <a:pt x="510706" y="307620"/>
                </a:cubicBezTo>
                <a:cubicBezTo>
                  <a:pt x="549423" y="314605"/>
                  <a:pt x="576319" y="323397"/>
                  <a:pt x="590431" y="345678"/>
                </a:cubicBezTo>
                <a:cubicBezTo>
                  <a:pt x="602734" y="365068"/>
                  <a:pt x="603216" y="391082"/>
                  <a:pt x="604060" y="430585"/>
                </a:cubicBezTo>
                <a:lnTo>
                  <a:pt x="604181" y="436607"/>
                </a:lnTo>
                <a:cubicBezTo>
                  <a:pt x="604181" y="440100"/>
                  <a:pt x="602854" y="443472"/>
                  <a:pt x="600442" y="446001"/>
                </a:cubicBezTo>
                <a:cubicBezTo>
                  <a:pt x="597909" y="448410"/>
                  <a:pt x="594653" y="449855"/>
                  <a:pt x="591034" y="449855"/>
                </a:cubicBezTo>
                <a:lnTo>
                  <a:pt x="344381" y="449855"/>
                </a:lnTo>
                <a:cubicBezTo>
                  <a:pt x="340883" y="449855"/>
                  <a:pt x="337506" y="448410"/>
                  <a:pt x="335094" y="446001"/>
                </a:cubicBezTo>
                <a:cubicBezTo>
                  <a:pt x="332681" y="443472"/>
                  <a:pt x="331234" y="440100"/>
                  <a:pt x="331355" y="436607"/>
                </a:cubicBezTo>
                <a:lnTo>
                  <a:pt x="331475" y="430585"/>
                </a:lnTo>
                <a:cubicBezTo>
                  <a:pt x="332199" y="391082"/>
                  <a:pt x="332681" y="365068"/>
                  <a:pt x="345104" y="345678"/>
                </a:cubicBezTo>
                <a:cubicBezTo>
                  <a:pt x="359216" y="323397"/>
                  <a:pt x="385992" y="314605"/>
                  <a:pt x="424830" y="307620"/>
                </a:cubicBezTo>
                <a:cubicBezTo>
                  <a:pt x="425312" y="307499"/>
                  <a:pt x="428930" y="306897"/>
                  <a:pt x="435564" y="306174"/>
                </a:cubicBezTo>
                <a:cubicBezTo>
                  <a:pt x="437976" y="306054"/>
                  <a:pt x="439183" y="301236"/>
                  <a:pt x="436167" y="299791"/>
                </a:cubicBezTo>
                <a:cubicBezTo>
                  <a:pt x="407461" y="284977"/>
                  <a:pt x="388405" y="250171"/>
                  <a:pt x="388405" y="212354"/>
                </a:cubicBezTo>
                <a:cubicBezTo>
                  <a:pt x="388405" y="181041"/>
                  <a:pt x="392747" y="160446"/>
                  <a:pt x="402516" y="145391"/>
                </a:cubicBezTo>
                <a:cubicBezTo>
                  <a:pt x="414698" y="126844"/>
                  <a:pt x="441474" y="117209"/>
                  <a:pt x="467768" y="117209"/>
                </a:cubicBezTo>
                <a:close/>
                <a:moveTo>
                  <a:pt x="275838" y="83099"/>
                </a:moveTo>
                <a:cubicBezTo>
                  <a:pt x="279697" y="79245"/>
                  <a:pt x="285848" y="79245"/>
                  <a:pt x="289708" y="83099"/>
                </a:cubicBezTo>
                <a:lnTo>
                  <a:pt x="298030" y="91409"/>
                </a:lnTo>
                <a:lnTo>
                  <a:pt x="311900" y="105258"/>
                </a:lnTo>
                <a:cubicBezTo>
                  <a:pt x="315639" y="109112"/>
                  <a:pt x="315639" y="115253"/>
                  <a:pt x="311900" y="119107"/>
                </a:cubicBezTo>
                <a:lnTo>
                  <a:pt x="307920" y="122961"/>
                </a:lnTo>
                <a:lnTo>
                  <a:pt x="301286" y="116458"/>
                </a:lnTo>
                <a:cubicBezTo>
                  <a:pt x="299116" y="114170"/>
                  <a:pt x="295618" y="114170"/>
                  <a:pt x="293447" y="116458"/>
                </a:cubicBezTo>
                <a:cubicBezTo>
                  <a:pt x="291155" y="118625"/>
                  <a:pt x="291155" y="122118"/>
                  <a:pt x="293447" y="124406"/>
                </a:cubicBezTo>
                <a:lnTo>
                  <a:pt x="299960" y="130909"/>
                </a:lnTo>
                <a:lnTo>
                  <a:pt x="293085" y="137774"/>
                </a:lnTo>
                <a:lnTo>
                  <a:pt x="281386" y="126212"/>
                </a:lnTo>
                <a:cubicBezTo>
                  <a:pt x="279215" y="124045"/>
                  <a:pt x="275597" y="124045"/>
                  <a:pt x="273426" y="126212"/>
                </a:cubicBezTo>
                <a:cubicBezTo>
                  <a:pt x="271255" y="128380"/>
                  <a:pt x="271255" y="131873"/>
                  <a:pt x="273426" y="134161"/>
                </a:cubicBezTo>
                <a:lnTo>
                  <a:pt x="285125" y="145722"/>
                </a:lnTo>
                <a:lnTo>
                  <a:pt x="280300" y="150539"/>
                </a:lnTo>
                <a:cubicBezTo>
                  <a:pt x="276441" y="154393"/>
                  <a:pt x="270290" y="154393"/>
                  <a:pt x="266430" y="150539"/>
                </a:cubicBezTo>
                <a:lnTo>
                  <a:pt x="255334" y="139460"/>
                </a:lnTo>
                <a:lnTo>
                  <a:pt x="223493" y="171373"/>
                </a:lnTo>
                <a:lnTo>
                  <a:pt x="229041" y="176792"/>
                </a:lnTo>
                <a:cubicBezTo>
                  <a:pt x="237967" y="185825"/>
                  <a:pt x="237967" y="200517"/>
                  <a:pt x="229041" y="209549"/>
                </a:cubicBezTo>
                <a:lnTo>
                  <a:pt x="204437" y="233996"/>
                </a:lnTo>
                <a:cubicBezTo>
                  <a:pt x="195391" y="243028"/>
                  <a:pt x="180677" y="243028"/>
                  <a:pt x="171752" y="233996"/>
                </a:cubicBezTo>
                <a:lnTo>
                  <a:pt x="142203" y="204611"/>
                </a:lnTo>
                <a:cubicBezTo>
                  <a:pt x="133157" y="195579"/>
                  <a:pt x="133157" y="181007"/>
                  <a:pt x="142203" y="171975"/>
                </a:cubicBezTo>
                <a:lnTo>
                  <a:pt x="166807" y="147408"/>
                </a:lnTo>
                <a:cubicBezTo>
                  <a:pt x="175853" y="138376"/>
                  <a:pt x="190446" y="138376"/>
                  <a:pt x="199492" y="147408"/>
                </a:cubicBezTo>
                <a:lnTo>
                  <a:pt x="205523" y="153429"/>
                </a:lnTo>
                <a:lnTo>
                  <a:pt x="244238" y="114651"/>
                </a:lnTo>
                <a:lnTo>
                  <a:pt x="267516" y="91409"/>
                </a:lnTo>
                <a:close/>
                <a:moveTo>
                  <a:pt x="39926" y="0"/>
                </a:moveTo>
                <a:lnTo>
                  <a:pt x="427852" y="0"/>
                </a:lnTo>
                <a:cubicBezTo>
                  <a:pt x="449926" y="0"/>
                  <a:pt x="467778" y="17825"/>
                  <a:pt x="467778" y="39865"/>
                </a:cubicBezTo>
                <a:lnTo>
                  <a:pt x="467778" y="94905"/>
                </a:lnTo>
                <a:cubicBezTo>
                  <a:pt x="451132" y="94905"/>
                  <a:pt x="435330" y="97916"/>
                  <a:pt x="421459" y="103336"/>
                </a:cubicBezTo>
                <a:lnTo>
                  <a:pt x="421459" y="46127"/>
                </a:lnTo>
                <a:lnTo>
                  <a:pt x="46319" y="46127"/>
                </a:lnTo>
                <a:lnTo>
                  <a:pt x="46319" y="272551"/>
                </a:lnTo>
                <a:lnTo>
                  <a:pt x="372727" y="272551"/>
                </a:lnTo>
                <a:cubicBezTo>
                  <a:pt x="376104" y="280018"/>
                  <a:pt x="380085" y="287244"/>
                  <a:pt x="384668" y="293748"/>
                </a:cubicBezTo>
                <a:cubicBezTo>
                  <a:pt x="367057" y="298927"/>
                  <a:pt x="350291" y="306514"/>
                  <a:pt x="336781" y="318799"/>
                </a:cubicBezTo>
                <a:lnTo>
                  <a:pt x="272247" y="318799"/>
                </a:lnTo>
                <a:lnTo>
                  <a:pt x="272247" y="354810"/>
                </a:lnTo>
                <a:lnTo>
                  <a:pt x="303730" y="354810"/>
                </a:lnTo>
                <a:cubicBezTo>
                  <a:pt x="306746" y="354810"/>
                  <a:pt x="309761" y="355412"/>
                  <a:pt x="312536" y="356375"/>
                </a:cubicBezTo>
                <a:cubicBezTo>
                  <a:pt x="307590" y="371550"/>
                  <a:pt x="305781" y="388653"/>
                  <a:pt x="305057" y="408525"/>
                </a:cubicBezTo>
                <a:cubicBezTo>
                  <a:pt x="304574" y="408645"/>
                  <a:pt x="304092" y="408645"/>
                  <a:pt x="303730" y="408645"/>
                </a:cubicBezTo>
                <a:lnTo>
                  <a:pt x="164048" y="408645"/>
                </a:lnTo>
                <a:cubicBezTo>
                  <a:pt x="149211" y="408645"/>
                  <a:pt x="137149" y="396601"/>
                  <a:pt x="137149" y="381667"/>
                </a:cubicBezTo>
                <a:cubicBezTo>
                  <a:pt x="137149" y="366853"/>
                  <a:pt x="149211" y="354810"/>
                  <a:pt x="164048" y="354810"/>
                </a:cubicBezTo>
                <a:lnTo>
                  <a:pt x="195531" y="354810"/>
                </a:lnTo>
                <a:lnTo>
                  <a:pt x="195531" y="318799"/>
                </a:lnTo>
                <a:lnTo>
                  <a:pt x="39926" y="318799"/>
                </a:lnTo>
                <a:cubicBezTo>
                  <a:pt x="17852" y="318799"/>
                  <a:pt x="0" y="300974"/>
                  <a:pt x="0" y="278934"/>
                </a:cubicBezTo>
                <a:lnTo>
                  <a:pt x="0" y="39865"/>
                </a:lnTo>
                <a:cubicBezTo>
                  <a:pt x="0" y="17825"/>
                  <a:pt x="17852" y="0"/>
                  <a:pt x="39926" y="0"/>
                </a:cubicBezTo>
                <a:close/>
              </a:path>
            </a:pathLst>
          </a:custGeom>
          <a:solidFill>
            <a:srgbClr val="00FDFF"/>
          </a:solidFill>
          <a:ln>
            <a:noFill/>
          </a:ln>
        </p:spPr>
      </p:sp>
      <p:sp>
        <p:nvSpPr>
          <p:cNvPr id="10" name="team-leader_75811"/>
          <p:cNvSpPr>
            <a:spLocks noChangeAspect="1"/>
          </p:cNvSpPr>
          <p:nvPr/>
        </p:nvSpPr>
        <p:spPr bwMode="auto">
          <a:xfrm>
            <a:off x="9799213" y="1820684"/>
            <a:ext cx="511568" cy="360000"/>
          </a:xfrm>
          <a:custGeom>
            <a:avLst/>
            <a:gdLst>
              <a:gd name="connsiteX0" fmla="*/ 517289 w 609071"/>
              <a:gd name="connsiteY0" fmla="*/ 176413 h 428614"/>
              <a:gd name="connsiteX1" fmla="*/ 567947 w 609071"/>
              <a:gd name="connsiteY1" fmla="*/ 176413 h 428614"/>
              <a:gd name="connsiteX2" fmla="*/ 580853 w 609071"/>
              <a:gd name="connsiteY2" fmla="*/ 184828 h 428614"/>
              <a:gd name="connsiteX3" fmla="*/ 607895 w 609071"/>
              <a:gd name="connsiteY3" fmla="*/ 247325 h 428614"/>
              <a:gd name="connsiteX4" fmla="*/ 608070 w 609071"/>
              <a:gd name="connsiteY4" fmla="*/ 258107 h 428614"/>
              <a:gd name="connsiteX5" fmla="*/ 600608 w 609071"/>
              <a:gd name="connsiteY5" fmla="*/ 265820 h 428614"/>
              <a:gd name="connsiteX6" fmla="*/ 595076 w 609071"/>
              <a:gd name="connsiteY6" fmla="*/ 266960 h 428614"/>
              <a:gd name="connsiteX7" fmla="*/ 582170 w 609071"/>
              <a:gd name="connsiteY7" fmla="*/ 258457 h 428614"/>
              <a:gd name="connsiteX8" fmla="*/ 576464 w 609071"/>
              <a:gd name="connsiteY8" fmla="*/ 245309 h 428614"/>
              <a:gd name="connsiteX9" fmla="*/ 576464 w 609071"/>
              <a:gd name="connsiteY9" fmla="*/ 366359 h 428614"/>
              <a:gd name="connsiteX10" fmla="*/ 561012 w 609071"/>
              <a:gd name="connsiteY10" fmla="*/ 381787 h 428614"/>
              <a:gd name="connsiteX11" fmla="*/ 545559 w 609071"/>
              <a:gd name="connsiteY11" fmla="*/ 366359 h 428614"/>
              <a:gd name="connsiteX12" fmla="*/ 545559 w 609071"/>
              <a:gd name="connsiteY12" fmla="*/ 287033 h 428614"/>
              <a:gd name="connsiteX13" fmla="*/ 538975 w 609071"/>
              <a:gd name="connsiteY13" fmla="*/ 287033 h 428614"/>
              <a:gd name="connsiteX14" fmla="*/ 538975 w 609071"/>
              <a:gd name="connsiteY14" fmla="*/ 366359 h 428614"/>
              <a:gd name="connsiteX15" fmla="*/ 523523 w 609071"/>
              <a:gd name="connsiteY15" fmla="*/ 381787 h 428614"/>
              <a:gd name="connsiteX16" fmla="*/ 508071 w 609071"/>
              <a:gd name="connsiteY16" fmla="*/ 366359 h 428614"/>
              <a:gd name="connsiteX17" fmla="*/ 508071 w 609071"/>
              <a:gd name="connsiteY17" fmla="*/ 282737 h 428614"/>
              <a:gd name="connsiteX18" fmla="*/ 505349 w 609071"/>
              <a:gd name="connsiteY18" fmla="*/ 278442 h 428614"/>
              <a:gd name="connsiteX19" fmla="*/ 499028 w 609071"/>
              <a:gd name="connsiteY19" fmla="*/ 263892 h 428614"/>
              <a:gd name="connsiteX20" fmla="*/ 498940 w 609071"/>
              <a:gd name="connsiteY20" fmla="*/ 263892 h 428614"/>
              <a:gd name="connsiteX21" fmla="*/ 498940 w 609071"/>
              <a:gd name="connsiteY21" fmla="*/ 399756 h 428614"/>
              <a:gd name="connsiteX22" fmla="*/ 481556 w 609071"/>
              <a:gd name="connsiteY22" fmla="*/ 417111 h 428614"/>
              <a:gd name="connsiteX23" fmla="*/ 464173 w 609071"/>
              <a:gd name="connsiteY23" fmla="*/ 399756 h 428614"/>
              <a:gd name="connsiteX24" fmla="*/ 464173 w 609071"/>
              <a:gd name="connsiteY24" fmla="*/ 309647 h 428614"/>
              <a:gd name="connsiteX25" fmla="*/ 456798 w 609071"/>
              <a:gd name="connsiteY25" fmla="*/ 309647 h 428614"/>
              <a:gd name="connsiteX26" fmla="*/ 456798 w 609071"/>
              <a:gd name="connsiteY26" fmla="*/ 399756 h 428614"/>
              <a:gd name="connsiteX27" fmla="*/ 439414 w 609071"/>
              <a:gd name="connsiteY27" fmla="*/ 417111 h 428614"/>
              <a:gd name="connsiteX28" fmla="*/ 422030 w 609071"/>
              <a:gd name="connsiteY28" fmla="*/ 399756 h 428614"/>
              <a:gd name="connsiteX29" fmla="*/ 421943 w 609071"/>
              <a:gd name="connsiteY29" fmla="*/ 268362 h 428614"/>
              <a:gd name="connsiteX30" fmla="*/ 417641 w 609071"/>
              <a:gd name="connsiteY30" fmla="*/ 278442 h 428614"/>
              <a:gd name="connsiteX31" fmla="*/ 403154 w 609071"/>
              <a:gd name="connsiteY31" fmla="*/ 287997 h 428614"/>
              <a:gd name="connsiteX32" fmla="*/ 396833 w 609071"/>
              <a:gd name="connsiteY32" fmla="*/ 286682 h 428614"/>
              <a:gd name="connsiteX33" fmla="*/ 388405 w 609071"/>
              <a:gd name="connsiteY33" fmla="*/ 278004 h 428614"/>
              <a:gd name="connsiteX34" fmla="*/ 388580 w 609071"/>
              <a:gd name="connsiteY34" fmla="*/ 265908 h 428614"/>
              <a:gd name="connsiteX35" fmla="*/ 419045 w 609071"/>
              <a:gd name="connsiteY35" fmla="*/ 195609 h 428614"/>
              <a:gd name="connsiteX36" fmla="*/ 433268 w 609071"/>
              <a:gd name="connsiteY36" fmla="*/ 186143 h 428614"/>
              <a:gd name="connsiteX37" fmla="*/ 489370 w 609071"/>
              <a:gd name="connsiteY37" fmla="*/ 186143 h 428614"/>
              <a:gd name="connsiteX38" fmla="*/ 501486 w 609071"/>
              <a:gd name="connsiteY38" fmla="*/ 191753 h 428614"/>
              <a:gd name="connsiteX39" fmla="*/ 504383 w 609071"/>
              <a:gd name="connsiteY39" fmla="*/ 184828 h 428614"/>
              <a:gd name="connsiteX40" fmla="*/ 517289 w 609071"/>
              <a:gd name="connsiteY40" fmla="*/ 176413 h 428614"/>
              <a:gd name="connsiteX41" fmla="*/ 41089 w 609071"/>
              <a:gd name="connsiteY41" fmla="*/ 176413 h 428614"/>
              <a:gd name="connsiteX42" fmla="*/ 91747 w 609071"/>
              <a:gd name="connsiteY42" fmla="*/ 176413 h 428614"/>
              <a:gd name="connsiteX43" fmla="*/ 104653 w 609071"/>
              <a:gd name="connsiteY43" fmla="*/ 184828 h 428614"/>
              <a:gd name="connsiteX44" fmla="*/ 107638 w 609071"/>
              <a:gd name="connsiteY44" fmla="*/ 191753 h 428614"/>
              <a:gd name="connsiteX45" fmla="*/ 119754 w 609071"/>
              <a:gd name="connsiteY45" fmla="*/ 186143 h 428614"/>
              <a:gd name="connsiteX46" fmla="*/ 175856 w 609071"/>
              <a:gd name="connsiteY46" fmla="*/ 186143 h 428614"/>
              <a:gd name="connsiteX47" fmla="*/ 190079 w 609071"/>
              <a:gd name="connsiteY47" fmla="*/ 195609 h 428614"/>
              <a:gd name="connsiteX48" fmla="*/ 220456 w 609071"/>
              <a:gd name="connsiteY48" fmla="*/ 265908 h 428614"/>
              <a:gd name="connsiteX49" fmla="*/ 220632 w 609071"/>
              <a:gd name="connsiteY49" fmla="*/ 278004 h 428614"/>
              <a:gd name="connsiteX50" fmla="*/ 212291 w 609071"/>
              <a:gd name="connsiteY50" fmla="*/ 286682 h 428614"/>
              <a:gd name="connsiteX51" fmla="*/ 205970 w 609071"/>
              <a:gd name="connsiteY51" fmla="*/ 287997 h 428614"/>
              <a:gd name="connsiteX52" fmla="*/ 191483 w 609071"/>
              <a:gd name="connsiteY52" fmla="*/ 278442 h 428614"/>
              <a:gd name="connsiteX53" fmla="*/ 187094 w 609071"/>
              <a:gd name="connsiteY53" fmla="*/ 268362 h 428614"/>
              <a:gd name="connsiteX54" fmla="*/ 187094 w 609071"/>
              <a:gd name="connsiteY54" fmla="*/ 399756 h 428614"/>
              <a:gd name="connsiteX55" fmla="*/ 169710 w 609071"/>
              <a:gd name="connsiteY55" fmla="*/ 417111 h 428614"/>
              <a:gd name="connsiteX56" fmla="*/ 152326 w 609071"/>
              <a:gd name="connsiteY56" fmla="*/ 399756 h 428614"/>
              <a:gd name="connsiteX57" fmla="*/ 152326 w 609071"/>
              <a:gd name="connsiteY57" fmla="*/ 309647 h 428614"/>
              <a:gd name="connsiteX58" fmla="*/ 144951 w 609071"/>
              <a:gd name="connsiteY58" fmla="*/ 309647 h 428614"/>
              <a:gd name="connsiteX59" fmla="*/ 144951 w 609071"/>
              <a:gd name="connsiteY59" fmla="*/ 399756 h 428614"/>
              <a:gd name="connsiteX60" fmla="*/ 127568 w 609071"/>
              <a:gd name="connsiteY60" fmla="*/ 417111 h 428614"/>
              <a:gd name="connsiteX61" fmla="*/ 110184 w 609071"/>
              <a:gd name="connsiteY61" fmla="*/ 399756 h 428614"/>
              <a:gd name="connsiteX62" fmla="*/ 110184 w 609071"/>
              <a:gd name="connsiteY62" fmla="*/ 263892 h 428614"/>
              <a:gd name="connsiteX63" fmla="*/ 110096 w 609071"/>
              <a:gd name="connsiteY63" fmla="*/ 263892 h 428614"/>
              <a:gd name="connsiteX64" fmla="*/ 103775 w 609071"/>
              <a:gd name="connsiteY64" fmla="*/ 278442 h 428614"/>
              <a:gd name="connsiteX65" fmla="*/ 101053 w 609071"/>
              <a:gd name="connsiteY65" fmla="*/ 282737 h 428614"/>
              <a:gd name="connsiteX66" fmla="*/ 101053 w 609071"/>
              <a:gd name="connsiteY66" fmla="*/ 366359 h 428614"/>
              <a:gd name="connsiteX67" fmla="*/ 85514 w 609071"/>
              <a:gd name="connsiteY67" fmla="*/ 381787 h 428614"/>
              <a:gd name="connsiteX68" fmla="*/ 70061 w 609071"/>
              <a:gd name="connsiteY68" fmla="*/ 366359 h 428614"/>
              <a:gd name="connsiteX69" fmla="*/ 70061 w 609071"/>
              <a:gd name="connsiteY69" fmla="*/ 287033 h 428614"/>
              <a:gd name="connsiteX70" fmla="*/ 63565 w 609071"/>
              <a:gd name="connsiteY70" fmla="*/ 287033 h 428614"/>
              <a:gd name="connsiteX71" fmla="*/ 63565 w 609071"/>
              <a:gd name="connsiteY71" fmla="*/ 366359 h 428614"/>
              <a:gd name="connsiteX72" fmla="*/ 48112 w 609071"/>
              <a:gd name="connsiteY72" fmla="*/ 381787 h 428614"/>
              <a:gd name="connsiteX73" fmla="*/ 32660 w 609071"/>
              <a:gd name="connsiteY73" fmla="*/ 366359 h 428614"/>
              <a:gd name="connsiteX74" fmla="*/ 32660 w 609071"/>
              <a:gd name="connsiteY74" fmla="*/ 245309 h 428614"/>
              <a:gd name="connsiteX75" fmla="*/ 26954 w 609071"/>
              <a:gd name="connsiteY75" fmla="*/ 258457 h 428614"/>
              <a:gd name="connsiteX76" fmla="*/ 14048 w 609071"/>
              <a:gd name="connsiteY76" fmla="*/ 266960 h 428614"/>
              <a:gd name="connsiteX77" fmla="*/ 8516 w 609071"/>
              <a:gd name="connsiteY77" fmla="*/ 265820 h 428614"/>
              <a:gd name="connsiteX78" fmla="*/ 966 w 609071"/>
              <a:gd name="connsiteY78" fmla="*/ 258107 h 428614"/>
              <a:gd name="connsiteX79" fmla="*/ 1142 w 609071"/>
              <a:gd name="connsiteY79" fmla="*/ 247325 h 428614"/>
              <a:gd name="connsiteX80" fmla="*/ 28271 w 609071"/>
              <a:gd name="connsiteY80" fmla="*/ 184828 h 428614"/>
              <a:gd name="connsiteX81" fmla="*/ 41089 w 609071"/>
              <a:gd name="connsiteY81" fmla="*/ 176413 h 428614"/>
              <a:gd name="connsiteX82" fmla="*/ 458889 w 609071"/>
              <a:gd name="connsiteY82" fmla="*/ 100908 h 428614"/>
              <a:gd name="connsiteX83" fmla="*/ 498688 w 609071"/>
              <a:gd name="connsiteY83" fmla="*/ 140637 h 428614"/>
              <a:gd name="connsiteX84" fmla="*/ 458889 w 609071"/>
              <a:gd name="connsiteY84" fmla="*/ 180366 h 428614"/>
              <a:gd name="connsiteX85" fmla="*/ 419090 w 609071"/>
              <a:gd name="connsiteY85" fmla="*/ 140637 h 428614"/>
              <a:gd name="connsiteX86" fmla="*/ 458889 w 609071"/>
              <a:gd name="connsiteY86" fmla="*/ 100908 h 428614"/>
              <a:gd name="connsiteX87" fmla="*/ 150165 w 609071"/>
              <a:gd name="connsiteY87" fmla="*/ 100908 h 428614"/>
              <a:gd name="connsiteX88" fmla="*/ 189964 w 609071"/>
              <a:gd name="connsiteY88" fmla="*/ 140637 h 428614"/>
              <a:gd name="connsiteX89" fmla="*/ 150165 w 609071"/>
              <a:gd name="connsiteY89" fmla="*/ 180366 h 428614"/>
              <a:gd name="connsiteX90" fmla="*/ 110366 w 609071"/>
              <a:gd name="connsiteY90" fmla="*/ 140637 h 428614"/>
              <a:gd name="connsiteX91" fmla="*/ 150165 w 609071"/>
              <a:gd name="connsiteY91" fmla="*/ 100908 h 428614"/>
              <a:gd name="connsiteX92" fmla="*/ 540886 w 609071"/>
              <a:gd name="connsiteY92" fmla="*/ 100626 h 428614"/>
              <a:gd name="connsiteX93" fmla="*/ 576240 w 609071"/>
              <a:gd name="connsiteY93" fmla="*/ 135944 h 428614"/>
              <a:gd name="connsiteX94" fmla="*/ 540886 w 609071"/>
              <a:gd name="connsiteY94" fmla="*/ 171262 h 428614"/>
              <a:gd name="connsiteX95" fmla="*/ 505532 w 609071"/>
              <a:gd name="connsiteY95" fmla="*/ 135944 h 428614"/>
              <a:gd name="connsiteX96" fmla="*/ 540886 w 609071"/>
              <a:gd name="connsiteY96" fmla="*/ 100626 h 428614"/>
              <a:gd name="connsiteX97" fmla="*/ 68204 w 609071"/>
              <a:gd name="connsiteY97" fmla="*/ 100626 h 428614"/>
              <a:gd name="connsiteX98" fmla="*/ 103593 w 609071"/>
              <a:gd name="connsiteY98" fmla="*/ 135944 h 428614"/>
              <a:gd name="connsiteX99" fmla="*/ 68204 w 609071"/>
              <a:gd name="connsiteY99" fmla="*/ 171262 h 428614"/>
              <a:gd name="connsiteX100" fmla="*/ 32815 w 609071"/>
              <a:gd name="connsiteY100" fmla="*/ 135944 h 428614"/>
              <a:gd name="connsiteX101" fmla="*/ 68204 w 609071"/>
              <a:gd name="connsiteY101" fmla="*/ 100626 h 428614"/>
              <a:gd name="connsiteX102" fmla="*/ 302198 w 609071"/>
              <a:gd name="connsiteY102" fmla="*/ 1905 h 428614"/>
              <a:gd name="connsiteX103" fmla="*/ 354522 w 609071"/>
              <a:gd name="connsiteY103" fmla="*/ 54159 h 428614"/>
              <a:gd name="connsiteX104" fmla="*/ 302198 w 609071"/>
              <a:gd name="connsiteY104" fmla="*/ 106413 h 428614"/>
              <a:gd name="connsiteX105" fmla="*/ 249874 w 609071"/>
              <a:gd name="connsiteY105" fmla="*/ 54159 h 428614"/>
              <a:gd name="connsiteX106" fmla="*/ 302198 w 609071"/>
              <a:gd name="connsiteY106" fmla="*/ 1905 h 428614"/>
              <a:gd name="connsiteX107" fmla="*/ 186292 w 609071"/>
              <a:gd name="connsiteY107" fmla="*/ 0 h 428614"/>
              <a:gd name="connsiteX108" fmla="*/ 208506 w 609071"/>
              <a:gd name="connsiteY108" fmla="*/ 19984 h 428614"/>
              <a:gd name="connsiteX109" fmla="*/ 217901 w 609071"/>
              <a:gd name="connsiteY109" fmla="*/ 70910 h 428614"/>
              <a:gd name="connsiteX110" fmla="*/ 266016 w 609071"/>
              <a:gd name="connsiteY110" fmla="*/ 117277 h 428614"/>
              <a:gd name="connsiteX111" fmla="*/ 343107 w 609071"/>
              <a:gd name="connsiteY111" fmla="*/ 117277 h 428614"/>
              <a:gd name="connsiteX112" fmla="*/ 391134 w 609071"/>
              <a:gd name="connsiteY112" fmla="*/ 70910 h 428614"/>
              <a:gd name="connsiteX113" fmla="*/ 400617 w 609071"/>
              <a:gd name="connsiteY113" fmla="*/ 19984 h 428614"/>
              <a:gd name="connsiteX114" fmla="*/ 422831 w 609071"/>
              <a:gd name="connsiteY114" fmla="*/ 0 h 428614"/>
              <a:gd name="connsiteX115" fmla="*/ 425026 w 609071"/>
              <a:gd name="connsiteY115" fmla="*/ 88 h 428614"/>
              <a:gd name="connsiteX116" fmla="*/ 444957 w 609071"/>
              <a:gd name="connsiteY116" fmla="*/ 24455 h 428614"/>
              <a:gd name="connsiteX117" fmla="*/ 430645 w 609071"/>
              <a:gd name="connsiteY117" fmla="*/ 91420 h 428614"/>
              <a:gd name="connsiteX118" fmla="*/ 387359 w 609071"/>
              <a:gd name="connsiteY118" fmla="*/ 137174 h 428614"/>
              <a:gd name="connsiteX119" fmla="*/ 355750 w 609071"/>
              <a:gd name="connsiteY119" fmla="*/ 165310 h 428614"/>
              <a:gd name="connsiteX120" fmla="*/ 355838 w 609071"/>
              <a:gd name="connsiteY120" fmla="*/ 405474 h 428614"/>
              <a:gd name="connsiteX121" fmla="*/ 332746 w 609071"/>
              <a:gd name="connsiteY121" fmla="*/ 428614 h 428614"/>
              <a:gd name="connsiteX122" fmla="*/ 309566 w 609071"/>
              <a:gd name="connsiteY122" fmla="*/ 405474 h 428614"/>
              <a:gd name="connsiteX123" fmla="*/ 309566 w 609071"/>
              <a:gd name="connsiteY123" fmla="*/ 277328 h 428614"/>
              <a:gd name="connsiteX124" fmla="*/ 294903 w 609071"/>
              <a:gd name="connsiteY124" fmla="*/ 277328 h 428614"/>
              <a:gd name="connsiteX125" fmla="*/ 294903 w 609071"/>
              <a:gd name="connsiteY125" fmla="*/ 405474 h 428614"/>
              <a:gd name="connsiteX126" fmla="*/ 271724 w 609071"/>
              <a:gd name="connsiteY126" fmla="*/ 428614 h 428614"/>
              <a:gd name="connsiteX127" fmla="*/ 248544 w 609071"/>
              <a:gd name="connsiteY127" fmla="*/ 405474 h 428614"/>
              <a:gd name="connsiteX128" fmla="*/ 248544 w 609071"/>
              <a:gd name="connsiteY128" fmla="*/ 161191 h 428614"/>
              <a:gd name="connsiteX129" fmla="*/ 221764 w 609071"/>
              <a:gd name="connsiteY129" fmla="*/ 137174 h 428614"/>
              <a:gd name="connsiteX130" fmla="*/ 178390 w 609071"/>
              <a:gd name="connsiteY130" fmla="*/ 91420 h 428614"/>
              <a:gd name="connsiteX131" fmla="*/ 164166 w 609071"/>
              <a:gd name="connsiteY131" fmla="*/ 24455 h 428614"/>
              <a:gd name="connsiteX132" fmla="*/ 184097 w 609071"/>
              <a:gd name="connsiteY132" fmla="*/ 88 h 428614"/>
              <a:gd name="connsiteX133" fmla="*/ 186292 w 609071"/>
              <a:gd name="connsiteY133" fmla="*/ 0 h 42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609071" h="428614">
                <a:moveTo>
                  <a:pt x="517289" y="176413"/>
                </a:moveTo>
                <a:lnTo>
                  <a:pt x="567947" y="176413"/>
                </a:lnTo>
                <a:cubicBezTo>
                  <a:pt x="573566" y="176413"/>
                  <a:pt x="578659" y="179744"/>
                  <a:pt x="580853" y="184828"/>
                </a:cubicBezTo>
                <a:lnTo>
                  <a:pt x="607895" y="247325"/>
                </a:lnTo>
                <a:cubicBezTo>
                  <a:pt x="609387" y="250744"/>
                  <a:pt x="609475" y="254601"/>
                  <a:pt x="608070" y="258107"/>
                </a:cubicBezTo>
                <a:cubicBezTo>
                  <a:pt x="606753" y="261525"/>
                  <a:pt x="604032" y="264330"/>
                  <a:pt x="600608" y="265820"/>
                </a:cubicBezTo>
                <a:cubicBezTo>
                  <a:pt x="598852" y="266521"/>
                  <a:pt x="597008" y="266960"/>
                  <a:pt x="595076" y="266960"/>
                </a:cubicBezTo>
                <a:cubicBezTo>
                  <a:pt x="589457" y="266960"/>
                  <a:pt x="584365" y="263629"/>
                  <a:pt x="582170" y="258457"/>
                </a:cubicBezTo>
                <a:lnTo>
                  <a:pt x="576464" y="245309"/>
                </a:lnTo>
                <a:lnTo>
                  <a:pt x="576464" y="366359"/>
                </a:lnTo>
                <a:cubicBezTo>
                  <a:pt x="576464" y="374862"/>
                  <a:pt x="569528" y="381787"/>
                  <a:pt x="561012" y="381787"/>
                </a:cubicBezTo>
                <a:cubicBezTo>
                  <a:pt x="552495" y="381787"/>
                  <a:pt x="545559" y="374862"/>
                  <a:pt x="545559" y="366359"/>
                </a:cubicBezTo>
                <a:lnTo>
                  <a:pt x="545559" y="287033"/>
                </a:lnTo>
                <a:lnTo>
                  <a:pt x="538975" y="287033"/>
                </a:lnTo>
                <a:lnTo>
                  <a:pt x="538975" y="366359"/>
                </a:lnTo>
                <a:cubicBezTo>
                  <a:pt x="538975" y="374862"/>
                  <a:pt x="532039" y="381787"/>
                  <a:pt x="523523" y="381787"/>
                </a:cubicBezTo>
                <a:cubicBezTo>
                  <a:pt x="515006" y="381787"/>
                  <a:pt x="508071" y="374862"/>
                  <a:pt x="508071" y="366359"/>
                </a:cubicBezTo>
                <a:lnTo>
                  <a:pt x="508071" y="282737"/>
                </a:lnTo>
                <a:cubicBezTo>
                  <a:pt x="506929" y="281510"/>
                  <a:pt x="506051" y="280020"/>
                  <a:pt x="505349" y="278442"/>
                </a:cubicBezTo>
                <a:lnTo>
                  <a:pt x="499028" y="263892"/>
                </a:lnTo>
                <a:cubicBezTo>
                  <a:pt x="498940" y="263892"/>
                  <a:pt x="498940" y="263892"/>
                  <a:pt x="498940" y="263892"/>
                </a:cubicBezTo>
                <a:lnTo>
                  <a:pt x="498940" y="399756"/>
                </a:lnTo>
                <a:cubicBezTo>
                  <a:pt x="498940" y="409310"/>
                  <a:pt x="491126" y="417111"/>
                  <a:pt x="481556" y="417111"/>
                </a:cubicBezTo>
                <a:cubicBezTo>
                  <a:pt x="471986" y="417111"/>
                  <a:pt x="464173" y="409310"/>
                  <a:pt x="464173" y="399756"/>
                </a:cubicBezTo>
                <a:lnTo>
                  <a:pt x="464173" y="309647"/>
                </a:lnTo>
                <a:lnTo>
                  <a:pt x="456798" y="309647"/>
                </a:lnTo>
                <a:lnTo>
                  <a:pt x="456798" y="399756"/>
                </a:lnTo>
                <a:cubicBezTo>
                  <a:pt x="456798" y="409310"/>
                  <a:pt x="448984" y="417111"/>
                  <a:pt x="439414" y="417111"/>
                </a:cubicBezTo>
                <a:cubicBezTo>
                  <a:pt x="429844" y="417111"/>
                  <a:pt x="422030" y="409310"/>
                  <a:pt x="422030" y="399756"/>
                </a:cubicBezTo>
                <a:lnTo>
                  <a:pt x="421943" y="268362"/>
                </a:lnTo>
                <a:lnTo>
                  <a:pt x="417641" y="278442"/>
                </a:lnTo>
                <a:cubicBezTo>
                  <a:pt x="415095" y="284228"/>
                  <a:pt x="409388" y="287997"/>
                  <a:pt x="403154" y="287997"/>
                </a:cubicBezTo>
                <a:cubicBezTo>
                  <a:pt x="400959" y="287997"/>
                  <a:pt x="398852" y="287558"/>
                  <a:pt x="396833" y="286682"/>
                </a:cubicBezTo>
                <a:cubicBezTo>
                  <a:pt x="392970" y="285016"/>
                  <a:pt x="389985" y="281949"/>
                  <a:pt x="388405" y="278004"/>
                </a:cubicBezTo>
                <a:cubicBezTo>
                  <a:pt x="386912" y="274060"/>
                  <a:pt x="386912" y="269765"/>
                  <a:pt x="388580" y="265908"/>
                </a:cubicBezTo>
                <a:lnTo>
                  <a:pt x="419045" y="195609"/>
                </a:lnTo>
                <a:cubicBezTo>
                  <a:pt x="421504" y="189912"/>
                  <a:pt x="426420" y="186143"/>
                  <a:pt x="433268" y="186143"/>
                </a:cubicBezTo>
                <a:cubicBezTo>
                  <a:pt x="433356" y="186143"/>
                  <a:pt x="489282" y="186143"/>
                  <a:pt x="489370" y="186143"/>
                </a:cubicBezTo>
                <a:cubicBezTo>
                  <a:pt x="494111" y="186143"/>
                  <a:pt x="498501" y="188246"/>
                  <a:pt x="501486" y="191753"/>
                </a:cubicBezTo>
                <a:lnTo>
                  <a:pt x="504383" y="184828"/>
                </a:lnTo>
                <a:cubicBezTo>
                  <a:pt x="506666" y="179744"/>
                  <a:pt x="511670" y="176413"/>
                  <a:pt x="517289" y="176413"/>
                </a:cubicBezTo>
                <a:close/>
                <a:moveTo>
                  <a:pt x="41089" y="176413"/>
                </a:moveTo>
                <a:lnTo>
                  <a:pt x="91747" y="176413"/>
                </a:lnTo>
                <a:cubicBezTo>
                  <a:pt x="97366" y="176413"/>
                  <a:pt x="102458" y="179744"/>
                  <a:pt x="104653" y="184828"/>
                </a:cubicBezTo>
                <a:lnTo>
                  <a:pt x="107638" y="191753"/>
                </a:lnTo>
                <a:cubicBezTo>
                  <a:pt x="110623" y="188246"/>
                  <a:pt x="115013" y="186143"/>
                  <a:pt x="119754" y="186143"/>
                </a:cubicBezTo>
                <a:cubicBezTo>
                  <a:pt x="119842" y="186143"/>
                  <a:pt x="175768" y="186143"/>
                  <a:pt x="175856" y="186143"/>
                </a:cubicBezTo>
                <a:cubicBezTo>
                  <a:pt x="182001" y="186318"/>
                  <a:pt x="187533" y="189912"/>
                  <a:pt x="190079" y="195609"/>
                </a:cubicBezTo>
                <a:lnTo>
                  <a:pt x="220456" y="265908"/>
                </a:lnTo>
                <a:cubicBezTo>
                  <a:pt x="222124" y="269765"/>
                  <a:pt x="222212" y="274060"/>
                  <a:pt x="220632" y="278004"/>
                </a:cubicBezTo>
                <a:cubicBezTo>
                  <a:pt x="219139" y="281949"/>
                  <a:pt x="216154" y="285016"/>
                  <a:pt x="212291" y="286682"/>
                </a:cubicBezTo>
                <a:cubicBezTo>
                  <a:pt x="210272" y="287558"/>
                  <a:pt x="208165" y="287997"/>
                  <a:pt x="205970" y="287997"/>
                </a:cubicBezTo>
                <a:cubicBezTo>
                  <a:pt x="199648" y="287997"/>
                  <a:pt x="194029" y="284228"/>
                  <a:pt x="191483" y="278442"/>
                </a:cubicBezTo>
                <a:lnTo>
                  <a:pt x="187094" y="268362"/>
                </a:lnTo>
                <a:lnTo>
                  <a:pt x="187094" y="399756"/>
                </a:lnTo>
                <a:cubicBezTo>
                  <a:pt x="187094" y="409310"/>
                  <a:pt x="179280" y="417111"/>
                  <a:pt x="169710" y="417111"/>
                </a:cubicBezTo>
                <a:cubicBezTo>
                  <a:pt x="160052" y="417111"/>
                  <a:pt x="152326" y="409310"/>
                  <a:pt x="152326" y="399756"/>
                </a:cubicBezTo>
                <a:lnTo>
                  <a:pt x="152326" y="309647"/>
                </a:lnTo>
                <a:lnTo>
                  <a:pt x="144951" y="309647"/>
                </a:lnTo>
                <a:lnTo>
                  <a:pt x="144951" y="399756"/>
                </a:lnTo>
                <a:cubicBezTo>
                  <a:pt x="144951" y="409310"/>
                  <a:pt x="137138" y="417111"/>
                  <a:pt x="127568" y="417111"/>
                </a:cubicBezTo>
                <a:cubicBezTo>
                  <a:pt x="117998" y="417111"/>
                  <a:pt x="110184" y="409310"/>
                  <a:pt x="110184" y="399756"/>
                </a:cubicBezTo>
                <a:lnTo>
                  <a:pt x="110184" y="263892"/>
                </a:lnTo>
                <a:cubicBezTo>
                  <a:pt x="110096" y="263892"/>
                  <a:pt x="110096" y="263892"/>
                  <a:pt x="110096" y="263892"/>
                </a:cubicBezTo>
                <a:lnTo>
                  <a:pt x="103775" y="278442"/>
                </a:lnTo>
                <a:cubicBezTo>
                  <a:pt x="103073" y="280020"/>
                  <a:pt x="102107" y="281510"/>
                  <a:pt x="101053" y="282737"/>
                </a:cubicBezTo>
                <a:lnTo>
                  <a:pt x="101053" y="366359"/>
                </a:lnTo>
                <a:cubicBezTo>
                  <a:pt x="101053" y="374862"/>
                  <a:pt x="94030" y="381787"/>
                  <a:pt x="85514" y="381787"/>
                </a:cubicBezTo>
                <a:cubicBezTo>
                  <a:pt x="76997" y="381787"/>
                  <a:pt x="70061" y="374862"/>
                  <a:pt x="70061" y="366359"/>
                </a:cubicBezTo>
                <a:lnTo>
                  <a:pt x="70061" y="287033"/>
                </a:lnTo>
                <a:lnTo>
                  <a:pt x="63565" y="287033"/>
                </a:lnTo>
                <a:lnTo>
                  <a:pt x="63565" y="366359"/>
                </a:lnTo>
                <a:cubicBezTo>
                  <a:pt x="63565" y="374862"/>
                  <a:pt x="56629" y="381787"/>
                  <a:pt x="48112" y="381787"/>
                </a:cubicBezTo>
                <a:cubicBezTo>
                  <a:pt x="39596" y="381787"/>
                  <a:pt x="32660" y="374862"/>
                  <a:pt x="32660" y="366359"/>
                </a:cubicBezTo>
                <a:lnTo>
                  <a:pt x="32660" y="245309"/>
                </a:lnTo>
                <a:lnTo>
                  <a:pt x="26954" y="258457"/>
                </a:lnTo>
                <a:cubicBezTo>
                  <a:pt x="24671" y="263629"/>
                  <a:pt x="19667" y="266960"/>
                  <a:pt x="14048" y="266960"/>
                </a:cubicBezTo>
                <a:cubicBezTo>
                  <a:pt x="12116" y="266960"/>
                  <a:pt x="10272" y="266521"/>
                  <a:pt x="8516" y="265820"/>
                </a:cubicBezTo>
                <a:cubicBezTo>
                  <a:pt x="5005" y="264330"/>
                  <a:pt x="2371" y="261525"/>
                  <a:pt x="966" y="258107"/>
                </a:cubicBezTo>
                <a:cubicBezTo>
                  <a:pt x="-351" y="254601"/>
                  <a:pt x="-351" y="250744"/>
                  <a:pt x="1142" y="247325"/>
                </a:cubicBezTo>
                <a:lnTo>
                  <a:pt x="28271" y="184828"/>
                </a:lnTo>
                <a:cubicBezTo>
                  <a:pt x="30465" y="179744"/>
                  <a:pt x="34241" y="176413"/>
                  <a:pt x="41089" y="176413"/>
                </a:cubicBezTo>
                <a:close/>
                <a:moveTo>
                  <a:pt x="458889" y="100908"/>
                </a:moveTo>
                <a:cubicBezTo>
                  <a:pt x="480869" y="100908"/>
                  <a:pt x="498688" y="118695"/>
                  <a:pt x="498688" y="140637"/>
                </a:cubicBezTo>
                <a:cubicBezTo>
                  <a:pt x="498688" y="162579"/>
                  <a:pt x="480869" y="180366"/>
                  <a:pt x="458889" y="180366"/>
                </a:cubicBezTo>
                <a:cubicBezTo>
                  <a:pt x="436909" y="180366"/>
                  <a:pt x="419090" y="162579"/>
                  <a:pt x="419090" y="140637"/>
                </a:cubicBezTo>
                <a:cubicBezTo>
                  <a:pt x="419090" y="118695"/>
                  <a:pt x="436909" y="100908"/>
                  <a:pt x="458889" y="100908"/>
                </a:cubicBezTo>
                <a:close/>
                <a:moveTo>
                  <a:pt x="150165" y="100908"/>
                </a:moveTo>
                <a:cubicBezTo>
                  <a:pt x="172145" y="100908"/>
                  <a:pt x="189964" y="118695"/>
                  <a:pt x="189964" y="140637"/>
                </a:cubicBezTo>
                <a:cubicBezTo>
                  <a:pt x="189964" y="162579"/>
                  <a:pt x="172145" y="180366"/>
                  <a:pt x="150165" y="180366"/>
                </a:cubicBezTo>
                <a:cubicBezTo>
                  <a:pt x="128185" y="180366"/>
                  <a:pt x="110366" y="162579"/>
                  <a:pt x="110366" y="140637"/>
                </a:cubicBezTo>
                <a:cubicBezTo>
                  <a:pt x="110366" y="118695"/>
                  <a:pt x="128185" y="100908"/>
                  <a:pt x="150165" y="100908"/>
                </a:cubicBezTo>
                <a:close/>
                <a:moveTo>
                  <a:pt x="540886" y="100626"/>
                </a:moveTo>
                <a:cubicBezTo>
                  <a:pt x="560411" y="100626"/>
                  <a:pt x="576240" y="116438"/>
                  <a:pt x="576240" y="135944"/>
                </a:cubicBezTo>
                <a:cubicBezTo>
                  <a:pt x="576240" y="155450"/>
                  <a:pt x="560411" y="171262"/>
                  <a:pt x="540886" y="171262"/>
                </a:cubicBezTo>
                <a:cubicBezTo>
                  <a:pt x="521361" y="171262"/>
                  <a:pt x="505532" y="155450"/>
                  <a:pt x="505532" y="135944"/>
                </a:cubicBezTo>
                <a:cubicBezTo>
                  <a:pt x="505532" y="116438"/>
                  <a:pt x="521361" y="100626"/>
                  <a:pt x="540886" y="100626"/>
                </a:cubicBezTo>
                <a:close/>
                <a:moveTo>
                  <a:pt x="68204" y="100626"/>
                </a:moveTo>
                <a:cubicBezTo>
                  <a:pt x="87749" y="100626"/>
                  <a:pt x="103593" y="116438"/>
                  <a:pt x="103593" y="135944"/>
                </a:cubicBezTo>
                <a:cubicBezTo>
                  <a:pt x="103593" y="155450"/>
                  <a:pt x="87749" y="171262"/>
                  <a:pt x="68204" y="171262"/>
                </a:cubicBezTo>
                <a:cubicBezTo>
                  <a:pt x="48659" y="171262"/>
                  <a:pt x="32815" y="155450"/>
                  <a:pt x="32815" y="135944"/>
                </a:cubicBezTo>
                <a:cubicBezTo>
                  <a:pt x="32815" y="116438"/>
                  <a:pt x="48659" y="100626"/>
                  <a:pt x="68204" y="100626"/>
                </a:cubicBezTo>
                <a:close/>
                <a:moveTo>
                  <a:pt x="302198" y="1905"/>
                </a:moveTo>
                <a:cubicBezTo>
                  <a:pt x="331096" y="1905"/>
                  <a:pt x="354522" y="25300"/>
                  <a:pt x="354522" y="54159"/>
                </a:cubicBezTo>
                <a:cubicBezTo>
                  <a:pt x="354522" y="83018"/>
                  <a:pt x="331096" y="106413"/>
                  <a:pt x="302198" y="106413"/>
                </a:cubicBezTo>
                <a:cubicBezTo>
                  <a:pt x="273300" y="106413"/>
                  <a:pt x="249874" y="83018"/>
                  <a:pt x="249874" y="54159"/>
                </a:cubicBezTo>
                <a:cubicBezTo>
                  <a:pt x="249874" y="25300"/>
                  <a:pt x="273300" y="1905"/>
                  <a:pt x="302198" y="1905"/>
                </a:cubicBezTo>
                <a:close/>
                <a:moveTo>
                  <a:pt x="186292" y="0"/>
                </a:moveTo>
                <a:cubicBezTo>
                  <a:pt x="197794" y="0"/>
                  <a:pt x="207277" y="8590"/>
                  <a:pt x="208506" y="19984"/>
                </a:cubicBezTo>
                <a:cubicBezTo>
                  <a:pt x="210350" y="38742"/>
                  <a:pt x="214477" y="63372"/>
                  <a:pt x="217901" y="70910"/>
                </a:cubicBezTo>
                <a:cubicBezTo>
                  <a:pt x="222291" y="77133"/>
                  <a:pt x="243627" y="97293"/>
                  <a:pt x="266016" y="117277"/>
                </a:cubicBezTo>
                <a:lnTo>
                  <a:pt x="343107" y="117277"/>
                </a:lnTo>
                <a:cubicBezTo>
                  <a:pt x="365496" y="97293"/>
                  <a:pt x="386832" y="77133"/>
                  <a:pt x="391134" y="70910"/>
                </a:cubicBezTo>
                <a:cubicBezTo>
                  <a:pt x="394646" y="63372"/>
                  <a:pt x="398773" y="38654"/>
                  <a:pt x="400617" y="19984"/>
                </a:cubicBezTo>
                <a:cubicBezTo>
                  <a:pt x="401758" y="8590"/>
                  <a:pt x="411329" y="0"/>
                  <a:pt x="422831" y="0"/>
                </a:cubicBezTo>
                <a:cubicBezTo>
                  <a:pt x="423533" y="0"/>
                  <a:pt x="424236" y="88"/>
                  <a:pt x="425026" y="88"/>
                </a:cubicBezTo>
                <a:cubicBezTo>
                  <a:pt x="437230" y="1315"/>
                  <a:pt x="446186" y="12271"/>
                  <a:pt x="444957" y="24455"/>
                </a:cubicBezTo>
                <a:cubicBezTo>
                  <a:pt x="444167" y="32518"/>
                  <a:pt x="439601" y="73714"/>
                  <a:pt x="430645" y="91420"/>
                </a:cubicBezTo>
                <a:cubicBezTo>
                  <a:pt x="428626" y="95452"/>
                  <a:pt x="424850" y="102990"/>
                  <a:pt x="387359" y="137174"/>
                </a:cubicBezTo>
                <a:cubicBezTo>
                  <a:pt x="373925" y="149533"/>
                  <a:pt x="361106" y="160665"/>
                  <a:pt x="355750" y="165310"/>
                </a:cubicBezTo>
                <a:lnTo>
                  <a:pt x="355838" y="405474"/>
                </a:lnTo>
                <a:cubicBezTo>
                  <a:pt x="355838" y="418184"/>
                  <a:pt x="345477" y="428614"/>
                  <a:pt x="332746" y="428614"/>
                </a:cubicBezTo>
                <a:cubicBezTo>
                  <a:pt x="319927" y="428614"/>
                  <a:pt x="309566" y="418184"/>
                  <a:pt x="309566" y="405474"/>
                </a:cubicBezTo>
                <a:lnTo>
                  <a:pt x="309566" y="277328"/>
                </a:lnTo>
                <a:lnTo>
                  <a:pt x="294903" y="277328"/>
                </a:lnTo>
                <a:lnTo>
                  <a:pt x="294903" y="405474"/>
                </a:lnTo>
                <a:cubicBezTo>
                  <a:pt x="294903" y="418184"/>
                  <a:pt x="284543" y="428614"/>
                  <a:pt x="271724" y="428614"/>
                </a:cubicBezTo>
                <a:cubicBezTo>
                  <a:pt x="258992" y="428614"/>
                  <a:pt x="248544" y="418184"/>
                  <a:pt x="248544" y="405474"/>
                </a:cubicBezTo>
                <a:lnTo>
                  <a:pt x="248544" y="161191"/>
                </a:lnTo>
                <a:cubicBezTo>
                  <a:pt x="242134" y="155493"/>
                  <a:pt x="232125" y="146728"/>
                  <a:pt x="221764" y="137174"/>
                </a:cubicBezTo>
                <a:cubicBezTo>
                  <a:pt x="184273" y="102990"/>
                  <a:pt x="180410" y="95452"/>
                  <a:pt x="178390" y="91420"/>
                </a:cubicBezTo>
                <a:cubicBezTo>
                  <a:pt x="169434" y="73714"/>
                  <a:pt x="164956" y="32518"/>
                  <a:pt x="164166" y="24455"/>
                </a:cubicBezTo>
                <a:cubicBezTo>
                  <a:pt x="162937" y="12271"/>
                  <a:pt x="171893" y="1315"/>
                  <a:pt x="184097" y="88"/>
                </a:cubicBezTo>
                <a:cubicBezTo>
                  <a:pt x="184800" y="88"/>
                  <a:pt x="185590" y="0"/>
                  <a:pt x="186292" y="0"/>
                </a:cubicBezTo>
                <a:close/>
              </a:path>
            </a:pathLst>
          </a:custGeom>
          <a:solidFill>
            <a:srgbClr val="00FDFF"/>
          </a:solidFill>
          <a:ln>
            <a:noFill/>
          </a:ln>
        </p:spPr>
      </p:sp>
      <p:sp>
        <p:nvSpPr>
          <p:cNvPr id="11" name="文本框 10"/>
          <p:cNvSpPr txBox="1"/>
          <p:nvPr/>
        </p:nvSpPr>
        <p:spPr>
          <a:xfrm>
            <a:off x="1333215" y="2748008"/>
            <a:ext cx="1592866" cy="464999"/>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80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a:t>
            </a:r>
            <a:endParaRPr kumimoji="0" lang="zh-CN" altLang="en-US" sz="180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p:txBody>
      </p:sp>
      <p:sp>
        <p:nvSpPr>
          <p:cNvPr id="12" name="文本框 11"/>
          <p:cNvSpPr txBox="1"/>
          <p:nvPr/>
        </p:nvSpPr>
        <p:spPr>
          <a:xfrm>
            <a:off x="1593297" y="2400272"/>
            <a:ext cx="10695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rPr>
              <a:t>小标题</a:t>
            </a:r>
            <a:endParaRPr kumimoji="0" lang="zh-CN" altLang="en-US" sz="2000"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endParaRPr>
          </a:p>
        </p:txBody>
      </p:sp>
      <p:sp>
        <p:nvSpPr>
          <p:cNvPr id="13" name="hand-shake_1342"/>
          <p:cNvSpPr>
            <a:spLocks noChangeAspect="1"/>
          </p:cNvSpPr>
          <p:nvPr/>
        </p:nvSpPr>
        <p:spPr bwMode="auto">
          <a:xfrm>
            <a:off x="1849812" y="1824988"/>
            <a:ext cx="486613" cy="360000"/>
          </a:xfrm>
          <a:custGeom>
            <a:avLst/>
            <a:gdLst>
              <a:gd name="T0" fmla="*/ 278945 h 440259"/>
              <a:gd name="T1" fmla="*/ 278945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278945 h 440259"/>
              <a:gd name="T29" fmla="*/ 278945 h 440259"/>
              <a:gd name="T30" fmla="*/ 88862 h 440259"/>
              <a:gd name="T31" fmla="*/ 88862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 name="T44" fmla="*/ 278945 h 440259"/>
              <a:gd name="T45" fmla="*/ 278945 h 440259"/>
              <a:gd name="T46" fmla="*/ 278945 h 440259"/>
              <a:gd name="T47" fmla="*/ 278945 h 440259"/>
              <a:gd name="T48" fmla="*/ 278945 h 440259"/>
              <a:gd name="T49" fmla="*/ 278945 h 440259"/>
              <a:gd name="T50" fmla="*/ 278945 h 440259"/>
              <a:gd name="T51" fmla="*/ 278945 h 440259"/>
              <a:gd name="T52" fmla="*/ 278945 h 440259"/>
              <a:gd name="T53" fmla="*/ 278945 h 440259"/>
              <a:gd name="T54" fmla="*/ 278945 h 440259"/>
              <a:gd name="T55" fmla="*/ 278945 h 440259"/>
              <a:gd name="T56" fmla="*/ 278945 h 440259"/>
              <a:gd name="T57" fmla="*/ 278945 h 440259"/>
              <a:gd name="T58" fmla="*/ 278945 h 440259"/>
              <a:gd name="T59" fmla="*/ 278945 h 440259"/>
              <a:gd name="T60" fmla="*/ 278945 h 440259"/>
              <a:gd name="T61" fmla="*/ 278945 h 440259"/>
              <a:gd name="T62" fmla="*/ 278945 h 440259"/>
              <a:gd name="T63" fmla="*/ 278945 h 440259"/>
              <a:gd name="T64" fmla="*/ 278945 h 440259"/>
              <a:gd name="T65" fmla="*/ 278945 h 440259"/>
              <a:gd name="T66" fmla="*/ 278945 h 440259"/>
              <a:gd name="T67" fmla="*/ 278945 h 440259"/>
              <a:gd name="T68" fmla="*/ 278945 h 440259"/>
              <a:gd name="T69" fmla="*/ 278945 h 440259"/>
              <a:gd name="T70" fmla="*/ 278945 h 440259"/>
              <a:gd name="T71"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08" h="4896">
                <a:moveTo>
                  <a:pt x="6608" y="638"/>
                </a:moveTo>
                <a:lnTo>
                  <a:pt x="6608" y="2638"/>
                </a:lnTo>
                <a:cubicBezTo>
                  <a:pt x="6608" y="2638"/>
                  <a:pt x="6180" y="2723"/>
                  <a:pt x="6092" y="2734"/>
                </a:cubicBezTo>
                <a:cubicBezTo>
                  <a:pt x="6004" y="2745"/>
                  <a:pt x="5728" y="2834"/>
                  <a:pt x="5528" y="2642"/>
                </a:cubicBezTo>
                <a:cubicBezTo>
                  <a:pt x="5219" y="2346"/>
                  <a:pt x="4122" y="1254"/>
                  <a:pt x="4122" y="1254"/>
                </a:cubicBezTo>
                <a:cubicBezTo>
                  <a:pt x="4122" y="1254"/>
                  <a:pt x="3932" y="1069"/>
                  <a:pt x="3629" y="1229"/>
                </a:cubicBezTo>
                <a:cubicBezTo>
                  <a:pt x="3350" y="1376"/>
                  <a:pt x="2936" y="1592"/>
                  <a:pt x="2764" y="1675"/>
                </a:cubicBezTo>
                <a:cubicBezTo>
                  <a:pt x="2437" y="1849"/>
                  <a:pt x="2167" y="1574"/>
                  <a:pt x="2167" y="1364"/>
                </a:cubicBezTo>
                <a:cubicBezTo>
                  <a:pt x="2167" y="1201"/>
                  <a:pt x="2269" y="1090"/>
                  <a:pt x="2414" y="1009"/>
                </a:cubicBezTo>
                <a:cubicBezTo>
                  <a:pt x="2808" y="770"/>
                  <a:pt x="3637" y="305"/>
                  <a:pt x="3983" y="121"/>
                </a:cubicBezTo>
                <a:cubicBezTo>
                  <a:pt x="4193" y="9"/>
                  <a:pt x="4344" y="0"/>
                  <a:pt x="4633" y="243"/>
                </a:cubicBezTo>
                <a:cubicBezTo>
                  <a:pt x="4988" y="541"/>
                  <a:pt x="5304" y="814"/>
                  <a:pt x="5304" y="814"/>
                </a:cubicBezTo>
                <a:cubicBezTo>
                  <a:pt x="5304" y="814"/>
                  <a:pt x="5407" y="900"/>
                  <a:pt x="5571" y="865"/>
                </a:cubicBezTo>
                <a:cubicBezTo>
                  <a:pt x="5975" y="780"/>
                  <a:pt x="6608" y="638"/>
                  <a:pt x="6608" y="638"/>
                </a:cubicBezTo>
                <a:close/>
                <a:moveTo>
                  <a:pt x="2241" y="4027"/>
                </a:moveTo>
                <a:cubicBezTo>
                  <a:pt x="2294" y="3891"/>
                  <a:pt x="2277" y="3738"/>
                  <a:pt x="2175" y="3633"/>
                </a:cubicBezTo>
                <a:cubicBezTo>
                  <a:pt x="2083" y="3540"/>
                  <a:pt x="1950" y="3515"/>
                  <a:pt x="1822" y="3544"/>
                </a:cubicBezTo>
                <a:cubicBezTo>
                  <a:pt x="1858" y="3418"/>
                  <a:pt x="1838" y="3283"/>
                  <a:pt x="1746" y="3188"/>
                </a:cubicBezTo>
                <a:cubicBezTo>
                  <a:pt x="1654" y="3095"/>
                  <a:pt x="1521" y="3070"/>
                  <a:pt x="1394" y="3099"/>
                </a:cubicBezTo>
                <a:cubicBezTo>
                  <a:pt x="1429" y="2973"/>
                  <a:pt x="1409" y="2838"/>
                  <a:pt x="1317" y="2744"/>
                </a:cubicBezTo>
                <a:cubicBezTo>
                  <a:pt x="1173" y="2596"/>
                  <a:pt x="924" y="2602"/>
                  <a:pt x="760" y="2758"/>
                </a:cubicBezTo>
                <a:cubicBezTo>
                  <a:pt x="597" y="2915"/>
                  <a:pt x="492" y="3198"/>
                  <a:pt x="638" y="3365"/>
                </a:cubicBezTo>
                <a:cubicBezTo>
                  <a:pt x="783" y="3531"/>
                  <a:pt x="950" y="3430"/>
                  <a:pt x="1077" y="3401"/>
                </a:cubicBezTo>
                <a:cubicBezTo>
                  <a:pt x="1042" y="3527"/>
                  <a:pt x="936" y="3645"/>
                  <a:pt x="1066" y="3810"/>
                </a:cubicBezTo>
                <a:cubicBezTo>
                  <a:pt x="1197" y="3975"/>
                  <a:pt x="1378" y="3875"/>
                  <a:pt x="1506" y="3846"/>
                </a:cubicBezTo>
                <a:cubicBezTo>
                  <a:pt x="1470" y="3972"/>
                  <a:pt x="1369" y="4101"/>
                  <a:pt x="1494" y="4254"/>
                </a:cubicBezTo>
                <a:cubicBezTo>
                  <a:pt x="1621" y="4408"/>
                  <a:pt x="1829" y="4326"/>
                  <a:pt x="1966" y="4283"/>
                </a:cubicBezTo>
                <a:cubicBezTo>
                  <a:pt x="1913" y="4419"/>
                  <a:pt x="1799" y="4566"/>
                  <a:pt x="1945" y="4730"/>
                </a:cubicBezTo>
                <a:cubicBezTo>
                  <a:pt x="2090" y="4896"/>
                  <a:pt x="2426" y="4819"/>
                  <a:pt x="2590" y="4663"/>
                </a:cubicBezTo>
                <a:cubicBezTo>
                  <a:pt x="2753" y="4506"/>
                  <a:pt x="2769" y="4258"/>
                  <a:pt x="2625" y="4110"/>
                </a:cubicBezTo>
                <a:cubicBezTo>
                  <a:pt x="2526" y="4008"/>
                  <a:pt x="2378" y="3985"/>
                  <a:pt x="2241" y="4027"/>
                </a:cubicBezTo>
                <a:close/>
                <a:moveTo>
                  <a:pt x="5233" y="2987"/>
                </a:moveTo>
                <a:cubicBezTo>
                  <a:pt x="4047" y="1802"/>
                  <a:pt x="4605" y="2359"/>
                  <a:pt x="3967" y="1720"/>
                </a:cubicBezTo>
                <a:cubicBezTo>
                  <a:pt x="3967" y="1720"/>
                  <a:pt x="3775" y="1529"/>
                  <a:pt x="3523" y="1640"/>
                </a:cubicBezTo>
                <a:cubicBezTo>
                  <a:pt x="3346" y="1718"/>
                  <a:pt x="3117" y="1824"/>
                  <a:pt x="2945" y="1905"/>
                </a:cubicBezTo>
                <a:cubicBezTo>
                  <a:pt x="2757" y="2004"/>
                  <a:pt x="2621" y="2034"/>
                  <a:pt x="2557" y="2034"/>
                </a:cubicBezTo>
                <a:cubicBezTo>
                  <a:pt x="2192" y="2031"/>
                  <a:pt x="1896" y="1738"/>
                  <a:pt x="1896" y="1373"/>
                </a:cubicBezTo>
                <a:cubicBezTo>
                  <a:pt x="1896" y="1137"/>
                  <a:pt x="2022" y="931"/>
                  <a:pt x="2209" y="814"/>
                </a:cubicBezTo>
                <a:cubicBezTo>
                  <a:pt x="2472" y="632"/>
                  <a:pt x="3078" y="310"/>
                  <a:pt x="3078" y="310"/>
                </a:cubicBezTo>
                <a:cubicBezTo>
                  <a:pt x="3078" y="310"/>
                  <a:pt x="2894" y="76"/>
                  <a:pt x="2489" y="76"/>
                </a:cubicBezTo>
                <a:cubicBezTo>
                  <a:pt x="2085" y="76"/>
                  <a:pt x="1240" y="629"/>
                  <a:pt x="1240" y="629"/>
                </a:cubicBezTo>
                <a:cubicBezTo>
                  <a:pt x="1240" y="629"/>
                  <a:pt x="1000" y="783"/>
                  <a:pt x="659" y="644"/>
                </a:cubicBezTo>
                <a:lnTo>
                  <a:pt x="0" y="415"/>
                </a:lnTo>
                <a:lnTo>
                  <a:pt x="0" y="2704"/>
                </a:lnTo>
                <a:cubicBezTo>
                  <a:pt x="0" y="2704"/>
                  <a:pt x="188" y="2758"/>
                  <a:pt x="357" y="2827"/>
                </a:cubicBezTo>
                <a:cubicBezTo>
                  <a:pt x="395" y="2719"/>
                  <a:pt x="457" y="2618"/>
                  <a:pt x="542" y="2535"/>
                </a:cubicBezTo>
                <a:cubicBezTo>
                  <a:pt x="822" y="2268"/>
                  <a:pt x="1287" y="2265"/>
                  <a:pt x="1542" y="2528"/>
                </a:cubicBezTo>
                <a:cubicBezTo>
                  <a:pt x="1619" y="2608"/>
                  <a:pt x="1673" y="2703"/>
                  <a:pt x="1700" y="2808"/>
                </a:cubicBezTo>
                <a:cubicBezTo>
                  <a:pt x="1803" y="2840"/>
                  <a:pt x="1896" y="2896"/>
                  <a:pt x="1971" y="2973"/>
                </a:cubicBezTo>
                <a:cubicBezTo>
                  <a:pt x="2048" y="3053"/>
                  <a:pt x="2101" y="3148"/>
                  <a:pt x="2129" y="3253"/>
                </a:cubicBezTo>
                <a:cubicBezTo>
                  <a:pt x="2231" y="3285"/>
                  <a:pt x="2324" y="3341"/>
                  <a:pt x="2399" y="3418"/>
                </a:cubicBezTo>
                <a:cubicBezTo>
                  <a:pt x="2484" y="3505"/>
                  <a:pt x="2540" y="3611"/>
                  <a:pt x="2566" y="3725"/>
                </a:cubicBezTo>
                <a:cubicBezTo>
                  <a:pt x="2674" y="3756"/>
                  <a:pt x="2771" y="3814"/>
                  <a:pt x="2849" y="3894"/>
                </a:cubicBezTo>
                <a:cubicBezTo>
                  <a:pt x="3002" y="4051"/>
                  <a:pt x="3056" y="4265"/>
                  <a:pt x="3023" y="4471"/>
                </a:cubicBezTo>
                <a:cubicBezTo>
                  <a:pt x="3024" y="4471"/>
                  <a:pt x="3024" y="4471"/>
                  <a:pt x="3024" y="4472"/>
                </a:cubicBezTo>
                <a:cubicBezTo>
                  <a:pt x="3027" y="4475"/>
                  <a:pt x="3119" y="4578"/>
                  <a:pt x="3177" y="4636"/>
                </a:cubicBezTo>
                <a:cubicBezTo>
                  <a:pt x="3290" y="4749"/>
                  <a:pt x="3475" y="4749"/>
                  <a:pt x="3588" y="4636"/>
                </a:cubicBezTo>
                <a:cubicBezTo>
                  <a:pt x="3700" y="4523"/>
                  <a:pt x="3701" y="4339"/>
                  <a:pt x="3588" y="4225"/>
                </a:cubicBezTo>
                <a:cubicBezTo>
                  <a:pt x="3584" y="4221"/>
                  <a:pt x="3180" y="3799"/>
                  <a:pt x="3213" y="3766"/>
                </a:cubicBezTo>
                <a:cubicBezTo>
                  <a:pt x="3245" y="3734"/>
                  <a:pt x="3759" y="4269"/>
                  <a:pt x="3769" y="4279"/>
                </a:cubicBezTo>
                <a:cubicBezTo>
                  <a:pt x="3882" y="4391"/>
                  <a:pt x="4066" y="4391"/>
                  <a:pt x="4179" y="4279"/>
                </a:cubicBezTo>
                <a:cubicBezTo>
                  <a:pt x="4292" y="4166"/>
                  <a:pt x="4292" y="3981"/>
                  <a:pt x="4179" y="3868"/>
                </a:cubicBezTo>
                <a:cubicBezTo>
                  <a:pt x="4174" y="3863"/>
                  <a:pt x="4151" y="3841"/>
                  <a:pt x="4142" y="3832"/>
                </a:cubicBezTo>
                <a:cubicBezTo>
                  <a:pt x="4142" y="3832"/>
                  <a:pt x="3632" y="3378"/>
                  <a:pt x="3671" y="3339"/>
                </a:cubicBezTo>
                <a:cubicBezTo>
                  <a:pt x="3710" y="3300"/>
                  <a:pt x="4343" y="3891"/>
                  <a:pt x="4345" y="3891"/>
                </a:cubicBezTo>
                <a:cubicBezTo>
                  <a:pt x="4458" y="3993"/>
                  <a:pt x="4634" y="3992"/>
                  <a:pt x="4743" y="3883"/>
                </a:cubicBezTo>
                <a:cubicBezTo>
                  <a:pt x="4850" y="3776"/>
                  <a:pt x="4852" y="3608"/>
                  <a:pt x="4758" y="3494"/>
                </a:cubicBezTo>
                <a:cubicBezTo>
                  <a:pt x="4756" y="3488"/>
                  <a:pt x="4275" y="2986"/>
                  <a:pt x="4312" y="2948"/>
                </a:cubicBezTo>
                <a:cubicBezTo>
                  <a:pt x="4351" y="2910"/>
                  <a:pt x="4826" y="3400"/>
                  <a:pt x="4827" y="3401"/>
                </a:cubicBezTo>
                <a:cubicBezTo>
                  <a:pt x="4940" y="3513"/>
                  <a:pt x="5124" y="3513"/>
                  <a:pt x="5238" y="3401"/>
                </a:cubicBezTo>
                <a:cubicBezTo>
                  <a:pt x="5350" y="3288"/>
                  <a:pt x="5350" y="3103"/>
                  <a:pt x="5238" y="2990"/>
                </a:cubicBezTo>
                <a:cubicBezTo>
                  <a:pt x="5236" y="2989"/>
                  <a:pt x="5234" y="2988"/>
                  <a:pt x="5233" y="2987"/>
                </a:cubicBezTo>
                <a:close/>
              </a:path>
            </a:pathLst>
          </a:custGeom>
          <a:solidFill>
            <a:srgbClr val="00FDFF"/>
          </a:solidFill>
          <a:ln>
            <a:noFill/>
          </a:ln>
        </p:spPr>
      </p:sp>
      <p:sp>
        <p:nvSpPr>
          <p:cNvPr id="14" name="文本框 13"/>
          <p:cNvSpPr txBox="1"/>
          <p:nvPr/>
        </p:nvSpPr>
        <p:spPr>
          <a:xfrm>
            <a:off x="9307571" y="2748008"/>
            <a:ext cx="1592866" cy="464999"/>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80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a:t>
            </a:r>
            <a:endParaRPr kumimoji="0" lang="zh-CN" altLang="en-US" sz="180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p:txBody>
      </p:sp>
      <p:sp>
        <p:nvSpPr>
          <p:cNvPr id="15" name="文本框 14"/>
          <p:cNvSpPr txBox="1"/>
          <p:nvPr/>
        </p:nvSpPr>
        <p:spPr>
          <a:xfrm>
            <a:off x="9567653" y="2400272"/>
            <a:ext cx="10695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rPr>
              <a:t>小标题</a:t>
            </a:r>
            <a:endParaRPr kumimoji="0" lang="zh-CN" altLang="en-US" sz="2000"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endParaRPr>
          </a:p>
        </p:txBody>
      </p:sp>
      <p:sp>
        <p:nvSpPr>
          <p:cNvPr id="16" name="文本框 15"/>
          <p:cNvSpPr txBox="1"/>
          <p:nvPr/>
        </p:nvSpPr>
        <p:spPr>
          <a:xfrm>
            <a:off x="1333215" y="5366386"/>
            <a:ext cx="1592866" cy="464999"/>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80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a:t>
            </a:r>
            <a:endParaRPr kumimoji="0" lang="zh-CN" altLang="en-US" sz="180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p:txBody>
      </p:sp>
      <p:sp>
        <p:nvSpPr>
          <p:cNvPr id="17" name="文本框 16"/>
          <p:cNvSpPr txBox="1"/>
          <p:nvPr/>
        </p:nvSpPr>
        <p:spPr>
          <a:xfrm>
            <a:off x="1593297" y="5018650"/>
            <a:ext cx="10695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rPr>
              <a:t>小标题</a:t>
            </a:r>
            <a:endParaRPr kumimoji="0" lang="zh-CN" altLang="en-US" sz="2000"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endParaRPr>
          </a:p>
        </p:txBody>
      </p:sp>
      <p:sp>
        <p:nvSpPr>
          <p:cNvPr id="18" name="文本框 17"/>
          <p:cNvSpPr txBox="1"/>
          <p:nvPr/>
        </p:nvSpPr>
        <p:spPr>
          <a:xfrm>
            <a:off x="9307571" y="5365023"/>
            <a:ext cx="1592866" cy="464999"/>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80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a:t>
            </a:r>
            <a:endParaRPr kumimoji="0" lang="zh-CN" altLang="en-US" sz="180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p:txBody>
      </p:sp>
      <p:sp>
        <p:nvSpPr>
          <p:cNvPr id="19" name="文本框 18"/>
          <p:cNvSpPr txBox="1"/>
          <p:nvPr/>
        </p:nvSpPr>
        <p:spPr>
          <a:xfrm>
            <a:off x="9567653" y="5017287"/>
            <a:ext cx="10695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rPr>
              <a:t>小标题</a:t>
            </a:r>
            <a:endParaRPr kumimoji="0" lang="zh-CN" altLang="en-US" sz="2000"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endParaRPr>
          </a:p>
        </p:txBody>
      </p:sp>
      <p:sp>
        <p:nvSpPr>
          <p:cNvPr id="20" name="ïšļiḍe"/>
          <p:cNvSpPr/>
          <p:nvPr/>
        </p:nvSpPr>
        <p:spPr>
          <a:xfrm>
            <a:off x="5348927" y="3049880"/>
            <a:ext cx="1507809" cy="1507809"/>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p>
        </p:txBody>
      </p:sp>
      <p:sp>
        <p:nvSpPr>
          <p:cNvPr id="21" name="îşľiḓe"/>
          <p:cNvSpPr/>
          <p:nvPr/>
        </p:nvSpPr>
        <p:spPr>
          <a:xfrm rot="2700000">
            <a:off x="6452938" y="2958556"/>
            <a:ext cx="1690459" cy="1690459"/>
          </a:xfrm>
          <a:prstGeom prst="arc">
            <a:avLst/>
          </a:prstGeom>
          <a:ln w="19050" cap="rnd">
            <a:solidFill>
              <a:srgbClr val="00FDFF">
                <a:alpha val="40000"/>
              </a:srgbClr>
            </a:solidFill>
            <a:round/>
          </a:ln>
        </p:spPr>
        <p:style>
          <a:lnRef idx="1">
            <a:schemeClr val="accent1"/>
          </a:lnRef>
          <a:fillRef idx="0">
            <a:schemeClr val="accent1"/>
          </a:fillRef>
          <a:effectRef idx="0">
            <a:schemeClr val="accent1"/>
          </a:effectRef>
          <a:fontRef idx="minor">
            <a:schemeClr val="tx1"/>
          </a:fontRef>
        </p:style>
        <p:txBody>
          <a:bodyPr wrap="square" lIns="91440" tIns="45720" rIns="91440" bIns="45720" anchor="ctr">
            <a:normAutofit/>
          </a:bodyPr>
          <a:lstStyle/>
          <a:p>
            <a:pPr algn="ctr"/>
          </a:p>
        </p:txBody>
      </p:sp>
      <p:sp>
        <p:nvSpPr>
          <p:cNvPr id="22" name="isļîḑe"/>
          <p:cNvSpPr/>
          <p:nvPr/>
        </p:nvSpPr>
        <p:spPr>
          <a:xfrm rot="2700000">
            <a:off x="6352464" y="3212654"/>
            <a:ext cx="1182261" cy="1182261"/>
          </a:xfrm>
          <a:prstGeom prst="arc">
            <a:avLst/>
          </a:prstGeom>
          <a:ln w="38100" cap="rnd">
            <a:solidFill>
              <a:srgbClr val="00FDFF">
                <a:alpha val="70000"/>
              </a:srgbClr>
            </a:solidFill>
            <a:round/>
          </a:ln>
        </p:spPr>
        <p:style>
          <a:lnRef idx="1">
            <a:schemeClr val="accent1"/>
          </a:lnRef>
          <a:fillRef idx="0">
            <a:schemeClr val="accent1"/>
          </a:fillRef>
          <a:effectRef idx="0">
            <a:schemeClr val="accent1"/>
          </a:effectRef>
          <a:fontRef idx="minor">
            <a:schemeClr val="tx1"/>
          </a:fontRef>
        </p:style>
        <p:txBody>
          <a:bodyPr wrap="square" lIns="91440" tIns="45720" rIns="91440" bIns="45720" anchor="ctr">
            <a:normAutofit/>
          </a:bodyPr>
          <a:lstStyle/>
          <a:p>
            <a:pPr algn="ctr"/>
          </a:p>
        </p:txBody>
      </p:sp>
      <p:sp>
        <p:nvSpPr>
          <p:cNvPr id="23" name="işḻîḑe"/>
          <p:cNvSpPr/>
          <p:nvPr/>
        </p:nvSpPr>
        <p:spPr>
          <a:xfrm rot="13500000">
            <a:off x="4062267" y="2958556"/>
            <a:ext cx="1690459" cy="1690459"/>
          </a:xfrm>
          <a:prstGeom prst="arc">
            <a:avLst/>
          </a:prstGeom>
          <a:ln w="19050" cap="rnd">
            <a:solidFill>
              <a:srgbClr val="00FDFF">
                <a:alpha val="40000"/>
              </a:srgbClr>
            </a:solidFill>
            <a:round/>
          </a:ln>
        </p:spPr>
        <p:style>
          <a:lnRef idx="1">
            <a:schemeClr val="accent1"/>
          </a:lnRef>
          <a:fillRef idx="0">
            <a:schemeClr val="accent1"/>
          </a:fillRef>
          <a:effectRef idx="0">
            <a:schemeClr val="accent1"/>
          </a:effectRef>
          <a:fontRef idx="minor">
            <a:schemeClr val="tx1"/>
          </a:fontRef>
        </p:style>
        <p:txBody>
          <a:bodyPr wrap="square" lIns="91440" tIns="45720" rIns="91440" bIns="45720" anchor="ctr">
            <a:normAutofit/>
          </a:bodyPr>
          <a:lstStyle/>
          <a:p>
            <a:pPr algn="ctr"/>
          </a:p>
        </p:txBody>
      </p:sp>
      <p:sp>
        <p:nvSpPr>
          <p:cNvPr id="24" name="ísļîḓé"/>
          <p:cNvSpPr/>
          <p:nvPr/>
        </p:nvSpPr>
        <p:spPr>
          <a:xfrm rot="13500000">
            <a:off x="4686136" y="3212654"/>
            <a:ext cx="1182261" cy="1182261"/>
          </a:xfrm>
          <a:prstGeom prst="arc">
            <a:avLst/>
          </a:prstGeom>
          <a:ln w="38100" cap="rnd">
            <a:solidFill>
              <a:srgbClr val="00FDFF">
                <a:alpha val="70000"/>
              </a:srgbClr>
            </a:solidFill>
            <a:round/>
          </a:ln>
        </p:spPr>
        <p:style>
          <a:lnRef idx="1">
            <a:schemeClr val="accent1"/>
          </a:lnRef>
          <a:fillRef idx="0">
            <a:schemeClr val="accent1"/>
          </a:fillRef>
          <a:effectRef idx="0">
            <a:schemeClr val="accent1"/>
          </a:effectRef>
          <a:fontRef idx="minor">
            <a:schemeClr val="tx1"/>
          </a:fontRef>
        </p:style>
        <p:txBody>
          <a:bodyPr wrap="square" lIns="91440" tIns="45720" rIns="91440" bIns="45720" anchor="ctr">
            <a:normAutofit/>
          </a:bodyPr>
          <a:lstStyle/>
          <a:p>
            <a:pPr algn="ctr"/>
          </a:p>
        </p:txBody>
      </p:sp>
      <p:sp>
        <p:nvSpPr>
          <p:cNvPr id="25" name="trophy_159582"/>
          <p:cNvSpPr>
            <a:spLocks noChangeAspect="1"/>
          </p:cNvSpPr>
          <p:nvPr/>
        </p:nvSpPr>
        <p:spPr bwMode="auto">
          <a:xfrm>
            <a:off x="5858593" y="3553851"/>
            <a:ext cx="500836" cy="516963"/>
          </a:xfrm>
          <a:custGeom>
            <a:avLst/>
            <a:gdLst>
              <a:gd name="T0" fmla="*/ 5787 w 6304"/>
              <a:gd name="T1" fmla="*/ 5927 h 6516"/>
              <a:gd name="T2" fmla="*/ 6048 w 6304"/>
              <a:gd name="T3" fmla="*/ 6371 h 6516"/>
              <a:gd name="T4" fmla="*/ 4980 w 6304"/>
              <a:gd name="T5" fmla="*/ 5435 h 6516"/>
              <a:gd name="T6" fmla="*/ 6088 w 6304"/>
              <a:gd name="T7" fmla="*/ 5513 h 6516"/>
              <a:gd name="T8" fmla="*/ 220 w 6304"/>
              <a:gd name="T9" fmla="*/ 5513 h 6516"/>
              <a:gd name="T10" fmla="*/ 519 w 6304"/>
              <a:gd name="T11" fmla="*/ 5917 h 6516"/>
              <a:gd name="T12" fmla="*/ 255 w 6304"/>
              <a:gd name="T13" fmla="*/ 6369 h 6516"/>
              <a:gd name="T14" fmla="*/ 1327 w 6304"/>
              <a:gd name="T15" fmla="*/ 5433 h 6516"/>
              <a:gd name="T16" fmla="*/ 220 w 6304"/>
              <a:gd name="T17" fmla="*/ 5513 h 6516"/>
              <a:gd name="T18" fmla="*/ 6304 w 6304"/>
              <a:gd name="T19" fmla="*/ 599 h 6516"/>
              <a:gd name="T20" fmla="*/ 5024 w 6304"/>
              <a:gd name="T21" fmla="*/ 2861 h 6516"/>
              <a:gd name="T22" fmla="*/ 3547 w 6304"/>
              <a:gd name="T23" fmla="*/ 3920 h 6516"/>
              <a:gd name="T24" fmla="*/ 4007 w 6304"/>
              <a:gd name="T25" fmla="*/ 4723 h 6516"/>
              <a:gd name="T26" fmla="*/ 4263 w 6304"/>
              <a:gd name="T27" fmla="*/ 5315 h 6516"/>
              <a:gd name="T28" fmla="*/ 4655 w 6304"/>
              <a:gd name="T29" fmla="*/ 6516 h 6516"/>
              <a:gd name="T30" fmla="*/ 1651 w 6304"/>
              <a:gd name="T31" fmla="*/ 5315 h 6516"/>
              <a:gd name="T32" fmla="*/ 2043 w 6304"/>
              <a:gd name="T33" fmla="*/ 4979 h 6516"/>
              <a:gd name="T34" fmla="*/ 2757 w 6304"/>
              <a:gd name="T35" fmla="*/ 4723 h 6516"/>
              <a:gd name="T36" fmla="*/ 1447 w 6304"/>
              <a:gd name="T37" fmla="*/ 2861 h 6516"/>
              <a:gd name="T38" fmla="*/ 0 w 6304"/>
              <a:gd name="T39" fmla="*/ 1581 h 6516"/>
              <a:gd name="T40" fmla="*/ 1280 w 6304"/>
              <a:gd name="T41" fmla="*/ 599 h 6516"/>
              <a:gd name="T42" fmla="*/ 5021 w 6304"/>
              <a:gd name="T43" fmla="*/ 0 h 6516"/>
              <a:gd name="T44" fmla="*/ 5024 w 6304"/>
              <a:gd name="T45" fmla="*/ 599 h 6516"/>
              <a:gd name="T46" fmla="*/ 1283 w 6304"/>
              <a:gd name="T47" fmla="*/ 2091 h 6516"/>
              <a:gd name="T48" fmla="*/ 651 w 6304"/>
              <a:gd name="T49" fmla="*/ 1247 h 6516"/>
              <a:gd name="T50" fmla="*/ 1283 w 6304"/>
              <a:gd name="T51" fmla="*/ 2213 h 6516"/>
              <a:gd name="T52" fmla="*/ 2633 w 6304"/>
              <a:gd name="T53" fmla="*/ 5376 h 6516"/>
              <a:gd name="T54" fmla="*/ 3673 w 6304"/>
              <a:gd name="T55" fmla="*/ 6020 h 6516"/>
              <a:gd name="T56" fmla="*/ 2633 w 6304"/>
              <a:gd name="T57" fmla="*/ 5376 h 6516"/>
              <a:gd name="T58" fmla="*/ 3023 w 6304"/>
              <a:gd name="T59" fmla="*/ 1281 h 6516"/>
              <a:gd name="T60" fmla="*/ 3301 w 6304"/>
              <a:gd name="T61" fmla="*/ 1293 h 6516"/>
              <a:gd name="T62" fmla="*/ 3413 w 6304"/>
              <a:gd name="T63" fmla="*/ 1499 h 6516"/>
              <a:gd name="T64" fmla="*/ 3721 w 6304"/>
              <a:gd name="T65" fmla="*/ 1495 h 6516"/>
              <a:gd name="T66" fmla="*/ 3652 w 6304"/>
              <a:gd name="T67" fmla="*/ 1100 h 6516"/>
              <a:gd name="T68" fmla="*/ 3329 w 6304"/>
              <a:gd name="T69" fmla="*/ 691 h 6516"/>
              <a:gd name="T70" fmla="*/ 3091 w 6304"/>
              <a:gd name="T71" fmla="*/ 640 h 6516"/>
              <a:gd name="T72" fmla="*/ 3039 w 6304"/>
              <a:gd name="T73" fmla="*/ 912 h 6516"/>
              <a:gd name="T74" fmla="*/ 2548 w 6304"/>
              <a:gd name="T75" fmla="*/ 1421 h 6516"/>
              <a:gd name="T76" fmla="*/ 3125 w 6304"/>
              <a:gd name="T77" fmla="*/ 2021 h 6516"/>
              <a:gd name="T78" fmla="*/ 3347 w 6304"/>
              <a:gd name="T79" fmla="*/ 2284 h 6516"/>
              <a:gd name="T80" fmla="*/ 3159 w 6304"/>
              <a:gd name="T81" fmla="*/ 2476 h 6516"/>
              <a:gd name="T82" fmla="*/ 2913 w 6304"/>
              <a:gd name="T83" fmla="*/ 2233 h 6516"/>
              <a:gd name="T84" fmla="*/ 2852 w 6304"/>
              <a:gd name="T85" fmla="*/ 2181 h 6516"/>
              <a:gd name="T86" fmla="*/ 2485 w 6304"/>
              <a:gd name="T87" fmla="*/ 2248 h 6516"/>
              <a:gd name="T88" fmla="*/ 3037 w 6304"/>
              <a:gd name="T89" fmla="*/ 2789 h 6516"/>
              <a:gd name="T90" fmla="*/ 3089 w 6304"/>
              <a:gd name="T91" fmla="*/ 3047 h 6516"/>
              <a:gd name="T92" fmla="*/ 3328 w 6304"/>
              <a:gd name="T93" fmla="*/ 2996 h 6516"/>
              <a:gd name="T94" fmla="*/ 3637 w 6304"/>
              <a:gd name="T95" fmla="*/ 2635 h 6516"/>
              <a:gd name="T96" fmla="*/ 3637 w 6304"/>
              <a:gd name="T97" fmla="*/ 1924 h 6516"/>
              <a:gd name="T98" fmla="*/ 3027 w 6304"/>
              <a:gd name="T99" fmla="*/ 1563 h 6516"/>
              <a:gd name="T100" fmla="*/ 5024 w 6304"/>
              <a:gd name="T101" fmla="*/ 1247 h 6516"/>
              <a:gd name="T102" fmla="*/ 5020 w 6304"/>
              <a:gd name="T103" fmla="*/ 2213 h 6516"/>
              <a:gd name="T104" fmla="*/ 5656 w 6304"/>
              <a:gd name="T105" fmla="*/ 1581 h 6516"/>
              <a:gd name="T106" fmla="*/ 5024 w 6304"/>
              <a:gd name="T107" fmla="*/ 1247 h 6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304" h="6516">
                <a:moveTo>
                  <a:pt x="5787" y="5887"/>
                </a:moveTo>
                <a:cubicBezTo>
                  <a:pt x="5777" y="5899"/>
                  <a:pt x="5777" y="5915"/>
                  <a:pt x="5787" y="5927"/>
                </a:cubicBezTo>
                <a:lnTo>
                  <a:pt x="6085" y="6291"/>
                </a:lnTo>
                <a:cubicBezTo>
                  <a:pt x="6112" y="6323"/>
                  <a:pt x="6089" y="6371"/>
                  <a:pt x="6048" y="6371"/>
                </a:cubicBezTo>
                <a:lnTo>
                  <a:pt x="4980" y="6371"/>
                </a:lnTo>
                <a:lnTo>
                  <a:pt x="4980" y="5435"/>
                </a:lnTo>
                <a:lnTo>
                  <a:pt x="6051" y="5435"/>
                </a:lnTo>
                <a:cubicBezTo>
                  <a:pt x="6092" y="5435"/>
                  <a:pt x="6115" y="5483"/>
                  <a:pt x="6088" y="5513"/>
                </a:cubicBezTo>
                <a:lnTo>
                  <a:pt x="5787" y="5887"/>
                </a:lnTo>
                <a:close/>
                <a:moveTo>
                  <a:pt x="220" y="5513"/>
                </a:moveTo>
                <a:lnTo>
                  <a:pt x="519" y="5877"/>
                </a:lnTo>
                <a:cubicBezTo>
                  <a:pt x="528" y="5889"/>
                  <a:pt x="528" y="5905"/>
                  <a:pt x="519" y="5917"/>
                </a:cubicBezTo>
                <a:lnTo>
                  <a:pt x="217" y="6291"/>
                </a:lnTo>
                <a:cubicBezTo>
                  <a:pt x="192" y="6323"/>
                  <a:pt x="215" y="6369"/>
                  <a:pt x="255" y="6369"/>
                </a:cubicBezTo>
                <a:lnTo>
                  <a:pt x="1327" y="6369"/>
                </a:lnTo>
                <a:lnTo>
                  <a:pt x="1327" y="5433"/>
                </a:lnTo>
                <a:lnTo>
                  <a:pt x="259" y="5433"/>
                </a:lnTo>
                <a:cubicBezTo>
                  <a:pt x="217" y="5433"/>
                  <a:pt x="195" y="5481"/>
                  <a:pt x="220" y="5513"/>
                </a:cubicBezTo>
                <a:close/>
                <a:moveTo>
                  <a:pt x="5024" y="599"/>
                </a:moveTo>
                <a:lnTo>
                  <a:pt x="6304" y="599"/>
                </a:lnTo>
                <a:lnTo>
                  <a:pt x="6304" y="1581"/>
                </a:lnTo>
                <a:cubicBezTo>
                  <a:pt x="6304" y="2287"/>
                  <a:pt x="5729" y="2861"/>
                  <a:pt x="5024" y="2861"/>
                </a:cubicBezTo>
                <a:lnTo>
                  <a:pt x="4857" y="2861"/>
                </a:lnTo>
                <a:cubicBezTo>
                  <a:pt x="4616" y="3395"/>
                  <a:pt x="4132" y="3795"/>
                  <a:pt x="3547" y="3920"/>
                </a:cubicBezTo>
                <a:lnTo>
                  <a:pt x="3547" y="4723"/>
                </a:lnTo>
                <a:lnTo>
                  <a:pt x="4007" y="4723"/>
                </a:lnTo>
                <a:cubicBezTo>
                  <a:pt x="4148" y="4723"/>
                  <a:pt x="4263" y="4837"/>
                  <a:pt x="4263" y="4979"/>
                </a:cubicBezTo>
                <a:lnTo>
                  <a:pt x="4263" y="5315"/>
                </a:lnTo>
                <a:lnTo>
                  <a:pt x="4655" y="5315"/>
                </a:lnTo>
                <a:lnTo>
                  <a:pt x="4655" y="6516"/>
                </a:lnTo>
                <a:lnTo>
                  <a:pt x="1651" y="6516"/>
                </a:lnTo>
                <a:lnTo>
                  <a:pt x="1651" y="5315"/>
                </a:lnTo>
                <a:lnTo>
                  <a:pt x="2043" y="5315"/>
                </a:lnTo>
                <a:lnTo>
                  <a:pt x="2043" y="4979"/>
                </a:lnTo>
                <a:cubicBezTo>
                  <a:pt x="2043" y="4837"/>
                  <a:pt x="2157" y="4723"/>
                  <a:pt x="2299" y="4723"/>
                </a:cubicBezTo>
                <a:lnTo>
                  <a:pt x="2757" y="4723"/>
                </a:lnTo>
                <a:lnTo>
                  <a:pt x="2757" y="3920"/>
                </a:lnTo>
                <a:cubicBezTo>
                  <a:pt x="2172" y="3795"/>
                  <a:pt x="1688" y="3395"/>
                  <a:pt x="1447" y="2861"/>
                </a:cubicBezTo>
                <a:lnTo>
                  <a:pt x="1280" y="2861"/>
                </a:lnTo>
                <a:cubicBezTo>
                  <a:pt x="575" y="2861"/>
                  <a:pt x="0" y="2287"/>
                  <a:pt x="0" y="1581"/>
                </a:cubicBezTo>
                <a:lnTo>
                  <a:pt x="0" y="599"/>
                </a:lnTo>
                <a:lnTo>
                  <a:pt x="1280" y="599"/>
                </a:lnTo>
                <a:lnTo>
                  <a:pt x="1280" y="0"/>
                </a:lnTo>
                <a:lnTo>
                  <a:pt x="5021" y="0"/>
                </a:lnTo>
                <a:lnTo>
                  <a:pt x="5021" y="599"/>
                </a:lnTo>
                <a:lnTo>
                  <a:pt x="5024" y="599"/>
                </a:lnTo>
                <a:close/>
                <a:moveTo>
                  <a:pt x="1287" y="2213"/>
                </a:moveTo>
                <a:cubicBezTo>
                  <a:pt x="1284" y="2173"/>
                  <a:pt x="1283" y="2132"/>
                  <a:pt x="1283" y="2091"/>
                </a:cubicBezTo>
                <a:lnTo>
                  <a:pt x="1283" y="1247"/>
                </a:lnTo>
                <a:lnTo>
                  <a:pt x="651" y="1247"/>
                </a:lnTo>
                <a:lnTo>
                  <a:pt x="651" y="1581"/>
                </a:lnTo>
                <a:cubicBezTo>
                  <a:pt x="651" y="1929"/>
                  <a:pt x="935" y="2213"/>
                  <a:pt x="1283" y="2213"/>
                </a:cubicBezTo>
                <a:lnTo>
                  <a:pt x="1287" y="2213"/>
                </a:lnTo>
                <a:close/>
                <a:moveTo>
                  <a:pt x="2633" y="5376"/>
                </a:moveTo>
                <a:lnTo>
                  <a:pt x="2633" y="6020"/>
                </a:lnTo>
                <a:lnTo>
                  <a:pt x="3673" y="6020"/>
                </a:lnTo>
                <a:lnTo>
                  <a:pt x="3673" y="5376"/>
                </a:lnTo>
                <a:lnTo>
                  <a:pt x="2633" y="5376"/>
                </a:lnTo>
                <a:close/>
                <a:moveTo>
                  <a:pt x="2979" y="1423"/>
                </a:moveTo>
                <a:cubicBezTo>
                  <a:pt x="2979" y="1365"/>
                  <a:pt x="2993" y="1319"/>
                  <a:pt x="3023" y="1281"/>
                </a:cubicBezTo>
                <a:cubicBezTo>
                  <a:pt x="3052" y="1244"/>
                  <a:pt x="3096" y="1225"/>
                  <a:pt x="3157" y="1225"/>
                </a:cubicBezTo>
                <a:cubicBezTo>
                  <a:pt x="3217" y="1225"/>
                  <a:pt x="3265" y="1248"/>
                  <a:pt x="3301" y="1293"/>
                </a:cubicBezTo>
                <a:cubicBezTo>
                  <a:pt x="3329" y="1329"/>
                  <a:pt x="3347" y="1380"/>
                  <a:pt x="3353" y="1447"/>
                </a:cubicBezTo>
                <a:cubicBezTo>
                  <a:pt x="3356" y="1476"/>
                  <a:pt x="3383" y="1499"/>
                  <a:pt x="3413" y="1499"/>
                </a:cubicBezTo>
                <a:lnTo>
                  <a:pt x="3415" y="1499"/>
                </a:lnTo>
                <a:lnTo>
                  <a:pt x="3721" y="1495"/>
                </a:lnTo>
                <a:cubicBezTo>
                  <a:pt x="3755" y="1495"/>
                  <a:pt x="3783" y="1467"/>
                  <a:pt x="3781" y="1433"/>
                </a:cubicBezTo>
                <a:cubicBezTo>
                  <a:pt x="3773" y="1301"/>
                  <a:pt x="3731" y="1189"/>
                  <a:pt x="3652" y="1100"/>
                </a:cubicBezTo>
                <a:cubicBezTo>
                  <a:pt x="3571" y="1007"/>
                  <a:pt x="3464" y="947"/>
                  <a:pt x="3329" y="920"/>
                </a:cubicBezTo>
                <a:lnTo>
                  <a:pt x="3329" y="691"/>
                </a:lnTo>
                <a:cubicBezTo>
                  <a:pt x="3329" y="663"/>
                  <a:pt x="3307" y="640"/>
                  <a:pt x="3277" y="640"/>
                </a:cubicBezTo>
                <a:lnTo>
                  <a:pt x="3091" y="640"/>
                </a:lnTo>
                <a:cubicBezTo>
                  <a:pt x="3063" y="640"/>
                  <a:pt x="3039" y="663"/>
                  <a:pt x="3039" y="691"/>
                </a:cubicBezTo>
                <a:lnTo>
                  <a:pt x="3039" y="912"/>
                </a:lnTo>
                <a:cubicBezTo>
                  <a:pt x="2897" y="932"/>
                  <a:pt x="2781" y="984"/>
                  <a:pt x="2693" y="1068"/>
                </a:cubicBezTo>
                <a:cubicBezTo>
                  <a:pt x="2596" y="1160"/>
                  <a:pt x="2548" y="1279"/>
                  <a:pt x="2548" y="1421"/>
                </a:cubicBezTo>
                <a:cubicBezTo>
                  <a:pt x="2548" y="1579"/>
                  <a:pt x="2593" y="1699"/>
                  <a:pt x="2685" y="1780"/>
                </a:cubicBezTo>
                <a:cubicBezTo>
                  <a:pt x="2777" y="1861"/>
                  <a:pt x="2924" y="1941"/>
                  <a:pt x="3125" y="2021"/>
                </a:cubicBezTo>
                <a:cubicBezTo>
                  <a:pt x="3208" y="2057"/>
                  <a:pt x="3265" y="2093"/>
                  <a:pt x="3299" y="2129"/>
                </a:cubicBezTo>
                <a:cubicBezTo>
                  <a:pt x="3331" y="2167"/>
                  <a:pt x="3347" y="2217"/>
                  <a:pt x="3347" y="2284"/>
                </a:cubicBezTo>
                <a:cubicBezTo>
                  <a:pt x="3347" y="2341"/>
                  <a:pt x="3331" y="2388"/>
                  <a:pt x="3299" y="2423"/>
                </a:cubicBezTo>
                <a:cubicBezTo>
                  <a:pt x="3267" y="2459"/>
                  <a:pt x="3220" y="2476"/>
                  <a:pt x="3159" y="2476"/>
                </a:cubicBezTo>
                <a:cubicBezTo>
                  <a:pt x="3085" y="2476"/>
                  <a:pt x="3025" y="2453"/>
                  <a:pt x="2980" y="2407"/>
                </a:cubicBezTo>
                <a:cubicBezTo>
                  <a:pt x="2943" y="2369"/>
                  <a:pt x="2920" y="2311"/>
                  <a:pt x="2913" y="2233"/>
                </a:cubicBezTo>
                <a:cubicBezTo>
                  <a:pt x="2911" y="2204"/>
                  <a:pt x="2884" y="2181"/>
                  <a:pt x="2853" y="2181"/>
                </a:cubicBezTo>
                <a:lnTo>
                  <a:pt x="2852" y="2181"/>
                </a:lnTo>
                <a:lnTo>
                  <a:pt x="2545" y="2187"/>
                </a:lnTo>
                <a:cubicBezTo>
                  <a:pt x="2512" y="2187"/>
                  <a:pt x="2484" y="2215"/>
                  <a:pt x="2485" y="2248"/>
                </a:cubicBezTo>
                <a:cubicBezTo>
                  <a:pt x="2493" y="2408"/>
                  <a:pt x="2545" y="2533"/>
                  <a:pt x="2643" y="2620"/>
                </a:cubicBezTo>
                <a:cubicBezTo>
                  <a:pt x="2748" y="2715"/>
                  <a:pt x="2880" y="2771"/>
                  <a:pt x="3037" y="2789"/>
                </a:cubicBezTo>
                <a:lnTo>
                  <a:pt x="3037" y="2996"/>
                </a:lnTo>
                <a:cubicBezTo>
                  <a:pt x="3037" y="3024"/>
                  <a:pt x="3060" y="3047"/>
                  <a:pt x="3089" y="3047"/>
                </a:cubicBezTo>
                <a:lnTo>
                  <a:pt x="3276" y="3047"/>
                </a:lnTo>
                <a:cubicBezTo>
                  <a:pt x="3304" y="3047"/>
                  <a:pt x="3328" y="3024"/>
                  <a:pt x="3328" y="2996"/>
                </a:cubicBezTo>
                <a:lnTo>
                  <a:pt x="3328" y="2783"/>
                </a:lnTo>
                <a:cubicBezTo>
                  <a:pt x="3455" y="2760"/>
                  <a:pt x="3557" y="2711"/>
                  <a:pt x="3637" y="2635"/>
                </a:cubicBezTo>
                <a:cubicBezTo>
                  <a:pt x="3731" y="2545"/>
                  <a:pt x="3777" y="2427"/>
                  <a:pt x="3777" y="2280"/>
                </a:cubicBezTo>
                <a:cubicBezTo>
                  <a:pt x="3777" y="2125"/>
                  <a:pt x="3731" y="2007"/>
                  <a:pt x="3637" y="1924"/>
                </a:cubicBezTo>
                <a:cubicBezTo>
                  <a:pt x="3544" y="1841"/>
                  <a:pt x="3399" y="1757"/>
                  <a:pt x="3201" y="1673"/>
                </a:cubicBezTo>
                <a:cubicBezTo>
                  <a:pt x="3116" y="1636"/>
                  <a:pt x="3057" y="1600"/>
                  <a:pt x="3027" y="1563"/>
                </a:cubicBezTo>
                <a:cubicBezTo>
                  <a:pt x="2995" y="1529"/>
                  <a:pt x="2979" y="1481"/>
                  <a:pt x="2979" y="1423"/>
                </a:cubicBezTo>
                <a:close/>
                <a:moveTo>
                  <a:pt x="5024" y="1247"/>
                </a:moveTo>
                <a:lnTo>
                  <a:pt x="5024" y="2091"/>
                </a:lnTo>
                <a:cubicBezTo>
                  <a:pt x="5024" y="2132"/>
                  <a:pt x="5023" y="2172"/>
                  <a:pt x="5020" y="2213"/>
                </a:cubicBezTo>
                <a:lnTo>
                  <a:pt x="5024" y="2213"/>
                </a:lnTo>
                <a:cubicBezTo>
                  <a:pt x="5372" y="2213"/>
                  <a:pt x="5656" y="1929"/>
                  <a:pt x="5656" y="1581"/>
                </a:cubicBezTo>
                <a:lnTo>
                  <a:pt x="5656" y="1247"/>
                </a:lnTo>
                <a:lnTo>
                  <a:pt x="5024" y="1247"/>
                </a:lnTo>
                <a:lnTo>
                  <a:pt x="5024" y="1247"/>
                </a:lnTo>
                <a:close/>
              </a:path>
            </a:pathLst>
          </a:custGeom>
          <a:solidFill>
            <a:srgbClr val="020002"/>
          </a:solidFill>
          <a:ln>
            <a:no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02057" y="336497"/>
            <a:ext cx="2492990" cy="461665"/>
          </a:xfrm>
          <a:prstGeom prst="rect">
            <a:avLst/>
          </a:prstGeom>
          <a:noFill/>
        </p:spPr>
        <p:txBody>
          <a:bodyPr wrap="none" rtlCol="0">
            <a:spAutoFit/>
          </a:bodyPr>
          <a:lstStyle/>
          <a:p>
            <a:r>
              <a:rPr lang="zh-CN" altLang="en-US" sz="2400" spc="600" dirty="0">
                <a:solidFill>
                  <a:srgbClr val="00FDFF"/>
                </a:solidFill>
                <a:cs typeface="+mn-ea"/>
                <a:sym typeface="+mn-lt"/>
              </a:rPr>
              <a:t>在此输入标题</a:t>
            </a:r>
            <a:endParaRPr lang="en-US" altLang="zh-CN" sz="2400" spc="600" dirty="0">
              <a:solidFill>
                <a:srgbClr val="00FDFF"/>
              </a:solidFill>
              <a:cs typeface="+mn-ea"/>
              <a:sym typeface="+mn-lt"/>
            </a:endParaRPr>
          </a:p>
        </p:txBody>
      </p:sp>
      <p:cxnSp>
        <p:nvCxnSpPr>
          <p:cNvPr id="3" name="直接连接符 2"/>
          <p:cNvCxnSpPr/>
          <p:nvPr/>
        </p:nvCxnSpPr>
        <p:spPr>
          <a:xfrm>
            <a:off x="3886310"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7592083"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599490"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椭圆 5"/>
          <p:cNvSpPr/>
          <p:nvPr/>
        </p:nvSpPr>
        <p:spPr>
          <a:xfrm>
            <a:off x="7541258"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 name="ïşḻíḑè"/>
          <p:cNvSpPr/>
          <p:nvPr/>
        </p:nvSpPr>
        <p:spPr>
          <a:xfrm>
            <a:off x="1496614" y="2185365"/>
            <a:ext cx="1216280" cy="1216280"/>
          </a:xfrm>
          <a:prstGeom prst="rect">
            <a:avLst/>
          </a:prstGeom>
          <a:noFill/>
          <a:ln w="28575">
            <a:solidFill>
              <a:srgbClr val="00FDFF"/>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en-US">
              <a:solidFill>
                <a:schemeClr val="bg1"/>
              </a:solidFill>
            </a:endParaRPr>
          </a:p>
        </p:txBody>
      </p:sp>
      <p:sp>
        <p:nvSpPr>
          <p:cNvPr id="22" name="iṧ1iḋê"/>
          <p:cNvSpPr/>
          <p:nvPr/>
        </p:nvSpPr>
        <p:spPr>
          <a:xfrm>
            <a:off x="5498839" y="2185365"/>
            <a:ext cx="1216280" cy="1216280"/>
          </a:xfrm>
          <a:prstGeom prst="rect">
            <a:avLst/>
          </a:prstGeom>
          <a:noFill/>
          <a:ln w="28575">
            <a:solidFill>
              <a:srgbClr val="00FDFF"/>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en-US">
              <a:solidFill>
                <a:schemeClr val="bg1"/>
              </a:solidFill>
            </a:endParaRPr>
          </a:p>
        </p:txBody>
      </p:sp>
      <p:sp>
        <p:nvSpPr>
          <p:cNvPr id="25" name="iṩļidé"/>
          <p:cNvSpPr/>
          <p:nvPr/>
        </p:nvSpPr>
        <p:spPr>
          <a:xfrm>
            <a:off x="9478205" y="2185365"/>
            <a:ext cx="1216280" cy="1216280"/>
          </a:xfrm>
          <a:prstGeom prst="rect">
            <a:avLst/>
          </a:prstGeom>
          <a:noFill/>
          <a:ln w="28575">
            <a:solidFill>
              <a:srgbClr val="00FDFF"/>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en-US">
              <a:solidFill>
                <a:schemeClr val="bg1"/>
              </a:solidFill>
            </a:endParaRPr>
          </a:p>
        </p:txBody>
      </p:sp>
      <p:sp>
        <p:nvSpPr>
          <p:cNvPr id="27" name="文本框 26"/>
          <p:cNvSpPr txBox="1"/>
          <p:nvPr/>
        </p:nvSpPr>
        <p:spPr>
          <a:xfrm>
            <a:off x="5319263" y="4598810"/>
            <a:ext cx="1642710" cy="880497"/>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a:t>
            </a:r>
            <a:endPar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p:txBody>
      </p:sp>
      <p:sp>
        <p:nvSpPr>
          <p:cNvPr id="28" name="文本框 27"/>
          <p:cNvSpPr txBox="1"/>
          <p:nvPr/>
        </p:nvSpPr>
        <p:spPr>
          <a:xfrm>
            <a:off x="5587366" y="4083314"/>
            <a:ext cx="10695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rPr>
              <a:t>小标题</a:t>
            </a:r>
            <a:endParaRPr kumimoji="0" lang="zh-CN" altLang="en-US" sz="2000" b="1"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endParaRPr>
          </a:p>
        </p:txBody>
      </p:sp>
      <p:sp>
        <p:nvSpPr>
          <p:cNvPr id="29" name="文本框 28"/>
          <p:cNvSpPr txBox="1"/>
          <p:nvPr/>
        </p:nvSpPr>
        <p:spPr>
          <a:xfrm>
            <a:off x="9305793" y="4598810"/>
            <a:ext cx="1642710" cy="880497"/>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a:t>
            </a:r>
            <a:endPar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p:txBody>
      </p:sp>
      <p:sp>
        <p:nvSpPr>
          <p:cNvPr id="30" name="文本框 29"/>
          <p:cNvSpPr txBox="1"/>
          <p:nvPr/>
        </p:nvSpPr>
        <p:spPr>
          <a:xfrm>
            <a:off x="9573896" y="4083314"/>
            <a:ext cx="10695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rPr>
              <a:t>小标题</a:t>
            </a:r>
            <a:endParaRPr kumimoji="0" lang="zh-CN" altLang="en-US" sz="2000" b="1"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endParaRPr>
          </a:p>
        </p:txBody>
      </p:sp>
      <p:sp>
        <p:nvSpPr>
          <p:cNvPr id="31" name="文本框 30"/>
          <p:cNvSpPr txBox="1"/>
          <p:nvPr/>
        </p:nvSpPr>
        <p:spPr>
          <a:xfrm>
            <a:off x="1344123" y="4598810"/>
            <a:ext cx="1642710" cy="880497"/>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a:t>
            </a:r>
            <a:endPar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p:txBody>
      </p:sp>
      <p:sp>
        <p:nvSpPr>
          <p:cNvPr id="32" name="文本框 31"/>
          <p:cNvSpPr txBox="1"/>
          <p:nvPr/>
        </p:nvSpPr>
        <p:spPr>
          <a:xfrm>
            <a:off x="1612226" y="4083314"/>
            <a:ext cx="10695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rPr>
              <a:t>小标题</a:t>
            </a:r>
            <a:endParaRPr kumimoji="0" lang="zh-CN" altLang="en-US" sz="2000" b="1"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endParaRPr>
          </a:p>
        </p:txBody>
      </p:sp>
      <p:sp>
        <p:nvSpPr>
          <p:cNvPr id="33" name="transfer_346541"/>
          <p:cNvSpPr>
            <a:spLocks noChangeAspect="1"/>
          </p:cNvSpPr>
          <p:nvPr/>
        </p:nvSpPr>
        <p:spPr bwMode="auto">
          <a:xfrm>
            <a:off x="3639791" y="2545855"/>
            <a:ext cx="932151" cy="495300"/>
          </a:xfrm>
          <a:custGeom>
            <a:avLst/>
            <a:gdLst>
              <a:gd name="connsiteX0" fmla="*/ 132425 w 606933"/>
              <a:gd name="connsiteY0" fmla="*/ 267937 h 532416"/>
              <a:gd name="connsiteX1" fmla="*/ 149279 w 606933"/>
              <a:gd name="connsiteY1" fmla="*/ 284767 h 532416"/>
              <a:gd name="connsiteX2" fmla="*/ 45747 w 606933"/>
              <a:gd name="connsiteY2" fmla="*/ 388251 h 532416"/>
              <a:gd name="connsiteX3" fmla="*/ 494452 w 606933"/>
              <a:gd name="connsiteY3" fmla="*/ 388251 h 532416"/>
              <a:gd name="connsiteX4" fmla="*/ 494452 w 606933"/>
              <a:gd name="connsiteY4" fmla="*/ 412102 h 532416"/>
              <a:gd name="connsiteX5" fmla="*/ 45747 w 606933"/>
              <a:gd name="connsiteY5" fmla="*/ 412102 h 532416"/>
              <a:gd name="connsiteX6" fmla="*/ 149279 w 606933"/>
              <a:gd name="connsiteY6" fmla="*/ 515586 h 532416"/>
              <a:gd name="connsiteX7" fmla="*/ 132425 w 606933"/>
              <a:gd name="connsiteY7" fmla="*/ 532416 h 532416"/>
              <a:gd name="connsiteX8" fmla="*/ 0 w 606933"/>
              <a:gd name="connsiteY8" fmla="*/ 400176 h 532416"/>
              <a:gd name="connsiteX9" fmla="*/ 474515 w 606933"/>
              <a:gd name="connsiteY9" fmla="*/ 0 h 532416"/>
              <a:gd name="connsiteX10" fmla="*/ 606933 w 606933"/>
              <a:gd name="connsiteY10" fmla="*/ 132240 h 532416"/>
              <a:gd name="connsiteX11" fmla="*/ 474515 w 606933"/>
              <a:gd name="connsiteY11" fmla="*/ 264479 h 532416"/>
              <a:gd name="connsiteX12" fmla="*/ 457565 w 606933"/>
              <a:gd name="connsiteY12" fmla="*/ 247552 h 532416"/>
              <a:gd name="connsiteX13" fmla="*/ 561189 w 606933"/>
              <a:gd name="connsiteY13" fmla="*/ 144165 h 532416"/>
              <a:gd name="connsiteX14" fmla="*/ 112411 w 606933"/>
              <a:gd name="connsiteY14" fmla="*/ 144165 h 532416"/>
              <a:gd name="connsiteX15" fmla="*/ 112411 w 606933"/>
              <a:gd name="connsiteY15" fmla="*/ 120314 h 532416"/>
              <a:gd name="connsiteX16" fmla="*/ 561189 w 606933"/>
              <a:gd name="connsiteY16" fmla="*/ 120314 h 532416"/>
              <a:gd name="connsiteX17" fmla="*/ 457565 w 606933"/>
              <a:gd name="connsiteY17" fmla="*/ 16830 h 532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6933" h="532416">
                <a:moveTo>
                  <a:pt x="132425" y="267937"/>
                </a:moveTo>
                <a:lnTo>
                  <a:pt x="149279" y="284767"/>
                </a:lnTo>
                <a:lnTo>
                  <a:pt x="45747" y="388251"/>
                </a:lnTo>
                <a:lnTo>
                  <a:pt x="494452" y="388251"/>
                </a:lnTo>
                <a:lnTo>
                  <a:pt x="494452" y="412102"/>
                </a:lnTo>
                <a:lnTo>
                  <a:pt x="45747" y="412102"/>
                </a:lnTo>
                <a:lnTo>
                  <a:pt x="149279" y="515586"/>
                </a:lnTo>
                <a:lnTo>
                  <a:pt x="132425" y="532416"/>
                </a:lnTo>
                <a:lnTo>
                  <a:pt x="0" y="400176"/>
                </a:lnTo>
                <a:close/>
                <a:moveTo>
                  <a:pt x="474515" y="0"/>
                </a:moveTo>
                <a:lnTo>
                  <a:pt x="606933" y="132240"/>
                </a:lnTo>
                <a:lnTo>
                  <a:pt x="474515" y="264479"/>
                </a:lnTo>
                <a:lnTo>
                  <a:pt x="457565" y="247552"/>
                </a:lnTo>
                <a:lnTo>
                  <a:pt x="561189" y="144165"/>
                </a:lnTo>
                <a:lnTo>
                  <a:pt x="112411" y="144165"/>
                </a:lnTo>
                <a:lnTo>
                  <a:pt x="112411" y="120314"/>
                </a:lnTo>
                <a:lnTo>
                  <a:pt x="561189" y="120314"/>
                </a:lnTo>
                <a:lnTo>
                  <a:pt x="457565" y="16830"/>
                </a:lnTo>
                <a:close/>
              </a:path>
            </a:pathLst>
          </a:custGeom>
          <a:solidFill>
            <a:srgbClr val="00FDFF"/>
          </a:solidFill>
          <a:ln>
            <a:noFill/>
          </a:ln>
        </p:spPr>
      </p:sp>
      <p:sp>
        <p:nvSpPr>
          <p:cNvPr id="34" name="transfer_346541"/>
          <p:cNvSpPr>
            <a:spLocks noChangeAspect="1"/>
          </p:cNvSpPr>
          <p:nvPr/>
        </p:nvSpPr>
        <p:spPr bwMode="auto">
          <a:xfrm>
            <a:off x="7629563" y="2545855"/>
            <a:ext cx="932151" cy="495300"/>
          </a:xfrm>
          <a:custGeom>
            <a:avLst/>
            <a:gdLst>
              <a:gd name="connsiteX0" fmla="*/ 132425 w 606933"/>
              <a:gd name="connsiteY0" fmla="*/ 267937 h 532416"/>
              <a:gd name="connsiteX1" fmla="*/ 149279 w 606933"/>
              <a:gd name="connsiteY1" fmla="*/ 284767 h 532416"/>
              <a:gd name="connsiteX2" fmla="*/ 45747 w 606933"/>
              <a:gd name="connsiteY2" fmla="*/ 388251 h 532416"/>
              <a:gd name="connsiteX3" fmla="*/ 494452 w 606933"/>
              <a:gd name="connsiteY3" fmla="*/ 388251 h 532416"/>
              <a:gd name="connsiteX4" fmla="*/ 494452 w 606933"/>
              <a:gd name="connsiteY4" fmla="*/ 412102 h 532416"/>
              <a:gd name="connsiteX5" fmla="*/ 45747 w 606933"/>
              <a:gd name="connsiteY5" fmla="*/ 412102 h 532416"/>
              <a:gd name="connsiteX6" fmla="*/ 149279 w 606933"/>
              <a:gd name="connsiteY6" fmla="*/ 515586 h 532416"/>
              <a:gd name="connsiteX7" fmla="*/ 132425 w 606933"/>
              <a:gd name="connsiteY7" fmla="*/ 532416 h 532416"/>
              <a:gd name="connsiteX8" fmla="*/ 0 w 606933"/>
              <a:gd name="connsiteY8" fmla="*/ 400176 h 532416"/>
              <a:gd name="connsiteX9" fmla="*/ 474515 w 606933"/>
              <a:gd name="connsiteY9" fmla="*/ 0 h 532416"/>
              <a:gd name="connsiteX10" fmla="*/ 606933 w 606933"/>
              <a:gd name="connsiteY10" fmla="*/ 132240 h 532416"/>
              <a:gd name="connsiteX11" fmla="*/ 474515 w 606933"/>
              <a:gd name="connsiteY11" fmla="*/ 264479 h 532416"/>
              <a:gd name="connsiteX12" fmla="*/ 457565 w 606933"/>
              <a:gd name="connsiteY12" fmla="*/ 247552 h 532416"/>
              <a:gd name="connsiteX13" fmla="*/ 561189 w 606933"/>
              <a:gd name="connsiteY13" fmla="*/ 144165 h 532416"/>
              <a:gd name="connsiteX14" fmla="*/ 112411 w 606933"/>
              <a:gd name="connsiteY14" fmla="*/ 144165 h 532416"/>
              <a:gd name="connsiteX15" fmla="*/ 112411 w 606933"/>
              <a:gd name="connsiteY15" fmla="*/ 120314 h 532416"/>
              <a:gd name="connsiteX16" fmla="*/ 561189 w 606933"/>
              <a:gd name="connsiteY16" fmla="*/ 120314 h 532416"/>
              <a:gd name="connsiteX17" fmla="*/ 457565 w 606933"/>
              <a:gd name="connsiteY17" fmla="*/ 16830 h 532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6933" h="532416">
                <a:moveTo>
                  <a:pt x="132425" y="267937"/>
                </a:moveTo>
                <a:lnTo>
                  <a:pt x="149279" y="284767"/>
                </a:lnTo>
                <a:lnTo>
                  <a:pt x="45747" y="388251"/>
                </a:lnTo>
                <a:lnTo>
                  <a:pt x="494452" y="388251"/>
                </a:lnTo>
                <a:lnTo>
                  <a:pt x="494452" y="412102"/>
                </a:lnTo>
                <a:lnTo>
                  <a:pt x="45747" y="412102"/>
                </a:lnTo>
                <a:lnTo>
                  <a:pt x="149279" y="515586"/>
                </a:lnTo>
                <a:lnTo>
                  <a:pt x="132425" y="532416"/>
                </a:lnTo>
                <a:lnTo>
                  <a:pt x="0" y="400176"/>
                </a:lnTo>
                <a:close/>
                <a:moveTo>
                  <a:pt x="474515" y="0"/>
                </a:moveTo>
                <a:lnTo>
                  <a:pt x="606933" y="132240"/>
                </a:lnTo>
                <a:lnTo>
                  <a:pt x="474515" y="264479"/>
                </a:lnTo>
                <a:lnTo>
                  <a:pt x="457565" y="247552"/>
                </a:lnTo>
                <a:lnTo>
                  <a:pt x="561189" y="144165"/>
                </a:lnTo>
                <a:lnTo>
                  <a:pt x="112411" y="144165"/>
                </a:lnTo>
                <a:lnTo>
                  <a:pt x="112411" y="120314"/>
                </a:lnTo>
                <a:lnTo>
                  <a:pt x="561189" y="120314"/>
                </a:lnTo>
                <a:lnTo>
                  <a:pt x="457565" y="16830"/>
                </a:lnTo>
                <a:close/>
              </a:path>
            </a:pathLst>
          </a:custGeom>
          <a:solidFill>
            <a:srgbClr val="00FDFF"/>
          </a:solidFill>
          <a:ln>
            <a:noFill/>
          </a:ln>
        </p:spPr>
      </p:sp>
      <p:sp>
        <p:nvSpPr>
          <p:cNvPr id="35" name="dollar-sign-and-piles-of-coins_66337"/>
          <p:cNvSpPr>
            <a:spLocks noChangeAspect="1"/>
          </p:cNvSpPr>
          <p:nvPr/>
        </p:nvSpPr>
        <p:spPr bwMode="auto">
          <a:xfrm>
            <a:off x="5836979" y="2523919"/>
            <a:ext cx="540000" cy="539172"/>
          </a:xfrm>
          <a:custGeom>
            <a:avLst/>
            <a:gdLst>
              <a:gd name="connsiteX0" fmla="*/ 25829 w 578320"/>
              <a:gd name="connsiteY0" fmla="*/ 524911 h 577432"/>
              <a:gd name="connsiteX1" fmla="*/ 220466 w 578320"/>
              <a:gd name="connsiteY1" fmla="*/ 524911 h 577432"/>
              <a:gd name="connsiteX2" fmla="*/ 247217 w 578320"/>
              <a:gd name="connsiteY2" fmla="*/ 550711 h 577432"/>
              <a:gd name="connsiteX3" fmla="*/ 220466 w 578320"/>
              <a:gd name="connsiteY3" fmla="*/ 577432 h 577432"/>
              <a:gd name="connsiteX4" fmla="*/ 25829 w 578320"/>
              <a:gd name="connsiteY4" fmla="*/ 577432 h 577432"/>
              <a:gd name="connsiteX5" fmla="*/ 0 w 578320"/>
              <a:gd name="connsiteY5" fmla="*/ 550711 h 577432"/>
              <a:gd name="connsiteX6" fmla="*/ 25829 w 578320"/>
              <a:gd name="connsiteY6" fmla="*/ 524911 h 577432"/>
              <a:gd name="connsiteX7" fmla="*/ 25820 w 578320"/>
              <a:gd name="connsiteY7" fmla="*/ 458632 h 577432"/>
              <a:gd name="connsiteX8" fmla="*/ 165988 w 578320"/>
              <a:gd name="connsiteY8" fmla="*/ 458632 h 577432"/>
              <a:gd name="connsiteX9" fmla="*/ 245294 w 578320"/>
              <a:gd name="connsiteY9" fmla="*/ 493646 h 577432"/>
              <a:gd name="connsiteX10" fmla="*/ 220396 w 578320"/>
              <a:gd name="connsiteY10" fmla="*/ 511153 h 577432"/>
              <a:gd name="connsiteX11" fmla="*/ 25820 w 578320"/>
              <a:gd name="connsiteY11" fmla="*/ 511153 h 577432"/>
              <a:gd name="connsiteX12" fmla="*/ 0 w 578320"/>
              <a:gd name="connsiteY12" fmla="*/ 484432 h 577432"/>
              <a:gd name="connsiteX13" fmla="*/ 25820 w 578320"/>
              <a:gd name="connsiteY13" fmla="*/ 458632 h 577432"/>
              <a:gd name="connsiteX14" fmla="*/ 468575 w 578320"/>
              <a:gd name="connsiteY14" fmla="*/ 396938 h 577432"/>
              <a:gd name="connsiteX15" fmla="*/ 551575 w 578320"/>
              <a:gd name="connsiteY15" fmla="*/ 396938 h 577432"/>
              <a:gd name="connsiteX16" fmla="*/ 578320 w 578320"/>
              <a:gd name="connsiteY16" fmla="*/ 422738 h 577432"/>
              <a:gd name="connsiteX17" fmla="*/ 551575 w 578320"/>
              <a:gd name="connsiteY17" fmla="*/ 449459 h 577432"/>
              <a:gd name="connsiteX18" fmla="*/ 424308 w 578320"/>
              <a:gd name="connsiteY18" fmla="*/ 449459 h 577432"/>
              <a:gd name="connsiteX19" fmla="*/ 468575 w 578320"/>
              <a:gd name="connsiteY19" fmla="*/ 396938 h 577432"/>
              <a:gd name="connsiteX20" fmla="*/ 25827 w 578320"/>
              <a:gd name="connsiteY20" fmla="*/ 392352 h 577432"/>
              <a:gd name="connsiteX21" fmla="*/ 106996 w 578320"/>
              <a:gd name="connsiteY21" fmla="*/ 392352 h 577432"/>
              <a:gd name="connsiteX22" fmla="*/ 149425 w 578320"/>
              <a:gd name="connsiteY22" fmla="*/ 444725 h 577432"/>
              <a:gd name="connsiteX23" fmla="*/ 25827 w 578320"/>
              <a:gd name="connsiteY23" fmla="*/ 444725 h 577432"/>
              <a:gd name="connsiteX24" fmla="*/ 0 w 578320"/>
              <a:gd name="connsiteY24" fmla="*/ 418998 h 577432"/>
              <a:gd name="connsiteX25" fmla="*/ 25827 w 578320"/>
              <a:gd name="connsiteY25" fmla="*/ 392352 h 577432"/>
              <a:gd name="connsiteX26" fmla="*/ 495311 w 578320"/>
              <a:gd name="connsiteY26" fmla="*/ 330659 h 577432"/>
              <a:gd name="connsiteX27" fmla="*/ 551573 w 578320"/>
              <a:gd name="connsiteY27" fmla="*/ 330659 h 577432"/>
              <a:gd name="connsiteX28" fmla="*/ 578320 w 578320"/>
              <a:gd name="connsiteY28" fmla="*/ 357305 h 577432"/>
              <a:gd name="connsiteX29" fmla="*/ 551573 w 578320"/>
              <a:gd name="connsiteY29" fmla="*/ 383032 h 577432"/>
              <a:gd name="connsiteX30" fmla="*/ 475942 w 578320"/>
              <a:gd name="connsiteY30" fmla="*/ 383032 h 577432"/>
              <a:gd name="connsiteX31" fmla="*/ 495311 w 578320"/>
              <a:gd name="connsiteY31" fmla="*/ 330659 h 577432"/>
              <a:gd name="connsiteX32" fmla="*/ 25814 w 578320"/>
              <a:gd name="connsiteY32" fmla="*/ 325924 h 577432"/>
              <a:gd name="connsiteX33" fmla="*/ 82051 w 578320"/>
              <a:gd name="connsiteY33" fmla="*/ 325924 h 577432"/>
              <a:gd name="connsiteX34" fmla="*/ 99568 w 578320"/>
              <a:gd name="connsiteY34" fmla="*/ 378445 h 577432"/>
              <a:gd name="connsiteX35" fmla="*/ 25814 w 578320"/>
              <a:gd name="connsiteY35" fmla="*/ 378445 h 577432"/>
              <a:gd name="connsiteX36" fmla="*/ 0 w 578320"/>
              <a:gd name="connsiteY36" fmla="*/ 352645 h 577432"/>
              <a:gd name="connsiteX37" fmla="*/ 25814 w 578320"/>
              <a:gd name="connsiteY37" fmla="*/ 325924 h 577432"/>
              <a:gd name="connsiteX38" fmla="*/ 297074 w 578320"/>
              <a:gd name="connsiteY38" fmla="*/ 302072 h 577432"/>
              <a:gd name="connsiteX39" fmla="*/ 297074 w 578320"/>
              <a:gd name="connsiteY39" fmla="*/ 349966 h 577432"/>
              <a:gd name="connsiteX40" fmla="*/ 326589 w 578320"/>
              <a:gd name="connsiteY40" fmla="*/ 326019 h 577432"/>
              <a:gd name="connsiteX41" fmla="*/ 297074 w 578320"/>
              <a:gd name="connsiteY41" fmla="*/ 302072 h 577432"/>
              <a:gd name="connsiteX42" fmla="*/ 498167 w 578320"/>
              <a:gd name="connsiteY42" fmla="*/ 264231 h 577432"/>
              <a:gd name="connsiteX43" fmla="*/ 551602 w 578320"/>
              <a:gd name="connsiteY43" fmla="*/ 264231 h 577432"/>
              <a:gd name="connsiteX44" fmla="*/ 578320 w 578320"/>
              <a:gd name="connsiteY44" fmla="*/ 290952 h 577432"/>
              <a:gd name="connsiteX45" fmla="*/ 551602 w 578320"/>
              <a:gd name="connsiteY45" fmla="*/ 316752 h 577432"/>
              <a:gd name="connsiteX46" fmla="*/ 497246 w 578320"/>
              <a:gd name="connsiteY46" fmla="*/ 316752 h 577432"/>
              <a:gd name="connsiteX47" fmla="*/ 499089 w 578320"/>
              <a:gd name="connsiteY47" fmla="*/ 288188 h 577432"/>
              <a:gd name="connsiteX48" fmla="*/ 498167 w 578320"/>
              <a:gd name="connsiteY48" fmla="*/ 264231 h 577432"/>
              <a:gd name="connsiteX49" fmla="*/ 25843 w 578320"/>
              <a:gd name="connsiteY49" fmla="*/ 259645 h 577432"/>
              <a:gd name="connsiteX50" fmla="*/ 81222 w 578320"/>
              <a:gd name="connsiteY50" fmla="*/ 259645 h 577432"/>
              <a:gd name="connsiteX51" fmla="*/ 78453 w 578320"/>
              <a:gd name="connsiteY51" fmla="*/ 288209 h 577432"/>
              <a:gd name="connsiteX52" fmla="*/ 80299 w 578320"/>
              <a:gd name="connsiteY52" fmla="*/ 312166 h 577432"/>
              <a:gd name="connsiteX53" fmla="*/ 25843 w 578320"/>
              <a:gd name="connsiteY53" fmla="*/ 312166 h 577432"/>
              <a:gd name="connsiteX54" fmla="*/ 0 w 578320"/>
              <a:gd name="connsiteY54" fmla="*/ 286366 h 577432"/>
              <a:gd name="connsiteX55" fmla="*/ 25843 w 578320"/>
              <a:gd name="connsiteY55" fmla="*/ 259645 h 577432"/>
              <a:gd name="connsiteX56" fmla="*/ 282316 w 578320"/>
              <a:gd name="connsiteY56" fmla="*/ 225625 h 577432"/>
              <a:gd name="connsiteX57" fmla="*/ 255567 w 578320"/>
              <a:gd name="connsiteY57" fmla="*/ 245888 h 577432"/>
              <a:gd name="connsiteX58" fmla="*/ 282316 w 578320"/>
              <a:gd name="connsiteY58" fmla="*/ 267993 h 577432"/>
              <a:gd name="connsiteX59" fmla="*/ 478752 w 578320"/>
              <a:gd name="connsiteY59" fmla="*/ 197951 h 577432"/>
              <a:gd name="connsiteX60" fmla="*/ 551584 w 578320"/>
              <a:gd name="connsiteY60" fmla="*/ 197951 h 577432"/>
              <a:gd name="connsiteX61" fmla="*/ 578320 w 578320"/>
              <a:gd name="connsiteY61" fmla="*/ 224672 h 577432"/>
              <a:gd name="connsiteX62" fmla="*/ 551584 w 578320"/>
              <a:gd name="connsiteY62" fmla="*/ 250472 h 577432"/>
              <a:gd name="connsiteX63" fmla="*/ 495347 w 578320"/>
              <a:gd name="connsiteY63" fmla="*/ 250472 h 577432"/>
              <a:gd name="connsiteX64" fmla="*/ 478752 w 578320"/>
              <a:gd name="connsiteY64" fmla="*/ 197951 h 577432"/>
              <a:gd name="connsiteX65" fmla="*/ 25834 w 578320"/>
              <a:gd name="connsiteY65" fmla="*/ 194253 h 577432"/>
              <a:gd name="connsiteX66" fmla="*/ 101491 w 578320"/>
              <a:gd name="connsiteY66" fmla="*/ 194253 h 577432"/>
              <a:gd name="connsiteX67" fmla="*/ 83038 w 578320"/>
              <a:gd name="connsiteY67" fmla="*/ 246774 h 577432"/>
              <a:gd name="connsiteX68" fmla="*/ 25834 w 578320"/>
              <a:gd name="connsiteY68" fmla="*/ 246774 h 577432"/>
              <a:gd name="connsiteX69" fmla="*/ 0 w 578320"/>
              <a:gd name="connsiteY69" fmla="*/ 220053 h 577432"/>
              <a:gd name="connsiteX70" fmla="*/ 25834 w 578320"/>
              <a:gd name="connsiteY70" fmla="*/ 194253 h 577432"/>
              <a:gd name="connsiteX71" fmla="*/ 289695 w 578320"/>
              <a:gd name="connsiteY71" fmla="*/ 180494 h 577432"/>
              <a:gd name="connsiteX72" fmla="*/ 297074 w 578320"/>
              <a:gd name="connsiteY72" fmla="*/ 188783 h 577432"/>
              <a:gd name="connsiteX73" fmla="*/ 297074 w 578320"/>
              <a:gd name="connsiteY73" fmla="*/ 200757 h 577432"/>
              <a:gd name="connsiteX74" fmla="*/ 353338 w 578320"/>
              <a:gd name="connsiteY74" fmla="*/ 236678 h 577432"/>
              <a:gd name="connsiteX75" fmla="*/ 338580 w 578320"/>
              <a:gd name="connsiteY75" fmla="*/ 251414 h 577432"/>
              <a:gd name="connsiteX76" fmla="*/ 297074 w 578320"/>
              <a:gd name="connsiteY76" fmla="*/ 225625 h 577432"/>
              <a:gd name="connsiteX77" fmla="*/ 297074 w 578320"/>
              <a:gd name="connsiteY77" fmla="*/ 270756 h 577432"/>
              <a:gd name="connsiteX78" fmla="*/ 356105 w 578320"/>
              <a:gd name="connsiteY78" fmla="*/ 323256 h 577432"/>
              <a:gd name="connsiteX79" fmla="*/ 297074 w 578320"/>
              <a:gd name="connsiteY79" fmla="*/ 373913 h 577432"/>
              <a:gd name="connsiteX80" fmla="*/ 297074 w 578320"/>
              <a:gd name="connsiteY80" fmla="*/ 388650 h 577432"/>
              <a:gd name="connsiteX81" fmla="*/ 289695 w 578320"/>
              <a:gd name="connsiteY81" fmla="*/ 396939 h 577432"/>
              <a:gd name="connsiteX82" fmla="*/ 282316 w 578320"/>
              <a:gd name="connsiteY82" fmla="*/ 388650 h 577432"/>
              <a:gd name="connsiteX83" fmla="*/ 282316 w 578320"/>
              <a:gd name="connsiteY83" fmla="*/ 373913 h 577432"/>
              <a:gd name="connsiteX84" fmla="*/ 222362 w 578320"/>
              <a:gd name="connsiteY84" fmla="*/ 329703 h 577432"/>
              <a:gd name="connsiteX85" fmla="*/ 237120 w 578320"/>
              <a:gd name="connsiteY85" fmla="*/ 314966 h 577432"/>
              <a:gd name="connsiteX86" fmla="*/ 282316 w 578320"/>
              <a:gd name="connsiteY86" fmla="*/ 349966 h 577432"/>
              <a:gd name="connsiteX87" fmla="*/ 282316 w 578320"/>
              <a:gd name="connsiteY87" fmla="*/ 299308 h 577432"/>
              <a:gd name="connsiteX88" fmla="*/ 225129 w 578320"/>
              <a:gd name="connsiteY88" fmla="*/ 251414 h 577432"/>
              <a:gd name="connsiteX89" fmla="*/ 282316 w 578320"/>
              <a:gd name="connsiteY89" fmla="*/ 200757 h 577432"/>
              <a:gd name="connsiteX90" fmla="*/ 282316 w 578320"/>
              <a:gd name="connsiteY90" fmla="*/ 188783 h 577432"/>
              <a:gd name="connsiteX91" fmla="*/ 289695 w 578320"/>
              <a:gd name="connsiteY91" fmla="*/ 180494 h 577432"/>
              <a:gd name="connsiteX92" fmla="*/ 288698 w 578320"/>
              <a:gd name="connsiteY92" fmla="*/ 157519 h 577432"/>
              <a:gd name="connsiteX93" fmla="*/ 157752 w 578320"/>
              <a:gd name="connsiteY93" fmla="*/ 288255 h 577432"/>
              <a:gd name="connsiteX94" fmla="*/ 288698 w 578320"/>
              <a:gd name="connsiteY94" fmla="*/ 419912 h 577432"/>
              <a:gd name="connsiteX95" fmla="*/ 420567 w 578320"/>
              <a:gd name="connsiteY95" fmla="*/ 288255 h 577432"/>
              <a:gd name="connsiteX96" fmla="*/ 288698 w 578320"/>
              <a:gd name="connsiteY96" fmla="*/ 157519 h 577432"/>
              <a:gd name="connsiteX97" fmla="*/ 428895 w 578320"/>
              <a:gd name="connsiteY97" fmla="*/ 132559 h 577432"/>
              <a:gd name="connsiteX98" fmla="*/ 551571 w 578320"/>
              <a:gd name="connsiteY98" fmla="*/ 132559 h 577432"/>
              <a:gd name="connsiteX99" fmla="*/ 578320 w 578320"/>
              <a:gd name="connsiteY99" fmla="*/ 158359 h 577432"/>
              <a:gd name="connsiteX100" fmla="*/ 551571 w 578320"/>
              <a:gd name="connsiteY100" fmla="*/ 185080 h 577432"/>
              <a:gd name="connsiteX101" fmla="*/ 471324 w 578320"/>
              <a:gd name="connsiteY101" fmla="*/ 185080 h 577432"/>
              <a:gd name="connsiteX102" fmla="*/ 428895 w 578320"/>
              <a:gd name="connsiteY102" fmla="*/ 132559 h 577432"/>
              <a:gd name="connsiteX103" fmla="*/ 25822 w 578320"/>
              <a:gd name="connsiteY103" fmla="*/ 127973 h 577432"/>
              <a:gd name="connsiteX104" fmla="*/ 154012 w 578320"/>
              <a:gd name="connsiteY104" fmla="*/ 127973 h 577432"/>
              <a:gd name="connsiteX105" fmla="*/ 108823 w 578320"/>
              <a:gd name="connsiteY105" fmla="*/ 180494 h 577432"/>
              <a:gd name="connsiteX106" fmla="*/ 25822 w 578320"/>
              <a:gd name="connsiteY106" fmla="*/ 180494 h 577432"/>
              <a:gd name="connsiteX107" fmla="*/ 0 w 578320"/>
              <a:gd name="connsiteY107" fmla="*/ 153773 h 577432"/>
              <a:gd name="connsiteX108" fmla="*/ 25822 w 578320"/>
              <a:gd name="connsiteY108" fmla="*/ 127973 h 577432"/>
              <a:gd name="connsiteX109" fmla="*/ 288698 w 578320"/>
              <a:gd name="connsiteY109" fmla="*/ 105041 h 577432"/>
              <a:gd name="connsiteX110" fmla="*/ 473130 w 578320"/>
              <a:gd name="connsiteY110" fmla="*/ 288255 h 577432"/>
              <a:gd name="connsiteX111" fmla="*/ 288698 w 578320"/>
              <a:gd name="connsiteY111" fmla="*/ 472390 h 577432"/>
              <a:gd name="connsiteX112" fmla="*/ 105189 w 578320"/>
              <a:gd name="connsiteY112" fmla="*/ 288255 h 577432"/>
              <a:gd name="connsiteX113" fmla="*/ 288698 w 578320"/>
              <a:gd name="connsiteY113" fmla="*/ 105041 h 577432"/>
              <a:gd name="connsiteX114" fmla="*/ 357002 w 578320"/>
              <a:gd name="connsiteY114" fmla="*/ 66280 h 577432"/>
              <a:gd name="connsiteX115" fmla="*/ 551577 w 578320"/>
              <a:gd name="connsiteY115" fmla="*/ 66280 h 577432"/>
              <a:gd name="connsiteX116" fmla="*/ 578320 w 578320"/>
              <a:gd name="connsiteY116" fmla="*/ 92080 h 577432"/>
              <a:gd name="connsiteX117" fmla="*/ 551577 w 578320"/>
              <a:gd name="connsiteY117" fmla="*/ 118801 h 577432"/>
              <a:gd name="connsiteX118" fmla="*/ 411409 w 578320"/>
              <a:gd name="connsiteY118" fmla="*/ 118801 h 577432"/>
              <a:gd name="connsiteX119" fmla="*/ 333026 w 578320"/>
              <a:gd name="connsiteY119" fmla="*/ 82866 h 577432"/>
              <a:gd name="connsiteX120" fmla="*/ 357002 w 578320"/>
              <a:gd name="connsiteY120" fmla="*/ 66280 h 577432"/>
              <a:gd name="connsiteX121" fmla="*/ 356932 w 578320"/>
              <a:gd name="connsiteY121" fmla="*/ 0 h 577432"/>
              <a:gd name="connsiteX122" fmla="*/ 551569 w 578320"/>
              <a:gd name="connsiteY122" fmla="*/ 0 h 577432"/>
              <a:gd name="connsiteX123" fmla="*/ 578320 w 578320"/>
              <a:gd name="connsiteY123" fmla="*/ 25800 h 577432"/>
              <a:gd name="connsiteX124" fmla="*/ 551569 w 578320"/>
              <a:gd name="connsiteY124" fmla="*/ 52521 h 577432"/>
              <a:gd name="connsiteX125" fmla="*/ 356932 w 578320"/>
              <a:gd name="connsiteY125" fmla="*/ 52521 h 577432"/>
              <a:gd name="connsiteX126" fmla="*/ 331103 w 578320"/>
              <a:gd name="connsiteY126" fmla="*/ 25800 h 577432"/>
              <a:gd name="connsiteX127" fmla="*/ 356932 w 578320"/>
              <a:gd name="connsiteY127"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578320" h="577432">
                <a:moveTo>
                  <a:pt x="25829" y="524911"/>
                </a:moveTo>
                <a:lnTo>
                  <a:pt x="220466" y="524911"/>
                </a:lnTo>
                <a:cubicBezTo>
                  <a:pt x="235225" y="524911"/>
                  <a:pt x="247217" y="535968"/>
                  <a:pt x="247217" y="550711"/>
                </a:cubicBezTo>
                <a:cubicBezTo>
                  <a:pt x="247217" y="565454"/>
                  <a:pt x="235225" y="577432"/>
                  <a:pt x="220466" y="577432"/>
                </a:cubicBezTo>
                <a:lnTo>
                  <a:pt x="25829" y="577432"/>
                </a:lnTo>
                <a:cubicBezTo>
                  <a:pt x="11992" y="577432"/>
                  <a:pt x="0" y="565454"/>
                  <a:pt x="0" y="550711"/>
                </a:cubicBezTo>
                <a:cubicBezTo>
                  <a:pt x="0" y="535968"/>
                  <a:pt x="11992" y="524911"/>
                  <a:pt x="25829" y="524911"/>
                </a:cubicBezTo>
                <a:close/>
                <a:moveTo>
                  <a:pt x="25820" y="458632"/>
                </a:moveTo>
                <a:lnTo>
                  <a:pt x="165988" y="458632"/>
                </a:lnTo>
                <a:cubicBezTo>
                  <a:pt x="189042" y="475218"/>
                  <a:pt x="215785" y="488117"/>
                  <a:pt x="245294" y="493646"/>
                </a:cubicBezTo>
                <a:cubicBezTo>
                  <a:pt x="241605" y="503782"/>
                  <a:pt x="232384" y="511153"/>
                  <a:pt x="220396" y="511153"/>
                </a:cubicBezTo>
                <a:lnTo>
                  <a:pt x="25820" y="511153"/>
                </a:lnTo>
                <a:cubicBezTo>
                  <a:pt x="11988" y="511153"/>
                  <a:pt x="0" y="499175"/>
                  <a:pt x="0" y="484432"/>
                </a:cubicBezTo>
                <a:cubicBezTo>
                  <a:pt x="0" y="470610"/>
                  <a:pt x="11988" y="458632"/>
                  <a:pt x="25820" y="458632"/>
                </a:cubicBezTo>
                <a:close/>
                <a:moveTo>
                  <a:pt x="468575" y="396938"/>
                </a:moveTo>
                <a:lnTo>
                  <a:pt x="551575" y="396938"/>
                </a:lnTo>
                <a:cubicBezTo>
                  <a:pt x="566331" y="396938"/>
                  <a:pt x="578320" y="408916"/>
                  <a:pt x="578320" y="422738"/>
                </a:cubicBezTo>
                <a:cubicBezTo>
                  <a:pt x="578320" y="437481"/>
                  <a:pt x="566331" y="449459"/>
                  <a:pt x="551575" y="449459"/>
                </a:cubicBezTo>
                <a:lnTo>
                  <a:pt x="424308" y="449459"/>
                </a:lnTo>
                <a:cubicBezTo>
                  <a:pt x="441830" y="434716"/>
                  <a:pt x="456586" y="416288"/>
                  <a:pt x="468575" y="396938"/>
                </a:cubicBezTo>
                <a:close/>
                <a:moveTo>
                  <a:pt x="25827" y="392352"/>
                </a:moveTo>
                <a:lnTo>
                  <a:pt x="106996" y="392352"/>
                </a:lnTo>
                <a:cubicBezTo>
                  <a:pt x="118064" y="412566"/>
                  <a:pt x="131900" y="430024"/>
                  <a:pt x="149425" y="444725"/>
                </a:cubicBezTo>
                <a:lnTo>
                  <a:pt x="25827" y="444725"/>
                </a:lnTo>
                <a:cubicBezTo>
                  <a:pt x="11991" y="444725"/>
                  <a:pt x="0" y="432780"/>
                  <a:pt x="0" y="418998"/>
                </a:cubicBezTo>
                <a:cubicBezTo>
                  <a:pt x="0" y="404297"/>
                  <a:pt x="11991" y="392352"/>
                  <a:pt x="25827" y="392352"/>
                </a:cubicBezTo>
                <a:close/>
                <a:moveTo>
                  <a:pt x="495311" y="330659"/>
                </a:moveTo>
                <a:lnTo>
                  <a:pt x="551573" y="330659"/>
                </a:lnTo>
                <a:cubicBezTo>
                  <a:pt x="566330" y="330659"/>
                  <a:pt x="578320" y="342604"/>
                  <a:pt x="578320" y="357305"/>
                </a:cubicBezTo>
                <a:cubicBezTo>
                  <a:pt x="578320" y="371087"/>
                  <a:pt x="566330" y="383032"/>
                  <a:pt x="551573" y="383032"/>
                </a:cubicBezTo>
                <a:lnTo>
                  <a:pt x="475942" y="383032"/>
                </a:lnTo>
                <a:cubicBezTo>
                  <a:pt x="485165" y="366493"/>
                  <a:pt x="490699" y="349035"/>
                  <a:pt x="495311" y="330659"/>
                </a:cubicBezTo>
                <a:close/>
                <a:moveTo>
                  <a:pt x="25814" y="325924"/>
                </a:moveTo>
                <a:lnTo>
                  <a:pt x="82051" y="325924"/>
                </a:lnTo>
                <a:cubicBezTo>
                  <a:pt x="85739" y="344352"/>
                  <a:pt x="91271" y="361859"/>
                  <a:pt x="99568" y="378445"/>
                </a:cubicBezTo>
                <a:lnTo>
                  <a:pt x="25814" y="378445"/>
                </a:lnTo>
                <a:cubicBezTo>
                  <a:pt x="11985" y="378445"/>
                  <a:pt x="0" y="367388"/>
                  <a:pt x="0" y="352645"/>
                </a:cubicBezTo>
                <a:cubicBezTo>
                  <a:pt x="0" y="337902"/>
                  <a:pt x="11985" y="325924"/>
                  <a:pt x="25814" y="325924"/>
                </a:cubicBezTo>
                <a:close/>
                <a:moveTo>
                  <a:pt x="297074" y="302072"/>
                </a:moveTo>
                <a:lnTo>
                  <a:pt x="297074" y="349966"/>
                </a:lnTo>
                <a:cubicBezTo>
                  <a:pt x="310909" y="349045"/>
                  <a:pt x="326589" y="341676"/>
                  <a:pt x="326589" y="326019"/>
                </a:cubicBezTo>
                <a:cubicBezTo>
                  <a:pt x="326589" y="310361"/>
                  <a:pt x="309987" y="304835"/>
                  <a:pt x="297074" y="302072"/>
                </a:cubicBezTo>
                <a:close/>
                <a:moveTo>
                  <a:pt x="498167" y="264231"/>
                </a:moveTo>
                <a:lnTo>
                  <a:pt x="551602" y="264231"/>
                </a:lnTo>
                <a:cubicBezTo>
                  <a:pt x="566343" y="264231"/>
                  <a:pt x="578320" y="276209"/>
                  <a:pt x="578320" y="290952"/>
                </a:cubicBezTo>
                <a:cubicBezTo>
                  <a:pt x="578320" y="304774"/>
                  <a:pt x="566343" y="316752"/>
                  <a:pt x="551602" y="316752"/>
                </a:cubicBezTo>
                <a:lnTo>
                  <a:pt x="497246" y="316752"/>
                </a:lnTo>
                <a:cubicBezTo>
                  <a:pt x="498167" y="307538"/>
                  <a:pt x="499089" y="298324"/>
                  <a:pt x="499089" y="288188"/>
                </a:cubicBezTo>
                <a:cubicBezTo>
                  <a:pt x="499089" y="279895"/>
                  <a:pt x="499089" y="272524"/>
                  <a:pt x="498167" y="264231"/>
                </a:cubicBezTo>
                <a:close/>
                <a:moveTo>
                  <a:pt x="25843" y="259645"/>
                </a:moveTo>
                <a:lnTo>
                  <a:pt x="81222" y="259645"/>
                </a:lnTo>
                <a:cubicBezTo>
                  <a:pt x="79376" y="269781"/>
                  <a:pt x="78453" y="278995"/>
                  <a:pt x="78453" y="288209"/>
                </a:cubicBezTo>
                <a:cubicBezTo>
                  <a:pt x="78453" y="296502"/>
                  <a:pt x="79376" y="304795"/>
                  <a:pt x="80299" y="312166"/>
                </a:cubicBezTo>
                <a:lnTo>
                  <a:pt x="25843" y="312166"/>
                </a:lnTo>
                <a:cubicBezTo>
                  <a:pt x="11999" y="312166"/>
                  <a:pt x="0" y="301109"/>
                  <a:pt x="0" y="286366"/>
                </a:cubicBezTo>
                <a:cubicBezTo>
                  <a:pt x="0" y="271623"/>
                  <a:pt x="11999" y="259645"/>
                  <a:pt x="25843" y="259645"/>
                </a:cubicBezTo>
                <a:close/>
                <a:moveTo>
                  <a:pt x="282316" y="225625"/>
                </a:moveTo>
                <a:cubicBezTo>
                  <a:pt x="265713" y="225625"/>
                  <a:pt x="255567" y="235757"/>
                  <a:pt x="255567" y="245888"/>
                </a:cubicBezTo>
                <a:cubicBezTo>
                  <a:pt x="255567" y="257862"/>
                  <a:pt x="264791" y="264309"/>
                  <a:pt x="282316" y="267993"/>
                </a:cubicBezTo>
                <a:close/>
                <a:moveTo>
                  <a:pt x="478752" y="197951"/>
                </a:moveTo>
                <a:lnTo>
                  <a:pt x="551584" y="197951"/>
                </a:lnTo>
                <a:cubicBezTo>
                  <a:pt x="566335" y="197951"/>
                  <a:pt x="578320" y="209929"/>
                  <a:pt x="578320" y="224672"/>
                </a:cubicBezTo>
                <a:cubicBezTo>
                  <a:pt x="578320" y="239415"/>
                  <a:pt x="566335" y="250472"/>
                  <a:pt x="551584" y="250472"/>
                </a:cubicBezTo>
                <a:lnTo>
                  <a:pt x="495347" y="250472"/>
                </a:lnTo>
                <a:cubicBezTo>
                  <a:pt x="492581" y="232044"/>
                  <a:pt x="486127" y="214537"/>
                  <a:pt x="478752" y="197951"/>
                </a:cubicBezTo>
                <a:close/>
                <a:moveTo>
                  <a:pt x="25834" y="194253"/>
                </a:moveTo>
                <a:lnTo>
                  <a:pt x="101491" y="194253"/>
                </a:lnTo>
                <a:cubicBezTo>
                  <a:pt x="93187" y="209917"/>
                  <a:pt x="86729" y="228346"/>
                  <a:pt x="83038" y="246774"/>
                </a:cubicBezTo>
                <a:lnTo>
                  <a:pt x="25834" y="246774"/>
                </a:lnTo>
                <a:cubicBezTo>
                  <a:pt x="11994" y="246774"/>
                  <a:pt x="0" y="234796"/>
                  <a:pt x="0" y="220053"/>
                </a:cubicBezTo>
                <a:cubicBezTo>
                  <a:pt x="0" y="205310"/>
                  <a:pt x="11994" y="194253"/>
                  <a:pt x="25834" y="194253"/>
                </a:cubicBezTo>
                <a:close/>
                <a:moveTo>
                  <a:pt x="289695" y="180494"/>
                </a:moveTo>
                <a:cubicBezTo>
                  <a:pt x="293384" y="180494"/>
                  <a:pt x="297074" y="184178"/>
                  <a:pt x="297074" y="188783"/>
                </a:cubicBezTo>
                <a:lnTo>
                  <a:pt x="297074" y="200757"/>
                </a:lnTo>
                <a:cubicBezTo>
                  <a:pt x="315521" y="201678"/>
                  <a:pt x="353338" y="213652"/>
                  <a:pt x="353338" y="236678"/>
                </a:cubicBezTo>
                <a:cubicBezTo>
                  <a:pt x="353338" y="245888"/>
                  <a:pt x="346881" y="251414"/>
                  <a:pt x="338580" y="251414"/>
                </a:cubicBezTo>
                <a:cubicBezTo>
                  <a:pt x="322900" y="251414"/>
                  <a:pt x="322900" y="225625"/>
                  <a:pt x="297074" y="225625"/>
                </a:cubicBezTo>
                <a:lnTo>
                  <a:pt x="297074" y="270756"/>
                </a:lnTo>
                <a:cubicBezTo>
                  <a:pt x="328434" y="277203"/>
                  <a:pt x="356105" y="286414"/>
                  <a:pt x="356105" y="323256"/>
                </a:cubicBezTo>
                <a:cubicBezTo>
                  <a:pt x="356105" y="355492"/>
                  <a:pt x="332123" y="372071"/>
                  <a:pt x="297074" y="373913"/>
                </a:cubicBezTo>
                <a:lnTo>
                  <a:pt x="297074" y="388650"/>
                </a:lnTo>
                <a:cubicBezTo>
                  <a:pt x="297074" y="392334"/>
                  <a:pt x="293384" y="396939"/>
                  <a:pt x="289695" y="396939"/>
                </a:cubicBezTo>
                <a:cubicBezTo>
                  <a:pt x="285083" y="396939"/>
                  <a:pt x="282316" y="392334"/>
                  <a:pt x="282316" y="388650"/>
                </a:cubicBezTo>
                <a:lnTo>
                  <a:pt x="282316" y="373913"/>
                </a:lnTo>
                <a:cubicBezTo>
                  <a:pt x="241732" y="372992"/>
                  <a:pt x="222362" y="349045"/>
                  <a:pt x="222362" y="329703"/>
                </a:cubicBezTo>
                <a:cubicBezTo>
                  <a:pt x="222362" y="320492"/>
                  <a:pt x="227896" y="314966"/>
                  <a:pt x="237120" y="314966"/>
                </a:cubicBezTo>
                <a:cubicBezTo>
                  <a:pt x="263868" y="314966"/>
                  <a:pt x="242654" y="348124"/>
                  <a:pt x="282316" y="349966"/>
                </a:cubicBezTo>
                <a:lnTo>
                  <a:pt x="282316" y="299308"/>
                </a:lnTo>
                <a:cubicBezTo>
                  <a:pt x="247266" y="292861"/>
                  <a:pt x="225129" y="278125"/>
                  <a:pt x="225129" y="251414"/>
                </a:cubicBezTo>
                <a:cubicBezTo>
                  <a:pt x="225129" y="219178"/>
                  <a:pt x="252800" y="201678"/>
                  <a:pt x="282316" y="200757"/>
                </a:cubicBezTo>
                <a:lnTo>
                  <a:pt x="282316" y="188783"/>
                </a:lnTo>
                <a:cubicBezTo>
                  <a:pt x="282316" y="184178"/>
                  <a:pt x="285083" y="180494"/>
                  <a:pt x="289695" y="180494"/>
                </a:cubicBezTo>
                <a:close/>
                <a:moveTo>
                  <a:pt x="288698" y="157519"/>
                </a:moveTo>
                <a:cubicBezTo>
                  <a:pt x="216770" y="157519"/>
                  <a:pt x="157752" y="216443"/>
                  <a:pt x="157752" y="288255"/>
                </a:cubicBezTo>
                <a:cubicBezTo>
                  <a:pt x="157752" y="360988"/>
                  <a:pt x="216770" y="419912"/>
                  <a:pt x="288698" y="419912"/>
                </a:cubicBezTo>
                <a:cubicBezTo>
                  <a:pt x="361549" y="419912"/>
                  <a:pt x="420567" y="360988"/>
                  <a:pt x="420567" y="288255"/>
                </a:cubicBezTo>
                <a:cubicBezTo>
                  <a:pt x="420567" y="216443"/>
                  <a:pt x="361549" y="157519"/>
                  <a:pt x="288698" y="157519"/>
                </a:cubicBezTo>
                <a:close/>
                <a:moveTo>
                  <a:pt x="428895" y="132559"/>
                </a:moveTo>
                <a:lnTo>
                  <a:pt x="551571" y="132559"/>
                </a:lnTo>
                <a:cubicBezTo>
                  <a:pt x="566329" y="132559"/>
                  <a:pt x="578320" y="143616"/>
                  <a:pt x="578320" y="158359"/>
                </a:cubicBezTo>
                <a:cubicBezTo>
                  <a:pt x="578320" y="173102"/>
                  <a:pt x="566329" y="185080"/>
                  <a:pt x="551571" y="185080"/>
                </a:cubicBezTo>
                <a:lnTo>
                  <a:pt x="471324" y="185080"/>
                </a:lnTo>
                <a:cubicBezTo>
                  <a:pt x="460256" y="164809"/>
                  <a:pt x="445498" y="147302"/>
                  <a:pt x="428895" y="132559"/>
                </a:cubicBezTo>
                <a:close/>
                <a:moveTo>
                  <a:pt x="25822" y="127973"/>
                </a:moveTo>
                <a:lnTo>
                  <a:pt x="154012" y="127973"/>
                </a:lnTo>
                <a:cubicBezTo>
                  <a:pt x="136490" y="142716"/>
                  <a:pt x="121734" y="160223"/>
                  <a:pt x="108823" y="180494"/>
                </a:cubicBezTo>
                <a:lnTo>
                  <a:pt x="25822" y="180494"/>
                </a:lnTo>
                <a:cubicBezTo>
                  <a:pt x="11989" y="180494"/>
                  <a:pt x="0" y="168516"/>
                  <a:pt x="0" y="153773"/>
                </a:cubicBezTo>
                <a:cubicBezTo>
                  <a:pt x="0" y="139951"/>
                  <a:pt x="11989" y="127973"/>
                  <a:pt x="25822" y="127973"/>
                </a:cubicBezTo>
                <a:close/>
                <a:moveTo>
                  <a:pt x="288698" y="105041"/>
                </a:moveTo>
                <a:cubicBezTo>
                  <a:pt x="390136" y="105041"/>
                  <a:pt x="473130" y="186981"/>
                  <a:pt x="473130" y="288255"/>
                </a:cubicBezTo>
                <a:cubicBezTo>
                  <a:pt x="473130" y="389529"/>
                  <a:pt x="390136" y="472390"/>
                  <a:pt x="288698" y="472390"/>
                </a:cubicBezTo>
                <a:cubicBezTo>
                  <a:pt x="187261" y="472390"/>
                  <a:pt x="105189" y="389529"/>
                  <a:pt x="105189" y="288255"/>
                </a:cubicBezTo>
                <a:cubicBezTo>
                  <a:pt x="105189" y="186981"/>
                  <a:pt x="187261" y="105041"/>
                  <a:pt x="288698" y="105041"/>
                </a:cubicBezTo>
                <a:close/>
                <a:moveTo>
                  <a:pt x="357002" y="66280"/>
                </a:moveTo>
                <a:lnTo>
                  <a:pt x="551577" y="66280"/>
                </a:lnTo>
                <a:cubicBezTo>
                  <a:pt x="566332" y="66280"/>
                  <a:pt x="578320" y="78258"/>
                  <a:pt x="578320" y="92080"/>
                </a:cubicBezTo>
                <a:cubicBezTo>
                  <a:pt x="578320" y="106823"/>
                  <a:pt x="566332" y="118801"/>
                  <a:pt x="551577" y="118801"/>
                </a:cubicBezTo>
                <a:lnTo>
                  <a:pt x="411409" y="118801"/>
                </a:lnTo>
                <a:cubicBezTo>
                  <a:pt x="388355" y="102215"/>
                  <a:pt x="361613" y="89316"/>
                  <a:pt x="333026" y="82866"/>
                </a:cubicBezTo>
                <a:cubicBezTo>
                  <a:pt x="336715" y="73651"/>
                  <a:pt x="345936" y="66280"/>
                  <a:pt x="357002" y="66280"/>
                </a:cubicBezTo>
                <a:close/>
                <a:moveTo>
                  <a:pt x="356932" y="0"/>
                </a:moveTo>
                <a:lnTo>
                  <a:pt x="551569" y="0"/>
                </a:lnTo>
                <a:cubicBezTo>
                  <a:pt x="566328" y="0"/>
                  <a:pt x="578320" y="11978"/>
                  <a:pt x="578320" y="25800"/>
                </a:cubicBezTo>
                <a:cubicBezTo>
                  <a:pt x="578320" y="40543"/>
                  <a:pt x="566328" y="52521"/>
                  <a:pt x="551569" y="52521"/>
                </a:cubicBezTo>
                <a:lnTo>
                  <a:pt x="356932" y="52521"/>
                </a:lnTo>
                <a:cubicBezTo>
                  <a:pt x="343095" y="52521"/>
                  <a:pt x="331103" y="40543"/>
                  <a:pt x="331103" y="25800"/>
                </a:cubicBezTo>
                <a:cubicBezTo>
                  <a:pt x="331103" y="11978"/>
                  <a:pt x="343095" y="0"/>
                  <a:pt x="356932" y="0"/>
                </a:cubicBezTo>
                <a:close/>
              </a:path>
            </a:pathLst>
          </a:custGeom>
          <a:solidFill>
            <a:srgbClr val="00FDFF"/>
          </a:solidFill>
          <a:ln>
            <a:noFill/>
          </a:ln>
        </p:spPr>
        <p:txBody>
          <a:bodyPr/>
          <a:lstStyle/>
          <a:p>
            <a:endParaRPr lang="zh-CN" altLang="en-US">
              <a:cs typeface="+mn-ea"/>
              <a:sym typeface="+mn-lt"/>
            </a:endParaRPr>
          </a:p>
        </p:txBody>
      </p:sp>
      <p:sp>
        <p:nvSpPr>
          <p:cNvPr id="36" name="promotion_115911"/>
          <p:cNvSpPr>
            <a:spLocks noChangeAspect="1"/>
          </p:cNvSpPr>
          <p:nvPr/>
        </p:nvSpPr>
        <p:spPr bwMode="auto">
          <a:xfrm>
            <a:off x="9816345" y="2545680"/>
            <a:ext cx="540000" cy="495650"/>
          </a:xfrm>
          <a:custGeom>
            <a:avLst/>
            <a:gdLst>
              <a:gd name="connsiteX0" fmla="*/ 93434 w 608426"/>
              <a:gd name="connsiteY0" fmla="*/ 245427 h 558455"/>
              <a:gd name="connsiteX1" fmla="*/ 105418 w 608426"/>
              <a:gd name="connsiteY1" fmla="*/ 251565 h 558455"/>
              <a:gd name="connsiteX2" fmla="*/ 184086 w 608426"/>
              <a:gd name="connsiteY2" fmla="*/ 358669 h 558455"/>
              <a:gd name="connsiteX3" fmla="*/ 185315 w 608426"/>
              <a:gd name="connsiteY3" fmla="*/ 374167 h 558455"/>
              <a:gd name="connsiteX4" fmla="*/ 172101 w 608426"/>
              <a:gd name="connsiteY4" fmla="*/ 382300 h 558455"/>
              <a:gd name="connsiteX5" fmla="*/ 139835 w 608426"/>
              <a:gd name="connsiteY5" fmla="*/ 382300 h 558455"/>
              <a:gd name="connsiteX6" fmla="*/ 139835 w 608426"/>
              <a:gd name="connsiteY6" fmla="*/ 543571 h 558455"/>
              <a:gd name="connsiteX7" fmla="*/ 124931 w 608426"/>
              <a:gd name="connsiteY7" fmla="*/ 558455 h 558455"/>
              <a:gd name="connsiteX8" fmla="*/ 61936 w 608426"/>
              <a:gd name="connsiteY8" fmla="*/ 558455 h 558455"/>
              <a:gd name="connsiteX9" fmla="*/ 47186 w 608426"/>
              <a:gd name="connsiteY9" fmla="*/ 543571 h 558455"/>
              <a:gd name="connsiteX10" fmla="*/ 47186 w 608426"/>
              <a:gd name="connsiteY10" fmla="*/ 382300 h 558455"/>
              <a:gd name="connsiteX11" fmla="*/ 14766 w 608426"/>
              <a:gd name="connsiteY11" fmla="*/ 382300 h 558455"/>
              <a:gd name="connsiteX12" fmla="*/ 1552 w 608426"/>
              <a:gd name="connsiteY12" fmla="*/ 374167 h 558455"/>
              <a:gd name="connsiteX13" fmla="*/ 2935 w 608426"/>
              <a:gd name="connsiteY13" fmla="*/ 358669 h 558455"/>
              <a:gd name="connsiteX14" fmla="*/ 81603 w 608426"/>
              <a:gd name="connsiteY14" fmla="*/ 251565 h 558455"/>
              <a:gd name="connsiteX15" fmla="*/ 93434 w 608426"/>
              <a:gd name="connsiteY15" fmla="*/ 245427 h 558455"/>
              <a:gd name="connsiteX16" fmla="*/ 259204 w 608426"/>
              <a:gd name="connsiteY16" fmla="*/ 157855 h 558455"/>
              <a:gd name="connsiteX17" fmla="*/ 271035 w 608426"/>
              <a:gd name="connsiteY17" fmla="*/ 163839 h 558455"/>
              <a:gd name="connsiteX18" fmla="*/ 349703 w 608426"/>
              <a:gd name="connsiteY18" fmla="*/ 271085 h 558455"/>
              <a:gd name="connsiteX19" fmla="*/ 351086 w 608426"/>
              <a:gd name="connsiteY19" fmla="*/ 286581 h 558455"/>
              <a:gd name="connsiteX20" fmla="*/ 337872 w 608426"/>
              <a:gd name="connsiteY20" fmla="*/ 294559 h 558455"/>
              <a:gd name="connsiteX21" fmla="*/ 305452 w 608426"/>
              <a:gd name="connsiteY21" fmla="*/ 294559 h 558455"/>
              <a:gd name="connsiteX22" fmla="*/ 305452 w 608426"/>
              <a:gd name="connsiteY22" fmla="*/ 543572 h 558455"/>
              <a:gd name="connsiteX23" fmla="*/ 290702 w 608426"/>
              <a:gd name="connsiteY23" fmla="*/ 558455 h 558455"/>
              <a:gd name="connsiteX24" fmla="*/ 227707 w 608426"/>
              <a:gd name="connsiteY24" fmla="*/ 558455 h 558455"/>
              <a:gd name="connsiteX25" fmla="*/ 212803 w 608426"/>
              <a:gd name="connsiteY25" fmla="*/ 543572 h 558455"/>
              <a:gd name="connsiteX26" fmla="*/ 212803 w 608426"/>
              <a:gd name="connsiteY26" fmla="*/ 294559 h 558455"/>
              <a:gd name="connsiteX27" fmla="*/ 180537 w 608426"/>
              <a:gd name="connsiteY27" fmla="*/ 294559 h 558455"/>
              <a:gd name="connsiteX28" fmla="*/ 167323 w 608426"/>
              <a:gd name="connsiteY28" fmla="*/ 286581 h 558455"/>
              <a:gd name="connsiteX29" fmla="*/ 168552 w 608426"/>
              <a:gd name="connsiteY29" fmla="*/ 271085 h 558455"/>
              <a:gd name="connsiteX30" fmla="*/ 247220 w 608426"/>
              <a:gd name="connsiteY30" fmla="*/ 163839 h 558455"/>
              <a:gd name="connsiteX31" fmla="*/ 259204 w 608426"/>
              <a:gd name="connsiteY31" fmla="*/ 157855 h 558455"/>
              <a:gd name="connsiteX32" fmla="*/ 446012 w 608426"/>
              <a:gd name="connsiteY32" fmla="*/ 156011 h 558455"/>
              <a:gd name="connsiteX33" fmla="*/ 451390 w 608426"/>
              <a:gd name="connsiteY33" fmla="*/ 159693 h 558455"/>
              <a:gd name="connsiteX34" fmla="*/ 490572 w 608426"/>
              <a:gd name="connsiteY34" fmla="*/ 267094 h 558455"/>
              <a:gd name="connsiteX35" fmla="*/ 503787 w 608426"/>
              <a:gd name="connsiteY35" fmla="*/ 267094 h 558455"/>
              <a:gd name="connsiteX36" fmla="*/ 542969 w 608426"/>
              <a:gd name="connsiteY36" fmla="*/ 159693 h 558455"/>
              <a:gd name="connsiteX37" fmla="*/ 550191 w 608426"/>
              <a:gd name="connsiteY37" fmla="*/ 156165 h 558455"/>
              <a:gd name="connsiteX38" fmla="*/ 568783 w 608426"/>
              <a:gd name="connsiteY38" fmla="*/ 161841 h 558455"/>
              <a:gd name="connsiteX39" fmla="*/ 568937 w 608426"/>
              <a:gd name="connsiteY39" fmla="*/ 161995 h 558455"/>
              <a:gd name="connsiteX40" fmla="*/ 608426 w 608426"/>
              <a:gd name="connsiteY40" fmla="*/ 216462 h 558455"/>
              <a:gd name="connsiteX41" fmla="*/ 608426 w 608426"/>
              <a:gd name="connsiteY41" fmla="*/ 330306 h 558455"/>
              <a:gd name="connsiteX42" fmla="*/ 607504 w 608426"/>
              <a:gd name="connsiteY42" fmla="*/ 333375 h 558455"/>
              <a:gd name="connsiteX43" fmla="*/ 566632 w 608426"/>
              <a:gd name="connsiteY43" fmla="*/ 395514 h 558455"/>
              <a:gd name="connsiteX44" fmla="*/ 566632 w 608426"/>
              <a:gd name="connsiteY44" fmla="*/ 552625 h 558455"/>
              <a:gd name="connsiteX45" fmla="*/ 560793 w 608426"/>
              <a:gd name="connsiteY45" fmla="*/ 558455 h 558455"/>
              <a:gd name="connsiteX46" fmla="*/ 433566 w 608426"/>
              <a:gd name="connsiteY46" fmla="*/ 558455 h 558455"/>
              <a:gd name="connsiteX47" fmla="*/ 427727 w 608426"/>
              <a:gd name="connsiteY47" fmla="*/ 552625 h 558455"/>
              <a:gd name="connsiteX48" fmla="*/ 427727 w 608426"/>
              <a:gd name="connsiteY48" fmla="*/ 395514 h 558455"/>
              <a:gd name="connsiteX49" fmla="*/ 386855 w 608426"/>
              <a:gd name="connsiteY49" fmla="*/ 333375 h 558455"/>
              <a:gd name="connsiteX50" fmla="*/ 385933 w 608426"/>
              <a:gd name="connsiteY50" fmla="*/ 330306 h 558455"/>
              <a:gd name="connsiteX51" fmla="*/ 385933 w 608426"/>
              <a:gd name="connsiteY51" fmla="*/ 216769 h 558455"/>
              <a:gd name="connsiteX52" fmla="*/ 425730 w 608426"/>
              <a:gd name="connsiteY52" fmla="*/ 161841 h 558455"/>
              <a:gd name="connsiteX53" fmla="*/ 446012 w 608426"/>
              <a:gd name="connsiteY53" fmla="*/ 156011 h 558455"/>
              <a:gd name="connsiteX54" fmla="*/ 487387 w 608426"/>
              <a:gd name="connsiteY54" fmla="*/ 148470 h 558455"/>
              <a:gd name="connsiteX55" fmla="*/ 507184 w 608426"/>
              <a:gd name="connsiteY55" fmla="*/ 148470 h 558455"/>
              <a:gd name="connsiteX56" fmla="*/ 514244 w 608426"/>
              <a:gd name="connsiteY56" fmla="*/ 151386 h 558455"/>
              <a:gd name="connsiteX57" fmla="*/ 515472 w 608426"/>
              <a:gd name="connsiteY57" fmla="*/ 162281 h 558455"/>
              <a:gd name="connsiteX58" fmla="*/ 504882 w 608426"/>
              <a:gd name="connsiteY58" fmla="*/ 178239 h 558455"/>
              <a:gd name="connsiteX59" fmla="*/ 509793 w 608426"/>
              <a:gd name="connsiteY59" fmla="*/ 220131 h 558455"/>
              <a:gd name="connsiteX60" fmla="*/ 499971 w 608426"/>
              <a:gd name="connsiteY60" fmla="*/ 246064 h 558455"/>
              <a:gd name="connsiteX61" fmla="*/ 494446 w 608426"/>
              <a:gd name="connsiteY61" fmla="*/ 246064 h 558455"/>
              <a:gd name="connsiteX62" fmla="*/ 484624 w 608426"/>
              <a:gd name="connsiteY62" fmla="*/ 220131 h 558455"/>
              <a:gd name="connsiteX63" fmla="*/ 489689 w 608426"/>
              <a:gd name="connsiteY63" fmla="*/ 178239 h 558455"/>
              <a:gd name="connsiteX64" fmla="*/ 478946 w 608426"/>
              <a:gd name="connsiteY64" fmla="*/ 162281 h 558455"/>
              <a:gd name="connsiteX65" fmla="*/ 480173 w 608426"/>
              <a:gd name="connsiteY65" fmla="*/ 151386 h 558455"/>
              <a:gd name="connsiteX66" fmla="*/ 487387 w 608426"/>
              <a:gd name="connsiteY66" fmla="*/ 148470 h 558455"/>
              <a:gd name="connsiteX67" fmla="*/ 497215 w 608426"/>
              <a:gd name="connsiteY67" fmla="*/ 0 h 558455"/>
              <a:gd name="connsiteX68" fmla="*/ 562488 w 608426"/>
              <a:gd name="connsiteY68" fmla="*/ 65203 h 558455"/>
              <a:gd name="connsiteX69" fmla="*/ 497215 w 608426"/>
              <a:gd name="connsiteY69" fmla="*/ 130406 h 558455"/>
              <a:gd name="connsiteX70" fmla="*/ 431942 w 608426"/>
              <a:gd name="connsiteY70" fmla="*/ 65203 h 558455"/>
              <a:gd name="connsiteX71" fmla="*/ 497215 w 608426"/>
              <a:gd name="connsiteY71" fmla="*/ 0 h 55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8426" h="558455">
                <a:moveTo>
                  <a:pt x="93434" y="245427"/>
                </a:moveTo>
                <a:cubicBezTo>
                  <a:pt x="98197" y="245427"/>
                  <a:pt x="102653" y="247729"/>
                  <a:pt x="105418" y="251565"/>
                </a:cubicBezTo>
                <a:lnTo>
                  <a:pt x="184086" y="358669"/>
                </a:lnTo>
                <a:cubicBezTo>
                  <a:pt x="187312" y="363273"/>
                  <a:pt x="187927" y="369257"/>
                  <a:pt x="185315" y="374167"/>
                </a:cubicBezTo>
                <a:cubicBezTo>
                  <a:pt x="182857" y="379078"/>
                  <a:pt x="177786" y="382300"/>
                  <a:pt x="172101" y="382300"/>
                </a:cubicBezTo>
                <a:lnTo>
                  <a:pt x="139835" y="382300"/>
                </a:lnTo>
                <a:lnTo>
                  <a:pt x="139835" y="543571"/>
                </a:lnTo>
                <a:cubicBezTo>
                  <a:pt x="139835" y="551703"/>
                  <a:pt x="133228" y="558455"/>
                  <a:pt x="124931" y="558455"/>
                </a:cubicBezTo>
                <a:lnTo>
                  <a:pt x="61936" y="558455"/>
                </a:lnTo>
                <a:cubicBezTo>
                  <a:pt x="53793" y="558455"/>
                  <a:pt x="47186" y="551703"/>
                  <a:pt x="47186" y="543571"/>
                </a:cubicBezTo>
                <a:lnTo>
                  <a:pt x="47186" y="382300"/>
                </a:lnTo>
                <a:lnTo>
                  <a:pt x="14766" y="382300"/>
                </a:lnTo>
                <a:cubicBezTo>
                  <a:pt x="9235" y="382300"/>
                  <a:pt x="4164" y="379078"/>
                  <a:pt x="1552" y="374167"/>
                </a:cubicBezTo>
                <a:cubicBezTo>
                  <a:pt x="-906" y="369257"/>
                  <a:pt x="-445" y="363273"/>
                  <a:pt x="2935" y="358669"/>
                </a:cubicBezTo>
                <a:lnTo>
                  <a:pt x="81603" y="251565"/>
                </a:lnTo>
                <a:cubicBezTo>
                  <a:pt x="84368" y="247729"/>
                  <a:pt x="88824" y="245427"/>
                  <a:pt x="93434" y="245427"/>
                </a:cubicBezTo>
                <a:close/>
                <a:moveTo>
                  <a:pt x="259204" y="157855"/>
                </a:moveTo>
                <a:cubicBezTo>
                  <a:pt x="263814" y="157855"/>
                  <a:pt x="268270" y="160156"/>
                  <a:pt x="271035" y="163839"/>
                </a:cubicBezTo>
                <a:lnTo>
                  <a:pt x="349703" y="271085"/>
                </a:lnTo>
                <a:cubicBezTo>
                  <a:pt x="353083" y="275534"/>
                  <a:pt x="353544" y="281518"/>
                  <a:pt x="351086" y="286581"/>
                </a:cubicBezTo>
                <a:cubicBezTo>
                  <a:pt x="348474" y="291491"/>
                  <a:pt x="343403" y="294559"/>
                  <a:pt x="337872" y="294559"/>
                </a:cubicBezTo>
                <a:lnTo>
                  <a:pt x="305452" y="294559"/>
                </a:lnTo>
                <a:lnTo>
                  <a:pt x="305452" y="543572"/>
                </a:lnTo>
                <a:cubicBezTo>
                  <a:pt x="305452" y="551704"/>
                  <a:pt x="298845" y="558455"/>
                  <a:pt x="290702" y="558455"/>
                </a:cubicBezTo>
                <a:lnTo>
                  <a:pt x="227707" y="558455"/>
                </a:lnTo>
                <a:cubicBezTo>
                  <a:pt x="219410" y="558455"/>
                  <a:pt x="212803" y="551704"/>
                  <a:pt x="212803" y="543572"/>
                </a:cubicBezTo>
                <a:lnTo>
                  <a:pt x="212803" y="294559"/>
                </a:lnTo>
                <a:lnTo>
                  <a:pt x="180537" y="294559"/>
                </a:lnTo>
                <a:cubicBezTo>
                  <a:pt x="174852" y="294559"/>
                  <a:pt x="169781" y="291491"/>
                  <a:pt x="167323" y="286581"/>
                </a:cubicBezTo>
                <a:cubicBezTo>
                  <a:pt x="164711" y="281518"/>
                  <a:pt x="165326" y="275534"/>
                  <a:pt x="168552" y="271085"/>
                </a:cubicBezTo>
                <a:lnTo>
                  <a:pt x="247220" y="163839"/>
                </a:lnTo>
                <a:cubicBezTo>
                  <a:pt x="249985" y="160156"/>
                  <a:pt x="254441" y="157855"/>
                  <a:pt x="259204" y="157855"/>
                </a:cubicBezTo>
                <a:close/>
                <a:moveTo>
                  <a:pt x="446012" y="156011"/>
                </a:moveTo>
                <a:cubicBezTo>
                  <a:pt x="448317" y="156011"/>
                  <a:pt x="450468" y="157392"/>
                  <a:pt x="451390" y="159693"/>
                </a:cubicBezTo>
                <a:lnTo>
                  <a:pt x="490572" y="267094"/>
                </a:lnTo>
                <a:cubicBezTo>
                  <a:pt x="492877" y="273231"/>
                  <a:pt x="501636" y="273231"/>
                  <a:pt x="503787" y="267094"/>
                </a:cubicBezTo>
                <a:lnTo>
                  <a:pt x="542969" y="159693"/>
                </a:lnTo>
                <a:cubicBezTo>
                  <a:pt x="544044" y="156778"/>
                  <a:pt x="547271" y="155244"/>
                  <a:pt x="550191" y="156165"/>
                </a:cubicBezTo>
                <a:lnTo>
                  <a:pt x="568783" y="161841"/>
                </a:lnTo>
                <a:lnTo>
                  <a:pt x="568937" y="161995"/>
                </a:lnTo>
                <a:cubicBezTo>
                  <a:pt x="592446" y="169666"/>
                  <a:pt x="608426" y="191607"/>
                  <a:pt x="608426" y="216462"/>
                </a:cubicBezTo>
                <a:lnTo>
                  <a:pt x="608426" y="330306"/>
                </a:lnTo>
                <a:cubicBezTo>
                  <a:pt x="608426" y="331380"/>
                  <a:pt x="608119" y="332454"/>
                  <a:pt x="607504" y="333375"/>
                </a:cubicBezTo>
                <a:lnTo>
                  <a:pt x="566632" y="395514"/>
                </a:lnTo>
                <a:lnTo>
                  <a:pt x="566632" y="552625"/>
                </a:lnTo>
                <a:cubicBezTo>
                  <a:pt x="566632" y="555847"/>
                  <a:pt x="564020" y="558455"/>
                  <a:pt x="560793" y="558455"/>
                </a:cubicBezTo>
                <a:lnTo>
                  <a:pt x="433566" y="558455"/>
                </a:lnTo>
                <a:cubicBezTo>
                  <a:pt x="430339" y="558455"/>
                  <a:pt x="427727" y="555847"/>
                  <a:pt x="427727" y="552625"/>
                </a:cubicBezTo>
                <a:lnTo>
                  <a:pt x="427727" y="395514"/>
                </a:lnTo>
                <a:lnTo>
                  <a:pt x="386855" y="333375"/>
                </a:lnTo>
                <a:cubicBezTo>
                  <a:pt x="386240" y="332454"/>
                  <a:pt x="385933" y="331380"/>
                  <a:pt x="385933" y="330306"/>
                </a:cubicBezTo>
                <a:lnTo>
                  <a:pt x="385933" y="216769"/>
                </a:lnTo>
                <a:cubicBezTo>
                  <a:pt x="385933" y="191760"/>
                  <a:pt x="401913" y="169820"/>
                  <a:pt x="425730" y="161841"/>
                </a:cubicBezTo>
                <a:cubicBezTo>
                  <a:pt x="425730" y="161841"/>
                  <a:pt x="445398" y="156011"/>
                  <a:pt x="446012" y="156011"/>
                </a:cubicBezTo>
                <a:close/>
                <a:moveTo>
                  <a:pt x="487387" y="148470"/>
                </a:moveTo>
                <a:lnTo>
                  <a:pt x="507184" y="148470"/>
                </a:lnTo>
                <a:cubicBezTo>
                  <a:pt x="509793" y="148470"/>
                  <a:pt x="512402" y="149544"/>
                  <a:pt x="514244" y="151386"/>
                </a:cubicBezTo>
                <a:cubicBezTo>
                  <a:pt x="517007" y="154455"/>
                  <a:pt x="517467" y="158905"/>
                  <a:pt x="515472" y="162281"/>
                </a:cubicBezTo>
                <a:lnTo>
                  <a:pt x="504882" y="178239"/>
                </a:lnTo>
                <a:lnTo>
                  <a:pt x="509793" y="220131"/>
                </a:lnTo>
                <a:lnTo>
                  <a:pt x="499971" y="246064"/>
                </a:lnTo>
                <a:cubicBezTo>
                  <a:pt x="499050" y="248673"/>
                  <a:pt x="495367" y="248673"/>
                  <a:pt x="494446" y="246064"/>
                </a:cubicBezTo>
                <a:lnTo>
                  <a:pt x="484624" y="220131"/>
                </a:lnTo>
                <a:lnTo>
                  <a:pt x="489689" y="178239"/>
                </a:lnTo>
                <a:lnTo>
                  <a:pt x="478946" y="162281"/>
                </a:lnTo>
                <a:cubicBezTo>
                  <a:pt x="477104" y="158905"/>
                  <a:pt x="477411" y="154455"/>
                  <a:pt x="480173" y="151386"/>
                </a:cubicBezTo>
                <a:cubicBezTo>
                  <a:pt x="482015" y="149544"/>
                  <a:pt x="484624" y="148470"/>
                  <a:pt x="487387" y="148470"/>
                </a:cubicBezTo>
                <a:close/>
                <a:moveTo>
                  <a:pt x="497215" y="0"/>
                </a:moveTo>
                <a:cubicBezTo>
                  <a:pt x="533264" y="0"/>
                  <a:pt x="562488" y="29192"/>
                  <a:pt x="562488" y="65203"/>
                </a:cubicBezTo>
                <a:cubicBezTo>
                  <a:pt x="562488" y="101214"/>
                  <a:pt x="533264" y="130406"/>
                  <a:pt x="497215" y="130406"/>
                </a:cubicBezTo>
                <a:cubicBezTo>
                  <a:pt x="461166" y="130406"/>
                  <a:pt x="431942" y="101214"/>
                  <a:pt x="431942" y="65203"/>
                </a:cubicBezTo>
                <a:cubicBezTo>
                  <a:pt x="431942" y="29192"/>
                  <a:pt x="461166" y="0"/>
                  <a:pt x="497215" y="0"/>
                </a:cubicBezTo>
                <a:close/>
              </a:path>
            </a:pathLst>
          </a:custGeom>
          <a:solidFill>
            <a:srgbClr val="00FDFF"/>
          </a:solidFill>
          <a:ln>
            <a:noFill/>
          </a:ln>
        </p:spPr>
        <p:txBody>
          <a:bodyPr/>
          <a:lstStyle/>
          <a:p>
            <a:endParaRPr lang="zh-CN" altLang="en-US">
              <a:cs typeface="+mn-ea"/>
              <a:sym typeface="+mn-lt"/>
            </a:endParaRPr>
          </a:p>
        </p:txBody>
      </p:sp>
      <p:sp>
        <p:nvSpPr>
          <p:cNvPr id="37" name="world-location_52177"/>
          <p:cNvSpPr>
            <a:spLocks noChangeAspect="1"/>
          </p:cNvSpPr>
          <p:nvPr/>
        </p:nvSpPr>
        <p:spPr bwMode="auto">
          <a:xfrm>
            <a:off x="1834754" y="2517296"/>
            <a:ext cx="540000" cy="55241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589914" h="603477">
                <a:moveTo>
                  <a:pt x="30159" y="183457"/>
                </a:moveTo>
                <a:cubicBezTo>
                  <a:pt x="60317" y="256566"/>
                  <a:pt x="123507" y="315340"/>
                  <a:pt x="126379" y="319641"/>
                </a:cubicBezTo>
                <a:lnTo>
                  <a:pt x="140741" y="332543"/>
                </a:lnTo>
                <a:lnTo>
                  <a:pt x="153666" y="319641"/>
                </a:lnTo>
                <a:cubicBezTo>
                  <a:pt x="155102" y="318207"/>
                  <a:pt x="166591" y="305306"/>
                  <a:pt x="182388" y="288104"/>
                </a:cubicBezTo>
                <a:lnTo>
                  <a:pt x="212547" y="329676"/>
                </a:lnTo>
                <a:lnTo>
                  <a:pt x="219728" y="329676"/>
                </a:lnTo>
                <a:lnTo>
                  <a:pt x="219728" y="309606"/>
                </a:lnTo>
                <a:lnTo>
                  <a:pt x="236961" y="344011"/>
                </a:lnTo>
                <a:lnTo>
                  <a:pt x="285790" y="354045"/>
                </a:lnTo>
                <a:lnTo>
                  <a:pt x="307332" y="376982"/>
                </a:lnTo>
                <a:lnTo>
                  <a:pt x="327438" y="382716"/>
                </a:lnTo>
                <a:lnTo>
                  <a:pt x="307332" y="424288"/>
                </a:lnTo>
                <a:lnTo>
                  <a:pt x="328874" y="462992"/>
                </a:lnTo>
                <a:cubicBezTo>
                  <a:pt x="328874" y="462992"/>
                  <a:pt x="343235" y="508865"/>
                  <a:pt x="343235" y="511732"/>
                </a:cubicBezTo>
                <a:cubicBezTo>
                  <a:pt x="343235" y="513166"/>
                  <a:pt x="328874" y="566206"/>
                  <a:pt x="328874" y="566206"/>
                </a:cubicBezTo>
                <a:lnTo>
                  <a:pt x="331746" y="602044"/>
                </a:lnTo>
                <a:cubicBezTo>
                  <a:pt x="320257" y="603477"/>
                  <a:pt x="307332" y="603477"/>
                  <a:pt x="295843" y="603477"/>
                </a:cubicBezTo>
                <a:cubicBezTo>
                  <a:pt x="132124" y="603477"/>
                  <a:pt x="0" y="471594"/>
                  <a:pt x="0" y="309606"/>
                </a:cubicBezTo>
                <a:cubicBezTo>
                  <a:pt x="0" y="263734"/>
                  <a:pt x="11489" y="220728"/>
                  <a:pt x="30159" y="183457"/>
                </a:cubicBezTo>
                <a:close/>
                <a:moveTo>
                  <a:pt x="360262" y="74486"/>
                </a:moveTo>
                <a:lnTo>
                  <a:pt x="387533" y="80219"/>
                </a:lnTo>
                <a:lnTo>
                  <a:pt x="411933" y="101717"/>
                </a:lnTo>
                <a:lnTo>
                  <a:pt x="419110" y="120349"/>
                </a:lnTo>
                <a:lnTo>
                  <a:pt x="423416" y="137547"/>
                </a:lnTo>
                <a:lnTo>
                  <a:pt x="460735" y="170511"/>
                </a:lnTo>
                <a:lnTo>
                  <a:pt x="470782" y="174811"/>
                </a:lnTo>
                <a:lnTo>
                  <a:pt x="483700" y="153313"/>
                </a:lnTo>
                <a:lnTo>
                  <a:pt x="531066" y="149013"/>
                </a:lnTo>
                <a:lnTo>
                  <a:pt x="539678" y="146146"/>
                </a:lnTo>
                <a:cubicBezTo>
                  <a:pt x="571255" y="193442"/>
                  <a:pt x="589914" y="249338"/>
                  <a:pt x="589914" y="309532"/>
                </a:cubicBezTo>
                <a:cubicBezTo>
                  <a:pt x="589914" y="448554"/>
                  <a:pt x="493747" y="564644"/>
                  <a:pt x="364568" y="594741"/>
                </a:cubicBezTo>
                <a:lnTo>
                  <a:pt x="370309" y="576109"/>
                </a:lnTo>
                <a:lnTo>
                  <a:pt x="420545" y="541712"/>
                </a:lnTo>
                <a:lnTo>
                  <a:pt x="433463" y="505882"/>
                </a:lnTo>
                <a:lnTo>
                  <a:pt x="467911" y="490117"/>
                </a:lnTo>
                <a:lnTo>
                  <a:pt x="500924" y="427056"/>
                </a:lnTo>
                <a:lnTo>
                  <a:pt x="450687" y="396958"/>
                </a:lnTo>
                <a:lnTo>
                  <a:pt x="423416" y="366861"/>
                </a:lnTo>
                <a:lnTo>
                  <a:pt x="407627" y="365428"/>
                </a:lnTo>
                <a:lnTo>
                  <a:pt x="377486" y="356828"/>
                </a:lnTo>
                <a:lnTo>
                  <a:pt x="350214" y="352529"/>
                </a:lnTo>
                <a:lnTo>
                  <a:pt x="325814" y="358261"/>
                </a:lnTo>
                <a:lnTo>
                  <a:pt x="311460" y="342496"/>
                </a:lnTo>
                <a:lnTo>
                  <a:pt x="297107" y="338197"/>
                </a:lnTo>
                <a:lnTo>
                  <a:pt x="298543" y="316698"/>
                </a:lnTo>
                <a:lnTo>
                  <a:pt x="281319" y="316698"/>
                </a:lnTo>
                <a:lnTo>
                  <a:pt x="271271" y="328164"/>
                </a:lnTo>
                <a:lnTo>
                  <a:pt x="265530" y="305233"/>
                </a:lnTo>
                <a:lnTo>
                  <a:pt x="288495" y="293767"/>
                </a:lnTo>
                <a:lnTo>
                  <a:pt x="311460" y="305233"/>
                </a:lnTo>
                <a:lnTo>
                  <a:pt x="324378" y="305233"/>
                </a:lnTo>
                <a:lnTo>
                  <a:pt x="328684" y="286601"/>
                </a:lnTo>
                <a:lnTo>
                  <a:pt x="364568" y="243605"/>
                </a:lnTo>
                <a:lnTo>
                  <a:pt x="413369" y="219240"/>
                </a:lnTo>
                <a:lnTo>
                  <a:pt x="442075" y="222107"/>
                </a:lnTo>
                <a:lnTo>
                  <a:pt x="443511" y="209208"/>
                </a:lnTo>
                <a:lnTo>
                  <a:pt x="409063" y="173377"/>
                </a:lnTo>
                <a:lnTo>
                  <a:pt x="396145" y="147580"/>
                </a:lnTo>
                <a:lnTo>
                  <a:pt x="376050" y="147580"/>
                </a:lnTo>
                <a:lnTo>
                  <a:pt x="364568" y="140414"/>
                </a:lnTo>
                <a:lnTo>
                  <a:pt x="338732" y="136114"/>
                </a:lnTo>
                <a:lnTo>
                  <a:pt x="332990" y="166211"/>
                </a:lnTo>
                <a:lnTo>
                  <a:pt x="301413" y="160479"/>
                </a:lnTo>
                <a:lnTo>
                  <a:pt x="298543" y="141847"/>
                </a:lnTo>
                <a:lnTo>
                  <a:pt x="322943" y="136114"/>
                </a:lnTo>
                <a:lnTo>
                  <a:pt x="331555" y="101717"/>
                </a:lnTo>
                <a:lnTo>
                  <a:pt x="354520" y="111749"/>
                </a:lnTo>
                <a:lnTo>
                  <a:pt x="354520" y="126082"/>
                </a:lnTo>
                <a:lnTo>
                  <a:pt x="373180" y="133248"/>
                </a:lnTo>
                <a:lnTo>
                  <a:pt x="384662" y="137547"/>
                </a:lnTo>
                <a:lnTo>
                  <a:pt x="400451" y="128948"/>
                </a:lnTo>
                <a:lnTo>
                  <a:pt x="386098" y="114616"/>
                </a:lnTo>
                <a:lnTo>
                  <a:pt x="358826" y="87385"/>
                </a:lnTo>
                <a:close/>
                <a:moveTo>
                  <a:pt x="140724" y="51600"/>
                </a:moveTo>
                <a:cubicBezTo>
                  <a:pt x="109172" y="51600"/>
                  <a:pt x="83357" y="77401"/>
                  <a:pt x="83357" y="107501"/>
                </a:cubicBezTo>
                <a:cubicBezTo>
                  <a:pt x="83357" y="139034"/>
                  <a:pt x="109172" y="164834"/>
                  <a:pt x="140724" y="164834"/>
                </a:cubicBezTo>
                <a:cubicBezTo>
                  <a:pt x="170842" y="164834"/>
                  <a:pt x="196657" y="139034"/>
                  <a:pt x="196657" y="107501"/>
                </a:cubicBezTo>
                <a:cubicBezTo>
                  <a:pt x="196657" y="77401"/>
                  <a:pt x="170842" y="51600"/>
                  <a:pt x="140724" y="51600"/>
                </a:cubicBezTo>
                <a:close/>
                <a:moveTo>
                  <a:pt x="337424" y="28762"/>
                </a:moveTo>
                <a:lnTo>
                  <a:pt x="307268" y="44527"/>
                </a:lnTo>
                <a:lnTo>
                  <a:pt x="290037" y="55992"/>
                </a:lnTo>
                <a:lnTo>
                  <a:pt x="302961" y="63158"/>
                </a:lnTo>
                <a:lnTo>
                  <a:pt x="328808" y="60292"/>
                </a:lnTo>
                <a:lnTo>
                  <a:pt x="357527" y="38794"/>
                </a:lnTo>
                <a:close/>
                <a:moveTo>
                  <a:pt x="295781" y="15863"/>
                </a:moveTo>
                <a:cubicBezTo>
                  <a:pt x="340296" y="15863"/>
                  <a:pt x="383375" y="25895"/>
                  <a:pt x="420710" y="44527"/>
                </a:cubicBezTo>
                <a:lnTo>
                  <a:pt x="410658" y="45960"/>
                </a:lnTo>
                <a:lnTo>
                  <a:pt x="381939" y="41660"/>
                </a:lnTo>
                <a:lnTo>
                  <a:pt x="360399" y="54559"/>
                </a:lnTo>
                <a:lnTo>
                  <a:pt x="346040" y="70324"/>
                </a:lnTo>
                <a:lnTo>
                  <a:pt x="294345" y="76057"/>
                </a:lnTo>
                <a:lnTo>
                  <a:pt x="271369" y="71757"/>
                </a:lnTo>
                <a:lnTo>
                  <a:pt x="265625" y="83223"/>
                </a:lnTo>
                <a:cubicBezTo>
                  <a:pt x="261317" y="60292"/>
                  <a:pt x="249830" y="38794"/>
                  <a:pt x="234034" y="21596"/>
                </a:cubicBezTo>
                <a:cubicBezTo>
                  <a:pt x="254138" y="18729"/>
                  <a:pt x="274241" y="15863"/>
                  <a:pt x="295781" y="15863"/>
                </a:cubicBezTo>
                <a:close/>
                <a:moveTo>
                  <a:pt x="140724" y="0"/>
                </a:moveTo>
                <a:cubicBezTo>
                  <a:pt x="199526" y="0"/>
                  <a:pt x="248288" y="48734"/>
                  <a:pt x="248288" y="107501"/>
                </a:cubicBezTo>
                <a:cubicBezTo>
                  <a:pt x="248288" y="197801"/>
                  <a:pt x="140724" y="305302"/>
                  <a:pt x="140724" y="305302"/>
                </a:cubicBezTo>
                <a:cubicBezTo>
                  <a:pt x="140724" y="305302"/>
                  <a:pt x="31726" y="203535"/>
                  <a:pt x="31726" y="107501"/>
                </a:cubicBezTo>
                <a:cubicBezTo>
                  <a:pt x="31726" y="48734"/>
                  <a:pt x="80488" y="0"/>
                  <a:pt x="140724" y="0"/>
                </a:cubicBezTo>
                <a:close/>
              </a:path>
            </a:pathLst>
          </a:custGeom>
          <a:solidFill>
            <a:srgbClr val="00FDFF"/>
          </a:solidFill>
          <a:ln>
            <a:noFill/>
          </a:ln>
        </p:spPr>
        <p:txBody>
          <a:bodyPr/>
          <a:lstStyle/>
          <a:p>
            <a:endParaRPr lang="zh-CN" altLang="en-US">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 name="组合 367"/>
          <p:cNvGrpSpPr/>
          <p:nvPr/>
        </p:nvGrpSpPr>
        <p:grpSpPr>
          <a:xfrm>
            <a:off x="1796807" y="1279124"/>
            <a:ext cx="3706683" cy="4299752"/>
            <a:chOff x="1598687" y="1107150"/>
            <a:chExt cx="3706683" cy="4299752"/>
          </a:xfrm>
        </p:grpSpPr>
        <p:sp>
          <p:nvSpPr>
            <p:cNvPr id="55" name="六边形 54"/>
            <p:cNvSpPr/>
            <p:nvPr/>
          </p:nvSpPr>
          <p:spPr>
            <a:xfrm rot="9623088">
              <a:off x="2980916" y="2850892"/>
              <a:ext cx="942229" cy="812267"/>
            </a:xfrm>
            <a:prstGeom prst="hexagon">
              <a:avLst/>
            </a:prstGeom>
            <a:noFill/>
            <a:ln w="3175">
              <a:solidFill>
                <a:srgbClr val="00FDFF">
                  <a:alpha val="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08" name="六边形 307"/>
            <p:cNvSpPr/>
            <p:nvPr/>
          </p:nvSpPr>
          <p:spPr>
            <a:xfrm rot="9553857">
              <a:off x="2953395" y="2827167"/>
              <a:ext cx="997270" cy="859716"/>
            </a:xfrm>
            <a:prstGeom prst="hexagon">
              <a:avLst>
                <a:gd name="adj" fmla="val 25000"/>
                <a:gd name="vf" fmla="val 115470"/>
              </a:avLst>
            </a:prstGeom>
            <a:noFill/>
            <a:ln w="3331" cap="flat" cmpd="sng" algn="ctr">
              <a:solidFill>
                <a:srgbClr val="00FDFF">
                  <a:alpha val="573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09" name="六边形 308"/>
            <p:cNvSpPr/>
            <p:nvPr/>
          </p:nvSpPr>
          <p:spPr>
            <a:xfrm rot="9484626">
              <a:off x="2925875" y="2803443"/>
              <a:ext cx="1052312" cy="907166"/>
            </a:xfrm>
            <a:prstGeom prst="hexagon">
              <a:avLst>
                <a:gd name="adj" fmla="val 25000"/>
                <a:gd name="vf" fmla="val 115470"/>
              </a:avLst>
            </a:prstGeom>
            <a:noFill/>
            <a:ln w="3487" cap="flat" cmpd="sng" algn="ctr">
              <a:solidFill>
                <a:srgbClr val="00FDFF">
                  <a:alpha val="647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0" name="六边形 309"/>
            <p:cNvSpPr/>
            <p:nvPr/>
          </p:nvSpPr>
          <p:spPr>
            <a:xfrm rot="9415395">
              <a:off x="2898354" y="2779718"/>
              <a:ext cx="1107353" cy="954615"/>
            </a:xfrm>
            <a:prstGeom prst="hexagon">
              <a:avLst>
                <a:gd name="adj" fmla="val 25000"/>
                <a:gd name="vf" fmla="val 115470"/>
              </a:avLst>
            </a:prstGeom>
            <a:noFill/>
            <a:ln w="3643" cap="flat" cmpd="sng" algn="ctr">
              <a:solidFill>
                <a:srgbClr val="00FDFF">
                  <a:alpha val="721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1" name="六边形 310"/>
            <p:cNvSpPr/>
            <p:nvPr/>
          </p:nvSpPr>
          <p:spPr>
            <a:xfrm rot="9346164">
              <a:off x="2870833" y="2755993"/>
              <a:ext cx="1162394" cy="1002065"/>
            </a:xfrm>
            <a:prstGeom prst="hexagon">
              <a:avLst>
                <a:gd name="adj" fmla="val 25000"/>
                <a:gd name="vf" fmla="val 115470"/>
              </a:avLst>
            </a:prstGeom>
            <a:noFill/>
            <a:ln w="3800" cap="flat" cmpd="sng" algn="ctr">
              <a:solidFill>
                <a:srgbClr val="00FDFF">
                  <a:alpha val="795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2" name="六边形 311"/>
            <p:cNvSpPr/>
            <p:nvPr/>
          </p:nvSpPr>
          <p:spPr>
            <a:xfrm rot="9276933">
              <a:off x="2843312" y="2732268"/>
              <a:ext cx="1217436" cy="1049514"/>
            </a:xfrm>
            <a:prstGeom prst="hexagon">
              <a:avLst>
                <a:gd name="adj" fmla="val 25000"/>
                <a:gd name="vf" fmla="val 115470"/>
              </a:avLst>
            </a:prstGeom>
            <a:noFill/>
            <a:ln w="3956" cap="flat" cmpd="sng" algn="ctr">
              <a:solidFill>
                <a:srgbClr val="00FDFF">
                  <a:alpha val="868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3" name="六边形 312"/>
            <p:cNvSpPr/>
            <p:nvPr/>
          </p:nvSpPr>
          <p:spPr>
            <a:xfrm rot="9207702">
              <a:off x="2815792" y="2708544"/>
              <a:ext cx="1272477" cy="1096964"/>
            </a:xfrm>
            <a:prstGeom prst="hexagon">
              <a:avLst>
                <a:gd name="adj" fmla="val 25000"/>
                <a:gd name="vf" fmla="val 115470"/>
              </a:avLst>
            </a:prstGeom>
            <a:noFill/>
            <a:ln w="4112" cap="flat" cmpd="sng" algn="ctr">
              <a:solidFill>
                <a:srgbClr val="00FDFF">
                  <a:alpha val="942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4" name="六边形 313"/>
            <p:cNvSpPr/>
            <p:nvPr/>
          </p:nvSpPr>
          <p:spPr>
            <a:xfrm rot="9138471">
              <a:off x="2788271" y="2684819"/>
              <a:ext cx="1327519" cy="1144413"/>
            </a:xfrm>
            <a:prstGeom prst="hexagon">
              <a:avLst>
                <a:gd name="adj" fmla="val 25000"/>
                <a:gd name="vf" fmla="val 115470"/>
              </a:avLst>
            </a:prstGeom>
            <a:noFill/>
            <a:ln w="4268" cap="flat" cmpd="sng" algn="ctr">
              <a:solidFill>
                <a:srgbClr val="00FDFF">
                  <a:alpha val="1016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5" name="六边形 314"/>
            <p:cNvSpPr/>
            <p:nvPr/>
          </p:nvSpPr>
          <p:spPr>
            <a:xfrm rot="9069240">
              <a:off x="2760750" y="2661094"/>
              <a:ext cx="1382560" cy="1191863"/>
            </a:xfrm>
            <a:prstGeom prst="hexagon">
              <a:avLst>
                <a:gd name="adj" fmla="val 25000"/>
                <a:gd name="vf" fmla="val 115470"/>
              </a:avLst>
            </a:prstGeom>
            <a:noFill/>
            <a:ln w="4424" cap="flat" cmpd="sng" algn="ctr">
              <a:solidFill>
                <a:srgbClr val="00FDFF">
                  <a:alpha val="1090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6" name="六边形 315"/>
            <p:cNvSpPr/>
            <p:nvPr/>
          </p:nvSpPr>
          <p:spPr>
            <a:xfrm rot="9000009">
              <a:off x="2733229" y="2637370"/>
              <a:ext cx="1437601" cy="1239312"/>
            </a:xfrm>
            <a:prstGeom prst="hexagon">
              <a:avLst>
                <a:gd name="adj" fmla="val 25000"/>
                <a:gd name="vf" fmla="val 115470"/>
              </a:avLst>
            </a:prstGeom>
            <a:noFill/>
            <a:ln w="4580" cap="flat" cmpd="sng" algn="ctr">
              <a:solidFill>
                <a:srgbClr val="00FDFF">
                  <a:alpha val="1163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7" name="六边形 316"/>
            <p:cNvSpPr/>
            <p:nvPr/>
          </p:nvSpPr>
          <p:spPr>
            <a:xfrm rot="8930778">
              <a:off x="2705709" y="2613645"/>
              <a:ext cx="1492643" cy="1286761"/>
            </a:xfrm>
            <a:prstGeom prst="hexagon">
              <a:avLst>
                <a:gd name="adj" fmla="val 25000"/>
                <a:gd name="vf" fmla="val 115470"/>
              </a:avLst>
            </a:prstGeom>
            <a:noFill/>
            <a:ln w="4736" cap="flat" cmpd="sng" algn="ctr">
              <a:solidFill>
                <a:srgbClr val="00FDFF">
                  <a:alpha val="1237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8" name="六边形 317"/>
            <p:cNvSpPr/>
            <p:nvPr/>
          </p:nvSpPr>
          <p:spPr>
            <a:xfrm rot="8861548">
              <a:off x="2678188" y="2589920"/>
              <a:ext cx="1547684" cy="1334211"/>
            </a:xfrm>
            <a:prstGeom prst="hexagon">
              <a:avLst>
                <a:gd name="adj" fmla="val 25000"/>
                <a:gd name="vf" fmla="val 115470"/>
              </a:avLst>
            </a:prstGeom>
            <a:noFill/>
            <a:ln w="4893" cap="flat" cmpd="sng" algn="ctr">
              <a:solidFill>
                <a:srgbClr val="00FDFF">
                  <a:alpha val="1311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9" name="六边形 318"/>
            <p:cNvSpPr/>
            <p:nvPr/>
          </p:nvSpPr>
          <p:spPr>
            <a:xfrm rot="8792316">
              <a:off x="2650667" y="2566195"/>
              <a:ext cx="1602725" cy="1381660"/>
            </a:xfrm>
            <a:prstGeom prst="hexagon">
              <a:avLst>
                <a:gd name="adj" fmla="val 25000"/>
                <a:gd name="vf" fmla="val 115470"/>
              </a:avLst>
            </a:prstGeom>
            <a:noFill/>
            <a:ln w="5049" cap="flat" cmpd="sng" algn="ctr">
              <a:solidFill>
                <a:srgbClr val="00FDFF">
                  <a:alpha val="1385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0" name="六边形 319"/>
            <p:cNvSpPr/>
            <p:nvPr/>
          </p:nvSpPr>
          <p:spPr>
            <a:xfrm rot="8723086">
              <a:off x="2623147" y="2542471"/>
              <a:ext cx="1657767" cy="1429110"/>
            </a:xfrm>
            <a:prstGeom prst="hexagon">
              <a:avLst>
                <a:gd name="adj" fmla="val 25000"/>
                <a:gd name="vf" fmla="val 115470"/>
              </a:avLst>
            </a:prstGeom>
            <a:noFill/>
            <a:ln w="5205" cap="flat" cmpd="sng" algn="ctr">
              <a:solidFill>
                <a:srgbClr val="00FDFF">
                  <a:alpha val="1459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1" name="六边形 320"/>
            <p:cNvSpPr/>
            <p:nvPr/>
          </p:nvSpPr>
          <p:spPr>
            <a:xfrm rot="8653855">
              <a:off x="2595626" y="2518746"/>
              <a:ext cx="1712808" cy="1476559"/>
            </a:xfrm>
            <a:prstGeom prst="hexagon">
              <a:avLst>
                <a:gd name="adj" fmla="val 25000"/>
                <a:gd name="vf" fmla="val 115470"/>
              </a:avLst>
            </a:prstGeom>
            <a:noFill/>
            <a:ln w="5361" cap="flat" cmpd="sng" algn="ctr">
              <a:solidFill>
                <a:srgbClr val="00FDFF">
                  <a:alpha val="1532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2" name="六边形 321"/>
            <p:cNvSpPr/>
            <p:nvPr/>
          </p:nvSpPr>
          <p:spPr>
            <a:xfrm rot="8584623">
              <a:off x="2568105" y="2495021"/>
              <a:ext cx="1767849" cy="1524009"/>
            </a:xfrm>
            <a:prstGeom prst="hexagon">
              <a:avLst>
                <a:gd name="adj" fmla="val 25000"/>
                <a:gd name="vf" fmla="val 115470"/>
              </a:avLst>
            </a:prstGeom>
            <a:noFill/>
            <a:ln w="5517" cap="flat" cmpd="sng" algn="ctr">
              <a:solidFill>
                <a:srgbClr val="00FDFF">
                  <a:alpha val="1606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3" name="六边形 322"/>
            <p:cNvSpPr/>
            <p:nvPr/>
          </p:nvSpPr>
          <p:spPr>
            <a:xfrm rot="8515393">
              <a:off x="2540585" y="2471296"/>
              <a:ext cx="1822891" cy="1571458"/>
            </a:xfrm>
            <a:prstGeom prst="hexagon">
              <a:avLst>
                <a:gd name="adj" fmla="val 25000"/>
                <a:gd name="vf" fmla="val 115470"/>
              </a:avLst>
            </a:prstGeom>
            <a:noFill/>
            <a:ln w="5673" cap="flat" cmpd="sng" algn="ctr">
              <a:solidFill>
                <a:srgbClr val="00FDFF">
                  <a:alpha val="1680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4" name="六边形 323"/>
            <p:cNvSpPr/>
            <p:nvPr/>
          </p:nvSpPr>
          <p:spPr>
            <a:xfrm rot="8446162">
              <a:off x="2513064" y="2447572"/>
              <a:ext cx="1877932" cy="1618907"/>
            </a:xfrm>
            <a:prstGeom prst="hexagon">
              <a:avLst>
                <a:gd name="adj" fmla="val 25000"/>
                <a:gd name="vf" fmla="val 115470"/>
              </a:avLst>
            </a:prstGeom>
            <a:noFill/>
            <a:ln w="5830" cap="flat" cmpd="sng" algn="ctr">
              <a:solidFill>
                <a:srgbClr val="00FDFF">
                  <a:alpha val="1754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5" name="六边形 324"/>
            <p:cNvSpPr/>
            <p:nvPr/>
          </p:nvSpPr>
          <p:spPr>
            <a:xfrm rot="8376931">
              <a:off x="2485543" y="2423847"/>
              <a:ext cx="1932973" cy="1666357"/>
            </a:xfrm>
            <a:prstGeom prst="hexagon">
              <a:avLst>
                <a:gd name="adj" fmla="val 25000"/>
                <a:gd name="vf" fmla="val 115470"/>
              </a:avLst>
            </a:prstGeom>
            <a:noFill/>
            <a:ln w="5986" cap="flat" cmpd="sng" algn="ctr">
              <a:solidFill>
                <a:srgbClr val="00FDFF">
                  <a:alpha val="1827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6" name="六边形 325"/>
            <p:cNvSpPr/>
            <p:nvPr/>
          </p:nvSpPr>
          <p:spPr>
            <a:xfrm rot="8307700">
              <a:off x="2458022" y="2400122"/>
              <a:ext cx="1988015" cy="1713806"/>
            </a:xfrm>
            <a:prstGeom prst="hexagon">
              <a:avLst>
                <a:gd name="adj" fmla="val 25000"/>
                <a:gd name="vf" fmla="val 115470"/>
              </a:avLst>
            </a:prstGeom>
            <a:noFill/>
            <a:ln w="6142" cap="flat" cmpd="sng" algn="ctr">
              <a:solidFill>
                <a:srgbClr val="00FDFF">
                  <a:alpha val="1901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7" name="六边形 326"/>
            <p:cNvSpPr/>
            <p:nvPr/>
          </p:nvSpPr>
          <p:spPr>
            <a:xfrm rot="8238469">
              <a:off x="2430502" y="2376398"/>
              <a:ext cx="2043056" cy="1761256"/>
            </a:xfrm>
            <a:prstGeom prst="hexagon">
              <a:avLst>
                <a:gd name="adj" fmla="val 25000"/>
                <a:gd name="vf" fmla="val 115470"/>
              </a:avLst>
            </a:prstGeom>
            <a:noFill/>
            <a:ln w="6298" cap="flat" cmpd="sng" algn="ctr">
              <a:solidFill>
                <a:srgbClr val="00FDFF">
                  <a:alpha val="1975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8" name="六边形 327"/>
            <p:cNvSpPr/>
            <p:nvPr/>
          </p:nvSpPr>
          <p:spPr>
            <a:xfrm rot="8169238">
              <a:off x="2402981" y="2352673"/>
              <a:ext cx="2098098" cy="1808705"/>
            </a:xfrm>
            <a:prstGeom prst="hexagon">
              <a:avLst>
                <a:gd name="adj" fmla="val 25000"/>
                <a:gd name="vf" fmla="val 115470"/>
              </a:avLst>
            </a:prstGeom>
            <a:noFill/>
            <a:ln w="6454" cap="flat" cmpd="sng" algn="ctr">
              <a:solidFill>
                <a:srgbClr val="00FDFF">
                  <a:alpha val="2049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9" name="六边形 328"/>
            <p:cNvSpPr/>
            <p:nvPr/>
          </p:nvSpPr>
          <p:spPr>
            <a:xfrm rot="8100007">
              <a:off x="2375460" y="2328948"/>
              <a:ext cx="2153139" cy="1856155"/>
            </a:xfrm>
            <a:prstGeom prst="hexagon">
              <a:avLst>
                <a:gd name="adj" fmla="val 25000"/>
                <a:gd name="vf" fmla="val 115470"/>
              </a:avLst>
            </a:prstGeom>
            <a:noFill/>
            <a:ln w="6610" cap="flat" cmpd="sng" algn="ctr">
              <a:solidFill>
                <a:srgbClr val="00FDFF">
                  <a:alpha val="2123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0" name="六边形 329"/>
            <p:cNvSpPr/>
            <p:nvPr/>
          </p:nvSpPr>
          <p:spPr>
            <a:xfrm rot="8030776">
              <a:off x="2347940" y="2305223"/>
              <a:ext cx="2208180" cy="1903604"/>
            </a:xfrm>
            <a:prstGeom prst="hexagon">
              <a:avLst>
                <a:gd name="adj" fmla="val 25000"/>
                <a:gd name="vf" fmla="val 115470"/>
              </a:avLst>
            </a:prstGeom>
            <a:noFill/>
            <a:ln w="6766" cap="flat" cmpd="sng" algn="ctr">
              <a:solidFill>
                <a:srgbClr val="00FDFF">
                  <a:alpha val="2196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1" name="六边形 330"/>
            <p:cNvSpPr/>
            <p:nvPr/>
          </p:nvSpPr>
          <p:spPr>
            <a:xfrm rot="7961545">
              <a:off x="2320419" y="2281499"/>
              <a:ext cx="2263222" cy="1951054"/>
            </a:xfrm>
            <a:prstGeom prst="hexagon">
              <a:avLst>
                <a:gd name="adj" fmla="val 25000"/>
                <a:gd name="vf" fmla="val 115470"/>
              </a:avLst>
            </a:prstGeom>
            <a:noFill/>
            <a:ln w="6923" cap="flat" cmpd="sng" algn="ctr">
              <a:solidFill>
                <a:srgbClr val="00FDFF">
                  <a:alpha val="2270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2" name="六边形 331"/>
            <p:cNvSpPr/>
            <p:nvPr/>
          </p:nvSpPr>
          <p:spPr>
            <a:xfrm rot="7892314">
              <a:off x="2292898" y="2257774"/>
              <a:ext cx="2318263" cy="1998503"/>
            </a:xfrm>
            <a:prstGeom prst="hexagon">
              <a:avLst>
                <a:gd name="adj" fmla="val 25000"/>
                <a:gd name="vf" fmla="val 115470"/>
              </a:avLst>
            </a:prstGeom>
            <a:noFill/>
            <a:ln w="7079" cap="flat" cmpd="sng" algn="ctr">
              <a:solidFill>
                <a:srgbClr val="00FDFF">
                  <a:alpha val="2344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3" name="六边形 332"/>
            <p:cNvSpPr/>
            <p:nvPr/>
          </p:nvSpPr>
          <p:spPr>
            <a:xfrm rot="7823083">
              <a:off x="2265378" y="2234049"/>
              <a:ext cx="2373304" cy="2045952"/>
            </a:xfrm>
            <a:prstGeom prst="hexagon">
              <a:avLst>
                <a:gd name="adj" fmla="val 25000"/>
                <a:gd name="vf" fmla="val 115470"/>
              </a:avLst>
            </a:prstGeom>
            <a:noFill/>
            <a:ln w="7235" cap="flat" cmpd="sng" algn="ctr">
              <a:solidFill>
                <a:srgbClr val="00FDFF">
                  <a:alpha val="2418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4" name="六边形 333"/>
            <p:cNvSpPr/>
            <p:nvPr/>
          </p:nvSpPr>
          <p:spPr>
            <a:xfrm rot="7753852">
              <a:off x="2237857" y="2210325"/>
              <a:ext cx="2428346" cy="2093402"/>
            </a:xfrm>
            <a:prstGeom prst="hexagon">
              <a:avLst>
                <a:gd name="adj" fmla="val 25000"/>
                <a:gd name="vf" fmla="val 115470"/>
              </a:avLst>
            </a:prstGeom>
            <a:noFill/>
            <a:ln w="7391" cap="flat" cmpd="sng" algn="ctr">
              <a:solidFill>
                <a:srgbClr val="00FDFF">
                  <a:alpha val="2491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5" name="六边形 334"/>
            <p:cNvSpPr/>
            <p:nvPr/>
          </p:nvSpPr>
          <p:spPr>
            <a:xfrm rot="7684622">
              <a:off x="2210336" y="2186600"/>
              <a:ext cx="2483387" cy="2140851"/>
            </a:xfrm>
            <a:prstGeom prst="hexagon">
              <a:avLst>
                <a:gd name="adj" fmla="val 25000"/>
                <a:gd name="vf" fmla="val 115470"/>
              </a:avLst>
            </a:prstGeom>
            <a:noFill/>
            <a:ln w="7547" cap="flat" cmpd="sng" algn="ctr">
              <a:solidFill>
                <a:srgbClr val="00FDFF">
                  <a:alpha val="2565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6" name="六边形 335"/>
            <p:cNvSpPr/>
            <p:nvPr/>
          </p:nvSpPr>
          <p:spPr>
            <a:xfrm rot="7615390">
              <a:off x="2182815" y="2162875"/>
              <a:ext cx="2538428" cy="2188301"/>
            </a:xfrm>
            <a:prstGeom prst="hexagon">
              <a:avLst>
                <a:gd name="adj" fmla="val 25000"/>
                <a:gd name="vf" fmla="val 115470"/>
              </a:avLst>
            </a:prstGeom>
            <a:noFill/>
            <a:ln w="7703" cap="flat" cmpd="sng" algn="ctr">
              <a:solidFill>
                <a:srgbClr val="00FDFF">
                  <a:alpha val="2639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7" name="六边形 336"/>
            <p:cNvSpPr/>
            <p:nvPr/>
          </p:nvSpPr>
          <p:spPr>
            <a:xfrm rot="7546159">
              <a:off x="2155295" y="2139150"/>
              <a:ext cx="2593470" cy="2235750"/>
            </a:xfrm>
            <a:prstGeom prst="hexagon">
              <a:avLst>
                <a:gd name="adj" fmla="val 25000"/>
                <a:gd name="vf" fmla="val 115470"/>
              </a:avLst>
            </a:prstGeom>
            <a:noFill/>
            <a:ln w="7859" cap="flat" cmpd="sng" algn="ctr">
              <a:solidFill>
                <a:srgbClr val="00FDFF">
                  <a:alpha val="2713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8" name="六边形 337"/>
            <p:cNvSpPr/>
            <p:nvPr/>
          </p:nvSpPr>
          <p:spPr>
            <a:xfrm rot="7476929">
              <a:off x="2127774" y="2115426"/>
              <a:ext cx="2648511" cy="2283200"/>
            </a:xfrm>
            <a:prstGeom prst="hexagon">
              <a:avLst>
                <a:gd name="adj" fmla="val 25000"/>
                <a:gd name="vf" fmla="val 115470"/>
              </a:avLst>
            </a:prstGeom>
            <a:noFill/>
            <a:ln w="8016" cap="flat" cmpd="sng" algn="ctr">
              <a:solidFill>
                <a:srgbClr val="00FDFF">
                  <a:alpha val="2786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9" name="六边形 338"/>
            <p:cNvSpPr/>
            <p:nvPr/>
          </p:nvSpPr>
          <p:spPr>
            <a:xfrm rot="7407697">
              <a:off x="2100253" y="2091701"/>
              <a:ext cx="2703552" cy="2330649"/>
            </a:xfrm>
            <a:prstGeom prst="hexagon">
              <a:avLst>
                <a:gd name="adj" fmla="val 25000"/>
                <a:gd name="vf" fmla="val 115470"/>
              </a:avLst>
            </a:prstGeom>
            <a:noFill/>
            <a:ln w="8172" cap="flat" cmpd="sng" algn="ctr">
              <a:solidFill>
                <a:srgbClr val="00FDFF">
                  <a:alpha val="2860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0" name="六边形 339"/>
            <p:cNvSpPr/>
            <p:nvPr/>
          </p:nvSpPr>
          <p:spPr>
            <a:xfrm rot="7338466">
              <a:off x="2072733" y="2067976"/>
              <a:ext cx="2758594" cy="2378099"/>
            </a:xfrm>
            <a:prstGeom prst="hexagon">
              <a:avLst>
                <a:gd name="adj" fmla="val 25000"/>
                <a:gd name="vf" fmla="val 115470"/>
              </a:avLst>
            </a:prstGeom>
            <a:noFill/>
            <a:ln w="8328" cap="flat" cmpd="sng" algn="ctr">
              <a:solidFill>
                <a:srgbClr val="00FDFF">
                  <a:alpha val="2934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1" name="六边形 340"/>
            <p:cNvSpPr/>
            <p:nvPr/>
          </p:nvSpPr>
          <p:spPr>
            <a:xfrm rot="7269236">
              <a:off x="2045212" y="2044252"/>
              <a:ext cx="2813635" cy="2425548"/>
            </a:xfrm>
            <a:prstGeom prst="hexagon">
              <a:avLst>
                <a:gd name="adj" fmla="val 25000"/>
                <a:gd name="vf" fmla="val 115470"/>
              </a:avLst>
            </a:prstGeom>
            <a:noFill/>
            <a:ln w="8484" cap="flat" cmpd="sng" algn="ctr">
              <a:solidFill>
                <a:srgbClr val="00FDFF">
                  <a:alpha val="3008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2" name="六边形 341"/>
            <p:cNvSpPr/>
            <p:nvPr/>
          </p:nvSpPr>
          <p:spPr>
            <a:xfrm rot="7200005">
              <a:off x="2017691" y="2020527"/>
              <a:ext cx="2868676" cy="2472998"/>
            </a:xfrm>
            <a:prstGeom prst="hexagon">
              <a:avLst>
                <a:gd name="adj" fmla="val 25000"/>
                <a:gd name="vf" fmla="val 115470"/>
              </a:avLst>
            </a:prstGeom>
            <a:noFill/>
            <a:ln w="8640" cap="flat" cmpd="sng" algn="ctr">
              <a:solidFill>
                <a:srgbClr val="00FDFF">
                  <a:alpha val="3082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3" name="六边形 342"/>
            <p:cNvSpPr/>
            <p:nvPr/>
          </p:nvSpPr>
          <p:spPr>
            <a:xfrm rot="7130774">
              <a:off x="1990170" y="1996802"/>
              <a:ext cx="2923718" cy="2520447"/>
            </a:xfrm>
            <a:prstGeom prst="hexagon">
              <a:avLst>
                <a:gd name="adj" fmla="val 25000"/>
                <a:gd name="vf" fmla="val 115470"/>
              </a:avLst>
            </a:prstGeom>
            <a:noFill/>
            <a:ln w="8796" cap="flat" cmpd="sng" algn="ctr">
              <a:solidFill>
                <a:srgbClr val="00FDFF">
                  <a:alpha val="3155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4" name="六边形 343"/>
            <p:cNvSpPr/>
            <p:nvPr/>
          </p:nvSpPr>
          <p:spPr>
            <a:xfrm rot="7061543">
              <a:off x="1962650" y="1973077"/>
              <a:ext cx="2978759" cy="2567896"/>
            </a:xfrm>
            <a:prstGeom prst="hexagon">
              <a:avLst>
                <a:gd name="adj" fmla="val 25000"/>
                <a:gd name="vf" fmla="val 115470"/>
              </a:avLst>
            </a:prstGeom>
            <a:noFill/>
            <a:ln w="8952" cap="flat" cmpd="sng" algn="ctr">
              <a:solidFill>
                <a:srgbClr val="00FDFF">
                  <a:alpha val="3229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5" name="六边形 344"/>
            <p:cNvSpPr/>
            <p:nvPr/>
          </p:nvSpPr>
          <p:spPr>
            <a:xfrm rot="6992312">
              <a:off x="1935129" y="1949353"/>
              <a:ext cx="3033800" cy="2615346"/>
            </a:xfrm>
            <a:prstGeom prst="hexagon">
              <a:avLst>
                <a:gd name="adj" fmla="val 25000"/>
                <a:gd name="vf" fmla="val 115470"/>
              </a:avLst>
            </a:prstGeom>
            <a:noFill/>
            <a:ln w="9109" cap="flat" cmpd="sng" algn="ctr">
              <a:solidFill>
                <a:srgbClr val="00FDFF">
                  <a:alpha val="3303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6" name="六边形 345"/>
            <p:cNvSpPr/>
            <p:nvPr/>
          </p:nvSpPr>
          <p:spPr>
            <a:xfrm rot="6923081">
              <a:off x="1907608" y="1925628"/>
              <a:ext cx="3088842" cy="2662795"/>
            </a:xfrm>
            <a:prstGeom prst="hexagon">
              <a:avLst>
                <a:gd name="adj" fmla="val 25000"/>
                <a:gd name="vf" fmla="val 115470"/>
              </a:avLst>
            </a:prstGeom>
            <a:noFill/>
            <a:ln w="9265" cap="flat" cmpd="sng" algn="ctr">
              <a:solidFill>
                <a:srgbClr val="00FDFF">
                  <a:alpha val="3377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7" name="六边形 346"/>
            <p:cNvSpPr/>
            <p:nvPr/>
          </p:nvSpPr>
          <p:spPr>
            <a:xfrm rot="6853850">
              <a:off x="1880088" y="1901903"/>
              <a:ext cx="3143883" cy="2710245"/>
            </a:xfrm>
            <a:prstGeom prst="hexagon">
              <a:avLst>
                <a:gd name="adj" fmla="val 25000"/>
                <a:gd name="vf" fmla="val 115470"/>
              </a:avLst>
            </a:prstGeom>
            <a:noFill/>
            <a:ln w="9421" cap="flat" cmpd="sng" algn="ctr">
              <a:solidFill>
                <a:srgbClr val="00FDFF">
                  <a:alpha val="3450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8" name="六边形 347"/>
            <p:cNvSpPr/>
            <p:nvPr/>
          </p:nvSpPr>
          <p:spPr>
            <a:xfrm rot="6784619">
              <a:off x="1852567" y="1878178"/>
              <a:ext cx="3198925" cy="2757694"/>
            </a:xfrm>
            <a:prstGeom prst="hexagon">
              <a:avLst>
                <a:gd name="adj" fmla="val 25000"/>
                <a:gd name="vf" fmla="val 115470"/>
              </a:avLst>
            </a:prstGeom>
            <a:noFill/>
            <a:ln w="9577" cap="flat" cmpd="sng" algn="ctr">
              <a:solidFill>
                <a:srgbClr val="00FDFF">
                  <a:alpha val="3524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9" name="六边形 348"/>
            <p:cNvSpPr/>
            <p:nvPr/>
          </p:nvSpPr>
          <p:spPr>
            <a:xfrm rot="6715388">
              <a:off x="1825046" y="1854454"/>
              <a:ext cx="3253966" cy="2805144"/>
            </a:xfrm>
            <a:prstGeom prst="hexagon">
              <a:avLst>
                <a:gd name="adj" fmla="val 25000"/>
                <a:gd name="vf" fmla="val 115470"/>
              </a:avLst>
            </a:prstGeom>
            <a:noFill/>
            <a:ln w="9733" cap="flat" cmpd="sng" algn="ctr">
              <a:solidFill>
                <a:srgbClr val="00FDFF">
                  <a:alpha val="3598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0" name="六边形 349"/>
            <p:cNvSpPr/>
            <p:nvPr/>
          </p:nvSpPr>
          <p:spPr>
            <a:xfrm rot="6646157">
              <a:off x="1797526" y="1830729"/>
              <a:ext cx="3309007" cy="2852593"/>
            </a:xfrm>
            <a:prstGeom prst="hexagon">
              <a:avLst>
                <a:gd name="adj" fmla="val 25000"/>
                <a:gd name="vf" fmla="val 115470"/>
              </a:avLst>
            </a:prstGeom>
            <a:noFill/>
            <a:ln w="9889" cap="flat" cmpd="sng" algn="ctr">
              <a:solidFill>
                <a:srgbClr val="00FDFF">
                  <a:alpha val="3672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1" name="六边形 350"/>
            <p:cNvSpPr/>
            <p:nvPr/>
          </p:nvSpPr>
          <p:spPr>
            <a:xfrm rot="6576926">
              <a:off x="1770005" y="1807004"/>
              <a:ext cx="3364049" cy="2900042"/>
            </a:xfrm>
            <a:prstGeom prst="hexagon">
              <a:avLst>
                <a:gd name="adj" fmla="val 25000"/>
                <a:gd name="vf" fmla="val 115470"/>
              </a:avLst>
            </a:prstGeom>
            <a:noFill/>
            <a:ln w="10045" cap="flat" cmpd="sng" algn="ctr">
              <a:solidFill>
                <a:srgbClr val="00FDFF">
                  <a:alpha val="3745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2" name="六边形 351"/>
            <p:cNvSpPr/>
            <p:nvPr/>
          </p:nvSpPr>
          <p:spPr>
            <a:xfrm rot="6507695">
              <a:off x="1742484" y="1783280"/>
              <a:ext cx="3419090" cy="2947492"/>
            </a:xfrm>
            <a:prstGeom prst="hexagon">
              <a:avLst>
                <a:gd name="adj" fmla="val 25000"/>
                <a:gd name="vf" fmla="val 115470"/>
              </a:avLst>
            </a:prstGeom>
            <a:noFill/>
            <a:ln w="10202" cap="flat" cmpd="sng" algn="ctr">
              <a:solidFill>
                <a:srgbClr val="00FDFF">
                  <a:alpha val="3819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3" name="六边形 352"/>
            <p:cNvSpPr/>
            <p:nvPr/>
          </p:nvSpPr>
          <p:spPr>
            <a:xfrm rot="6438464">
              <a:off x="1714964" y="1759555"/>
              <a:ext cx="3474131" cy="2994941"/>
            </a:xfrm>
            <a:prstGeom prst="hexagon">
              <a:avLst>
                <a:gd name="adj" fmla="val 25000"/>
                <a:gd name="vf" fmla="val 115470"/>
              </a:avLst>
            </a:prstGeom>
            <a:noFill/>
            <a:ln w="10358" cap="flat" cmpd="sng" algn="ctr">
              <a:solidFill>
                <a:srgbClr val="00FDFF">
                  <a:alpha val="3893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4" name="六边形 353"/>
            <p:cNvSpPr/>
            <p:nvPr/>
          </p:nvSpPr>
          <p:spPr>
            <a:xfrm rot="6369233">
              <a:off x="1687443" y="1735830"/>
              <a:ext cx="3529173" cy="3042391"/>
            </a:xfrm>
            <a:prstGeom prst="hexagon">
              <a:avLst>
                <a:gd name="adj" fmla="val 25000"/>
                <a:gd name="vf" fmla="val 115470"/>
              </a:avLst>
            </a:prstGeom>
            <a:noFill/>
            <a:ln w="10514" cap="flat" cmpd="sng" algn="ctr">
              <a:solidFill>
                <a:srgbClr val="00FDFF">
                  <a:alpha val="3967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5" name="六边形 354"/>
            <p:cNvSpPr/>
            <p:nvPr/>
          </p:nvSpPr>
          <p:spPr>
            <a:xfrm rot="6300002">
              <a:off x="1659922" y="1712105"/>
              <a:ext cx="3584214" cy="3089840"/>
            </a:xfrm>
            <a:prstGeom prst="hexagon">
              <a:avLst>
                <a:gd name="adj" fmla="val 25000"/>
                <a:gd name="vf" fmla="val 115470"/>
              </a:avLst>
            </a:prstGeom>
            <a:noFill/>
            <a:ln w="10670" cap="flat" cmpd="sng" algn="ctr">
              <a:solidFill>
                <a:srgbClr val="00FDFF">
                  <a:alpha val="4041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6" name="六边形 355"/>
            <p:cNvSpPr/>
            <p:nvPr/>
          </p:nvSpPr>
          <p:spPr>
            <a:xfrm rot="6230771">
              <a:off x="1632401" y="1688381"/>
              <a:ext cx="3639256" cy="3137290"/>
            </a:xfrm>
            <a:prstGeom prst="hexagon">
              <a:avLst>
                <a:gd name="adj" fmla="val 25000"/>
                <a:gd name="vf" fmla="val 115470"/>
              </a:avLst>
            </a:prstGeom>
            <a:noFill/>
            <a:ln w="10826" cap="flat" cmpd="sng" algn="ctr">
              <a:solidFill>
                <a:srgbClr val="00FDFF">
                  <a:alpha val="4114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7" name="六边形 356"/>
            <p:cNvSpPr/>
            <p:nvPr/>
          </p:nvSpPr>
          <p:spPr>
            <a:xfrm rot="6161540">
              <a:off x="1604881" y="1664656"/>
              <a:ext cx="3694297" cy="3184739"/>
            </a:xfrm>
            <a:prstGeom prst="hexagon">
              <a:avLst>
                <a:gd name="adj" fmla="val 25000"/>
                <a:gd name="vf" fmla="val 115470"/>
              </a:avLst>
            </a:prstGeom>
            <a:noFill/>
            <a:ln w="10982" cap="flat" cmpd="sng" algn="ctr">
              <a:solidFill>
                <a:srgbClr val="00FDFF">
                  <a:alpha val="4188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8" name="六边形 357"/>
            <p:cNvSpPr/>
            <p:nvPr/>
          </p:nvSpPr>
          <p:spPr>
            <a:xfrm rot="6092309">
              <a:off x="1577360" y="1640931"/>
              <a:ext cx="3749338" cy="3232188"/>
            </a:xfrm>
            <a:prstGeom prst="hexagon">
              <a:avLst>
                <a:gd name="adj" fmla="val 25000"/>
                <a:gd name="vf" fmla="val 115470"/>
              </a:avLst>
            </a:prstGeom>
            <a:noFill/>
            <a:ln w="11139" cap="flat" cmpd="sng" algn="ctr">
              <a:solidFill>
                <a:srgbClr val="00FDFF">
                  <a:alpha val="4262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9" name="六边形 358"/>
            <p:cNvSpPr/>
            <p:nvPr/>
          </p:nvSpPr>
          <p:spPr>
            <a:xfrm rot="6023079">
              <a:off x="1549839" y="1617207"/>
              <a:ext cx="3804380" cy="3279638"/>
            </a:xfrm>
            <a:prstGeom prst="hexagon">
              <a:avLst>
                <a:gd name="adj" fmla="val 25000"/>
                <a:gd name="vf" fmla="val 115470"/>
              </a:avLst>
            </a:prstGeom>
            <a:noFill/>
            <a:ln w="11295" cap="flat" cmpd="sng" algn="ctr">
              <a:solidFill>
                <a:srgbClr val="00FDFF">
                  <a:alpha val="4336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0" name="六边形 359"/>
            <p:cNvSpPr/>
            <p:nvPr/>
          </p:nvSpPr>
          <p:spPr>
            <a:xfrm rot="5953847">
              <a:off x="1522318" y="1593482"/>
              <a:ext cx="3859421" cy="3327087"/>
            </a:xfrm>
            <a:prstGeom prst="hexagon">
              <a:avLst>
                <a:gd name="adj" fmla="val 25000"/>
                <a:gd name="vf" fmla="val 115470"/>
              </a:avLst>
            </a:prstGeom>
            <a:noFill/>
            <a:ln w="11451" cap="flat" cmpd="sng" algn="ctr">
              <a:solidFill>
                <a:srgbClr val="00FDFF">
                  <a:alpha val="4409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1" name="六边形 360"/>
            <p:cNvSpPr/>
            <p:nvPr/>
          </p:nvSpPr>
          <p:spPr>
            <a:xfrm rot="5884617">
              <a:off x="1494798" y="1569757"/>
              <a:ext cx="3914462" cy="3374537"/>
            </a:xfrm>
            <a:prstGeom prst="hexagon">
              <a:avLst>
                <a:gd name="adj" fmla="val 25000"/>
                <a:gd name="vf" fmla="val 115470"/>
              </a:avLst>
            </a:prstGeom>
            <a:noFill/>
            <a:ln w="11607" cap="flat" cmpd="sng" algn="ctr">
              <a:solidFill>
                <a:srgbClr val="00FDFF">
                  <a:alpha val="4483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2" name="六边形 361"/>
            <p:cNvSpPr/>
            <p:nvPr/>
          </p:nvSpPr>
          <p:spPr>
            <a:xfrm rot="5815386">
              <a:off x="1467277" y="1546032"/>
              <a:ext cx="3969504" cy="3421986"/>
            </a:xfrm>
            <a:prstGeom prst="hexagon">
              <a:avLst>
                <a:gd name="adj" fmla="val 25000"/>
                <a:gd name="vf" fmla="val 115470"/>
              </a:avLst>
            </a:prstGeom>
            <a:noFill/>
            <a:ln w="11763" cap="flat" cmpd="sng" algn="ctr">
              <a:solidFill>
                <a:srgbClr val="00FDFF">
                  <a:alpha val="4557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3" name="六边形 362"/>
            <p:cNvSpPr/>
            <p:nvPr/>
          </p:nvSpPr>
          <p:spPr>
            <a:xfrm rot="5746154">
              <a:off x="1439756" y="1522308"/>
              <a:ext cx="4024545" cy="3469436"/>
            </a:xfrm>
            <a:prstGeom prst="hexagon">
              <a:avLst>
                <a:gd name="adj" fmla="val 25000"/>
                <a:gd name="vf" fmla="val 115470"/>
              </a:avLst>
            </a:prstGeom>
            <a:noFill/>
            <a:ln w="11919" cap="flat" cmpd="sng" algn="ctr">
              <a:solidFill>
                <a:srgbClr val="00FDFF">
                  <a:alpha val="4631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4" name="六边形 363"/>
            <p:cNvSpPr/>
            <p:nvPr/>
          </p:nvSpPr>
          <p:spPr>
            <a:xfrm rot="5676924">
              <a:off x="1412236" y="1498583"/>
              <a:ext cx="4079587" cy="3516885"/>
            </a:xfrm>
            <a:prstGeom prst="hexagon">
              <a:avLst>
                <a:gd name="adj" fmla="val 25000"/>
                <a:gd name="vf" fmla="val 115470"/>
              </a:avLst>
            </a:prstGeom>
            <a:noFill/>
            <a:ln w="12075" cap="flat" cmpd="sng" algn="ctr">
              <a:solidFill>
                <a:srgbClr val="00FDFF">
                  <a:alpha val="4704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5" name="六边形 364"/>
            <p:cNvSpPr/>
            <p:nvPr/>
          </p:nvSpPr>
          <p:spPr>
            <a:xfrm rot="5607693">
              <a:off x="1384715" y="1474858"/>
              <a:ext cx="4134628" cy="3564335"/>
            </a:xfrm>
            <a:prstGeom prst="hexagon">
              <a:avLst>
                <a:gd name="adj" fmla="val 25000"/>
                <a:gd name="vf" fmla="val 115470"/>
              </a:avLst>
            </a:prstGeom>
            <a:noFill/>
            <a:ln w="12232" cap="flat" cmpd="sng" algn="ctr">
              <a:solidFill>
                <a:srgbClr val="00FDFF">
                  <a:alpha val="4778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6" name="六边形 365"/>
            <p:cNvSpPr/>
            <p:nvPr/>
          </p:nvSpPr>
          <p:spPr>
            <a:xfrm rot="5538462">
              <a:off x="1357194" y="1451133"/>
              <a:ext cx="4189669" cy="3611784"/>
            </a:xfrm>
            <a:prstGeom prst="hexagon">
              <a:avLst>
                <a:gd name="adj" fmla="val 25000"/>
                <a:gd name="vf" fmla="val 115470"/>
              </a:avLst>
            </a:prstGeom>
            <a:noFill/>
            <a:ln w="12388" cap="flat" cmpd="sng" algn="ctr">
              <a:solidFill>
                <a:srgbClr val="00FDFF">
                  <a:alpha val="4852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7" name="六边形 366"/>
            <p:cNvSpPr/>
            <p:nvPr/>
          </p:nvSpPr>
          <p:spPr>
            <a:xfrm rot="5469231">
              <a:off x="1329673" y="1427409"/>
              <a:ext cx="4244710" cy="3659234"/>
            </a:xfrm>
            <a:prstGeom prst="hexagon">
              <a:avLst>
                <a:gd name="adj" fmla="val 25000"/>
                <a:gd name="vf" fmla="val 115470"/>
              </a:avLst>
            </a:prstGeom>
            <a:noFill/>
            <a:ln w="12544" cap="flat" cmpd="sng" algn="ctr">
              <a:solidFill>
                <a:srgbClr val="00FDFF">
                  <a:alpha val="4926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56" name="六边形 55"/>
            <p:cNvSpPr/>
            <p:nvPr/>
          </p:nvSpPr>
          <p:spPr>
            <a:xfrm rot="5400000">
              <a:off x="1302153" y="1403684"/>
              <a:ext cx="4299752" cy="3706683"/>
            </a:xfrm>
            <a:prstGeom prst="hexagon">
              <a:avLst/>
            </a:prstGeom>
            <a:noFill/>
            <a:ln>
              <a:solidFill>
                <a:srgbClr val="00FD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370" name="文本框 369"/>
          <p:cNvSpPr txBox="1"/>
          <p:nvPr/>
        </p:nvSpPr>
        <p:spPr>
          <a:xfrm>
            <a:off x="-1080179" y="-291532"/>
            <a:ext cx="2228495" cy="7448193"/>
          </a:xfrm>
          <a:prstGeom prst="rect">
            <a:avLst/>
          </a:prstGeom>
          <a:noFill/>
        </p:spPr>
        <p:txBody>
          <a:bodyPr wrap="none" rtlCol="0">
            <a:spAutoFit/>
          </a:bodyPr>
          <a:lstStyle/>
          <a:p>
            <a:pPr algn="ctr"/>
            <a:r>
              <a:rPr lang="en-US" altLang="zh-CN" sz="23900" dirty="0">
                <a:solidFill>
                  <a:srgbClr val="00FDFF">
                    <a:alpha val="12000"/>
                  </a:srgbClr>
                </a:solidFill>
              </a:rPr>
              <a:t>P</a:t>
            </a:r>
            <a:endParaRPr lang="en-US" altLang="zh-CN" sz="23900" dirty="0">
              <a:solidFill>
                <a:srgbClr val="00FDFF">
                  <a:alpha val="12000"/>
                </a:srgbClr>
              </a:solidFill>
            </a:endParaRPr>
          </a:p>
          <a:p>
            <a:pPr algn="ctr"/>
            <a:r>
              <a:rPr lang="en-US" altLang="zh-CN" sz="23900" dirty="0">
                <a:solidFill>
                  <a:schemeClr val="bg1">
                    <a:alpha val="12000"/>
                  </a:schemeClr>
                </a:solidFill>
              </a:rPr>
              <a:t>A</a:t>
            </a:r>
            <a:endParaRPr lang="zh-CN" altLang="en-US" sz="23900" dirty="0">
              <a:solidFill>
                <a:schemeClr val="bg1">
                  <a:alpha val="12000"/>
                </a:schemeClr>
              </a:solidFill>
            </a:endParaRPr>
          </a:p>
        </p:txBody>
      </p:sp>
      <p:sp>
        <p:nvSpPr>
          <p:cNvPr id="371" name="矩形 370"/>
          <p:cNvSpPr/>
          <p:nvPr/>
        </p:nvSpPr>
        <p:spPr>
          <a:xfrm>
            <a:off x="10992793" y="-291532"/>
            <a:ext cx="2398413" cy="7448193"/>
          </a:xfrm>
          <a:prstGeom prst="rect">
            <a:avLst/>
          </a:prstGeom>
          <a:noFill/>
        </p:spPr>
        <p:txBody>
          <a:bodyPr wrap="none" rtlCol="0">
            <a:spAutoFit/>
          </a:bodyPr>
          <a:lstStyle/>
          <a:p>
            <a:pPr algn="ctr"/>
            <a:r>
              <a:rPr lang="en-US" altLang="zh-CN" sz="23900" dirty="0">
                <a:solidFill>
                  <a:schemeClr val="bg1">
                    <a:alpha val="12000"/>
                  </a:schemeClr>
                </a:solidFill>
              </a:rPr>
              <a:t>R</a:t>
            </a:r>
            <a:endParaRPr lang="en-US" altLang="zh-CN" sz="23900" dirty="0">
              <a:solidFill>
                <a:schemeClr val="bg1">
                  <a:alpha val="12000"/>
                </a:schemeClr>
              </a:solidFill>
            </a:endParaRPr>
          </a:p>
          <a:p>
            <a:pPr algn="ctr"/>
            <a:r>
              <a:rPr lang="en-US" altLang="zh-CN" sz="23900" dirty="0">
                <a:solidFill>
                  <a:srgbClr val="00FDFF">
                    <a:alpha val="12000"/>
                  </a:srgbClr>
                </a:solidFill>
              </a:rPr>
              <a:t>T</a:t>
            </a:r>
            <a:endParaRPr lang="zh-CN" altLang="en-US" sz="23900" dirty="0">
              <a:solidFill>
                <a:srgbClr val="00FDFF">
                  <a:alpha val="12000"/>
                </a:srgbClr>
              </a:solidFill>
            </a:endParaRPr>
          </a:p>
        </p:txBody>
      </p:sp>
      <p:sp>
        <p:nvSpPr>
          <p:cNvPr id="372" name="文本框 371"/>
          <p:cNvSpPr txBox="1"/>
          <p:nvPr/>
        </p:nvSpPr>
        <p:spPr>
          <a:xfrm>
            <a:off x="6877044" y="2228092"/>
            <a:ext cx="3724096"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000" i="0" u="none" strike="noStrike" kern="1200" cap="none" spc="600" normalizeH="0" baseline="0" noProof="0" dirty="0">
                <a:ln>
                  <a:noFill/>
                </a:ln>
                <a:solidFill>
                  <a:srgbClr val="00FDFF"/>
                </a:solidFill>
                <a:uLnTx/>
                <a:uFillTx/>
                <a:latin typeface="Arial" panose="020B0604020202020204"/>
                <a:ea typeface="FZHei-B01" panose="03000509000000000000"/>
                <a:cs typeface="FZHei-B01" panose="03000509000000000000"/>
                <a:sym typeface="+mn-lt"/>
              </a:rPr>
              <a:t>在此输入标题</a:t>
            </a:r>
            <a:endParaRPr kumimoji="0" lang="en-US" altLang="zh-CN" sz="4000" i="0" u="none" strike="noStrike" kern="1200" cap="none" spc="600" normalizeH="0" baseline="0" noProof="0" dirty="0">
              <a:ln>
                <a:noFill/>
              </a:ln>
              <a:solidFill>
                <a:srgbClr val="00FDFF"/>
              </a:solidFill>
              <a:uLnTx/>
              <a:uFillTx/>
              <a:latin typeface="Arial" panose="020B0604020202020204"/>
              <a:ea typeface="FZHei-B01" panose="03000509000000000000"/>
              <a:cs typeface="FZHei-B01" panose="03000509000000000000"/>
              <a:sym typeface="+mn-lt"/>
            </a:endParaRPr>
          </a:p>
        </p:txBody>
      </p:sp>
      <p:sp>
        <p:nvSpPr>
          <p:cNvPr id="373" name="矩形 372"/>
          <p:cNvSpPr/>
          <p:nvPr/>
        </p:nvSpPr>
        <p:spPr>
          <a:xfrm>
            <a:off x="6675342" y="3483696"/>
            <a:ext cx="4025900" cy="105900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Lorem ipsum dolor sit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amet</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consectetuer</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adipiscing</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elit</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Maecenas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porttitor</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congue</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massa</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endParaRPr>
          </a:p>
        </p:txBody>
      </p:sp>
      <p:sp>
        <p:nvSpPr>
          <p:cNvPr id="70" name="文本框 69"/>
          <p:cNvSpPr txBox="1"/>
          <p:nvPr/>
        </p:nvSpPr>
        <p:spPr>
          <a:xfrm>
            <a:off x="2912216" y="2707095"/>
            <a:ext cx="1518364" cy="1446550"/>
          </a:xfrm>
          <a:prstGeom prst="rect">
            <a:avLst/>
          </a:prstGeom>
          <a:noFill/>
        </p:spPr>
        <p:txBody>
          <a:bodyPr wrap="none" rtlCol="0">
            <a:spAutoFit/>
          </a:bodyPr>
          <a:lstStyle/>
          <a:p>
            <a:pPr algn="ctr"/>
            <a:r>
              <a:rPr lang="en-US" altLang="zh-CN" sz="8800" spc="300" dirty="0">
                <a:solidFill>
                  <a:srgbClr val="00FDFF"/>
                </a:solidFill>
              </a:rPr>
              <a:t>03</a:t>
            </a:r>
            <a:endParaRPr lang="zh-CN" altLang="en-US" sz="8800" spc="300" dirty="0">
              <a:solidFill>
                <a:srgbClr val="00FD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902057" y="336497"/>
            <a:ext cx="2492990" cy="461665"/>
          </a:xfrm>
          <a:prstGeom prst="rect">
            <a:avLst/>
          </a:prstGeom>
          <a:noFill/>
        </p:spPr>
        <p:txBody>
          <a:bodyPr wrap="none" rtlCol="0">
            <a:spAutoFit/>
          </a:bodyPr>
          <a:lstStyle/>
          <a:p>
            <a:r>
              <a:rPr lang="zh-CN" altLang="en-US" sz="2400" spc="600" dirty="0">
                <a:solidFill>
                  <a:srgbClr val="00FDFF"/>
                </a:solidFill>
                <a:cs typeface="+mn-ea"/>
                <a:sym typeface="+mn-lt"/>
              </a:rPr>
              <a:t>在此输入标题</a:t>
            </a:r>
            <a:endParaRPr lang="en-US" altLang="zh-CN" sz="2400" spc="600" dirty="0">
              <a:solidFill>
                <a:srgbClr val="00FDFF"/>
              </a:solidFill>
              <a:cs typeface="+mn-ea"/>
              <a:sym typeface="+mn-lt"/>
            </a:endParaRPr>
          </a:p>
        </p:txBody>
      </p:sp>
      <p:cxnSp>
        <p:nvCxnSpPr>
          <p:cNvPr id="4" name="直接连接符 3"/>
          <p:cNvCxnSpPr/>
          <p:nvPr/>
        </p:nvCxnSpPr>
        <p:spPr>
          <a:xfrm>
            <a:off x="3886310"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7592083"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4599490"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椭圆 6"/>
          <p:cNvSpPr/>
          <p:nvPr/>
        </p:nvSpPr>
        <p:spPr>
          <a:xfrm>
            <a:off x="7541258"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文本框 17"/>
          <p:cNvSpPr txBox="1"/>
          <p:nvPr/>
        </p:nvSpPr>
        <p:spPr>
          <a:xfrm>
            <a:off x="7395048" y="1500771"/>
            <a:ext cx="4012092" cy="874407"/>
          </a:xfrm>
          <a:prstGeom prst="rect">
            <a:avLst/>
          </a:prstGeom>
          <a:noFill/>
        </p:spPr>
        <p:txBody>
          <a:bodyPr wrap="square" rtlCol="0">
            <a:spAutoFit/>
          </a:bodyPr>
          <a:lstStyle/>
          <a:p>
            <a:pPr algn="just">
              <a:lnSpc>
                <a:spcPct val="150000"/>
              </a:lnSpc>
            </a:pPr>
            <a:r>
              <a:rPr lang="en-US" altLang="zh-CN" dirty="0">
                <a:solidFill>
                  <a:schemeClr val="bg1"/>
                </a:solidFill>
                <a:cs typeface="+mn-ea"/>
                <a:sym typeface="+mn-lt"/>
              </a:rPr>
              <a:t>1</a:t>
            </a:r>
            <a:r>
              <a:rPr lang="zh-CN" altLang="en-US" dirty="0">
                <a:solidFill>
                  <a:schemeClr val="bg1"/>
                </a:solidFill>
                <a:cs typeface="+mn-ea"/>
                <a:sym typeface="+mn-lt"/>
              </a:rPr>
              <a:t>、在此输入文本在此输入文本在此输入文本在此输入文本</a:t>
            </a:r>
            <a:endParaRPr lang="zh-CN" altLang="en-US" dirty="0">
              <a:solidFill>
                <a:schemeClr val="bg1"/>
              </a:solidFill>
              <a:cs typeface="+mn-ea"/>
              <a:sym typeface="+mn-lt"/>
            </a:endParaRPr>
          </a:p>
        </p:txBody>
      </p:sp>
      <p:sp>
        <p:nvSpPr>
          <p:cNvPr id="19" name="文本框 18"/>
          <p:cNvSpPr txBox="1"/>
          <p:nvPr/>
        </p:nvSpPr>
        <p:spPr>
          <a:xfrm>
            <a:off x="7399263" y="2716360"/>
            <a:ext cx="4012092" cy="874407"/>
          </a:xfrm>
          <a:prstGeom prst="rect">
            <a:avLst/>
          </a:prstGeom>
          <a:noFill/>
        </p:spPr>
        <p:txBody>
          <a:bodyPr wrap="square" rtlCol="0">
            <a:spAutoFit/>
          </a:bodyPr>
          <a:lstStyle/>
          <a:p>
            <a:pPr algn="just">
              <a:lnSpc>
                <a:spcPct val="150000"/>
              </a:lnSpc>
            </a:pPr>
            <a:r>
              <a:rPr lang="en-US" altLang="zh-CN" dirty="0">
                <a:solidFill>
                  <a:schemeClr val="bg1"/>
                </a:solidFill>
                <a:cs typeface="+mn-ea"/>
                <a:sym typeface="+mn-lt"/>
              </a:rPr>
              <a:t>2</a:t>
            </a:r>
            <a:r>
              <a:rPr lang="zh-CN" altLang="en-US" dirty="0">
                <a:solidFill>
                  <a:schemeClr val="bg1"/>
                </a:solidFill>
                <a:cs typeface="+mn-ea"/>
                <a:sym typeface="+mn-lt"/>
              </a:rPr>
              <a:t>、在此输入文本在此输入文本在此输入文本在此输入文本</a:t>
            </a:r>
            <a:endParaRPr lang="zh-CN" altLang="en-US" dirty="0">
              <a:solidFill>
                <a:schemeClr val="bg1"/>
              </a:solidFill>
              <a:cs typeface="+mn-ea"/>
              <a:sym typeface="+mn-lt"/>
            </a:endParaRPr>
          </a:p>
        </p:txBody>
      </p:sp>
      <p:sp>
        <p:nvSpPr>
          <p:cNvPr id="20" name="文本框 19"/>
          <p:cNvSpPr txBox="1"/>
          <p:nvPr/>
        </p:nvSpPr>
        <p:spPr>
          <a:xfrm>
            <a:off x="7395047" y="3932952"/>
            <a:ext cx="4012092" cy="874407"/>
          </a:xfrm>
          <a:prstGeom prst="rect">
            <a:avLst/>
          </a:prstGeom>
          <a:noFill/>
        </p:spPr>
        <p:txBody>
          <a:bodyPr wrap="square" rtlCol="0">
            <a:spAutoFit/>
          </a:bodyPr>
          <a:lstStyle/>
          <a:p>
            <a:pPr algn="just">
              <a:lnSpc>
                <a:spcPct val="150000"/>
              </a:lnSpc>
            </a:pPr>
            <a:r>
              <a:rPr lang="en-US" altLang="zh-CN" dirty="0">
                <a:solidFill>
                  <a:schemeClr val="bg1"/>
                </a:solidFill>
                <a:cs typeface="+mn-ea"/>
                <a:sym typeface="+mn-lt"/>
              </a:rPr>
              <a:t>3</a:t>
            </a:r>
            <a:r>
              <a:rPr lang="zh-CN" altLang="en-US" dirty="0">
                <a:solidFill>
                  <a:schemeClr val="bg1"/>
                </a:solidFill>
                <a:cs typeface="+mn-ea"/>
                <a:sym typeface="+mn-lt"/>
              </a:rPr>
              <a:t>、在此输入文本在此输入文本在此输入文本在此输入文本</a:t>
            </a:r>
            <a:endParaRPr lang="zh-CN" altLang="en-US" dirty="0">
              <a:solidFill>
                <a:schemeClr val="bg1"/>
              </a:solidFill>
              <a:cs typeface="+mn-ea"/>
              <a:sym typeface="+mn-lt"/>
            </a:endParaRPr>
          </a:p>
        </p:txBody>
      </p:sp>
      <p:sp>
        <p:nvSpPr>
          <p:cNvPr id="21" name="文本框 20"/>
          <p:cNvSpPr txBox="1"/>
          <p:nvPr/>
        </p:nvSpPr>
        <p:spPr>
          <a:xfrm>
            <a:off x="7395047" y="5097741"/>
            <a:ext cx="4012092" cy="874407"/>
          </a:xfrm>
          <a:prstGeom prst="rect">
            <a:avLst/>
          </a:prstGeom>
          <a:noFill/>
        </p:spPr>
        <p:txBody>
          <a:bodyPr wrap="square" rtlCol="0">
            <a:spAutoFit/>
          </a:bodyPr>
          <a:lstStyle/>
          <a:p>
            <a:pPr algn="just">
              <a:lnSpc>
                <a:spcPct val="150000"/>
              </a:lnSpc>
            </a:pPr>
            <a:r>
              <a:rPr lang="en-US" altLang="zh-CN" dirty="0">
                <a:solidFill>
                  <a:schemeClr val="bg1"/>
                </a:solidFill>
                <a:cs typeface="+mn-ea"/>
                <a:sym typeface="+mn-lt"/>
              </a:rPr>
              <a:t>4</a:t>
            </a:r>
            <a:r>
              <a:rPr lang="zh-CN" altLang="en-US" dirty="0">
                <a:solidFill>
                  <a:schemeClr val="bg1"/>
                </a:solidFill>
                <a:cs typeface="+mn-ea"/>
                <a:sym typeface="+mn-lt"/>
              </a:rPr>
              <a:t>、在此输入文本在此输入文本在此输入文本在此输入文本</a:t>
            </a:r>
            <a:endParaRPr lang="zh-CN" altLang="en-US" dirty="0">
              <a:solidFill>
                <a:schemeClr val="bg1"/>
              </a:solidFill>
              <a:cs typeface="+mn-ea"/>
              <a:sym typeface="+mn-lt"/>
            </a:endParaRPr>
          </a:p>
        </p:txBody>
      </p:sp>
      <p:sp>
        <p:nvSpPr>
          <p:cNvPr id="22" name="矩形 21"/>
          <p:cNvSpPr/>
          <p:nvPr/>
        </p:nvSpPr>
        <p:spPr>
          <a:xfrm>
            <a:off x="788436" y="1880854"/>
            <a:ext cx="4121784" cy="2388603"/>
          </a:xfrm>
          <a:prstGeom prst="rect">
            <a:avLst/>
          </a:prstGeom>
        </p:spPr>
        <p:txBody>
          <a:bodyPr wrap="square">
            <a:spAutoFit/>
          </a:bodyPr>
          <a:lstStyle/>
          <a:p>
            <a:pPr lvl="0">
              <a:lnSpc>
                <a:spcPct val="120000"/>
              </a:lnSpc>
              <a:defRPr/>
            </a:pPr>
            <a:r>
              <a:rPr lang="en-US" altLang="zh-CN" dirty="0" err="1">
                <a:solidFill>
                  <a:prstClr val="white"/>
                </a:solidFill>
              </a:rPr>
              <a:t>Fusce</a:t>
            </a:r>
            <a:r>
              <a:rPr lang="en-US" altLang="zh-CN" dirty="0">
                <a:solidFill>
                  <a:prstClr val="white"/>
                </a:solidFill>
              </a:rPr>
              <a:t> </a:t>
            </a:r>
            <a:r>
              <a:rPr lang="en-US" altLang="zh-CN" dirty="0" err="1">
                <a:solidFill>
                  <a:prstClr val="white"/>
                </a:solidFill>
              </a:rPr>
              <a:t>posuere</a:t>
            </a:r>
            <a:r>
              <a:rPr lang="en-US" altLang="zh-CN" dirty="0">
                <a:solidFill>
                  <a:prstClr val="white"/>
                </a:solidFill>
              </a:rPr>
              <a:t>, magna sed pulvinar </a:t>
            </a:r>
            <a:r>
              <a:rPr lang="en-US" altLang="zh-CN" dirty="0" err="1">
                <a:solidFill>
                  <a:prstClr val="white"/>
                </a:solidFill>
              </a:rPr>
              <a:t>ultricies</a:t>
            </a:r>
            <a:r>
              <a:rPr lang="en-US" altLang="zh-CN" dirty="0">
                <a:solidFill>
                  <a:prstClr val="white"/>
                </a:solidFill>
              </a:rPr>
              <a:t>, </a:t>
            </a:r>
            <a:r>
              <a:rPr lang="en-US" altLang="zh-CN" dirty="0" err="1">
                <a:solidFill>
                  <a:prstClr val="white"/>
                </a:solidFill>
              </a:rPr>
              <a:t>purus</a:t>
            </a:r>
            <a:r>
              <a:rPr lang="en-US" altLang="zh-CN" dirty="0">
                <a:solidFill>
                  <a:prstClr val="white"/>
                </a:solidFill>
              </a:rPr>
              <a:t> </a:t>
            </a:r>
            <a:r>
              <a:rPr lang="en-US" altLang="zh-CN" dirty="0" err="1">
                <a:solidFill>
                  <a:prstClr val="white"/>
                </a:solidFill>
              </a:rPr>
              <a:t>lectus</a:t>
            </a:r>
            <a:r>
              <a:rPr lang="en-US" altLang="zh-CN" dirty="0">
                <a:solidFill>
                  <a:prstClr val="white"/>
                </a:solidFill>
              </a:rPr>
              <a:t> </a:t>
            </a:r>
            <a:r>
              <a:rPr lang="en-US" altLang="zh-CN" dirty="0" err="1">
                <a:solidFill>
                  <a:prstClr val="white"/>
                </a:solidFill>
              </a:rPr>
              <a:t>malesuada</a:t>
            </a:r>
            <a:r>
              <a:rPr lang="en-US" altLang="zh-CN" dirty="0">
                <a:solidFill>
                  <a:prstClr val="white"/>
                </a:solidFill>
              </a:rPr>
              <a:t> libero, sit </a:t>
            </a:r>
            <a:r>
              <a:rPr lang="en-US" altLang="zh-CN" dirty="0" err="1">
                <a:solidFill>
                  <a:prstClr val="white"/>
                </a:solidFill>
              </a:rPr>
              <a:t>amet</a:t>
            </a:r>
            <a:r>
              <a:rPr lang="en-US" altLang="zh-CN" dirty="0">
                <a:solidFill>
                  <a:prstClr val="white"/>
                </a:solidFill>
              </a:rPr>
              <a:t> </a:t>
            </a:r>
            <a:r>
              <a:rPr lang="en-US" altLang="zh-CN" dirty="0" err="1">
                <a:solidFill>
                  <a:prstClr val="white"/>
                </a:solidFill>
              </a:rPr>
              <a:t>commodo</a:t>
            </a:r>
            <a:r>
              <a:rPr lang="en-US" altLang="zh-CN" dirty="0">
                <a:solidFill>
                  <a:prstClr val="white"/>
                </a:solidFill>
              </a:rPr>
              <a:t> magna </a:t>
            </a:r>
            <a:r>
              <a:rPr lang="en-US" altLang="zh-CN" dirty="0" err="1">
                <a:solidFill>
                  <a:prstClr val="white"/>
                </a:solidFill>
              </a:rPr>
              <a:t>eros</a:t>
            </a:r>
            <a:r>
              <a:rPr lang="en-US" altLang="zh-CN" dirty="0">
                <a:solidFill>
                  <a:prstClr val="white"/>
                </a:solidFill>
              </a:rPr>
              <a:t> </a:t>
            </a:r>
            <a:r>
              <a:rPr lang="en-US" altLang="zh-CN" dirty="0" err="1">
                <a:solidFill>
                  <a:prstClr val="white"/>
                </a:solidFill>
              </a:rPr>
              <a:t>quis</a:t>
            </a:r>
            <a:r>
              <a:rPr lang="en-US" altLang="zh-CN" dirty="0">
                <a:solidFill>
                  <a:prstClr val="white"/>
                </a:solidFill>
              </a:rPr>
              <a:t> </a:t>
            </a:r>
            <a:r>
              <a:rPr lang="en-US" altLang="zh-CN" dirty="0" err="1">
                <a:solidFill>
                  <a:prstClr val="white"/>
                </a:solidFill>
              </a:rPr>
              <a:t>urna</a:t>
            </a:r>
            <a:r>
              <a:rPr lang="en-US" altLang="zh-CN" dirty="0">
                <a:solidFill>
                  <a:prstClr val="white"/>
                </a:solidFill>
              </a:rPr>
              <a:t>.</a:t>
            </a:r>
            <a:endParaRPr lang="en-US" altLang="zh-CN" dirty="0">
              <a:solidFill>
                <a:prstClr val="white"/>
              </a:solidFill>
            </a:endParaRPr>
          </a:p>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Pellentesque habitant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morbi</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tristique</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senectus</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 et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netus</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 et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malesuada</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 fames ac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turpis</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egestas</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 </a:t>
            </a:r>
            <a:endPar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endParaRPr>
          </a:p>
        </p:txBody>
      </p:sp>
      <p:sp>
        <p:nvSpPr>
          <p:cNvPr id="23" name="椭圆 22"/>
          <p:cNvSpPr/>
          <p:nvPr/>
        </p:nvSpPr>
        <p:spPr>
          <a:xfrm>
            <a:off x="887413" y="4854336"/>
            <a:ext cx="720000" cy="720000"/>
          </a:xfrm>
          <a:prstGeom prst="ellipse">
            <a:avLst/>
          </a:prstGeom>
          <a:noFill/>
          <a:ln w="19050">
            <a:solidFill>
              <a:srgbClr val="00F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FZHei-B01" panose="03000509000000000000"/>
              <a:cs typeface="+mn-cs"/>
            </a:endParaRPr>
          </a:p>
        </p:txBody>
      </p:sp>
      <p:sp>
        <p:nvSpPr>
          <p:cNvPr id="24" name="椭圆 23"/>
          <p:cNvSpPr/>
          <p:nvPr/>
        </p:nvSpPr>
        <p:spPr>
          <a:xfrm>
            <a:off x="1951809" y="4854336"/>
            <a:ext cx="720000" cy="720000"/>
          </a:xfrm>
          <a:prstGeom prst="ellipse">
            <a:avLst/>
          </a:prstGeom>
          <a:noFill/>
          <a:ln w="19050">
            <a:solidFill>
              <a:srgbClr val="00F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FZHei-B01" panose="03000509000000000000"/>
              <a:cs typeface="+mn-cs"/>
            </a:endParaRPr>
          </a:p>
        </p:txBody>
      </p:sp>
      <p:sp>
        <p:nvSpPr>
          <p:cNvPr id="25" name="椭圆 24"/>
          <p:cNvSpPr/>
          <p:nvPr/>
        </p:nvSpPr>
        <p:spPr>
          <a:xfrm>
            <a:off x="3016205" y="4854336"/>
            <a:ext cx="720000" cy="720000"/>
          </a:xfrm>
          <a:prstGeom prst="ellipse">
            <a:avLst/>
          </a:prstGeom>
          <a:noFill/>
          <a:ln w="19050">
            <a:solidFill>
              <a:srgbClr val="00F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FZHei-B01" panose="03000509000000000000"/>
              <a:cs typeface="+mn-cs"/>
            </a:endParaRPr>
          </a:p>
        </p:txBody>
      </p:sp>
      <p:sp>
        <p:nvSpPr>
          <p:cNvPr id="26" name="椭圆 25"/>
          <p:cNvSpPr/>
          <p:nvPr/>
        </p:nvSpPr>
        <p:spPr>
          <a:xfrm>
            <a:off x="4080600" y="4854336"/>
            <a:ext cx="720000" cy="720000"/>
          </a:xfrm>
          <a:prstGeom prst="ellipse">
            <a:avLst/>
          </a:prstGeom>
          <a:noFill/>
          <a:ln w="19050">
            <a:solidFill>
              <a:srgbClr val="00F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FZHei-B01" panose="03000509000000000000"/>
              <a:cs typeface="+mn-cs"/>
            </a:endParaRPr>
          </a:p>
        </p:txBody>
      </p:sp>
      <p:sp>
        <p:nvSpPr>
          <p:cNvPr id="27" name="settings_329530"/>
          <p:cNvSpPr>
            <a:spLocks noChangeAspect="1"/>
          </p:cNvSpPr>
          <p:nvPr/>
        </p:nvSpPr>
        <p:spPr bwMode="auto">
          <a:xfrm>
            <a:off x="1078316" y="5070336"/>
            <a:ext cx="338193" cy="288000"/>
          </a:xfrm>
          <a:custGeom>
            <a:avLst/>
            <a:gdLst>
              <a:gd name="connsiteX0" fmla="*/ 303714 w 607639"/>
              <a:gd name="connsiteY0" fmla="*/ 173520 h 517456"/>
              <a:gd name="connsiteX1" fmla="*/ 337586 w 607639"/>
              <a:gd name="connsiteY1" fmla="*/ 207321 h 517456"/>
              <a:gd name="connsiteX2" fmla="*/ 303714 w 607639"/>
              <a:gd name="connsiteY2" fmla="*/ 241122 h 517456"/>
              <a:gd name="connsiteX3" fmla="*/ 269842 w 607639"/>
              <a:gd name="connsiteY3" fmla="*/ 207321 h 517456"/>
              <a:gd name="connsiteX4" fmla="*/ 303714 w 607639"/>
              <a:gd name="connsiteY4" fmla="*/ 173520 h 517456"/>
              <a:gd name="connsiteX5" fmla="*/ 303758 w 607639"/>
              <a:gd name="connsiteY5" fmla="*/ 139994 h 517456"/>
              <a:gd name="connsiteX6" fmla="*/ 236373 w 607639"/>
              <a:gd name="connsiteY6" fmla="*/ 207277 h 517456"/>
              <a:gd name="connsiteX7" fmla="*/ 303758 w 607639"/>
              <a:gd name="connsiteY7" fmla="*/ 274559 h 517456"/>
              <a:gd name="connsiteX8" fmla="*/ 371054 w 607639"/>
              <a:gd name="connsiteY8" fmla="*/ 207277 h 517456"/>
              <a:gd name="connsiteX9" fmla="*/ 303758 w 607639"/>
              <a:gd name="connsiteY9" fmla="*/ 139994 h 517456"/>
              <a:gd name="connsiteX10" fmla="*/ 282839 w 607639"/>
              <a:gd name="connsiteY10" fmla="*/ 68801 h 517456"/>
              <a:gd name="connsiteX11" fmla="*/ 303669 w 607639"/>
              <a:gd name="connsiteY11" fmla="*/ 68801 h 517456"/>
              <a:gd name="connsiteX12" fmla="*/ 303847 w 607639"/>
              <a:gd name="connsiteY12" fmla="*/ 68801 h 517456"/>
              <a:gd name="connsiteX13" fmla="*/ 324588 w 607639"/>
              <a:gd name="connsiteY13" fmla="*/ 68801 h 517456"/>
              <a:gd name="connsiteX14" fmla="*/ 327703 w 607639"/>
              <a:gd name="connsiteY14" fmla="*/ 99465 h 517456"/>
              <a:gd name="connsiteX15" fmla="*/ 363221 w 607639"/>
              <a:gd name="connsiteY15" fmla="*/ 114219 h 517456"/>
              <a:gd name="connsiteX16" fmla="*/ 387166 w 607639"/>
              <a:gd name="connsiteY16" fmla="*/ 94665 h 517456"/>
              <a:gd name="connsiteX17" fmla="*/ 416541 w 607639"/>
              <a:gd name="connsiteY17" fmla="*/ 124085 h 517456"/>
              <a:gd name="connsiteX18" fmla="*/ 396958 w 607639"/>
              <a:gd name="connsiteY18" fmla="*/ 147993 h 517456"/>
              <a:gd name="connsiteX19" fmla="*/ 411645 w 607639"/>
              <a:gd name="connsiteY19" fmla="*/ 183457 h 517456"/>
              <a:gd name="connsiteX20" fmla="*/ 442445 w 607639"/>
              <a:gd name="connsiteY20" fmla="*/ 186479 h 517456"/>
              <a:gd name="connsiteX21" fmla="*/ 442445 w 607639"/>
              <a:gd name="connsiteY21" fmla="*/ 228075 h 517456"/>
              <a:gd name="connsiteX22" fmla="*/ 411645 w 607639"/>
              <a:gd name="connsiteY22" fmla="*/ 231185 h 517456"/>
              <a:gd name="connsiteX23" fmla="*/ 396958 w 607639"/>
              <a:gd name="connsiteY23" fmla="*/ 266649 h 517456"/>
              <a:gd name="connsiteX24" fmla="*/ 416541 w 607639"/>
              <a:gd name="connsiteY24" fmla="*/ 290558 h 517456"/>
              <a:gd name="connsiteX25" fmla="*/ 387166 w 607639"/>
              <a:gd name="connsiteY25" fmla="*/ 319977 h 517456"/>
              <a:gd name="connsiteX26" fmla="*/ 363221 w 607639"/>
              <a:gd name="connsiteY26" fmla="*/ 300423 h 517456"/>
              <a:gd name="connsiteX27" fmla="*/ 327703 w 607639"/>
              <a:gd name="connsiteY27" fmla="*/ 315177 h 517456"/>
              <a:gd name="connsiteX28" fmla="*/ 324588 w 607639"/>
              <a:gd name="connsiteY28" fmla="*/ 345841 h 517456"/>
              <a:gd name="connsiteX29" fmla="*/ 303847 w 607639"/>
              <a:gd name="connsiteY29" fmla="*/ 345841 h 517456"/>
              <a:gd name="connsiteX30" fmla="*/ 303669 w 607639"/>
              <a:gd name="connsiteY30" fmla="*/ 345841 h 517456"/>
              <a:gd name="connsiteX31" fmla="*/ 282839 w 607639"/>
              <a:gd name="connsiteY31" fmla="*/ 345841 h 517456"/>
              <a:gd name="connsiteX32" fmla="*/ 279813 w 607639"/>
              <a:gd name="connsiteY32" fmla="*/ 315177 h 517456"/>
              <a:gd name="connsiteX33" fmla="*/ 244295 w 607639"/>
              <a:gd name="connsiteY33" fmla="*/ 300423 h 517456"/>
              <a:gd name="connsiteX34" fmla="*/ 220350 w 607639"/>
              <a:gd name="connsiteY34" fmla="*/ 319977 h 517456"/>
              <a:gd name="connsiteX35" fmla="*/ 190886 w 607639"/>
              <a:gd name="connsiteY35" fmla="*/ 290558 h 517456"/>
              <a:gd name="connsiteX36" fmla="*/ 210558 w 607639"/>
              <a:gd name="connsiteY36" fmla="*/ 266649 h 517456"/>
              <a:gd name="connsiteX37" fmla="*/ 195782 w 607639"/>
              <a:gd name="connsiteY37" fmla="*/ 231185 h 517456"/>
              <a:gd name="connsiteX38" fmla="*/ 164982 w 607639"/>
              <a:gd name="connsiteY38" fmla="*/ 228075 h 517456"/>
              <a:gd name="connsiteX39" fmla="*/ 164982 w 607639"/>
              <a:gd name="connsiteY39" fmla="*/ 186568 h 517456"/>
              <a:gd name="connsiteX40" fmla="*/ 195782 w 607639"/>
              <a:gd name="connsiteY40" fmla="*/ 183457 h 517456"/>
              <a:gd name="connsiteX41" fmla="*/ 210558 w 607639"/>
              <a:gd name="connsiteY41" fmla="*/ 147993 h 517456"/>
              <a:gd name="connsiteX42" fmla="*/ 190886 w 607639"/>
              <a:gd name="connsiteY42" fmla="*/ 124085 h 517456"/>
              <a:gd name="connsiteX43" fmla="*/ 220350 w 607639"/>
              <a:gd name="connsiteY43" fmla="*/ 94665 h 517456"/>
              <a:gd name="connsiteX44" fmla="*/ 244295 w 607639"/>
              <a:gd name="connsiteY44" fmla="*/ 114219 h 517456"/>
              <a:gd name="connsiteX45" fmla="*/ 279813 w 607639"/>
              <a:gd name="connsiteY45" fmla="*/ 99465 h 517456"/>
              <a:gd name="connsiteX46" fmla="*/ 38005 w 607639"/>
              <a:gd name="connsiteY46" fmla="*/ 37951 h 517456"/>
              <a:gd name="connsiteX47" fmla="*/ 38005 w 607639"/>
              <a:gd name="connsiteY47" fmla="*/ 376049 h 517456"/>
              <a:gd name="connsiteX48" fmla="*/ 569634 w 607639"/>
              <a:gd name="connsiteY48" fmla="*/ 376049 h 517456"/>
              <a:gd name="connsiteX49" fmla="*/ 569634 w 607639"/>
              <a:gd name="connsiteY49" fmla="*/ 37951 h 517456"/>
              <a:gd name="connsiteX50" fmla="*/ 28482 w 607639"/>
              <a:gd name="connsiteY50" fmla="*/ 0 h 517456"/>
              <a:gd name="connsiteX51" fmla="*/ 579157 w 607639"/>
              <a:gd name="connsiteY51" fmla="*/ 0 h 517456"/>
              <a:gd name="connsiteX52" fmla="*/ 607639 w 607639"/>
              <a:gd name="connsiteY52" fmla="*/ 28441 h 517456"/>
              <a:gd name="connsiteX53" fmla="*/ 607639 w 607639"/>
              <a:gd name="connsiteY53" fmla="*/ 385559 h 517456"/>
              <a:gd name="connsiteX54" fmla="*/ 579157 w 607639"/>
              <a:gd name="connsiteY54" fmla="*/ 414000 h 517456"/>
              <a:gd name="connsiteX55" fmla="*/ 351304 w 607639"/>
              <a:gd name="connsiteY55" fmla="*/ 414000 h 517456"/>
              <a:gd name="connsiteX56" fmla="*/ 351304 w 607639"/>
              <a:gd name="connsiteY56" fmla="*/ 479593 h 517456"/>
              <a:gd name="connsiteX57" fmla="*/ 437906 w 607639"/>
              <a:gd name="connsiteY57" fmla="*/ 479593 h 517456"/>
              <a:gd name="connsiteX58" fmla="*/ 437906 w 607639"/>
              <a:gd name="connsiteY58" fmla="*/ 517456 h 517456"/>
              <a:gd name="connsiteX59" fmla="*/ 169733 w 607639"/>
              <a:gd name="connsiteY59" fmla="*/ 517456 h 517456"/>
              <a:gd name="connsiteX60" fmla="*/ 169733 w 607639"/>
              <a:gd name="connsiteY60" fmla="*/ 479593 h 517456"/>
              <a:gd name="connsiteX61" fmla="*/ 256335 w 607639"/>
              <a:gd name="connsiteY61" fmla="*/ 479593 h 517456"/>
              <a:gd name="connsiteX62" fmla="*/ 256335 w 607639"/>
              <a:gd name="connsiteY62" fmla="*/ 414000 h 517456"/>
              <a:gd name="connsiteX63" fmla="*/ 28482 w 607639"/>
              <a:gd name="connsiteY63" fmla="*/ 414000 h 517456"/>
              <a:gd name="connsiteX64" fmla="*/ 0 w 607639"/>
              <a:gd name="connsiteY64" fmla="*/ 385559 h 517456"/>
              <a:gd name="connsiteX65" fmla="*/ 0 w 607639"/>
              <a:gd name="connsiteY65" fmla="*/ 28441 h 517456"/>
              <a:gd name="connsiteX66" fmla="*/ 28482 w 607639"/>
              <a:gd name="connsiteY66" fmla="*/ 0 h 517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07639" h="517456">
                <a:moveTo>
                  <a:pt x="303714" y="173520"/>
                </a:moveTo>
                <a:cubicBezTo>
                  <a:pt x="322421" y="173520"/>
                  <a:pt x="337586" y="188653"/>
                  <a:pt x="337586" y="207321"/>
                </a:cubicBezTo>
                <a:cubicBezTo>
                  <a:pt x="337586" y="225989"/>
                  <a:pt x="322421" y="241122"/>
                  <a:pt x="303714" y="241122"/>
                </a:cubicBezTo>
                <a:cubicBezTo>
                  <a:pt x="285007" y="241122"/>
                  <a:pt x="269842" y="225989"/>
                  <a:pt x="269842" y="207321"/>
                </a:cubicBezTo>
                <a:cubicBezTo>
                  <a:pt x="269842" y="188653"/>
                  <a:pt x="285007" y="173520"/>
                  <a:pt x="303714" y="173520"/>
                </a:cubicBezTo>
                <a:close/>
                <a:moveTo>
                  <a:pt x="303758" y="139994"/>
                </a:moveTo>
                <a:cubicBezTo>
                  <a:pt x="266549" y="139994"/>
                  <a:pt x="236373" y="170125"/>
                  <a:pt x="236373" y="207277"/>
                </a:cubicBezTo>
                <a:cubicBezTo>
                  <a:pt x="236373" y="244517"/>
                  <a:pt x="266549" y="274559"/>
                  <a:pt x="303758" y="274559"/>
                </a:cubicBezTo>
                <a:cubicBezTo>
                  <a:pt x="340967" y="274559"/>
                  <a:pt x="371054" y="244517"/>
                  <a:pt x="371054" y="207277"/>
                </a:cubicBezTo>
                <a:cubicBezTo>
                  <a:pt x="371054" y="170125"/>
                  <a:pt x="340967" y="139994"/>
                  <a:pt x="303758" y="139994"/>
                </a:cubicBezTo>
                <a:close/>
                <a:moveTo>
                  <a:pt x="282839" y="68801"/>
                </a:moveTo>
                <a:lnTo>
                  <a:pt x="303669" y="68801"/>
                </a:lnTo>
                <a:lnTo>
                  <a:pt x="303847" y="68801"/>
                </a:lnTo>
                <a:lnTo>
                  <a:pt x="324588" y="68801"/>
                </a:lnTo>
                <a:lnTo>
                  <a:pt x="327703" y="99465"/>
                </a:lnTo>
                <a:cubicBezTo>
                  <a:pt x="340522" y="102309"/>
                  <a:pt x="352450" y="107375"/>
                  <a:pt x="363221" y="114219"/>
                </a:cubicBezTo>
                <a:lnTo>
                  <a:pt x="387166" y="94665"/>
                </a:lnTo>
                <a:lnTo>
                  <a:pt x="416541" y="124085"/>
                </a:lnTo>
                <a:lnTo>
                  <a:pt x="396958" y="147993"/>
                </a:lnTo>
                <a:cubicBezTo>
                  <a:pt x="403812" y="158748"/>
                  <a:pt x="408797" y="170658"/>
                  <a:pt x="411645" y="183457"/>
                </a:cubicBezTo>
                <a:lnTo>
                  <a:pt x="442445" y="186479"/>
                </a:lnTo>
                <a:lnTo>
                  <a:pt x="442445" y="228075"/>
                </a:lnTo>
                <a:lnTo>
                  <a:pt x="411645" y="231185"/>
                </a:lnTo>
                <a:cubicBezTo>
                  <a:pt x="408886" y="243984"/>
                  <a:pt x="403812" y="255894"/>
                  <a:pt x="396958" y="266649"/>
                </a:cubicBezTo>
                <a:lnTo>
                  <a:pt x="416541" y="290558"/>
                </a:lnTo>
                <a:lnTo>
                  <a:pt x="387166" y="319977"/>
                </a:lnTo>
                <a:lnTo>
                  <a:pt x="363221" y="300423"/>
                </a:lnTo>
                <a:cubicBezTo>
                  <a:pt x="352450" y="307267"/>
                  <a:pt x="340522" y="312333"/>
                  <a:pt x="327703" y="315177"/>
                </a:cubicBezTo>
                <a:lnTo>
                  <a:pt x="324588" y="345841"/>
                </a:lnTo>
                <a:lnTo>
                  <a:pt x="303847" y="345841"/>
                </a:lnTo>
                <a:lnTo>
                  <a:pt x="303669" y="345841"/>
                </a:lnTo>
                <a:lnTo>
                  <a:pt x="282839" y="345841"/>
                </a:lnTo>
                <a:lnTo>
                  <a:pt x="279813" y="315177"/>
                </a:lnTo>
                <a:cubicBezTo>
                  <a:pt x="266994" y="312333"/>
                  <a:pt x="254977" y="307267"/>
                  <a:pt x="244295" y="300423"/>
                </a:cubicBezTo>
                <a:lnTo>
                  <a:pt x="220350" y="319977"/>
                </a:lnTo>
                <a:lnTo>
                  <a:pt x="190886" y="290558"/>
                </a:lnTo>
                <a:lnTo>
                  <a:pt x="210558" y="266649"/>
                </a:lnTo>
                <a:cubicBezTo>
                  <a:pt x="203704" y="255894"/>
                  <a:pt x="198630" y="243984"/>
                  <a:pt x="195782" y="231185"/>
                </a:cubicBezTo>
                <a:lnTo>
                  <a:pt x="164982" y="228075"/>
                </a:lnTo>
                <a:lnTo>
                  <a:pt x="164982" y="186568"/>
                </a:lnTo>
                <a:lnTo>
                  <a:pt x="195782" y="183457"/>
                </a:lnTo>
                <a:cubicBezTo>
                  <a:pt x="198630" y="170658"/>
                  <a:pt x="203704" y="158748"/>
                  <a:pt x="210558" y="147993"/>
                </a:cubicBezTo>
                <a:lnTo>
                  <a:pt x="190886" y="124085"/>
                </a:lnTo>
                <a:lnTo>
                  <a:pt x="220350" y="94665"/>
                </a:lnTo>
                <a:lnTo>
                  <a:pt x="244295" y="114219"/>
                </a:lnTo>
                <a:cubicBezTo>
                  <a:pt x="254977" y="107375"/>
                  <a:pt x="266905" y="102309"/>
                  <a:pt x="279813" y="99465"/>
                </a:cubicBezTo>
                <a:close/>
                <a:moveTo>
                  <a:pt x="38005" y="37951"/>
                </a:moveTo>
                <a:lnTo>
                  <a:pt x="38005" y="376049"/>
                </a:lnTo>
                <a:lnTo>
                  <a:pt x="569634" y="376049"/>
                </a:lnTo>
                <a:lnTo>
                  <a:pt x="569634" y="37951"/>
                </a:lnTo>
                <a:close/>
                <a:moveTo>
                  <a:pt x="28482" y="0"/>
                </a:moveTo>
                <a:lnTo>
                  <a:pt x="579157" y="0"/>
                </a:lnTo>
                <a:cubicBezTo>
                  <a:pt x="594822" y="0"/>
                  <a:pt x="607639" y="12799"/>
                  <a:pt x="607639" y="28441"/>
                </a:cubicBezTo>
                <a:lnTo>
                  <a:pt x="607639" y="385559"/>
                </a:lnTo>
                <a:cubicBezTo>
                  <a:pt x="607639" y="401202"/>
                  <a:pt x="594822" y="414000"/>
                  <a:pt x="579157" y="414000"/>
                </a:cubicBezTo>
                <a:lnTo>
                  <a:pt x="351304" y="414000"/>
                </a:lnTo>
                <a:lnTo>
                  <a:pt x="351304" y="479593"/>
                </a:lnTo>
                <a:lnTo>
                  <a:pt x="437906" y="479593"/>
                </a:lnTo>
                <a:lnTo>
                  <a:pt x="437906" y="517456"/>
                </a:lnTo>
                <a:lnTo>
                  <a:pt x="169733" y="517456"/>
                </a:lnTo>
                <a:lnTo>
                  <a:pt x="169733" y="479593"/>
                </a:lnTo>
                <a:lnTo>
                  <a:pt x="256335" y="479593"/>
                </a:lnTo>
                <a:lnTo>
                  <a:pt x="256335" y="414000"/>
                </a:lnTo>
                <a:lnTo>
                  <a:pt x="28482" y="414000"/>
                </a:lnTo>
                <a:cubicBezTo>
                  <a:pt x="12817" y="414000"/>
                  <a:pt x="0" y="401202"/>
                  <a:pt x="0" y="385559"/>
                </a:cubicBezTo>
                <a:lnTo>
                  <a:pt x="0" y="28441"/>
                </a:lnTo>
                <a:cubicBezTo>
                  <a:pt x="0" y="12799"/>
                  <a:pt x="12817" y="0"/>
                  <a:pt x="28482" y="0"/>
                </a:cubicBezTo>
                <a:close/>
              </a:path>
            </a:pathLst>
          </a:custGeom>
          <a:solidFill>
            <a:srgbClr val="00FDFF"/>
          </a:solidFill>
          <a:ln>
            <a:noFill/>
          </a:ln>
        </p:spPr>
      </p:sp>
      <p:sp>
        <p:nvSpPr>
          <p:cNvPr id="28" name="statistics-on-a-screen_74909"/>
          <p:cNvSpPr>
            <a:spLocks noChangeAspect="1"/>
          </p:cNvSpPr>
          <p:nvPr/>
        </p:nvSpPr>
        <p:spPr bwMode="auto">
          <a:xfrm>
            <a:off x="2148298" y="5070336"/>
            <a:ext cx="327021" cy="288000"/>
          </a:xfrm>
          <a:custGeom>
            <a:avLst/>
            <a:gdLst>
              <a:gd name="connsiteX0" fmla="*/ 180824 w 606157"/>
              <a:gd name="connsiteY0" fmla="*/ 213390 h 533828"/>
              <a:gd name="connsiteX1" fmla="*/ 195467 w 606157"/>
              <a:gd name="connsiteY1" fmla="*/ 228037 h 533828"/>
              <a:gd name="connsiteX2" fmla="*/ 195467 w 606157"/>
              <a:gd name="connsiteY2" fmla="*/ 309178 h 533828"/>
              <a:gd name="connsiteX3" fmla="*/ 180824 w 606157"/>
              <a:gd name="connsiteY3" fmla="*/ 323825 h 533828"/>
              <a:gd name="connsiteX4" fmla="*/ 166182 w 606157"/>
              <a:gd name="connsiteY4" fmla="*/ 309178 h 533828"/>
              <a:gd name="connsiteX5" fmla="*/ 166182 w 606157"/>
              <a:gd name="connsiteY5" fmla="*/ 228037 h 533828"/>
              <a:gd name="connsiteX6" fmla="*/ 180824 w 606157"/>
              <a:gd name="connsiteY6" fmla="*/ 213390 h 533828"/>
              <a:gd name="connsiteX7" fmla="*/ 327494 w 606157"/>
              <a:gd name="connsiteY7" fmla="*/ 164629 h 533828"/>
              <a:gd name="connsiteX8" fmla="*/ 342172 w 606157"/>
              <a:gd name="connsiteY8" fmla="*/ 179274 h 533828"/>
              <a:gd name="connsiteX9" fmla="*/ 342172 w 606157"/>
              <a:gd name="connsiteY9" fmla="*/ 309180 h 533828"/>
              <a:gd name="connsiteX10" fmla="*/ 327494 w 606157"/>
              <a:gd name="connsiteY10" fmla="*/ 323825 h 533828"/>
              <a:gd name="connsiteX11" fmla="*/ 312817 w 606157"/>
              <a:gd name="connsiteY11" fmla="*/ 309180 h 533828"/>
              <a:gd name="connsiteX12" fmla="*/ 312817 w 606157"/>
              <a:gd name="connsiteY12" fmla="*/ 179274 h 533828"/>
              <a:gd name="connsiteX13" fmla="*/ 327494 w 606157"/>
              <a:gd name="connsiteY13" fmla="*/ 164629 h 533828"/>
              <a:gd name="connsiteX14" fmla="*/ 229832 w 606157"/>
              <a:gd name="connsiteY14" fmla="*/ 154821 h 533828"/>
              <a:gd name="connsiteX15" fmla="*/ 244509 w 606157"/>
              <a:gd name="connsiteY15" fmla="*/ 169466 h 533828"/>
              <a:gd name="connsiteX16" fmla="*/ 244509 w 606157"/>
              <a:gd name="connsiteY16" fmla="*/ 309180 h 533828"/>
              <a:gd name="connsiteX17" fmla="*/ 229832 w 606157"/>
              <a:gd name="connsiteY17" fmla="*/ 323825 h 533828"/>
              <a:gd name="connsiteX18" fmla="*/ 215154 w 606157"/>
              <a:gd name="connsiteY18" fmla="*/ 309180 h 533828"/>
              <a:gd name="connsiteX19" fmla="*/ 215154 w 606157"/>
              <a:gd name="connsiteY19" fmla="*/ 169466 h 533828"/>
              <a:gd name="connsiteX20" fmla="*/ 229832 w 606157"/>
              <a:gd name="connsiteY20" fmla="*/ 154821 h 533828"/>
              <a:gd name="connsiteX21" fmla="*/ 425298 w 606157"/>
              <a:gd name="connsiteY21" fmla="*/ 138238 h 533828"/>
              <a:gd name="connsiteX22" fmla="*/ 439975 w 606157"/>
              <a:gd name="connsiteY22" fmla="*/ 152886 h 533828"/>
              <a:gd name="connsiteX23" fmla="*/ 439975 w 606157"/>
              <a:gd name="connsiteY23" fmla="*/ 309177 h 533828"/>
              <a:gd name="connsiteX24" fmla="*/ 425298 w 606157"/>
              <a:gd name="connsiteY24" fmla="*/ 323825 h 533828"/>
              <a:gd name="connsiteX25" fmla="*/ 410620 w 606157"/>
              <a:gd name="connsiteY25" fmla="*/ 309177 h 533828"/>
              <a:gd name="connsiteX26" fmla="*/ 410620 w 606157"/>
              <a:gd name="connsiteY26" fmla="*/ 152886 h 533828"/>
              <a:gd name="connsiteX27" fmla="*/ 425298 w 606157"/>
              <a:gd name="connsiteY27" fmla="*/ 138238 h 533828"/>
              <a:gd name="connsiteX28" fmla="*/ 278662 w 606157"/>
              <a:gd name="connsiteY28" fmla="*/ 115869 h 533828"/>
              <a:gd name="connsiteX29" fmla="*/ 293340 w 606157"/>
              <a:gd name="connsiteY29" fmla="*/ 130514 h 533828"/>
              <a:gd name="connsiteX30" fmla="*/ 293340 w 606157"/>
              <a:gd name="connsiteY30" fmla="*/ 309181 h 533828"/>
              <a:gd name="connsiteX31" fmla="*/ 278662 w 606157"/>
              <a:gd name="connsiteY31" fmla="*/ 323826 h 533828"/>
              <a:gd name="connsiteX32" fmla="*/ 263985 w 606157"/>
              <a:gd name="connsiteY32" fmla="*/ 309181 h 533828"/>
              <a:gd name="connsiteX33" fmla="*/ 263985 w 606157"/>
              <a:gd name="connsiteY33" fmla="*/ 130514 h 533828"/>
              <a:gd name="connsiteX34" fmla="*/ 278662 w 606157"/>
              <a:gd name="connsiteY34" fmla="*/ 115869 h 533828"/>
              <a:gd name="connsiteX35" fmla="*/ 376466 w 606157"/>
              <a:gd name="connsiteY35" fmla="*/ 89477 h 533828"/>
              <a:gd name="connsiteX36" fmla="*/ 391144 w 606157"/>
              <a:gd name="connsiteY36" fmla="*/ 104124 h 533828"/>
              <a:gd name="connsiteX37" fmla="*/ 391144 w 606157"/>
              <a:gd name="connsiteY37" fmla="*/ 309178 h 533828"/>
              <a:gd name="connsiteX38" fmla="*/ 376466 w 606157"/>
              <a:gd name="connsiteY38" fmla="*/ 323825 h 533828"/>
              <a:gd name="connsiteX39" fmla="*/ 361789 w 606157"/>
              <a:gd name="connsiteY39" fmla="*/ 309178 h 533828"/>
              <a:gd name="connsiteX40" fmla="*/ 361789 w 606157"/>
              <a:gd name="connsiteY40" fmla="*/ 104124 h 533828"/>
              <a:gd name="connsiteX41" fmla="*/ 376466 w 606157"/>
              <a:gd name="connsiteY41" fmla="*/ 89477 h 533828"/>
              <a:gd name="connsiteX42" fmla="*/ 41212 w 606157"/>
              <a:gd name="connsiteY42" fmla="*/ 48623 h 533828"/>
              <a:gd name="connsiteX43" fmla="*/ 41212 w 606157"/>
              <a:gd name="connsiteY43" fmla="*/ 364673 h 533828"/>
              <a:gd name="connsiteX44" fmla="*/ 564945 w 606157"/>
              <a:gd name="connsiteY44" fmla="*/ 364673 h 533828"/>
              <a:gd name="connsiteX45" fmla="*/ 564945 w 606157"/>
              <a:gd name="connsiteY45" fmla="*/ 48623 h 533828"/>
              <a:gd name="connsiteX46" fmla="*/ 51772 w 606157"/>
              <a:gd name="connsiteY46" fmla="*/ 0 h 533828"/>
              <a:gd name="connsiteX47" fmla="*/ 554532 w 606157"/>
              <a:gd name="connsiteY47" fmla="*/ 0 h 533828"/>
              <a:gd name="connsiteX48" fmla="*/ 606157 w 606157"/>
              <a:gd name="connsiteY48" fmla="*/ 51699 h 533828"/>
              <a:gd name="connsiteX49" fmla="*/ 606157 w 606157"/>
              <a:gd name="connsiteY49" fmla="*/ 361597 h 533828"/>
              <a:gd name="connsiteX50" fmla="*/ 554532 w 606157"/>
              <a:gd name="connsiteY50" fmla="*/ 413296 h 533828"/>
              <a:gd name="connsiteX51" fmla="*/ 349791 w 606157"/>
              <a:gd name="connsiteY51" fmla="*/ 413296 h 533828"/>
              <a:gd name="connsiteX52" fmla="*/ 349791 w 606157"/>
              <a:gd name="connsiteY52" fmla="*/ 472171 h 533828"/>
              <a:gd name="connsiteX53" fmla="*/ 400536 w 606157"/>
              <a:gd name="connsiteY53" fmla="*/ 472171 h 533828"/>
              <a:gd name="connsiteX54" fmla="*/ 431482 w 606157"/>
              <a:gd name="connsiteY54" fmla="*/ 502926 h 533828"/>
              <a:gd name="connsiteX55" fmla="*/ 400536 w 606157"/>
              <a:gd name="connsiteY55" fmla="*/ 533828 h 533828"/>
              <a:gd name="connsiteX56" fmla="*/ 205621 w 606157"/>
              <a:gd name="connsiteY56" fmla="*/ 533828 h 533828"/>
              <a:gd name="connsiteX57" fmla="*/ 174822 w 606157"/>
              <a:gd name="connsiteY57" fmla="*/ 502926 h 533828"/>
              <a:gd name="connsiteX58" fmla="*/ 205621 w 606157"/>
              <a:gd name="connsiteY58" fmla="*/ 472171 h 533828"/>
              <a:gd name="connsiteX59" fmla="*/ 256366 w 606157"/>
              <a:gd name="connsiteY59" fmla="*/ 472171 h 533828"/>
              <a:gd name="connsiteX60" fmla="*/ 256366 w 606157"/>
              <a:gd name="connsiteY60" fmla="*/ 413296 h 533828"/>
              <a:gd name="connsiteX61" fmla="*/ 51772 w 606157"/>
              <a:gd name="connsiteY61" fmla="*/ 413296 h 533828"/>
              <a:gd name="connsiteX62" fmla="*/ 0 w 606157"/>
              <a:gd name="connsiteY62" fmla="*/ 361597 h 533828"/>
              <a:gd name="connsiteX63" fmla="*/ 0 w 606157"/>
              <a:gd name="connsiteY63" fmla="*/ 51699 h 533828"/>
              <a:gd name="connsiteX64" fmla="*/ 51772 w 606157"/>
              <a:gd name="connsiteY64" fmla="*/ 0 h 53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06157" h="533828">
                <a:moveTo>
                  <a:pt x="180824" y="213390"/>
                </a:moveTo>
                <a:cubicBezTo>
                  <a:pt x="189024" y="213390"/>
                  <a:pt x="195467" y="219981"/>
                  <a:pt x="195467" y="228037"/>
                </a:cubicBezTo>
                <a:lnTo>
                  <a:pt x="195467" y="309178"/>
                </a:lnTo>
                <a:cubicBezTo>
                  <a:pt x="195467" y="317234"/>
                  <a:pt x="189024" y="323825"/>
                  <a:pt x="180824" y="323825"/>
                </a:cubicBezTo>
                <a:cubicBezTo>
                  <a:pt x="172771" y="323825"/>
                  <a:pt x="166182" y="317234"/>
                  <a:pt x="166182" y="309178"/>
                </a:cubicBezTo>
                <a:lnTo>
                  <a:pt x="166182" y="228037"/>
                </a:lnTo>
                <a:cubicBezTo>
                  <a:pt x="166182" y="219981"/>
                  <a:pt x="172771" y="213390"/>
                  <a:pt x="180824" y="213390"/>
                </a:cubicBezTo>
                <a:close/>
                <a:moveTo>
                  <a:pt x="327494" y="164629"/>
                </a:moveTo>
                <a:cubicBezTo>
                  <a:pt x="335714" y="164629"/>
                  <a:pt x="342172" y="171219"/>
                  <a:pt x="342172" y="179274"/>
                </a:cubicBezTo>
                <a:lnTo>
                  <a:pt x="342172" y="309180"/>
                </a:lnTo>
                <a:cubicBezTo>
                  <a:pt x="342172" y="317235"/>
                  <a:pt x="335714" y="323825"/>
                  <a:pt x="327494" y="323825"/>
                </a:cubicBezTo>
                <a:cubicBezTo>
                  <a:pt x="319422" y="323825"/>
                  <a:pt x="312817" y="317235"/>
                  <a:pt x="312817" y="309180"/>
                </a:cubicBezTo>
                <a:lnTo>
                  <a:pt x="312817" y="179274"/>
                </a:lnTo>
                <a:cubicBezTo>
                  <a:pt x="312817" y="171219"/>
                  <a:pt x="319422" y="164629"/>
                  <a:pt x="327494" y="164629"/>
                </a:cubicBezTo>
                <a:close/>
                <a:moveTo>
                  <a:pt x="229832" y="154821"/>
                </a:moveTo>
                <a:cubicBezTo>
                  <a:pt x="237904" y="154821"/>
                  <a:pt x="244509" y="161411"/>
                  <a:pt x="244509" y="169466"/>
                </a:cubicBezTo>
                <a:lnTo>
                  <a:pt x="244509" y="309180"/>
                </a:lnTo>
                <a:cubicBezTo>
                  <a:pt x="244509" y="317235"/>
                  <a:pt x="237904" y="323825"/>
                  <a:pt x="229832" y="323825"/>
                </a:cubicBezTo>
                <a:cubicBezTo>
                  <a:pt x="221759" y="323825"/>
                  <a:pt x="215154" y="317235"/>
                  <a:pt x="215154" y="309180"/>
                </a:cubicBezTo>
                <a:lnTo>
                  <a:pt x="215154" y="169466"/>
                </a:lnTo>
                <a:cubicBezTo>
                  <a:pt x="215154" y="161411"/>
                  <a:pt x="221759" y="154821"/>
                  <a:pt x="229832" y="154821"/>
                </a:cubicBezTo>
                <a:close/>
                <a:moveTo>
                  <a:pt x="425298" y="138238"/>
                </a:moveTo>
                <a:cubicBezTo>
                  <a:pt x="433370" y="138238"/>
                  <a:pt x="439975" y="144830"/>
                  <a:pt x="439975" y="152886"/>
                </a:cubicBezTo>
                <a:lnTo>
                  <a:pt x="439975" y="309177"/>
                </a:lnTo>
                <a:cubicBezTo>
                  <a:pt x="439975" y="317234"/>
                  <a:pt x="433370" y="323825"/>
                  <a:pt x="425298" y="323825"/>
                </a:cubicBezTo>
                <a:cubicBezTo>
                  <a:pt x="417225" y="323825"/>
                  <a:pt x="410620" y="317234"/>
                  <a:pt x="410620" y="309177"/>
                </a:cubicBezTo>
                <a:lnTo>
                  <a:pt x="410620" y="152886"/>
                </a:lnTo>
                <a:cubicBezTo>
                  <a:pt x="410620" y="144830"/>
                  <a:pt x="417225" y="138238"/>
                  <a:pt x="425298" y="138238"/>
                </a:cubicBezTo>
                <a:close/>
                <a:moveTo>
                  <a:pt x="278662" y="115869"/>
                </a:moveTo>
                <a:cubicBezTo>
                  <a:pt x="286735" y="115869"/>
                  <a:pt x="293340" y="122459"/>
                  <a:pt x="293340" y="130514"/>
                </a:cubicBezTo>
                <a:lnTo>
                  <a:pt x="293340" y="309181"/>
                </a:lnTo>
                <a:cubicBezTo>
                  <a:pt x="293340" y="317236"/>
                  <a:pt x="286735" y="323826"/>
                  <a:pt x="278662" y="323826"/>
                </a:cubicBezTo>
                <a:cubicBezTo>
                  <a:pt x="270590" y="323826"/>
                  <a:pt x="263985" y="317236"/>
                  <a:pt x="263985" y="309181"/>
                </a:cubicBezTo>
                <a:lnTo>
                  <a:pt x="263985" y="130514"/>
                </a:lnTo>
                <a:cubicBezTo>
                  <a:pt x="263985" y="122459"/>
                  <a:pt x="270590" y="115869"/>
                  <a:pt x="278662" y="115869"/>
                </a:cubicBezTo>
                <a:close/>
                <a:moveTo>
                  <a:pt x="376466" y="89477"/>
                </a:moveTo>
                <a:cubicBezTo>
                  <a:pt x="384539" y="89477"/>
                  <a:pt x="391144" y="95922"/>
                  <a:pt x="391144" y="104124"/>
                </a:cubicBezTo>
                <a:lnTo>
                  <a:pt x="391144" y="309178"/>
                </a:lnTo>
                <a:cubicBezTo>
                  <a:pt x="391144" y="317234"/>
                  <a:pt x="384539" y="323825"/>
                  <a:pt x="376466" y="323825"/>
                </a:cubicBezTo>
                <a:cubicBezTo>
                  <a:pt x="368247" y="323825"/>
                  <a:pt x="361789" y="317234"/>
                  <a:pt x="361789" y="309178"/>
                </a:cubicBezTo>
                <a:lnTo>
                  <a:pt x="361789" y="104124"/>
                </a:lnTo>
                <a:cubicBezTo>
                  <a:pt x="361789" y="95922"/>
                  <a:pt x="368247" y="89477"/>
                  <a:pt x="376466" y="89477"/>
                </a:cubicBezTo>
                <a:close/>
                <a:moveTo>
                  <a:pt x="41212" y="48623"/>
                </a:moveTo>
                <a:lnTo>
                  <a:pt x="41212" y="364673"/>
                </a:lnTo>
                <a:lnTo>
                  <a:pt x="564945" y="364673"/>
                </a:lnTo>
                <a:lnTo>
                  <a:pt x="564945" y="48623"/>
                </a:lnTo>
                <a:close/>
                <a:moveTo>
                  <a:pt x="51772" y="0"/>
                </a:moveTo>
                <a:lnTo>
                  <a:pt x="554532" y="0"/>
                </a:lnTo>
                <a:cubicBezTo>
                  <a:pt x="582984" y="0"/>
                  <a:pt x="606157" y="23140"/>
                  <a:pt x="606157" y="51699"/>
                </a:cubicBezTo>
                <a:lnTo>
                  <a:pt x="606157" y="361597"/>
                </a:lnTo>
                <a:cubicBezTo>
                  <a:pt x="606157" y="390156"/>
                  <a:pt x="582984" y="413296"/>
                  <a:pt x="554532" y="413296"/>
                </a:cubicBezTo>
                <a:lnTo>
                  <a:pt x="349791" y="413296"/>
                </a:lnTo>
                <a:lnTo>
                  <a:pt x="349791" y="472171"/>
                </a:lnTo>
                <a:lnTo>
                  <a:pt x="400536" y="472171"/>
                </a:lnTo>
                <a:cubicBezTo>
                  <a:pt x="417549" y="472171"/>
                  <a:pt x="431482" y="485937"/>
                  <a:pt x="431482" y="502926"/>
                </a:cubicBezTo>
                <a:cubicBezTo>
                  <a:pt x="431482" y="520061"/>
                  <a:pt x="417549" y="533828"/>
                  <a:pt x="400536" y="533828"/>
                </a:cubicBezTo>
                <a:lnTo>
                  <a:pt x="205621" y="533828"/>
                </a:lnTo>
                <a:cubicBezTo>
                  <a:pt x="188608" y="533828"/>
                  <a:pt x="174822" y="520061"/>
                  <a:pt x="174822" y="502926"/>
                </a:cubicBezTo>
                <a:cubicBezTo>
                  <a:pt x="174822" y="485937"/>
                  <a:pt x="188608" y="472171"/>
                  <a:pt x="205621" y="472171"/>
                </a:cubicBezTo>
                <a:lnTo>
                  <a:pt x="256366" y="472171"/>
                </a:lnTo>
                <a:lnTo>
                  <a:pt x="256366" y="413296"/>
                </a:lnTo>
                <a:lnTo>
                  <a:pt x="51772" y="413296"/>
                </a:lnTo>
                <a:cubicBezTo>
                  <a:pt x="23173" y="413296"/>
                  <a:pt x="0" y="390156"/>
                  <a:pt x="0" y="361597"/>
                </a:cubicBezTo>
                <a:lnTo>
                  <a:pt x="0" y="51699"/>
                </a:lnTo>
                <a:cubicBezTo>
                  <a:pt x="0" y="23140"/>
                  <a:pt x="23173" y="0"/>
                  <a:pt x="51772" y="0"/>
                </a:cubicBezTo>
                <a:close/>
              </a:path>
            </a:pathLst>
          </a:custGeom>
          <a:solidFill>
            <a:srgbClr val="00FDFF"/>
          </a:solidFill>
          <a:ln>
            <a:noFill/>
          </a:ln>
        </p:spPr>
      </p:sp>
      <p:sp>
        <p:nvSpPr>
          <p:cNvPr id="29" name="video-lecture_68278"/>
          <p:cNvSpPr>
            <a:spLocks noChangeAspect="1"/>
          </p:cNvSpPr>
          <p:nvPr/>
        </p:nvSpPr>
        <p:spPr bwMode="auto">
          <a:xfrm>
            <a:off x="4273771" y="5070336"/>
            <a:ext cx="333658" cy="288000"/>
          </a:xfrm>
          <a:custGeom>
            <a:avLst/>
            <a:gdLst>
              <a:gd name="connsiteX0" fmla="*/ 222210 w 606439"/>
              <a:gd name="connsiteY0" fmla="*/ 476810 h 523454"/>
              <a:gd name="connsiteX1" fmla="*/ 591037 w 606439"/>
              <a:gd name="connsiteY1" fmla="*/ 476810 h 523454"/>
              <a:gd name="connsiteX2" fmla="*/ 606439 w 606439"/>
              <a:gd name="connsiteY2" fmla="*/ 492071 h 523454"/>
              <a:gd name="connsiteX3" fmla="*/ 591037 w 606439"/>
              <a:gd name="connsiteY3" fmla="*/ 507435 h 523454"/>
              <a:gd name="connsiteX4" fmla="*/ 222210 w 606439"/>
              <a:gd name="connsiteY4" fmla="*/ 507435 h 523454"/>
              <a:gd name="connsiteX5" fmla="*/ 15301 w 606439"/>
              <a:gd name="connsiteY5" fmla="*/ 476810 h 523454"/>
              <a:gd name="connsiteX6" fmla="*/ 163006 w 606439"/>
              <a:gd name="connsiteY6" fmla="*/ 476810 h 523454"/>
              <a:gd name="connsiteX7" fmla="*/ 163006 w 606439"/>
              <a:gd name="connsiteY7" fmla="*/ 507435 h 523454"/>
              <a:gd name="connsiteX8" fmla="*/ 15301 w 606439"/>
              <a:gd name="connsiteY8" fmla="*/ 507435 h 523454"/>
              <a:gd name="connsiteX9" fmla="*/ 0 w 606439"/>
              <a:gd name="connsiteY9" fmla="*/ 492071 h 523454"/>
              <a:gd name="connsiteX10" fmla="*/ 15301 w 606439"/>
              <a:gd name="connsiteY10" fmla="*/ 476810 h 523454"/>
              <a:gd name="connsiteX11" fmla="*/ 192556 w 606439"/>
              <a:gd name="connsiteY11" fmla="*/ 460792 h 523454"/>
              <a:gd name="connsiteX12" fmla="*/ 211061 w 606439"/>
              <a:gd name="connsiteY12" fmla="*/ 479185 h 523454"/>
              <a:gd name="connsiteX13" fmla="*/ 211061 w 606439"/>
              <a:gd name="connsiteY13" fmla="*/ 505061 h 523454"/>
              <a:gd name="connsiteX14" fmla="*/ 192556 w 606439"/>
              <a:gd name="connsiteY14" fmla="*/ 523454 h 523454"/>
              <a:gd name="connsiteX15" fmla="*/ 174155 w 606439"/>
              <a:gd name="connsiteY15" fmla="*/ 505061 h 523454"/>
              <a:gd name="connsiteX16" fmla="*/ 174155 w 606439"/>
              <a:gd name="connsiteY16" fmla="*/ 479185 h 523454"/>
              <a:gd name="connsiteX17" fmla="*/ 192556 w 606439"/>
              <a:gd name="connsiteY17" fmla="*/ 460792 h 523454"/>
              <a:gd name="connsiteX18" fmla="*/ 270917 w 606439"/>
              <a:gd name="connsiteY18" fmla="*/ 230890 h 523454"/>
              <a:gd name="connsiteX19" fmla="*/ 301415 w 606439"/>
              <a:gd name="connsiteY19" fmla="*/ 261132 h 523454"/>
              <a:gd name="connsiteX20" fmla="*/ 288300 w 606439"/>
              <a:gd name="connsiteY20" fmla="*/ 349051 h 523454"/>
              <a:gd name="connsiteX21" fmla="*/ 288508 w 606439"/>
              <a:gd name="connsiteY21" fmla="*/ 349883 h 523454"/>
              <a:gd name="connsiteX22" fmla="*/ 302248 w 606439"/>
              <a:gd name="connsiteY22" fmla="*/ 368693 h 523454"/>
              <a:gd name="connsiteX23" fmla="*/ 303185 w 606439"/>
              <a:gd name="connsiteY23" fmla="*/ 369109 h 523454"/>
              <a:gd name="connsiteX24" fmla="*/ 304122 w 606439"/>
              <a:gd name="connsiteY24" fmla="*/ 368693 h 523454"/>
              <a:gd name="connsiteX25" fmla="*/ 317965 w 606439"/>
              <a:gd name="connsiteY25" fmla="*/ 349883 h 523454"/>
              <a:gd name="connsiteX26" fmla="*/ 318174 w 606439"/>
              <a:gd name="connsiteY26" fmla="*/ 349051 h 523454"/>
              <a:gd name="connsiteX27" fmla="*/ 304954 w 606439"/>
              <a:gd name="connsiteY27" fmla="*/ 261132 h 523454"/>
              <a:gd name="connsiteX28" fmla="*/ 335452 w 606439"/>
              <a:gd name="connsiteY28" fmla="*/ 230890 h 523454"/>
              <a:gd name="connsiteX29" fmla="*/ 354501 w 606439"/>
              <a:gd name="connsiteY29" fmla="*/ 246894 h 523454"/>
              <a:gd name="connsiteX30" fmla="*/ 393950 w 606439"/>
              <a:gd name="connsiteY30" fmla="*/ 265081 h 523454"/>
              <a:gd name="connsiteX31" fmla="*/ 408523 w 606439"/>
              <a:gd name="connsiteY31" fmla="*/ 277344 h 523454"/>
              <a:gd name="connsiteX32" fmla="*/ 428091 w 606439"/>
              <a:gd name="connsiteY32" fmla="*/ 379501 h 523454"/>
              <a:gd name="connsiteX33" fmla="*/ 178278 w 606439"/>
              <a:gd name="connsiteY33" fmla="*/ 379501 h 523454"/>
              <a:gd name="connsiteX34" fmla="*/ 197951 w 606439"/>
              <a:gd name="connsiteY34" fmla="*/ 277344 h 523454"/>
              <a:gd name="connsiteX35" fmla="*/ 212419 w 606439"/>
              <a:gd name="connsiteY35" fmla="*/ 265081 h 523454"/>
              <a:gd name="connsiteX36" fmla="*/ 251973 w 606439"/>
              <a:gd name="connsiteY36" fmla="*/ 246894 h 523454"/>
              <a:gd name="connsiteX37" fmla="*/ 276624 w 606439"/>
              <a:gd name="connsiteY37" fmla="*/ 129744 h 523454"/>
              <a:gd name="connsiteX38" fmla="*/ 249082 w 606439"/>
              <a:gd name="connsiteY38" fmla="*/ 154506 h 523454"/>
              <a:gd name="connsiteX39" fmla="*/ 303203 w 606439"/>
              <a:gd name="connsiteY39" fmla="*/ 223727 h 523454"/>
              <a:gd name="connsiteX40" fmla="*/ 357325 w 606439"/>
              <a:gd name="connsiteY40" fmla="*/ 154506 h 523454"/>
              <a:gd name="connsiteX41" fmla="*/ 288944 w 606439"/>
              <a:gd name="connsiteY41" fmla="*/ 155961 h 523454"/>
              <a:gd name="connsiteX42" fmla="*/ 276624 w 606439"/>
              <a:gd name="connsiteY42" fmla="*/ 129744 h 523454"/>
              <a:gd name="connsiteX43" fmla="*/ 303203 w 606439"/>
              <a:gd name="connsiteY43" fmla="*/ 68448 h 523454"/>
              <a:gd name="connsiteX44" fmla="*/ 374498 w 606439"/>
              <a:gd name="connsiteY44" fmla="*/ 138396 h 523454"/>
              <a:gd name="connsiteX45" fmla="*/ 303203 w 606439"/>
              <a:gd name="connsiteY45" fmla="*/ 239005 h 523454"/>
              <a:gd name="connsiteX46" fmla="*/ 232013 w 606439"/>
              <a:gd name="connsiteY46" fmla="*/ 138396 h 523454"/>
              <a:gd name="connsiteX47" fmla="*/ 303203 w 606439"/>
              <a:gd name="connsiteY47" fmla="*/ 68448 h 523454"/>
              <a:gd name="connsiteX48" fmla="*/ 41629 w 606439"/>
              <a:gd name="connsiteY48" fmla="*/ 41570 h 523454"/>
              <a:gd name="connsiteX49" fmla="*/ 41629 w 606439"/>
              <a:gd name="connsiteY49" fmla="*/ 406450 h 523454"/>
              <a:gd name="connsiteX50" fmla="*/ 564810 w 606439"/>
              <a:gd name="connsiteY50" fmla="*/ 406450 h 523454"/>
              <a:gd name="connsiteX51" fmla="*/ 564810 w 606439"/>
              <a:gd name="connsiteY51" fmla="*/ 41570 h 523454"/>
              <a:gd name="connsiteX52" fmla="*/ 27787 w 606439"/>
              <a:gd name="connsiteY52" fmla="*/ 0 h 523454"/>
              <a:gd name="connsiteX53" fmla="*/ 578651 w 606439"/>
              <a:gd name="connsiteY53" fmla="*/ 0 h 523454"/>
              <a:gd name="connsiteX54" fmla="*/ 606439 w 606439"/>
              <a:gd name="connsiteY54" fmla="*/ 27644 h 523454"/>
              <a:gd name="connsiteX55" fmla="*/ 606439 w 606439"/>
              <a:gd name="connsiteY55" fmla="*/ 420376 h 523454"/>
              <a:gd name="connsiteX56" fmla="*/ 578651 w 606439"/>
              <a:gd name="connsiteY56" fmla="*/ 448020 h 523454"/>
              <a:gd name="connsiteX57" fmla="*/ 27787 w 606439"/>
              <a:gd name="connsiteY57" fmla="*/ 448020 h 523454"/>
              <a:gd name="connsiteX58" fmla="*/ 0 w 606439"/>
              <a:gd name="connsiteY58" fmla="*/ 420376 h 523454"/>
              <a:gd name="connsiteX59" fmla="*/ 0 w 606439"/>
              <a:gd name="connsiteY59" fmla="*/ 27644 h 523454"/>
              <a:gd name="connsiteX60" fmla="*/ 27787 w 606439"/>
              <a:gd name="connsiteY60" fmla="*/ 0 h 52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439" h="523454">
                <a:moveTo>
                  <a:pt x="222210" y="476810"/>
                </a:moveTo>
                <a:lnTo>
                  <a:pt x="591037" y="476810"/>
                </a:lnTo>
                <a:cubicBezTo>
                  <a:pt x="599571" y="476810"/>
                  <a:pt x="606439" y="483662"/>
                  <a:pt x="606439" y="492071"/>
                </a:cubicBezTo>
                <a:cubicBezTo>
                  <a:pt x="606439" y="500583"/>
                  <a:pt x="599571" y="507435"/>
                  <a:pt x="591037" y="507435"/>
                </a:cubicBezTo>
                <a:lnTo>
                  <a:pt x="222210" y="507435"/>
                </a:lnTo>
                <a:close/>
                <a:moveTo>
                  <a:pt x="15301" y="476810"/>
                </a:moveTo>
                <a:lnTo>
                  <a:pt x="163006" y="476810"/>
                </a:lnTo>
                <a:lnTo>
                  <a:pt x="163006" y="507435"/>
                </a:lnTo>
                <a:lnTo>
                  <a:pt x="15301" y="507435"/>
                </a:lnTo>
                <a:cubicBezTo>
                  <a:pt x="6870" y="507435"/>
                  <a:pt x="0" y="500583"/>
                  <a:pt x="0" y="492071"/>
                </a:cubicBezTo>
                <a:cubicBezTo>
                  <a:pt x="0" y="483662"/>
                  <a:pt x="6870" y="476810"/>
                  <a:pt x="15301" y="476810"/>
                </a:cubicBezTo>
                <a:close/>
                <a:moveTo>
                  <a:pt x="192556" y="460792"/>
                </a:moveTo>
                <a:cubicBezTo>
                  <a:pt x="202744" y="460792"/>
                  <a:pt x="211061" y="469001"/>
                  <a:pt x="211061" y="479185"/>
                </a:cubicBezTo>
                <a:lnTo>
                  <a:pt x="211061" y="505061"/>
                </a:lnTo>
                <a:cubicBezTo>
                  <a:pt x="211061" y="515245"/>
                  <a:pt x="202744" y="523454"/>
                  <a:pt x="192556" y="523454"/>
                </a:cubicBezTo>
                <a:cubicBezTo>
                  <a:pt x="182472" y="523454"/>
                  <a:pt x="174155" y="515245"/>
                  <a:pt x="174155" y="505061"/>
                </a:cubicBezTo>
                <a:lnTo>
                  <a:pt x="174155" y="479185"/>
                </a:lnTo>
                <a:cubicBezTo>
                  <a:pt x="174155" y="469001"/>
                  <a:pt x="182472" y="460792"/>
                  <a:pt x="192556" y="460792"/>
                </a:cubicBezTo>
                <a:close/>
                <a:moveTo>
                  <a:pt x="270917" y="230890"/>
                </a:moveTo>
                <a:lnTo>
                  <a:pt x="301415" y="261132"/>
                </a:lnTo>
                <a:lnTo>
                  <a:pt x="288300" y="349051"/>
                </a:lnTo>
                <a:cubicBezTo>
                  <a:pt x="288300" y="349363"/>
                  <a:pt x="288300" y="349675"/>
                  <a:pt x="288508" y="349883"/>
                </a:cubicBezTo>
                <a:lnTo>
                  <a:pt x="302248" y="368693"/>
                </a:lnTo>
                <a:cubicBezTo>
                  <a:pt x="302456" y="369005"/>
                  <a:pt x="302872" y="369109"/>
                  <a:pt x="303185" y="369109"/>
                </a:cubicBezTo>
                <a:cubicBezTo>
                  <a:pt x="303601" y="369109"/>
                  <a:pt x="303913" y="369005"/>
                  <a:pt x="304122" y="368693"/>
                </a:cubicBezTo>
                <a:lnTo>
                  <a:pt x="317965" y="349883"/>
                </a:lnTo>
                <a:cubicBezTo>
                  <a:pt x="318069" y="349675"/>
                  <a:pt x="318174" y="349363"/>
                  <a:pt x="318174" y="349051"/>
                </a:cubicBezTo>
                <a:lnTo>
                  <a:pt x="304954" y="261132"/>
                </a:lnTo>
                <a:lnTo>
                  <a:pt x="335452" y="230890"/>
                </a:lnTo>
                <a:lnTo>
                  <a:pt x="354501" y="246894"/>
                </a:lnTo>
                <a:lnTo>
                  <a:pt x="393950" y="265081"/>
                </a:lnTo>
                <a:cubicBezTo>
                  <a:pt x="399779" y="267471"/>
                  <a:pt x="405920" y="271316"/>
                  <a:pt x="408523" y="277344"/>
                </a:cubicBezTo>
                <a:cubicBezTo>
                  <a:pt x="408523" y="277344"/>
                  <a:pt x="451407" y="379501"/>
                  <a:pt x="428091" y="379501"/>
                </a:cubicBezTo>
                <a:lnTo>
                  <a:pt x="178278" y="379501"/>
                </a:lnTo>
                <a:cubicBezTo>
                  <a:pt x="154962" y="379501"/>
                  <a:pt x="197951" y="277344"/>
                  <a:pt x="197951" y="277344"/>
                </a:cubicBezTo>
                <a:cubicBezTo>
                  <a:pt x="200865" y="271108"/>
                  <a:pt x="206590" y="267471"/>
                  <a:pt x="212419" y="265081"/>
                </a:cubicBezTo>
                <a:lnTo>
                  <a:pt x="251973" y="246894"/>
                </a:lnTo>
                <a:close/>
                <a:moveTo>
                  <a:pt x="276624" y="129744"/>
                </a:moveTo>
                <a:cubicBezTo>
                  <a:pt x="263028" y="128497"/>
                  <a:pt x="246896" y="135746"/>
                  <a:pt x="249082" y="154506"/>
                </a:cubicBezTo>
                <a:cubicBezTo>
                  <a:pt x="253245" y="189116"/>
                  <a:pt x="273645" y="223727"/>
                  <a:pt x="303203" y="223727"/>
                </a:cubicBezTo>
                <a:cubicBezTo>
                  <a:pt x="331409" y="223727"/>
                  <a:pt x="357013" y="182049"/>
                  <a:pt x="357325" y="154506"/>
                </a:cubicBezTo>
                <a:cubicBezTo>
                  <a:pt x="357845" y="108463"/>
                  <a:pt x="325789" y="159911"/>
                  <a:pt x="288944" y="155961"/>
                </a:cubicBezTo>
                <a:cubicBezTo>
                  <a:pt x="301278" y="140735"/>
                  <a:pt x="290219" y="130991"/>
                  <a:pt x="276624" y="129744"/>
                </a:cubicBezTo>
                <a:close/>
                <a:moveTo>
                  <a:pt x="303203" y="68448"/>
                </a:moveTo>
                <a:cubicBezTo>
                  <a:pt x="354098" y="68448"/>
                  <a:pt x="374914" y="94640"/>
                  <a:pt x="374498" y="138396"/>
                </a:cubicBezTo>
                <a:cubicBezTo>
                  <a:pt x="373769" y="201381"/>
                  <a:pt x="333386" y="239005"/>
                  <a:pt x="303203" y="239005"/>
                </a:cubicBezTo>
                <a:cubicBezTo>
                  <a:pt x="268024" y="239005"/>
                  <a:pt x="232637" y="201381"/>
                  <a:pt x="232013" y="138396"/>
                </a:cubicBezTo>
                <a:cubicBezTo>
                  <a:pt x="231596" y="94640"/>
                  <a:pt x="252412" y="68448"/>
                  <a:pt x="303203" y="68448"/>
                </a:cubicBezTo>
                <a:close/>
                <a:moveTo>
                  <a:pt x="41629" y="41570"/>
                </a:moveTo>
                <a:lnTo>
                  <a:pt x="41629" y="406450"/>
                </a:lnTo>
                <a:lnTo>
                  <a:pt x="564810" y="406450"/>
                </a:lnTo>
                <a:lnTo>
                  <a:pt x="564810" y="41570"/>
                </a:lnTo>
                <a:close/>
                <a:moveTo>
                  <a:pt x="27787" y="0"/>
                </a:moveTo>
                <a:lnTo>
                  <a:pt x="578651" y="0"/>
                </a:lnTo>
                <a:cubicBezTo>
                  <a:pt x="593950" y="0"/>
                  <a:pt x="606439" y="12367"/>
                  <a:pt x="606439" y="27644"/>
                </a:cubicBezTo>
                <a:lnTo>
                  <a:pt x="606439" y="420376"/>
                </a:lnTo>
                <a:cubicBezTo>
                  <a:pt x="606439" y="435653"/>
                  <a:pt x="593950" y="448020"/>
                  <a:pt x="578651" y="448020"/>
                </a:cubicBezTo>
                <a:lnTo>
                  <a:pt x="27787" y="448020"/>
                </a:lnTo>
                <a:cubicBezTo>
                  <a:pt x="12385" y="448020"/>
                  <a:pt x="0" y="435653"/>
                  <a:pt x="0" y="420376"/>
                </a:cubicBezTo>
                <a:lnTo>
                  <a:pt x="0" y="27644"/>
                </a:lnTo>
                <a:cubicBezTo>
                  <a:pt x="0" y="12367"/>
                  <a:pt x="12385" y="0"/>
                  <a:pt x="27787" y="0"/>
                </a:cubicBezTo>
                <a:close/>
              </a:path>
            </a:pathLst>
          </a:custGeom>
          <a:solidFill>
            <a:srgbClr val="00FDFF"/>
          </a:solidFill>
          <a:ln>
            <a:noFill/>
          </a:ln>
        </p:spPr>
      </p:sp>
      <p:sp>
        <p:nvSpPr>
          <p:cNvPr id="30" name="analytics_313736"/>
          <p:cNvSpPr>
            <a:spLocks noChangeAspect="1"/>
          </p:cNvSpPr>
          <p:nvPr/>
        </p:nvSpPr>
        <p:spPr bwMode="auto">
          <a:xfrm>
            <a:off x="3216413" y="5070336"/>
            <a:ext cx="319584" cy="288000"/>
          </a:xfrm>
          <a:custGeom>
            <a:avLst/>
            <a:gdLst>
              <a:gd name="connsiteX0" fmla="*/ 266749 w 607639"/>
              <a:gd name="connsiteY0" fmla="*/ 458797 h 547588"/>
              <a:gd name="connsiteX1" fmla="*/ 266749 w 607639"/>
              <a:gd name="connsiteY1" fmla="*/ 503148 h 547588"/>
              <a:gd name="connsiteX2" fmla="*/ 340890 w 607639"/>
              <a:gd name="connsiteY2" fmla="*/ 503148 h 547588"/>
              <a:gd name="connsiteX3" fmla="*/ 340890 w 607639"/>
              <a:gd name="connsiteY3" fmla="*/ 458797 h 547588"/>
              <a:gd name="connsiteX4" fmla="*/ 44502 w 607639"/>
              <a:gd name="connsiteY4" fmla="*/ 370007 h 547588"/>
              <a:gd name="connsiteX5" fmla="*/ 44502 w 607639"/>
              <a:gd name="connsiteY5" fmla="*/ 414358 h 547588"/>
              <a:gd name="connsiteX6" fmla="*/ 563137 w 607639"/>
              <a:gd name="connsiteY6" fmla="*/ 414358 h 547588"/>
              <a:gd name="connsiteX7" fmla="*/ 563137 w 607639"/>
              <a:gd name="connsiteY7" fmla="*/ 370007 h 547588"/>
              <a:gd name="connsiteX8" fmla="*/ 148187 w 607639"/>
              <a:gd name="connsiteY8" fmla="*/ 184952 h 547588"/>
              <a:gd name="connsiteX9" fmla="*/ 192714 w 607639"/>
              <a:gd name="connsiteY9" fmla="*/ 184952 h 547588"/>
              <a:gd name="connsiteX10" fmla="*/ 192714 w 607639"/>
              <a:gd name="connsiteY10" fmla="*/ 273723 h 547588"/>
              <a:gd name="connsiteX11" fmla="*/ 148187 w 607639"/>
              <a:gd name="connsiteY11" fmla="*/ 273723 h 547588"/>
              <a:gd name="connsiteX12" fmla="*/ 237100 w 607639"/>
              <a:gd name="connsiteY12" fmla="*/ 155385 h 547588"/>
              <a:gd name="connsiteX13" fmla="*/ 281627 w 607639"/>
              <a:gd name="connsiteY13" fmla="*/ 155385 h 547588"/>
              <a:gd name="connsiteX14" fmla="*/ 281627 w 607639"/>
              <a:gd name="connsiteY14" fmla="*/ 273723 h 547588"/>
              <a:gd name="connsiteX15" fmla="*/ 237100 w 607639"/>
              <a:gd name="connsiteY15" fmla="*/ 273723 h 547588"/>
              <a:gd name="connsiteX16" fmla="*/ 326012 w 607639"/>
              <a:gd name="connsiteY16" fmla="*/ 125818 h 547588"/>
              <a:gd name="connsiteX17" fmla="*/ 370539 w 607639"/>
              <a:gd name="connsiteY17" fmla="*/ 125818 h 547588"/>
              <a:gd name="connsiteX18" fmla="*/ 370539 w 607639"/>
              <a:gd name="connsiteY18" fmla="*/ 273723 h 547588"/>
              <a:gd name="connsiteX19" fmla="*/ 326012 w 607639"/>
              <a:gd name="connsiteY19" fmla="*/ 273723 h 547588"/>
              <a:gd name="connsiteX20" fmla="*/ 414925 w 607639"/>
              <a:gd name="connsiteY20" fmla="*/ 96181 h 547588"/>
              <a:gd name="connsiteX21" fmla="*/ 459452 w 607639"/>
              <a:gd name="connsiteY21" fmla="*/ 96181 h 547588"/>
              <a:gd name="connsiteX22" fmla="*/ 459452 w 607639"/>
              <a:gd name="connsiteY22" fmla="*/ 273724 h 547588"/>
              <a:gd name="connsiteX23" fmla="*/ 414925 w 607639"/>
              <a:gd name="connsiteY23" fmla="*/ 273724 h 547588"/>
              <a:gd name="connsiteX24" fmla="*/ 44502 w 607639"/>
              <a:gd name="connsiteY24" fmla="*/ 44440 h 547588"/>
              <a:gd name="connsiteX25" fmla="*/ 44502 w 607639"/>
              <a:gd name="connsiteY25" fmla="*/ 325567 h 547588"/>
              <a:gd name="connsiteX26" fmla="*/ 563137 w 607639"/>
              <a:gd name="connsiteY26" fmla="*/ 325567 h 547588"/>
              <a:gd name="connsiteX27" fmla="*/ 563137 w 607639"/>
              <a:gd name="connsiteY27" fmla="*/ 44440 h 547588"/>
              <a:gd name="connsiteX28" fmla="*/ 0 w 607639"/>
              <a:gd name="connsiteY28" fmla="*/ 0 h 547588"/>
              <a:gd name="connsiteX29" fmla="*/ 607639 w 607639"/>
              <a:gd name="connsiteY29" fmla="*/ 0 h 547588"/>
              <a:gd name="connsiteX30" fmla="*/ 607639 w 607639"/>
              <a:gd name="connsiteY30" fmla="*/ 458797 h 547588"/>
              <a:gd name="connsiteX31" fmla="*/ 385304 w 607639"/>
              <a:gd name="connsiteY31" fmla="*/ 458797 h 547588"/>
              <a:gd name="connsiteX32" fmla="*/ 385304 w 607639"/>
              <a:gd name="connsiteY32" fmla="*/ 503148 h 547588"/>
              <a:gd name="connsiteX33" fmla="*/ 437194 w 607639"/>
              <a:gd name="connsiteY33" fmla="*/ 503148 h 547588"/>
              <a:gd name="connsiteX34" fmla="*/ 437194 w 607639"/>
              <a:gd name="connsiteY34" fmla="*/ 547588 h 547588"/>
              <a:gd name="connsiteX35" fmla="*/ 170445 w 607639"/>
              <a:gd name="connsiteY35" fmla="*/ 547588 h 547588"/>
              <a:gd name="connsiteX36" fmla="*/ 170445 w 607639"/>
              <a:gd name="connsiteY36" fmla="*/ 503148 h 547588"/>
              <a:gd name="connsiteX37" fmla="*/ 222335 w 607639"/>
              <a:gd name="connsiteY37" fmla="*/ 503148 h 547588"/>
              <a:gd name="connsiteX38" fmla="*/ 222335 w 607639"/>
              <a:gd name="connsiteY38" fmla="*/ 458797 h 547588"/>
              <a:gd name="connsiteX39" fmla="*/ 0 w 607639"/>
              <a:gd name="connsiteY39" fmla="*/ 458797 h 54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7639" h="547588">
                <a:moveTo>
                  <a:pt x="266749" y="458797"/>
                </a:moveTo>
                <a:lnTo>
                  <a:pt x="266749" y="503148"/>
                </a:lnTo>
                <a:lnTo>
                  <a:pt x="340890" y="503148"/>
                </a:lnTo>
                <a:lnTo>
                  <a:pt x="340890" y="458797"/>
                </a:lnTo>
                <a:close/>
                <a:moveTo>
                  <a:pt x="44502" y="370007"/>
                </a:moveTo>
                <a:lnTo>
                  <a:pt x="44502" y="414358"/>
                </a:lnTo>
                <a:lnTo>
                  <a:pt x="563137" y="414358"/>
                </a:lnTo>
                <a:lnTo>
                  <a:pt x="563137" y="370007"/>
                </a:lnTo>
                <a:close/>
                <a:moveTo>
                  <a:pt x="148187" y="184952"/>
                </a:moveTo>
                <a:lnTo>
                  <a:pt x="192714" y="184952"/>
                </a:lnTo>
                <a:lnTo>
                  <a:pt x="192714" y="273723"/>
                </a:lnTo>
                <a:lnTo>
                  <a:pt x="148187" y="273723"/>
                </a:lnTo>
                <a:close/>
                <a:moveTo>
                  <a:pt x="237100" y="155385"/>
                </a:moveTo>
                <a:lnTo>
                  <a:pt x="281627" y="155385"/>
                </a:lnTo>
                <a:lnTo>
                  <a:pt x="281627" y="273723"/>
                </a:lnTo>
                <a:lnTo>
                  <a:pt x="237100" y="273723"/>
                </a:lnTo>
                <a:close/>
                <a:moveTo>
                  <a:pt x="326012" y="125818"/>
                </a:moveTo>
                <a:lnTo>
                  <a:pt x="370539" y="125818"/>
                </a:lnTo>
                <a:lnTo>
                  <a:pt x="370539" y="273723"/>
                </a:lnTo>
                <a:lnTo>
                  <a:pt x="326012" y="273723"/>
                </a:lnTo>
                <a:close/>
                <a:moveTo>
                  <a:pt x="414925" y="96181"/>
                </a:moveTo>
                <a:lnTo>
                  <a:pt x="459452" y="96181"/>
                </a:lnTo>
                <a:lnTo>
                  <a:pt x="459452" y="273724"/>
                </a:lnTo>
                <a:lnTo>
                  <a:pt x="414925" y="273724"/>
                </a:lnTo>
                <a:close/>
                <a:moveTo>
                  <a:pt x="44502" y="44440"/>
                </a:moveTo>
                <a:lnTo>
                  <a:pt x="44502" y="325567"/>
                </a:lnTo>
                <a:lnTo>
                  <a:pt x="563137" y="325567"/>
                </a:lnTo>
                <a:lnTo>
                  <a:pt x="563137" y="44440"/>
                </a:lnTo>
                <a:close/>
                <a:moveTo>
                  <a:pt x="0" y="0"/>
                </a:moveTo>
                <a:lnTo>
                  <a:pt x="607639" y="0"/>
                </a:lnTo>
                <a:lnTo>
                  <a:pt x="607639" y="458797"/>
                </a:lnTo>
                <a:lnTo>
                  <a:pt x="385304" y="458797"/>
                </a:lnTo>
                <a:lnTo>
                  <a:pt x="385304" y="503148"/>
                </a:lnTo>
                <a:lnTo>
                  <a:pt x="437194" y="503148"/>
                </a:lnTo>
                <a:lnTo>
                  <a:pt x="437194" y="547588"/>
                </a:lnTo>
                <a:lnTo>
                  <a:pt x="170445" y="547588"/>
                </a:lnTo>
                <a:lnTo>
                  <a:pt x="170445" y="503148"/>
                </a:lnTo>
                <a:lnTo>
                  <a:pt x="222335" y="503148"/>
                </a:lnTo>
                <a:lnTo>
                  <a:pt x="222335" y="458797"/>
                </a:lnTo>
                <a:lnTo>
                  <a:pt x="0" y="458797"/>
                </a:lnTo>
                <a:close/>
              </a:path>
            </a:pathLst>
          </a:custGeom>
          <a:solidFill>
            <a:srgbClr val="00FDFF"/>
          </a:solidFill>
          <a:ln>
            <a:noFill/>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02057" y="336497"/>
            <a:ext cx="2492990" cy="461665"/>
          </a:xfrm>
          <a:prstGeom prst="rect">
            <a:avLst/>
          </a:prstGeom>
          <a:noFill/>
        </p:spPr>
        <p:txBody>
          <a:bodyPr wrap="none" rtlCol="0">
            <a:spAutoFit/>
          </a:bodyPr>
          <a:lstStyle/>
          <a:p>
            <a:r>
              <a:rPr lang="zh-CN" altLang="en-US" sz="2400" spc="600" dirty="0">
                <a:solidFill>
                  <a:srgbClr val="00FDFF"/>
                </a:solidFill>
                <a:cs typeface="+mn-ea"/>
                <a:sym typeface="+mn-lt"/>
              </a:rPr>
              <a:t>在此输入标题</a:t>
            </a:r>
            <a:endParaRPr lang="en-US" altLang="zh-CN" sz="2400" spc="600" dirty="0">
              <a:solidFill>
                <a:srgbClr val="00FDFF"/>
              </a:solidFill>
              <a:cs typeface="+mn-ea"/>
              <a:sym typeface="+mn-lt"/>
            </a:endParaRPr>
          </a:p>
        </p:txBody>
      </p:sp>
      <p:cxnSp>
        <p:nvCxnSpPr>
          <p:cNvPr id="3" name="直接连接符 2"/>
          <p:cNvCxnSpPr/>
          <p:nvPr/>
        </p:nvCxnSpPr>
        <p:spPr>
          <a:xfrm>
            <a:off x="3886310"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7592083"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599490"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椭圆 5"/>
          <p:cNvSpPr/>
          <p:nvPr/>
        </p:nvSpPr>
        <p:spPr>
          <a:xfrm>
            <a:off x="7541258"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文本框 8"/>
          <p:cNvSpPr txBox="1"/>
          <p:nvPr/>
        </p:nvSpPr>
        <p:spPr>
          <a:xfrm>
            <a:off x="2586038" y="4477717"/>
            <a:ext cx="3179762" cy="1295996"/>
          </a:xfrm>
          <a:prstGeom prst="rect">
            <a:avLst/>
          </a:prstGeom>
          <a:noFill/>
        </p:spPr>
        <p:txBody>
          <a:bodyPr wrap="square" rtlCol="0">
            <a:spAutoFit/>
          </a:bodyPr>
          <a:lstStyle/>
          <a:p>
            <a:pPr algn="just">
              <a:lnSpc>
                <a:spcPct val="150000"/>
              </a:lnSpc>
            </a:pPr>
            <a:r>
              <a:rPr lang="zh-CN" altLang="en-US" dirty="0">
                <a:solidFill>
                  <a:schemeClr val="bg1"/>
                </a:solidFill>
                <a:cs typeface="+mn-ea"/>
                <a:sym typeface="+mn-lt"/>
              </a:rPr>
              <a:t>在此输入文本在此输入文本在此输入文本在此输入文本在此输入文本</a:t>
            </a:r>
            <a:endParaRPr lang="zh-CN" altLang="en-US" dirty="0">
              <a:solidFill>
                <a:schemeClr val="bg1"/>
              </a:solidFill>
              <a:cs typeface="+mn-ea"/>
              <a:sym typeface="+mn-lt"/>
            </a:endParaRPr>
          </a:p>
        </p:txBody>
      </p:sp>
      <p:sp>
        <p:nvSpPr>
          <p:cNvPr id="10" name="文本框 9"/>
          <p:cNvSpPr txBox="1"/>
          <p:nvPr/>
        </p:nvSpPr>
        <p:spPr>
          <a:xfrm>
            <a:off x="2586038" y="4054855"/>
            <a:ext cx="1069524" cy="400110"/>
          </a:xfrm>
          <a:prstGeom prst="rect">
            <a:avLst/>
          </a:prstGeom>
          <a:noFill/>
        </p:spPr>
        <p:txBody>
          <a:bodyPr wrap="none" rtlCol="0">
            <a:spAutoFit/>
          </a:bodyPr>
          <a:lstStyle/>
          <a:p>
            <a:r>
              <a:rPr lang="zh-CN" altLang="en-US" sz="2000" b="1" spc="300" dirty="0">
                <a:solidFill>
                  <a:schemeClr val="bg1"/>
                </a:solidFill>
              </a:rPr>
              <a:t>小标题</a:t>
            </a:r>
            <a:endParaRPr lang="zh-CN" altLang="en-US" sz="2000" b="1" spc="300" dirty="0">
              <a:solidFill>
                <a:schemeClr val="bg1"/>
              </a:solidFill>
            </a:endParaRPr>
          </a:p>
        </p:txBody>
      </p:sp>
      <p:sp>
        <p:nvSpPr>
          <p:cNvPr id="11" name="文本框 10"/>
          <p:cNvSpPr txBox="1"/>
          <p:nvPr/>
        </p:nvSpPr>
        <p:spPr>
          <a:xfrm>
            <a:off x="8250238" y="4477717"/>
            <a:ext cx="3179762" cy="1295996"/>
          </a:xfrm>
          <a:prstGeom prst="rect">
            <a:avLst/>
          </a:prstGeom>
          <a:noFill/>
        </p:spPr>
        <p:txBody>
          <a:bodyPr wrap="square" rtlCol="0">
            <a:spAutoFit/>
          </a:bodyPr>
          <a:lstStyle/>
          <a:p>
            <a:pPr algn="just">
              <a:lnSpc>
                <a:spcPct val="150000"/>
              </a:lnSpc>
            </a:pPr>
            <a:r>
              <a:rPr lang="zh-CN" altLang="en-US" dirty="0">
                <a:solidFill>
                  <a:schemeClr val="bg1"/>
                </a:solidFill>
                <a:cs typeface="+mn-ea"/>
                <a:sym typeface="+mn-lt"/>
              </a:rPr>
              <a:t>在此输入文本在此输入文本在此输入文本在此输入文本在此输入文本</a:t>
            </a:r>
            <a:endParaRPr lang="zh-CN" altLang="en-US" dirty="0">
              <a:solidFill>
                <a:schemeClr val="bg1"/>
              </a:solidFill>
              <a:cs typeface="+mn-ea"/>
              <a:sym typeface="+mn-lt"/>
            </a:endParaRPr>
          </a:p>
        </p:txBody>
      </p:sp>
      <p:sp>
        <p:nvSpPr>
          <p:cNvPr id="12" name="文本框 11"/>
          <p:cNvSpPr txBox="1"/>
          <p:nvPr/>
        </p:nvSpPr>
        <p:spPr>
          <a:xfrm>
            <a:off x="8250238" y="4054855"/>
            <a:ext cx="1069524" cy="400110"/>
          </a:xfrm>
          <a:prstGeom prst="rect">
            <a:avLst/>
          </a:prstGeom>
          <a:noFill/>
        </p:spPr>
        <p:txBody>
          <a:bodyPr wrap="none" rtlCol="0">
            <a:spAutoFit/>
          </a:bodyPr>
          <a:lstStyle/>
          <a:p>
            <a:r>
              <a:rPr lang="zh-CN" altLang="en-US" sz="2000" b="1" spc="300" dirty="0">
                <a:solidFill>
                  <a:schemeClr val="bg1"/>
                </a:solidFill>
              </a:rPr>
              <a:t>小标题</a:t>
            </a:r>
            <a:endParaRPr lang="zh-CN" altLang="en-US" sz="2000" b="1" spc="300" dirty="0">
              <a:solidFill>
                <a:schemeClr val="bg1"/>
              </a:solidFill>
            </a:endParaRPr>
          </a:p>
        </p:txBody>
      </p:sp>
      <p:sp>
        <p:nvSpPr>
          <p:cNvPr id="13" name="菱形 12"/>
          <p:cNvSpPr/>
          <p:nvPr/>
        </p:nvSpPr>
        <p:spPr>
          <a:xfrm>
            <a:off x="888524" y="1641475"/>
            <a:ext cx="2147888" cy="2147888"/>
          </a:xfrm>
          <a:prstGeom prst="diamond">
            <a:avLst/>
          </a:prstGeom>
          <a:noFill/>
          <a:ln w="28575">
            <a:solidFill>
              <a:srgbClr val="00FD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 name="菱形 14"/>
          <p:cNvSpPr/>
          <p:nvPr/>
        </p:nvSpPr>
        <p:spPr>
          <a:xfrm>
            <a:off x="1007859" y="1760810"/>
            <a:ext cx="1909218" cy="1909218"/>
          </a:xfrm>
          <a:prstGeom prst="diamond">
            <a:avLst/>
          </a:prstGeom>
          <a:noFill/>
          <a:ln w="3175">
            <a:solidFill>
              <a:srgbClr val="00FDFF">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菱形 13"/>
          <p:cNvSpPr/>
          <p:nvPr/>
        </p:nvSpPr>
        <p:spPr>
          <a:xfrm>
            <a:off x="6590712" y="1641475"/>
            <a:ext cx="2147888" cy="2147888"/>
          </a:xfrm>
          <a:prstGeom prst="diamond">
            <a:avLst/>
          </a:prstGeom>
          <a:noFill/>
          <a:ln w="28575">
            <a:solidFill>
              <a:srgbClr val="00FD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菱形 15"/>
          <p:cNvSpPr/>
          <p:nvPr/>
        </p:nvSpPr>
        <p:spPr>
          <a:xfrm>
            <a:off x="6710047" y="1760810"/>
            <a:ext cx="1909218" cy="1909218"/>
          </a:xfrm>
          <a:prstGeom prst="diamond">
            <a:avLst/>
          </a:prstGeom>
          <a:noFill/>
          <a:ln w="3175">
            <a:solidFill>
              <a:srgbClr val="00FDFF">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man-success_75664"/>
          <p:cNvSpPr>
            <a:spLocks noChangeAspect="1"/>
          </p:cNvSpPr>
          <p:nvPr/>
        </p:nvSpPr>
        <p:spPr bwMode="auto">
          <a:xfrm>
            <a:off x="7412656" y="2354962"/>
            <a:ext cx="504000" cy="720914"/>
          </a:xfrm>
          <a:custGeom>
            <a:avLst/>
            <a:gdLst>
              <a:gd name="connsiteX0" fmla="*/ 364716 w 422637"/>
              <a:gd name="connsiteY0" fmla="*/ 184952 h 604534"/>
              <a:gd name="connsiteX1" fmla="*/ 373857 w 422637"/>
              <a:gd name="connsiteY1" fmla="*/ 189843 h 604534"/>
              <a:gd name="connsiteX2" fmla="*/ 420127 w 422637"/>
              <a:gd name="connsiteY2" fmla="*/ 251265 h 604534"/>
              <a:gd name="connsiteX3" fmla="*/ 421918 w 422637"/>
              <a:gd name="connsiteY3" fmla="*/ 260671 h 604534"/>
              <a:gd name="connsiteX4" fmla="*/ 413342 w 422637"/>
              <a:gd name="connsiteY4" fmla="*/ 264904 h 604534"/>
              <a:gd name="connsiteX5" fmla="*/ 386013 w 422637"/>
              <a:gd name="connsiteY5" fmla="*/ 264904 h 604534"/>
              <a:gd name="connsiteX6" fmla="*/ 386013 w 422637"/>
              <a:gd name="connsiteY6" fmla="*/ 581418 h 604534"/>
              <a:gd name="connsiteX7" fmla="*/ 364716 w 422637"/>
              <a:gd name="connsiteY7" fmla="*/ 602770 h 604534"/>
              <a:gd name="connsiteX8" fmla="*/ 343324 w 422637"/>
              <a:gd name="connsiteY8" fmla="*/ 581418 h 604534"/>
              <a:gd name="connsiteX9" fmla="*/ 343324 w 422637"/>
              <a:gd name="connsiteY9" fmla="*/ 264904 h 604534"/>
              <a:gd name="connsiteX10" fmla="*/ 315995 w 422637"/>
              <a:gd name="connsiteY10" fmla="*/ 264904 h 604534"/>
              <a:gd name="connsiteX11" fmla="*/ 307419 w 422637"/>
              <a:gd name="connsiteY11" fmla="*/ 260671 h 604534"/>
              <a:gd name="connsiteX12" fmla="*/ 309210 w 422637"/>
              <a:gd name="connsiteY12" fmla="*/ 251265 h 604534"/>
              <a:gd name="connsiteX13" fmla="*/ 355575 w 422637"/>
              <a:gd name="connsiteY13" fmla="*/ 189843 h 604534"/>
              <a:gd name="connsiteX14" fmla="*/ 364716 w 422637"/>
              <a:gd name="connsiteY14" fmla="*/ 184952 h 604534"/>
              <a:gd name="connsiteX15" fmla="*/ 364727 w 422637"/>
              <a:gd name="connsiteY15" fmla="*/ 118620 h 604534"/>
              <a:gd name="connsiteX16" fmla="*/ 393268 w 422637"/>
              <a:gd name="connsiteY16" fmla="*/ 139313 h 604534"/>
              <a:gd name="connsiteX17" fmla="*/ 391478 w 422637"/>
              <a:gd name="connsiteY17" fmla="*/ 162170 h 604534"/>
              <a:gd name="connsiteX18" fmla="*/ 374053 w 422637"/>
              <a:gd name="connsiteY18" fmla="*/ 177125 h 604534"/>
              <a:gd name="connsiteX19" fmla="*/ 251130 w 422637"/>
              <a:gd name="connsiteY19" fmla="*/ 217477 h 604534"/>
              <a:gd name="connsiteX20" fmla="*/ 251130 w 422637"/>
              <a:gd name="connsiteY20" fmla="*/ 570108 h 604534"/>
              <a:gd name="connsiteX21" fmla="*/ 216750 w 422637"/>
              <a:gd name="connsiteY21" fmla="*/ 604534 h 604534"/>
              <a:gd name="connsiteX22" fmla="*/ 182275 w 422637"/>
              <a:gd name="connsiteY22" fmla="*/ 570108 h 604534"/>
              <a:gd name="connsiteX23" fmla="*/ 182275 w 422637"/>
              <a:gd name="connsiteY23" fmla="*/ 392241 h 604534"/>
              <a:gd name="connsiteX24" fmla="*/ 152133 w 422637"/>
              <a:gd name="connsiteY24" fmla="*/ 392241 h 604534"/>
              <a:gd name="connsiteX25" fmla="*/ 152133 w 422637"/>
              <a:gd name="connsiteY25" fmla="*/ 570108 h 604534"/>
              <a:gd name="connsiteX26" fmla="*/ 117658 w 422637"/>
              <a:gd name="connsiteY26" fmla="*/ 604534 h 604534"/>
              <a:gd name="connsiteX27" fmla="*/ 83184 w 422637"/>
              <a:gd name="connsiteY27" fmla="*/ 570108 h 604534"/>
              <a:gd name="connsiteX28" fmla="*/ 83184 w 422637"/>
              <a:gd name="connsiteY28" fmla="*/ 301849 h 604534"/>
              <a:gd name="connsiteX29" fmla="*/ 57375 w 422637"/>
              <a:gd name="connsiteY29" fmla="*/ 358003 h 604534"/>
              <a:gd name="connsiteX30" fmla="*/ 30059 w 422637"/>
              <a:gd name="connsiteY30" fmla="*/ 375498 h 604534"/>
              <a:gd name="connsiteX31" fmla="*/ 17531 w 422637"/>
              <a:gd name="connsiteY31" fmla="*/ 372770 h 604534"/>
              <a:gd name="connsiteX32" fmla="*/ 1895 w 422637"/>
              <a:gd name="connsiteY32" fmla="*/ 355933 h 604534"/>
              <a:gd name="connsiteX33" fmla="*/ 2743 w 422637"/>
              <a:gd name="connsiteY33" fmla="*/ 332983 h 604534"/>
              <a:gd name="connsiteX34" fmla="*/ 74141 w 422637"/>
              <a:gd name="connsiteY34" fmla="*/ 177878 h 604534"/>
              <a:gd name="connsiteX35" fmla="*/ 101457 w 422637"/>
              <a:gd name="connsiteY35" fmla="*/ 160383 h 604534"/>
              <a:gd name="connsiteX36" fmla="*/ 232574 w 422637"/>
              <a:gd name="connsiteY36" fmla="*/ 160383 h 604534"/>
              <a:gd name="connsiteX37" fmla="*/ 355308 w 422637"/>
              <a:gd name="connsiteY37" fmla="*/ 120125 h 604534"/>
              <a:gd name="connsiteX38" fmla="*/ 364727 w 422637"/>
              <a:gd name="connsiteY38" fmla="*/ 118620 h 604534"/>
              <a:gd name="connsiteX39" fmla="*/ 171213 w 422637"/>
              <a:gd name="connsiteY39" fmla="*/ 0 h 604534"/>
              <a:gd name="connsiteX40" fmla="*/ 245342 w 422637"/>
              <a:gd name="connsiteY40" fmla="*/ 74059 h 604534"/>
              <a:gd name="connsiteX41" fmla="*/ 171213 w 422637"/>
              <a:gd name="connsiteY41" fmla="*/ 148118 h 604534"/>
              <a:gd name="connsiteX42" fmla="*/ 97084 w 422637"/>
              <a:gd name="connsiteY42" fmla="*/ 74059 h 604534"/>
              <a:gd name="connsiteX43" fmla="*/ 171213 w 422637"/>
              <a:gd name="connsiteY43" fmla="*/ 0 h 60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22637" h="604534">
                <a:moveTo>
                  <a:pt x="364716" y="184952"/>
                </a:moveTo>
                <a:cubicBezTo>
                  <a:pt x="368108" y="184952"/>
                  <a:pt x="371501" y="186739"/>
                  <a:pt x="373857" y="189843"/>
                </a:cubicBezTo>
                <a:lnTo>
                  <a:pt x="420127" y="251265"/>
                </a:lnTo>
                <a:cubicBezTo>
                  <a:pt x="423520" y="255686"/>
                  <a:pt x="422766" y="259072"/>
                  <a:pt x="421918" y="260671"/>
                </a:cubicBezTo>
                <a:cubicBezTo>
                  <a:pt x="421164" y="262270"/>
                  <a:pt x="418997" y="264904"/>
                  <a:pt x="413342" y="264904"/>
                </a:cubicBezTo>
                <a:lnTo>
                  <a:pt x="386013" y="264904"/>
                </a:lnTo>
                <a:lnTo>
                  <a:pt x="386013" y="581418"/>
                </a:lnTo>
                <a:cubicBezTo>
                  <a:pt x="386013" y="593270"/>
                  <a:pt x="376495" y="602770"/>
                  <a:pt x="364716" y="602770"/>
                </a:cubicBezTo>
                <a:cubicBezTo>
                  <a:pt x="352842" y="602770"/>
                  <a:pt x="343324" y="593270"/>
                  <a:pt x="343324" y="581418"/>
                </a:cubicBezTo>
                <a:lnTo>
                  <a:pt x="343324" y="264904"/>
                </a:lnTo>
                <a:lnTo>
                  <a:pt x="315995" y="264904"/>
                </a:lnTo>
                <a:cubicBezTo>
                  <a:pt x="310340" y="264904"/>
                  <a:pt x="308173" y="262270"/>
                  <a:pt x="307419" y="260671"/>
                </a:cubicBezTo>
                <a:cubicBezTo>
                  <a:pt x="306571" y="259072"/>
                  <a:pt x="305817" y="255686"/>
                  <a:pt x="309210" y="251265"/>
                </a:cubicBezTo>
                <a:lnTo>
                  <a:pt x="355575" y="189843"/>
                </a:lnTo>
                <a:cubicBezTo>
                  <a:pt x="357836" y="186739"/>
                  <a:pt x="361229" y="184952"/>
                  <a:pt x="364716" y="184952"/>
                </a:cubicBezTo>
                <a:close/>
                <a:moveTo>
                  <a:pt x="364727" y="118620"/>
                </a:moveTo>
                <a:cubicBezTo>
                  <a:pt x="377726" y="118620"/>
                  <a:pt x="389123" y="126897"/>
                  <a:pt x="393268" y="139313"/>
                </a:cubicBezTo>
                <a:cubicBezTo>
                  <a:pt x="395717" y="146932"/>
                  <a:pt x="395152" y="155021"/>
                  <a:pt x="391478" y="162170"/>
                </a:cubicBezTo>
                <a:cubicBezTo>
                  <a:pt x="387899" y="169318"/>
                  <a:pt x="381682" y="174680"/>
                  <a:pt x="374053" y="177125"/>
                </a:cubicBezTo>
                <a:lnTo>
                  <a:pt x="251130" y="217477"/>
                </a:lnTo>
                <a:lnTo>
                  <a:pt x="251130" y="570108"/>
                </a:lnTo>
                <a:cubicBezTo>
                  <a:pt x="251130" y="589108"/>
                  <a:pt x="235683" y="604534"/>
                  <a:pt x="216750" y="604534"/>
                </a:cubicBezTo>
                <a:cubicBezTo>
                  <a:pt x="197723" y="604534"/>
                  <a:pt x="182275" y="589108"/>
                  <a:pt x="182275" y="570108"/>
                </a:cubicBezTo>
                <a:lnTo>
                  <a:pt x="182275" y="392241"/>
                </a:lnTo>
                <a:lnTo>
                  <a:pt x="152133" y="392241"/>
                </a:lnTo>
                <a:lnTo>
                  <a:pt x="152133" y="570108"/>
                </a:lnTo>
                <a:cubicBezTo>
                  <a:pt x="152133" y="589108"/>
                  <a:pt x="136685" y="604534"/>
                  <a:pt x="117658" y="604534"/>
                </a:cubicBezTo>
                <a:cubicBezTo>
                  <a:pt x="98726" y="604534"/>
                  <a:pt x="83184" y="589108"/>
                  <a:pt x="83184" y="570108"/>
                </a:cubicBezTo>
                <a:lnTo>
                  <a:pt x="83184" y="301849"/>
                </a:lnTo>
                <a:lnTo>
                  <a:pt x="57375" y="358003"/>
                </a:lnTo>
                <a:cubicBezTo>
                  <a:pt x="52477" y="368631"/>
                  <a:pt x="41739" y="375498"/>
                  <a:pt x="30059" y="375498"/>
                </a:cubicBezTo>
                <a:cubicBezTo>
                  <a:pt x="25726" y="375498"/>
                  <a:pt x="21487" y="374557"/>
                  <a:pt x="17531" y="372770"/>
                </a:cubicBezTo>
                <a:cubicBezTo>
                  <a:pt x="10184" y="369384"/>
                  <a:pt x="4721" y="363364"/>
                  <a:pt x="1895" y="355933"/>
                </a:cubicBezTo>
                <a:cubicBezTo>
                  <a:pt x="-931" y="348409"/>
                  <a:pt x="-554" y="340225"/>
                  <a:pt x="2743" y="332983"/>
                </a:cubicBezTo>
                <a:lnTo>
                  <a:pt x="74141" y="177878"/>
                </a:lnTo>
                <a:cubicBezTo>
                  <a:pt x="79039" y="167249"/>
                  <a:pt x="89777" y="160383"/>
                  <a:pt x="101457" y="160383"/>
                </a:cubicBezTo>
                <a:lnTo>
                  <a:pt x="232574" y="160383"/>
                </a:lnTo>
                <a:lnTo>
                  <a:pt x="355308" y="120125"/>
                </a:lnTo>
                <a:cubicBezTo>
                  <a:pt x="358322" y="119184"/>
                  <a:pt x="361525" y="118620"/>
                  <a:pt x="364727" y="118620"/>
                </a:cubicBezTo>
                <a:close/>
                <a:moveTo>
                  <a:pt x="171213" y="0"/>
                </a:moveTo>
                <a:cubicBezTo>
                  <a:pt x="212153" y="0"/>
                  <a:pt x="245342" y="33157"/>
                  <a:pt x="245342" y="74059"/>
                </a:cubicBezTo>
                <a:cubicBezTo>
                  <a:pt x="245342" y="114961"/>
                  <a:pt x="212153" y="148118"/>
                  <a:pt x="171213" y="148118"/>
                </a:cubicBezTo>
                <a:cubicBezTo>
                  <a:pt x="130273" y="148118"/>
                  <a:pt x="97084" y="114961"/>
                  <a:pt x="97084" y="74059"/>
                </a:cubicBezTo>
                <a:cubicBezTo>
                  <a:pt x="97084" y="33157"/>
                  <a:pt x="130273" y="0"/>
                  <a:pt x="171213" y="0"/>
                </a:cubicBezTo>
                <a:close/>
              </a:path>
            </a:pathLst>
          </a:custGeom>
          <a:solidFill>
            <a:srgbClr val="00FDFF"/>
          </a:solidFill>
          <a:ln>
            <a:noFill/>
          </a:ln>
        </p:spPr>
        <p:txBody>
          <a:bodyPr/>
          <a:lstStyle/>
          <a:p>
            <a:endParaRPr lang="zh-CN" altLang="en-US">
              <a:cs typeface="+mn-ea"/>
              <a:sym typeface="+mn-lt"/>
            </a:endParaRPr>
          </a:p>
        </p:txBody>
      </p:sp>
      <p:sp>
        <p:nvSpPr>
          <p:cNvPr id="18" name="professional-advance_75786"/>
          <p:cNvSpPr>
            <a:spLocks noChangeAspect="1"/>
          </p:cNvSpPr>
          <p:nvPr/>
        </p:nvSpPr>
        <p:spPr bwMode="auto">
          <a:xfrm>
            <a:off x="1714989" y="2354962"/>
            <a:ext cx="494957" cy="720000"/>
          </a:xfrm>
          <a:custGeom>
            <a:avLst/>
            <a:gdLst>
              <a:gd name="connsiteX0" fmla="*/ 257186 w 415485"/>
              <a:gd name="connsiteY0" fmla="*/ 426850 h 604393"/>
              <a:gd name="connsiteX1" fmla="*/ 333827 w 415485"/>
              <a:gd name="connsiteY1" fmla="*/ 426850 h 604393"/>
              <a:gd name="connsiteX2" fmla="*/ 347323 w 415485"/>
              <a:gd name="connsiteY2" fmla="*/ 440326 h 604393"/>
              <a:gd name="connsiteX3" fmla="*/ 347323 w 415485"/>
              <a:gd name="connsiteY3" fmla="*/ 590918 h 604393"/>
              <a:gd name="connsiteX4" fmla="*/ 333827 w 415485"/>
              <a:gd name="connsiteY4" fmla="*/ 604393 h 604393"/>
              <a:gd name="connsiteX5" fmla="*/ 257186 w 415485"/>
              <a:gd name="connsiteY5" fmla="*/ 604393 h 604393"/>
              <a:gd name="connsiteX6" fmla="*/ 243592 w 415485"/>
              <a:gd name="connsiteY6" fmla="*/ 590918 h 604393"/>
              <a:gd name="connsiteX7" fmla="*/ 243592 w 415485"/>
              <a:gd name="connsiteY7" fmla="*/ 440326 h 604393"/>
              <a:gd name="connsiteX8" fmla="*/ 257186 w 415485"/>
              <a:gd name="connsiteY8" fmla="*/ 426850 h 604393"/>
              <a:gd name="connsiteX9" fmla="*/ 135362 w 415485"/>
              <a:gd name="connsiteY9" fmla="*/ 392767 h 604393"/>
              <a:gd name="connsiteX10" fmla="*/ 212003 w 415485"/>
              <a:gd name="connsiteY10" fmla="*/ 392767 h 604393"/>
              <a:gd name="connsiteX11" fmla="*/ 225597 w 415485"/>
              <a:gd name="connsiteY11" fmla="*/ 406338 h 604393"/>
              <a:gd name="connsiteX12" fmla="*/ 225597 w 415485"/>
              <a:gd name="connsiteY12" fmla="*/ 590921 h 604393"/>
              <a:gd name="connsiteX13" fmla="*/ 212003 w 415485"/>
              <a:gd name="connsiteY13" fmla="*/ 604393 h 604393"/>
              <a:gd name="connsiteX14" fmla="*/ 135362 w 415485"/>
              <a:gd name="connsiteY14" fmla="*/ 604393 h 604393"/>
              <a:gd name="connsiteX15" fmla="*/ 121866 w 415485"/>
              <a:gd name="connsiteY15" fmla="*/ 590921 h 604393"/>
              <a:gd name="connsiteX16" fmla="*/ 121866 w 415485"/>
              <a:gd name="connsiteY16" fmla="*/ 406338 h 604393"/>
              <a:gd name="connsiteX17" fmla="*/ 135362 w 415485"/>
              <a:gd name="connsiteY17" fmla="*/ 392767 h 604393"/>
              <a:gd name="connsiteX18" fmla="*/ 13496 w 415485"/>
              <a:gd name="connsiteY18" fmla="*/ 341678 h 604393"/>
              <a:gd name="connsiteX19" fmla="*/ 90137 w 415485"/>
              <a:gd name="connsiteY19" fmla="*/ 341678 h 604393"/>
              <a:gd name="connsiteX20" fmla="*/ 103731 w 415485"/>
              <a:gd name="connsiteY20" fmla="*/ 355153 h 604393"/>
              <a:gd name="connsiteX21" fmla="*/ 103731 w 415485"/>
              <a:gd name="connsiteY21" fmla="*/ 590918 h 604393"/>
              <a:gd name="connsiteX22" fmla="*/ 90137 w 415485"/>
              <a:gd name="connsiteY22" fmla="*/ 604393 h 604393"/>
              <a:gd name="connsiteX23" fmla="*/ 13496 w 415485"/>
              <a:gd name="connsiteY23" fmla="*/ 604393 h 604393"/>
              <a:gd name="connsiteX24" fmla="*/ 0 w 415485"/>
              <a:gd name="connsiteY24" fmla="*/ 590918 h 604393"/>
              <a:gd name="connsiteX25" fmla="*/ 0 w 415485"/>
              <a:gd name="connsiteY25" fmla="*/ 355153 h 604393"/>
              <a:gd name="connsiteX26" fmla="*/ 13496 w 415485"/>
              <a:gd name="connsiteY26" fmla="*/ 341678 h 604393"/>
              <a:gd name="connsiteX27" fmla="*/ 330114 w 415485"/>
              <a:gd name="connsiteY27" fmla="*/ 214344 h 604393"/>
              <a:gd name="connsiteX28" fmla="*/ 321247 w 415485"/>
              <a:gd name="connsiteY28" fmla="*/ 229197 h 604393"/>
              <a:gd name="connsiteX29" fmla="*/ 309818 w 415485"/>
              <a:gd name="connsiteY29" fmla="*/ 233427 h 604393"/>
              <a:gd name="connsiteX30" fmla="*/ 313365 w 415485"/>
              <a:gd name="connsiteY30" fmla="*/ 239919 h 604393"/>
              <a:gd name="connsiteX31" fmla="*/ 314941 w 415485"/>
              <a:gd name="connsiteY31" fmla="*/ 241297 h 604393"/>
              <a:gd name="connsiteX32" fmla="*/ 337011 w 415485"/>
              <a:gd name="connsiteY32" fmla="*/ 219262 h 604393"/>
              <a:gd name="connsiteX33" fmla="*/ 335631 w 415485"/>
              <a:gd name="connsiteY33" fmla="*/ 217590 h 604393"/>
              <a:gd name="connsiteX34" fmla="*/ 330114 w 415485"/>
              <a:gd name="connsiteY34" fmla="*/ 214344 h 604393"/>
              <a:gd name="connsiteX35" fmla="*/ 226270 w 415485"/>
              <a:gd name="connsiteY35" fmla="*/ 111846 h 604393"/>
              <a:gd name="connsiteX36" fmla="*/ 238487 w 415485"/>
              <a:gd name="connsiteY36" fmla="*/ 116272 h 604393"/>
              <a:gd name="connsiteX37" fmla="*/ 286468 w 415485"/>
              <a:gd name="connsiteY37" fmla="*/ 151783 h 604393"/>
              <a:gd name="connsiteX38" fmla="*/ 308045 w 415485"/>
              <a:gd name="connsiteY38" fmla="*/ 173423 h 604393"/>
              <a:gd name="connsiteX39" fmla="*/ 326075 w 415485"/>
              <a:gd name="connsiteY39" fmla="*/ 198114 h 604393"/>
              <a:gd name="connsiteX40" fmla="*/ 327454 w 415485"/>
              <a:gd name="connsiteY40" fmla="*/ 200081 h 604393"/>
              <a:gd name="connsiteX41" fmla="*/ 345287 w 415485"/>
              <a:gd name="connsiteY41" fmla="*/ 207950 h 604393"/>
              <a:gd name="connsiteX42" fmla="*/ 346765 w 415485"/>
              <a:gd name="connsiteY42" fmla="*/ 209524 h 604393"/>
              <a:gd name="connsiteX43" fmla="*/ 357898 w 415485"/>
              <a:gd name="connsiteY43" fmla="*/ 198409 h 604393"/>
              <a:gd name="connsiteX44" fmla="*/ 365977 w 415485"/>
              <a:gd name="connsiteY44" fmla="*/ 195064 h 604393"/>
              <a:gd name="connsiteX45" fmla="*/ 374154 w 415485"/>
              <a:gd name="connsiteY45" fmla="*/ 198409 h 604393"/>
              <a:gd name="connsiteX46" fmla="*/ 412086 w 415485"/>
              <a:gd name="connsiteY46" fmla="*/ 236280 h 604393"/>
              <a:gd name="connsiteX47" fmla="*/ 412086 w 415485"/>
              <a:gd name="connsiteY47" fmla="*/ 252609 h 604393"/>
              <a:gd name="connsiteX48" fmla="*/ 348341 w 415485"/>
              <a:gd name="connsiteY48" fmla="*/ 316252 h 604393"/>
              <a:gd name="connsiteX49" fmla="*/ 340262 w 415485"/>
              <a:gd name="connsiteY49" fmla="*/ 319596 h 604393"/>
              <a:gd name="connsiteX50" fmla="*/ 332085 w 415485"/>
              <a:gd name="connsiteY50" fmla="*/ 316252 h 604393"/>
              <a:gd name="connsiteX51" fmla="*/ 294153 w 415485"/>
              <a:gd name="connsiteY51" fmla="*/ 278282 h 604393"/>
              <a:gd name="connsiteX52" fmla="*/ 294153 w 415485"/>
              <a:gd name="connsiteY52" fmla="*/ 262052 h 604393"/>
              <a:gd name="connsiteX53" fmla="*/ 305188 w 415485"/>
              <a:gd name="connsiteY53" fmla="*/ 250936 h 604393"/>
              <a:gd name="connsiteX54" fmla="*/ 303710 w 415485"/>
              <a:gd name="connsiteY54" fmla="*/ 249559 h 604393"/>
              <a:gd name="connsiteX55" fmla="*/ 295828 w 415485"/>
              <a:gd name="connsiteY55" fmla="*/ 229788 h 604393"/>
              <a:gd name="connsiteX56" fmla="*/ 290113 w 415485"/>
              <a:gd name="connsiteY56" fmla="*/ 224377 h 604393"/>
              <a:gd name="connsiteX57" fmla="*/ 272084 w 415485"/>
              <a:gd name="connsiteY57" fmla="*/ 199786 h 604393"/>
              <a:gd name="connsiteX58" fmla="*/ 260753 w 415485"/>
              <a:gd name="connsiteY58" fmla="*/ 188178 h 604393"/>
              <a:gd name="connsiteX59" fmla="*/ 292577 w 415485"/>
              <a:gd name="connsiteY59" fmla="*/ 305628 h 604393"/>
              <a:gd name="connsiteX60" fmla="*/ 299473 w 415485"/>
              <a:gd name="connsiteY60" fmla="*/ 322843 h 604393"/>
              <a:gd name="connsiteX61" fmla="*/ 332774 w 415485"/>
              <a:gd name="connsiteY61" fmla="*/ 384322 h 604393"/>
              <a:gd name="connsiteX62" fmla="*/ 323316 w 415485"/>
              <a:gd name="connsiteY62" fmla="*/ 416094 h 604393"/>
              <a:gd name="connsiteX63" fmla="*/ 313464 w 415485"/>
              <a:gd name="connsiteY63" fmla="*/ 418947 h 604393"/>
              <a:gd name="connsiteX64" fmla="*/ 312183 w 415485"/>
              <a:gd name="connsiteY64" fmla="*/ 418947 h 604393"/>
              <a:gd name="connsiteX65" fmla="*/ 291493 w 415485"/>
              <a:gd name="connsiteY65" fmla="*/ 406651 h 604393"/>
              <a:gd name="connsiteX66" fmla="*/ 258093 w 415485"/>
              <a:gd name="connsiteY66" fmla="*/ 345172 h 604393"/>
              <a:gd name="connsiteX67" fmla="*/ 247157 w 415485"/>
              <a:gd name="connsiteY67" fmla="*/ 317727 h 604393"/>
              <a:gd name="connsiteX68" fmla="*/ 231984 w 415485"/>
              <a:gd name="connsiteY68" fmla="*/ 261167 h 604393"/>
              <a:gd name="connsiteX69" fmla="*/ 209422 w 415485"/>
              <a:gd name="connsiteY69" fmla="*/ 261167 h 604393"/>
              <a:gd name="connsiteX70" fmla="*/ 207255 w 415485"/>
              <a:gd name="connsiteY70" fmla="*/ 263429 h 604393"/>
              <a:gd name="connsiteX71" fmla="*/ 176614 w 415485"/>
              <a:gd name="connsiteY71" fmla="*/ 289988 h 604393"/>
              <a:gd name="connsiteX72" fmla="*/ 190013 w 415485"/>
              <a:gd name="connsiteY72" fmla="*/ 355599 h 604393"/>
              <a:gd name="connsiteX73" fmla="*/ 171688 w 415485"/>
              <a:gd name="connsiteY73" fmla="*/ 383240 h 604393"/>
              <a:gd name="connsiteX74" fmla="*/ 166959 w 415485"/>
              <a:gd name="connsiteY74" fmla="*/ 383732 h 604393"/>
              <a:gd name="connsiteX75" fmla="*/ 144003 w 415485"/>
              <a:gd name="connsiteY75" fmla="*/ 364944 h 604393"/>
              <a:gd name="connsiteX76" fmla="*/ 130209 w 415485"/>
              <a:gd name="connsiteY76" fmla="*/ 297857 h 604393"/>
              <a:gd name="connsiteX77" fmla="*/ 144594 w 415485"/>
              <a:gd name="connsiteY77" fmla="*/ 255658 h 604393"/>
              <a:gd name="connsiteX78" fmla="*/ 174151 w 415485"/>
              <a:gd name="connsiteY78" fmla="*/ 229984 h 604393"/>
              <a:gd name="connsiteX79" fmla="*/ 162722 w 415485"/>
              <a:gd name="connsiteY79" fmla="*/ 185031 h 604393"/>
              <a:gd name="connsiteX80" fmla="*/ 160949 w 415485"/>
              <a:gd name="connsiteY80" fmla="*/ 188867 h 604393"/>
              <a:gd name="connsiteX81" fmla="*/ 129027 w 415485"/>
              <a:gd name="connsiteY81" fmla="*/ 215033 h 604393"/>
              <a:gd name="connsiteX82" fmla="*/ 86563 w 415485"/>
              <a:gd name="connsiteY82" fmla="*/ 225164 h 604393"/>
              <a:gd name="connsiteX83" fmla="*/ 81342 w 415485"/>
              <a:gd name="connsiteY83" fmla="*/ 225755 h 604393"/>
              <a:gd name="connsiteX84" fmla="*/ 59666 w 415485"/>
              <a:gd name="connsiteY84" fmla="*/ 208639 h 604393"/>
              <a:gd name="connsiteX85" fmla="*/ 62425 w 415485"/>
              <a:gd name="connsiteY85" fmla="*/ 191818 h 604393"/>
              <a:gd name="connsiteX86" fmla="*/ 76218 w 415485"/>
              <a:gd name="connsiteY86" fmla="*/ 181883 h 604393"/>
              <a:gd name="connsiteX87" fmla="*/ 118288 w 415485"/>
              <a:gd name="connsiteY87" fmla="*/ 171850 h 604393"/>
              <a:gd name="connsiteX88" fmla="*/ 120653 w 415485"/>
              <a:gd name="connsiteY88" fmla="*/ 169981 h 604393"/>
              <a:gd name="connsiteX89" fmla="*/ 141244 w 415485"/>
              <a:gd name="connsiteY89" fmla="*/ 124929 h 604393"/>
              <a:gd name="connsiteX90" fmla="*/ 158781 w 415485"/>
              <a:gd name="connsiteY90" fmla="*/ 111944 h 604393"/>
              <a:gd name="connsiteX91" fmla="*/ 226270 w 415485"/>
              <a:gd name="connsiteY91" fmla="*/ 111846 h 604393"/>
              <a:gd name="connsiteX92" fmla="*/ 189398 w 415485"/>
              <a:gd name="connsiteY92" fmla="*/ 0 h 604393"/>
              <a:gd name="connsiteX93" fmla="*/ 242040 w 415485"/>
              <a:gd name="connsiteY93" fmla="*/ 52572 h 604393"/>
              <a:gd name="connsiteX94" fmla="*/ 189398 w 415485"/>
              <a:gd name="connsiteY94" fmla="*/ 105144 h 604393"/>
              <a:gd name="connsiteX95" fmla="*/ 136756 w 415485"/>
              <a:gd name="connsiteY95" fmla="*/ 52572 h 604393"/>
              <a:gd name="connsiteX96" fmla="*/ 189398 w 415485"/>
              <a:gd name="connsiteY96" fmla="*/ 0 h 604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415485" h="604393">
                <a:moveTo>
                  <a:pt x="257186" y="426850"/>
                </a:moveTo>
                <a:lnTo>
                  <a:pt x="333827" y="426850"/>
                </a:lnTo>
                <a:cubicBezTo>
                  <a:pt x="341314" y="426850"/>
                  <a:pt x="347323" y="432949"/>
                  <a:pt x="347323" y="440326"/>
                </a:cubicBezTo>
                <a:lnTo>
                  <a:pt x="347323" y="590918"/>
                </a:lnTo>
                <a:cubicBezTo>
                  <a:pt x="347323" y="598295"/>
                  <a:pt x="341314" y="604393"/>
                  <a:pt x="333827" y="604393"/>
                </a:cubicBezTo>
                <a:lnTo>
                  <a:pt x="257186" y="604393"/>
                </a:lnTo>
                <a:cubicBezTo>
                  <a:pt x="249700" y="604393"/>
                  <a:pt x="243592" y="598295"/>
                  <a:pt x="243592" y="590918"/>
                </a:cubicBezTo>
                <a:lnTo>
                  <a:pt x="243592" y="440326"/>
                </a:lnTo>
                <a:cubicBezTo>
                  <a:pt x="243592" y="432949"/>
                  <a:pt x="249700" y="426850"/>
                  <a:pt x="257186" y="426850"/>
                </a:cubicBezTo>
                <a:close/>
                <a:moveTo>
                  <a:pt x="135362" y="392767"/>
                </a:moveTo>
                <a:lnTo>
                  <a:pt x="212003" y="392767"/>
                </a:lnTo>
                <a:cubicBezTo>
                  <a:pt x="219489" y="392767"/>
                  <a:pt x="225597" y="398864"/>
                  <a:pt x="225597" y="406338"/>
                </a:cubicBezTo>
                <a:lnTo>
                  <a:pt x="225597" y="590921"/>
                </a:lnTo>
                <a:cubicBezTo>
                  <a:pt x="225597" y="598296"/>
                  <a:pt x="219489" y="604393"/>
                  <a:pt x="212003" y="604393"/>
                </a:cubicBezTo>
                <a:lnTo>
                  <a:pt x="135362" y="604393"/>
                </a:lnTo>
                <a:cubicBezTo>
                  <a:pt x="127875" y="604393"/>
                  <a:pt x="121866" y="598296"/>
                  <a:pt x="121866" y="590921"/>
                </a:cubicBezTo>
                <a:lnTo>
                  <a:pt x="121866" y="406338"/>
                </a:lnTo>
                <a:cubicBezTo>
                  <a:pt x="121866" y="398864"/>
                  <a:pt x="127875" y="392767"/>
                  <a:pt x="135362" y="392767"/>
                </a:cubicBezTo>
                <a:close/>
                <a:moveTo>
                  <a:pt x="13496" y="341678"/>
                </a:moveTo>
                <a:lnTo>
                  <a:pt x="90137" y="341678"/>
                </a:lnTo>
                <a:cubicBezTo>
                  <a:pt x="97623" y="341678"/>
                  <a:pt x="103731" y="347776"/>
                  <a:pt x="103731" y="355153"/>
                </a:cubicBezTo>
                <a:lnTo>
                  <a:pt x="103731" y="590918"/>
                </a:lnTo>
                <a:cubicBezTo>
                  <a:pt x="103731" y="598295"/>
                  <a:pt x="97623" y="604393"/>
                  <a:pt x="90137" y="604393"/>
                </a:cubicBezTo>
                <a:lnTo>
                  <a:pt x="13496" y="604393"/>
                </a:lnTo>
                <a:cubicBezTo>
                  <a:pt x="6009" y="604393"/>
                  <a:pt x="0" y="598295"/>
                  <a:pt x="0" y="590918"/>
                </a:cubicBezTo>
                <a:lnTo>
                  <a:pt x="0" y="355153"/>
                </a:lnTo>
                <a:cubicBezTo>
                  <a:pt x="0" y="347776"/>
                  <a:pt x="6009" y="341678"/>
                  <a:pt x="13496" y="341678"/>
                </a:cubicBezTo>
                <a:close/>
                <a:moveTo>
                  <a:pt x="330114" y="214344"/>
                </a:moveTo>
                <a:cubicBezTo>
                  <a:pt x="329326" y="220049"/>
                  <a:pt x="326370" y="225459"/>
                  <a:pt x="321247" y="229197"/>
                </a:cubicBezTo>
                <a:cubicBezTo>
                  <a:pt x="317897" y="231657"/>
                  <a:pt x="313956" y="233132"/>
                  <a:pt x="309818" y="233427"/>
                </a:cubicBezTo>
                <a:cubicBezTo>
                  <a:pt x="310311" y="235886"/>
                  <a:pt x="311592" y="238149"/>
                  <a:pt x="313365" y="239919"/>
                </a:cubicBezTo>
                <a:cubicBezTo>
                  <a:pt x="313858" y="240411"/>
                  <a:pt x="314350" y="240805"/>
                  <a:pt x="314941" y="241297"/>
                </a:cubicBezTo>
                <a:lnTo>
                  <a:pt x="337011" y="219262"/>
                </a:lnTo>
                <a:cubicBezTo>
                  <a:pt x="336617" y="218672"/>
                  <a:pt x="336124" y="218082"/>
                  <a:pt x="335631" y="217590"/>
                </a:cubicBezTo>
                <a:cubicBezTo>
                  <a:pt x="334154" y="216016"/>
                  <a:pt x="332282" y="214934"/>
                  <a:pt x="330114" y="214344"/>
                </a:cubicBezTo>
                <a:close/>
                <a:moveTo>
                  <a:pt x="226270" y="111846"/>
                </a:moveTo>
                <a:cubicBezTo>
                  <a:pt x="231886" y="111846"/>
                  <a:pt x="237009" y="115092"/>
                  <a:pt x="238487" y="116272"/>
                </a:cubicBezTo>
                <a:lnTo>
                  <a:pt x="286468" y="151783"/>
                </a:lnTo>
                <a:cubicBezTo>
                  <a:pt x="293463" y="156996"/>
                  <a:pt x="302823" y="166341"/>
                  <a:pt x="308045" y="173423"/>
                </a:cubicBezTo>
                <a:lnTo>
                  <a:pt x="326075" y="198114"/>
                </a:lnTo>
                <a:cubicBezTo>
                  <a:pt x="326567" y="198704"/>
                  <a:pt x="327060" y="199392"/>
                  <a:pt x="327454" y="200081"/>
                </a:cubicBezTo>
                <a:cubicBezTo>
                  <a:pt x="334252" y="200474"/>
                  <a:pt x="340558" y="203229"/>
                  <a:pt x="345287" y="207950"/>
                </a:cubicBezTo>
                <a:cubicBezTo>
                  <a:pt x="345878" y="208442"/>
                  <a:pt x="346272" y="208934"/>
                  <a:pt x="346765" y="209524"/>
                </a:cubicBezTo>
                <a:lnTo>
                  <a:pt x="357898" y="198409"/>
                </a:lnTo>
                <a:cubicBezTo>
                  <a:pt x="360065" y="196245"/>
                  <a:pt x="362923" y="195064"/>
                  <a:pt x="365977" y="195064"/>
                </a:cubicBezTo>
                <a:cubicBezTo>
                  <a:pt x="369130" y="195064"/>
                  <a:pt x="371987" y="196245"/>
                  <a:pt x="374154" y="198409"/>
                </a:cubicBezTo>
                <a:lnTo>
                  <a:pt x="412086" y="236280"/>
                </a:lnTo>
                <a:cubicBezTo>
                  <a:pt x="416618" y="240805"/>
                  <a:pt x="416618" y="248084"/>
                  <a:pt x="412086" y="252609"/>
                </a:cubicBezTo>
                <a:lnTo>
                  <a:pt x="348341" y="316252"/>
                </a:lnTo>
                <a:cubicBezTo>
                  <a:pt x="346173" y="318416"/>
                  <a:pt x="343316" y="319596"/>
                  <a:pt x="340262" y="319596"/>
                </a:cubicBezTo>
                <a:cubicBezTo>
                  <a:pt x="337109" y="319596"/>
                  <a:pt x="334252" y="318416"/>
                  <a:pt x="332085" y="316252"/>
                </a:cubicBezTo>
                <a:lnTo>
                  <a:pt x="294153" y="278282"/>
                </a:lnTo>
                <a:cubicBezTo>
                  <a:pt x="289621" y="273856"/>
                  <a:pt x="289621" y="266577"/>
                  <a:pt x="294153" y="262052"/>
                </a:cubicBezTo>
                <a:lnTo>
                  <a:pt x="305188" y="250936"/>
                </a:lnTo>
                <a:cubicBezTo>
                  <a:pt x="304695" y="250543"/>
                  <a:pt x="304202" y="250051"/>
                  <a:pt x="303710" y="249559"/>
                </a:cubicBezTo>
                <a:cubicBezTo>
                  <a:pt x="298389" y="244346"/>
                  <a:pt x="295631" y="237263"/>
                  <a:pt x="295828" y="229788"/>
                </a:cubicBezTo>
                <a:cubicBezTo>
                  <a:pt x="293660" y="228312"/>
                  <a:pt x="291690" y="226542"/>
                  <a:pt x="290113" y="224377"/>
                </a:cubicBezTo>
                <a:lnTo>
                  <a:pt x="272084" y="199786"/>
                </a:lnTo>
                <a:cubicBezTo>
                  <a:pt x="269621" y="196441"/>
                  <a:pt x="264300" y="191031"/>
                  <a:pt x="260753" y="188178"/>
                </a:cubicBezTo>
                <a:lnTo>
                  <a:pt x="292577" y="305628"/>
                </a:lnTo>
                <a:cubicBezTo>
                  <a:pt x="293857" y="310350"/>
                  <a:pt x="297109" y="318514"/>
                  <a:pt x="299473" y="322843"/>
                </a:cubicBezTo>
                <a:lnTo>
                  <a:pt x="332774" y="384322"/>
                </a:lnTo>
                <a:cubicBezTo>
                  <a:pt x="338981" y="395732"/>
                  <a:pt x="334745" y="409995"/>
                  <a:pt x="323316" y="416094"/>
                </a:cubicBezTo>
                <a:cubicBezTo>
                  <a:pt x="320262" y="417766"/>
                  <a:pt x="316912" y="418750"/>
                  <a:pt x="313464" y="418947"/>
                </a:cubicBezTo>
                <a:cubicBezTo>
                  <a:pt x="312971" y="418947"/>
                  <a:pt x="312577" y="418947"/>
                  <a:pt x="312183" y="418947"/>
                </a:cubicBezTo>
                <a:cubicBezTo>
                  <a:pt x="303513" y="418947"/>
                  <a:pt x="295532" y="414225"/>
                  <a:pt x="291493" y="406651"/>
                </a:cubicBezTo>
                <a:lnTo>
                  <a:pt x="258093" y="345172"/>
                </a:lnTo>
                <a:cubicBezTo>
                  <a:pt x="254054" y="337696"/>
                  <a:pt x="249423" y="325990"/>
                  <a:pt x="247157" y="317727"/>
                </a:cubicBezTo>
                <a:lnTo>
                  <a:pt x="231984" y="261167"/>
                </a:lnTo>
                <a:lnTo>
                  <a:pt x="209422" y="261167"/>
                </a:lnTo>
                <a:cubicBezTo>
                  <a:pt x="208733" y="261954"/>
                  <a:pt x="208043" y="262740"/>
                  <a:pt x="207255" y="263429"/>
                </a:cubicBezTo>
                <a:lnTo>
                  <a:pt x="176614" y="289988"/>
                </a:lnTo>
                <a:lnTo>
                  <a:pt x="190013" y="355599"/>
                </a:lnTo>
                <a:cubicBezTo>
                  <a:pt x="192575" y="368288"/>
                  <a:pt x="184397" y="380682"/>
                  <a:pt x="171688" y="383240"/>
                </a:cubicBezTo>
                <a:cubicBezTo>
                  <a:pt x="170111" y="383633"/>
                  <a:pt x="168535" y="383732"/>
                  <a:pt x="166959" y="383732"/>
                </a:cubicBezTo>
                <a:cubicBezTo>
                  <a:pt x="155826" y="383732"/>
                  <a:pt x="146170" y="375862"/>
                  <a:pt x="144003" y="364944"/>
                </a:cubicBezTo>
                <a:lnTo>
                  <a:pt x="130209" y="297857"/>
                </a:lnTo>
                <a:cubicBezTo>
                  <a:pt x="127155" y="282906"/>
                  <a:pt x="133067" y="265593"/>
                  <a:pt x="144594" y="255658"/>
                </a:cubicBezTo>
                <a:lnTo>
                  <a:pt x="174151" y="229984"/>
                </a:lnTo>
                <a:lnTo>
                  <a:pt x="162722" y="185031"/>
                </a:lnTo>
                <a:lnTo>
                  <a:pt x="160949" y="188867"/>
                </a:lnTo>
                <a:cubicBezTo>
                  <a:pt x="155333" y="201163"/>
                  <a:pt x="142229" y="211885"/>
                  <a:pt x="129027" y="215033"/>
                </a:cubicBezTo>
                <a:lnTo>
                  <a:pt x="86563" y="225164"/>
                </a:lnTo>
                <a:cubicBezTo>
                  <a:pt x="84790" y="225558"/>
                  <a:pt x="83115" y="225755"/>
                  <a:pt x="81342" y="225755"/>
                </a:cubicBezTo>
                <a:cubicBezTo>
                  <a:pt x="70997" y="225755"/>
                  <a:pt x="62129" y="218771"/>
                  <a:pt x="59666" y="208639"/>
                </a:cubicBezTo>
                <a:cubicBezTo>
                  <a:pt x="58287" y="202835"/>
                  <a:pt x="59272" y="196933"/>
                  <a:pt x="62425" y="191818"/>
                </a:cubicBezTo>
                <a:cubicBezTo>
                  <a:pt x="65578" y="186801"/>
                  <a:pt x="70405" y="183260"/>
                  <a:pt x="76218" y="181883"/>
                </a:cubicBezTo>
                <a:lnTo>
                  <a:pt x="118288" y="171850"/>
                </a:lnTo>
                <a:cubicBezTo>
                  <a:pt x="118978" y="171554"/>
                  <a:pt x="120160" y="170571"/>
                  <a:pt x="120653" y="169981"/>
                </a:cubicBezTo>
                <a:lnTo>
                  <a:pt x="141244" y="124929"/>
                </a:lnTo>
                <a:cubicBezTo>
                  <a:pt x="145185" y="116272"/>
                  <a:pt x="150899" y="112043"/>
                  <a:pt x="158781" y="111944"/>
                </a:cubicBezTo>
                <a:cubicBezTo>
                  <a:pt x="158880" y="111846"/>
                  <a:pt x="226270" y="111846"/>
                  <a:pt x="226270" y="111846"/>
                </a:cubicBezTo>
                <a:close/>
                <a:moveTo>
                  <a:pt x="189398" y="0"/>
                </a:moveTo>
                <a:cubicBezTo>
                  <a:pt x="218471" y="0"/>
                  <a:pt x="242040" y="23537"/>
                  <a:pt x="242040" y="52572"/>
                </a:cubicBezTo>
                <a:cubicBezTo>
                  <a:pt x="242040" y="81607"/>
                  <a:pt x="218471" y="105144"/>
                  <a:pt x="189398" y="105144"/>
                </a:cubicBezTo>
                <a:cubicBezTo>
                  <a:pt x="160325" y="105144"/>
                  <a:pt x="136756" y="81607"/>
                  <a:pt x="136756" y="52572"/>
                </a:cubicBezTo>
                <a:cubicBezTo>
                  <a:pt x="136756" y="23537"/>
                  <a:pt x="160325" y="0"/>
                  <a:pt x="189398" y="0"/>
                </a:cubicBezTo>
                <a:close/>
              </a:path>
            </a:pathLst>
          </a:custGeom>
          <a:solidFill>
            <a:srgbClr val="00FDFF"/>
          </a:solidFill>
          <a:ln>
            <a:noFill/>
          </a:ln>
        </p:spPr>
        <p:txBody>
          <a:bodyPr/>
          <a:lstStyle/>
          <a:p>
            <a:endParaRPr lang="zh-CN" altLang="en-US">
              <a:cs typeface="+mn-ea"/>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4043363" y="1640204"/>
            <a:ext cx="4105263" cy="2760346"/>
          </a:xfrm>
          <a:prstGeom prst="rect">
            <a:avLst/>
          </a:prstGeom>
          <a:noFill/>
          <a:ln w="19050">
            <a:solidFill>
              <a:srgbClr val="00FD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 name="文本框 1"/>
          <p:cNvSpPr txBox="1"/>
          <p:nvPr/>
        </p:nvSpPr>
        <p:spPr>
          <a:xfrm>
            <a:off x="4902057" y="336497"/>
            <a:ext cx="2492990" cy="461665"/>
          </a:xfrm>
          <a:prstGeom prst="rect">
            <a:avLst/>
          </a:prstGeom>
          <a:noFill/>
        </p:spPr>
        <p:txBody>
          <a:bodyPr wrap="none" rtlCol="0">
            <a:spAutoFit/>
          </a:bodyPr>
          <a:lstStyle/>
          <a:p>
            <a:r>
              <a:rPr lang="zh-CN" altLang="en-US" sz="2400" spc="600" dirty="0">
                <a:solidFill>
                  <a:srgbClr val="00FDFF"/>
                </a:solidFill>
                <a:cs typeface="+mn-ea"/>
                <a:sym typeface="+mn-lt"/>
              </a:rPr>
              <a:t>在此输入标题</a:t>
            </a:r>
            <a:endParaRPr lang="en-US" altLang="zh-CN" sz="2400" spc="600" dirty="0">
              <a:solidFill>
                <a:srgbClr val="00FDFF"/>
              </a:solidFill>
              <a:cs typeface="+mn-ea"/>
              <a:sym typeface="+mn-lt"/>
            </a:endParaRPr>
          </a:p>
        </p:txBody>
      </p:sp>
      <p:cxnSp>
        <p:nvCxnSpPr>
          <p:cNvPr id="3" name="直接连接符 2"/>
          <p:cNvCxnSpPr/>
          <p:nvPr/>
        </p:nvCxnSpPr>
        <p:spPr>
          <a:xfrm>
            <a:off x="3886310"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7592083"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599490"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椭圆 5"/>
          <p:cNvSpPr/>
          <p:nvPr/>
        </p:nvSpPr>
        <p:spPr>
          <a:xfrm>
            <a:off x="7541258"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文本框 7"/>
          <p:cNvSpPr txBox="1"/>
          <p:nvPr/>
        </p:nvSpPr>
        <p:spPr>
          <a:xfrm>
            <a:off x="791637" y="2625725"/>
            <a:ext cx="2448000" cy="1295996"/>
          </a:xfrm>
          <a:prstGeom prst="rect">
            <a:avLst/>
          </a:prstGeom>
          <a:noFill/>
        </p:spPr>
        <p:txBody>
          <a:bodyPr wrap="square" rtlCol="0">
            <a:spAutoFit/>
          </a:bodyPr>
          <a:lstStyle/>
          <a:p>
            <a:pPr algn="just">
              <a:lnSpc>
                <a:spcPct val="150000"/>
              </a:lnSpc>
            </a:pPr>
            <a:r>
              <a:rPr lang="zh-CN" altLang="en-US" dirty="0">
                <a:solidFill>
                  <a:schemeClr val="bg1"/>
                </a:solidFill>
                <a:cs typeface="+mn-ea"/>
                <a:sym typeface="+mn-lt"/>
              </a:rPr>
              <a:t>在此输入文本在此输入文本在此输入文本在此输入文本</a:t>
            </a:r>
            <a:endParaRPr lang="zh-CN" altLang="en-US" dirty="0">
              <a:solidFill>
                <a:schemeClr val="bg1"/>
              </a:solidFill>
              <a:cs typeface="+mn-ea"/>
              <a:sym typeface="+mn-lt"/>
            </a:endParaRPr>
          </a:p>
        </p:txBody>
      </p:sp>
      <p:sp>
        <p:nvSpPr>
          <p:cNvPr id="9" name="文本框 8"/>
          <p:cNvSpPr txBox="1"/>
          <p:nvPr/>
        </p:nvSpPr>
        <p:spPr>
          <a:xfrm>
            <a:off x="8965063" y="2622550"/>
            <a:ext cx="2448000" cy="1295996"/>
          </a:xfrm>
          <a:prstGeom prst="rect">
            <a:avLst/>
          </a:prstGeom>
          <a:noFill/>
        </p:spPr>
        <p:txBody>
          <a:bodyPr wrap="square" rtlCol="0">
            <a:spAutoFit/>
          </a:bodyPr>
          <a:lstStyle/>
          <a:p>
            <a:pPr algn="just">
              <a:lnSpc>
                <a:spcPct val="150000"/>
              </a:lnSpc>
            </a:pPr>
            <a:r>
              <a:rPr lang="zh-CN" altLang="en-US" dirty="0">
                <a:solidFill>
                  <a:schemeClr val="bg1"/>
                </a:solidFill>
                <a:cs typeface="+mn-ea"/>
                <a:sym typeface="+mn-lt"/>
              </a:rPr>
              <a:t>在此输入文本在此输入文本在此输入文本在此输入文本</a:t>
            </a:r>
            <a:endParaRPr lang="zh-CN" altLang="en-US" dirty="0">
              <a:solidFill>
                <a:schemeClr val="bg1"/>
              </a:solidFill>
              <a:cs typeface="+mn-ea"/>
              <a:sym typeface="+mn-lt"/>
            </a:endParaRPr>
          </a:p>
        </p:txBody>
      </p:sp>
      <p:sp>
        <p:nvSpPr>
          <p:cNvPr id="10" name="文本框 9"/>
          <p:cNvSpPr txBox="1"/>
          <p:nvPr/>
        </p:nvSpPr>
        <p:spPr>
          <a:xfrm>
            <a:off x="1480875" y="2073058"/>
            <a:ext cx="1069524" cy="400110"/>
          </a:xfrm>
          <a:prstGeom prst="rect">
            <a:avLst/>
          </a:prstGeom>
          <a:noFill/>
        </p:spPr>
        <p:txBody>
          <a:bodyPr wrap="none" rtlCol="0">
            <a:spAutoFit/>
          </a:bodyPr>
          <a:lstStyle/>
          <a:p>
            <a:r>
              <a:rPr lang="zh-CN" altLang="en-US" sz="2000" b="1" spc="300" dirty="0">
                <a:solidFill>
                  <a:schemeClr val="bg1"/>
                </a:solidFill>
              </a:rPr>
              <a:t>小标题</a:t>
            </a:r>
            <a:endParaRPr lang="zh-CN" altLang="en-US" sz="2000" b="1" spc="300" dirty="0">
              <a:solidFill>
                <a:schemeClr val="bg1"/>
              </a:solidFill>
            </a:endParaRPr>
          </a:p>
        </p:txBody>
      </p:sp>
      <p:sp>
        <p:nvSpPr>
          <p:cNvPr id="11" name="文本框 10"/>
          <p:cNvSpPr txBox="1"/>
          <p:nvPr/>
        </p:nvSpPr>
        <p:spPr>
          <a:xfrm>
            <a:off x="9639936" y="2073058"/>
            <a:ext cx="1069524" cy="400110"/>
          </a:xfrm>
          <a:prstGeom prst="rect">
            <a:avLst/>
          </a:prstGeom>
          <a:noFill/>
        </p:spPr>
        <p:txBody>
          <a:bodyPr wrap="none" rtlCol="0">
            <a:spAutoFit/>
          </a:bodyPr>
          <a:lstStyle/>
          <a:p>
            <a:r>
              <a:rPr lang="zh-CN" altLang="en-US" sz="2000" b="1" spc="300" dirty="0">
                <a:solidFill>
                  <a:schemeClr val="bg1"/>
                </a:solidFill>
              </a:rPr>
              <a:t>小标题</a:t>
            </a:r>
            <a:endParaRPr lang="zh-CN" altLang="en-US" sz="2000" b="1" spc="300" dirty="0">
              <a:solidFill>
                <a:schemeClr val="bg1"/>
              </a:solidFill>
            </a:endParaRPr>
          </a:p>
        </p:txBody>
      </p:sp>
      <p:sp>
        <p:nvSpPr>
          <p:cNvPr id="14" name="矩形 13"/>
          <p:cNvSpPr/>
          <p:nvPr/>
        </p:nvSpPr>
        <p:spPr>
          <a:xfrm>
            <a:off x="1162917" y="5291921"/>
            <a:ext cx="9889026" cy="726609"/>
          </a:xfrm>
          <a:prstGeom prst="rect">
            <a:avLst/>
          </a:prstGeom>
        </p:spPr>
        <p:txBody>
          <a:bodyPr wrap="square">
            <a:spAutoFit/>
          </a:bodyPr>
          <a:lstStyle/>
          <a:p>
            <a:pPr algn="ctr">
              <a:lnSpc>
                <a:spcPct val="120000"/>
              </a:lnSpc>
            </a:pPr>
            <a:r>
              <a:rPr lang="en-US" altLang="zh-CN" dirty="0">
                <a:solidFill>
                  <a:schemeClr val="bg1"/>
                </a:solidFill>
              </a:rPr>
              <a:t>Nunc </a:t>
            </a:r>
            <a:r>
              <a:rPr lang="en-US" altLang="zh-CN" dirty="0" err="1">
                <a:solidFill>
                  <a:schemeClr val="bg1"/>
                </a:solidFill>
              </a:rPr>
              <a:t>viverra</a:t>
            </a:r>
            <a:r>
              <a:rPr lang="en-US" altLang="zh-CN" dirty="0">
                <a:solidFill>
                  <a:schemeClr val="bg1"/>
                </a:solidFill>
              </a:rPr>
              <a:t> </a:t>
            </a:r>
            <a:r>
              <a:rPr lang="en-US" altLang="zh-CN" dirty="0" err="1">
                <a:solidFill>
                  <a:schemeClr val="bg1"/>
                </a:solidFill>
              </a:rPr>
              <a:t>imperdiet</a:t>
            </a:r>
            <a:r>
              <a:rPr lang="en-US" altLang="zh-CN" dirty="0">
                <a:solidFill>
                  <a:schemeClr val="bg1"/>
                </a:solidFill>
              </a:rPr>
              <a:t> </a:t>
            </a:r>
            <a:r>
              <a:rPr lang="en-US" altLang="zh-CN" dirty="0" err="1">
                <a:solidFill>
                  <a:schemeClr val="bg1"/>
                </a:solidFill>
              </a:rPr>
              <a:t>enim</a:t>
            </a:r>
            <a:r>
              <a:rPr lang="en-US" altLang="zh-CN" dirty="0">
                <a:solidFill>
                  <a:schemeClr val="bg1"/>
                </a:solidFill>
              </a:rPr>
              <a:t>. </a:t>
            </a:r>
            <a:r>
              <a:rPr lang="en-US" altLang="zh-CN" dirty="0" err="1">
                <a:solidFill>
                  <a:schemeClr val="bg1"/>
                </a:solidFill>
              </a:rPr>
              <a:t>Fusce</a:t>
            </a:r>
            <a:r>
              <a:rPr lang="en-US" altLang="zh-CN" dirty="0">
                <a:solidFill>
                  <a:schemeClr val="bg1"/>
                </a:solidFill>
              </a:rPr>
              <a:t> est. </a:t>
            </a:r>
            <a:r>
              <a:rPr lang="en-US" altLang="zh-CN" dirty="0" err="1">
                <a:solidFill>
                  <a:schemeClr val="bg1"/>
                </a:solidFill>
              </a:rPr>
              <a:t>Vivamus</a:t>
            </a:r>
            <a:r>
              <a:rPr lang="en-US" altLang="zh-CN" dirty="0">
                <a:solidFill>
                  <a:schemeClr val="bg1"/>
                </a:solidFill>
              </a:rPr>
              <a:t> a </a:t>
            </a:r>
            <a:r>
              <a:rPr lang="en-US" altLang="zh-CN" dirty="0" err="1">
                <a:solidFill>
                  <a:schemeClr val="bg1"/>
                </a:solidFill>
              </a:rPr>
              <a:t>tellus</a:t>
            </a:r>
            <a:r>
              <a:rPr lang="en-US" altLang="zh-CN" dirty="0">
                <a:solidFill>
                  <a:schemeClr val="bg1"/>
                </a:solidFill>
              </a:rPr>
              <a:t>.</a:t>
            </a:r>
            <a:endParaRPr lang="en-US" altLang="zh-CN" dirty="0">
              <a:solidFill>
                <a:schemeClr val="bg1"/>
              </a:solidFill>
            </a:endParaRPr>
          </a:p>
          <a:p>
            <a:pPr algn="ctr">
              <a:lnSpc>
                <a:spcPct val="120000"/>
              </a:lnSpc>
            </a:pPr>
            <a:r>
              <a:rPr lang="en-US" altLang="zh-CN" dirty="0">
                <a:solidFill>
                  <a:schemeClr val="bg1"/>
                </a:solidFill>
              </a:rPr>
              <a:t>Pellentesque habitant </a:t>
            </a:r>
            <a:r>
              <a:rPr lang="en-US" altLang="zh-CN" dirty="0" err="1">
                <a:solidFill>
                  <a:schemeClr val="bg1"/>
                </a:solidFill>
              </a:rPr>
              <a:t>morbi</a:t>
            </a:r>
            <a:r>
              <a:rPr lang="en-US" altLang="zh-CN" dirty="0">
                <a:solidFill>
                  <a:schemeClr val="bg1"/>
                </a:solidFill>
              </a:rPr>
              <a:t> </a:t>
            </a:r>
            <a:r>
              <a:rPr lang="en-US" altLang="zh-CN" dirty="0" err="1">
                <a:solidFill>
                  <a:schemeClr val="bg1"/>
                </a:solidFill>
              </a:rPr>
              <a:t>tristique</a:t>
            </a:r>
            <a:r>
              <a:rPr lang="en-US" altLang="zh-CN" dirty="0">
                <a:solidFill>
                  <a:schemeClr val="bg1"/>
                </a:solidFill>
              </a:rPr>
              <a:t> </a:t>
            </a:r>
            <a:r>
              <a:rPr lang="en-US" altLang="zh-CN" dirty="0" err="1">
                <a:solidFill>
                  <a:schemeClr val="bg1"/>
                </a:solidFill>
              </a:rPr>
              <a:t>senectus</a:t>
            </a:r>
            <a:r>
              <a:rPr lang="en-US" altLang="zh-CN" dirty="0">
                <a:solidFill>
                  <a:schemeClr val="bg1"/>
                </a:solidFill>
              </a:rPr>
              <a:t> et </a:t>
            </a:r>
            <a:r>
              <a:rPr lang="en-US" altLang="zh-CN" dirty="0" err="1">
                <a:solidFill>
                  <a:schemeClr val="bg1"/>
                </a:solidFill>
              </a:rPr>
              <a:t>netus</a:t>
            </a:r>
            <a:r>
              <a:rPr lang="en-US" altLang="zh-CN" dirty="0">
                <a:solidFill>
                  <a:schemeClr val="bg1"/>
                </a:solidFill>
              </a:rPr>
              <a:t> et </a:t>
            </a:r>
            <a:r>
              <a:rPr lang="en-US" altLang="zh-CN" dirty="0" err="1">
                <a:solidFill>
                  <a:schemeClr val="bg1"/>
                </a:solidFill>
              </a:rPr>
              <a:t>malesuada</a:t>
            </a:r>
            <a:r>
              <a:rPr lang="en-US" altLang="zh-CN" dirty="0">
                <a:solidFill>
                  <a:schemeClr val="bg1"/>
                </a:solidFill>
              </a:rPr>
              <a:t> fames ac </a:t>
            </a:r>
            <a:r>
              <a:rPr lang="en-US" altLang="zh-CN" dirty="0" err="1">
                <a:solidFill>
                  <a:schemeClr val="bg1"/>
                </a:solidFill>
              </a:rPr>
              <a:t>turpis</a:t>
            </a:r>
            <a:r>
              <a:rPr lang="en-US" altLang="zh-CN" dirty="0">
                <a:solidFill>
                  <a:schemeClr val="bg1"/>
                </a:solidFill>
              </a:rPr>
              <a:t> </a:t>
            </a:r>
            <a:r>
              <a:rPr lang="en-US" altLang="zh-CN" dirty="0" err="1">
                <a:solidFill>
                  <a:schemeClr val="bg1"/>
                </a:solidFill>
              </a:rPr>
              <a:t>egestas</a:t>
            </a:r>
            <a:r>
              <a:rPr lang="en-US" altLang="zh-CN" dirty="0">
                <a:solidFill>
                  <a:schemeClr val="bg1"/>
                </a:solidFill>
              </a:rPr>
              <a:t>. </a:t>
            </a:r>
            <a:endParaRPr lang="en-US" altLang="zh-CN" dirty="0">
              <a:solidFill>
                <a:schemeClr val="bg1"/>
              </a:solidFill>
            </a:endParaRPr>
          </a:p>
        </p:txBody>
      </p:sp>
      <p:sp>
        <p:nvSpPr>
          <p:cNvPr id="20" name="文本框 19"/>
          <p:cNvSpPr txBox="1"/>
          <p:nvPr/>
        </p:nvSpPr>
        <p:spPr>
          <a:xfrm>
            <a:off x="4882648" y="2622550"/>
            <a:ext cx="2448000" cy="1295996"/>
          </a:xfrm>
          <a:prstGeom prst="rect">
            <a:avLst/>
          </a:prstGeom>
          <a:noFill/>
        </p:spPr>
        <p:txBody>
          <a:bodyPr wrap="square" rtlCol="0">
            <a:spAutoFit/>
          </a:bodyPr>
          <a:lstStyle/>
          <a:p>
            <a:pPr algn="just">
              <a:lnSpc>
                <a:spcPct val="150000"/>
              </a:lnSpc>
            </a:pPr>
            <a:r>
              <a:rPr lang="zh-CN" altLang="en-US" dirty="0">
                <a:solidFill>
                  <a:schemeClr val="bg1"/>
                </a:solidFill>
                <a:cs typeface="+mn-ea"/>
                <a:sym typeface="+mn-lt"/>
              </a:rPr>
              <a:t>在此输入文本在此输入文本在此输入文本在此输入文本</a:t>
            </a:r>
            <a:endParaRPr lang="zh-CN" altLang="en-US" dirty="0">
              <a:solidFill>
                <a:schemeClr val="bg1"/>
              </a:solidFill>
              <a:cs typeface="+mn-ea"/>
              <a:sym typeface="+mn-lt"/>
            </a:endParaRPr>
          </a:p>
        </p:txBody>
      </p:sp>
      <p:sp>
        <p:nvSpPr>
          <p:cNvPr id="21" name="文本框 20"/>
          <p:cNvSpPr txBox="1"/>
          <p:nvPr/>
        </p:nvSpPr>
        <p:spPr>
          <a:xfrm>
            <a:off x="5571886" y="2069883"/>
            <a:ext cx="1069524" cy="400110"/>
          </a:xfrm>
          <a:prstGeom prst="rect">
            <a:avLst/>
          </a:prstGeom>
          <a:noFill/>
        </p:spPr>
        <p:txBody>
          <a:bodyPr wrap="none" rtlCol="0">
            <a:spAutoFit/>
          </a:bodyPr>
          <a:lstStyle/>
          <a:p>
            <a:r>
              <a:rPr lang="zh-CN" altLang="en-US" sz="2000" b="1" spc="300" dirty="0">
                <a:solidFill>
                  <a:schemeClr val="bg1"/>
                </a:solidFill>
              </a:rPr>
              <a:t>小标题</a:t>
            </a:r>
            <a:endParaRPr lang="zh-CN" altLang="en-US" sz="2000" b="1" spc="300" dirty="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 name="组合 367"/>
          <p:cNvGrpSpPr/>
          <p:nvPr/>
        </p:nvGrpSpPr>
        <p:grpSpPr>
          <a:xfrm>
            <a:off x="1796807" y="1279124"/>
            <a:ext cx="3706683" cy="4299752"/>
            <a:chOff x="1598687" y="1107150"/>
            <a:chExt cx="3706683" cy="4299752"/>
          </a:xfrm>
        </p:grpSpPr>
        <p:sp>
          <p:nvSpPr>
            <p:cNvPr id="55" name="六边形 54"/>
            <p:cNvSpPr/>
            <p:nvPr/>
          </p:nvSpPr>
          <p:spPr>
            <a:xfrm rot="9623088">
              <a:off x="2980916" y="2850892"/>
              <a:ext cx="942229" cy="812267"/>
            </a:xfrm>
            <a:prstGeom prst="hexagon">
              <a:avLst/>
            </a:prstGeom>
            <a:noFill/>
            <a:ln w="3175">
              <a:solidFill>
                <a:srgbClr val="00FDFF">
                  <a:alpha val="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08" name="六边形 307"/>
            <p:cNvSpPr/>
            <p:nvPr/>
          </p:nvSpPr>
          <p:spPr>
            <a:xfrm rot="9553857">
              <a:off x="2953395" y="2827167"/>
              <a:ext cx="997270" cy="859716"/>
            </a:xfrm>
            <a:prstGeom prst="hexagon">
              <a:avLst>
                <a:gd name="adj" fmla="val 25000"/>
                <a:gd name="vf" fmla="val 115470"/>
              </a:avLst>
            </a:prstGeom>
            <a:noFill/>
            <a:ln w="3331" cap="flat" cmpd="sng" algn="ctr">
              <a:solidFill>
                <a:srgbClr val="00FDFF">
                  <a:alpha val="573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09" name="六边形 308"/>
            <p:cNvSpPr/>
            <p:nvPr/>
          </p:nvSpPr>
          <p:spPr>
            <a:xfrm rot="9484626">
              <a:off x="2925875" y="2803443"/>
              <a:ext cx="1052312" cy="907166"/>
            </a:xfrm>
            <a:prstGeom prst="hexagon">
              <a:avLst>
                <a:gd name="adj" fmla="val 25000"/>
                <a:gd name="vf" fmla="val 115470"/>
              </a:avLst>
            </a:prstGeom>
            <a:noFill/>
            <a:ln w="3487" cap="flat" cmpd="sng" algn="ctr">
              <a:solidFill>
                <a:srgbClr val="00FDFF">
                  <a:alpha val="647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0" name="六边形 309"/>
            <p:cNvSpPr/>
            <p:nvPr/>
          </p:nvSpPr>
          <p:spPr>
            <a:xfrm rot="9415395">
              <a:off x="2898354" y="2779718"/>
              <a:ext cx="1107353" cy="954615"/>
            </a:xfrm>
            <a:prstGeom prst="hexagon">
              <a:avLst>
                <a:gd name="adj" fmla="val 25000"/>
                <a:gd name="vf" fmla="val 115470"/>
              </a:avLst>
            </a:prstGeom>
            <a:noFill/>
            <a:ln w="3643" cap="flat" cmpd="sng" algn="ctr">
              <a:solidFill>
                <a:srgbClr val="00FDFF">
                  <a:alpha val="721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1" name="六边形 310"/>
            <p:cNvSpPr/>
            <p:nvPr/>
          </p:nvSpPr>
          <p:spPr>
            <a:xfrm rot="9346164">
              <a:off x="2870833" y="2755993"/>
              <a:ext cx="1162394" cy="1002065"/>
            </a:xfrm>
            <a:prstGeom prst="hexagon">
              <a:avLst>
                <a:gd name="adj" fmla="val 25000"/>
                <a:gd name="vf" fmla="val 115470"/>
              </a:avLst>
            </a:prstGeom>
            <a:noFill/>
            <a:ln w="3800" cap="flat" cmpd="sng" algn="ctr">
              <a:solidFill>
                <a:srgbClr val="00FDFF">
                  <a:alpha val="795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2" name="六边形 311"/>
            <p:cNvSpPr/>
            <p:nvPr/>
          </p:nvSpPr>
          <p:spPr>
            <a:xfrm rot="9276933">
              <a:off x="2843312" y="2732268"/>
              <a:ext cx="1217436" cy="1049514"/>
            </a:xfrm>
            <a:prstGeom prst="hexagon">
              <a:avLst>
                <a:gd name="adj" fmla="val 25000"/>
                <a:gd name="vf" fmla="val 115470"/>
              </a:avLst>
            </a:prstGeom>
            <a:noFill/>
            <a:ln w="3956" cap="flat" cmpd="sng" algn="ctr">
              <a:solidFill>
                <a:srgbClr val="00FDFF">
                  <a:alpha val="868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3" name="六边形 312"/>
            <p:cNvSpPr/>
            <p:nvPr/>
          </p:nvSpPr>
          <p:spPr>
            <a:xfrm rot="9207702">
              <a:off x="2815792" y="2708544"/>
              <a:ext cx="1272477" cy="1096964"/>
            </a:xfrm>
            <a:prstGeom prst="hexagon">
              <a:avLst>
                <a:gd name="adj" fmla="val 25000"/>
                <a:gd name="vf" fmla="val 115470"/>
              </a:avLst>
            </a:prstGeom>
            <a:noFill/>
            <a:ln w="4112" cap="flat" cmpd="sng" algn="ctr">
              <a:solidFill>
                <a:srgbClr val="00FDFF">
                  <a:alpha val="942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4" name="六边形 313"/>
            <p:cNvSpPr/>
            <p:nvPr/>
          </p:nvSpPr>
          <p:spPr>
            <a:xfrm rot="9138471">
              <a:off x="2788271" y="2684819"/>
              <a:ext cx="1327519" cy="1144413"/>
            </a:xfrm>
            <a:prstGeom prst="hexagon">
              <a:avLst>
                <a:gd name="adj" fmla="val 25000"/>
                <a:gd name="vf" fmla="val 115470"/>
              </a:avLst>
            </a:prstGeom>
            <a:noFill/>
            <a:ln w="4268" cap="flat" cmpd="sng" algn="ctr">
              <a:solidFill>
                <a:srgbClr val="00FDFF">
                  <a:alpha val="1016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5" name="六边形 314"/>
            <p:cNvSpPr/>
            <p:nvPr/>
          </p:nvSpPr>
          <p:spPr>
            <a:xfrm rot="9069240">
              <a:off x="2760750" y="2661094"/>
              <a:ext cx="1382560" cy="1191863"/>
            </a:xfrm>
            <a:prstGeom prst="hexagon">
              <a:avLst>
                <a:gd name="adj" fmla="val 25000"/>
                <a:gd name="vf" fmla="val 115470"/>
              </a:avLst>
            </a:prstGeom>
            <a:noFill/>
            <a:ln w="4424" cap="flat" cmpd="sng" algn="ctr">
              <a:solidFill>
                <a:srgbClr val="00FDFF">
                  <a:alpha val="1090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6" name="六边形 315"/>
            <p:cNvSpPr/>
            <p:nvPr/>
          </p:nvSpPr>
          <p:spPr>
            <a:xfrm rot="9000009">
              <a:off x="2733229" y="2637370"/>
              <a:ext cx="1437601" cy="1239312"/>
            </a:xfrm>
            <a:prstGeom prst="hexagon">
              <a:avLst>
                <a:gd name="adj" fmla="val 25000"/>
                <a:gd name="vf" fmla="val 115470"/>
              </a:avLst>
            </a:prstGeom>
            <a:noFill/>
            <a:ln w="4580" cap="flat" cmpd="sng" algn="ctr">
              <a:solidFill>
                <a:srgbClr val="00FDFF">
                  <a:alpha val="1163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7" name="六边形 316"/>
            <p:cNvSpPr/>
            <p:nvPr/>
          </p:nvSpPr>
          <p:spPr>
            <a:xfrm rot="8930778">
              <a:off x="2705709" y="2613645"/>
              <a:ext cx="1492643" cy="1286761"/>
            </a:xfrm>
            <a:prstGeom prst="hexagon">
              <a:avLst>
                <a:gd name="adj" fmla="val 25000"/>
                <a:gd name="vf" fmla="val 115470"/>
              </a:avLst>
            </a:prstGeom>
            <a:noFill/>
            <a:ln w="4736" cap="flat" cmpd="sng" algn="ctr">
              <a:solidFill>
                <a:srgbClr val="00FDFF">
                  <a:alpha val="1237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8" name="六边形 317"/>
            <p:cNvSpPr/>
            <p:nvPr/>
          </p:nvSpPr>
          <p:spPr>
            <a:xfrm rot="8861548">
              <a:off x="2678188" y="2589920"/>
              <a:ext cx="1547684" cy="1334211"/>
            </a:xfrm>
            <a:prstGeom prst="hexagon">
              <a:avLst>
                <a:gd name="adj" fmla="val 25000"/>
                <a:gd name="vf" fmla="val 115470"/>
              </a:avLst>
            </a:prstGeom>
            <a:noFill/>
            <a:ln w="4893" cap="flat" cmpd="sng" algn="ctr">
              <a:solidFill>
                <a:srgbClr val="00FDFF">
                  <a:alpha val="1311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19" name="六边形 318"/>
            <p:cNvSpPr/>
            <p:nvPr/>
          </p:nvSpPr>
          <p:spPr>
            <a:xfrm rot="8792316">
              <a:off x="2650667" y="2566195"/>
              <a:ext cx="1602725" cy="1381660"/>
            </a:xfrm>
            <a:prstGeom prst="hexagon">
              <a:avLst>
                <a:gd name="adj" fmla="val 25000"/>
                <a:gd name="vf" fmla="val 115470"/>
              </a:avLst>
            </a:prstGeom>
            <a:noFill/>
            <a:ln w="5049" cap="flat" cmpd="sng" algn="ctr">
              <a:solidFill>
                <a:srgbClr val="00FDFF">
                  <a:alpha val="1385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0" name="六边形 319"/>
            <p:cNvSpPr/>
            <p:nvPr/>
          </p:nvSpPr>
          <p:spPr>
            <a:xfrm rot="8723086">
              <a:off x="2623147" y="2542471"/>
              <a:ext cx="1657767" cy="1429110"/>
            </a:xfrm>
            <a:prstGeom prst="hexagon">
              <a:avLst>
                <a:gd name="adj" fmla="val 25000"/>
                <a:gd name="vf" fmla="val 115470"/>
              </a:avLst>
            </a:prstGeom>
            <a:noFill/>
            <a:ln w="5205" cap="flat" cmpd="sng" algn="ctr">
              <a:solidFill>
                <a:srgbClr val="00FDFF">
                  <a:alpha val="1459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1" name="六边形 320"/>
            <p:cNvSpPr/>
            <p:nvPr/>
          </p:nvSpPr>
          <p:spPr>
            <a:xfrm rot="8653855">
              <a:off x="2595626" y="2518746"/>
              <a:ext cx="1712808" cy="1476559"/>
            </a:xfrm>
            <a:prstGeom prst="hexagon">
              <a:avLst>
                <a:gd name="adj" fmla="val 25000"/>
                <a:gd name="vf" fmla="val 115470"/>
              </a:avLst>
            </a:prstGeom>
            <a:noFill/>
            <a:ln w="5361" cap="flat" cmpd="sng" algn="ctr">
              <a:solidFill>
                <a:srgbClr val="00FDFF">
                  <a:alpha val="1532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2" name="六边形 321"/>
            <p:cNvSpPr/>
            <p:nvPr/>
          </p:nvSpPr>
          <p:spPr>
            <a:xfrm rot="8584623">
              <a:off x="2568105" y="2495021"/>
              <a:ext cx="1767849" cy="1524009"/>
            </a:xfrm>
            <a:prstGeom prst="hexagon">
              <a:avLst>
                <a:gd name="adj" fmla="val 25000"/>
                <a:gd name="vf" fmla="val 115470"/>
              </a:avLst>
            </a:prstGeom>
            <a:noFill/>
            <a:ln w="5517" cap="flat" cmpd="sng" algn="ctr">
              <a:solidFill>
                <a:srgbClr val="00FDFF">
                  <a:alpha val="1606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3" name="六边形 322"/>
            <p:cNvSpPr/>
            <p:nvPr/>
          </p:nvSpPr>
          <p:spPr>
            <a:xfrm rot="8515393">
              <a:off x="2540585" y="2471296"/>
              <a:ext cx="1822891" cy="1571458"/>
            </a:xfrm>
            <a:prstGeom prst="hexagon">
              <a:avLst>
                <a:gd name="adj" fmla="val 25000"/>
                <a:gd name="vf" fmla="val 115470"/>
              </a:avLst>
            </a:prstGeom>
            <a:noFill/>
            <a:ln w="5673" cap="flat" cmpd="sng" algn="ctr">
              <a:solidFill>
                <a:srgbClr val="00FDFF">
                  <a:alpha val="1680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4" name="六边形 323"/>
            <p:cNvSpPr/>
            <p:nvPr/>
          </p:nvSpPr>
          <p:spPr>
            <a:xfrm rot="8446162">
              <a:off x="2513064" y="2447572"/>
              <a:ext cx="1877932" cy="1618907"/>
            </a:xfrm>
            <a:prstGeom prst="hexagon">
              <a:avLst>
                <a:gd name="adj" fmla="val 25000"/>
                <a:gd name="vf" fmla="val 115470"/>
              </a:avLst>
            </a:prstGeom>
            <a:noFill/>
            <a:ln w="5830" cap="flat" cmpd="sng" algn="ctr">
              <a:solidFill>
                <a:srgbClr val="00FDFF">
                  <a:alpha val="1754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5" name="六边形 324"/>
            <p:cNvSpPr/>
            <p:nvPr/>
          </p:nvSpPr>
          <p:spPr>
            <a:xfrm rot="8376931">
              <a:off x="2485543" y="2423847"/>
              <a:ext cx="1932973" cy="1666357"/>
            </a:xfrm>
            <a:prstGeom prst="hexagon">
              <a:avLst>
                <a:gd name="adj" fmla="val 25000"/>
                <a:gd name="vf" fmla="val 115470"/>
              </a:avLst>
            </a:prstGeom>
            <a:noFill/>
            <a:ln w="5986" cap="flat" cmpd="sng" algn="ctr">
              <a:solidFill>
                <a:srgbClr val="00FDFF">
                  <a:alpha val="1827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6" name="六边形 325"/>
            <p:cNvSpPr/>
            <p:nvPr/>
          </p:nvSpPr>
          <p:spPr>
            <a:xfrm rot="8307700">
              <a:off x="2458022" y="2400122"/>
              <a:ext cx="1988015" cy="1713806"/>
            </a:xfrm>
            <a:prstGeom prst="hexagon">
              <a:avLst>
                <a:gd name="adj" fmla="val 25000"/>
                <a:gd name="vf" fmla="val 115470"/>
              </a:avLst>
            </a:prstGeom>
            <a:noFill/>
            <a:ln w="6142" cap="flat" cmpd="sng" algn="ctr">
              <a:solidFill>
                <a:srgbClr val="00FDFF">
                  <a:alpha val="1901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7" name="六边形 326"/>
            <p:cNvSpPr/>
            <p:nvPr/>
          </p:nvSpPr>
          <p:spPr>
            <a:xfrm rot="8238469">
              <a:off x="2430502" y="2376398"/>
              <a:ext cx="2043056" cy="1761256"/>
            </a:xfrm>
            <a:prstGeom prst="hexagon">
              <a:avLst>
                <a:gd name="adj" fmla="val 25000"/>
                <a:gd name="vf" fmla="val 115470"/>
              </a:avLst>
            </a:prstGeom>
            <a:noFill/>
            <a:ln w="6298" cap="flat" cmpd="sng" algn="ctr">
              <a:solidFill>
                <a:srgbClr val="00FDFF">
                  <a:alpha val="1975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8" name="六边形 327"/>
            <p:cNvSpPr/>
            <p:nvPr/>
          </p:nvSpPr>
          <p:spPr>
            <a:xfrm rot="8169238">
              <a:off x="2402981" y="2352673"/>
              <a:ext cx="2098098" cy="1808705"/>
            </a:xfrm>
            <a:prstGeom prst="hexagon">
              <a:avLst>
                <a:gd name="adj" fmla="val 25000"/>
                <a:gd name="vf" fmla="val 115470"/>
              </a:avLst>
            </a:prstGeom>
            <a:noFill/>
            <a:ln w="6454" cap="flat" cmpd="sng" algn="ctr">
              <a:solidFill>
                <a:srgbClr val="00FDFF">
                  <a:alpha val="2049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29" name="六边形 328"/>
            <p:cNvSpPr/>
            <p:nvPr/>
          </p:nvSpPr>
          <p:spPr>
            <a:xfrm rot="8100007">
              <a:off x="2375460" y="2328948"/>
              <a:ext cx="2153139" cy="1856155"/>
            </a:xfrm>
            <a:prstGeom prst="hexagon">
              <a:avLst>
                <a:gd name="adj" fmla="val 25000"/>
                <a:gd name="vf" fmla="val 115470"/>
              </a:avLst>
            </a:prstGeom>
            <a:noFill/>
            <a:ln w="6610" cap="flat" cmpd="sng" algn="ctr">
              <a:solidFill>
                <a:srgbClr val="00FDFF">
                  <a:alpha val="2123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0" name="六边形 329"/>
            <p:cNvSpPr/>
            <p:nvPr/>
          </p:nvSpPr>
          <p:spPr>
            <a:xfrm rot="8030776">
              <a:off x="2347940" y="2305223"/>
              <a:ext cx="2208180" cy="1903604"/>
            </a:xfrm>
            <a:prstGeom prst="hexagon">
              <a:avLst>
                <a:gd name="adj" fmla="val 25000"/>
                <a:gd name="vf" fmla="val 115470"/>
              </a:avLst>
            </a:prstGeom>
            <a:noFill/>
            <a:ln w="6766" cap="flat" cmpd="sng" algn="ctr">
              <a:solidFill>
                <a:srgbClr val="00FDFF">
                  <a:alpha val="2196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1" name="六边形 330"/>
            <p:cNvSpPr/>
            <p:nvPr/>
          </p:nvSpPr>
          <p:spPr>
            <a:xfrm rot="7961545">
              <a:off x="2320419" y="2281499"/>
              <a:ext cx="2263222" cy="1951054"/>
            </a:xfrm>
            <a:prstGeom prst="hexagon">
              <a:avLst>
                <a:gd name="adj" fmla="val 25000"/>
                <a:gd name="vf" fmla="val 115470"/>
              </a:avLst>
            </a:prstGeom>
            <a:noFill/>
            <a:ln w="6923" cap="flat" cmpd="sng" algn="ctr">
              <a:solidFill>
                <a:srgbClr val="00FDFF">
                  <a:alpha val="2270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2" name="六边形 331"/>
            <p:cNvSpPr/>
            <p:nvPr/>
          </p:nvSpPr>
          <p:spPr>
            <a:xfrm rot="7892314">
              <a:off x="2292898" y="2257774"/>
              <a:ext cx="2318263" cy="1998503"/>
            </a:xfrm>
            <a:prstGeom prst="hexagon">
              <a:avLst>
                <a:gd name="adj" fmla="val 25000"/>
                <a:gd name="vf" fmla="val 115470"/>
              </a:avLst>
            </a:prstGeom>
            <a:noFill/>
            <a:ln w="7079" cap="flat" cmpd="sng" algn="ctr">
              <a:solidFill>
                <a:srgbClr val="00FDFF">
                  <a:alpha val="2344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3" name="六边形 332"/>
            <p:cNvSpPr/>
            <p:nvPr/>
          </p:nvSpPr>
          <p:spPr>
            <a:xfrm rot="7823083">
              <a:off x="2265378" y="2234049"/>
              <a:ext cx="2373304" cy="2045952"/>
            </a:xfrm>
            <a:prstGeom prst="hexagon">
              <a:avLst>
                <a:gd name="adj" fmla="val 25000"/>
                <a:gd name="vf" fmla="val 115470"/>
              </a:avLst>
            </a:prstGeom>
            <a:noFill/>
            <a:ln w="7235" cap="flat" cmpd="sng" algn="ctr">
              <a:solidFill>
                <a:srgbClr val="00FDFF">
                  <a:alpha val="2418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4" name="六边形 333"/>
            <p:cNvSpPr/>
            <p:nvPr/>
          </p:nvSpPr>
          <p:spPr>
            <a:xfrm rot="7753852">
              <a:off x="2237857" y="2210325"/>
              <a:ext cx="2428346" cy="2093402"/>
            </a:xfrm>
            <a:prstGeom prst="hexagon">
              <a:avLst>
                <a:gd name="adj" fmla="val 25000"/>
                <a:gd name="vf" fmla="val 115470"/>
              </a:avLst>
            </a:prstGeom>
            <a:noFill/>
            <a:ln w="7391" cap="flat" cmpd="sng" algn="ctr">
              <a:solidFill>
                <a:srgbClr val="00FDFF">
                  <a:alpha val="2491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5" name="六边形 334"/>
            <p:cNvSpPr/>
            <p:nvPr/>
          </p:nvSpPr>
          <p:spPr>
            <a:xfrm rot="7684622">
              <a:off x="2210336" y="2186600"/>
              <a:ext cx="2483387" cy="2140851"/>
            </a:xfrm>
            <a:prstGeom prst="hexagon">
              <a:avLst>
                <a:gd name="adj" fmla="val 25000"/>
                <a:gd name="vf" fmla="val 115470"/>
              </a:avLst>
            </a:prstGeom>
            <a:noFill/>
            <a:ln w="7547" cap="flat" cmpd="sng" algn="ctr">
              <a:solidFill>
                <a:srgbClr val="00FDFF">
                  <a:alpha val="2565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6" name="六边形 335"/>
            <p:cNvSpPr/>
            <p:nvPr/>
          </p:nvSpPr>
          <p:spPr>
            <a:xfrm rot="7615390">
              <a:off x="2182815" y="2162875"/>
              <a:ext cx="2538428" cy="2188301"/>
            </a:xfrm>
            <a:prstGeom prst="hexagon">
              <a:avLst>
                <a:gd name="adj" fmla="val 25000"/>
                <a:gd name="vf" fmla="val 115470"/>
              </a:avLst>
            </a:prstGeom>
            <a:noFill/>
            <a:ln w="7703" cap="flat" cmpd="sng" algn="ctr">
              <a:solidFill>
                <a:srgbClr val="00FDFF">
                  <a:alpha val="2639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7" name="六边形 336"/>
            <p:cNvSpPr/>
            <p:nvPr/>
          </p:nvSpPr>
          <p:spPr>
            <a:xfrm rot="7546159">
              <a:off x="2155295" y="2139150"/>
              <a:ext cx="2593470" cy="2235750"/>
            </a:xfrm>
            <a:prstGeom prst="hexagon">
              <a:avLst>
                <a:gd name="adj" fmla="val 25000"/>
                <a:gd name="vf" fmla="val 115470"/>
              </a:avLst>
            </a:prstGeom>
            <a:noFill/>
            <a:ln w="7859" cap="flat" cmpd="sng" algn="ctr">
              <a:solidFill>
                <a:srgbClr val="00FDFF">
                  <a:alpha val="2713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8" name="六边形 337"/>
            <p:cNvSpPr/>
            <p:nvPr/>
          </p:nvSpPr>
          <p:spPr>
            <a:xfrm rot="7476929">
              <a:off x="2127774" y="2115426"/>
              <a:ext cx="2648511" cy="2283200"/>
            </a:xfrm>
            <a:prstGeom prst="hexagon">
              <a:avLst>
                <a:gd name="adj" fmla="val 25000"/>
                <a:gd name="vf" fmla="val 115470"/>
              </a:avLst>
            </a:prstGeom>
            <a:noFill/>
            <a:ln w="8016" cap="flat" cmpd="sng" algn="ctr">
              <a:solidFill>
                <a:srgbClr val="00FDFF">
                  <a:alpha val="2786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39" name="六边形 338"/>
            <p:cNvSpPr/>
            <p:nvPr/>
          </p:nvSpPr>
          <p:spPr>
            <a:xfrm rot="7407697">
              <a:off x="2100253" y="2091701"/>
              <a:ext cx="2703552" cy="2330649"/>
            </a:xfrm>
            <a:prstGeom prst="hexagon">
              <a:avLst>
                <a:gd name="adj" fmla="val 25000"/>
                <a:gd name="vf" fmla="val 115470"/>
              </a:avLst>
            </a:prstGeom>
            <a:noFill/>
            <a:ln w="8172" cap="flat" cmpd="sng" algn="ctr">
              <a:solidFill>
                <a:srgbClr val="00FDFF">
                  <a:alpha val="2860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0" name="六边形 339"/>
            <p:cNvSpPr/>
            <p:nvPr/>
          </p:nvSpPr>
          <p:spPr>
            <a:xfrm rot="7338466">
              <a:off x="2072733" y="2067976"/>
              <a:ext cx="2758594" cy="2378099"/>
            </a:xfrm>
            <a:prstGeom prst="hexagon">
              <a:avLst>
                <a:gd name="adj" fmla="val 25000"/>
                <a:gd name="vf" fmla="val 115470"/>
              </a:avLst>
            </a:prstGeom>
            <a:noFill/>
            <a:ln w="8328" cap="flat" cmpd="sng" algn="ctr">
              <a:solidFill>
                <a:srgbClr val="00FDFF">
                  <a:alpha val="2934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1" name="六边形 340"/>
            <p:cNvSpPr/>
            <p:nvPr/>
          </p:nvSpPr>
          <p:spPr>
            <a:xfrm rot="7269236">
              <a:off x="2045212" y="2044252"/>
              <a:ext cx="2813635" cy="2425548"/>
            </a:xfrm>
            <a:prstGeom prst="hexagon">
              <a:avLst>
                <a:gd name="adj" fmla="val 25000"/>
                <a:gd name="vf" fmla="val 115470"/>
              </a:avLst>
            </a:prstGeom>
            <a:noFill/>
            <a:ln w="8484" cap="flat" cmpd="sng" algn="ctr">
              <a:solidFill>
                <a:srgbClr val="00FDFF">
                  <a:alpha val="3008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2" name="六边形 341"/>
            <p:cNvSpPr/>
            <p:nvPr/>
          </p:nvSpPr>
          <p:spPr>
            <a:xfrm rot="7200005">
              <a:off x="2017691" y="2020527"/>
              <a:ext cx="2868676" cy="2472998"/>
            </a:xfrm>
            <a:prstGeom prst="hexagon">
              <a:avLst>
                <a:gd name="adj" fmla="val 25000"/>
                <a:gd name="vf" fmla="val 115470"/>
              </a:avLst>
            </a:prstGeom>
            <a:noFill/>
            <a:ln w="8640" cap="flat" cmpd="sng" algn="ctr">
              <a:solidFill>
                <a:srgbClr val="00FDFF">
                  <a:alpha val="3082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3" name="六边形 342"/>
            <p:cNvSpPr/>
            <p:nvPr/>
          </p:nvSpPr>
          <p:spPr>
            <a:xfrm rot="7130774">
              <a:off x="1990170" y="1996802"/>
              <a:ext cx="2923718" cy="2520447"/>
            </a:xfrm>
            <a:prstGeom prst="hexagon">
              <a:avLst>
                <a:gd name="adj" fmla="val 25000"/>
                <a:gd name="vf" fmla="val 115470"/>
              </a:avLst>
            </a:prstGeom>
            <a:noFill/>
            <a:ln w="8796" cap="flat" cmpd="sng" algn="ctr">
              <a:solidFill>
                <a:srgbClr val="00FDFF">
                  <a:alpha val="3155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4" name="六边形 343"/>
            <p:cNvSpPr/>
            <p:nvPr/>
          </p:nvSpPr>
          <p:spPr>
            <a:xfrm rot="7061543">
              <a:off x="1962650" y="1973077"/>
              <a:ext cx="2978759" cy="2567896"/>
            </a:xfrm>
            <a:prstGeom prst="hexagon">
              <a:avLst>
                <a:gd name="adj" fmla="val 25000"/>
                <a:gd name="vf" fmla="val 115470"/>
              </a:avLst>
            </a:prstGeom>
            <a:noFill/>
            <a:ln w="8952" cap="flat" cmpd="sng" algn="ctr">
              <a:solidFill>
                <a:srgbClr val="00FDFF">
                  <a:alpha val="3229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5" name="六边形 344"/>
            <p:cNvSpPr/>
            <p:nvPr/>
          </p:nvSpPr>
          <p:spPr>
            <a:xfrm rot="6992312">
              <a:off x="1935129" y="1949353"/>
              <a:ext cx="3033800" cy="2615346"/>
            </a:xfrm>
            <a:prstGeom prst="hexagon">
              <a:avLst>
                <a:gd name="adj" fmla="val 25000"/>
                <a:gd name="vf" fmla="val 115470"/>
              </a:avLst>
            </a:prstGeom>
            <a:noFill/>
            <a:ln w="9109" cap="flat" cmpd="sng" algn="ctr">
              <a:solidFill>
                <a:srgbClr val="00FDFF">
                  <a:alpha val="3303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6" name="六边形 345"/>
            <p:cNvSpPr/>
            <p:nvPr/>
          </p:nvSpPr>
          <p:spPr>
            <a:xfrm rot="6923081">
              <a:off x="1907608" y="1925628"/>
              <a:ext cx="3088842" cy="2662795"/>
            </a:xfrm>
            <a:prstGeom prst="hexagon">
              <a:avLst>
                <a:gd name="adj" fmla="val 25000"/>
                <a:gd name="vf" fmla="val 115470"/>
              </a:avLst>
            </a:prstGeom>
            <a:noFill/>
            <a:ln w="9265" cap="flat" cmpd="sng" algn="ctr">
              <a:solidFill>
                <a:srgbClr val="00FDFF">
                  <a:alpha val="3377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7" name="六边形 346"/>
            <p:cNvSpPr/>
            <p:nvPr/>
          </p:nvSpPr>
          <p:spPr>
            <a:xfrm rot="6853850">
              <a:off x="1880088" y="1901903"/>
              <a:ext cx="3143883" cy="2710245"/>
            </a:xfrm>
            <a:prstGeom prst="hexagon">
              <a:avLst>
                <a:gd name="adj" fmla="val 25000"/>
                <a:gd name="vf" fmla="val 115470"/>
              </a:avLst>
            </a:prstGeom>
            <a:noFill/>
            <a:ln w="9421" cap="flat" cmpd="sng" algn="ctr">
              <a:solidFill>
                <a:srgbClr val="00FDFF">
                  <a:alpha val="3450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8" name="六边形 347"/>
            <p:cNvSpPr/>
            <p:nvPr/>
          </p:nvSpPr>
          <p:spPr>
            <a:xfrm rot="6784619">
              <a:off x="1852567" y="1878178"/>
              <a:ext cx="3198925" cy="2757694"/>
            </a:xfrm>
            <a:prstGeom prst="hexagon">
              <a:avLst>
                <a:gd name="adj" fmla="val 25000"/>
                <a:gd name="vf" fmla="val 115470"/>
              </a:avLst>
            </a:prstGeom>
            <a:noFill/>
            <a:ln w="9577" cap="flat" cmpd="sng" algn="ctr">
              <a:solidFill>
                <a:srgbClr val="00FDFF">
                  <a:alpha val="3524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49" name="六边形 348"/>
            <p:cNvSpPr/>
            <p:nvPr/>
          </p:nvSpPr>
          <p:spPr>
            <a:xfrm rot="6715388">
              <a:off x="1825046" y="1854454"/>
              <a:ext cx="3253966" cy="2805144"/>
            </a:xfrm>
            <a:prstGeom prst="hexagon">
              <a:avLst>
                <a:gd name="adj" fmla="val 25000"/>
                <a:gd name="vf" fmla="val 115470"/>
              </a:avLst>
            </a:prstGeom>
            <a:noFill/>
            <a:ln w="9733" cap="flat" cmpd="sng" algn="ctr">
              <a:solidFill>
                <a:srgbClr val="00FDFF">
                  <a:alpha val="3598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0" name="六边形 349"/>
            <p:cNvSpPr/>
            <p:nvPr/>
          </p:nvSpPr>
          <p:spPr>
            <a:xfrm rot="6646157">
              <a:off x="1797526" y="1830729"/>
              <a:ext cx="3309007" cy="2852593"/>
            </a:xfrm>
            <a:prstGeom prst="hexagon">
              <a:avLst>
                <a:gd name="adj" fmla="val 25000"/>
                <a:gd name="vf" fmla="val 115470"/>
              </a:avLst>
            </a:prstGeom>
            <a:noFill/>
            <a:ln w="9889" cap="flat" cmpd="sng" algn="ctr">
              <a:solidFill>
                <a:srgbClr val="00FDFF">
                  <a:alpha val="3672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1" name="六边形 350"/>
            <p:cNvSpPr/>
            <p:nvPr/>
          </p:nvSpPr>
          <p:spPr>
            <a:xfrm rot="6576926">
              <a:off x="1770005" y="1807004"/>
              <a:ext cx="3364049" cy="2900042"/>
            </a:xfrm>
            <a:prstGeom prst="hexagon">
              <a:avLst>
                <a:gd name="adj" fmla="val 25000"/>
                <a:gd name="vf" fmla="val 115470"/>
              </a:avLst>
            </a:prstGeom>
            <a:noFill/>
            <a:ln w="10045" cap="flat" cmpd="sng" algn="ctr">
              <a:solidFill>
                <a:srgbClr val="00FDFF">
                  <a:alpha val="3745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2" name="六边形 351"/>
            <p:cNvSpPr/>
            <p:nvPr/>
          </p:nvSpPr>
          <p:spPr>
            <a:xfrm rot="6507695">
              <a:off x="1742484" y="1783280"/>
              <a:ext cx="3419090" cy="2947492"/>
            </a:xfrm>
            <a:prstGeom prst="hexagon">
              <a:avLst>
                <a:gd name="adj" fmla="val 25000"/>
                <a:gd name="vf" fmla="val 115470"/>
              </a:avLst>
            </a:prstGeom>
            <a:noFill/>
            <a:ln w="10202" cap="flat" cmpd="sng" algn="ctr">
              <a:solidFill>
                <a:srgbClr val="00FDFF">
                  <a:alpha val="3819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3" name="六边形 352"/>
            <p:cNvSpPr/>
            <p:nvPr/>
          </p:nvSpPr>
          <p:spPr>
            <a:xfrm rot="6438464">
              <a:off x="1714964" y="1759555"/>
              <a:ext cx="3474131" cy="2994941"/>
            </a:xfrm>
            <a:prstGeom prst="hexagon">
              <a:avLst>
                <a:gd name="adj" fmla="val 25000"/>
                <a:gd name="vf" fmla="val 115470"/>
              </a:avLst>
            </a:prstGeom>
            <a:noFill/>
            <a:ln w="10358" cap="flat" cmpd="sng" algn="ctr">
              <a:solidFill>
                <a:srgbClr val="00FDFF">
                  <a:alpha val="3893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4" name="六边形 353"/>
            <p:cNvSpPr/>
            <p:nvPr/>
          </p:nvSpPr>
          <p:spPr>
            <a:xfrm rot="6369233">
              <a:off x="1687443" y="1735830"/>
              <a:ext cx="3529173" cy="3042391"/>
            </a:xfrm>
            <a:prstGeom prst="hexagon">
              <a:avLst>
                <a:gd name="adj" fmla="val 25000"/>
                <a:gd name="vf" fmla="val 115470"/>
              </a:avLst>
            </a:prstGeom>
            <a:noFill/>
            <a:ln w="10514" cap="flat" cmpd="sng" algn="ctr">
              <a:solidFill>
                <a:srgbClr val="00FDFF">
                  <a:alpha val="3967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5" name="六边形 354"/>
            <p:cNvSpPr/>
            <p:nvPr/>
          </p:nvSpPr>
          <p:spPr>
            <a:xfrm rot="6300002">
              <a:off x="1659922" y="1712105"/>
              <a:ext cx="3584214" cy="3089840"/>
            </a:xfrm>
            <a:prstGeom prst="hexagon">
              <a:avLst>
                <a:gd name="adj" fmla="val 25000"/>
                <a:gd name="vf" fmla="val 115470"/>
              </a:avLst>
            </a:prstGeom>
            <a:noFill/>
            <a:ln w="10670" cap="flat" cmpd="sng" algn="ctr">
              <a:solidFill>
                <a:srgbClr val="00FDFF">
                  <a:alpha val="4041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6" name="六边形 355"/>
            <p:cNvSpPr/>
            <p:nvPr/>
          </p:nvSpPr>
          <p:spPr>
            <a:xfrm rot="6230771">
              <a:off x="1632401" y="1688381"/>
              <a:ext cx="3639256" cy="3137290"/>
            </a:xfrm>
            <a:prstGeom prst="hexagon">
              <a:avLst>
                <a:gd name="adj" fmla="val 25000"/>
                <a:gd name="vf" fmla="val 115470"/>
              </a:avLst>
            </a:prstGeom>
            <a:noFill/>
            <a:ln w="10826" cap="flat" cmpd="sng" algn="ctr">
              <a:solidFill>
                <a:srgbClr val="00FDFF">
                  <a:alpha val="4114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7" name="六边形 356"/>
            <p:cNvSpPr/>
            <p:nvPr/>
          </p:nvSpPr>
          <p:spPr>
            <a:xfrm rot="6161540">
              <a:off x="1604881" y="1664656"/>
              <a:ext cx="3694297" cy="3184739"/>
            </a:xfrm>
            <a:prstGeom prst="hexagon">
              <a:avLst>
                <a:gd name="adj" fmla="val 25000"/>
                <a:gd name="vf" fmla="val 115470"/>
              </a:avLst>
            </a:prstGeom>
            <a:noFill/>
            <a:ln w="10982" cap="flat" cmpd="sng" algn="ctr">
              <a:solidFill>
                <a:srgbClr val="00FDFF">
                  <a:alpha val="4188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8" name="六边形 357"/>
            <p:cNvSpPr/>
            <p:nvPr/>
          </p:nvSpPr>
          <p:spPr>
            <a:xfrm rot="6092309">
              <a:off x="1577360" y="1640931"/>
              <a:ext cx="3749338" cy="3232188"/>
            </a:xfrm>
            <a:prstGeom prst="hexagon">
              <a:avLst>
                <a:gd name="adj" fmla="val 25000"/>
                <a:gd name="vf" fmla="val 115470"/>
              </a:avLst>
            </a:prstGeom>
            <a:noFill/>
            <a:ln w="11139" cap="flat" cmpd="sng" algn="ctr">
              <a:solidFill>
                <a:srgbClr val="00FDFF">
                  <a:alpha val="42623"/>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59" name="六边形 358"/>
            <p:cNvSpPr/>
            <p:nvPr/>
          </p:nvSpPr>
          <p:spPr>
            <a:xfrm rot="6023079">
              <a:off x="1549839" y="1617207"/>
              <a:ext cx="3804380" cy="3279638"/>
            </a:xfrm>
            <a:prstGeom prst="hexagon">
              <a:avLst>
                <a:gd name="adj" fmla="val 25000"/>
                <a:gd name="vf" fmla="val 115470"/>
              </a:avLst>
            </a:prstGeom>
            <a:noFill/>
            <a:ln w="11295" cap="flat" cmpd="sng" algn="ctr">
              <a:solidFill>
                <a:srgbClr val="00FDFF">
                  <a:alpha val="4336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0" name="六边形 359"/>
            <p:cNvSpPr/>
            <p:nvPr/>
          </p:nvSpPr>
          <p:spPr>
            <a:xfrm rot="5953847">
              <a:off x="1522318" y="1593482"/>
              <a:ext cx="3859421" cy="3327087"/>
            </a:xfrm>
            <a:prstGeom prst="hexagon">
              <a:avLst>
                <a:gd name="adj" fmla="val 25000"/>
                <a:gd name="vf" fmla="val 115470"/>
              </a:avLst>
            </a:prstGeom>
            <a:noFill/>
            <a:ln w="11451" cap="flat" cmpd="sng" algn="ctr">
              <a:solidFill>
                <a:srgbClr val="00FDFF">
                  <a:alpha val="44098"/>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1" name="六边形 360"/>
            <p:cNvSpPr/>
            <p:nvPr/>
          </p:nvSpPr>
          <p:spPr>
            <a:xfrm rot="5884617">
              <a:off x="1494798" y="1569757"/>
              <a:ext cx="3914462" cy="3374537"/>
            </a:xfrm>
            <a:prstGeom prst="hexagon">
              <a:avLst>
                <a:gd name="adj" fmla="val 25000"/>
                <a:gd name="vf" fmla="val 115470"/>
              </a:avLst>
            </a:prstGeom>
            <a:noFill/>
            <a:ln w="11607" cap="flat" cmpd="sng" algn="ctr">
              <a:solidFill>
                <a:srgbClr val="00FDFF">
                  <a:alpha val="44836"/>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2" name="六边形 361"/>
            <p:cNvSpPr/>
            <p:nvPr/>
          </p:nvSpPr>
          <p:spPr>
            <a:xfrm rot="5815386">
              <a:off x="1467277" y="1546032"/>
              <a:ext cx="3969504" cy="3421986"/>
            </a:xfrm>
            <a:prstGeom prst="hexagon">
              <a:avLst>
                <a:gd name="adj" fmla="val 25000"/>
                <a:gd name="vf" fmla="val 115470"/>
              </a:avLst>
            </a:prstGeom>
            <a:noFill/>
            <a:ln w="11763" cap="flat" cmpd="sng" algn="ctr">
              <a:solidFill>
                <a:srgbClr val="00FDFF">
                  <a:alpha val="45574"/>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3" name="六边形 362"/>
            <p:cNvSpPr/>
            <p:nvPr/>
          </p:nvSpPr>
          <p:spPr>
            <a:xfrm rot="5746154">
              <a:off x="1439756" y="1522308"/>
              <a:ext cx="4024545" cy="3469436"/>
            </a:xfrm>
            <a:prstGeom prst="hexagon">
              <a:avLst>
                <a:gd name="adj" fmla="val 25000"/>
                <a:gd name="vf" fmla="val 115470"/>
              </a:avLst>
            </a:prstGeom>
            <a:noFill/>
            <a:ln w="11919" cap="flat" cmpd="sng" algn="ctr">
              <a:solidFill>
                <a:srgbClr val="00FDFF">
                  <a:alpha val="46311"/>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4" name="六边形 363"/>
            <p:cNvSpPr/>
            <p:nvPr/>
          </p:nvSpPr>
          <p:spPr>
            <a:xfrm rot="5676924">
              <a:off x="1412236" y="1498583"/>
              <a:ext cx="4079587" cy="3516885"/>
            </a:xfrm>
            <a:prstGeom prst="hexagon">
              <a:avLst>
                <a:gd name="adj" fmla="val 25000"/>
                <a:gd name="vf" fmla="val 115470"/>
              </a:avLst>
            </a:prstGeom>
            <a:noFill/>
            <a:ln w="12075" cap="flat" cmpd="sng" algn="ctr">
              <a:solidFill>
                <a:srgbClr val="00FDFF">
                  <a:alpha val="47049"/>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5" name="六边形 364"/>
            <p:cNvSpPr/>
            <p:nvPr/>
          </p:nvSpPr>
          <p:spPr>
            <a:xfrm rot="5607693">
              <a:off x="1384715" y="1474858"/>
              <a:ext cx="4134628" cy="3564335"/>
            </a:xfrm>
            <a:prstGeom prst="hexagon">
              <a:avLst>
                <a:gd name="adj" fmla="val 25000"/>
                <a:gd name="vf" fmla="val 115470"/>
              </a:avLst>
            </a:prstGeom>
            <a:noFill/>
            <a:ln w="12232" cap="flat" cmpd="sng" algn="ctr">
              <a:solidFill>
                <a:srgbClr val="00FDFF">
                  <a:alpha val="47787"/>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6" name="六边形 365"/>
            <p:cNvSpPr/>
            <p:nvPr/>
          </p:nvSpPr>
          <p:spPr>
            <a:xfrm rot="5538462">
              <a:off x="1357194" y="1451133"/>
              <a:ext cx="4189669" cy="3611784"/>
            </a:xfrm>
            <a:prstGeom prst="hexagon">
              <a:avLst>
                <a:gd name="adj" fmla="val 25000"/>
                <a:gd name="vf" fmla="val 115470"/>
              </a:avLst>
            </a:prstGeom>
            <a:noFill/>
            <a:ln w="12388" cap="flat" cmpd="sng" algn="ctr">
              <a:solidFill>
                <a:srgbClr val="00FDFF">
                  <a:alpha val="48525"/>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67" name="六边形 366"/>
            <p:cNvSpPr/>
            <p:nvPr/>
          </p:nvSpPr>
          <p:spPr>
            <a:xfrm rot="5469231">
              <a:off x="1329673" y="1427409"/>
              <a:ext cx="4244710" cy="3659234"/>
            </a:xfrm>
            <a:prstGeom prst="hexagon">
              <a:avLst>
                <a:gd name="adj" fmla="val 25000"/>
                <a:gd name="vf" fmla="val 115470"/>
              </a:avLst>
            </a:prstGeom>
            <a:noFill/>
            <a:ln w="12544" cap="flat" cmpd="sng" algn="ctr">
              <a:solidFill>
                <a:srgbClr val="00FDFF">
                  <a:alpha val="49262"/>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56" name="六边形 55"/>
            <p:cNvSpPr/>
            <p:nvPr/>
          </p:nvSpPr>
          <p:spPr>
            <a:xfrm rot="5400000">
              <a:off x="1302153" y="1403684"/>
              <a:ext cx="4299752" cy="3706683"/>
            </a:xfrm>
            <a:prstGeom prst="hexagon">
              <a:avLst/>
            </a:prstGeom>
            <a:noFill/>
            <a:ln>
              <a:solidFill>
                <a:srgbClr val="00FD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370" name="文本框 369"/>
          <p:cNvSpPr txBox="1"/>
          <p:nvPr/>
        </p:nvSpPr>
        <p:spPr>
          <a:xfrm>
            <a:off x="-1080179" y="-291532"/>
            <a:ext cx="2228495" cy="7448193"/>
          </a:xfrm>
          <a:prstGeom prst="rect">
            <a:avLst/>
          </a:prstGeom>
          <a:noFill/>
        </p:spPr>
        <p:txBody>
          <a:bodyPr wrap="none" rtlCol="0">
            <a:spAutoFit/>
          </a:bodyPr>
          <a:lstStyle/>
          <a:p>
            <a:pPr algn="ctr"/>
            <a:r>
              <a:rPr lang="en-US" altLang="zh-CN" sz="23900" dirty="0">
                <a:solidFill>
                  <a:srgbClr val="00FDFF">
                    <a:alpha val="12000"/>
                  </a:srgbClr>
                </a:solidFill>
              </a:rPr>
              <a:t>P</a:t>
            </a:r>
            <a:endParaRPr lang="en-US" altLang="zh-CN" sz="23900" dirty="0">
              <a:solidFill>
                <a:srgbClr val="00FDFF">
                  <a:alpha val="12000"/>
                </a:srgbClr>
              </a:solidFill>
            </a:endParaRPr>
          </a:p>
          <a:p>
            <a:pPr algn="ctr"/>
            <a:r>
              <a:rPr lang="en-US" altLang="zh-CN" sz="23900" dirty="0">
                <a:solidFill>
                  <a:schemeClr val="bg1">
                    <a:alpha val="12000"/>
                  </a:schemeClr>
                </a:solidFill>
              </a:rPr>
              <a:t>A</a:t>
            </a:r>
            <a:endParaRPr lang="zh-CN" altLang="en-US" sz="23900" dirty="0">
              <a:solidFill>
                <a:schemeClr val="bg1">
                  <a:alpha val="12000"/>
                </a:schemeClr>
              </a:solidFill>
            </a:endParaRPr>
          </a:p>
        </p:txBody>
      </p:sp>
      <p:sp>
        <p:nvSpPr>
          <p:cNvPr id="371" name="矩形 370"/>
          <p:cNvSpPr/>
          <p:nvPr/>
        </p:nvSpPr>
        <p:spPr>
          <a:xfrm>
            <a:off x="10992793" y="-291532"/>
            <a:ext cx="2398413" cy="7448193"/>
          </a:xfrm>
          <a:prstGeom prst="rect">
            <a:avLst/>
          </a:prstGeom>
          <a:noFill/>
        </p:spPr>
        <p:txBody>
          <a:bodyPr wrap="none" rtlCol="0">
            <a:spAutoFit/>
          </a:bodyPr>
          <a:lstStyle/>
          <a:p>
            <a:pPr algn="ctr"/>
            <a:r>
              <a:rPr lang="en-US" altLang="zh-CN" sz="23900" dirty="0">
                <a:solidFill>
                  <a:schemeClr val="bg1">
                    <a:alpha val="12000"/>
                  </a:schemeClr>
                </a:solidFill>
              </a:rPr>
              <a:t>R</a:t>
            </a:r>
            <a:endParaRPr lang="en-US" altLang="zh-CN" sz="23900" dirty="0">
              <a:solidFill>
                <a:schemeClr val="bg1">
                  <a:alpha val="12000"/>
                </a:schemeClr>
              </a:solidFill>
            </a:endParaRPr>
          </a:p>
          <a:p>
            <a:pPr algn="ctr"/>
            <a:r>
              <a:rPr lang="en-US" altLang="zh-CN" sz="23900" dirty="0">
                <a:solidFill>
                  <a:srgbClr val="00FDFF">
                    <a:alpha val="12000"/>
                  </a:srgbClr>
                </a:solidFill>
              </a:rPr>
              <a:t>T</a:t>
            </a:r>
            <a:endParaRPr lang="zh-CN" altLang="en-US" sz="23900" dirty="0">
              <a:solidFill>
                <a:srgbClr val="00FDFF">
                  <a:alpha val="12000"/>
                </a:srgbClr>
              </a:solidFill>
            </a:endParaRPr>
          </a:p>
        </p:txBody>
      </p:sp>
      <p:sp>
        <p:nvSpPr>
          <p:cNvPr id="372" name="文本框 371"/>
          <p:cNvSpPr txBox="1"/>
          <p:nvPr/>
        </p:nvSpPr>
        <p:spPr>
          <a:xfrm>
            <a:off x="6877044" y="2228092"/>
            <a:ext cx="3724096"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000" i="0" u="none" strike="noStrike" kern="1200" cap="none" spc="600" normalizeH="0" baseline="0" noProof="0" dirty="0">
                <a:ln>
                  <a:noFill/>
                </a:ln>
                <a:solidFill>
                  <a:srgbClr val="00FDFF"/>
                </a:solidFill>
                <a:uLnTx/>
                <a:uFillTx/>
                <a:latin typeface="Arial" panose="020B0604020202020204"/>
                <a:ea typeface="FZHei-B01" panose="03000509000000000000"/>
                <a:cs typeface="FZHei-B01" panose="03000509000000000000"/>
                <a:sym typeface="+mn-lt"/>
              </a:rPr>
              <a:t>在此输入标题</a:t>
            </a:r>
            <a:endParaRPr kumimoji="0" lang="en-US" altLang="zh-CN" sz="4000" i="0" u="none" strike="noStrike" kern="1200" cap="none" spc="600" normalizeH="0" baseline="0" noProof="0" dirty="0">
              <a:ln>
                <a:noFill/>
              </a:ln>
              <a:solidFill>
                <a:srgbClr val="00FDFF"/>
              </a:solidFill>
              <a:uLnTx/>
              <a:uFillTx/>
              <a:latin typeface="Arial" panose="020B0604020202020204"/>
              <a:ea typeface="FZHei-B01" panose="03000509000000000000"/>
              <a:cs typeface="FZHei-B01" panose="03000509000000000000"/>
              <a:sym typeface="+mn-lt"/>
            </a:endParaRPr>
          </a:p>
        </p:txBody>
      </p:sp>
      <p:sp>
        <p:nvSpPr>
          <p:cNvPr id="373" name="矩形 372"/>
          <p:cNvSpPr/>
          <p:nvPr/>
        </p:nvSpPr>
        <p:spPr>
          <a:xfrm>
            <a:off x="6675342" y="3483696"/>
            <a:ext cx="4025900" cy="105900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Lorem ipsum dolor sit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amet</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consectetuer</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adipiscing</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elit</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Maecenas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porttitor</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congue</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schemeClr val="bg1"/>
                </a:solidFill>
                <a:effectLst/>
                <a:uLnTx/>
                <a:uFillTx/>
                <a:latin typeface="Arial" panose="020B0604020202020204"/>
                <a:ea typeface="FZHei-B01" panose="03000509000000000000"/>
                <a:cs typeface="+mn-cs"/>
              </a:rPr>
              <a:t>massa</a:t>
            </a:r>
            <a:r>
              <a:rPr kumimoji="0" lang="en-US" altLang="zh-CN"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rPr>
              <a:t>. </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endParaRPr>
          </a:p>
        </p:txBody>
      </p:sp>
      <p:sp>
        <p:nvSpPr>
          <p:cNvPr id="70" name="文本框 69"/>
          <p:cNvSpPr txBox="1"/>
          <p:nvPr/>
        </p:nvSpPr>
        <p:spPr>
          <a:xfrm>
            <a:off x="2912216" y="2707095"/>
            <a:ext cx="1518364" cy="1446550"/>
          </a:xfrm>
          <a:prstGeom prst="rect">
            <a:avLst/>
          </a:prstGeom>
          <a:noFill/>
        </p:spPr>
        <p:txBody>
          <a:bodyPr wrap="none" rtlCol="0">
            <a:spAutoFit/>
          </a:bodyPr>
          <a:lstStyle/>
          <a:p>
            <a:pPr algn="ctr"/>
            <a:r>
              <a:rPr lang="en-US" altLang="zh-CN" sz="8800" spc="300" dirty="0">
                <a:solidFill>
                  <a:srgbClr val="00FDFF"/>
                </a:solidFill>
              </a:rPr>
              <a:t>04</a:t>
            </a:r>
            <a:endParaRPr lang="zh-CN" altLang="en-US" sz="8800" spc="300" dirty="0">
              <a:solidFill>
                <a:srgbClr val="00FD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直接连接符 21"/>
          <p:cNvCxnSpPr/>
          <p:nvPr/>
        </p:nvCxnSpPr>
        <p:spPr>
          <a:xfrm>
            <a:off x="874713" y="3903075"/>
            <a:ext cx="10440000" cy="0"/>
          </a:xfrm>
          <a:prstGeom prst="line">
            <a:avLst/>
          </a:prstGeom>
          <a:ln>
            <a:solidFill>
              <a:srgbClr val="00FDFF"/>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4902057" y="336497"/>
            <a:ext cx="2492990" cy="461665"/>
          </a:xfrm>
          <a:prstGeom prst="rect">
            <a:avLst/>
          </a:prstGeom>
          <a:noFill/>
        </p:spPr>
        <p:txBody>
          <a:bodyPr wrap="none" rtlCol="0">
            <a:spAutoFit/>
          </a:bodyPr>
          <a:lstStyle/>
          <a:p>
            <a:r>
              <a:rPr lang="zh-CN" altLang="en-US" sz="2400" spc="600" dirty="0">
                <a:solidFill>
                  <a:srgbClr val="00FDFF"/>
                </a:solidFill>
                <a:cs typeface="+mn-ea"/>
                <a:sym typeface="+mn-lt"/>
              </a:rPr>
              <a:t>在此输入标题</a:t>
            </a:r>
            <a:endParaRPr lang="en-US" altLang="zh-CN" sz="2400" spc="600" dirty="0">
              <a:solidFill>
                <a:srgbClr val="00FDFF"/>
              </a:solidFill>
              <a:cs typeface="+mn-ea"/>
              <a:sym typeface="+mn-lt"/>
            </a:endParaRPr>
          </a:p>
        </p:txBody>
      </p:sp>
      <p:cxnSp>
        <p:nvCxnSpPr>
          <p:cNvPr id="4" name="直接连接符 3"/>
          <p:cNvCxnSpPr/>
          <p:nvPr/>
        </p:nvCxnSpPr>
        <p:spPr>
          <a:xfrm>
            <a:off x="3886310"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7592083"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4599490"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椭圆 6"/>
          <p:cNvSpPr/>
          <p:nvPr/>
        </p:nvSpPr>
        <p:spPr>
          <a:xfrm>
            <a:off x="7541258"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文本框 7"/>
          <p:cNvSpPr txBox="1"/>
          <p:nvPr/>
        </p:nvSpPr>
        <p:spPr>
          <a:xfrm>
            <a:off x="8910579" y="4583674"/>
            <a:ext cx="1664432" cy="880497"/>
          </a:xfrm>
          <a:prstGeom prst="rect">
            <a:avLst/>
          </a:prstGeom>
          <a:noFill/>
        </p:spPr>
        <p:txBody>
          <a:bodyPr wrap="square" rtlCol="0">
            <a:spAutoFit/>
          </a:bodyPr>
          <a:lstStyle/>
          <a:p>
            <a:pPr algn="ctr">
              <a:lnSpc>
                <a:spcPct val="150000"/>
              </a:lnSpc>
            </a:pPr>
            <a:r>
              <a:rPr lang="zh-CN" altLang="en-US" dirty="0">
                <a:solidFill>
                  <a:schemeClr val="bg1"/>
                </a:solidFill>
                <a:cs typeface="+mn-ea"/>
                <a:sym typeface="+mn-lt"/>
              </a:rPr>
              <a:t>在此输入文本在此输入文本</a:t>
            </a:r>
            <a:endParaRPr lang="zh-CN" altLang="en-US" dirty="0">
              <a:solidFill>
                <a:schemeClr val="bg1"/>
              </a:solidFill>
              <a:cs typeface="+mn-ea"/>
              <a:sym typeface="+mn-lt"/>
            </a:endParaRPr>
          </a:p>
        </p:txBody>
      </p:sp>
      <p:sp>
        <p:nvSpPr>
          <p:cNvPr id="9" name="文本框 8"/>
          <p:cNvSpPr txBox="1"/>
          <p:nvPr/>
        </p:nvSpPr>
        <p:spPr>
          <a:xfrm>
            <a:off x="6479383" y="4583674"/>
            <a:ext cx="1664432" cy="880497"/>
          </a:xfrm>
          <a:prstGeom prst="rect">
            <a:avLst/>
          </a:prstGeom>
          <a:noFill/>
        </p:spPr>
        <p:txBody>
          <a:bodyPr wrap="square" rtlCol="0">
            <a:spAutoFit/>
          </a:bodyPr>
          <a:lstStyle/>
          <a:p>
            <a:pPr algn="ctr">
              <a:lnSpc>
                <a:spcPct val="150000"/>
              </a:lnSpc>
            </a:pPr>
            <a:r>
              <a:rPr lang="zh-CN" altLang="en-US" dirty="0">
                <a:solidFill>
                  <a:schemeClr val="bg1"/>
                </a:solidFill>
                <a:cs typeface="+mn-ea"/>
                <a:sym typeface="+mn-lt"/>
              </a:rPr>
              <a:t>在此输入文本在此输入文本</a:t>
            </a:r>
            <a:endParaRPr lang="zh-CN" altLang="en-US" dirty="0">
              <a:solidFill>
                <a:schemeClr val="bg1"/>
              </a:solidFill>
              <a:cs typeface="+mn-ea"/>
              <a:sym typeface="+mn-lt"/>
            </a:endParaRPr>
          </a:p>
        </p:txBody>
      </p:sp>
      <p:sp>
        <p:nvSpPr>
          <p:cNvPr id="10" name="文本框 9"/>
          <p:cNvSpPr txBox="1"/>
          <p:nvPr/>
        </p:nvSpPr>
        <p:spPr>
          <a:xfrm>
            <a:off x="4073586" y="4583674"/>
            <a:ext cx="1664432" cy="880497"/>
          </a:xfrm>
          <a:prstGeom prst="rect">
            <a:avLst/>
          </a:prstGeom>
          <a:noFill/>
        </p:spPr>
        <p:txBody>
          <a:bodyPr wrap="square" rtlCol="0">
            <a:spAutoFit/>
          </a:bodyPr>
          <a:lstStyle/>
          <a:p>
            <a:pPr algn="ctr">
              <a:lnSpc>
                <a:spcPct val="150000"/>
              </a:lnSpc>
            </a:pPr>
            <a:r>
              <a:rPr lang="zh-CN" altLang="en-US" dirty="0">
                <a:solidFill>
                  <a:schemeClr val="bg1"/>
                </a:solidFill>
                <a:cs typeface="+mn-ea"/>
                <a:sym typeface="+mn-lt"/>
              </a:rPr>
              <a:t>在此输入文本在此输入文本</a:t>
            </a:r>
            <a:endParaRPr lang="zh-CN" altLang="en-US" dirty="0">
              <a:solidFill>
                <a:schemeClr val="bg1"/>
              </a:solidFill>
              <a:cs typeface="+mn-ea"/>
              <a:sym typeface="+mn-lt"/>
            </a:endParaRPr>
          </a:p>
        </p:txBody>
      </p:sp>
      <p:sp>
        <p:nvSpPr>
          <p:cNvPr id="11" name="文本框 10"/>
          <p:cNvSpPr txBox="1"/>
          <p:nvPr/>
        </p:nvSpPr>
        <p:spPr>
          <a:xfrm>
            <a:off x="1642389" y="4583674"/>
            <a:ext cx="1664432" cy="880497"/>
          </a:xfrm>
          <a:prstGeom prst="rect">
            <a:avLst/>
          </a:prstGeom>
          <a:noFill/>
        </p:spPr>
        <p:txBody>
          <a:bodyPr wrap="square" rtlCol="0">
            <a:spAutoFit/>
          </a:bodyPr>
          <a:lstStyle/>
          <a:p>
            <a:pPr algn="ctr">
              <a:lnSpc>
                <a:spcPct val="150000"/>
              </a:lnSpc>
            </a:pPr>
            <a:r>
              <a:rPr lang="zh-CN" altLang="en-US" dirty="0">
                <a:solidFill>
                  <a:schemeClr val="bg1"/>
                </a:solidFill>
                <a:cs typeface="+mn-ea"/>
                <a:sym typeface="+mn-lt"/>
              </a:rPr>
              <a:t>在此输入文本在此输入文本</a:t>
            </a:r>
            <a:endParaRPr lang="zh-CN" altLang="en-US" dirty="0">
              <a:solidFill>
                <a:schemeClr val="bg1"/>
              </a:solidFill>
              <a:cs typeface="+mn-ea"/>
              <a:sym typeface="+mn-lt"/>
            </a:endParaRPr>
          </a:p>
        </p:txBody>
      </p:sp>
      <p:sp>
        <p:nvSpPr>
          <p:cNvPr id="12" name="菱形 11"/>
          <p:cNvSpPr/>
          <p:nvPr/>
        </p:nvSpPr>
        <p:spPr>
          <a:xfrm>
            <a:off x="2034356" y="3461294"/>
            <a:ext cx="880497" cy="880497"/>
          </a:xfrm>
          <a:prstGeom prst="diamond">
            <a:avLst/>
          </a:prstGeom>
          <a:solidFill>
            <a:srgbClr val="00FD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菱形 12"/>
          <p:cNvSpPr/>
          <p:nvPr/>
        </p:nvSpPr>
        <p:spPr>
          <a:xfrm>
            <a:off x="4465553" y="3461294"/>
            <a:ext cx="880497" cy="880497"/>
          </a:xfrm>
          <a:prstGeom prst="diamond">
            <a:avLst/>
          </a:prstGeom>
          <a:solidFill>
            <a:srgbClr val="00FD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菱形 13"/>
          <p:cNvSpPr/>
          <p:nvPr/>
        </p:nvSpPr>
        <p:spPr>
          <a:xfrm>
            <a:off x="6874951" y="3461293"/>
            <a:ext cx="880497" cy="880497"/>
          </a:xfrm>
          <a:prstGeom prst="diamond">
            <a:avLst/>
          </a:prstGeom>
          <a:solidFill>
            <a:srgbClr val="00FD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菱形 14"/>
          <p:cNvSpPr/>
          <p:nvPr/>
        </p:nvSpPr>
        <p:spPr>
          <a:xfrm>
            <a:off x="9306148" y="3461293"/>
            <a:ext cx="880497" cy="880497"/>
          </a:xfrm>
          <a:prstGeom prst="diamond">
            <a:avLst/>
          </a:prstGeom>
          <a:solidFill>
            <a:srgbClr val="00FD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zoom-or-search-interface-symbol_45707"/>
          <p:cNvSpPr>
            <a:spLocks noChangeAspect="1"/>
          </p:cNvSpPr>
          <p:nvPr/>
        </p:nvSpPr>
        <p:spPr bwMode="auto">
          <a:xfrm>
            <a:off x="9579153" y="3739541"/>
            <a:ext cx="327283" cy="326789"/>
          </a:xfrm>
          <a:custGeom>
            <a:avLst/>
            <a:gdLst>
              <a:gd name="connsiteX0" fmla="*/ 441411 w 607991"/>
              <a:gd name="connsiteY0" fmla="*/ 360307 h 607074"/>
              <a:gd name="connsiteX1" fmla="*/ 452934 w 607991"/>
              <a:gd name="connsiteY1" fmla="*/ 364526 h 607074"/>
              <a:gd name="connsiteX2" fmla="*/ 592738 w 607991"/>
              <a:gd name="connsiteY2" fmla="*/ 482962 h 607074"/>
              <a:gd name="connsiteX3" fmla="*/ 607947 w 607991"/>
              <a:gd name="connsiteY3" fmla="*/ 513108 h 607074"/>
              <a:gd name="connsiteX4" fmla="*/ 595580 w 607991"/>
              <a:gd name="connsiteY4" fmla="*/ 544481 h 607074"/>
              <a:gd name="connsiteX5" fmla="*/ 545343 w 607991"/>
              <a:gd name="connsiteY5" fmla="*/ 594571 h 607074"/>
              <a:gd name="connsiteX6" fmla="*/ 515769 w 607991"/>
              <a:gd name="connsiteY6" fmla="*/ 607074 h 607074"/>
              <a:gd name="connsiteX7" fmla="*/ 483814 w 607991"/>
              <a:gd name="connsiteY7" fmla="*/ 591886 h 607074"/>
              <a:gd name="connsiteX8" fmla="*/ 365134 w 607991"/>
              <a:gd name="connsiteY8" fmla="*/ 452126 h 607074"/>
              <a:gd name="connsiteX9" fmla="*/ 361063 w 607991"/>
              <a:gd name="connsiteY9" fmla="*/ 438395 h 607074"/>
              <a:gd name="connsiteX10" fmla="*/ 368667 w 607991"/>
              <a:gd name="connsiteY10" fmla="*/ 425969 h 607074"/>
              <a:gd name="connsiteX11" fmla="*/ 426663 w 607991"/>
              <a:gd name="connsiteY11" fmla="*/ 368055 h 607074"/>
              <a:gd name="connsiteX12" fmla="*/ 441411 w 607991"/>
              <a:gd name="connsiteY12" fmla="*/ 360307 h 607074"/>
              <a:gd name="connsiteX13" fmla="*/ 222140 w 607991"/>
              <a:gd name="connsiteY13" fmla="*/ 93076 h 607074"/>
              <a:gd name="connsiteX14" fmla="*/ 253470 w 607991"/>
              <a:gd name="connsiteY14" fmla="*/ 124379 h 607074"/>
              <a:gd name="connsiteX15" fmla="*/ 222140 w 607991"/>
              <a:gd name="connsiteY15" fmla="*/ 155681 h 607074"/>
              <a:gd name="connsiteX16" fmla="*/ 155947 w 607991"/>
              <a:gd name="connsiteY16" fmla="*/ 221816 h 607074"/>
              <a:gd name="connsiteX17" fmla="*/ 124617 w 607991"/>
              <a:gd name="connsiteY17" fmla="*/ 253118 h 607074"/>
              <a:gd name="connsiteX18" fmla="*/ 93287 w 607991"/>
              <a:gd name="connsiteY18" fmla="*/ 221816 h 607074"/>
              <a:gd name="connsiteX19" fmla="*/ 222140 w 607991"/>
              <a:gd name="connsiteY19" fmla="*/ 93076 h 607074"/>
              <a:gd name="connsiteX20" fmla="*/ 222143 w 607991"/>
              <a:gd name="connsiteY20" fmla="*/ 71859 h 607074"/>
              <a:gd name="connsiteX21" fmla="*/ 71974 w 607991"/>
              <a:gd name="connsiteY21" fmla="*/ 221790 h 607074"/>
              <a:gd name="connsiteX22" fmla="*/ 222143 w 607991"/>
              <a:gd name="connsiteY22" fmla="*/ 371644 h 607074"/>
              <a:gd name="connsiteX23" fmla="*/ 328222 w 607991"/>
              <a:gd name="connsiteY23" fmla="*/ 327700 h 607074"/>
              <a:gd name="connsiteX24" fmla="*/ 372235 w 607991"/>
              <a:gd name="connsiteY24" fmla="*/ 221790 h 607074"/>
              <a:gd name="connsiteX25" fmla="*/ 222143 w 607991"/>
              <a:gd name="connsiteY25" fmla="*/ 71859 h 607074"/>
              <a:gd name="connsiteX26" fmla="*/ 222143 w 607991"/>
              <a:gd name="connsiteY26" fmla="*/ 0 h 607074"/>
              <a:gd name="connsiteX27" fmla="*/ 444209 w 607991"/>
              <a:gd name="connsiteY27" fmla="*/ 221790 h 607074"/>
              <a:gd name="connsiteX28" fmla="*/ 379148 w 607991"/>
              <a:gd name="connsiteY28" fmla="*/ 378546 h 607074"/>
              <a:gd name="connsiteX29" fmla="*/ 222143 w 607991"/>
              <a:gd name="connsiteY29" fmla="*/ 443503 h 607074"/>
              <a:gd name="connsiteX30" fmla="*/ 0 w 607991"/>
              <a:gd name="connsiteY30" fmla="*/ 221790 h 607074"/>
              <a:gd name="connsiteX31" fmla="*/ 222143 w 607991"/>
              <a:gd name="connsiteY31" fmla="*/ 0 h 607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991" h="607074">
                <a:moveTo>
                  <a:pt x="441411" y="360307"/>
                </a:moveTo>
                <a:cubicBezTo>
                  <a:pt x="445559" y="360307"/>
                  <a:pt x="449631" y="361765"/>
                  <a:pt x="452934" y="364526"/>
                </a:cubicBezTo>
                <a:lnTo>
                  <a:pt x="592738" y="482962"/>
                </a:lnTo>
                <a:cubicBezTo>
                  <a:pt x="602032" y="490709"/>
                  <a:pt x="607410" y="501448"/>
                  <a:pt x="607947" y="513108"/>
                </a:cubicBezTo>
                <a:cubicBezTo>
                  <a:pt x="608485" y="524844"/>
                  <a:pt x="604107" y="535967"/>
                  <a:pt x="595580" y="544481"/>
                </a:cubicBezTo>
                <a:lnTo>
                  <a:pt x="545343" y="594571"/>
                </a:lnTo>
                <a:cubicBezTo>
                  <a:pt x="537354" y="602625"/>
                  <a:pt x="526830" y="607074"/>
                  <a:pt x="515769" y="607074"/>
                </a:cubicBezTo>
                <a:cubicBezTo>
                  <a:pt x="503555" y="607074"/>
                  <a:pt x="491879" y="601475"/>
                  <a:pt x="483814" y="591886"/>
                </a:cubicBezTo>
                <a:lnTo>
                  <a:pt x="365134" y="452126"/>
                </a:lnTo>
                <a:cubicBezTo>
                  <a:pt x="361831" y="448214"/>
                  <a:pt x="360448" y="443304"/>
                  <a:pt x="361063" y="438395"/>
                </a:cubicBezTo>
                <a:cubicBezTo>
                  <a:pt x="361677" y="433486"/>
                  <a:pt x="364519" y="428960"/>
                  <a:pt x="368667" y="425969"/>
                </a:cubicBezTo>
                <a:cubicBezTo>
                  <a:pt x="391251" y="410090"/>
                  <a:pt x="410762" y="390607"/>
                  <a:pt x="426663" y="368055"/>
                </a:cubicBezTo>
                <a:cubicBezTo>
                  <a:pt x="430120" y="363222"/>
                  <a:pt x="435650" y="360307"/>
                  <a:pt x="441411" y="360307"/>
                </a:cubicBezTo>
                <a:close/>
                <a:moveTo>
                  <a:pt x="222140" y="93076"/>
                </a:moveTo>
                <a:cubicBezTo>
                  <a:pt x="239418" y="93076"/>
                  <a:pt x="253470" y="107040"/>
                  <a:pt x="253470" y="124379"/>
                </a:cubicBezTo>
                <a:cubicBezTo>
                  <a:pt x="253470" y="141641"/>
                  <a:pt x="239418" y="155681"/>
                  <a:pt x="222140" y="155681"/>
                </a:cubicBezTo>
                <a:cubicBezTo>
                  <a:pt x="185588" y="155681"/>
                  <a:pt x="155947" y="185296"/>
                  <a:pt x="155947" y="221816"/>
                </a:cubicBezTo>
                <a:cubicBezTo>
                  <a:pt x="155947" y="239078"/>
                  <a:pt x="141895" y="253118"/>
                  <a:pt x="124617" y="253118"/>
                </a:cubicBezTo>
                <a:cubicBezTo>
                  <a:pt x="107339" y="253118"/>
                  <a:pt x="93287" y="239078"/>
                  <a:pt x="93287" y="221816"/>
                </a:cubicBezTo>
                <a:cubicBezTo>
                  <a:pt x="93287" y="150771"/>
                  <a:pt x="151110" y="93076"/>
                  <a:pt x="222140" y="93076"/>
                </a:cubicBezTo>
                <a:close/>
                <a:moveTo>
                  <a:pt x="222143" y="71859"/>
                </a:moveTo>
                <a:cubicBezTo>
                  <a:pt x="139339" y="71859"/>
                  <a:pt x="71974" y="139117"/>
                  <a:pt x="71974" y="221790"/>
                </a:cubicBezTo>
                <a:cubicBezTo>
                  <a:pt x="71974" y="304386"/>
                  <a:pt x="139339" y="371644"/>
                  <a:pt x="222143" y="371644"/>
                </a:cubicBezTo>
                <a:cubicBezTo>
                  <a:pt x="262162" y="371644"/>
                  <a:pt x="299801" y="356076"/>
                  <a:pt x="328222" y="327700"/>
                </a:cubicBezTo>
                <a:cubicBezTo>
                  <a:pt x="356642" y="299324"/>
                  <a:pt x="372235" y="261746"/>
                  <a:pt x="372235" y="221790"/>
                </a:cubicBezTo>
                <a:cubicBezTo>
                  <a:pt x="372235" y="139117"/>
                  <a:pt x="304870" y="71859"/>
                  <a:pt x="222143" y="71859"/>
                </a:cubicBezTo>
                <a:close/>
                <a:moveTo>
                  <a:pt x="222143" y="0"/>
                </a:moveTo>
                <a:cubicBezTo>
                  <a:pt x="344583" y="0"/>
                  <a:pt x="444209" y="99468"/>
                  <a:pt x="444209" y="221790"/>
                </a:cubicBezTo>
                <a:cubicBezTo>
                  <a:pt x="444209" y="280995"/>
                  <a:pt x="421088" y="336673"/>
                  <a:pt x="379148" y="378546"/>
                </a:cubicBezTo>
                <a:cubicBezTo>
                  <a:pt x="337209" y="420419"/>
                  <a:pt x="281442" y="443503"/>
                  <a:pt x="222143" y="443503"/>
                </a:cubicBezTo>
                <a:cubicBezTo>
                  <a:pt x="99626" y="443503"/>
                  <a:pt x="0" y="344035"/>
                  <a:pt x="0" y="221790"/>
                </a:cubicBezTo>
                <a:cubicBezTo>
                  <a:pt x="0" y="99468"/>
                  <a:pt x="99626" y="0"/>
                  <a:pt x="222143" y="0"/>
                </a:cubicBezTo>
                <a:close/>
              </a:path>
            </a:pathLst>
          </a:custGeom>
          <a:solidFill>
            <a:srgbClr val="020002"/>
          </a:solidFill>
          <a:ln>
            <a:noFill/>
          </a:ln>
        </p:spPr>
      </p:sp>
      <p:sp>
        <p:nvSpPr>
          <p:cNvPr id="17" name="smartphone-with-message_80757"/>
          <p:cNvSpPr>
            <a:spLocks noChangeAspect="1"/>
          </p:cNvSpPr>
          <p:nvPr/>
        </p:nvSpPr>
        <p:spPr bwMode="auto">
          <a:xfrm>
            <a:off x="2354691" y="3739541"/>
            <a:ext cx="239825" cy="324000"/>
          </a:xfrm>
          <a:custGeom>
            <a:avLst/>
            <a:gdLst>
              <a:gd name="connsiteX0" fmla="*/ 296340 w 450560"/>
              <a:gd name="connsiteY0" fmla="*/ 539906 h 608697"/>
              <a:gd name="connsiteX1" fmla="*/ 272234 w 450560"/>
              <a:gd name="connsiteY1" fmla="*/ 563974 h 608697"/>
              <a:gd name="connsiteX2" fmla="*/ 296340 w 450560"/>
              <a:gd name="connsiteY2" fmla="*/ 588041 h 608697"/>
              <a:gd name="connsiteX3" fmla="*/ 320446 w 450560"/>
              <a:gd name="connsiteY3" fmla="*/ 563974 h 608697"/>
              <a:gd name="connsiteX4" fmla="*/ 296340 w 450560"/>
              <a:gd name="connsiteY4" fmla="*/ 539906 h 608697"/>
              <a:gd name="connsiteX5" fmla="*/ 313707 w 450560"/>
              <a:gd name="connsiteY5" fmla="*/ 103378 h 608697"/>
              <a:gd name="connsiteX6" fmla="*/ 406904 w 450560"/>
              <a:gd name="connsiteY6" fmla="*/ 103378 h 608697"/>
              <a:gd name="connsiteX7" fmla="*/ 450560 w 450560"/>
              <a:gd name="connsiteY7" fmla="*/ 146965 h 608697"/>
              <a:gd name="connsiteX8" fmla="*/ 450560 w 450560"/>
              <a:gd name="connsiteY8" fmla="*/ 565111 h 608697"/>
              <a:gd name="connsiteX9" fmla="*/ 406904 w 450560"/>
              <a:gd name="connsiteY9" fmla="*/ 608697 h 608697"/>
              <a:gd name="connsiteX10" fmla="*/ 185776 w 450560"/>
              <a:gd name="connsiteY10" fmla="*/ 608697 h 608697"/>
              <a:gd name="connsiteX11" fmla="*/ 142119 w 450560"/>
              <a:gd name="connsiteY11" fmla="*/ 565111 h 608697"/>
              <a:gd name="connsiteX12" fmla="*/ 142119 w 450560"/>
              <a:gd name="connsiteY12" fmla="*/ 216798 h 608697"/>
              <a:gd name="connsiteX13" fmla="*/ 175526 w 450560"/>
              <a:gd name="connsiteY13" fmla="*/ 253183 h 608697"/>
              <a:gd name="connsiteX14" fmla="*/ 183593 w 450560"/>
              <a:gd name="connsiteY14" fmla="*/ 259911 h 608697"/>
              <a:gd name="connsiteX15" fmla="*/ 183593 w 450560"/>
              <a:gd name="connsiteY15" fmla="*/ 519724 h 608697"/>
              <a:gd name="connsiteX16" fmla="*/ 409087 w 450560"/>
              <a:gd name="connsiteY16" fmla="*/ 519724 h 608697"/>
              <a:gd name="connsiteX17" fmla="*/ 409087 w 450560"/>
              <a:gd name="connsiteY17" fmla="*/ 146965 h 608697"/>
              <a:gd name="connsiteX18" fmla="*/ 406904 w 450560"/>
              <a:gd name="connsiteY18" fmla="*/ 144785 h 608697"/>
              <a:gd name="connsiteX19" fmla="*/ 312853 w 450560"/>
              <a:gd name="connsiteY19" fmla="*/ 144785 h 608697"/>
              <a:gd name="connsiteX20" fmla="*/ 313707 w 450560"/>
              <a:gd name="connsiteY20" fmla="*/ 135215 h 608697"/>
              <a:gd name="connsiteX21" fmla="*/ 48110 w 450560"/>
              <a:gd name="connsiteY21" fmla="*/ 89364 h 608697"/>
              <a:gd name="connsiteX22" fmla="*/ 39380 w 450560"/>
              <a:gd name="connsiteY22" fmla="*/ 98178 h 608697"/>
              <a:gd name="connsiteX23" fmla="*/ 48110 w 450560"/>
              <a:gd name="connsiteY23" fmla="*/ 106896 h 608697"/>
              <a:gd name="connsiteX24" fmla="*/ 158467 w 450560"/>
              <a:gd name="connsiteY24" fmla="*/ 106896 h 608697"/>
              <a:gd name="connsiteX25" fmla="*/ 167292 w 450560"/>
              <a:gd name="connsiteY25" fmla="*/ 98178 h 608697"/>
              <a:gd name="connsiteX26" fmla="*/ 158467 w 450560"/>
              <a:gd name="connsiteY26" fmla="*/ 89364 h 608697"/>
              <a:gd name="connsiteX27" fmla="*/ 48110 w 450560"/>
              <a:gd name="connsiteY27" fmla="*/ 50889 h 608697"/>
              <a:gd name="connsiteX28" fmla="*/ 39380 w 450560"/>
              <a:gd name="connsiteY28" fmla="*/ 59703 h 608697"/>
              <a:gd name="connsiteX29" fmla="*/ 48110 w 450560"/>
              <a:gd name="connsiteY29" fmla="*/ 68421 h 608697"/>
              <a:gd name="connsiteX30" fmla="*/ 103811 w 450560"/>
              <a:gd name="connsiteY30" fmla="*/ 68421 h 608697"/>
              <a:gd name="connsiteX31" fmla="*/ 112540 w 450560"/>
              <a:gd name="connsiteY31" fmla="*/ 59703 h 608697"/>
              <a:gd name="connsiteX32" fmla="*/ 103811 w 450560"/>
              <a:gd name="connsiteY32" fmla="*/ 50889 h 608697"/>
              <a:gd name="connsiteX33" fmla="*/ 24102 w 450560"/>
              <a:gd name="connsiteY33" fmla="*/ 0 h 608697"/>
              <a:gd name="connsiteX34" fmla="*/ 248234 w 450560"/>
              <a:gd name="connsiteY34" fmla="*/ 0 h 608697"/>
              <a:gd name="connsiteX35" fmla="*/ 272241 w 450560"/>
              <a:gd name="connsiteY35" fmla="*/ 23976 h 608697"/>
              <a:gd name="connsiteX36" fmla="*/ 272241 w 450560"/>
              <a:gd name="connsiteY36" fmla="*/ 135231 h 608697"/>
              <a:gd name="connsiteX37" fmla="*/ 248234 w 450560"/>
              <a:gd name="connsiteY37" fmla="*/ 159207 h 608697"/>
              <a:gd name="connsiteX38" fmla="*/ 213884 w 450560"/>
              <a:gd name="connsiteY38" fmla="*/ 159207 h 608697"/>
              <a:gd name="connsiteX39" fmla="*/ 213884 w 450560"/>
              <a:gd name="connsiteY39" fmla="*/ 222131 h 608697"/>
              <a:gd name="connsiteX40" fmla="*/ 211037 w 450560"/>
              <a:gd name="connsiteY40" fmla="*/ 226301 h 608697"/>
              <a:gd name="connsiteX41" fmla="*/ 209424 w 450560"/>
              <a:gd name="connsiteY41" fmla="*/ 226585 h 608697"/>
              <a:gd name="connsiteX42" fmla="*/ 206103 w 450560"/>
              <a:gd name="connsiteY42" fmla="*/ 225164 h 608697"/>
              <a:gd name="connsiteX43" fmla="*/ 145467 w 450560"/>
              <a:gd name="connsiteY43" fmla="*/ 159207 h 608697"/>
              <a:gd name="connsiteX44" fmla="*/ 24102 w 450560"/>
              <a:gd name="connsiteY44" fmla="*/ 159207 h 608697"/>
              <a:gd name="connsiteX45" fmla="*/ 0 w 450560"/>
              <a:gd name="connsiteY45" fmla="*/ 135231 h 608697"/>
              <a:gd name="connsiteX46" fmla="*/ 0 w 450560"/>
              <a:gd name="connsiteY46" fmla="*/ 23976 h 608697"/>
              <a:gd name="connsiteX47" fmla="*/ 24102 w 450560"/>
              <a:gd name="connsiteY47" fmla="*/ 0 h 608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50560" h="608697">
                <a:moveTo>
                  <a:pt x="296340" y="539906"/>
                </a:moveTo>
                <a:cubicBezTo>
                  <a:pt x="283053" y="539906"/>
                  <a:pt x="272234" y="550614"/>
                  <a:pt x="272234" y="563974"/>
                </a:cubicBezTo>
                <a:cubicBezTo>
                  <a:pt x="272234" y="577239"/>
                  <a:pt x="283053" y="588041"/>
                  <a:pt x="296340" y="588041"/>
                </a:cubicBezTo>
                <a:cubicBezTo>
                  <a:pt x="309626" y="588041"/>
                  <a:pt x="320446" y="577239"/>
                  <a:pt x="320446" y="563974"/>
                </a:cubicBezTo>
                <a:cubicBezTo>
                  <a:pt x="320446" y="550614"/>
                  <a:pt x="309626" y="539906"/>
                  <a:pt x="296340" y="539906"/>
                </a:cubicBezTo>
                <a:close/>
                <a:moveTo>
                  <a:pt x="313707" y="103378"/>
                </a:moveTo>
                <a:lnTo>
                  <a:pt x="406904" y="103378"/>
                </a:lnTo>
                <a:cubicBezTo>
                  <a:pt x="431010" y="103378"/>
                  <a:pt x="450560" y="122897"/>
                  <a:pt x="450560" y="146965"/>
                </a:cubicBezTo>
                <a:lnTo>
                  <a:pt x="450560" y="565111"/>
                </a:lnTo>
                <a:cubicBezTo>
                  <a:pt x="450560" y="589178"/>
                  <a:pt x="431010" y="608697"/>
                  <a:pt x="406904" y="608697"/>
                </a:cubicBezTo>
                <a:lnTo>
                  <a:pt x="185776" y="608697"/>
                </a:lnTo>
                <a:cubicBezTo>
                  <a:pt x="161670" y="608697"/>
                  <a:pt x="142119" y="589178"/>
                  <a:pt x="142119" y="565111"/>
                </a:cubicBezTo>
                <a:lnTo>
                  <a:pt x="142119" y="216798"/>
                </a:lnTo>
                <a:lnTo>
                  <a:pt x="175526" y="253183"/>
                </a:lnTo>
                <a:cubicBezTo>
                  <a:pt x="177993" y="255741"/>
                  <a:pt x="180746" y="258016"/>
                  <a:pt x="183593" y="259911"/>
                </a:cubicBezTo>
                <a:lnTo>
                  <a:pt x="183593" y="519724"/>
                </a:lnTo>
                <a:lnTo>
                  <a:pt x="409087" y="519724"/>
                </a:lnTo>
                <a:lnTo>
                  <a:pt x="409087" y="146965"/>
                </a:lnTo>
                <a:cubicBezTo>
                  <a:pt x="409087" y="145733"/>
                  <a:pt x="408043" y="144785"/>
                  <a:pt x="406904" y="144785"/>
                </a:cubicBezTo>
                <a:lnTo>
                  <a:pt x="312853" y="144785"/>
                </a:lnTo>
                <a:cubicBezTo>
                  <a:pt x="313328" y="141659"/>
                  <a:pt x="313707" y="138437"/>
                  <a:pt x="313707" y="135215"/>
                </a:cubicBezTo>
                <a:close/>
                <a:moveTo>
                  <a:pt x="48110" y="89364"/>
                </a:moveTo>
                <a:cubicBezTo>
                  <a:pt x="43270" y="89364"/>
                  <a:pt x="39380" y="93250"/>
                  <a:pt x="39380" y="98178"/>
                </a:cubicBezTo>
                <a:cubicBezTo>
                  <a:pt x="39380" y="103011"/>
                  <a:pt x="43270" y="106896"/>
                  <a:pt x="48110" y="106896"/>
                </a:cubicBezTo>
                <a:lnTo>
                  <a:pt x="158467" y="106896"/>
                </a:lnTo>
                <a:cubicBezTo>
                  <a:pt x="163307" y="106896"/>
                  <a:pt x="167292" y="103011"/>
                  <a:pt x="167292" y="98178"/>
                </a:cubicBezTo>
                <a:cubicBezTo>
                  <a:pt x="167292" y="93250"/>
                  <a:pt x="163307" y="89364"/>
                  <a:pt x="158467" y="89364"/>
                </a:cubicBezTo>
                <a:close/>
                <a:moveTo>
                  <a:pt x="48110" y="50889"/>
                </a:moveTo>
                <a:cubicBezTo>
                  <a:pt x="43270" y="50889"/>
                  <a:pt x="39380" y="54870"/>
                  <a:pt x="39380" y="59703"/>
                </a:cubicBezTo>
                <a:cubicBezTo>
                  <a:pt x="39380" y="64536"/>
                  <a:pt x="43270" y="68421"/>
                  <a:pt x="48110" y="68421"/>
                </a:cubicBezTo>
                <a:lnTo>
                  <a:pt x="103811" y="68421"/>
                </a:lnTo>
                <a:cubicBezTo>
                  <a:pt x="108650" y="68421"/>
                  <a:pt x="112540" y="64536"/>
                  <a:pt x="112540" y="59703"/>
                </a:cubicBezTo>
                <a:cubicBezTo>
                  <a:pt x="112540" y="54870"/>
                  <a:pt x="108650" y="50889"/>
                  <a:pt x="103811" y="50889"/>
                </a:cubicBezTo>
                <a:close/>
                <a:moveTo>
                  <a:pt x="24102" y="0"/>
                </a:moveTo>
                <a:lnTo>
                  <a:pt x="248234" y="0"/>
                </a:lnTo>
                <a:cubicBezTo>
                  <a:pt x="261519" y="0"/>
                  <a:pt x="272241" y="10709"/>
                  <a:pt x="272241" y="23976"/>
                </a:cubicBezTo>
                <a:lnTo>
                  <a:pt x="272241" y="135231"/>
                </a:lnTo>
                <a:cubicBezTo>
                  <a:pt x="272241" y="148498"/>
                  <a:pt x="261519" y="159207"/>
                  <a:pt x="248234" y="159207"/>
                </a:cubicBezTo>
                <a:lnTo>
                  <a:pt x="213884" y="159207"/>
                </a:lnTo>
                <a:lnTo>
                  <a:pt x="213884" y="222131"/>
                </a:lnTo>
                <a:cubicBezTo>
                  <a:pt x="213884" y="223932"/>
                  <a:pt x="212745" y="225638"/>
                  <a:pt x="211037" y="226301"/>
                </a:cubicBezTo>
                <a:cubicBezTo>
                  <a:pt x="210562" y="226490"/>
                  <a:pt x="209993" y="226585"/>
                  <a:pt x="209424" y="226585"/>
                </a:cubicBezTo>
                <a:cubicBezTo>
                  <a:pt x="208190" y="226585"/>
                  <a:pt x="206957" y="226111"/>
                  <a:pt x="206103" y="225164"/>
                </a:cubicBezTo>
                <a:lnTo>
                  <a:pt x="145467" y="159207"/>
                </a:lnTo>
                <a:lnTo>
                  <a:pt x="24102" y="159207"/>
                </a:lnTo>
                <a:cubicBezTo>
                  <a:pt x="10818" y="159207"/>
                  <a:pt x="0" y="148498"/>
                  <a:pt x="0" y="135231"/>
                </a:cubicBezTo>
                <a:lnTo>
                  <a:pt x="0" y="23976"/>
                </a:lnTo>
                <a:cubicBezTo>
                  <a:pt x="0" y="10709"/>
                  <a:pt x="10818" y="0"/>
                  <a:pt x="24102" y="0"/>
                </a:cubicBezTo>
                <a:close/>
              </a:path>
            </a:pathLst>
          </a:custGeom>
          <a:solidFill>
            <a:srgbClr val="020002"/>
          </a:solidFill>
          <a:ln>
            <a:noFill/>
          </a:ln>
        </p:spPr>
      </p:sp>
      <p:sp>
        <p:nvSpPr>
          <p:cNvPr id="18" name="bookmark-on-file_81268"/>
          <p:cNvSpPr>
            <a:spLocks noChangeAspect="1"/>
          </p:cNvSpPr>
          <p:nvPr/>
        </p:nvSpPr>
        <p:spPr bwMode="auto">
          <a:xfrm>
            <a:off x="4745271" y="3739541"/>
            <a:ext cx="321060" cy="324000"/>
          </a:xfrm>
          <a:custGeom>
            <a:avLst/>
            <a:gdLst>
              <a:gd name="connsiteX0" fmla="*/ 107916 w 601288"/>
              <a:gd name="connsiteY0" fmla="*/ 441881 h 606792"/>
              <a:gd name="connsiteX1" fmla="*/ 372117 w 601288"/>
              <a:gd name="connsiteY1" fmla="*/ 441881 h 606792"/>
              <a:gd name="connsiteX2" fmla="*/ 391991 w 601288"/>
              <a:gd name="connsiteY2" fmla="*/ 461663 h 606792"/>
              <a:gd name="connsiteX3" fmla="*/ 372117 w 601288"/>
              <a:gd name="connsiteY3" fmla="*/ 481539 h 606792"/>
              <a:gd name="connsiteX4" fmla="*/ 107916 w 601288"/>
              <a:gd name="connsiteY4" fmla="*/ 481539 h 606792"/>
              <a:gd name="connsiteX5" fmla="*/ 88136 w 601288"/>
              <a:gd name="connsiteY5" fmla="*/ 461663 h 606792"/>
              <a:gd name="connsiteX6" fmla="*/ 107916 w 601288"/>
              <a:gd name="connsiteY6" fmla="*/ 441881 h 606792"/>
              <a:gd name="connsiteX7" fmla="*/ 107916 w 601288"/>
              <a:gd name="connsiteY7" fmla="*/ 336385 h 606792"/>
              <a:gd name="connsiteX8" fmla="*/ 372117 w 601288"/>
              <a:gd name="connsiteY8" fmla="*/ 336385 h 606792"/>
              <a:gd name="connsiteX9" fmla="*/ 391991 w 601288"/>
              <a:gd name="connsiteY9" fmla="*/ 356131 h 606792"/>
              <a:gd name="connsiteX10" fmla="*/ 372117 w 601288"/>
              <a:gd name="connsiteY10" fmla="*/ 375972 h 606792"/>
              <a:gd name="connsiteX11" fmla="*/ 107916 w 601288"/>
              <a:gd name="connsiteY11" fmla="*/ 375972 h 606792"/>
              <a:gd name="connsiteX12" fmla="*/ 88136 w 601288"/>
              <a:gd name="connsiteY12" fmla="*/ 356131 h 606792"/>
              <a:gd name="connsiteX13" fmla="*/ 107916 w 601288"/>
              <a:gd name="connsiteY13" fmla="*/ 336385 h 606792"/>
              <a:gd name="connsiteX14" fmla="*/ 107916 w 601288"/>
              <a:gd name="connsiteY14" fmla="*/ 230819 h 606792"/>
              <a:gd name="connsiteX15" fmla="*/ 372117 w 601288"/>
              <a:gd name="connsiteY15" fmla="*/ 230819 h 606792"/>
              <a:gd name="connsiteX16" fmla="*/ 391991 w 601288"/>
              <a:gd name="connsiteY16" fmla="*/ 250659 h 606792"/>
              <a:gd name="connsiteX17" fmla="*/ 372117 w 601288"/>
              <a:gd name="connsiteY17" fmla="*/ 270406 h 606792"/>
              <a:gd name="connsiteX18" fmla="*/ 107916 w 601288"/>
              <a:gd name="connsiteY18" fmla="*/ 270406 h 606792"/>
              <a:gd name="connsiteX19" fmla="*/ 88136 w 601288"/>
              <a:gd name="connsiteY19" fmla="*/ 250659 h 606792"/>
              <a:gd name="connsiteX20" fmla="*/ 107916 w 601288"/>
              <a:gd name="connsiteY20" fmla="*/ 230819 h 606792"/>
              <a:gd name="connsiteX21" fmla="*/ 107917 w 601288"/>
              <a:gd name="connsiteY21" fmla="*/ 125324 h 606792"/>
              <a:gd name="connsiteX22" fmla="*/ 319286 w 601288"/>
              <a:gd name="connsiteY22" fmla="*/ 125324 h 606792"/>
              <a:gd name="connsiteX23" fmla="*/ 339067 w 601288"/>
              <a:gd name="connsiteY23" fmla="*/ 145070 h 606792"/>
              <a:gd name="connsiteX24" fmla="*/ 319286 w 601288"/>
              <a:gd name="connsiteY24" fmla="*/ 164911 h 606792"/>
              <a:gd name="connsiteX25" fmla="*/ 107917 w 601288"/>
              <a:gd name="connsiteY25" fmla="*/ 164911 h 606792"/>
              <a:gd name="connsiteX26" fmla="*/ 88136 w 601288"/>
              <a:gd name="connsiteY26" fmla="*/ 145070 h 606792"/>
              <a:gd name="connsiteX27" fmla="*/ 107917 w 601288"/>
              <a:gd name="connsiteY27" fmla="*/ 125324 h 606792"/>
              <a:gd name="connsiteX28" fmla="*/ 64716 w 601288"/>
              <a:gd name="connsiteY28" fmla="*/ 39600 h 606792"/>
              <a:gd name="connsiteX29" fmla="*/ 39659 w 601288"/>
              <a:gd name="connsiteY29" fmla="*/ 64620 h 606792"/>
              <a:gd name="connsiteX30" fmla="*/ 39659 w 601288"/>
              <a:gd name="connsiteY30" fmla="*/ 542266 h 606792"/>
              <a:gd name="connsiteX31" fmla="*/ 64716 w 601288"/>
              <a:gd name="connsiteY31" fmla="*/ 567192 h 606792"/>
              <a:gd name="connsiteX32" fmla="*/ 415334 w 601288"/>
              <a:gd name="connsiteY32" fmla="*/ 567192 h 606792"/>
              <a:gd name="connsiteX33" fmla="*/ 440392 w 601288"/>
              <a:gd name="connsiteY33" fmla="*/ 542266 h 606792"/>
              <a:gd name="connsiteX34" fmla="*/ 440392 w 601288"/>
              <a:gd name="connsiteY34" fmla="*/ 201762 h 606792"/>
              <a:gd name="connsiteX35" fmla="*/ 386038 w 601288"/>
              <a:gd name="connsiteY35" fmla="*/ 201762 h 606792"/>
              <a:gd name="connsiteX36" fmla="*/ 369081 w 601288"/>
              <a:gd name="connsiteY36" fmla="*/ 184831 h 606792"/>
              <a:gd name="connsiteX37" fmla="*/ 369081 w 601288"/>
              <a:gd name="connsiteY37" fmla="*/ 99893 h 606792"/>
              <a:gd name="connsiteX38" fmla="*/ 386038 w 601288"/>
              <a:gd name="connsiteY38" fmla="*/ 83056 h 606792"/>
              <a:gd name="connsiteX39" fmla="*/ 440392 w 601288"/>
              <a:gd name="connsiteY39" fmla="*/ 83056 h 606792"/>
              <a:gd name="connsiteX40" fmla="*/ 440392 w 601288"/>
              <a:gd name="connsiteY40" fmla="*/ 64620 h 606792"/>
              <a:gd name="connsiteX41" fmla="*/ 415334 w 601288"/>
              <a:gd name="connsiteY41" fmla="*/ 39600 h 606792"/>
              <a:gd name="connsiteX42" fmla="*/ 64716 w 601288"/>
              <a:gd name="connsiteY42" fmla="*/ 0 h 606792"/>
              <a:gd name="connsiteX43" fmla="*/ 415334 w 601288"/>
              <a:gd name="connsiteY43" fmla="*/ 0 h 606792"/>
              <a:gd name="connsiteX44" fmla="*/ 479957 w 601288"/>
              <a:gd name="connsiteY44" fmla="*/ 64620 h 606792"/>
              <a:gd name="connsiteX45" fmla="*/ 479957 w 601288"/>
              <a:gd name="connsiteY45" fmla="*/ 83056 h 606792"/>
              <a:gd name="connsiteX46" fmla="*/ 536572 w 601288"/>
              <a:gd name="connsiteY46" fmla="*/ 83056 h 606792"/>
              <a:gd name="connsiteX47" fmla="*/ 544014 w 601288"/>
              <a:gd name="connsiteY47" fmla="*/ 85784 h 606792"/>
              <a:gd name="connsiteX48" fmla="*/ 597426 w 601288"/>
              <a:gd name="connsiteY48" fmla="*/ 132439 h 606792"/>
              <a:gd name="connsiteX49" fmla="*/ 601288 w 601288"/>
              <a:gd name="connsiteY49" fmla="*/ 140810 h 606792"/>
              <a:gd name="connsiteX50" fmla="*/ 597708 w 601288"/>
              <a:gd name="connsiteY50" fmla="*/ 149276 h 606792"/>
              <a:gd name="connsiteX51" fmla="*/ 544108 w 601288"/>
              <a:gd name="connsiteY51" fmla="*/ 198752 h 606792"/>
              <a:gd name="connsiteX52" fmla="*/ 536383 w 601288"/>
              <a:gd name="connsiteY52" fmla="*/ 201762 h 606792"/>
              <a:gd name="connsiteX53" fmla="*/ 479957 w 601288"/>
              <a:gd name="connsiteY53" fmla="*/ 201762 h 606792"/>
              <a:gd name="connsiteX54" fmla="*/ 479957 w 601288"/>
              <a:gd name="connsiteY54" fmla="*/ 542266 h 606792"/>
              <a:gd name="connsiteX55" fmla="*/ 415334 w 601288"/>
              <a:gd name="connsiteY55" fmla="*/ 606792 h 606792"/>
              <a:gd name="connsiteX56" fmla="*/ 64716 w 601288"/>
              <a:gd name="connsiteY56" fmla="*/ 606792 h 606792"/>
              <a:gd name="connsiteX57" fmla="*/ 0 w 601288"/>
              <a:gd name="connsiteY57" fmla="*/ 542266 h 606792"/>
              <a:gd name="connsiteX58" fmla="*/ 0 w 601288"/>
              <a:gd name="connsiteY58" fmla="*/ 64620 h 606792"/>
              <a:gd name="connsiteX59" fmla="*/ 64716 w 601288"/>
              <a:gd name="connsiteY59" fmla="*/ 0 h 60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01288" h="606792">
                <a:moveTo>
                  <a:pt x="107916" y="441881"/>
                </a:moveTo>
                <a:lnTo>
                  <a:pt x="372117" y="441881"/>
                </a:lnTo>
                <a:cubicBezTo>
                  <a:pt x="383043" y="441881"/>
                  <a:pt x="391991" y="450736"/>
                  <a:pt x="391991" y="461663"/>
                </a:cubicBezTo>
                <a:cubicBezTo>
                  <a:pt x="391991" y="472590"/>
                  <a:pt x="383043" y="481539"/>
                  <a:pt x="372117" y="481539"/>
                </a:cubicBezTo>
                <a:lnTo>
                  <a:pt x="107916" y="481539"/>
                </a:lnTo>
                <a:cubicBezTo>
                  <a:pt x="96990" y="481539"/>
                  <a:pt x="88136" y="472590"/>
                  <a:pt x="88136" y="461663"/>
                </a:cubicBezTo>
                <a:cubicBezTo>
                  <a:pt x="88136" y="450736"/>
                  <a:pt x="96990" y="441881"/>
                  <a:pt x="107916" y="441881"/>
                </a:cubicBezTo>
                <a:close/>
                <a:moveTo>
                  <a:pt x="107916" y="336385"/>
                </a:moveTo>
                <a:lnTo>
                  <a:pt x="372117" y="336385"/>
                </a:lnTo>
                <a:cubicBezTo>
                  <a:pt x="383043" y="336385"/>
                  <a:pt x="391991" y="345224"/>
                  <a:pt x="391991" y="356131"/>
                </a:cubicBezTo>
                <a:cubicBezTo>
                  <a:pt x="391991" y="367133"/>
                  <a:pt x="383043" y="375972"/>
                  <a:pt x="372117" y="375972"/>
                </a:cubicBezTo>
                <a:lnTo>
                  <a:pt x="107916" y="375972"/>
                </a:lnTo>
                <a:cubicBezTo>
                  <a:pt x="96990" y="375972"/>
                  <a:pt x="88136" y="367133"/>
                  <a:pt x="88136" y="356131"/>
                </a:cubicBezTo>
                <a:cubicBezTo>
                  <a:pt x="88136" y="345224"/>
                  <a:pt x="96990" y="336385"/>
                  <a:pt x="107916" y="336385"/>
                </a:cubicBezTo>
                <a:close/>
                <a:moveTo>
                  <a:pt x="107916" y="230819"/>
                </a:moveTo>
                <a:lnTo>
                  <a:pt x="372117" y="230819"/>
                </a:lnTo>
                <a:cubicBezTo>
                  <a:pt x="383043" y="230819"/>
                  <a:pt x="391991" y="239658"/>
                  <a:pt x="391991" y="250659"/>
                </a:cubicBezTo>
                <a:cubicBezTo>
                  <a:pt x="391991" y="261567"/>
                  <a:pt x="383043" y="270406"/>
                  <a:pt x="372117" y="270406"/>
                </a:cubicBezTo>
                <a:lnTo>
                  <a:pt x="107916" y="270406"/>
                </a:lnTo>
                <a:cubicBezTo>
                  <a:pt x="96990" y="270406"/>
                  <a:pt x="88136" y="261567"/>
                  <a:pt x="88136" y="250659"/>
                </a:cubicBezTo>
                <a:cubicBezTo>
                  <a:pt x="88136" y="239658"/>
                  <a:pt x="96990" y="230819"/>
                  <a:pt x="107916" y="230819"/>
                </a:cubicBezTo>
                <a:close/>
                <a:moveTo>
                  <a:pt x="107917" y="125324"/>
                </a:moveTo>
                <a:lnTo>
                  <a:pt x="319286" y="125324"/>
                </a:lnTo>
                <a:cubicBezTo>
                  <a:pt x="330213" y="125324"/>
                  <a:pt x="339067" y="134163"/>
                  <a:pt x="339067" y="145070"/>
                </a:cubicBezTo>
                <a:cubicBezTo>
                  <a:pt x="339067" y="156072"/>
                  <a:pt x="330213" y="164911"/>
                  <a:pt x="319286" y="164911"/>
                </a:cubicBezTo>
                <a:lnTo>
                  <a:pt x="107917" y="164911"/>
                </a:lnTo>
                <a:cubicBezTo>
                  <a:pt x="96990" y="164911"/>
                  <a:pt x="88136" y="156072"/>
                  <a:pt x="88136" y="145070"/>
                </a:cubicBezTo>
                <a:cubicBezTo>
                  <a:pt x="88136" y="134163"/>
                  <a:pt x="96990" y="125324"/>
                  <a:pt x="107917" y="125324"/>
                </a:cubicBezTo>
                <a:close/>
                <a:moveTo>
                  <a:pt x="64716" y="39600"/>
                </a:moveTo>
                <a:cubicBezTo>
                  <a:pt x="50869" y="39600"/>
                  <a:pt x="39659" y="50793"/>
                  <a:pt x="39659" y="64620"/>
                </a:cubicBezTo>
                <a:lnTo>
                  <a:pt x="39659" y="542266"/>
                </a:lnTo>
                <a:cubicBezTo>
                  <a:pt x="39659" y="555999"/>
                  <a:pt x="50869" y="567192"/>
                  <a:pt x="64716" y="567192"/>
                </a:cubicBezTo>
                <a:lnTo>
                  <a:pt x="415334" y="567192"/>
                </a:lnTo>
                <a:cubicBezTo>
                  <a:pt x="429088" y="567192"/>
                  <a:pt x="440392" y="555999"/>
                  <a:pt x="440392" y="542266"/>
                </a:cubicBezTo>
                <a:lnTo>
                  <a:pt x="440392" y="201762"/>
                </a:lnTo>
                <a:lnTo>
                  <a:pt x="386038" y="201762"/>
                </a:lnTo>
                <a:cubicBezTo>
                  <a:pt x="376712" y="201762"/>
                  <a:pt x="369081" y="194143"/>
                  <a:pt x="369081" y="184831"/>
                </a:cubicBezTo>
                <a:lnTo>
                  <a:pt x="369081" y="99893"/>
                </a:lnTo>
                <a:cubicBezTo>
                  <a:pt x="369081" y="90581"/>
                  <a:pt x="376712" y="83056"/>
                  <a:pt x="386038" y="83056"/>
                </a:cubicBezTo>
                <a:lnTo>
                  <a:pt x="440392" y="83056"/>
                </a:lnTo>
                <a:lnTo>
                  <a:pt x="440392" y="64620"/>
                </a:lnTo>
                <a:cubicBezTo>
                  <a:pt x="440392" y="50793"/>
                  <a:pt x="429088" y="39600"/>
                  <a:pt x="415334" y="39600"/>
                </a:cubicBezTo>
                <a:close/>
                <a:moveTo>
                  <a:pt x="64716" y="0"/>
                </a:moveTo>
                <a:lnTo>
                  <a:pt x="415334" y="0"/>
                </a:lnTo>
                <a:cubicBezTo>
                  <a:pt x="450942" y="0"/>
                  <a:pt x="479957" y="28971"/>
                  <a:pt x="479957" y="64620"/>
                </a:cubicBezTo>
                <a:lnTo>
                  <a:pt x="479957" y="83056"/>
                </a:lnTo>
                <a:lnTo>
                  <a:pt x="536572" y="83056"/>
                </a:lnTo>
                <a:cubicBezTo>
                  <a:pt x="539303" y="83056"/>
                  <a:pt x="541941" y="83997"/>
                  <a:pt x="544014" y="85784"/>
                </a:cubicBezTo>
                <a:lnTo>
                  <a:pt x="597426" y="132439"/>
                </a:lnTo>
                <a:cubicBezTo>
                  <a:pt x="599875" y="134602"/>
                  <a:pt x="601288" y="137612"/>
                  <a:pt x="601288" y="140810"/>
                </a:cubicBezTo>
                <a:cubicBezTo>
                  <a:pt x="601288" y="144008"/>
                  <a:pt x="600063" y="147018"/>
                  <a:pt x="597708" y="149276"/>
                </a:cubicBezTo>
                <a:lnTo>
                  <a:pt x="544108" y="198752"/>
                </a:lnTo>
                <a:cubicBezTo>
                  <a:pt x="542035" y="200633"/>
                  <a:pt x="539209" y="201762"/>
                  <a:pt x="536383" y="201762"/>
                </a:cubicBezTo>
                <a:lnTo>
                  <a:pt x="479957" y="201762"/>
                </a:lnTo>
                <a:lnTo>
                  <a:pt x="479957" y="542266"/>
                </a:lnTo>
                <a:cubicBezTo>
                  <a:pt x="479957" y="577821"/>
                  <a:pt x="450942" y="606792"/>
                  <a:pt x="415334" y="606792"/>
                </a:cubicBezTo>
                <a:lnTo>
                  <a:pt x="64716" y="606792"/>
                </a:lnTo>
                <a:cubicBezTo>
                  <a:pt x="29014" y="606792"/>
                  <a:pt x="0" y="577821"/>
                  <a:pt x="0" y="542266"/>
                </a:cubicBezTo>
                <a:lnTo>
                  <a:pt x="0" y="64620"/>
                </a:lnTo>
                <a:cubicBezTo>
                  <a:pt x="0" y="28971"/>
                  <a:pt x="29014" y="0"/>
                  <a:pt x="64716" y="0"/>
                </a:cubicBezTo>
                <a:close/>
              </a:path>
            </a:pathLst>
          </a:custGeom>
          <a:solidFill>
            <a:srgbClr val="020002"/>
          </a:solidFill>
          <a:ln>
            <a:noFill/>
          </a:ln>
        </p:spPr>
      </p:sp>
      <p:sp>
        <p:nvSpPr>
          <p:cNvPr id="19" name="completed-tasks_65717"/>
          <p:cNvSpPr>
            <a:spLocks noChangeAspect="1"/>
          </p:cNvSpPr>
          <p:nvPr/>
        </p:nvSpPr>
        <p:spPr bwMode="auto">
          <a:xfrm>
            <a:off x="7156290" y="3739541"/>
            <a:ext cx="310617" cy="324000"/>
          </a:xfrm>
          <a:custGeom>
            <a:avLst/>
            <a:gdLst>
              <a:gd name="connsiteX0" fmla="*/ 538645 w 553582"/>
              <a:gd name="connsiteY0" fmla="*/ 334589 h 577432"/>
              <a:gd name="connsiteX1" fmla="*/ 548787 w 553582"/>
              <a:gd name="connsiteY1" fmla="*/ 338849 h 577432"/>
              <a:gd name="connsiteX2" fmla="*/ 550631 w 553582"/>
              <a:gd name="connsiteY2" fmla="*/ 360036 h 577432"/>
              <a:gd name="connsiteX3" fmla="*/ 395736 w 553582"/>
              <a:gd name="connsiteY3" fmla="*/ 570984 h 577432"/>
              <a:gd name="connsiteX4" fmla="*/ 382828 w 553582"/>
              <a:gd name="connsiteY4" fmla="*/ 577432 h 577432"/>
              <a:gd name="connsiteX5" fmla="*/ 369920 w 553582"/>
              <a:gd name="connsiteY5" fmla="*/ 570063 h 577432"/>
              <a:gd name="connsiteX6" fmla="*/ 265735 w 553582"/>
              <a:gd name="connsiteY6" fmla="*/ 422675 h 577432"/>
              <a:gd name="connsiteX7" fmla="*/ 266657 w 553582"/>
              <a:gd name="connsiteY7" fmla="*/ 402410 h 577432"/>
              <a:gd name="connsiteX8" fmla="*/ 286941 w 553582"/>
              <a:gd name="connsiteY8" fmla="*/ 399646 h 577432"/>
              <a:gd name="connsiteX9" fmla="*/ 382828 w 553582"/>
              <a:gd name="connsiteY9" fmla="*/ 457680 h 577432"/>
              <a:gd name="connsiteX10" fmla="*/ 528503 w 553582"/>
              <a:gd name="connsiteY10" fmla="*/ 337928 h 577432"/>
              <a:gd name="connsiteX11" fmla="*/ 538645 w 553582"/>
              <a:gd name="connsiteY11" fmla="*/ 334589 h 577432"/>
              <a:gd name="connsiteX12" fmla="*/ 134657 w 553582"/>
              <a:gd name="connsiteY12" fmla="*/ 299294 h 577432"/>
              <a:gd name="connsiteX13" fmla="*/ 323715 w 553582"/>
              <a:gd name="connsiteY13" fmla="*/ 299294 h 577432"/>
              <a:gd name="connsiteX14" fmla="*/ 355071 w 553582"/>
              <a:gd name="connsiteY14" fmla="*/ 331488 h 577432"/>
              <a:gd name="connsiteX15" fmla="*/ 323715 w 553582"/>
              <a:gd name="connsiteY15" fmla="*/ 362763 h 577432"/>
              <a:gd name="connsiteX16" fmla="*/ 134657 w 553582"/>
              <a:gd name="connsiteY16" fmla="*/ 362763 h 577432"/>
              <a:gd name="connsiteX17" fmla="*/ 102379 w 553582"/>
              <a:gd name="connsiteY17" fmla="*/ 331488 h 577432"/>
              <a:gd name="connsiteX18" fmla="*/ 134657 w 553582"/>
              <a:gd name="connsiteY18" fmla="*/ 299294 h 577432"/>
              <a:gd name="connsiteX19" fmla="*/ 134657 w 553582"/>
              <a:gd name="connsiteY19" fmla="*/ 205349 h 577432"/>
              <a:gd name="connsiteX20" fmla="*/ 323715 w 553582"/>
              <a:gd name="connsiteY20" fmla="*/ 205349 h 577432"/>
              <a:gd name="connsiteX21" fmla="*/ 355071 w 553582"/>
              <a:gd name="connsiteY21" fmla="*/ 236640 h 577432"/>
              <a:gd name="connsiteX22" fmla="*/ 323715 w 553582"/>
              <a:gd name="connsiteY22" fmla="*/ 267930 h 577432"/>
              <a:gd name="connsiteX23" fmla="*/ 134657 w 553582"/>
              <a:gd name="connsiteY23" fmla="*/ 267930 h 577432"/>
              <a:gd name="connsiteX24" fmla="*/ 102379 w 553582"/>
              <a:gd name="connsiteY24" fmla="*/ 236640 h 577432"/>
              <a:gd name="connsiteX25" fmla="*/ 134657 w 553582"/>
              <a:gd name="connsiteY25" fmla="*/ 205349 h 577432"/>
              <a:gd name="connsiteX26" fmla="*/ 134657 w 553582"/>
              <a:gd name="connsiteY26" fmla="*/ 110515 h 577432"/>
              <a:gd name="connsiteX27" fmla="*/ 323715 w 553582"/>
              <a:gd name="connsiteY27" fmla="*/ 110515 h 577432"/>
              <a:gd name="connsiteX28" fmla="*/ 355071 w 553582"/>
              <a:gd name="connsiteY28" fmla="*/ 141806 h 577432"/>
              <a:gd name="connsiteX29" fmla="*/ 323715 w 553582"/>
              <a:gd name="connsiteY29" fmla="*/ 173096 h 577432"/>
              <a:gd name="connsiteX30" fmla="*/ 134657 w 553582"/>
              <a:gd name="connsiteY30" fmla="*/ 173096 h 577432"/>
              <a:gd name="connsiteX31" fmla="*/ 102379 w 553582"/>
              <a:gd name="connsiteY31" fmla="*/ 141806 h 577432"/>
              <a:gd name="connsiteX32" fmla="*/ 134657 w 553582"/>
              <a:gd name="connsiteY32" fmla="*/ 110515 h 577432"/>
              <a:gd name="connsiteX33" fmla="*/ 31365 w 553582"/>
              <a:gd name="connsiteY33" fmla="*/ 0 h 577432"/>
              <a:gd name="connsiteX34" fmla="*/ 426196 w 553582"/>
              <a:gd name="connsiteY34" fmla="*/ 0 h 577432"/>
              <a:gd name="connsiteX35" fmla="*/ 458484 w 553582"/>
              <a:gd name="connsiteY35" fmla="*/ 31313 h 577432"/>
              <a:gd name="connsiteX36" fmla="*/ 458484 w 553582"/>
              <a:gd name="connsiteY36" fmla="*/ 355496 h 577432"/>
              <a:gd name="connsiteX37" fmla="*/ 394831 w 553582"/>
              <a:gd name="connsiteY37" fmla="*/ 407071 h 577432"/>
              <a:gd name="connsiteX38" fmla="*/ 394831 w 553582"/>
              <a:gd name="connsiteY38" fmla="*/ 62626 h 577432"/>
              <a:gd name="connsiteX39" fmla="*/ 63653 w 553582"/>
              <a:gd name="connsiteY39" fmla="*/ 62626 h 577432"/>
              <a:gd name="connsiteX40" fmla="*/ 63653 w 553582"/>
              <a:gd name="connsiteY40" fmla="*/ 473381 h 577432"/>
              <a:gd name="connsiteX41" fmla="*/ 262913 w 553582"/>
              <a:gd name="connsiteY41" fmla="*/ 473381 h 577432"/>
              <a:gd name="connsiteX42" fmla="*/ 307194 w 553582"/>
              <a:gd name="connsiteY42" fmla="*/ 536007 h 577432"/>
              <a:gd name="connsiteX43" fmla="*/ 31365 w 553582"/>
              <a:gd name="connsiteY43" fmla="*/ 536007 h 577432"/>
              <a:gd name="connsiteX44" fmla="*/ 0 w 553582"/>
              <a:gd name="connsiteY44" fmla="*/ 504694 h 577432"/>
              <a:gd name="connsiteX45" fmla="*/ 0 w 553582"/>
              <a:gd name="connsiteY45" fmla="*/ 31313 h 577432"/>
              <a:gd name="connsiteX46" fmla="*/ 31365 w 553582"/>
              <a:gd name="connsiteY46"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53582" h="577432">
                <a:moveTo>
                  <a:pt x="538645" y="334589"/>
                </a:moveTo>
                <a:cubicBezTo>
                  <a:pt x="542333" y="334704"/>
                  <a:pt x="546021" y="336086"/>
                  <a:pt x="548787" y="338849"/>
                </a:cubicBezTo>
                <a:cubicBezTo>
                  <a:pt x="554319" y="344376"/>
                  <a:pt x="555241" y="353588"/>
                  <a:pt x="550631" y="360036"/>
                </a:cubicBezTo>
                <a:lnTo>
                  <a:pt x="395736" y="570984"/>
                </a:lnTo>
                <a:cubicBezTo>
                  <a:pt x="392970" y="574669"/>
                  <a:pt x="388360" y="577432"/>
                  <a:pt x="382828" y="577432"/>
                </a:cubicBezTo>
                <a:cubicBezTo>
                  <a:pt x="378218" y="577432"/>
                  <a:pt x="373608" y="574669"/>
                  <a:pt x="369920" y="570063"/>
                </a:cubicBezTo>
                <a:lnTo>
                  <a:pt x="265735" y="422675"/>
                </a:lnTo>
                <a:cubicBezTo>
                  <a:pt x="261125" y="416227"/>
                  <a:pt x="262047" y="407937"/>
                  <a:pt x="266657" y="402410"/>
                </a:cubicBezTo>
                <a:cubicBezTo>
                  <a:pt x="272189" y="396883"/>
                  <a:pt x="280487" y="395962"/>
                  <a:pt x="286941" y="399646"/>
                </a:cubicBezTo>
                <a:lnTo>
                  <a:pt x="382828" y="457680"/>
                </a:lnTo>
                <a:lnTo>
                  <a:pt x="528503" y="337928"/>
                </a:lnTo>
                <a:cubicBezTo>
                  <a:pt x="531269" y="335625"/>
                  <a:pt x="534957" y="334473"/>
                  <a:pt x="538645" y="334589"/>
                </a:cubicBezTo>
                <a:close/>
                <a:moveTo>
                  <a:pt x="134657" y="299294"/>
                </a:moveTo>
                <a:lnTo>
                  <a:pt x="323715" y="299294"/>
                </a:lnTo>
                <a:cubicBezTo>
                  <a:pt x="341238" y="299294"/>
                  <a:pt x="355071" y="314011"/>
                  <a:pt x="355071" y="331488"/>
                </a:cubicBezTo>
                <a:cubicBezTo>
                  <a:pt x="355071" y="348046"/>
                  <a:pt x="341238" y="362763"/>
                  <a:pt x="323715" y="362763"/>
                </a:cubicBezTo>
                <a:lnTo>
                  <a:pt x="134657" y="362763"/>
                </a:lnTo>
                <a:cubicBezTo>
                  <a:pt x="117135" y="362763"/>
                  <a:pt x="102379" y="348046"/>
                  <a:pt x="102379" y="331488"/>
                </a:cubicBezTo>
                <a:cubicBezTo>
                  <a:pt x="102379" y="314011"/>
                  <a:pt x="117135" y="299294"/>
                  <a:pt x="134657" y="299294"/>
                </a:cubicBezTo>
                <a:close/>
                <a:moveTo>
                  <a:pt x="134657" y="205349"/>
                </a:moveTo>
                <a:lnTo>
                  <a:pt x="323715" y="205349"/>
                </a:lnTo>
                <a:cubicBezTo>
                  <a:pt x="341238" y="205349"/>
                  <a:pt x="355071" y="219154"/>
                  <a:pt x="355071" y="236640"/>
                </a:cubicBezTo>
                <a:cubicBezTo>
                  <a:pt x="355071" y="254125"/>
                  <a:pt x="341238" y="267930"/>
                  <a:pt x="323715" y="267930"/>
                </a:cubicBezTo>
                <a:lnTo>
                  <a:pt x="134657" y="267930"/>
                </a:lnTo>
                <a:cubicBezTo>
                  <a:pt x="117135" y="267930"/>
                  <a:pt x="102379" y="254125"/>
                  <a:pt x="102379" y="236640"/>
                </a:cubicBezTo>
                <a:cubicBezTo>
                  <a:pt x="102379" y="219154"/>
                  <a:pt x="117135" y="205349"/>
                  <a:pt x="134657" y="205349"/>
                </a:cubicBezTo>
                <a:close/>
                <a:moveTo>
                  <a:pt x="134657" y="110515"/>
                </a:moveTo>
                <a:lnTo>
                  <a:pt x="323715" y="110515"/>
                </a:lnTo>
                <a:cubicBezTo>
                  <a:pt x="341238" y="110515"/>
                  <a:pt x="355071" y="124320"/>
                  <a:pt x="355071" y="141806"/>
                </a:cubicBezTo>
                <a:cubicBezTo>
                  <a:pt x="355071" y="159291"/>
                  <a:pt x="341238" y="173096"/>
                  <a:pt x="323715" y="173096"/>
                </a:cubicBezTo>
                <a:lnTo>
                  <a:pt x="134657" y="173096"/>
                </a:lnTo>
                <a:cubicBezTo>
                  <a:pt x="117135" y="173096"/>
                  <a:pt x="102379" y="159291"/>
                  <a:pt x="102379" y="141806"/>
                </a:cubicBezTo>
                <a:cubicBezTo>
                  <a:pt x="102379" y="124320"/>
                  <a:pt x="117135" y="110515"/>
                  <a:pt x="134657" y="110515"/>
                </a:cubicBezTo>
                <a:close/>
                <a:moveTo>
                  <a:pt x="31365" y="0"/>
                </a:moveTo>
                <a:lnTo>
                  <a:pt x="426196" y="0"/>
                </a:lnTo>
                <a:cubicBezTo>
                  <a:pt x="443724" y="0"/>
                  <a:pt x="458484" y="13815"/>
                  <a:pt x="458484" y="31313"/>
                </a:cubicBezTo>
                <a:lnTo>
                  <a:pt x="458484" y="355496"/>
                </a:lnTo>
                <a:lnTo>
                  <a:pt x="394831" y="407071"/>
                </a:lnTo>
                <a:lnTo>
                  <a:pt x="394831" y="62626"/>
                </a:lnTo>
                <a:lnTo>
                  <a:pt x="63653" y="62626"/>
                </a:lnTo>
                <a:lnTo>
                  <a:pt x="63653" y="473381"/>
                </a:lnTo>
                <a:lnTo>
                  <a:pt x="262913" y="473381"/>
                </a:lnTo>
                <a:lnTo>
                  <a:pt x="307194" y="536007"/>
                </a:lnTo>
                <a:lnTo>
                  <a:pt x="31365" y="536007"/>
                </a:lnTo>
                <a:cubicBezTo>
                  <a:pt x="13838" y="536007"/>
                  <a:pt x="0" y="522192"/>
                  <a:pt x="0" y="504694"/>
                </a:cubicBezTo>
                <a:lnTo>
                  <a:pt x="0" y="31313"/>
                </a:lnTo>
                <a:cubicBezTo>
                  <a:pt x="0" y="13815"/>
                  <a:pt x="13838" y="0"/>
                  <a:pt x="31365" y="0"/>
                </a:cubicBezTo>
                <a:close/>
              </a:path>
            </a:pathLst>
          </a:custGeom>
          <a:solidFill>
            <a:srgbClr val="020002"/>
          </a:solidFill>
          <a:ln>
            <a:noFill/>
          </a:ln>
        </p:spPr>
      </p:sp>
      <p:sp>
        <p:nvSpPr>
          <p:cNvPr id="20" name="矩形 19"/>
          <p:cNvSpPr/>
          <p:nvPr/>
        </p:nvSpPr>
        <p:spPr>
          <a:xfrm>
            <a:off x="2870013" y="2065940"/>
            <a:ext cx="6486878" cy="726609"/>
          </a:xfrm>
          <a:prstGeom prst="rect">
            <a:avLst/>
          </a:prstGeom>
        </p:spPr>
        <p:txBody>
          <a:bodyPr wrap="square">
            <a:spAutoFit/>
          </a:bodyPr>
          <a:lstStyle/>
          <a:p>
            <a:pPr algn="ctr">
              <a:lnSpc>
                <a:spcPct val="120000"/>
              </a:lnSpc>
            </a:pPr>
            <a:r>
              <a:rPr lang="en-US" altLang="zh-CN" dirty="0" err="1">
                <a:solidFill>
                  <a:schemeClr val="bg1"/>
                </a:solidFill>
              </a:rPr>
              <a:t>Fusce</a:t>
            </a:r>
            <a:r>
              <a:rPr lang="en-US" altLang="zh-CN" dirty="0">
                <a:solidFill>
                  <a:schemeClr val="bg1"/>
                </a:solidFill>
              </a:rPr>
              <a:t> </a:t>
            </a:r>
            <a:r>
              <a:rPr lang="en-US" altLang="zh-CN" dirty="0" err="1">
                <a:solidFill>
                  <a:schemeClr val="bg1"/>
                </a:solidFill>
              </a:rPr>
              <a:t>posuere</a:t>
            </a:r>
            <a:r>
              <a:rPr lang="en-US" altLang="zh-CN" dirty="0">
                <a:solidFill>
                  <a:schemeClr val="bg1"/>
                </a:solidFill>
              </a:rPr>
              <a:t>, magna sed pulvinar </a:t>
            </a:r>
            <a:r>
              <a:rPr lang="en-US" altLang="zh-CN" dirty="0" err="1">
                <a:solidFill>
                  <a:schemeClr val="bg1"/>
                </a:solidFill>
              </a:rPr>
              <a:t>ultricies</a:t>
            </a:r>
            <a:r>
              <a:rPr lang="en-US" altLang="zh-CN" dirty="0">
                <a:solidFill>
                  <a:schemeClr val="bg1"/>
                </a:solidFill>
              </a:rPr>
              <a:t>, </a:t>
            </a:r>
            <a:r>
              <a:rPr lang="en-US" altLang="zh-CN" dirty="0" err="1">
                <a:solidFill>
                  <a:schemeClr val="bg1"/>
                </a:solidFill>
              </a:rPr>
              <a:t>purus</a:t>
            </a:r>
            <a:r>
              <a:rPr lang="en-US" altLang="zh-CN" dirty="0">
                <a:solidFill>
                  <a:schemeClr val="bg1"/>
                </a:solidFill>
              </a:rPr>
              <a:t> </a:t>
            </a:r>
            <a:r>
              <a:rPr lang="en-US" altLang="zh-CN" dirty="0" err="1">
                <a:solidFill>
                  <a:schemeClr val="bg1"/>
                </a:solidFill>
              </a:rPr>
              <a:t>lectus</a:t>
            </a:r>
            <a:r>
              <a:rPr lang="en-US" altLang="zh-CN" dirty="0">
                <a:solidFill>
                  <a:schemeClr val="bg1"/>
                </a:solidFill>
              </a:rPr>
              <a:t> </a:t>
            </a:r>
            <a:r>
              <a:rPr lang="en-US" altLang="zh-CN" dirty="0" err="1">
                <a:solidFill>
                  <a:schemeClr val="bg1"/>
                </a:solidFill>
              </a:rPr>
              <a:t>malesuada</a:t>
            </a:r>
            <a:r>
              <a:rPr lang="en-US" altLang="zh-CN" dirty="0">
                <a:solidFill>
                  <a:schemeClr val="bg1"/>
                </a:solidFill>
              </a:rPr>
              <a:t> libero,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commodo</a:t>
            </a:r>
            <a:r>
              <a:rPr lang="en-US" altLang="zh-CN" dirty="0">
                <a:solidFill>
                  <a:schemeClr val="bg1"/>
                </a:solidFill>
              </a:rPr>
              <a:t> magna </a:t>
            </a:r>
            <a:r>
              <a:rPr lang="en-US" altLang="zh-CN" dirty="0" err="1">
                <a:solidFill>
                  <a:schemeClr val="bg1"/>
                </a:solidFill>
              </a:rPr>
              <a:t>eros</a:t>
            </a:r>
            <a:r>
              <a:rPr lang="en-US" altLang="zh-CN" dirty="0">
                <a:solidFill>
                  <a:schemeClr val="bg1"/>
                </a:solidFill>
              </a:rPr>
              <a:t> </a:t>
            </a:r>
            <a:r>
              <a:rPr lang="en-US" altLang="zh-CN" dirty="0" err="1">
                <a:solidFill>
                  <a:schemeClr val="bg1"/>
                </a:solidFill>
              </a:rPr>
              <a:t>quis</a:t>
            </a:r>
            <a:r>
              <a:rPr lang="en-US" altLang="zh-CN" dirty="0">
                <a:solidFill>
                  <a:schemeClr val="bg1"/>
                </a:solidFill>
              </a:rPr>
              <a:t> </a:t>
            </a:r>
            <a:r>
              <a:rPr lang="en-US" altLang="zh-CN" dirty="0" err="1">
                <a:solidFill>
                  <a:schemeClr val="bg1"/>
                </a:solidFill>
              </a:rPr>
              <a:t>urna</a:t>
            </a:r>
            <a:r>
              <a:rPr lang="en-US" altLang="zh-CN" dirty="0">
                <a:solidFill>
                  <a:schemeClr val="bg1"/>
                </a:solidFill>
              </a:rPr>
              <a:t>.</a:t>
            </a:r>
            <a:endParaRPr lang="en-US" altLang="zh-CN" dirty="0">
              <a:solidFill>
                <a:schemeClr val="bg1"/>
              </a:solidFill>
            </a:endParaRPr>
          </a:p>
        </p:txBody>
      </p:sp>
      <p:sp>
        <p:nvSpPr>
          <p:cNvPr id="21" name="矩形 20"/>
          <p:cNvSpPr/>
          <p:nvPr/>
        </p:nvSpPr>
        <p:spPr>
          <a:xfrm>
            <a:off x="874713" y="1628775"/>
            <a:ext cx="10440000" cy="4320000"/>
          </a:xfrm>
          <a:prstGeom prst="rect">
            <a:avLst/>
          </a:prstGeom>
          <a:noFill/>
          <a:ln w="28575">
            <a:solidFill>
              <a:srgbClr val="00FD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02057" y="336497"/>
            <a:ext cx="2492990" cy="461665"/>
          </a:xfrm>
          <a:prstGeom prst="rect">
            <a:avLst/>
          </a:prstGeom>
          <a:noFill/>
        </p:spPr>
        <p:txBody>
          <a:bodyPr wrap="none" rtlCol="0">
            <a:spAutoFit/>
          </a:bodyPr>
          <a:lstStyle/>
          <a:p>
            <a:r>
              <a:rPr lang="zh-CN" altLang="en-US" sz="2400" spc="600" dirty="0">
                <a:solidFill>
                  <a:srgbClr val="00FDFF"/>
                </a:solidFill>
                <a:cs typeface="+mn-ea"/>
                <a:sym typeface="+mn-lt"/>
              </a:rPr>
              <a:t>在此输入标题</a:t>
            </a:r>
            <a:endParaRPr lang="en-US" altLang="zh-CN" sz="2400" spc="600" dirty="0">
              <a:solidFill>
                <a:srgbClr val="00FDFF"/>
              </a:solidFill>
              <a:cs typeface="+mn-ea"/>
              <a:sym typeface="+mn-lt"/>
            </a:endParaRPr>
          </a:p>
        </p:txBody>
      </p:sp>
      <p:cxnSp>
        <p:nvCxnSpPr>
          <p:cNvPr id="3" name="直接连接符 2"/>
          <p:cNvCxnSpPr/>
          <p:nvPr/>
        </p:nvCxnSpPr>
        <p:spPr>
          <a:xfrm>
            <a:off x="3886310"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7592083"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599490"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椭圆 5"/>
          <p:cNvSpPr/>
          <p:nvPr/>
        </p:nvSpPr>
        <p:spPr>
          <a:xfrm>
            <a:off x="7541258"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文本框 6"/>
          <p:cNvSpPr txBox="1"/>
          <p:nvPr/>
        </p:nvSpPr>
        <p:spPr>
          <a:xfrm>
            <a:off x="1000967" y="4117951"/>
            <a:ext cx="1650453" cy="129599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在此输入文本在此输入文本在此输入文本</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p:txBody>
      </p:sp>
      <p:sp>
        <p:nvSpPr>
          <p:cNvPr id="8" name="文本框 7"/>
          <p:cNvSpPr txBox="1"/>
          <p:nvPr/>
        </p:nvSpPr>
        <p:spPr>
          <a:xfrm>
            <a:off x="3876161" y="4117951"/>
            <a:ext cx="1650453" cy="129599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在此输入文本在此输入文本在此输入文本</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p:txBody>
      </p:sp>
      <p:sp>
        <p:nvSpPr>
          <p:cNvPr id="9" name="文本框 8"/>
          <p:cNvSpPr txBox="1"/>
          <p:nvPr/>
        </p:nvSpPr>
        <p:spPr>
          <a:xfrm>
            <a:off x="6681999" y="4117951"/>
            <a:ext cx="1650453" cy="129599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在此输入文本在此输入文本在此输入文本</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p:txBody>
      </p:sp>
      <p:sp>
        <p:nvSpPr>
          <p:cNvPr id="10" name="文本框 9"/>
          <p:cNvSpPr txBox="1"/>
          <p:nvPr/>
        </p:nvSpPr>
        <p:spPr>
          <a:xfrm>
            <a:off x="9556417" y="4117951"/>
            <a:ext cx="1650453" cy="129599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在此输入文本在此输入文本在此输入文本</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p:txBody>
      </p:sp>
      <p:sp>
        <p:nvSpPr>
          <p:cNvPr id="11" name="矩形 10"/>
          <p:cNvSpPr/>
          <p:nvPr/>
        </p:nvSpPr>
        <p:spPr>
          <a:xfrm>
            <a:off x="889350" y="3283606"/>
            <a:ext cx="1873688" cy="477063"/>
          </a:xfrm>
          <a:prstGeom prst="rect">
            <a:avLst/>
          </a:prstGeom>
          <a:noFill/>
          <a:ln w="19050">
            <a:solidFill>
              <a:srgbClr val="00F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endParaRPr>
          </a:p>
        </p:txBody>
      </p:sp>
      <p:sp>
        <p:nvSpPr>
          <p:cNvPr id="12" name="矩形 11"/>
          <p:cNvSpPr/>
          <p:nvPr/>
        </p:nvSpPr>
        <p:spPr>
          <a:xfrm>
            <a:off x="9439472" y="3283606"/>
            <a:ext cx="1873688" cy="477063"/>
          </a:xfrm>
          <a:prstGeom prst="rect">
            <a:avLst/>
          </a:prstGeom>
          <a:noFill/>
          <a:ln w="19050">
            <a:solidFill>
              <a:srgbClr val="00F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endParaRPr>
          </a:p>
        </p:txBody>
      </p:sp>
      <p:sp>
        <p:nvSpPr>
          <p:cNvPr id="13" name="矩形 12"/>
          <p:cNvSpPr/>
          <p:nvPr/>
        </p:nvSpPr>
        <p:spPr>
          <a:xfrm>
            <a:off x="6570382" y="3283606"/>
            <a:ext cx="1873688" cy="477063"/>
          </a:xfrm>
          <a:prstGeom prst="rect">
            <a:avLst/>
          </a:prstGeom>
          <a:noFill/>
          <a:ln w="19050">
            <a:solidFill>
              <a:srgbClr val="00F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endParaRPr>
          </a:p>
        </p:txBody>
      </p:sp>
      <p:sp>
        <p:nvSpPr>
          <p:cNvPr id="14" name="矩形 13"/>
          <p:cNvSpPr/>
          <p:nvPr/>
        </p:nvSpPr>
        <p:spPr>
          <a:xfrm>
            <a:off x="3769871" y="3283606"/>
            <a:ext cx="1873688" cy="477063"/>
          </a:xfrm>
          <a:prstGeom prst="rect">
            <a:avLst/>
          </a:prstGeom>
          <a:noFill/>
          <a:ln w="19050">
            <a:solidFill>
              <a:srgbClr val="00F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mn-cs"/>
            </a:endParaRPr>
          </a:p>
        </p:txBody>
      </p:sp>
      <p:sp>
        <p:nvSpPr>
          <p:cNvPr id="15" name="文本框 14"/>
          <p:cNvSpPr txBox="1"/>
          <p:nvPr/>
        </p:nvSpPr>
        <p:spPr>
          <a:xfrm>
            <a:off x="1291432" y="3307613"/>
            <a:ext cx="106952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rPr>
              <a:t>小标题</a:t>
            </a:r>
            <a:endParaRPr kumimoji="0" lang="zh-CN" altLang="en-US" sz="2000" b="0"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endParaRPr>
          </a:p>
        </p:txBody>
      </p:sp>
      <p:sp>
        <p:nvSpPr>
          <p:cNvPr id="16" name="文本框 15"/>
          <p:cNvSpPr txBox="1"/>
          <p:nvPr/>
        </p:nvSpPr>
        <p:spPr>
          <a:xfrm>
            <a:off x="4171953" y="3307613"/>
            <a:ext cx="106952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rPr>
              <a:t>小标题</a:t>
            </a:r>
            <a:endParaRPr kumimoji="0" lang="zh-CN" altLang="en-US" sz="2000" b="0"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endParaRPr>
          </a:p>
        </p:txBody>
      </p:sp>
      <p:sp>
        <p:nvSpPr>
          <p:cNvPr id="17" name="文本框 16"/>
          <p:cNvSpPr txBox="1"/>
          <p:nvPr/>
        </p:nvSpPr>
        <p:spPr>
          <a:xfrm>
            <a:off x="6972464" y="3307613"/>
            <a:ext cx="106952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rPr>
              <a:t>小标题</a:t>
            </a:r>
            <a:endParaRPr kumimoji="0" lang="zh-CN" altLang="en-US" sz="2000" b="0"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endParaRPr>
          </a:p>
        </p:txBody>
      </p:sp>
      <p:sp>
        <p:nvSpPr>
          <p:cNvPr id="18" name="文本框 17"/>
          <p:cNvSpPr txBox="1"/>
          <p:nvPr/>
        </p:nvSpPr>
        <p:spPr>
          <a:xfrm>
            <a:off x="9841554" y="3307613"/>
            <a:ext cx="106952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rPr>
              <a:t>小标题</a:t>
            </a:r>
            <a:endParaRPr kumimoji="0" lang="zh-CN" altLang="en-US" sz="2000" b="0" i="0" u="none" strike="noStrike" kern="1200" cap="none" spc="300" normalizeH="0" baseline="0" noProof="0" dirty="0">
              <a:ln>
                <a:noFill/>
              </a:ln>
              <a:solidFill>
                <a:schemeClr val="bg1"/>
              </a:solidFill>
              <a:effectLst/>
              <a:uLnTx/>
              <a:uFillTx/>
              <a:latin typeface="Arial" panose="020B0604020202020204"/>
              <a:ea typeface="FZHei-B01" panose="03000509000000000000"/>
              <a:cs typeface="+mn-cs"/>
            </a:endParaRPr>
          </a:p>
        </p:txBody>
      </p:sp>
      <p:sp>
        <p:nvSpPr>
          <p:cNvPr id="19" name="businessmen_150183"/>
          <p:cNvSpPr>
            <a:spLocks noChangeAspect="1"/>
          </p:cNvSpPr>
          <p:nvPr/>
        </p:nvSpPr>
        <p:spPr bwMode="auto">
          <a:xfrm>
            <a:off x="10111228" y="2208890"/>
            <a:ext cx="534121" cy="540000"/>
          </a:xfrm>
          <a:custGeom>
            <a:avLst/>
            <a:gdLst>
              <a:gd name="connsiteX0" fmla="*/ 32552 w 571147"/>
              <a:gd name="connsiteY0" fmla="*/ 406999 h 577432"/>
              <a:gd name="connsiteX1" fmla="*/ 111849 w 571147"/>
              <a:gd name="connsiteY1" fmla="*/ 406999 h 577432"/>
              <a:gd name="connsiteX2" fmla="*/ 137666 w 571147"/>
              <a:gd name="connsiteY2" fmla="*/ 432794 h 577432"/>
              <a:gd name="connsiteX3" fmla="*/ 137666 w 571147"/>
              <a:gd name="connsiteY3" fmla="*/ 550715 h 577432"/>
              <a:gd name="connsiteX4" fmla="*/ 111849 w 571147"/>
              <a:gd name="connsiteY4" fmla="*/ 577432 h 577432"/>
              <a:gd name="connsiteX5" fmla="*/ 32552 w 571147"/>
              <a:gd name="connsiteY5" fmla="*/ 577432 h 577432"/>
              <a:gd name="connsiteX6" fmla="*/ 6734 w 571147"/>
              <a:gd name="connsiteY6" fmla="*/ 550715 h 577432"/>
              <a:gd name="connsiteX7" fmla="*/ 6734 w 571147"/>
              <a:gd name="connsiteY7" fmla="*/ 432794 h 577432"/>
              <a:gd name="connsiteX8" fmla="*/ 32552 w 571147"/>
              <a:gd name="connsiteY8" fmla="*/ 406999 h 577432"/>
              <a:gd name="connsiteX9" fmla="*/ 236302 w 571147"/>
              <a:gd name="connsiteY9" fmla="*/ 314976 h 577432"/>
              <a:gd name="connsiteX10" fmla="*/ 315688 w 571147"/>
              <a:gd name="connsiteY10" fmla="*/ 314976 h 577432"/>
              <a:gd name="connsiteX11" fmla="*/ 341535 w 571147"/>
              <a:gd name="connsiteY11" fmla="*/ 340761 h 577432"/>
              <a:gd name="connsiteX12" fmla="*/ 341535 w 571147"/>
              <a:gd name="connsiteY12" fmla="*/ 550726 h 577432"/>
              <a:gd name="connsiteX13" fmla="*/ 315688 w 571147"/>
              <a:gd name="connsiteY13" fmla="*/ 577432 h 577432"/>
              <a:gd name="connsiteX14" fmla="*/ 236302 w 571147"/>
              <a:gd name="connsiteY14" fmla="*/ 577432 h 577432"/>
              <a:gd name="connsiteX15" fmla="*/ 210455 w 571147"/>
              <a:gd name="connsiteY15" fmla="*/ 550726 h 577432"/>
              <a:gd name="connsiteX16" fmla="*/ 210455 w 571147"/>
              <a:gd name="connsiteY16" fmla="*/ 340761 h 577432"/>
              <a:gd name="connsiteX17" fmla="*/ 236302 w 571147"/>
              <a:gd name="connsiteY17" fmla="*/ 314976 h 577432"/>
              <a:gd name="connsiteX18" fmla="*/ 440171 w 571147"/>
              <a:gd name="connsiteY18" fmla="*/ 209935 h 577432"/>
              <a:gd name="connsiteX19" fmla="*/ 518634 w 571147"/>
              <a:gd name="connsiteY19" fmla="*/ 209935 h 577432"/>
              <a:gd name="connsiteX20" fmla="*/ 545404 w 571147"/>
              <a:gd name="connsiteY20" fmla="*/ 235724 h 577432"/>
              <a:gd name="connsiteX21" fmla="*/ 545404 w 571147"/>
              <a:gd name="connsiteY21" fmla="*/ 550722 h 577432"/>
              <a:gd name="connsiteX22" fmla="*/ 518634 w 571147"/>
              <a:gd name="connsiteY22" fmla="*/ 577432 h 577432"/>
              <a:gd name="connsiteX23" fmla="*/ 440171 w 571147"/>
              <a:gd name="connsiteY23" fmla="*/ 577432 h 577432"/>
              <a:gd name="connsiteX24" fmla="*/ 414324 w 571147"/>
              <a:gd name="connsiteY24" fmla="*/ 550722 h 577432"/>
              <a:gd name="connsiteX25" fmla="*/ 414324 w 571147"/>
              <a:gd name="connsiteY25" fmla="*/ 235724 h 577432"/>
              <a:gd name="connsiteX26" fmla="*/ 440171 w 571147"/>
              <a:gd name="connsiteY26" fmla="*/ 209935 h 577432"/>
              <a:gd name="connsiteX27" fmla="*/ 296320 w 571147"/>
              <a:gd name="connsiteY27" fmla="*/ 121530 h 577432"/>
              <a:gd name="connsiteX28" fmla="*/ 361828 w 571147"/>
              <a:gd name="connsiteY28" fmla="*/ 134423 h 577432"/>
              <a:gd name="connsiteX29" fmla="*/ 370132 w 571147"/>
              <a:gd name="connsiteY29" fmla="*/ 141791 h 577432"/>
              <a:gd name="connsiteX30" fmla="*/ 371055 w 571147"/>
              <a:gd name="connsiteY30" fmla="*/ 152843 h 577432"/>
              <a:gd name="connsiteX31" fmla="*/ 346143 w 571147"/>
              <a:gd name="connsiteY31" fmla="*/ 213626 h 577432"/>
              <a:gd name="connsiteX32" fmla="*/ 334149 w 571147"/>
              <a:gd name="connsiteY32" fmla="*/ 221915 h 577432"/>
              <a:gd name="connsiteX33" fmla="*/ 333226 w 571147"/>
              <a:gd name="connsiteY33" fmla="*/ 221915 h 577432"/>
              <a:gd name="connsiteX34" fmla="*/ 322154 w 571147"/>
              <a:gd name="connsiteY34" fmla="*/ 215468 h 577432"/>
              <a:gd name="connsiteX35" fmla="*/ 308314 w 571147"/>
              <a:gd name="connsiteY35" fmla="*/ 190602 h 577432"/>
              <a:gd name="connsiteX36" fmla="*/ 19522 w 571147"/>
              <a:gd name="connsiteY36" fmla="*/ 339798 h 577432"/>
              <a:gd name="connsiteX37" fmla="*/ 13064 w 571147"/>
              <a:gd name="connsiteY37" fmla="*/ 340719 h 577432"/>
              <a:gd name="connsiteX38" fmla="*/ 1069 w 571147"/>
              <a:gd name="connsiteY38" fmla="*/ 334272 h 577432"/>
              <a:gd name="connsiteX39" fmla="*/ 7528 w 571147"/>
              <a:gd name="connsiteY39" fmla="*/ 315853 h 577432"/>
              <a:gd name="connsiteX40" fmla="*/ 296320 w 571147"/>
              <a:gd name="connsiteY40" fmla="*/ 167578 h 577432"/>
              <a:gd name="connsiteX41" fmla="*/ 281557 w 571147"/>
              <a:gd name="connsiteY41" fmla="*/ 139949 h 577432"/>
              <a:gd name="connsiteX42" fmla="*/ 283402 w 571147"/>
              <a:gd name="connsiteY42" fmla="*/ 126135 h 577432"/>
              <a:gd name="connsiteX43" fmla="*/ 296320 w 571147"/>
              <a:gd name="connsiteY43" fmla="*/ 121530 h 577432"/>
              <a:gd name="connsiteX44" fmla="*/ 484451 w 571147"/>
              <a:gd name="connsiteY44" fmla="*/ 100307 h 577432"/>
              <a:gd name="connsiteX45" fmla="*/ 502944 w 571147"/>
              <a:gd name="connsiteY45" fmla="*/ 115101 h 577432"/>
              <a:gd name="connsiteX46" fmla="*/ 484451 w 571147"/>
              <a:gd name="connsiteY46" fmla="*/ 129896 h 577432"/>
              <a:gd name="connsiteX47" fmla="*/ 475278 w 571147"/>
              <a:gd name="connsiteY47" fmla="*/ 51633 h 577432"/>
              <a:gd name="connsiteX48" fmla="*/ 475278 w 571147"/>
              <a:gd name="connsiteY48" fmla="*/ 78263 h 577432"/>
              <a:gd name="connsiteX49" fmla="*/ 458708 w 571147"/>
              <a:gd name="connsiteY49" fmla="*/ 64489 h 577432"/>
              <a:gd name="connsiteX50" fmla="*/ 475278 w 571147"/>
              <a:gd name="connsiteY50" fmla="*/ 51633 h 577432"/>
              <a:gd name="connsiteX51" fmla="*/ 479865 w 571147"/>
              <a:gd name="connsiteY51" fmla="*/ 23014 h 577432"/>
              <a:gd name="connsiteX52" fmla="*/ 475254 w 571147"/>
              <a:gd name="connsiteY52" fmla="*/ 27617 h 577432"/>
              <a:gd name="connsiteX53" fmla="*/ 475254 w 571147"/>
              <a:gd name="connsiteY53" fmla="*/ 35901 h 577432"/>
              <a:gd name="connsiteX54" fmla="*/ 439295 w 571147"/>
              <a:gd name="connsiteY54" fmla="*/ 67200 h 577432"/>
              <a:gd name="connsiteX55" fmla="*/ 475254 w 571147"/>
              <a:gd name="connsiteY55" fmla="*/ 98499 h 577432"/>
              <a:gd name="connsiteX56" fmla="*/ 475254 w 571147"/>
              <a:gd name="connsiteY56" fmla="*/ 129798 h 577432"/>
              <a:gd name="connsiteX57" fmla="*/ 446671 w 571147"/>
              <a:gd name="connsiteY57" fmla="*/ 107704 h 577432"/>
              <a:gd name="connsiteX58" fmla="*/ 437451 w 571147"/>
              <a:gd name="connsiteY58" fmla="*/ 117830 h 577432"/>
              <a:gd name="connsiteX59" fmla="*/ 475254 w 571147"/>
              <a:gd name="connsiteY59" fmla="*/ 145447 h 577432"/>
              <a:gd name="connsiteX60" fmla="*/ 475254 w 571147"/>
              <a:gd name="connsiteY60" fmla="*/ 154652 h 577432"/>
              <a:gd name="connsiteX61" fmla="*/ 479865 w 571147"/>
              <a:gd name="connsiteY61" fmla="*/ 159255 h 577432"/>
              <a:gd name="connsiteX62" fmla="*/ 484475 w 571147"/>
              <a:gd name="connsiteY62" fmla="*/ 154652 h 577432"/>
              <a:gd name="connsiteX63" fmla="*/ 484475 w 571147"/>
              <a:gd name="connsiteY63" fmla="*/ 145447 h 577432"/>
              <a:gd name="connsiteX64" fmla="*/ 522279 w 571147"/>
              <a:gd name="connsiteY64" fmla="*/ 113228 h 577432"/>
              <a:gd name="connsiteX65" fmla="*/ 484475 w 571147"/>
              <a:gd name="connsiteY65" fmla="*/ 80088 h 577432"/>
              <a:gd name="connsiteX66" fmla="*/ 484475 w 571147"/>
              <a:gd name="connsiteY66" fmla="*/ 51551 h 577432"/>
              <a:gd name="connsiteX67" fmla="*/ 511214 w 571147"/>
              <a:gd name="connsiteY67" fmla="*/ 68121 h 577432"/>
              <a:gd name="connsiteX68" fmla="*/ 520435 w 571147"/>
              <a:gd name="connsiteY68" fmla="*/ 58915 h 577432"/>
              <a:gd name="connsiteX69" fmla="*/ 484475 w 571147"/>
              <a:gd name="connsiteY69" fmla="*/ 35901 h 577432"/>
              <a:gd name="connsiteX70" fmla="*/ 484475 w 571147"/>
              <a:gd name="connsiteY70" fmla="*/ 27617 h 577432"/>
              <a:gd name="connsiteX71" fmla="*/ 479865 w 571147"/>
              <a:gd name="connsiteY71" fmla="*/ 23014 h 577432"/>
              <a:gd name="connsiteX72" fmla="*/ 479865 w 571147"/>
              <a:gd name="connsiteY72" fmla="*/ 0 h 577432"/>
              <a:gd name="connsiteX73" fmla="*/ 571147 w 571147"/>
              <a:gd name="connsiteY73" fmla="*/ 91135 h 577432"/>
              <a:gd name="connsiteX74" fmla="*/ 479865 w 571147"/>
              <a:gd name="connsiteY74" fmla="*/ 182269 h 577432"/>
              <a:gd name="connsiteX75" fmla="*/ 388582 w 571147"/>
              <a:gd name="connsiteY75" fmla="*/ 91135 h 577432"/>
              <a:gd name="connsiteX76" fmla="*/ 479865 w 571147"/>
              <a:gd name="connsiteY76"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71147" h="577432">
                <a:moveTo>
                  <a:pt x="32552" y="406999"/>
                </a:moveTo>
                <a:lnTo>
                  <a:pt x="111849" y="406999"/>
                </a:lnTo>
                <a:cubicBezTo>
                  <a:pt x="125679" y="406999"/>
                  <a:pt x="137666" y="418054"/>
                  <a:pt x="137666" y="432794"/>
                </a:cubicBezTo>
                <a:lnTo>
                  <a:pt x="137666" y="550715"/>
                </a:lnTo>
                <a:cubicBezTo>
                  <a:pt x="137666" y="565456"/>
                  <a:pt x="125679" y="577432"/>
                  <a:pt x="111849" y="577432"/>
                </a:cubicBezTo>
                <a:lnTo>
                  <a:pt x="32552" y="577432"/>
                </a:lnTo>
                <a:cubicBezTo>
                  <a:pt x="18721" y="577432"/>
                  <a:pt x="6734" y="565456"/>
                  <a:pt x="6734" y="550715"/>
                </a:cubicBezTo>
                <a:lnTo>
                  <a:pt x="6734" y="432794"/>
                </a:lnTo>
                <a:cubicBezTo>
                  <a:pt x="6734" y="418054"/>
                  <a:pt x="18721" y="406999"/>
                  <a:pt x="32552" y="406999"/>
                </a:cubicBezTo>
                <a:close/>
                <a:moveTo>
                  <a:pt x="236302" y="314976"/>
                </a:moveTo>
                <a:lnTo>
                  <a:pt x="315688" y="314976"/>
                </a:lnTo>
                <a:cubicBezTo>
                  <a:pt x="329535" y="314976"/>
                  <a:pt x="341535" y="326948"/>
                  <a:pt x="341535" y="340761"/>
                </a:cubicBezTo>
                <a:lnTo>
                  <a:pt x="341535" y="550726"/>
                </a:lnTo>
                <a:cubicBezTo>
                  <a:pt x="341535" y="565460"/>
                  <a:pt x="329535" y="577432"/>
                  <a:pt x="315688" y="577432"/>
                </a:cubicBezTo>
                <a:lnTo>
                  <a:pt x="236302" y="577432"/>
                </a:lnTo>
                <a:cubicBezTo>
                  <a:pt x="221532" y="577432"/>
                  <a:pt x="210455" y="565460"/>
                  <a:pt x="210455" y="550726"/>
                </a:cubicBezTo>
                <a:lnTo>
                  <a:pt x="210455" y="340761"/>
                </a:lnTo>
                <a:cubicBezTo>
                  <a:pt x="210455" y="326948"/>
                  <a:pt x="221532" y="314976"/>
                  <a:pt x="236302" y="314976"/>
                </a:cubicBezTo>
                <a:close/>
                <a:moveTo>
                  <a:pt x="440171" y="209935"/>
                </a:moveTo>
                <a:lnTo>
                  <a:pt x="518634" y="209935"/>
                </a:lnTo>
                <a:cubicBezTo>
                  <a:pt x="533404" y="209935"/>
                  <a:pt x="545404" y="221909"/>
                  <a:pt x="545404" y="235724"/>
                </a:cubicBezTo>
                <a:lnTo>
                  <a:pt x="545404" y="550722"/>
                </a:lnTo>
                <a:cubicBezTo>
                  <a:pt x="545404" y="565458"/>
                  <a:pt x="533404" y="577432"/>
                  <a:pt x="518634" y="577432"/>
                </a:cubicBezTo>
                <a:lnTo>
                  <a:pt x="440171" y="577432"/>
                </a:lnTo>
                <a:cubicBezTo>
                  <a:pt x="425401" y="577432"/>
                  <a:pt x="414324" y="565458"/>
                  <a:pt x="414324" y="550722"/>
                </a:cubicBezTo>
                <a:lnTo>
                  <a:pt x="414324" y="235724"/>
                </a:lnTo>
                <a:cubicBezTo>
                  <a:pt x="414324" y="221909"/>
                  <a:pt x="425401" y="209935"/>
                  <a:pt x="440171" y="209935"/>
                </a:cubicBezTo>
                <a:close/>
                <a:moveTo>
                  <a:pt x="296320" y="121530"/>
                </a:moveTo>
                <a:lnTo>
                  <a:pt x="361828" y="134423"/>
                </a:lnTo>
                <a:cubicBezTo>
                  <a:pt x="365519" y="135344"/>
                  <a:pt x="368287" y="138107"/>
                  <a:pt x="370132" y="141791"/>
                </a:cubicBezTo>
                <a:cubicBezTo>
                  <a:pt x="371977" y="144554"/>
                  <a:pt x="372900" y="149159"/>
                  <a:pt x="371055" y="152843"/>
                </a:cubicBezTo>
                <a:lnTo>
                  <a:pt x="346143" y="213626"/>
                </a:lnTo>
                <a:cubicBezTo>
                  <a:pt x="344298" y="219152"/>
                  <a:pt x="339684" y="221915"/>
                  <a:pt x="334149" y="221915"/>
                </a:cubicBezTo>
                <a:cubicBezTo>
                  <a:pt x="334149" y="221915"/>
                  <a:pt x="334149" y="221915"/>
                  <a:pt x="333226" y="221915"/>
                </a:cubicBezTo>
                <a:cubicBezTo>
                  <a:pt x="328613" y="221915"/>
                  <a:pt x="323999" y="219152"/>
                  <a:pt x="322154" y="215468"/>
                </a:cubicBezTo>
                <a:lnTo>
                  <a:pt x="308314" y="190602"/>
                </a:lnTo>
                <a:lnTo>
                  <a:pt x="19522" y="339798"/>
                </a:lnTo>
                <a:cubicBezTo>
                  <a:pt x="16754" y="340719"/>
                  <a:pt x="14909" y="340719"/>
                  <a:pt x="13064" y="340719"/>
                </a:cubicBezTo>
                <a:cubicBezTo>
                  <a:pt x="8450" y="340719"/>
                  <a:pt x="3837" y="337956"/>
                  <a:pt x="1069" y="334272"/>
                </a:cubicBezTo>
                <a:cubicBezTo>
                  <a:pt x="-1699" y="327826"/>
                  <a:pt x="1069" y="319537"/>
                  <a:pt x="7528" y="315853"/>
                </a:cubicBezTo>
                <a:lnTo>
                  <a:pt x="296320" y="167578"/>
                </a:lnTo>
                <a:lnTo>
                  <a:pt x="281557" y="139949"/>
                </a:lnTo>
                <a:cubicBezTo>
                  <a:pt x="279712" y="135344"/>
                  <a:pt x="279712" y="129819"/>
                  <a:pt x="283402" y="126135"/>
                </a:cubicBezTo>
                <a:cubicBezTo>
                  <a:pt x="286170" y="121530"/>
                  <a:pt x="291706" y="119688"/>
                  <a:pt x="296320" y="121530"/>
                </a:cubicBezTo>
                <a:close/>
                <a:moveTo>
                  <a:pt x="484451" y="100307"/>
                </a:moveTo>
                <a:cubicBezTo>
                  <a:pt x="492773" y="102156"/>
                  <a:pt x="502944" y="104930"/>
                  <a:pt x="502944" y="115101"/>
                </a:cubicBezTo>
                <a:cubicBezTo>
                  <a:pt x="502944" y="125273"/>
                  <a:pt x="493698" y="128971"/>
                  <a:pt x="484451" y="129896"/>
                </a:cubicBezTo>
                <a:close/>
                <a:moveTo>
                  <a:pt x="475278" y="51633"/>
                </a:moveTo>
                <a:lnTo>
                  <a:pt x="475278" y="78263"/>
                </a:lnTo>
                <a:cubicBezTo>
                  <a:pt x="464231" y="76426"/>
                  <a:pt x="458708" y="71835"/>
                  <a:pt x="458708" y="64489"/>
                </a:cubicBezTo>
                <a:cubicBezTo>
                  <a:pt x="458708" y="58061"/>
                  <a:pt x="465152" y="51633"/>
                  <a:pt x="475278" y="51633"/>
                </a:cubicBezTo>
                <a:close/>
                <a:moveTo>
                  <a:pt x="479865" y="23014"/>
                </a:moveTo>
                <a:cubicBezTo>
                  <a:pt x="477098" y="23014"/>
                  <a:pt x="475254" y="25775"/>
                  <a:pt x="475254" y="27617"/>
                </a:cubicBezTo>
                <a:lnTo>
                  <a:pt x="475254" y="35901"/>
                </a:lnTo>
                <a:cubicBezTo>
                  <a:pt x="456813" y="36822"/>
                  <a:pt x="439295" y="46948"/>
                  <a:pt x="439295" y="67200"/>
                </a:cubicBezTo>
                <a:cubicBezTo>
                  <a:pt x="439295" y="84691"/>
                  <a:pt x="453125" y="93896"/>
                  <a:pt x="475254" y="98499"/>
                </a:cubicBezTo>
                <a:lnTo>
                  <a:pt x="475254" y="129798"/>
                </a:lnTo>
                <a:cubicBezTo>
                  <a:pt x="450359" y="128877"/>
                  <a:pt x="463268" y="107704"/>
                  <a:pt x="446671" y="107704"/>
                </a:cubicBezTo>
                <a:cubicBezTo>
                  <a:pt x="441139" y="107704"/>
                  <a:pt x="437451" y="111387"/>
                  <a:pt x="437451" y="117830"/>
                </a:cubicBezTo>
                <a:cubicBezTo>
                  <a:pt x="437451" y="129798"/>
                  <a:pt x="450359" y="144526"/>
                  <a:pt x="475254" y="145447"/>
                </a:cubicBezTo>
                <a:lnTo>
                  <a:pt x="475254" y="154652"/>
                </a:lnTo>
                <a:cubicBezTo>
                  <a:pt x="475254" y="157414"/>
                  <a:pt x="477098" y="159255"/>
                  <a:pt x="479865" y="159255"/>
                </a:cubicBezTo>
                <a:cubicBezTo>
                  <a:pt x="482631" y="159255"/>
                  <a:pt x="484475" y="157414"/>
                  <a:pt x="484475" y="154652"/>
                </a:cubicBezTo>
                <a:lnTo>
                  <a:pt x="484475" y="145447"/>
                </a:lnTo>
                <a:cubicBezTo>
                  <a:pt x="506604" y="143606"/>
                  <a:pt x="522279" y="133480"/>
                  <a:pt x="522279" y="113228"/>
                </a:cubicBezTo>
                <a:cubicBezTo>
                  <a:pt x="522279" y="90214"/>
                  <a:pt x="504760" y="84691"/>
                  <a:pt x="484475" y="80088"/>
                </a:cubicBezTo>
                <a:lnTo>
                  <a:pt x="484475" y="51551"/>
                </a:lnTo>
                <a:cubicBezTo>
                  <a:pt x="501072" y="51551"/>
                  <a:pt x="501072" y="68121"/>
                  <a:pt x="511214" y="68121"/>
                </a:cubicBezTo>
                <a:cubicBezTo>
                  <a:pt x="515824" y="68121"/>
                  <a:pt x="520435" y="64439"/>
                  <a:pt x="520435" y="58915"/>
                </a:cubicBezTo>
                <a:cubicBezTo>
                  <a:pt x="520435" y="43266"/>
                  <a:pt x="496461" y="35901"/>
                  <a:pt x="484475" y="35901"/>
                </a:cubicBezTo>
                <a:lnTo>
                  <a:pt x="484475" y="27617"/>
                </a:lnTo>
                <a:cubicBezTo>
                  <a:pt x="484475" y="25775"/>
                  <a:pt x="482631" y="23014"/>
                  <a:pt x="479865" y="23014"/>
                </a:cubicBezTo>
                <a:close/>
                <a:moveTo>
                  <a:pt x="479865" y="0"/>
                </a:moveTo>
                <a:cubicBezTo>
                  <a:pt x="529655" y="0"/>
                  <a:pt x="571147" y="40504"/>
                  <a:pt x="571147" y="91135"/>
                </a:cubicBezTo>
                <a:cubicBezTo>
                  <a:pt x="571147" y="141765"/>
                  <a:pt x="529655" y="182269"/>
                  <a:pt x="479865" y="182269"/>
                </a:cubicBezTo>
                <a:cubicBezTo>
                  <a:pt x="429152" y="182269"/>
                  <a:pt x="388582" y="141765"/>
                  <a:pt x="388582" y="91135"/>
                </a:cubicBezTo>
                <a:cubicBezTo>
                  <a:pt x="388582" y="40504"/>
                  <a:pt x="429152" y="0"/>
                  <a:pt x="479865" y="0"/>
                </a:cubicBezTo>
                <a:close/>
              </a:path>
            </a:pathLst>
          </a:custGeom>
          <a:solidFill>
            <a:srgbClr val="00FDFF"/>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FZHei-B01" panose="03000509000000000000"/>
              <a:cs typeface="+mn-cs"/>
            </a:endParaRPr>
          </a:p>
        </p:txBody>
      </p:sp>
      <p:sp>
        <p:nvSpPr>
          <p:cNvPr id="20" name="statistics-settings_72708"/>
          <p:cNvSpPr>
            <a:spLocks noChangeAspect="1"/>
          </p:cNvSpPr>
          <p:nvPr/>
        </p:nvSpPr>
        <p:spPr bwMode="auto">
          <a:xfrm>
            <a:off x="7226566" y="2208890"/>
            <a:ext cx="561317" cy="540000"/>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rgbClr val="00FDFF"/>
          </a:solidFill>
          <a:ln>
            <a:noFill/>
          </a:ln>
        </p:spPr>
      </p:sp>
      <p:sp>
        <p:nvSpPr>
          <p:cNvPr id="21" name="increasing-stocks-graphic-of-bars_38802"/>
          <p:cNvSpPr>
            <a:spLocks noChangeAspect="1"/>
          </p:cNvSpPr>
          <p:nvPr/>
        </p:nvSpPr>
        <p:spPr bwMode="auto">
          <a:xfrm>
            <a:off x="1518200" y="2208890"/>
            <a:ext cx="615986" cy="540000"/>
          </a:xfrm>
          <a:custGeom>
            <a:avLst/>
            <a:gdLst>
              <a:gd name="connsiteX0" fmla="*/ 272016 w 605462"/>
              <a:gd name="connsiteY0" fmla="*/ 325451 h 530775"/>
              <a:gd name="connsiteX1" fmla="*/ 392662 w 605462"/>
              <a:gd name="connsiteY1" fmla="*/ 325451 h 530775"/>
              <a:gd name="connsiteX2" fmla="*/ 401566 w 605462"/>
              <a:gd name="connsiteY2" fmla="*/ 334339 h 530775"/>
              <a:gd name="connsiteX3" fmla="*/ 401566 w 605462"/>
              <a:gd name="connsiteY3" fmla="*/ 521887 h 530775"/>
              <a:gd name="connsiteX4" fmla="*/ 392662 w 605462"/>
              <a:gd name="connsiteY4" fmla="*/ 530775 h 530775"/>
              <a:gd name="connsiteX5" fmla="*/ 272016 w 605462"/>
              <a:gd name="connsiteY5" fmla="*/ 530775 h 530775"/>
              <a:gd name="connsiteX6" fmla="*/ 263112 w 605462"/>
              <a:gd name="connsiteY6" fmla="*/ 521887 h 530775"/>
              <a:gd name="connsiteX7" fmla="*/ 263112 w 605462"/>
              <a:gd name="connsiteY7" fmla="*/ 334339 h 530775"/>
              <a:gd name="connsiteX8" fmla="*/ 272016 w 605462"/>
              <a:gd name="connsiteY8" fmla="*/ 325451 h 530775"/>
              <a:gd name="connsiteX9" fmla="*/ 146937 w 605462"/>
              <a:gd name="connsiteY9" fmla="*/ 244079 h 530775"/>
              <a:gd name="connsiteX10" fmla="*/ 158067 w 605462"/>
              <a:gd name="connsiteY10" fmla="*/ 244079 h 530775"/>
              <a:gd name="connsiteX11" fmla="*/ 185669 w 605462"/>
              <a:gd name="connsiteY11" fmla="*/ 254302 h 530775"/>
              <a:gd name="connsiteX12" fmla="*/ 185669 w 605462"/>
              <a:gd name="connsiteY12" fmla="*/ 521885 h 530775"/>
              <a:gd name="connsiteX13" fmla="*/ 176765 w 605462"/>
              <a:gd name="connsiteY13" fmla="*/ 530775 h 530775"/>
              <a:gd name="connsiteX14" fmla="*/ 56119 w 605462"/>
              <a:gd name="connsiteY14" fmla="*/ 530775 h 530775"/>
              <a:gd name="connsiteX15" fmla="*/ 47215 w 605462"/>
              <a:gd name="connsiteY15" fmla="*/ 521885 h 530775"/>
              <a:gd name="connsiteX16" fmla="*/ 47215 w 605462"/>
              <a:gd name="connsiteY16" fmla="*/ 347645 h 530775"/>
              <a:gd name="connsiteX17" fmla="*/ 546259 w 605462"/>
              <a:gd name="connsiteY17" fmla="*/ 115627 h 530775"/>
              <a:gd name="connsiteX18" fmla="*/ 568070 w 605462"/>
              <a:gd name="connsiteY18" fmla="*/ 134295 h 530775"/>
              <a:gd name="connsiteX19" fmla="*/ 588992 w 605462"/>
              <a:gd name="connsiteY19" fmla="*/ 141407 h 530775"/>
              <a:gd name="connsiteX20" fmla="*/ 603681 w 605462"/>
              <a:gd name="connsiteY20" fmla="*/ 137851 h 530775"/>
              <a:gd name="connsiteX21" fmla="*/ 605462 w 605462"/>
              <a:gd name="connsiteY21" fmla="*/ 136962 h 530775"/>
              <a:gd name="connsiteX22" fmla="*/ 605462 w 605462"/>
              <a:gd name="connsiteY22" fmla="*/ 521885 h 530775"/>
              <a:gd name="connsiteX23" fmla="*/ 596559 w 605462"/>
              <a:gd name="connsiteY23" fmla="*/ 530775 h 530775"/>
              <a:gd name="connsiteX24" fmla="*/ 475482 w 605462"/>
              <a:gd name="connsiteY24" fmla="*/ 530775 h 530775"/>
              <a:gd name="connsiteX25" fmla="*/ 466579 w 605462"/>
              <a:gd name="connsiteY25" fmla="*/ 521885 h 530775"/>
              <a:gd name="connsiteX26" fmla="*/ 466579 w 605462"/>
              <a:gd name="connsiteY26" fmla="*/ 202301 h 530775"/>
              <a:gd name="connsiteX27" fmla="*/ 582759 w 605462"/>
              <a:gd name="connsiteY27" fmla="*/ 49 h 530775"/>
              <a:gd name="connsiteX28" fmla="*/ 589882 w 605462"/>
              <a:gd name="connsiteY28" fmla="*/ 5828 h 530775"/>
              <a:gd name="connsiteX29" fmla="*/ 599230 w 605462"/>
              <a:gd name="connsiteY29" fmla="*/ 109840 h 530775"/>
              <a:gd name="connsiteX30" fmla="*/ 595669 w 605462"/>
              <a:gd name="connsiteY30" fmla="*/ 116063 h 530775"/>
              <a:gd name="connsiteX31" fmla="*/ 588101 w 605462"/>
              <a:gd name="connsiteY31" fmla="*/ 115618 h 530775"/>
              <a:gd name="connsiteX32" fmla="*/ 545367 w 605462"/>
              <a:gd name="connsiteY32" fmla="*/ 79614 h 530775"/>
              <a:gd name="connsiteX33" fmla="*/ 362410 w 605462"/>
              <a:gd name="connsiteY33" fmla="*/ 279193 h 530775"/>
              <a:gd name="connsiteX34" fmla="*/ 343268 w 605462"/>
              <a:gd name="connsiteY34" fmla="*/ 283638 h 530775"/>
              <a:gd name="connsiteX35" fmla="*/ 144286 w 605462"/>
              <a:gd name="connsiteY35" fmla="*/ 210740 h 530775"/>
              <a:gd name="connsiteX36" fmla="*/ 30773 w 605462"/>
              <a:gd name="connsiteY36" fmla="*/ 328976 h 530775"/>
              <a:gd name="connsiteX37" fmla="*/ 17864 w 605462"/>
              <a:gd name="connsiteY37" fmla="*/ 334310 h 530775"/>
              <a:gd name="connsiteX38" fmla="*/ 5399 w 605462"/>
              <a:gd name="connsiteY38" fmla="*/ 329421 h 530775"/>
              <a:gd name="connsiteX39" fmla="*/ 4954 w 605462"/>
              <a:gd name="connsiteY39" fmla="*/ 304084 h 530775"/>
              <a:gd name="connsiteX40" fmla="*/ 126480 w 605462"/>
              <a:gd name="connsiteY40" fmla="*/ 177848 h 530775"/>
              <a:gd name="connsiteX41" fmla="*/ 145622 w 605462"/>
              <a:gd name="connsiteY41" fmla="*/ 173403 h 530775"/>
              <a:gd name="connsiteX42" fmla="*/ 344159 w 605462"/>
              <a:gd name="connsiteY42" fmla="*/ 246300 h 530775"/>
              <a:gd name="connsiteX43" fmla="*/ 518212 w 605462"/>
              <a:gd name="connsiteY43" fmla="*/ 56945 h 530775"/>
              <a:gd name="connsiteX44" fmla="*/ 475033 w 605462"/>
              <a:gd name="connsiteY44" fmla="*/ 20941 h 530775"/>
              <a:gd name="connsiteX45" fmla="*/ 472807 w 605462"/>
              <a:gd name="connsiteY45" fmla="*/ 16496 h 530775"/>
              <a:gd name="connsiteX46" fmla="*/ 473252 w 605462"/>
              <a:gd name="connsiteY46" fmla="*/ 13829 h 530775"/>
              <a:gd name="connsiteX47" fmla="*/ 479039 w 605462"/>
              <a:gd name="connsiteY47" fmla="*/ 9384 h 53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5462" h="530775">
                <a:moveTo>
                  <a:pt x="272016" y="325451"/>
                </a:moveTo>
                <a:lnTo>
                  <a:pt x="392662" y="325451"/>
                </a:lnTo>
                <a:cubicBezTo>
                  <a:pt x="397559" y="325451"/>
                  <a:pt x="401566" y="329451"/>
                  <a:pt x="401566" y="334339"/>
                </a:cubicBezTo>
                <a:lnTo>
                  <a:pt x="401566" y="521887"/>
                </a:lnTo>
                <a:cubicBezTo>
                  <a:pt x="401566" y="526775"/>
                  <a:pt x="397559" y="530775"/>
                  <a:pt x="392662" y="530775"/>
                </a:cubicBezTo>
                <a:lnTo>
                  <a:pt x="272016" y="530775"/>
                </a:lnTo>
                <a:cubicBezTo>
                  <a:pt x="267119" y="530775"/>
                  <a:pt x="263112" y="526775"/>
                  <a:pt x="263112" y="521887"/>
                </a:cubicBezTo>
                <a:lnTo>
                  <a:pt x="263112" y="334339"/>
                </a:lnTo>
                <a:cubicBezTo>
                  <a:pt x="263112" y="329451"/>
                  <a:pt x="267119" y="325451"/>
                  <a:pt x="272016" y="325451"/>
                </a:cubicBezTo>
                <a:close/>
                <a:moveTo>
                  <a:pt x="146937" y="244079"/>
                </a:moveTo>
                <a:lnTo>
                  <a:pt x="158067" y="244079"/>
                </a:lnTo>
                <a:lnTo>
                  <a:pt x="185669" y="254302"/>
                </a:lnTo>
                <a:lnTo>
                  <a:pt x="185669" y="521885"/>
                </a:lnTo>
                <a:cubicBezTo>
                  <a:pt x="185669" y="526775"/>
                  <a:pt x="181662" y="530775"/>
                  <a:pt x="176765" y="530775"/>
                </a:cubicBezTo>
                <a:lnTo>
                  <a:pt x="56119" y="530775"/>
                </a:lnTo>
                <a:cubicBezTo>
                  <a:pt x="51222" y="530775"/>
                  <a:pt x="47215" y="526775"/>
                  <a:pt x="47215" y="521885"/>
                </a:cubicBezTo>
                <a:lnTo>
                  <a:pt x="47215" y="347645"/>
                </a:lnTo>
                <a:close/>
                <a:moveTo>
                  <a:pt x="546259" y="115627"/>
                </a:moveTo>
                <a:lnTo>
                  <a:pt x="568070" y="134295"/>
                </a:lnTo>
                <a:cubicBezTo>
                  <a:pt x="573857" y="138740"/>
                  <a:pt x="581425" y="141407"/>
                  <a:pt x="588992" y="141407"/>
                </a:cubicBezTo>
                <a:cubicBezTo>
                  <a:pt x="593888" y="141407"/>
                  <a:pt x="599230" y="140518"/>
                  <a:pt x="603681" y="137851"/>
                </a:cubicBezTo>
                <a:cubicBezTo>
                  <a:pt x="604127" y="137851"/>
                  <a:pt x="604572" y="137407"/>
                  <a:pt x="605462" y="136962"/>
                </a:cubicBezTo>
                <a:lnTo>
                  <a:pt x="605462" y="521885"/>
                </a:lnTo>
                <a:cubicBezTo>
                  <a:pt x="605462" y="526775"/>
                  <a:pt x="601456" y="530775"/>
                  <a:pt x="596559" y="530775"/>
                </a:cubicBezTo>
                <a:lnTo>
                  <a:pt x="475482" y="530775"/>
                </a:lnTo>
                <a:cubicBezTo>
                  <a:pt x="470585" y="530775"/>
                  <a:pt x="466579" y="526775"/>
                  <a:pt x="466579" y="521885"/>
                </a:cubicBezTo>
                <a:lnTo>
                  <a:pt x="466579" y="202301"/>
                </a:lnTo>
                <a:close/>
                <a:moveTo>
                  <a:pt x="582759" y="49"/>
                </a:moveTo>
                <a:cubicBezTo>
                  <a:pt x="586320" y="-395"/>
                  <a:pt x="589882" y="2272"/>
                  <a:pt x="589882" y="5828"/>
                </a:cubicBezTo>
                <a:lnTo>
                  <a:pt x="599230" y="109840"/>
                </a:lnTo>
                <a:cubicBezTo>
                  <a:pt x="599675" y="112507"/>
                  <a:pt x="597894" y="115174"/>
                  <a:pt x="595669" y="116063"/>
                </a:cubicBezTo>
                <a:cubicBezTo>
                  <a:pt x="593443" y="117396"/>
                  <a:pt x="590327" y="117396"/>
                  <a:pt x="588101" y="115618"/>
                </a:cubicBezTo>
                <a:lnTo>
                  <a:pt x="545367" y="79614"/>
                </a:lnTo>
                <a:lnTo>
                  <a:pt x="362410" y="279193"/>
                </a:lnTo>
                <a:cubicBezTo>
                  <a:pt x="357513" y="284527"/>
                  <a:pt x="349946" y="286305"/>
                  <a:pt x="343268" y="283638"/>
                </a:cubicBezTo>
                <a:lnTo>
                  <a:pt x="144286" y="210740"/>
                </a:lnTo>
                <a:lnTo>
                  <a:pt x="30773" y="328976"/>
                </a:lnTo>
                <a:cubicBezTo>
                  <a:pt x="27212" y="332532"/>
                  <a:pt x="22760" y="334310"/>
                  <a:pt x="17864" y="334310"/>
                </a:cubicBezTo>
                <a:cubicBezTo>
                  <a:pt x="13412" y="334310"/>
                  <a:pt x="8961" y="332532"/>
                  <a:pt x="5399" y="329421"/>
                </a:cubicBezTo>
                <a:cubicBezTo>
                  <a:pt x="-1723" y="322309"/>
                  <a:pt x="-1723" y="311196"/>
                  <a:pt x="4954" y="304084"/>
                </a:cubicBezTo>
                <a:lnTo>
                  <a:pt x="126480" y="177848"/>
                </a:lnTo>
                <a:cubicBezTo>
                  <a:pt x="131377" y="172514"/>
                  <a:pt x="138944" y="170736"/>
                  <a:pt x="145622" y="173403"/>
                </a:cubicBezTo>
                <a:lnTo>
                  <a:pt x="344159" y="246300"/>
                </a:lnTo>
                <a:lnTo>
                  <a:pt x="518212" y="56945"/>
                </a:lnTo>
                <a:lnTo>
                  <a:pt x="475033" y="20941"/>
                </a:lnTo>
                <a:cubicBezTo>
                  <a:pt x="473697" y="20052"/>
                  <a:pt x="472807" y="18274"/>
                  <a:pt x="472807" y="16496"/>
                </a:cubicBezTo>
                <a:cubicBezTo>
                  <a:pt x="472807" y="15607"/>
                  <a:pt x="472807" y="14718"/>
                  <a:pt x="473252" y="13829"/>
                </a:cubicBezTo>
                <a:cubicBezTo>
                  <a:pt x="473697" y="11162"/>
                  <a:pt x="476368" y="9384"/>
                  <a:pt x="479039" y="9384"/>
                </a:cubicBezTo>
                <a:close/>
              </a:path>
            </a:pathLst>
          </a:custGeom>
          <a:solidFill>
            <a:srgbClr val="00FDFF"/>
          </a:solidFill>
          <a:ln>
            <a:noFill/>
          </a:ln>
        </p:spPr>
      </p:sp>
      <p:sp>
        <p:nvSpPr>
          <p:cNvPr id="22" name="economic-investment_66030"/>
          <p:cNvSpPr>
            <a:spLocks noChangeAspect="1"/>
          </p:cNvSpPr>
          <p:nvPr/>
        </p:nvSpPr>
        <p:spPr bwMode="auto">
          <a:xfrm>
            <a:off x="4430972" y="2208890"/>
            <a:ext cx="540829" cy="540000"/>
          </a:xfrm>
          <a:custGeom>
            <a:avLst/>
            <a:gdLst>
              <a:gd name="connsiteX0" fmla="*/ 333891 w 578320"/>
              <a:gd name="connsiteY0" fmla="*/ 314976 h 577432"/>
              <a:gd name="connsiteX1" fmla="*/ 398475 w 578320"/>
              <a:gd name="connsiteY1" fmla="*/ 314976 h 577432"/>
              <a:gd name="connsiteX2" fmla="*/ 424308 w 578320"/>
              <a:gd name="connsiteY2" fmla="*/ 340761 h 577432"/>
              <a:gd name="connsiteX3" fmla="*/ 424308 w 578320"/>
              <a:gd name="connsiteY3" fmla="*/ 550726 h 577432"/>
              <a:gd name="connsiteX4" fmla="*/ 398475 w 578320"/>
              <a:gd name="connsiteY4" fmla="*/ 577432 h 577432"/>
              <a:gd name="connsiteX5" fmla="*/ 333891 w 578320"/>
              <a:gd name="connsiteY5" fmla="*/ 577432 h 577432"/>
              <a:gd name="connsiteX6" fmla="*/ 307135 w 578320"/>
              <a:gd name="connsiteY6" fmla="*/ 550726 h 577432"/>
              <a:gd name="connsiteX7" fmla="*/ 307135 w 578320"/>
              <a:gd name="connsiteY7" fmla="*/ 340761 h 577432"/>
              <a:gd name="connsiteX8" fmla="*/ 333891 w 578320"/>
              <a:gd name="connsiteY8" fmla="*/ 314976 h 577432"/>
              <a:gd name="connsiteX9" fmla="*/ 179853 w 578320"/>
              <a:gd name="connsiteY9" fmla="*/ 314976 h 577432"/>
              <a:gd name="connsiteX10" fmla="*/ 244456 w 578320"/>
              <a:gd name="connsiteY10" fmla="*/ 314976 h 577432"/>
              <a:gd name="connsiteX11" fmla="*/ 270297 w 578320"/>
              <a:gd name="connsiteY11" fmla="*/ 340761 h 577432"/>
              <a:gd name="connsiteX12" fmla="*/ 270297 w 578320"/>
              <a:gd name="connsiteY12" fmla="*/ 550726 h 577432"/>
              <a:gd name="connsiteX13" fmla="*/ 244456 w 578320"/>
              <a:gd name="connsiteY13" fmla="*/ 577432 h 577432"/>
              <a:gd name="connsiteX14" fmla="*/ 179853 w 578320"/>
              <a:gd name="connsiteY14" fmla="*/ 577432 h 577432"/>
              <a:gd name="connsiteX15" fmla="*/ 154012 w 578320"/>
              <a:gd name="connsiteY15" fmla="*/ 550726 h 577432"/>
              <a:gd name="connsiteX16" fmla="*/ 154012 w 578320"/>
              <a:gd name="connsiteY16" fmla="*/ 340761 h 577432"/>
              <a:gd name="connsiteX17" fmla="*/ 179853 w 578320"/>
              <a:gd name="connsiteY17" fmla="*/ 314976 h 577432"/>
              <a:gd name="connsiteX18" fmla="*/ 486981 w 578320"/>
              <a:gd name="connsiteY18" fmla="*/ 235677 h 577432"/>
              <a:gd name="connsiteX19" fmla="*/ 551564 w 578320"/>
              <a:gd name="connsiteY19" fmla="*/ 235677 h 577432"/>
              <a:gd name="connsiteX20" fmla="*/ 578320 w 578320"/>
              <a:gd name="connsiteY20" fmla="*/ 262391 h 577432"/>
              <a:gd name="connsiteX21" fmla="*/ 578320 w 578320"/>
              <a:gd name="connsiteY21" fmla="*/ 550718 h 577432"/>
              <a:gd name="connsiteX22" fmla="*/ 551564 w 578320"/>
              <a:gd name="connsiteY22" fmla="*/ 577432 h 577432"/>
              <a:gd name="connsiteX23" fmla="*/ 486981 w 578320"/>
              <a:gd name="connsiteY23" fmla="*/ 577432 h 577432"/>
              <a:gd name="connsiteX24" fmla="*/ 461147 w 578320"/>
              <a:gd name="connsiteY24" fmla="*/ 550718 h 577432"/>
              <a:gd name="connsiteX25" fmla="*/ 461147 w 578320"/>
              <a:gd name="connsiteY25" fmla="*/ 262391 h 577432"/>
              <a:gd name="connsiteX26" fmla="*/ 486981 w 578320"/>
              <a:gd name="connsiteY26" fmla="*/ 235677 h 577432"/>
              <a:gd name="connsiteX27" fmla="*/ 25833 w 578320"/>
              <a:gd name="connsiteY27" fmla="*/ 235677 h 577432"/>
              <a:gd name="connsiteX28" fmla="*/ 90417 w 578320"/>
              <a:gd name="connsiteY28" fmla="*/ 235677 h 577432"/>
              <a:gd name="connsiteX29" fmla="*/ 117173 w 578320"/>
              <a:gd name="connsiteY29" fmla="*/ 262391 h 577432"/>
              <a:gd name="connsiteX30" fmla="*/ 117173 w 578320"/>
              <a:gd name="connsiteY30" fmla="*/ 550718 h 577432"/>
              <a:gd name="connsiteX31" fmla="*/ 90417 w 578320"/>
              <a:gd name="connsiteY31" fmla="*/ 577432 h 577432"/>
              <a:gd name="connsiteX32" fmla="*/ 25833 w 578320"/>
              <a:gd name="connsiteY32" fmla="*/ 577432 h 577432"/>
              <a:gd name="connsiteX33" fmla="*/ 0 w 578320"/>
              <a:gd name="connsiteY33" fmla="*/ 550718 h 577432"/>
              <a:gd name="connsiteX34" fmla="*/ 0 w 578320"/>
              <a:gd name="connsiteY34" fmla="*/ 262391 h 577432"/>
              <a:gd name="connsiteX35" fmla="*/ 25833 w 578320"/>
              <a:gd name="connsiteY35" fmla="*/ 235677 h 577432"/>
              <a:gd name="connsiteX36" fmla="*/ 297075 w 578320"/>
              <a:gd name="connsiteY36" fmla="*/ 158450 h 577432"/>
              <a:gd name="connsiteX37" fmla="*/ 326516 w 578320"/>
              <a:gd name="connsiteY37" fmla="*/ 181440 h 577432"/>
              <a:gd name="connsiteX38" fmla="*/ 297075 w 578320"/>
              <a:gd name="connsiteY38" fmla="*/ 205349 h 577432"/>
              <a:gd name="connsiteX39" fmla="*/ 282280 w 578320"/>
              <a:gd name="connsiteY39" fmla="*/ 81074 h 577432"/>
              <a:gd name="connsiteX40" fmla="*/ 282280 w 578320"/>
              <a:gd name="connsiteY40" fmla="*/ 124274 h 577432"/>
              <a:gd name="connsiteX41" fmla="*/ 255502 w 578320"/>
              <a:gd name="connsiteY41" fmla="*/ 101295 h 577432"/>
              <a:gd name="connsiteX42" fmla="*/ 282280 w 578320"/>
              <a:gd name="connsiteY42" fmla="*/ 81074 h 577432"/>
              <a:gd name="connsiteX43" fmla="*/ 289621 w 578320"/>
              <a:gd name="connsiteY43" fmla="*/ 35910 h 577432"/>
              <a:gd name="connsiteX44" fmla="*/ 282244 w 578320"/>
              <a:gd name="connsiteY44" fmla="*/ 44197 h 577432"/>
              <a:gd name="connsiteX45" fmla="*/ 282244 w 578320"/>
              <a:gd name="connsiteY45" fmla="*/ 57087 h 577432"/>
              <a:gd name="connsiteX46" fmla="*/ 225069 w 578320"/>
              <a:gd name="connsiteY46" fmla="*/ 106808 h 577432"/>
              <a:gd name="connsiteX47" fmla="*/ 282244 w 578320"/>
              <a:gd name="connsiteY47" fmla="*/ 155609 h 577432"/>
              <a:gd name="connsiteX48" fmla="*/ 282244 w 578320"/>
              <a:gd name="connsiteY48" fmla="*/ 205330 h 577432"/>
              <a:gd name="connsiteX49" fmla="*/ 237057 w 578320"/>
              <a:gd name="connsiteY49" fmla="*/ 170341 h 577432"/>
              <a:gd name="connsiteX50" fmla="*/ 222302 w 578320"/>
              <a:gd name="connsiteY50" fmla="*/ 185994 h 577432"/>
              <a:gd name="connsiteX51" fmla="*/ 282244 w 578320"/>
              <a:gd name="connsiteY51" fmla="*/ 229269 h 577432"/>
              <a:gd name="connsiteX52" fmla="*/ 282244 w 578320"/>
              <a:gd name="connsiteY52" fmla="*/ 244002 h 577432"/>
              <a:gd name="connsiteX53" fmla="*/ 289621 w 578320"/>
              <a:gd name="connsiteY53" fmla="*/ 252288 h 577432"/>
              <a:gd name="connsiteX54" fmla="*/ 296999 w 578320"/>
              <a:gd name="connsiteY54" fmla="*/ 244002 h 577432"/>
              <a:gd name="connsiteX55" fmla="*/ 296999 w 578320"/>
              <a:gd name="connsiteY55" fmla="*/ 229269 h 577432"/>
              <a:gd name="connsiteX56" fmla="*/ 356018 w 578320"/>
              <a:gd name="connsiteY56" fmla="*/ 179548 h 577432"/>
              <a:gd name="connsiteX57" fmla="*/ 296999 w 578320"/>
              <a:gd name="connsiteY57" fmla="*/ 126144 h 577432"/>
              <a:gd name="connsiteX58" fmla="*/ 296999 w 578320"/>
              <a:gd name="connsiteY58" fmla="*/ 81027 h 577432"/>
              <a:gd name="connsiteX59" fmla="*/ 338497 w 578320"/>
              <a:gd name="connsiteY59" fmla="*/ 106808 h 577432"/>
              <a:gd name="connsiteX60" fmla="*/ 353252 w 578320"/>
              <a:gd name="connsiteY60" fmla="*/ 92076 h 577432"/>
              <a:gd name="connsiteX61" fmla="*/ 296999 w 578320"/>
              <a:gd name="connsiteY61" fmla="*/ 57087 h 577432"/>
              <a:gd name="connsiteX62" fmla="*/ 296999 w 578320"/>
              <a:gd name="connsiteY62" fmla="*/ 44197 h 577432"/>
              <a:gd name="connsiteX63" fmla="*/ 289621 w 578320"/>
              <a:gd name="connsiteY63" fmla="*/ 35910 h 577432"/>
              <a:gd name="connsiteX64" fmla="*/ 288699 w 578320"/>
              <a:gd name="connsiteY64" fmla="*/ 0 h 577432"/>
              <a:gd name="connsiteX65" fmla="*/ 433481 w 578320"/>
              <a:gd name="connsiteY65" fmla="*/ 144559 h 577432"/>
              <a:gd name="connsiteX66" fmla="*/ 288699 w 578320"/>
              <a:gd name="connsiteY66" fmla="*/ 288198 h 577432"/>
              <a:gd name="connsiteX67" fmla="*/ 144839 w 578320"/>
              <a:gd name="connsiteY67" fmla="*/ 144559 h 577432"/>
              <a:gd name="connsiteX68" fmla="*/ 288699 w 578320"/>
              <a:gd name="connsiteY68"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78320" h="577432">
                <a:moveTo>
                  <a:pt x="333891" y="314976"/>
                </a:moveTo>
                <a:lnTo>
                  <a:pt x="398475" y="314976"/>
                </a:lnTo>
                <a:cubicBezTo>
                  <a:pt x="412314" y="314976"/>
                  <a:pt x="424308" y="326948"/>
                  <a:pt x="424308" y="340761"/>
                </a:cubicBezTo>
                <a:lnTo>
                  <a:pt x="424308" y="550726"/>
                </a:lnTo>
                <a:cubicBezTo>
                  <a:pt x="424308" y="565460"/>
                  <a:pt x="412314" y="577432"/>
                  <a:pt x="398475" y="577432"/>
                </a:cubicBezTo>
                <a:lnTo>
                  <a:pt x="333891" y="577432"/>
                </a:lnTo>
                <a:cubicBezTo>
                  <a:pt x="319129" y="577432"/>
                  <a:pt x="307135" y="565460"/>
                  <a:pt x="307135" y="550726"/>
                </a:cubicBezTo>
                <a:lnTo>
                  <a:pt x="307135" y="340761"/>
                </a:lnTo>
                <a:cubicBezTo>
                  <a:pt x="307135" y="326948"/>
                  <a:pt x="319129" y="314976"/>
                  <a:pt x="333891" y="314976"/>
                </a:cubicBezTo>
                <a:close/>
                <a:moveTo>
                  <a:pt x="179853" y="314976"/>
                </a:moveTo>
                <a:lnTo>
                  <a:pt x="244456" y="314976"/>
                </a:lnTo>
                <a:cubicBezTo>
                  <a:pt x="259222" y="314976"/>
                  <a:pt x="270297" y="326948"/>
                  <a:pt x="270297" y="340761"/>
                </a:cubicBezTo>
                <a:lnTo>
                  <a:pt x="270297" y="550726"/>
                </a:lnTo>
                <a:cubicBezTo>
                  <a:pt x="270297" y="565460"/>
                  <a:pt x="259222" y="577432"/>
                  <a:pt x="244456" y="577432"/>
                </a:cubicBezTo>
                <a:lnTo>
                  <a:pt x="179853" y="577432"/>
                </a:lnTo>
                <a:cubicBezTo>
                  <a:pt x="165087" y="577432"/>
                  <a:pt x="154012" y="565460"/>
                  <a:pt x="154012" y="550726"/>
                </a:cubicBezTo>
                <a:lnTo>
                  <a:pt x="154012" y="340761"/>
                </a:lnTo>
                <a:cubicBezTo>
                  <a:pt x="154012" y="326948"/>
                  <a:pt x="165087" y="314976"/>
                  <a:pt x="179853" y="314976"/>
                </a:cubicBezTo>
                <a:close/>
                <a:moveTo>
                  <a:pt x="486981" y="235677"/>
                </a:moveTo>
                <a:lnTo>
                  <a:pt x="551564" y="235677"/>
                </a:lnTo>
                <a:cubicBezTo>
                  <a:pt x="566326" y="235677"/>
                  <a:pt x="578320" y="247652"/>
                  <a:pt x="578320" y="262391"/>
                </a:cubicBezTo>
                <a:lnTo>
                  <a:pt x="578320" y="550718"/>
                </a:lnTo>
                <a:cubicBezTo>
                  <a:pt x="578320" y="565457"/>
                  <a:pt x="566326" y="577432"/>
                  <a:pt x="551564" y="577432"/>
                </a:cubicBezTo>
                <a:lnTo>
                  <a:pt x="486981" y="577432"/>
                </a:lnTo>
                <a:cubicBezTo>
                  <a:pt x="473141" y="577432"/>
                  <a:pt x="461147" y="565457"/>
                  <a:pt x="461147" y="550718"/>
                </a:cubicBezTo>
                <a:lnTo>
                  <a:pt x="461147" y="262391"/>
                </a:lnTo>
                <a:cubicBezTo>
                  <a:pt x="461147" y="247652"/>
                  <a:pt x="473141" y="235677"/>
                  <a:pt x="486981" y="235677"/>
                </a:cubicBezTo>
                <a:close/>
                <a:moveTo>
                  <a:pt x="25833" y="235677"/>
                </a:moveTo>
                <a:lnTo>
                  <a:pt x="90417" y="235677"/>
                </a:lnTo>
                <a:cubicBezTo>
                  <a:pt x="105179" y="235677"/>
                  <a:pt x="117173" y="247652"/>
                  <a:pt x="117173" y="262391"/>
                </a:cubicBezTo>
                <a:lnTo>
                  <a:pt x="117173" y="550718"/>
                </a:lnTo>
                <a:cubicBezTo>
                  <a:pt x="117173" y="565457"/>
                  <a:pt x="105179" y="577432"/>
                  <a:pt x="90417" y="577432"/>
                </a:cubicBezTo>
                <a:lnTo>
                  <a:pt x="25833" y="577432"/>
                </a:lnTo>
                <a:cubicBezTo>
                  <a:pt x="11994" y="577432"/>
                  <a:pt x="0" y="565457"/>
                  <a:pt x="0" y="550718"/>
                </a:cubicBezTo>
                <a:lnTo>
                  <a:pt x="0" y="262391"/>
                </a:lnTo>
                <a:cubicBezTo>
                  <a:pt x="0" y="247652"/>
                  <a:pt x="11994" y="235677"/>
                  <a:pt x="25833" y="235677"/>
                </a:cubicBezTo>
                <a:close/>
                <a:moveTo>
                  <a:pt x="297075" y="158450"/>
                </a:moveTo>
                <a:cubicBezTo>
                  <a:pt x="309956" y="161209"/>
                  <a:pt x="326516" y="165807"/>
                  <a:pt x="326516" y="181440"/>
                </a:cubicBezTo>
                <a:cubicBezTo>
                  <a:pt x="326516" y="197992"/>
                  <a:pt x="310876" y="204429"/>
                  <a:pt x="297075" y="205349"/>
                </a:cubicBezTo>
                <a:close/>
                <a:moveTo>
                  <a:pt x="282280" y="81074"/>
                </a:moveTo>
                <a:lnTo>
                  <a:pt x="282280" y="124274"/>
                </a:lnTo>
                <a:cubicBezTo>
                  <a:pt x="264736" y="120597"/>
                  <a:pt x="255502" y="113244"/>
                  <a:pt x="255502" y="101295"/>
                </a:cubicBezTo>
                <a:cubicBezTo>
                  <a:pt x="255502" y="91185"/>
                  <a:pt x="265659" y="81993"/>
                  <a:pt x="282280" y="81074"/>
                </a:cubicBezTo>
                <a:close/>
                <a:moveTo>
                  <a:pt x="289621" y="35910"/>
                </a:moveTo>
                <a:cubicBezTo>
                  <a:pt x="285010" y="35910"/>
                  <a:pt x="282244" y="40514"/>
                  <a:pt x="282244" y="44197"/>
                </a:cubicBezTo>
                <a:lnTo>
                  <a:pt x="282244" y="57087"/>
                </a:lnTo>
                <a:cubicBezTo>
                  <a:pt x="252734" y="58008"/>
                  <a:pt x="225069" y="74582"/>
                  <a:pt x="225069" y="106808"/>
                </a:cubicBezTo>
                <a:cubicBezTo>
                  <a:pt x="225069" y="133510"/>
                  <a:pt x="247201" y="149163"/>
                  <a:pt x="282244" y="155609"/>
                </a:cubicBezTo>
                <a:lnTo>
                  <a:pt x="282244" y="205330"/>
                </a:lnTo>
                <a:cubicBezTo>
                  <a:pt x="242590" y="203488"/>
                  <a:pt x="263800" y="170341"/>
                  <a:pt x="237057" y="170341"/>
                </a:cubicBezTo>
                <a:cubicBezTo>
                  <a:pt x="227835" y="170341"/>
                  <a:pt x="222302" y="175865"/>
                  <a:pt x="222302" y="185994"/>
                </a:cubicBezTo>
                <a:cubicBezTo>
                  <a:pt x="222302" y="204409"/>
                  <a:pt x="241668" y="228349"/>
                  <a:pt x="282244" y="229269"/>
                </a:cubicBezTo>
                <a:lnTo>
                  <a:pt x="282244" y="244002"/>
                </a:lnTo>
                <a:cubicBezTo>
                  <a:pt x="282244" y="248605"/>
                  <a:pt x="285010" y="252288"/>
                  <a:pt x="289621" y="252288"/>
                </a:cubicBezTo>
                <a:cubicBezTo>
                  <a:pt x="293310" y="252288"/>
                  <a:pt x="296999" y="248605"/>
                  <a:pt x="296999" y="244002"/>
                </a:cubicBezTo>
                <a:lnTo>
                  <a:pt x="296999" y="229269"/>
                </a:lnTo>
                <a:cubicBezTo>
                  <a:pt x="332042" y="227428"/>
                  <a:pt x="356018" y="210854"/>
                  <a:pt x="356018" y="179548"/>
                </a:cubicBezTo>
                <a:cubicBezTo>
                  <a:pt x="356018" y="142718"/>
                  <a:pt x="328353" y="133510"/>
                  <a:pt x="296999" y="126144"/>
                </a:cubicBezTo>
                <a:lnTo>
                  <a:pt x="296999" y="81027"/>
                </a:lnTo>
                <a:cubicBezTo>
                  <a:pt x="322820" y="81948"/>
                  <a:pt x="322820" y="106808"/>
                  <a:pt x="338497" y="106808"/>
                </a:cubicBezTo>
                <a:cubicBezTo>
                  <a:pt x="346796" y="106808"/>
                  <a:pt x="353252" y="101284"/>
                  <a:pt x="353252" y="92076"/>
                </a:cubicBezTo>
                <a:cubicBezTo>
                  <a:pt x="353252" y="69057"/>
                  <a:pt x="315442" y="57087"/>
                  <a:pt x="296999" y="57087"/>
                </a:cubicBezTo>
                <a:lnTo>
                  <a:pt x="296999" y="44197"/>
                </a:lnTo>
                <a:cubicBezTo>
                  <a:pt x="296999" y="40514"/>
                  <a:pt x="293310" y="35910"/>
                  <a:pt x="289621" y="35910"/>
                </a:cubicBezTo>
                <a:close/>
                <a:moveTo>
                  <a:pt x="288699" y="0"/>
                </a:moveTo>
                <a:cubicBezTo>
                  <a:pt x="368929" y="0"/>
                  <a:pt x="433481" y="64453"/>
                  <a:pt x="433481" y="144559"/>
                </a:cubicBezTo>
                <a:cubicBezTo>
                  <a:pt x="433481" y="223745"/>
                  <a:pt x="368929" y="288198"/>
                  <a:pt x="288699" y="288198"/>
                </a:cubicBezTo>
                <a:cubicBezTo>
                  <a:pt x="209392" y="288198"/>
                  <a:pt x="144839" y="223745"/>
                  <a:pt x="144839" y="144559"/>
                </a:cubicBezTo>
                <a:cubicBezTo>
                  <a:pt x="144839" y="64453"/>
                  <a:pt x="209392" y="0"/>
                  <a:pt x="288699" y="0"/>
                </a:cubicBezTo>
                <a:close/>
              </a:path>
            </a:pathLst>
          </a:custGeom>
          <a:solidFill>
            <a:srgbClr val="00FDFF"/>
          </a:solidFill>
          <a:ln>
            <a:noFill/>
          </a:ln>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02057" y="336497"/>
            <a:ext cx="2492990" cy="461665"/>
          </a:xfrm>
          <a:prstGeom prst="rect">
            <a:avLst/>
          </a:prstGeom>
          <a:noFill/>
        </p:spPr>
        <p:txBody>
          <a:bodyPr wrap="none" rtlCol="0">
            <a:spAutoFit/>
          </a:bodyPr>
          <a:lstStyle/>
          <a:p>
            <a:r>
              <a:rPr lang="zh-CN" altLang="en-US" sz="2400" spc="600" dirty="0">
                <a:solidFill>
                  <a:srgbClr val="00FDFF"/>
                </a:solidFill>
                <a:cs typeface="+mn-ea"/>
                <a:sym typeface="+mn-lt"/>
              </a:rPr>
              <a:t>在此输入标题</a:t>
            </a:r>
            <a:endParaRPr lang="en-US" altLang="zh-CN" sz="2400" spc="600" dirty="0">
              <a:solidFill>
                <a:srgbClr val="00FDFF"/>
              </a:solidFill>
              <a:cs typeface="+mn-ea"/>
              <a:sym typeface="+mn-lt"/>
            </a:endParaRPr>
          </a:p>
        </p:txBody>
      </p:sp>
      <p:cxnSp>
        <p:nvCxnSpPr>
          <p:cNvPr id="3" name="直接连接符 2"/>
          <p:cNvCxnSpPr/>
          <p:nvPr/>
        </p:nvCxnSpPr>
        <p:spPr>
          <a:xfrm>
            <a:off x="3886310"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7592083" y="565479"/>
            <a:ext cx="720000" cy="0"/>
          </a:xfrm>
          <a:prstGeom prst="line">
            <a:avLst/>
          </a:prstGeom>
          <a:ln w="9525">
            <a:gradFill flip="none" rotWithShape="1">
              <a:gsLst>
                <a:gs pos="100000">
                  <a:srgbClr val="00FDFF"/>
                </a:gs>
                <a:gs pos="0">
                  <a:srgbClr val="00FDFF">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599490"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椭圆 5"/>
          <p:cNvSpPr/>
          <p:nvPr/>
        </p:nvSpPr>
        <p:spPr>
          <a:xfrm>
            <a:off x="7541258" y="538479"/>
            <a:ext cx="54000" cy="54000"/>
          </a:xfrm>
          <a:prstGeom prst="ellipse">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stock-data-analysis_38798"/>
          <p:cNvSpPr>
            <a:spLocks noChangeAspect="1"/>
          </p:cNvSpPr>
          <p:nvPr/>
        </p:nvSpPr>
        <p:spPr bwMode="auto">
          <a:xfrm>
            <a:off x="1634111" y="3514283"/>
            <a:ext cx="544533" cy="540000"/>
          </a:xfrm>
          <a:custGeom>
            <a:avLst/>
            <a:gdLst>
              <a:gd name="connsiteX0" fmla="*/ 90342 w 591399"/>
              <a:gd name="connsiteY0" fmla="*/ 296231 h 586477"/>
              <a:gd name="connsiteX1" fmla="*/ 91202 w 591399"/>
              <a:gd name="connsiteY1" fmla="*/ 296231 h 586477"/>
              <a:gd name="connsiteX2" fmla="*/ 97225 w 591399"/>
              <a:gd name="connsiteY2" fmla="*/ 313843 h 586477"/>
              <a:gd name="connsiteX3" fmla="*/ 14626 w 591399"/>
              <a:gd name="connsiteY3" fmla="*/ 396750 h 586477"/>
              <a:gd name="connsiteX4" fmla="*/ 8603 w 591399"/>
              <a:gd name="connsiteY4" fmla="*/ 399327 h 586477"/>
              <a:gd name="connsiteX5" fmla="*/ 2580 w 591399"/>
              <a:gd name="connsiteY5" fmla="*/ 396750 h 586477"/>
              <a:gd name="connsiteX6" fmla="*/ 2580 w 591399"/>
              <a:gd name="connsiteY6" fmla="*/ 384722 h 586477"/>
              <a:gd name="connsiteX7" fmla="*/ 263356 w 591399"/>
              <a:gd name="connsiteY7" fmla="*/ 191383 h 586477"/>
              <a:gd name="connsiteX8" fmla="*/ 271102 w 591399"/>
              <a:gd name="connsiteY8" fmla="*/ 193960 h 586477"/>
              <a:gd name="connsiteX9" fmla="*/ 330913 w 591399"/>
              <a:gd name="connsiteY9" fmla="*/ 256673 h 586477"/>
              <a:gd name="connsiteX10" fmla="*/ 351997 w 591399"/>
              <a:gd name="connsiteY10" fmla="*/ 209853 h 586477"/>
              <a:gd name="connsiteX11" fmla="*/ 358882 w 591399"/>
              <a:gd name="connsiteY11" fmla="*/ 236484 h 586477"/>
              <a:gd name="connsiteX12" fmla="*/ 341670 w 591399"/>
              <a:gd name="connsiteY12" fmla="*/ 275572 h 586477"/>
              <a:gd name="connsiteX13" fmla="*/ 335216 w 591399"/>
              <a:gd name="connsiteY13" fmla="*/ 280297 h 586477"/>
              <a:gd name="connsiteX14" fmla="*/ 327471 w 591399"/>
              <a:gd name="connsiteY14" fmla="*/ 277720 h 586477"/>
              <a:gd name="connsiteX15" fmla="*/ 267659 w 591399"/>
              <a:gd name="connsiteY15" fmla="*/ 215437 h 586477"/>
              <a:gd name="connsiteX16" fmla="*/ 215593 w 591399"/>
              <a:gd name="connsiteY16" fmla="*/ 343439 h 586477"/>
              <a:gd name="connsiteX17" fmla="*/ 200533 w 591399"/>
              <a:gd name="connsiteY17" fmla="*/ 335278 h 586477"/>
              <a:gd name="connsiteX18" fmla="*/ 256902 w 591399"/>
              <a:gd name="connsiteY18" fmla="*/ 196538 h 586477"/>
              <a:gd name="connsiteX19" fmla="*/ 263356 w 591399"/>
              <a:gd name="connsiteY19" fmla="*/ 191383 h 586477"/>
              <a:gd name="connsiteX20" fmla="*/ 265242 w 591399"/>
              <a:gd name="connsiteY20" fmla="*/ 146262 h 586477"/>
              <a:gd name="connsiteX21" fmla="*/ 184132 w 591399"/>
              <a:gd name="connsiteY21" fmla="*/ 179778 h 586477"/>
              <a:gd name="connsiteX22" fmla="*/ 184132 w 591399"/>
              <a:gd name="connsiteY22" fmla="*/ 341770 h 586477"/>
              <a:gd name="connsiteX23" fmla="*/ 346351 w 591399"/>
              <a:gd name="connsiteY23" fmla="*/ 341770 h 586477"/>
              <a:gd name="connsiteX24" fmla="*/ 346351 w 591399"/>
              <a:gd name="connsiteY24" fmla="*/ 179778 h 586477"/>
              <a:gd name="connsiteX25" fmla="*/ 265242 w 591399"/>
              <a:gd name="connsiteY25" fmla="*/ 146262 h 586477"/>
              <a:gd name="connsiteX26" fmla="*/ 265295 w 591399"/>
              <a:gd name="connsiteY26" fmla="*/ 100501 h 586477"/>
              <a:gd name="connsiteX27" fmla="*/ 379053 w 591399"/>
              <a:gd name="connsiteY27" fmla="*/ 147551 h 586477"/>
              <a:gd name="connsiteX28" fmla="*/ 394113 w 591399"/>
              <a:gd name="connsiteY28" fmla="*/ 356809 h 586477"/>
              <a:gd name="connsiteX29" fmla="*/ 421651 w 591399"/>
              <a:gd name="connsiteY29" fmla="*/ 384739 h 586477"/>
              <a:gd name="connsiteX30" fmla="*/ 459516 w 591399"/>
              <a:gd name="connsiteY30" fmla="*/ 395911 h 586477"/>
              <a:gd name="connsiteX31" fmla="*/ 579136 w 591399"/>
              <a:gd name="connsiteY31" fmla="*/ 515364 h 586477"/>
              <a:gd name="connsiteX32" fmla="*/ 579136 w 591399"/>
              <a:gd name="connsiteY32" fmla="*/ 574231 h 586477"/>
              <a:gd name="connsiteX33" fmla="*/ 520187 w 591399"/>
              <a:gd name="connsiteY33" fmla="*/ 574231 h 586477"/>
              <a:gd name="connsiteX34" fmla="*/ 400567 w 591399"/>
              <a:gd name="connsiteY34" fmla="*/ 454778 h 586477"/>
              <a:gd name="connsiteX35" fmla="*/ 389380 w 591399"/>
              <a:gd name="connsiteY35" fmla="*/ 416965 h 586477"/>
              <a:gd name="connsiteX36" fmla="*/ 361411 w 591399"/>
              <a:gd name="connsiteY36" fmla="*/ 389465 h 586477"/>
              <a:gd name="connsiteX37" fmla="*/ 151861 w 591399"/>
              <a:gd name="connsiteY37" fmla="*/ 374426 h 586477"/>
              <a:gd name="connsiteX38" fmla="*/ 151861 w 591399"/>
              <a:gd name="connsiteY38" fmla="*/ 147551 h 586477"/>
              <a:gd name="connsiteX39" fmla="*/ 265295 w 591399"/>
              <a:gd name="connsiteY39" fmla="*/ 100501 h 586477"/>
              <a:gd name="connsiteX40" fmla="*/ 447469 w 591399"/>
              <a:gd name="connsiteY40" fmla="*/ 587 h 586477"/>
              <a:gd name="connsiteX41" fmla="*/ 458227 w 591399"/>
              <a:gd name="connsiteY41" fmla="*/ 5745 h 586477"/>
              <a:gd name="connsiteX42" fmla="*/ 492222 w 591399"/>
              <a:gd name="connsiteY42" fmla="*/ 91273 h 586477"/>
              <a:gd name="connsiteX43" fmla="*/ 487488 w 591399"/>
              <a:gd name="connsiteY43" fmla="*/ 102447 h 586477"/>
              <a:gd name="connsiteX44" fmla="*/ 484476 w 591399"/>
              <a:gd name="connsiteY44" fmla="*/ 102877 h 586477"/>
              <a:gd name="connsiteX45" fmla="*/ 476300 w 591399"/>
              <a:gd name="connsiteY45" fmla="*/ 97720 h 586477"/>
              <a:gd name="connsiteX46" fmla="*/ 450481 w 591399"/>
              <a:gd name="connsiteY46" fmla="*/ 32392 h 586477"/>
              <a:gd name="connsiteX47" fmla="*/ 397552 w 591399"/>
              <a:gd name="connsiteY47" fmla="*/ 150584 h 586477"/>
              <a:gd name="connsiteX48" fmla="*/ 385503 w 591399"/>
              <a:gd name="connsiteY48" fmla="*/ 135112 h 586477"/>
              <a:gd name="connsiteX49" fmla="*/ 435420 w 591399"/>
              <a:gd name="connsiteY49" fmla="*/ 23366 h 586477"/>
              <a:gd name="connsiteX50" fmla="*/ 366138 w 591399"/>
              <a:gd name="connsiteY50" fmla="*/ 49153 h 586477"/>
              <a:gd name="connsiteX51" fmla="*/ 355380 w 591399"/>
              <a:gd name="connsiteY51" fmla="*/ 43996 h 586477"/>
              <a:gd name="connsiteX52" fmla="*/ 360544 w 591399"/>
              <a:gd name="connsiteY52" fmla="*/ 32821 h 586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91399" h="586477">
                <a:moveTo>
                  <a:pt x="90342" y="296231"/>
                </a:moveTo>
                <a:cubicBezTo>
                  <a:pt x="90772" y="296231"/>
                  <a:pt x="90772" y="296231"/>
                  <a:pt x="91202" y="296231"/>
                </a:cubicBezTo>
                <a:cubicBezTo>
                  <a:pt x="92923" y="302245"/>
                  <a:pt x="94644" y="308259"/>
                  <a:pt x="97225" y="313843"/>
                </a:cubicBezTo>
                <a:lnTo>
                  <a:pt x="14626" y="396750"/>
                </a:lnTo>
                <a:cubicBezTo>
                  <a:pt x="12905" y="398468"/>
                  <a:pt x="10754" y="399327"/>
                  <a:pt x="8603" y="399327"/>
                </a:cubicBezTo>
                <a:cubicBezTo>
                  <a:pt x="6452" y="399327"/>
                  <a:pt x="4301" y="398468"/>
                  <a:pt x="2580" y="396750"/>
                </a:cubicBezTo>
                <a:cubicBezTo>
                  <a:pt x="-861" y="393313"/>
                  <a:pt x="-861" y="387729"/>
                  <a:pt x="2580" y="384722"/>
                </a:cubicBezTo>
                <a:close/>
                <a:moveTo>
                  <a:pt x="263356" y="191383"/>
                </a:moveTo>
                <a:cubicBezTo>
                  <a:pt x="266368" y="190524"/>
                  <a:pt x="268950" y="191813"/>
                  <a:pt x="271102" y="193960"/>
                </a:cubicBezTo>
                <a:lnTo>
                  <a:pt x="330913" y="256673"/>
                </a:lnTo>
                <a:lnTo>
                  <a:pt x="351997" y="209853"/>
                </a:lnTo>
                <a:cubicBezTo>
                  <a:pt x="355440" y="218444"/>
                  <a:pt x="358022" y="227464"/>
                  <a:pt x="358882" y="236484"/>
                </a:cubicBezTo>
                <a:lnTo>
                  <a:pt x="341670" y="275572"/>
                </a:lnTo>
                <a:cubicBezTo>
                  <a:pt x="340379" y="278149"/>
                  <a:pt x="338228" y="279868"/>
                  <a:pt x="335216" y="280297"/>
                </a:cubicBezTo>
                <a:cubicBezTo>
                  <a:pt x="332204" y="280727"/>
                  <a:pt x="329622" y="279868"/>
                  <a:pt x="327471" y="277720"/>
                </a:cubicBezTo>
                <a:lnTo>
                  <a:pt x="267659" y="215437"/>
                </a:lnTo>
                <a:lnTo>
                  <a:pt x="215593" y="343439"/>
                </a:lnTo>
                <a:cubicBezTo>
                  <a:pt x="210430" y="341291"/>
                  <a:pt x="205266" y="338285"/>
                  <a:pt x="200533" y="335278"/>
                </a:cubicBezTo>
                <a:lnTo>
                  <a:pt x="256902" y="196538"/>
                </a:lnTo>
                <a:cubicBezTo>
                  <a:pt x="258193" y="193531"/>
                  <a:pt x="260344" y="191813"/>
                  <a:pt x="263356" y="191383"/>
                </a:cubicBezTo>
                <a:close/>
                <a:moveTo>
                  <a:pt x="265242" y="146262"/>
                </a:moveTo>
                <a:cubicBezTo>
                  <a:pt x="235875" y="146262"/>
                  <a:pt x="206508" y="157434"/>
                  <a:pt x="184132" y="179778"/>
                </a:cubicBezTo>
                <a:cubicBezTo>
                  <a:pt x="139382" y="224465"/>
                  <a:pt x="139382" y="297083"/>
                  <a:pt x="184132" y="341770"/>
                </a:cubicBezTo>
                <a:cubicBezTo>
                  <a:pt x="228882" y="386458"/>
                  <a:pt x="301601" y="386458"/>
                  <a:pt x="346351" y="341770"/>
                </a:cubicBezTo>
                <a:cubicBezTo>
                  <a:pt x="391101" y="297083"/>
                  <a:pt x="391101" y="224465"/>
                  <a:pt x="346351" y="179778"/>
                </a:cubicBezTo>
                <a:cubicBezTo>
                  <a:pt x="323976" y="157434"/>
                  <a:pt x="294609" y="146262"/>
                  <a:pt x="265242" y="146262"/>
                </a:cubicBezTo>
                <a:close/>
                <a:moveTo>
                  <a:pt x="265295" y="100501"/>
                </a:moveTo>
                <a:cubicBezTo>
                  <a:pt x="306442" y="100501"/>
                  <a:pt x="347642" y="116184"/>
                  <a:pt x="379053" y="147551"/>
                </a:cubicBezTo>
                <a:cubicBezTo>
                  <a:pt x="435851" y="204270"/>
                  <a:pt x="441014" y="294075"/>
                  <a:pt x="394113" y="356809"/>
                </a:cubicBezTo>
                <a:lnTo>
                  <a:pt x="421651" y="384739"/>
                </a:lnTo>
                <a:cubicBezTo>
                  <a:pt x="434990" y="382161"/>
                  <a:pt x="449190" y="385598"/>
                  <a:pt x="459516" y="395911"/>
                </a:cubicBezTo>
                <a:lnTo>
                  <a:pt x="579136" y="515364"/>
                </a:lnTo>
                <a:cubicBezTo>
                  <a:pt x="595487" y="531692"/>
                  <a:pt x="595487" y="557903"/>
                  <a:pt x="579136" y="574231"/>
                </a:cubicBezTo>
                <a:cubicBezTo>
                  <a:pt x="562785" y="590559"/>
                  <a:pt x="536538" y="590559"/>
                  <a:pt x="520187" y="574231"/>
                </a:cubicBezTo>
                <a:lnTo>
                  <a:pt x="400567" y="454778"/>
                </a:lnTo>
                <a:cubicBezTo>
                  <a:pt x="390240" y="444465"/>
                  <a:pt x="386798" y="430286"/>
                  <a:pt x="389380" y="416965"/>
                </a:cubicBezTo>
                <a:lnTo>
                  <a:pt x="361411" y="389465"/>
                </a:lnTo>
                <a:cubicBezTo>
                  <a:pt x="298589" y="436301"/>
                  <a:pt x="208659" y="431145"/>
                  <a:pt x="151861" y="374426"/>
                </a:cubicBezTo>
                <a:cubicBezTo>
                  <a:pt x="89039" y="311692"/>
                  <a:pt x="89039" y="209856"/>
                  <a:pt x="151861" y="147551"/>
                </a:cubicBezTo>
                <a:cubicBezTo>
                  <a:pt x="183057" y="116184"/>
                  <a:pt x="224149" y="100501"/>
                  <a:pt x="265295" y="100501"/>
                </a:cubicBezTo>
                <a:close/>
                <a:moveTo>
                  <a:pt x="447469" y="587"/>
                </a:moveTo>
                <a:cubicBezTo>
                  <a:pt x="451772" y="-1132"/>
                  <a:pt x="456505" y="1017"/>
                  <a:pt x="458227" y="5745"/>
                </a:cubicBezTo>
                <a:lnTo>
                  <a:pt x="492222" y="91273"/>
                </a:lnTo>
                <a:cubicBezTo>
                  <a:pt x="493943" y="95571"/>
                  <a:pt x="491792" y="100728"/>
                  <a:pt x="487488" y="102447"/>
                </a:cubicBezTo>
                <a:cubicBezTo>
                  <a:pt x="486628" y="102877"/>
                  <a:pt x="485337" y="102877"/>
                  <a:pt x="484476" y="102877"/>
                </a:cubicBezTo>
                <a:cubicBezTo>
                  <a:pt x="481034" y="102877"/>
                  <a:pt x="477591" y="100728"/>
                  <a:pt x="476300" y="97720"/>
                </a:cubicBezTo>
                <a:lnTo>
                  <a:pt x="450481" y="32392"/>
                </a:lnTo>
                <a:lnTo>
                  <a:pt x="397552" y="150584"/>
                </a:lnTo>
                <a:cubicBezTo>
                  <a:pt x="393679" y="144997"/>
                  <a:pt x="389806" y="140269"/>
                  <a:pt x="385503" y="135112"/>
                </a:cubicBezTo>
                <a:lnTo>
                  <a:pt x="435420" y="23366"/>
                </a:lnTo>
                <a:lnTo>
                  <a:pt x="366138" y="49153"/>
                </a:lnTo>
                <a:cubicBezTo>
                  <a:pt x="361835" y="50443"/>
                  <a:pt x="357102" y="48294"/>
                  <a:pt x="355380" y="43996"/>
                </a:cubicBezTo>
                <a:cubicBezTo>
                  <a:pt x="353659" y="39268"/>
                  <a:pt x="355811" y="34541"/>
                  <a:pt x="360544" y="32821"/>
                </a:cubicBezTo>
                <a:close/>
              </a:path>
            </a:pathLst>
          </a:custGeom>
          <a:solidFill>
            <a:srgbClr val="00FDFF"/>
          </a:solidFill>
          <a:ln>
            <a:noFill/>
          </a:ln>
        </p:spPr>
      </p:sp>
      <p:sp>
        <p:nvSpPr>
          <p:cNvPr id="8" name="zoom-or-search-interface-symbol_45707"/>
          <p:cNvSpPr>
            <a:spLocks noChangeAspect="1"/>
          </p:cNvSpPr>
          <p:nvPr/>
        </p:nvSpPr>
        <p:spPr bwMode="auto">
          <a:xfrm>
            <a:off x="1726106" y="5128520"/>
            <a:ext cx="360544" cy="360000"/>
          </a:xfrm>
          <a:custGeom>
            <a:avLst/>
            <a:gdLst>
              <a:gd name="connsiteX0" fmla="*/ 441411 w 607991"/>
              <a:gd name="connsiteY0" fmla="*/ 360307 h 607074"/>
              <a:gd name="connsiteX1" fmla="*/ 452934 w 607991"/>
              <a:gd name="connsiteY1" fmla="*/ 364526 h 607074"/>
              <a:gd name="connsiteX2" fmla="*/ 592738 w 607991"/>
              <a:gd name="connsiteY2" fmla="*/ 482962 h 607074"/>
              <a:gd name="connsiteX3" fmla="*/ 607947 w 607991"/>
              <a:gd name="connsiteY3" fmla="*/ 513108 h 607074"/>
              <a:gd name="connsiteX4" fmla="*/ 595580 w 607991"/>
              <a:gd name="connsiteY4" fmla="*/ 544481 h 607074"/>
              <a:gd name="connsiteX5" fmla="*/ 545343 w 607991"/>
              <a:gd name="connsiteY5" fmla="*/ 594571 h 607074"/>
              <a:gd name="connsiteX6" fmla="*/ 515769 w 607991"/>
              <a:gd name="connsiteY6" fmla="*/ 607074 h 607074"/>
              <a:gd name="connsiteX7" fmla="*/ 483814 w 607991"/>
              <a:gd name="connsiteY7" fmla="*/ 591886 h 607074"/>
              <a:gd name="connsiteX8" fmla="*/ 365134 w 607991"/>
              <a:gd name="connsiteY8" fmla="*/ 452126 h 607074"/>
              <a:gd name="connsiteX9" fmla="*/ 361063 w 607991"/>
              <a:gd name="connsiteY9" fmla="*/ 438395 h 607074"/>
              <a:gd name="connsiteX10" fmla="*/ 368667 w 607991"/>
              <a:gd name="connsiteY10" fmla="*/ 425969 h 607074"/>
              <a:gd name="connsiteX11" fmla="*/ 426663 w 607991"/>
              <a:gd name="connsiteY11" fmla="*/ 368055 h 607074"/>
              <a:gd name="connsiteX12" fmla="*/ 441411 w 607991"/>
              <a:gd name="connsiteY12" fmla="*/ 360307 h 607074"/>
              <a:gd name="connsiteX13" fmla="*/ 222140 w 607991"/>
              <a:gd name="connsiteY13" fmla="*/ 93076 h 607074"/>
              <a:gd name="connsiteX14" fmla="*/ 253470 w 607991"/>
              <a:gd name="connsiteY14" fmla="*/ 124379 h 607074"/>
              <a:gd name="connsiteX15" fmla="*/ 222140 w 607991"/>
              <a:gd name="connsiteY15" fmla="*/ 155681 h 607074"/>
              <a:gd name="connsiteX16" fmla="*/ 155947 w 607991"/>
              <a:gd name="connsiteY16" fmla="*/ 221816 h 607074"/>
              <a:gd name="connsiteX17" fmla="*/ 124617 w 607991"/>
              <a:gd name="connsiteY17" fmla="*/ 253118 h 607074"/>
              <a:gd name="connsiteX18" fmla="*/ 93287 w 607991"/>
              <a:gd name="connsiteY18" fmla="*/ 221816 h 607074"/>
              <a:gd name="connsiteX19" fmla="*/ 222140 w 607991"/>
              <a:gd name="connsiteY19" fmla="*/ 93076 h 607074"/>
              <a:gd name="connsiteX20" fmla="*/ 222143 w 607991"/>
              <a:gd name="connsiteY20" fmla="*/ 71859 h 607074"/>
              <a:gd name="connsiteX21" fmla="*/ 71974 w 607991"/>
              <a:gd name="connsiteY21" fmla="*/ 221790 h 607074"/>
              <a:gd name="connsiteX22" fmla="*/ 222143 w 607991"/>
              <a:gd name="connsiteY22" fmla="*/ 371644 h 607074"/>
              <a:gd name="connsiteX23" fmla="*/ 328222 w 607991"/>
              <a:gd name="connsiteY23" fmla="*/ 327700 h 607074"/>
              <a:gd name="connsiteX24" fmla="*/ 372235 w 607991"/>
              <a:gd name="connsiteY24" fmla="*/ 221790 h 607074"/>
              <a:gd name="connsiteX25" fmla="*/ 222143 w 607991"/>
              <a:gd name="connsiteY25" fmla="*/ 71859 h 607074"/>
              <a:gd name="connsiteX26" fmla="*/ 222143 w 607991"/>
              <a:gd name="connsiteY26" fmla="*/ 0 h 607074"/>
              <a:gd name="connsiteX27" fmla="*/ 444209 w 607991"/>
              <a:gd name="connsiteY27" fmla="*/ 221790 h 607074"/>
              <a:gd name="connsiteX28" fmla="*/ 379148 w 607991"/>
              <a:gd name="connsiteY28" fmla="*/ 378546 h 607074"/>
              <a:gd name="connsiteX29" fmla="*/ 222143 w 607991"/>
              <a:gd name="connsiteY29" fmla="*/ 443503 h 607074"/>
              <a:gd name="connsiteX30" fmla="*/ 0 w 607991"/>
              <a:gd name="connsiteY30" fmla="*/ 221790 h 607074"/>
              <a:gd name="connsiteX31" fmla="*/ 222143 w 607991"/>
              <a:gd name="connsiteY31" fmla="*/ 0 h 607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991" h="607074">
                <a:moveTo>
                  <a:pt x="441411" y="360307"/>
                </a:moveTo>
                <a:cubicBezTo>
                  <a:pt x="445559" y="360307"/>
                  <a:pt x="449631" y="361765"/>
                  <a:pt x="452934" y="364526"/>
                </a:cubicBezTo>
                <a:lnTo>
                  <a:pt x="592738" y="482962"/>
                </a:lnTo>
                <a:cubicBezTo>
                  <a:pt x="602032" y="490709"/>
                  <a:pt x="607410" y="501448"/>
                  <a:pt x="607947" y="513108"/>
                </a:cubicBezTo>
                <a:cubicBezTo>
                  <a:pt x="608485" y="524844"/>
                  <a:pt x="604107" y="535967"/>
                  <a:pt x="595580" y="544481"/>
                </a:cubicBezTo>
                <a:lnTo>
                  <a:pt x="545343" y="594571"/>
                </a:lnTo>
                <a:cubicBezTo>
                  <a:pt x="537354" y="602625"/>
                  <a:pt x="526830" y="607074"/>
                  <a:pt x="515769" y="607074"/>
                </a:cubicBezTo>
                <a:cubicBezTo>
                  <a:pt x="503555" y="607074"/>
                  <a:pt x="491879" y="601475"/>
                  <a:pt x="483814" y="591886"/>
                </a:cubicBezTo>
                <a:lnTo>
                  <a:pt x="365134" y="452126"/>
                </a:lnTo>
                <a:cubicBezTo>
                  <a:pt x="361831" y="448214"/>
                  <a:pt x="360448" y="443304"/>
                  <a:pt x="361063" y="438395"/>
                </a:cubicBezTo>
                <a:cubicBezTo>
                  <a:pt x="361677" y="433486"/>
                  <a:pt x="364519" y="428960"/>
                  <a:pt x="368667" y="425969"/>
                </a:cubicBezTo>
                <a:cubicBezTo>
                  <a:pt x="391251" y="410090"/>
                  <a:pt x="410762" y="390607"/>
                  <a:pt x="426663" y="368055"/>
                </a:cubicBezTo>
                <a:cubicBezTo>
                  <a:pt x="430120" y="363222"/>
                  <a:pt x="435650" y="360307"/>
                  <a:pt x="441411" y="360307"/>
                </a:cubicBezTo>
                <a:close/>
                <a:moveTo>
                  <a:pt x="222140" y="93076"/>
                </a:moveTo>
                <a:cubicBezTo>
                  <a:pt x="239418" y="93076"/>
                  <a:pt x="253470" y="107040"/>
                  <a:pt x="253470" y="124379"/>
                </a:cubicBezTo>
                <a:cubicBezTo>
                  <a:pt x="253470" y="141641"/>
                  <a:pt x="239418" y="155681"/>
                  <a:pt x="222140" y="155681"/>
                </a:cubicBezTo>
                <a:cubicBezTo>
                  <a:pt x="185588" y="155681"/>
                  <a:pt x="155947" y="185296"/>
                  <a:pt x="155947" y="221816"/>
                </a:cubicBezTo>
                <a:cubicBezTo>
                  <a:pt x="155947" y="239078"/>
                  <a:pt x="141895" y="253118"/>
                  <a:pt x="124617" y="253118"/>
                </a:cubicBezTo>
                <a:cubicBezTo>
                  <a:pt x="107339" y="253118"/>
                  <a:pt x="93287" y="239078"/>
                  <a:pt x="93287" y="221816"/>
                </a:cubicBezTo>
                <a:cubicBezTo>
                  <a:pt x="93287" y="150771"/>
                  <a:pt x="151110" y="93076"/>
                  <a:pt x="222140" y="93076"/>
                </a:cubicBezTo>
                <a:close/>
                <a:moveTo>
                  <a:pt x="222143" y="71859"/>
                </a:moveTo>
                <a:cubicBezTo>
                  <a:pt x="139339" y="71859"/>
                  <a:pt x="71974" y="139117"/>
                  <a:pt x="71974" y="221790"/>
                </a:cubicBezTo>
                <a:cubicBezTo>
                  <a:pt x="71974" y="304386"/>
                  <a:pt x="139339" y="371644"/>
                  <a:pt x="222143" y="371644"/>
                </a:cubicBezTo>
                <a:cubicBezTo>
                  <a:pt x="262162" y="371644"/>
                  <a:pt x="299801" y="356076"/>
                  <a:pt x="328222" y="327700"/>
                </a:cubicBezTo>
                <a:cubicBezTo>
                  <a:pt x="356642" y="299324"/>
                  <a:pt x="372235" y="261746"/>
                  <a:pt x="372235" y="221790"/>
                </a:cubicBezTo>
                <a:cubicBezTo>
                  <a:pt x="372235" y="139117"/>
                  <a:pt x="304870" y="71859"/>
                  <a:pt x="222143" y="71859"/>
                </a:cubicBezTo>
                <a:close/>
                <a:moveTo>
                  <a:pt x="222143" y="0"/>
                </a:moveTo>
                <a:cubicBezTo>
                  <a:pt x="344583" y="0"/>
                  <a:pt x="444209" y="99468"/>
                  <a:pt x="444209" y="221790"/>
                </a:cubicBezTo>
                <a:cubicBezTo>
                  <a:pt x="444209" y="280995"/>
                  <a:pt x="421088" y="336673"/>
                  <a:pt x="379148" y="378546"/>
                </a:cubicBezTo>
                <a:cubicBezTo>
                  <a:pt x="337209" y="420419"/>
                  <a:pt x="281442" y="443503"/>
                  <a:pt x="222143" y="443503"/>
                </a:cubicBezTo>
                <a:cubicBezTo>
                  <a:pt x="99626" y="443503"/>
                  <a:pt x="0" y="344035"/>
                  <a:pt x="0" y="221790"/>
                </a:cubicBezTo>
                <a:cubicBezTo>
                  <a:pt x="0" y="99468"/>
                  <a:pt x="99626" y="0"/>
                  <a:pt x="222143" y="0"/>
                </a:cubicBezTo>
                <a:close/>
              </a:path>
            </a:pathLst>
          </a:custGeom>
          <a:solidFill>
            <a:srgbClr val="00FDFF"/>
          </a:solidFill>
          <a:ln>
            <a:noFill/>
          </a:ln>
        </p:spPr>
      </p:sp>
      <p:sp>
        <p:nvSpPr>
          <p:cNvPr id="9" name="search-for-staff_35932"/>
          <p:cNvSpPr>
            <a:spLocks noChangeAspect="1"/>
          </p:cNvSpPr>
          <p:nvPr/>
        </p:nvSpPr>
        <p:spPr bwMode="auto">
          <a:xfrm>
            <a:off x="1734028" y="2067346"/>
            <a:ext cx="354725" cy="360000"/>
          </a:xfrm>
          <a:custGeom>
            <a:avLst/>
            <a:gdLst>
              <a:gd name="T0" fmla="*/ 770 w 2941"/>
              <a:gd name="T1" fmla="*/ 866 h 2989"/>
              <a:gd name="T2" fmla="*/ 1082 w 2941"/>
              <a:gd name="T3" fmla="*/ 1142 h 2989"/>
              <a:gd name="T4" fmla="*/ 1399 w 2941"/>
              <a:gd name="T5" fmla="*/ 867 h 2989"/>
              <a:gd name="T6" fmla="*/ 1427 w 2941"/>
              <a:gd name="T7" fmla="*/ 839 h 2989"/>
              <a:gd name="T8" fmla="*/ 1432 w 2941"/>
              <a:gd name="T9" fmla="*/ 783 h 2989"/>
              <a:gd name="T10" fmla="*/ 1410 w 2941"/>
              <a:gd name="T11" fmla="*/ 751 h 2989"/>
              <a:gd name="T12" fmla="*/ 1410 w 2941"/>
              <a:gd name="T13" fmla="*/ 741 h 2989"/>
              <a:gd name="T14" fmla="*/ 1282 w 2941"/>
              <a:gd name="T15" fmla="*/ 463 h 2989"/>
              <a:gd name="T16" fmla="*/ 1011 w 2941"/>
              <a:gd name="T17" fmla="*/ 444 h 2989"/>
              <a:gd name="T18" fmla="*/ 990 w 2941"/>
              <a:gd name="T19" fmla="*/ 465 h 2989"/>
              <a:gd name="T20" fmla="*/ 951 w 2941"/>
              <a:gd name="T21" fmla="*/ 462 h 2989"/>
              <a:gd name="T22" fmla="*/ 760 w 2941"/>
              <a:gd name="T23" fmla="*/ 739 h 2989"/>
              <a:gd name="T24" fmla="*/ 759 w 2941"/>
              <a:gd name="T25" fmla="*/ 749 h 2989"/>
              <a:gd name="T26" fmla="*/ 735 w 2941"/>
              <a:gd name="T27" fmla="*/ 782 h 2989"/>
              <a:gd name="T28" fmla="*/ 740 w 2941"/>
              <a:gd name="T29" fmla="*/ 838 h 2989"/>
              <a:gd name="T30" fmla="*/ 770 w 2941"/>
              <a:gd name="T31" fmla="*/ 866 h 2989"/>
              <a:gd name="T32" fmla="*/ 802 w 2941"/>
              <a:gd name="T33" fmla="*/ 754 h 2989"/>
              <a:gd name="T34" fmla="*/ 1012 w 2941"/>
              <a:gd name="T35" fmla="*/ 652 h 2989"/>
              <a:gd name="T36" fmla="*/ 1367 w 2941"/>
              <a:gd name="T37" fmla="*/ 758 h 2989"/>
              <a:gd name="T38" fmla="*/ 1368 w 2941"/>
              <a:gd name="T39" fmla="*/ 776 h 2989"/>
              <a:gd name="T40" fmla="*/ 1082 w 2941"/>
              <a:gd name="T41" fmla="*/ 1098 h 2989"/>
              <a:gd name="T42" fmla="*/ 801 w 2941"/>
              <a:gd name="T43" fmla="*/ 776 h 2989"/>
              <a:gd name="T44" fmla="*/ 802 w 2941"/>
              <a:gd name="T45" fmla="*/ 754 h 2989"/>
              <a:gd name="T46" fmla="*/ 1328 w 2941"/>
              <a:gd name="T47" fmla="*/ 1090 h 2989"/>
              <a:gd name="T48" fmla="*/ 1307 w 2941"/>
              <a:gd name="T49" fmla="*/ 1093 h 2989"/>
              <a:gd name="T50" fmla="*/ 1178 w 2941"/>
              <a:gd name="T51" fmla="*/ 1267 h 2989"/>
              <a:gd name="T52" fmla="*/ 1081 w 2941"/>
              <a:gd name="T53" fmla="*/ 1189 h 2989"/>
              <a:gd name="T54" fmla="*/ 1080 w 2941"/>
              <a:gd name="T55" fmla="*/ 1190 h 2989"/>
              <a:gd name="T56" fmla="*/ 1080 w 2941"/>
              <a:gd name="T57" fmla="*/ 1190 h 2989"/>
              <a:gd name="T58" fmla="*/ 1080 w 2941"/>
              <a:gd name="T59" fmla="*/ 1190 h 2989"/>
              <a:gd name="T60" fmla="*/ 982 w 2941"/>
              <a:gd name="T61" fmla="*/ 1268 h 2989"/>
              <a:gd name="T62" fmla="*/ 854 w 2941"/>
              <a:gd name="T63" fmla="*/ 1094 h 2989"/>
              <a:gd name="T64" fmla="*/ 833 w 2941"/>
              <a:gd name="T65" fmla="*/ 1091 h 2989"/>
              <a:gd name="T66" fmla="*/ 575 w 2941"/>
              <a:gd name="T67" fmla="*/ 1674 h 2989"/>
              <a:gd name="T68" fmla="*/ 1081 w 2941"/>
              <a:gd name="T69" fmla="*/ 1674 h 2989"/>
              <a:gd name="T70" fmla="*/ 1081 w 2941"/>
              <a:gd name="T71" fmla="*/ 1673 h 2989"/>
              <a:gd name="T72" fmla="*/ 1586 w 2941"/>
              <a:gd name="T73" fmla="*/ 1673 h 2989"/>
              <a:gd name="T74" fmla="*/ 1328 w 2941"/>
              <a:gd name="T75" fmla="*/ 1090 h 2989"/>
              <a:gd name="T76" fmla="*/ 2209 w 2941"/>
              <a:gd name="T77" fmla="*/ 1104 h 2989"/>
              <a:gd name="T78" fmla="*/ 1104 w 2941"/>
              <a:gd name="T79" fmla="*/ 0 h 2989"/>
              <a:gd name="T80" fmla="*/ 0 w 2941"/>
              <a:gd name="T81" fmla="*/ 1104 h 2989"/>
              <a:gd name="T82" fmla="*/ 1104 w 2941"/>
              <a:gd name="T83" fmla="*/ 2209 h 2989"/>
              <a:gd name="T84" fmla="*/ 2209 w 2941"/>
              <a:gd name="T85" fmla="*/ 1104 h 2989"/>
              <a:gd name="T86" fmla="*/ 1104 w 2941"/>
              <a:gd name="T87" fmla="*/ 1931 h 2989"/>
              <a:gd name="T88" fmla="*/ 277 w 2941"/>
              <a:gd name="T89" fmla="*/ 1104 h 2989"/>
              <a:gd name="T90" fmla="*/ 1104 w 2941"/>
              <a:gd name="T91" fmla="*/ 277 h 2989"/>
              <a:gd name="T92" fmla="*/ 1931 w 2941"/>
              <a:gd name="T93" fmla="*/ 1104 h 2989"/>
              <a:gd name="T94" fmla="*/ 1104 w 2941"/>
              <a:gd name="T95" fmla="*/ 1931 h 2989"/>
              <a:gd name="T96" fmla="*/ 1848 w 2941"/>
              <a:gd name="T97" fmla="*/ 2140 h 2989"/>
              <a:gd name="T98" fmla="*/ 2092 w 2941"/>
              <a:gd name="T99" fmla="*/ 1896 h 2989"/>
              <a:gd name="T100" fmla="*/ 2941 w 2941"/>
              <a:gd name="T101" fmla="*/ 2744 h 2989"/>
              <a:gd name="T102" fmla="*/ 2696 w 2941"/>
              <a:gd name="T103" fmla="*/ 2989 h 2989"/>
              <a:gd name="T104" fmla="*/ 1848 w 2941"/>
              <a:gd name="T105" fmla="*/ 2140 h 2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941" h="2989">
                <a:moveTo>
                  <a:pt x="770" y="866"/>
                </a:moveTo>
                <a:cubicBezTo>
                  <a:pt x="807" y="1010"/>
                  <a:pt x="928" y="1142"/>
                  <a:pt x="1082" y="1142"/>
                </a:cubicBezTo>
                <a:cubicBezTo>
                  <a:pt x="1237" y="1142"/>
                  <a:pt x="1360" y="1010"/>
                  <a:pt x="1399" y="867"/>
                </a:cubicBezTo>
                <a:cubicBezTo>
                  <a:pt x="1414" y="866"/>
                  <a:pt x="1426" y="854"/>
                  <a:pt x="1427" y="839"/>
                </a:cubicBezTo>
                <a:lnTo>
                  <a:pt x="1432" y="783"/>
                </a:lnTo>
                <a:cubicBezTo>
                  <a:pt x="1433" y="768"/>
                  <a:pt x="1424" y="755"/>
                  <a:pt x="1410" y="751"/>
                </a:cubicBezTo>
                <a:cubicBezTo>
                  <a:pt x="1410" y="747"/>
                  <a:pt x="1410" y="744"/>
                  <a:pt x="1410" y="741"/>
                </a:cubicBezTo>
                <a:cubicBezTo>
                  <a:pt x="1407" y="611"/>
                  <a:pt x="1384" y="507"/>
                  <a:pt x="1282" y="463"/>
                </a:cubicBezTo>
                <a:cubicBezTo>
                  <a:pt x="1175" y="418"/>
                  <a:pt x="1080" y="417"/>
                  <a:pt x="1011" y="444"/>
                </a:cubicBezTo>
                <a:cubicBezTo>
                  <a:pt x="1006" y="446"/>
                  <a:pt x="994" y="462"/>
                  <a:pt x="990" y="465"/>
                </a:cubicBezTo>
                <a:cubicBezTo>
                  <a:pt x="985" y="468"/>
                  <a:pt x="961" y="460"/>
                  <a:pt x="951" y="462"/>
                </a:cubicBezTo>
                <a:cubicBezTo>
                  <a:pt x="799" y="483"/>
                  <a:pt x="748" y="627"/>
                  <a:pt x="760" y="739"/>
                </a:cubicBezTo>
                <a:cubicBezTo>
                  <a:pt x="759" y="743"/>
                  <a:pt x="759" y="746"/>
                  <a:pt x="759" y="749"/>
                </a:cubicBezTo>
                <a:cubicBezTo>
                  <a:pt x="744" y="752"/>
                  <a:pt x="733" y="766"/>
                  <a:pt x="735" y="782"/>
                </a:cubicBezTo>
                <a:lnTo>
                  <a:pt x="740" y="838"/>
                </a:lnTo>
                <a:cubicBezTo>
                  <a:pt x="741" y="854"/>
                  <a:pt x="754" y="866"/>
                  <a:pt x="770" y="866"/>
                </a:cubicBezTo>
                <a:close/>
                <a:moveTo>
                  <a:pt x="802" y="754"/>
                </a:moveTo>
                <a:cubicBezTo>
                  <a:pt x="869" y="730"/>
                  <a:pt x="998" y="679"/>
                  <a:pt x="1012" y="652"/>
                </a:cubicBezTo>
                <a:cubicBezTo>
                  <a:pt x="1070" y="713"/>
                  <a:pt x="1276" y="747"/>
                  <a:pt x="1367" y="758"/>
                </a:cubicBezTo>
                <a:cubicBezTo>
                  <a:pt x="1367" y="764"/>
                  <a:pt x="1368" y="770"/>
                  <a:pt x="1368" y="776"/>
                </a:cubicBezTo>
                <a:cubicBezTo>
                  <a:pt x="1368" y="925"/>
                  <a:pt x="1243" y="1098"/>
                  <a:pt x="1082" y="1098"/>
                </a:cubicBezTo>
                <a:cubicBezTo>
                  <a:pt x="921" y="1098"/>
                  <a:pt x="801" y="928"/>
                  <a:pt x="801" y="776"/>
                </a:cubicBezTo>
                <a:cubicBezTo>
                  <a:pt x="801" y="769"/>
                  <a:pt x="802" y="761"/>
                  <a:pt x="802" y="754"/>
                </a:cubicBezTo>
                <a:close/>
                <a:moveTo>
                  <a:pt x="1328" y="1090"/>
                </a:moveTo>
                <a:cubicBezTo>
                  <a:pt x="1320" y="1089"/>
                  <a:pt x="1312" y="1091"/>
                  <a:pt x="1307" y="1093"/>
                </a:cubicBezTo>
                <a:lnTo>
                  <a:pt x="1178" y="1267"/>
                </a:lnTo>
                <a:lnTo>
                  <a:pt x="1081" y="1189"/>
                </a:lnTo>
                <a:lnTo>
                  <a:pt x="1080" y="1190"/>
                </a:lnTo>
                <a:lnTo>
                  <a:pt x="1080" y="1190"/>
                </a:lnTo>
                <a:lnTo>
                  <a:pt x="1080" y="1190"/>
                </a:lnTo>
                <a:lnTo>
                  <a:pt x="982" y="1268"/>
                </a:lnTo>
                <a:lnTo>
                  <a:pt x="854" y="1094"/>
                </a:lnTo>
                <a:cubicBezTo>
                  <a:pt x="849" y="1092"/>
                  <a:pt x="841" y="1090"/>
                  <a:pt x="833" y="1091"/>
                </a:cubicBezTo>
                <a:cubicBezTo>
                  <a:pt x="590" y="1125"/>
                  <a:pt x="575" y="1674"/>
                  <a:pt x="575" y="1674"/>
                </a:cubicBezTo>
                <a:lnTo>
                  <a:pt x="1081" y="1674"/>
                </a:lnTo>
                <a:lnTo>
                  <a:pt x="1081" y="1673"/>
                </a:lnTo>
                <a:lnTo>
                  <a:pt x="1586" y="1673"/>
                </a:lnTo>
                <a:cubicBezTo>
                  <a:pt x="1586" y="1673"/>
                  <a:pt x="1570" y="1124"/>
                  <a:pt x="1328" y="1090"/>
                </a:cubicBezTo>
                <a:close/>
                <a:moveTo>
                  <a:pt x="2209" y="1104"/>
                </a:moveTo>
                <a:cubicBezTo>
                  <a:pt x="2209" y="495"/>
                  <a:pt x="1713" y="0"/>
                  <a:pt x="1104" y="0"/>
                </a:cubicBezTo>
                <a:cubicBezTo>
                  <a:pt x="495" y="0"/>
                  <a:pt x="0" y="495"/>
                  <a:pt x="0" y="1104"/>
                </a:cubicBezTo>
                <a:cubicBezTo>
                  <a:pt x="0" y="1713"/>
                  <a:pt x="495" y="2209"/>
                  <a:pt x="1104" y="2209"/>
                </a:cubicBezTo>
                <a:cubicBezTo>
                  <a:pt x="1713" y="2209"/>
                  <a:pt x="2209" y="1713"/>
                  <a:pt x="2209" y="1104"/>
                </a:cubicBezTo>
                <a:close/>
                <a:moveTo>
                  <a:pt x="1104" y="1931"/>
                </a:moveTo>
                <a:cubicBezTo>
                  <a:pt x="648" y="1931"/>
                  <a:pt x="277" y="1560"/>
                  <a:pt x="277" y="1104"/>
                </a:cubicBezTo>
                <a:cubicBezTo>
                  <a:pt x="277" y="648"/>
                  <a:pt x="648" y="277"/>
                  <a:pt x="1104" y="277"/>
                </a:cubicBezTo>
                <a:cubicBezTo>
                  <a:pt x="1560" y="277"/>
                  <a:pt x="1931" y="648"/>
                  <a:pt x="1931" y="1104"/>
                </a:cubicBezTo>
                <a:cubicBezTo>
                  <a:pt x="1931" y="1560"/>
                  <a:pt x="1560" y="1931"/>
                  <a:pt x="1104" y="1931"/>
                </a:cubicBezTo>
                <a:close/>
                <a:moveTo>
                  <a:pt x="1848" y="2140"/>
                </a:moveTo>
                <a:lnTo>
                  <a:pt x="2092" y="1896"/>
                </a:lnTo>
                <a:lnTo>
                  <a:pt x="2941" y="2744"/>
                </a:lnTo>
                <a:lnTo>
                  <a:pt x="2696" y="2989"/>
                </a:lnTo>
                <a:lnTo>
                  <a:pt x="1848" y="2140"/>
                </a:lnTo>
                <a:close/>
              </a:path>
            </a:pathLst>
          </a:custGeom>
          <a:solidFill>
            <a:srgbClr val="00FDFF"/>
          </a:solidFill>
          <a:ln>
            <a:noFill/>
          </a:ln>
        </p:spPr>
      </p:sp>
      <p:sp>
        <p:nvSpPr>
          <p:cNvPr id="10" name="文本框 9"/>
          <p:cNvSpPr txBox="1"/>
          <p:nvPr/>
        </p:nvSpPr>
        <p:spPr>
          <a:xfrm>
            <a:off x="2444751" y="1746642"/>
            <a:ext cx="2777556" cy="874407"/>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在此输入文本在此输入文本在此输入文本</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p:txBody>
      </p:sp>
      <p:sp>
        <p:nvSpPr>
          <p:cNvPr id="11" name="矩形 10"/>
          <p:cNvSpPr/>
          <p:nvPr/>
        </p:nvSpPr>
        <p:spPr>
          <a:xfrm>
            <a:off x="1287464" y="3154283"/>
            <a:ext cx="4195126" cy="1260000"/>
          </a:xfrm>
          <a:prstGeom prst="rect">
            <a:avLst/>
          </a:prstGeom>
          <a:noFill/>
          <a:ln w="19050">
            <a:solidFill>
              <a:srgbClr val="00FD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FZHei-B01" panose="03000509000000000000"/>
              <a:cs typeface="+mn-cs"/>
            </a:endParaRPr>
          </a:p>
        </p:txBody>
      </p:sp>
      <p:sp>
        <p:nvSpPr>
          <p:cNvPr id="12" name="文本框 11"/>
          <p:cNvSpPr txBox="1"/>
          <p:nvPr/>
        </p:nvSpPr>
        <p:spPr>
          <a:xfrm>
            <a:off x="2444751" y="3232779"/>
            <a:ext cx="2777556" cy="968086"/>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在此输入文本在此输入文本</a:t>
            </a:r>
            <a:endParaRPr kumimoji="0" lang="zh-CN" altLang="en-US" sz="20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p:txBody>
      </p:sp>
      <p:sp>
        <p:nvSpPr>
          <p:cNvPr id="13" name="文本框 12"/>
          <p:cNvSpPr txBox="1"/>
          <p:nvPr/>
        </p:nvSpPr>
        <p:spPr>
          <a:xfrm>
            <a:off x="2442327" y="4820516"/>
            <a:ext cx="2777556" cy="874407"/>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rPr>
              <a:t>在此输入文本在此输入文本在此输入文本</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FZHei-B01" panose="03000509000000000000"/>
              <a:cs typeface="FZHei-B01" panose="03000509000000000000"/>
              <a:sym typeface="+mn-lt"/>
            </a:endParaRPr>
          </a:p>
        </p:txBody>
      </p:sp>
      <p:sp>
        <p:nvSpPr>
          <p:cNvPr id="14" name="矩形 13"/>
          <p:cNvSpPr/>
          <p:nvPr/>
        </p:nvSpPr>
        <p:spPr>
          <a:xfrm>
            <a:off x="8023860" y="2566610"/>
            <a:ext cx="2982765" cy="2388603"/>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Lorem ipsum dolor sit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amet</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consectetuer</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adipiscing</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elit</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Fusce</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posuere</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 magna sed pulvinar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ultricies</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purus</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lectus</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malesuada</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 libero, sit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amet</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commodo</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 magna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eros</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quis</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 </a:t>
            </a:r>
            <a:r>
              <a:rPr kumimoji="0" lang="en-US" altLang="zh-CN" sz="1800" b="0" i="0" u="none" strike="noStrike" kern="1200" cap="none" spc="0" normalizeH="0" baseline="0" noProof="0" dirty="0" err="1">
                <a:ln>
                  <a:noFill/>
                </a:ln>
                <a:solidFill>
                  <a:prstClr val="white"/>
                </a:solidFill>
                <a:effectLst/>
                <a:uLnTx/>
                <a:uFillTx/>
                <a:latin typeface="Arial" panose="020B0604020202020204"/>
                <a:ea typeface="FZHei-B01" panose="03000509000000000000"/>
                <a:cs typeface="+mn-cs"/>
              </a:rPr>
              <a:t>urna</a:t>
            </a:r>
            <a:r>
              <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rPr>
              <a:t>.</a:t>
            </a:r>
            <a:endParaRPr kumimoji="0" lang="en-US" altLang="zh-CN" sz="1800" b="0" i="0" u="none" strike="noStrike" kern="1200" cap="none" spc="0" normalizeH="0" baseline="0" noProof="0" dirty="0">
              <a:ln>
                <a:noFill/>
              </a:ln>
              <a:solidFill>
                <a:prstClr val="white"/>
              </a:solidFill>
              <a:effectLst/>
              <a:uLnTx/>
              <a:uFillTx/>
              <a:latin typeface="Arial" panose="020B0604020202020204"/>
              <a:ea typeface="FZHei-B01" panose="03000509000000000000"/>
              <a:cs typeface="+mn-cs"/>
            </a:endParaRPr>
          </a:p>
        </p:txBody>
      </p:sp>
      <p:cxnSp>
        <p:nvCxnSpPr>
          <p:cNvPr id="16" name="直接连接符 15"/>
          <p:cNvCxnSpPr/>
          <p:nvPr/>
        </p:nvCxnSpPr>
        <p:spPr>
          <a:xfrm>
            <a:off x="6781800" y="2349225"/>
            <a:ext cx="0" cy="2880000"/>
          </a:xfrm>
          <a:prstGeom prst="line">
            <a:avLst/>
          </a:prstGeom>
          <a:ln>
            <a:solidFill>
              <a:srgbClr val="00FD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0" name="组合 729"/>
          <p:cNvGrpSpPr/>
          <p:nvPr/>
        </p:nvGrpSpPr>
        <p:grpSpPr>
          <a:xfrm>
            <a:off x="525418" y="515576"/>
            <a:ext cx="2779001" cy="3287339"/>
            <a:chOff x="1603463" y="647025"/>
            <a:chExt cx="2392535" cy="2830180"/>
          </a:xfrm>
        </p:grpSpPr>
        <p:sp>
          <p:nvSpPr>
            <p:cNvPr id="347" name="文本框 346"/>
            <p:cNvSpPr txBox="1"/>
            <p:nvPr/>
          </p:nvSpPr>
          <p:spPr>
            <a:xfrm>
              <a:off x="3201899" y="2286747"/>
              <a:ext cx="794099" cy="1190458"/>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a:solidFill>
                <a:srgbClr val="00FDFF">
                  <a:alpha val="10000"/>
                </a:srgbClr>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noFill/>
                <a:latin typeface="Noto Sans S Chinese Bold" panose="020B0800000000000000" pitchFamily="34" charset="-122"/>
                <a:ea typeface="Noto Sans S Chinese Bold" panose="020B0800000000000000" pitchFamily="34" charset="-122"/>
              </a:endParaRPr>
            </a:p>
          </p:txBody>
        </p:sp>
        <p:sp>
          <p:nvSpPr>
            <p:cNvPr id="478" name="文本框 477"/>
            <p:cNvSpPr txBox="1"/>
            <p:nvPr/>
          </p:nvSpPr>
          <p:spPr>
            <a:xfrm>
              <a:off x="3170557" y="2254596"/>
              <a:ext cx="810609" cy="1215209"/>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1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79" name="文本框 478"/>
            <p:cNvSpPr txBox="1"/>
            <p:nvPr/>
          </p:nvSpPr>
          <p:spPr>
            <a:xfrm>
              <a:off x="3139215" y="2222444"/>
              <a:ext cx="827120" cy="1239960"/>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1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80" name="文本框 479"/>
            <p:cNvSpPr txBox="1"/>
            <p:nvPr/>
          </p:nvSpPr>
          <p:spPr>
            <a:xfrm>
              <a:off x="3107873" y="2190293"/>
              <a:ext cx="843630" cy="1264712"/>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1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81" name="文本框 480"/>
            <p:cNvSpPr txBox="1"/>
            <p:nvPr/>
          </p:nvSpPr>
          <p:spPr>
            <a:xfrm>
              <a:off x="3076531" y="2158141"/>
              <a:ext cx="860141" cy="1289463"/>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1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82" name="文本框 481"/>
            <p:cNvSpPr txBox="1"/>
            <p:nvPr/>
          </p:nvSpPr>
          <p:spPr>
            <a:xfrm>
              <a:off x="3045190" y="2125990"/>
              <a:ext cx="876651" cy="1314214"/>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1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83" name="文本框 482"/>
            <p:cNvSpPr txBox="1"/>
            <p:nvPr/>
          </p:nvSpPr>
          <p:spPr>
            <a:xfrm>
              <a:off x="3013848" y="2093839"/>
              <a:ext cx="893161" cy="1338965"/>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1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84" name="文本框 483"/>
            <p:cNvSpPr txBox="1"/>
            <p:nvPr/>
          </p:nvSpPr>
          <p:spPr>
            <a:xfrm>
              <a:off x="2982506" y="2061687"/>
              <a:ext cx="909672" cy="1363716"/>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1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85" name="文本框 484"/>
            <p:cNvSpPr txBox="1"/>
            <p:nvPr/>
          </p:nvSpPr>
          <p:spPr>
            <a:xfrm>
              <a:off x="2951164" y="2029536"/>
              <a:ext cx="926182" cy="1388468"/>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1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86" name="文本框 485"/>
            <p:cNvSpPr txBox="1"/>
            <p:nvPr/>
          </p:nvSpPr>
          <p:spPr>
            <a:xfrm>
              <a:off x="2919822" y="1997384"/>
              <a:ext cx="942692" cy="1413219"/>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2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87" name="文本框 486"/>
            <p:cNvSpPr txBox="1"/>
            <p:nvPr/>
          </p:nvSpPr>
          <p:spPr>
            <a:xfrm>
              <a:off x="2888480" y="1965233"/>
              <a:ext cx="959203" cy="1437970"/>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2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88" name="文本框 487"/>
            <p:cNvSpPr txBox="1"/>
            <p:nvPr/>
          </p:nvSpPr>
          <p:spPr>
            <a:xfrm>
              <a:off x="2857138" y="1933082"/>
              <a:ext cx="975713" cy="1462721"/>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2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89" name="文本框 488"/>
            <p:cNvSpPr txBox="1"/>
            <p:nvPr/>
          </p:nvSpPr>
          <p:spPr>
            <a:xfrm>
              <a:off x="2825796" y="1900930"/>
              <a:ext cx="992224" cy="1487472"/>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2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90" name="文本框 489"/>
            <p:cNvSpPr txBox="1"/>
            <p:nvPr/>
          </p:nvSpPr>
          <p:spPr>
            <a:xfrm>
              <a:off x="2794454" y="1868779"/>
              <a:ext cx="1008734" cy="1512224"/>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2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91" name="文本框 490"/>
            <p:cNvSpPr txBox="1"/>
            <p:nvPr/>
          </p:nvSpPr>
          <p:spPr>
            <a:xfrm>
              <a:off x="2763113" y="1836627"/>
              <a:ext cx="1025244" cy="1536975"/>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2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92" name="文本框 491"/>
            <p:cNvSpPr txBox="1"/>
            <p:nvPr/>
          </p:nvSpPr>
          <p:spPr>
            <a:xfrm>
              <a:off x="2731771" y="1804476"/>
              <a:ext cx="1041755" cy="1561726"/>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2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93" name="文本框 492"/>
            <p:cNvSpPr txBox="1"/>
            <p:nvPr/>
          </p:nvSpPr>
          <p:spPr>
            <a:xfrm>
              <a:off x="2700429" y="1772324"/>
              <a:ext cx="1058265" cy="1586477"/>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2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94" name="文本框 493"/>
            <p:cNvSpPr txBox="1"/>
            <p:nvPr/>
          </p:nvSpPr>
          <p:spPr>
            <a:xfrm>
              <a:off x="2669087" y="1740173"/>
              <a:ext cx="1074775" cy="1611228"/>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30000"/>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95" name="文本框 494"/>
            <p:cNvSpPr txBox="1"/>
            <p:nvPr/>
          </p:nvSpPr>
          <p:spPr>
            <a:xfrm>
              <a:off x="2637745" y="1708022"/>
              <a:ext cx="1091286" cy="1635980"/>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3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96" name="文本框 495"/>
            <p:cNvSpPr txBox="1"/>
            <p:nvPr/>
          </p:nvSpPr>
          <p:spPr>
            <a:xfrm>
              <a:off x="2606403" y="1675870"/>
              <a:ext cx="1107796" cy="1660731"/>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3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97" name="文本框 496"/>
            <p:cNvSpPr txBox="1"/>
            <p:nvPr/>
          </p:nvSpPr>
          <p:spPr>
            <a:xfrm>
              <a:off x="2575061" y="1643719"/>
              <a:ext cx="1124306" cy="1685482"/>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3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98" name="文本框 497"/>
            <p:cNvSpPr txBox="1"/>
            <p:nvPr/>
          </p:nvSpPr>
          <p:spPr>
            <a:xfrm>
              <a:off x="2543719" y="1611567"/>
              <a:ext cx="1140817" cy="1710233"/>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3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499" name="文本框 498"/>
            <p:cNvSpPr txBox="1"/>
            <p:nvPr/>
          </p:nvSpPr>
          <p:spPr>
            <a:xfrm>
              <a:off x="2512377" y="1579416"/>
              <a:ext cx="1157327" cy="1734984"/>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3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00" name="文本框 499"/>
            <p:cNvSpPr txBox="1"/>
            <p:nvPr/>
          </p:nvSpPr>
          <p:spPr>
            <a:xfrm>
              <a:off x="2481036" y="1547265"/>
              <a:ext cx="1173838" cy="1759736"/>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3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01" name="文本框 500"/>
            <p:cNvSpPr txBox="1"/>
            <p:nvPr/>
          </p:nvSpPr>
          <p:spPr>
            <a:xfrm>
              <a:off x="2449694" y="1515113"/>
              <a:ext cx="1190348" cy="1784487"/>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3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02" name="文本框 501"/>
            <p:cNvSpPr txBox="1"/>
            <p:nvPr/>
          </p:nvSpPr>
          <p:spPr>
            <a:xfrm>
              <a:off x="2418352" y="1482962"/>
              <a:ext cx="1206858" cy="1809238"/>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3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03" name="文本框 502"/>
            <p:cNvSpPr txBox="1"/>
            <p:nvPr/>
          </p:nvSpPr>
          <p:spPr>
            <a:xfrm>
              <a:off x="2387010" y="1450810"/>
              <a:ext cx="1223369" cy="1833989"/>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4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04" name="文本框 503"/>
            <p:cNvSpPr txBox="1"/>
            <p:nvPr/>
          </p:nvSpPr>
          <p:spPr>
            <a:xfrm>
              <a:off x="2355668" y="1418659"/>
              <a:ext cx="1239879" cy="1858740"/>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4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05" name="文本框 504"/>
            <p:cNvSpPr txBox="1"/>
            <p:nvPr/>
          </p:nvSpPr>
          <p:spPr>
            <a:xfrm>
              <a:off x="2324326" y="1386508"/>
              <a:ext cx="1256389" cy="1883491"/>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4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06" name="文本框 505"/>
            <p:cNvSpPr txBox="1"/>
            <p:nvPr/>
          </p:nvSpPr>
          <p:spPr>
            <a:xfrm>
              <a:off x="2292984" y="1354356"/>
              <a:ext cx="1272900" cy="1908243"/>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4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07" name="文本框 506"/>
            <p:cNvSpPr txBox="1"/>
            <p:nvPr/>
          </p:nvSpPr>
          <p:spPr>
            <a:xfrm>
              <a:off x="2261643" y="1322205"/>
              <a:ext cx="1289410" cy="1932994"/>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4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08" name="文本框 507"/>
            <p:cNvSpPr txBox="1"/>
            <p:nvPr/>
          </p:nvSpPr>
          <p:spPr>
            <a:xfrm>
              <a:off x="2230301" y="1290053"/>
              <a:ext cx="1305921" cy="1957745"/>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4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09" name="文本框 508"/>
            <p:cNvSpPr txBox="1"/>
            <p:nvPr/>
          </p:nvSpPr>
          <p:spPr>
            <a:xfrm>
              <a:off x="2198959" y="1257902"/>
              <a:ext cx="1322431" cy="1982496"/>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4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10" name="文本框 509"/>
            <p:cNvSpPr txBox="1"/>
            <p:nvPr/>
          </p:nvSpPr>
          <p:spPr>
            <a:xfrm>
              <a:off x="2167617" y="1225750"/>
              <a:ext cx="1338941" cy="2007247"/>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4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11" name="文本框 510"/>
            <p:cNvSpPr txBox="1"/>
            <p:nvPr/>
          </p:nvSpPr>
          <p:spPr>
            <a:xfrm>
              <a:off x="2136275" y="1193599"/>
              <a:ext cx="1355452" cy="2031999"/>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50000"/>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12" name="文本框 511"/>
            <p:cNvSpPr txBox="1"/>
            <p:nvPr/>
          </p:nvSpPr>
          <p:spPr>
            <a:xfrm>
              <a:off x="2104933" y="1161448"/>
              <a:ext cx="1371962" cy="2056750"/>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5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13" name="文本框 512"/>
            <p:cNvSpPr txBox="1"/>
            <p:nvPr/>
          </p:nvSpPr>
          <p:spPr>
            <a:xfrm>
              <a:off x="2073591" y="1129296"/>
              <a:ext cx="1388472" cy="2081501"/>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5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14" name="文本框 513"/>
            <p:cNvSpPr txBox="1"/>
            <p:nvPr/>
          </p:nvSpPr>
          <p:spPr>
            <a:xfrm>
              <a:off x="2042249" y="1097145"/>
              <a:ext cx="1404983" cy="2106252"/>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5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15" name="文本框 514"/>
            <p:cNvSpPr txBox="1"/>
            <p:nvPr/>
          </p:nvSpPr>
          <p:spPr>
            <a:xfrm>
              <a:off x="2010907" y="1064993"/>
              <a:ext cx="1421493" cy="2131003"/>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5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16" name="文本框 515"/>
            <p:cNvSpPr txBox="1"/>
            <p:nvPr/>
          </p:nvSpPr>
          <p:spPr>
            <a:xfrm>
              <a:off x="1979566" y="1032842"/>
              <a:ext cx="1438004" cy="2155755"/>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5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17" name="文本框 516"/>
            <p:cNvSpPr txBox="1"/>
            <p:nvPr/>
          </p:nvSpPr>
          <p:spPr>
            <a:xfrm>
              <a:off x="1948224" y="1000691"/>
              <a:ext cx="1454514" cy="2180506"/>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5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18" name="文本框 517"/>
            <p:cNvSpPr txBox="1"/>
            <p:nvPr/>
          </p:nvSpPr>
          <p:spPr>
            <a:xfrm>
              <a:off x="1916882" y="968539"/>
              <a:ext cx="1471024" cy="2205257"/>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5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19" name="文本框 518"/>
            <p:cNvSpPr txBox="1"/>
            <p:nvPr/>
          </p:nvSpPr>
          <p:spPr>
            <a:xfrm>
              <a:off x="1885540" y="936388"/>
              <a:ext cx="1487535" cy="2230008"/>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5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20" name="文本框 519"/>
            <p:cNvSpPr txBox="1"/>
            <p:nvPr/>
          </p:nvSpPr>
          <p:spPr>
            <a:xfrm>
              <a:off x="1854198" y="904236"/>
              <a:ext cx="1504045" cy="2254759"/>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6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21" name="文本框 520"/>
            <p:cNvSpPr txBox="1"/>
            <p:nvPr/>
          </p:nvSpPr>
          <p:spPr>
            <a:xfrm>
              <a:off x="1822856" y="872085"/>
              <a:ext cx="1520555" cy="2279511"/>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6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22" name="文本框 521"/>
            <p:cNvSpPr txBox="1"/>
            <p:nvPr/>
          </p:nvSpPr>
          <p:spPr>
            <a:xfrm>
              <a:off x="1791514" y="839934"/>
              <a:ext cx="1537066" cy="2304262"/>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6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23" name="文本框 522"/>
            <p:cNvSpPr txBox="1"/>
            <p:nvPr/>
          </p:nvSpPr>
          <p:spPr>
            <a:xfrm>
              <a:off x="1760172" y="807782"/>
              <a:ext cx="1553576" cy="2329013"/>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6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24" name="文本框 523"/>
            <p:cNvSpPr txBox="1"/>
            <p:nvPr/>
          </p:nvSpPr>
          <p:spPr>
            <a:xfrm>
              <a:off x="1728831" y="775631"/>
              <a:ext cx="1570087" cy="2353764"/>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6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25" name="文本框 524"/>
            <p:cNvSpPr txBox="1"/>
            <p:nvPr/>
          </p:nvSpPr>
          <p:spPr>
            <a:xfrm>
              <a:off x="1697489" y="743479"/>
              <a:ext cx="1586597" cy="2378515"/>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6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26" name="文本框 525"/>
            <p:cNvSpPr txBox="1"/>
            <p:nvPr/>
          </p:nvSpPr>
          <p:spPr>
            <a:xfrm>
              <a:off x="1666147" y="711328"/>
              <a:ext cx="1603107" cy="2403267"/>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6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527" name="文本框 526"/>
            <p:cNvSpPr txBox="1"/>
            <p:nvPr/>
          </p:nvSpPr>
          <p:spPr>
            <a:xfrm>
              <a:off x="1634805" y="679176"/>
              <a:ext cx="1619618" cy="2428018"/>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cap="flat" cmpd="sng" algn="ctr">
              <a:solidFill>
                <a:srgbClr val="00FDFF">
                  <a:alpha val="6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343" name="文本框 342"/>
            <p:cNvSpPr txBox="1"/>
            <p:nvPr/>
          </p:nvSpPr>
          <p:spPr>
            <a:xfrm>
              <a:off x="1603463" y="647025"/>
              <a:ext cx="1636128" cy="2452769"/>
            </a:xfrm>
            <a:custGeom>
              <a:avLst/>
              <a:gdLst/>
              <a:ahLst/>
              <a:cxnLst/>
              <a:rect l="l" t="t" r="r" b="b"/>
              <a:pathLst>
                <a:path w="1834526" h="2750192">
                  <a:moveTo>
                    <a:pt x="857297" y="0"/>
                  </a:moveTo>
                  <a:cubicBezTo>
                    <a:pt x="1116072" y="3177"/>
                    <a:pt x="1321485" y="78816"/>
                    <a:pt x="1473536" y="226915"/>
                  </a:cubicBezTo>
                  <a:cubicBezTo>
                    <a:pt x="1625587" y="375015"/>
                    <a:pt x="1703356" y="576510"/>
                    <a:pt x="1706843" y="831403"/>
                  </a:cubicBezTo>
                  <a:cubicBezTo>
                    <a:pt x="1704888" y="994886"/>
                    <a:pt x="1663845" y="1160936"/>
                    <a:pt x="1583716" y="1329553"/>
                  </a:cubicBezTo>
                  <a:cubicBezTo>
                    <a:pt x="1503586" y="1498170"/>
                    <a:pt x="1396102" y="1666379"/>
                    <a:pt x="1261262" y="1834181"/>
                  </a:cubicBezTo>
                  <a:cubicBezTo>
                    <a:pt x="1126422" y="2001984"/>
                    <a:pt x="975959" y="2166404"/>
                    <a:pt x="809872" y="2327441"/>
                  </a:cubicBezTo>
                  <a:cubicBezTo>
                    <a:pt x="879415" y="2319849"/>
                    <a:pt x="953742" y="2313168"/>
                    <a:pt x="1032855" y="2307398"/>
                  </a:cubicBezTo>
                  <a:cubicBezTo>
                    <a:pt x="1111968" y="2301627"/>
                    <a:pt x="1183547" y="2298591"/>
                    <a:pt x="1247593" y="2298287"/>
                  </a:cubicBezTo>
                  <a:lnTo>
                    <a:pt x="1834526" y="2298287"/>
                  </a:lnTo>
                  <a:lnTo>
                    <a:pt x="1834526" y="2750192"/>
                  </a:lnTo>
                  <a:lnTo>
                    <a:pt x="25536" y="2750192"/>
                  </a:lnTo>
                  <a:lnTo>
                    <a:pt x="25536" y="2440418"/>
                  </a:lnTo>
                  <a:cubicBezTo>
                    <a:pt x="394980" y="2113313"/>
                    <a:pt x="681202" y="1819927"/>
                    <a:pt x="884202" y="1560261"/>
                  </a:cubicBezTo>
                  <a:cubicBezTo>
                    <a:pt x="1087202" y="1300595"/>
                    <a:pt x="1190108" y="1067373"/>
                    <a:pt x="1192920" y="860594"/>
                  </a:cubicBezTo>
                  <a:cubicBezTo>
                    <a:pt x="1192008" y="722618"/>
                    <a:pt x="1156440" y="615430"/>
                    <a:pt x="1086214" y="539030"/>
                  </a:cubicBezTo>
                  <a:cubicBezTo>
                    <a:pt x="1015989" y="462631"/>
                    <a:pt x="916579" y="423861"/>
                    <a:pt x="787984" y="422720"/>
                  </a:cubicBezTo>
                  <a:cubicBezTo>
                    <a:pt x="689562" y="424925"/>
                    <a:pt x="599120" y="452444"/>
                    <a:pt x="516658" y="505277"/>
                  </a:cubicBezTo>
                  <a:cubicBezTo>
                    <a:pt x="434197" y="558111"/>
                    <a:pt x="359259" y="623032"/>
                    <a:pt x="291846" y="700040"/>
                  </a:cubicBezTo>
                  <a:lnTo>
                    <a:pt x="0" y="408144"/>
                  </a:lnTo>
                  <a:cubicBezTo>
                    <a:pt x="121222" y="276348"/>
                    <a:pt x="249057" y="175527"/>
                    <a:pt x="383504" y="105680"/>
                  </a:cubicBezTo>
                  <a:cubicBezTo>
                    <a:pt x="517950" y="35834"/>
                    <a:pt x="675882" y="607"/>
                    <a:pt x="857297" y="0"/>
                  </a:cubicBezTo>
                  <a:close/>
                </a:path>
              </a:pathLst>
            </a:custGeom>
            <a:noFill/>
            <a:ln w="6350">
              <a:solidFill>
                <a:srgbClr val="00FDFF">
                  <a:alpha val="70000"/>
                </a:srgbClr>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n w="6350">
                  <a:solidFill>
                    <a:srgbClr val="00FDFF">
                      <a:alpha val="70000"/>
                    </a:srgbClr>
                  </a:solidFill>
                </a:ln>
                <a:noFill/>
                <a:latin typeface="Noto Sans S Chinese Bold" panose="020B0800000000000000" pitchFamily="34" charset="-122"/>
                <a:ea typeface="Noto Sans S Chinese Bold" panose="020B0800000000000000" pitchFamily="34" charset="-122"/>
              </a:endParaRPr>
            </a:p>
          </p:txBody>
        </p:sp>
      </p:grpSp>
      <p:sp>
        <p:nvSpPr>
          <p:cNvPr id="24" name="文本框 23"/>
          <p:cNvSpPr txBox="1"/>
          <p:nvPr/>
        </p:nvSpPr>
        <p:spPr>
          <a:xfrm>
            <a:off x="3611064" y="2929169"/>
            <a:ext cx="5109091" cy="923330"/>
          </a:xfrm>
          <a:prstGeom prst="rect">
            <a:avLst/>
          </a:prstGeom>
          <a:noFill/>
        </p:spPr>
        <p:txBody>
          <a:bodyPr wrap="none" rtlCol="0">
            <a:spAutoFit/>
          </a:bodyPr>
          <a:lstStyle/>
          <a:p>
            <a:pPr algn="ctr"/>
            <a:r>
              <a:rPr lang="zh-CN" altLang="en-US" sz="5400" spc="1000" dirty="0">
                <a:solidFill>
                  <a:srgbClr val="00FDFF"/>
                </a:solidFill>
                <a:cs typeface="+mn-ea"/>
                <a:sym typeface="+mn-lt"/>
              </a:rPr>
              <a:t>感谢您的观看</a:t>
            </a:r>
            <a:endParaRPr lang="zh-CN" altLang="en-US" sz="5400" spc="1000" dirty="0">
              <a:solidFill>
                <a:srgbClr val="00FDFF"/>
              </a:solidFill>
              <a:cs typeface="+mn-ea"/>
              <a:sym typeface="+mn-lt"/>
            </a:endParaRPr>
          </a:p>
        </p:txBody>
      </p:sp>
      <p:sp>
        <p:nvSpPr>
          <p:cNvPr id="10" name="文本框 9"/>
          <p:cNvSpPr txBox="1"/>
          <p:nvPr/>
        </p:nvSpPr>
        <p:spPr>
          <a:xfrm>
            <a:off x="4640782" y="3947032"/>
            <a:ext cx="2954655" cy="461665"/>
          </a:xfrm>
          <a:prstGeom prst="rect">
            <a:avLst/>
          </a:prstGeom>
          <a:noFill/>
        </p:spPr>
        <p:txBody>
          <a:bodyPr wrap="none" rtlCol="0">
            <a:spAutoFit/>
          </a:bodyPr>
          <a:lstStyle/>
          <a:p>
            <a:pPr algn="ctr"/>
            <a:r>
              <a:rPr lang="zh-CN" altLang="en-US" sz="2400" spc="300" dirty="0">
                <a:solidFill>
                  <a:srgbClr val="00FDFF"/>
                </a:solidFill>
              </a:rPr>
              <a:t>汇报人：钟鼎设计</a:t>
            </a:r>
            <a:endParaRPr lang="zh-CN" altLang="en-US" sz="2400" spc="300" dirty="0">
              <a:solidFill>
                <a:srgbClr val="00FDFF"/>
              </a:solidFill>
            </a:endParaRPr>
          </a:p>
        </p:txBody>
      </p:sp>
      <p:sp>
        <p:nvSpPr>
          <p:cNvPr id="177" name="文本框 176"/>
          <p:cNvSpPr txBox="1"/>
          <p:nvPr/>
        </p:nvSpPr>
        <p:spPr>
          <a:xfrm>
            <a:off x="1119907" y="254191"/>
            <a:ext cx="2487301" cy="726609"/>
          </a:xfrm>
          <a:prstGeom prst="rect">
            <a:avLst/>
          </a:prstGeom>
          <a:noFill/>
        </p:spPr>
        <p:txBody>
          <a:bodyPr wrap="square" rtlCol="0">
            <a:spAutoFit/>
          </a:bodyPr>
          <a:lstStyle/>
          <a:p>
            <a:pPr>
              <a:lnSpc>
                <a:spcPct val="120000"/>
              </a:lnSpc>
            </a:pPr>
            <a:r>
              <a:rPr lang="en-US" altLang="zh-CN" spc="300" dirty="0">
                <a:solidFill>
                  <a:schemeClr val="bg1"/>
                </a:solidFill>
              </a:rPr>
              <a:t>Add enterprise logo here</a:t>
            </a:r>
            <a:endParaRPr lang="zh-CN" altLang="en-US" spc="300" dirty="0">
              <a:solidFill>
                <a:schemeClr val="bg1"/>
              </a:solidFill>
            </a:endParaRPr>
          </a:p>
        </p:txBody>
      </p:sp>
      <p:sp>
        <p:nvSpPr>
          <p:cNvPr id="179" name="worldwide_342197"/>
          <p:cNvSpPr>
            <a:spLocks noChangeAspect="1"/>
          </p:cNvSpPr>
          <p:nvPr/>
        </p:nvSpPr>
        <p:spPr bwMode="auto">
          <a:xfrm>
            <a:off x="390980" y="413025"/>
            <a:ext cx="468707" cy="468000"/>
          </a:xfrm>
          <a:custGeom>
            <a:avLst/>
            <a:gdLst>
              <a:gd name="connsiteX0" fmla="*/ 303749 w 607639"/>
              <a:gd name="connsiteY0" fmla="*/ 579131 h 606723"/>
              <a:gd name="connsiteX1" fmla="*/ 317545 w 607639"/>
              <a:gd name="connsiteY1" fmla="*/ 592927 h 606723"/>
              <a:gd name="connsiteX2" fmla="*/ 303749 w 607639"/>
              <a:gd name="connsiteY2" fmla="*/ 606723 h 606723"/>
              <a:gd name="connsiteX3" fmla="*/ 289953 w 607639"/>
              <a:gd name="connsiteY3" fmla="*/ 592927 h 606723"/>
              <a:gd name="connsiteX4" fmla="*/ 303749 w 607639"/>
              <a:gd name="connsiteY4" fmla="*/ 579131 h 606723"/>
              <a:gd name="connsiteX5" fmla="*/ 378831 w 607639"/>
              <a:gd name="connsiteY5" fmla="*/ 569252 h 606723"/>
              <a:gd name="connsiteX6" fmla="*/ 392627 w 607639"/>
              <a:gd name="connsiteY6" fmla="*/ 583013 h 606723"/>
              <a:gd name="connsiteX7" fmla="*/ 378831 w 607639"/>
              <a:gd name="connsiteY7" fmla="*/ 596774 h 606723"/>
              <a:gd name="connsiteX8" fmla="*/ 365035 w 607639"/>
              <a:gd name="connsiteY8" fmla="*/ 583013 h 606723"/>
              <a:gd name="connsiteX9" fmla="*/ 378831 w 607639"/>
              <a:gd name="connsiteY9" fmla="*/ 569252 h 606723"/>
              <a:gd name="connsiteX10" fmla="*/ 228668 w 607639"/>
              <a:gd name="connsiteY10" fmla="*/ 569252 h 606723"/>
              <a:gd name="connsiteX11" fmla="*/ 242464 w 607639"/>
              <a:gd name="connsiteY11" fmla="*/ 583013 h 606723"/>
              <a:gd name="connsiteX12" fmla="*/ 228668 w 607639"/>
              <a:gd name="connsiteY12" fmla="*/ 596774 h 606723"/>
              <a:gd name="connsiteX13" fmla="*/ 214872 w 607639"/>
              <a:gd name="connsiteY13" fmla="*/ 583013 h 606723"/>
              <a:gd name="connsiteX14" fmla="*/ 228668 w 607639"/>
              <a:gd name="connsiteY14" fmla="*/ 569252 h 606723"/>
              <a:gd name="connsiteX15" fmla="*/ 448796 w 607639"/>
              <a:gd name="connsiteY15" fmla="*/ 540320 h 606723"/>
              <a:gd name="connsiteX16" fmla="*/ 462627 w 607639"/>
              <a:gd name="connsiteY16" fmla="*/ 554116 h 606723"/>
              <a:gd name="connsiteX17" fmla="*/ 448796 w 607639"/>
              <a:gd name="connsiteY17" fmla="*/ 567912 h 606723"/>
              <a:gd name="connsiteX18" fmla="*/ 434965 w 607639"/>
              <a:gd name="connsiteY18" fmla="*/ 554116 h 606723"/>
              <a:gd name="connsiteX19" fmla="*/ 448796 w 607639"/>
              <a:gd name="connsiteY19" fmla="*/ 540320 h 606723"/>
              <a:gd name="connsiteX20" fmla="*/ 158879 w 607639"/>
              <a:gd name="connsiteY20" fmla="*/ 540320 h 606723"/>
              <a:gd name="connsiteX21" fmla="*/ 172675 w 607639"/>
              <a:gd name="connsiteY21" fmla="*/ 554116 h 606723"/>
              <a:gd name="connsiteX22" fmla="*/ 158879 w 607639"/>
              <a:gd name="connsiteY22" fmla="*/ 567912 h 606723"/>
              <a:gd name="connsiteX23" fmla="*/ 145083 w 607639"/>
              <a:gd name="connsiteY23" fmla="*/ 554116 h 606723"/>
              <a:gd name="connsiteX24" fmla="*/ 158879 w 607639"/>
              <a:gd name="connsiteY24" fmla="*/ 540320 h 606723"/>
              <a:gd name="connsiteX25" fmla="*/ 508813 w 607639"/>
              <a:gd name="connsiteY25" fmla="*/ 494311 h 606723"/>
              <a:gd name="connsiteX26" fmla="*/ 522609 w 607639"/>
              <a:gd name="connsiteY26" fmla="*/ 508072 h 606723"/>
              <a:gd name="connsiteX27" fmla="*/ 508813 w 607639"/>
              <a:gd name="connsiteY27" fmla="*/ 521833 h 606723"/>
              <a:gd name="connsiteX28" fmla="*/ 495017 w 607639"/>
              <a:gd name="connsiteY28" fmla="*/ 508072 h 606723"/>
              <a:gd name="connsiteX29" fmla="*/ 508813 w 607639"/>
              <a:gd name="connsiteY29" fmla="*/ 494311 h 606723"/>
              <a:gd name="connsiteX30" fmla="*/ 98756 w 607639"/>
              <a:gd name="connsiteY30" fmla="*/ 494311 h 606723"/>
              <a:gd name="connsiteX31" fmla="*/ 112622 w 607639"/>
              <a:gd name="connsiteY31" fmla="*/ 508072 h 606723"/>
              <a:gd name="connsiteX32" fmla="*/ 98756 w 607639"/>
              <a:gd name="connsiteY32" fmla="*/ 521833 h 606723"/>
              <a:gd name="connsiteX33" fmla="*/ 84890 w 607639"/>
              <a:gd name="connsiteY33" fmla="*/ 508072 h 606723"/>
              <a:gd name="connsiteX34" fmla="*/ 98756 w 607639"/>
              <a:gd name="connsiteY34" fmla="*/ 494311 h 606723"/>
              <a:gd name="connsiteX35" fmla="*/ 554997 w 607639"/>
              <a:gd name="connsiteY35" fmla="*/ 434331 h 606723"/>
              <a:gd name="connsiteX36" fmla="*/ 568828 w 607639"/>
              <a:gd name="connsiteY36" fmla="*/ 448092 h 606723"/>
              <a:gd name="connsiteX37" fmla="*/ 554997 w 607639"/>
              <a:gd name="connsiteY37" fmla="*/ 461853 h 606723"/>
              <a:gd name="connsiteX38" fmla="*/ 541166 w 607639"/>
              <a:gd name="connsiteY38" fmla="*/ 448092 h 606723"/>
              <a:gd name="connsiteX39" fmla="*/ 554997 w 607639"/>
              <a:gd name="connsiteY39" fmla="*/ 434331 h 606723"/>
              <a:gd name="connsiteX40" fmla="*/ 52642 w 607639"/>
              <a:gd name="connsiteY40" fmla="*/ 434331 h 606723"/>
              <a:gd name="connsiteX41" fmla="*/ 66473 w 607639"/>
              <a:gd name="connsiteY41" fmla="*/ 448092 h 606723"/>
              <a:gd name="connsiteX42" fmla="*/ 52642 w 607639"/>
              <a:gd name="connsiteY42" fmla="*/ 461853 h 606723"/>
              <a:gd name="connsiteX43" fmla="*/ 38811 w 607639"/>
              <a:gd name="connsiteY43" fmla="*/ 448092 h 606723"/>
              <a:gd name="connsiteX44" fmla="*/ 52642 w 607639"/>
              <a:gd name="connsiteY44" fmla="*/ 434331 h 606723"/>
              <a:gd name="connsiteX45" fmla="*/ 230784 w 607639"/>
              <a:gd name="connsiteY45" fmla="*/ 413730 h 606723"/>
              <a:gd name="connsiteX46" fmla="*/ 289978 w 607639"/>
              <a:gd name="connsiteY46" fmla="*/ 493803 h 606723"/>
              <a:gd name="connsiteX47" fmla="*/ 289978 w 607639"/>
              <a:gd name="connsiteY47" fmla="*/ 413730 h 606723"/>
              <a:gd name="connsiteX48" fmla="*/ 145331 w 607639"/>
              <a:gd name="connsiteY48" fmla="*/ 413730 h 606723"/>
              <a:gd name="connsiteX49" fmla="*/ 235413 w 607639"/>
              <a:gd name="connsiteY49" fmla="*/ 483761 h 606723"/>
              <a:gd name="connsiteX50" fmla="*/ 201766 w 607639"/>
              <a:gd name="connsiteY50" fmla="*/ 413730 h 606723"/>
              <a:gd name="connsiteX51" fmla="*/ 583894 w 607639"/>
              <a:gd name="connsiteY51" fmla="*/ 364612 h 606723"/>
              <a:gd name="connsiteX52" fmla="*/ 597690 w 607639"/>
              <a:gd name="connsiteY52" fmla="*/ 378408 h 606723"/>
              <a:gd name="connsiteX53" fmla="*/ 583894 w 607639"/>
              <a:gd name="connsiteY53" fmla="*/ 392204 h 606723"/>
              <a:gd name="connsiteX54" fmla="*/ 570098 w 607639"/>
              <a:gd name="connsiteY54" fmla="*/ 378408 h 606723"/>
              <a:gd name="connsiteX55" fmla="*/ 583894 w 607639"/>
              <a:gd name="connsiteY55" fmla="*/ 364612 h 606723"/>
              <a:gd name="connsiteX56" fmla="*/ 23710 w 607639"/>
              <a:gd name="connsiteY56" fmla="*/ 364471 h 606723"/>
              <a:gd name="connsiteX57" fmla="*/ 37541 w 607639"/>
              <a:gd name="connsiteY57" fmla="*/ 378302 h 606723"/>
              <a:gd name="connsiteX58" fmla="*/ 23710 w 607639"/>
              <a:gd name="connsiteY58" fmla="*/ 392133 h 606723"/>
              <a:gd name="connsiteX59" fmla="*/ 9879 w 607639"/>
              <a:gd name="connsiteY59" fmla="*/ 378302 h 606723"/>
              <a:gd name="connsiteX60" fmla="*/ 23710 w 607639"/>
              <a:gd name="connsiteY60" fmla="*/ 364471 h 606723"/>
              <a:gd name="connsiteX61" fmla="*/ 593808 w 607639"/>
              <a:gd name="connsiteY61" fmla="*/ 289530 h 606723"/>
              <a:gd name="connsiteX62" fmla="*/ 607639 w 607639"/>
              <a:gd name="connsiteY62" fmla="*/ 303326 h 606723"/>
              <a:gd name="connsiteX63" fmla="*/ 593808 w 607639"/>
              <a:gd name="connsiteY63" fmla="*/ 317122 h 606723"/>
              <a:gd name="connsiteX64" fmla="*/ 579977 w 607639"/>
              <a:gd name="connsiteY64" fmla="*/ 303326 h 606723"/>
              <a:gd name="connsiteX65" fmla="*/ 593808 w 607639"/>
              <a:gd name="connsiteY65" fmla="*/ 289530 h 606723"/>
              <a:gd name="connsiteX66" fmla="*/ 13796 w 607639"/>
              <a:gd name="connsiteY66" fmla="*/ 289530 h 606723"/>
              <a:gd name="connsiteX67" fmla="*/ 27592 w 607639"/>
              <a:gd name="connsiteY67" fmla="*/ 303326 h 606723"/>
              <a:gd name="connsiteX68" fmla="*/ 13796 w 607639"/>
              <a:gd name="connsiteY68" fmla="*/ 317122 h 606723"/>
              <a:gd name="connsiteX69" fmla="*/ 0 w 607639"/>
              <a:gd name="connsiteY69" fmla="*/ 303326 h 606723"/>
              <a:gd name="connsiteX70" fmla="*/ 13796 w 607639"/>
              <a:gd name="connsiteY70" fmla="*/ 289530 h 606723"/>
              <a:gd name="connsiteX71" fmla="*/ 317572 w 607639"/>
              <a:gd name="connsiteY71" fmla="*/ 220613 h 606723"/>
              <a:gd name="connsiteX72" fmla="*/ 317572 w 607639"/>
              <a:gd name="connsiteY72" fmla="*/ 386091 h 606723"/>
              <a:gd name="connsiteX73" fmla="*/ 384332 w 607639"/>
              <a:gd name="connsiteY73" fmla="*/ 386091 h 606723"/>
              <a:gd name="connsiteX74" fmla="*/ 393056 w 607639"/>
              <a:gd name="connsiteY74" fmla="*/ 317127 h 606723"/>
              <a:gd name="connsiteX75" fmla="*/ 359052 w 607639"/>
              <a:gd name="connsiteY75" fmla="*/ 317127 h 606723"/>
              <a:gd name="connsiteX76" fmla="*/ 345255 w 607639"/>
              <a:gd name="connsiteY76" fmla="*/ 303352 h 606723"/>
              <a:gd name="connsiteX77" fmla="*/ 359052 w 607639"/>
              <a:gd name="connsiteY77" fmla="*/ 289577 h 606723"/>
              <a:gd name="connsiteX78" fmla="*/ 393234 w 607639"/>
              <a:gd name="connsiteY78" fmla="*/ 289577 h 606723"/>
              <a:gd name="connsiteX79" fmla="*/ 384510 w 607639"/>
              <a:gd name="connsiteY79" fmla="*/ 220613 h 606723"/>
              <a:gd name="connsiteX80" fmla="*/ 223129 w 607639"/>
              <a:gd name="connsiteY80" fmla="*/ 220613 h 606723"/>
              <a:gd name="connsiteX81" fmla="*/ 214405 w 607639"/>
              <a:gd name="connsiteY81" fmla="*/ 289577 h 606723"/>
              <a:gd name="connsiteX82" fmla="*/ 289978 w 607639"/>
              <a:gd name="connsiteY82" fmla="*/ 289577 h 606723"/>
              <a:gd name="connsiteX83" fmla="*/ 289978 w 607639"/>
              <a:gd name="connsiteY83" fmla="*/ 220613 h 606723"/>
              <a:gd name="connsiteX84" fmla="*/ 129398 w 607639"/>
              <a:gd name="connsiteY84" fmla="*/ 220613 h 606723"/>
              <a:gd name="connsiteX85" fmla="*/ 110438 w 607639"/>
              <a:gd name="connsiteY85" fmla="*/ 303352 h 606723"/>
              <a:gd name="connsiteX86" fmla="*/ 129398 w 607639"/>
              <a:gd name="connsiteY86" fmla="*/ 386091 h 606723"/>
              <a:gd name="connsiteX87" fmla="*/ 289978 w 607639"/>
              <a:gd name="connsiteY87" fmla="*/ 386091 h 606723"/>
              <a:gd name="connsiteX88" fmla="*/ 289978 w 607639"/>
              <a:gd name="connsiteY88" fmla="*/ 317216 h 606723"/>
              <a:gd name="connsiteX89" fmla="*/ 214405 w 607639"/>
              <a:gd name="connsiteY89" fmla="*/ 317216 h 606723"/>
              <a:gd name="connsiteX90" fmla="*/ 216008 w 607639"/>
              <a:gd name="connsiteY90" fmla="*/ 343344 h 606723"/>
              <a:gd name="connsiteX91" fmla="*/ 203724 w 607639"/>
              <a:gd name="connsiteY91" fmla="*/ 358452 h 606723"/>
              <a:gd name="connsiteX92" fmla="*/ 188592 w 607639"/>
              <a:gd name="connsiteY92" fmla="*/ 346188 h 606723"/>
              <a:gd name="connsiteX93" fmla="*/ 186722 w 607639"/>
              <a:gd name="connsiteY93" fmla="*/ 317127 h 606723"/>
              <a:gd name="connsiteX94" fmla="*/ 151918 w 607639"/>
              <a:gd name="connsiteY94" fmla="*/ 317127 h 606723"/>
              <a:gd name="connsiteX95" fmla="*/ 138121 w 607639"/>
              <a:gd name="connsiteY95" fmla="*/ 303352 h 606723"/>
              <a:gd name="connsiteX96" fmla="*/ 151918 w 607639"/>
              <a:gd name="connsiteY96" fmla="*/ 289577 h 606723"/>
              <a:gd name="connsiteX97" fmla="*/ 186811 w 607639"/>
              <a:gd name="connsiteY97" fmla="*/ 289577 h 606723"/>
              <a:gd name="connsiteX98" fmla="*/ 194733 w 607639"/>
              <a:gd name="connsiteY98" fmla="*/ 220613 h 606723"/>
              <a:gd name="connsiteX99" fmla="*/ 583894 w 607639"/>
              <a:gd name="connsiteY99" fmla="*/ 214660 h 606723"/>
              <a:gd name="connsiteX100" fmla="*/ 597690 w 607639"/>
              <a:gd name="connsiteY100" fmla="*/ 228456 h 606723"/>
              <a:gd name="connsiteX101" fmla="*/ 583894 w 607639"/>
              <a:gd name="connsiteY101" fmla="*/ 242252 h 606723"/>
              <a:gd name="connsiteX102" fmla="*/ 570098 w 607639"/>
              <a:gd name="connsiteY102" fmla="*/ 228456 h 606723"/>
              <a:gd name="connsiteX103" fmla="*/ 583894 w 607639"/>
              <a:gd name="connsiteY103" fmla="*/ 214660 h 606723"/>
              <a:gd name="connsiteX104" fmla="*/ 23675 w 607639"/>
              <a:gd name="connsiteY104" fmla="*/ 214660 h 606723"/>
              <a:gd name="connsiteX105" fmla="*/ 37471 w 607639"/>
              <a:gd name="connsiteY105" fmla="*/ 228421 h 606723"/>
              <a:gd name="connsiteX106" fmla="*/ 23675 w 607639"/>
              <a:gd name="connsiteY106" fmla="*/ 242182 h 606723"/>
              <a:gd name="connsiteX107" fmla="*/ 9879 w 607639"/>
              <a:gd name="connsiteY107" fmla="*/ 228421 h 606723"/>
              <a:gd name="connsiteX108" fmla="*/ 23675 w 607639"/>
              <a:gd name="connsiteY108" fmla="*/ 214660 h 606723"/>
              <a:gd name="connsiteX109" fmla="*/ 554962 w 607639"/>
              <a:gd name="connsiteY109" fmla="*/ 144800 h 606723"/>
              <a:gd name="connsiteX110" fmla="*/ 568758 w 607639"/>
              <a:gd name="connsiteY110" fmla="*/ 158561 h 606723"/>
              <a:gd name="connsiteX111" fmla="*/ 554962 w 607639"/>
              <a:gd name="connsiteY111" fmla="*/ 172322 h 606723"/>
              <a:gd name="connsiteX112" fmla="*/ 541166 w 607639"/>
              <a:gd name="connsiteY112" fmla="*/ 158561 h 606723"/>
              <a:gd name="connsiteX113" fmla="*/ 554962 w 607639"/>
              <a:gd name="connsiteY113" fmla="*/ 144800 h 606723"/>
              <a:gd name="connsiteX114" fmla="*/ 52678 w 607639"/>
              <a:gd name="connsiteY114" fmla="*/ 144800 h 606723"/>
              <a:gd name="connsiteX115" fmla="*/ 66474 w 607639"/>
              <a:gd name="connsiteY115" fmla="*/ 158561 h 606723"/>
              <a:gd name="connsiteX116" fmla="*/ 52678 w 607639"/>
              <a:gd name="connsiteY116" fmla="*/ 172322 h 606723"/>
              <a:gd name="connsiteX117" fmla="*/ 38882 w 607639"/>
              <a:gd name="connsiteY117" fmla="*/ 158561 h 606723"/>
              <a:gd name="connsiteX118" fmla="*/ 52678 w 607639"/>
              <a:gd name="connsiteY118" fmla="*/ 144800 h 606723"/>
              <a:gd name="connsiteX119" fmla="*/ 235502 w 607639"/>
              <a:gd name="connsiteY119" fmla="*/ 123032 h 606723"/>
              <a:gd name="connsiteX120" fmla="*/ 145331 w 607639"/>
              <a:gd name="connsiteY120" fmla="*/ 193063 h 606723"/>
              <a:gd name="connsiteX121" fmla="*/ 201766 w 607639"/>
              <a:gd name="connsiteY121" fmla="*/ 193063 h 606723"/>
              <a:gd name="connsiteX122" fmla="*/ 235502 w 607639"/>
              <a:gd name="connsiteY122" fmla="*/ 123032 h 606723"/>
              <a:gd name="connsiteX123" fmla="*/ 371959 w 607639"/>
              <a:gd name="connsiteY123" fmla="*/ 122854 h 606723"/>
              <a:gd name="connsiteX124" fmla="*/ 405873 w 607639"/>
              <a:gd name="connsiteY124" fmla="*/ 193063 h 606723"/>
              <a:gd name="connsiteX125" fmla="*/ 428127 w 607639"/>
              <a:gd name="connsiteY125" fmla="*/ 193063 h 606723"/>
              <a:gd name="connsiteX126" fmla="*/ 441924 w 607639"/>
              <a:gd name="connsiteY126" fmla="*/ 206838 h 606723"/>
              <a:gd name="connsiteX127" fmla="*/ 428127 w 607639"/>
              <a:gd name="connsiteY127" fmla="*/ 220613 h 606723"/>
              <a:gd name="connsiteX128" fmla="*/ 412906 w 607639"/>
              <a:gd name="connsiteY128" fmla="*/ 220613 h 606723"/>
              <a:gd name="connsiteX129" fmla="*/ 420828 w 607639"/>
              <a:gd name="connsiteY129" fmla="*/ 289577 h 606723"/>
              <a:gd name="connsiteX130" fmla="*/ 496667 w 607639"/>
              <a:gd name="connsiteY130" fmla="*/ 289577 h 606723"/>
              <a:gd name="connsiteX131" fmla="*/ 440500 w 607639"/>
              <a:gd name="connsiteY131" fmla="*/ 166845 h 606723"/>
              <a:gd name="connsiteX132" fmla="*/ 371959 w 607639"/>
              <a:gd name="connsiteY132" fmla="*/ 122854 h 606723"/>
              <a:gd name="connsiteX133" fmla="*/ 303775 w 607639"/>
              <a:gd name="connsiteY133" fmla="*/ 110323 h 606723"/>
              <a:gd name="connsiteX134" fmla="*/ 230784 w 607639"/>
              <a:gd name="connsiteY134" fmla="*/ 193063 h 606723"/>
              <a:gd name="connsiteX135" fmla="*/ 289978 w 607639"/>
              <a:gd name="connsiteY135" fmla="*/ 193063 h 606723"/>
              <a:gd name="connsiteX136" fmla="*/ 289978 w 607639"/>
              <a:gd name="connsiteY136" fmla="*/ 151737 h 606723"/>
              <a:gd name="connsiteX137" fmla="*/ 303775 w 607639"/>
              <a:gd name="connsiteY137" fmla="*/ 137962 h 606723"/>
              <a:gd name="connsiteX138" fmla="*/ 317572 w 607639"/>
              <a:gd name="connsiteY138" fmla="*/ 151737 h 606723"/>
              <a:gd name="connsiteX139" fmla="*/ 317572 w 607639"/>
              <a:gd name="connsiteY139" fmla="*/ 193063 h 606723"/>
              <a:gd name="connsiteX140" fmla="*/ 376855 w 607639"/>
              <a:gd name="connsiteY140" fmla="*/ 193063 h 606723"/>
              <a:gd name="connsiteX141" fmla="*/ 303775 w 607639"/>
              <a:gd name="connsiteY141" fmla="*/ 110323 h 606723"/>
              <a:gd name="connsiteX142" fmla="*/ 508813 w 607639"/>
              <a:gd name="connsiteY142" fmla="*/ 84820 h 606723"/>
              <a:gd name="connsiteX143" fmla="*/ 522609 w 607639"/>
              <a:gd name="connsiteY143" fmla="*/ 98616 h 606723"/>
              <a:gd name="connsiteX144" fmla="*/ 508813 w 607639"/>
              <a:gd name="connsiteY144" fmla="*/ 112412 h 606723"/>
              <a:gd name="connsiteX145" fmla="*/ 495017 w 607639"/>
              <a:gd name="connsiteY145" fmla="*/ 98616 h 606723"/>
              <a:gd name="connsiteX146" fmla="*/ 508813 w 607639"/>
              <a:gd name="connsiteY146" fmla="*/ 84820 h 606723"/>
              <a:gd name="connsiteX147" fmla="*/ 98756 w 607639"/>
              <a:gd name="connsiteY147" fmla="*/ 84820 h 606723"/>
              <a:gd name="connsiteX148" fmla="*/ 112622 w 607639"/>
              <a:gd name="connsiteY148" fmla="*/ 98616 h 606723"/>
              <a:gd name="connsiteX149" fmla="*/ 98756 w 607639"/>
              <a:gd name="connsiteY149" fmla="*/ 112412 h 606723"/>
              <a:gd name="connsiteX150" fmla="*/ 84890 w 607639"/>
              <a:gd name="connsiteY150" fmla="*/ 98616 h 606723"/>
              <a:gd name="connsiteX151" fmla="*/ 98756 w 607639"/>
              <a:gd name="connsiteY151" fmla="*/ 84820 h 606723"/>
              <a:gd name="connsiteX152" fmla="*/ 303775 w 607639"/>
              <a:gd name="connsiteY152" fmla="*/ 82773 h 606723"/>
              <a:gd name="connsiteX153" fmla="*/ 524795 w 607639"/>
              <a:gd name="connsiteY153" fmla="*/ 303352 h 606723"/>
              <a:gd name="connsiteX154" fmla="*/ 510998 w 607639"/>
              <a:gd name="connsiteY154" fmla="*/ 317127 h 606723"/>
              <a:gd name="connsiteX155" fmla="*/ 510998 w 607639"/>
              <a:gd name="connsiteY155" fmla="*/ 317216 h 606723"/>
              <a:gd name="connsiteX156" fmla="*/ 420650 w 607639"/>
              <a:gd name="connsiteY156" fmla="*/ 317216 h 606723"/>
              <a:gd name="connsiteX157" fmla="*/ 412549 w 607639"/>
              <a:gd name="connsiteY157" fmla="*/ 386091 h 606723"/>
              <a:gd name="connsiteX158" fmla="*/ 428127 w 607639"/>
              <a:gd name="connsiteY158" fmla="*/ 386091 h 606723"/>
              <a:gd name="connsiteX159" fmla="*/ 441924 w 607639"/>
              <a:gd name="connsiteY159" fmla="*/ 399866 h 606723"/>
              <a:gd name="connsiteX160" fmla="*/ 428127 w 607639"/>
              <a:gd name="connsiteY160" fmla="*/ 413730 h 606723"/>
              <a:gd name="connsiteX161" fmla="*/ 405517 w 607639"/>
              <a:gd name="connsiteY161" fmla="*/ 413730 h 606723"/>
              <a:gd name="connsiteX162" fmla="*/ 399554 w 607639"/>
              <a:gd name="connsiteY162" fmla="*/ 432304 h 606723"/>
              <a:gd name="connsiteX163" fmla="*/ 386647 w 607639"/>
              <a:gd name="connsiteY163" fmla="*/ 441280 h 606723"/>
              <a:gd name="connsiteX164" fmla="*/ 381840 w 607639"/>
              <a:gd name="connsiteY164" fmla="*/ 440391 h 606723"/>
              <a:gd name="connsiteX165" fmla="*/ 373740 w 607639"/>
              <a:gd name="connsiteY165" fmla="*/ 422617 h 606723"/>
              <a:gd name="connsiteX166" fmla="*/ 376588 w 607639"/>
              <a:gd name="connsiteY166" fmla="*/ 413730 h 606723"/>
              <a:gd name="connsiteX167" fmla="*/ 317572 w 607639"/>
              <a:gd name="connsiteY167" fmla="*/ 413730 h 606723"/>
              <a:gd name="connsiteX168" fmla="*/ 317572 w 607639"/>
              <a:gd name="connsiteY168" fmla="*/ 495847 h 606723"/>
              <a:gd name="connsiteX169" fmla="*/ 490169 w 607639"/>
              <a:gd name="connsiteY169" fmla="*/ 354897 h 606723"/>
              <a:gd name="connsiteX170" fmla="*/ 507171 w 607639"/>
              <a:gd name="connsiteY170" fmla="*/ 345299 h 606723"/>
              <a:gd name="connsiteX171" fmla="*/ 516784 w 607639"/>
              <a:gd name="connsiteY171" fmla="*/ 362185 h 606723"/>
              <a:gd name="connsiteX172" fmla="*/ 303775 w 607639"/>
              <a:gd name="connsiteY172" fmla="*/ 524019 h 606723"/>
              <a:gd name="connsiteX173" fmla="*/ 82844 w 607639"/>
              <a:gd name="connsiteY173" fmla="*/ 303352 h 606723"/>
              <a:gd name="connsiteX174" fmla="*/ 303775 w 607639"/>
              <a:gd name="connsiteY174" fmla="*/ 82773 h 606723"/>
              <a:gd name="connsiteX175" fmla="*/ 448761 w 607639"/>
              <a:gd name="connsiteY175" fmla="*/ 38740 h 606723"/>
              <a:gd name="connsiteX176" fmla="*/ 462557 w 607639"/>
              <a:gd name="connsiteY176" fmla="*/ 52571 h 606723"/>
              <a:gd name="connsiteX177" fmla="*/ 448761 w 607639"/>
              <a:gd name="connsiteY177" fmla="*/ 66402 h 606723"/>
              <a:gd name="connsiteX178" fmla="*/ 434965 w 607639"/>
              <a:gd name="connsiteY178" fmla="*/ 52571 h 606723"/>
              <a:gd name="connsiteX179" fmla="*/ 448761 w 607639"/>
              <a:gd name="connsiteY179" fmla="*/ 38740 h 606723"/>
              <a:gd name="connsiteX180" fmla="*/ 158808 w 607639"/>
              <a:gd name="connsiteY180" fmla="*/ 38740 h 606723"/>
              <a:gd name="connsiteX181" fmla="*/ 172604 w 607639"/>
              <a:gd name="connsiteY181" fmla="*/ 52571 h 606723"/>
              <a:gd name="connsiteX182" fmla="*/ 158808 w 607639"/>
              <a:gd name="connsiteY182" fmla="*/ 66402 h 606723"/>
              <a:gd name="connsiteX183" fmla="*/ 145012 w 607639"/>
              <a:gd name="connsiteY183" fmla="*/ 52571 h 606723"/>
              <a:gd name="connsiteX184" fmla="*/ 158808 w 607639"/>
              <a:gd name="connsiteY184" fmla="*/ 38740 h 606723"/>
              <a:gd name="connsiteX185" fmla="*/ 378866 w 607639"/>
              <a:gd name="connsiteY185" fmla="*/ 9879 h 606723"/>
              <a:gd name="connsiteX186" fmla="*/ 392697 w 607639"/>
              <a:gd name="connsiteY186" fmla="*/ 23640 h 606723"/>
              <a:gd name="connsiteX187" fmla="*/ 378866 w 607639"/>
              <a:gd name="connsiteY187" fmla="*/ 37401 h 606723"/>
              <a:gd name="connsiteX188" fmla="*/ 365035 w 607639"/>
              <a:gd name="connsiteY188" fmla="*/ 23640 h 606723"/>
              <a:gd name="connsiteX189" fmla="*/ 378866 w 607639"/>
              <a:gd name="connsiteY189" fmla="*/ 9879 h 606723"/>
              <a:gd name="connsiteX190" fmla="*/ 228738 w 607639"/>
              <a:gd name="connsiteY190" fmla="*/ 9879 h 606723"/>
              <a:gd name="connsiteX191" fmla="*/ 242534 w 607639"/>
              <a:gd name="connsiteY191" fmla="*/ 23640 h 606723"/>
              <a:gd name="connsiteX192" fmla="*/ 228738 w 607639"/>
              <a:gd name="connsiteY192" fmla="*/ 37401 h 606723"/>
              <a:gd name="connsiteX193" fmla="*/ 214942 w 607639"/>
              <a:gd name="connsiteY193" fmla="*/ 23640 h 606723"/>
              <a:gd name="connsiteX194" fmla="*/ 228738 w 607639"/>
              <a:gd name="connsiteY194" fmla="*/ 9879 h 606723"/>
              <a:gd name="connsiteX195" fmla="*/ 303749 w 607639"/>
              <a:gd name="connsiteY195" fmla="*/ 0 h 606723"/>
              <a:gd name="connsiteX196" fmla="*/ 317545 w 607639"/>
              <a:gd name="connsiteY196" fmla="*/ 13761 h 606723"/>
              <a:gd name="connsiteX197" fmla="*/ 303749 w 607639"/>
              <a:gd name="connsiteY197" fmla="*/ 27522 h 606723"/>
              <a:gd name="connsiteX198" fmla="*/ 289953 w 607639"/>
              <a:gd name="connsiteY198" fmla="*/ 13761 h 606723"/>
              <a:gd name="connsiteX199" fmla="*/ 303749 w 607639"/>
              <a:gd name="connsiteY199" fmla="*/ 0 h 606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607639" h="606723">
                <a:moveTo>
                  <a:pt x="303749" y="579131"/>
                </a:moveTo>
                <a:cubicBezTo>
                  <a:pt x="311368" y="579131"/>
                  <a:pt x="317545" y="585308"/>
                  <a:pt x="317545" y="592927"/>
                </a:cubicBezTo>
                <a:cubicBezTo>
                  <a:pt x="317545" y="600546"/>
                  <a:pt x="311368" y="606723"/>
                  <a:pt x="303749" y="606723"/>
                </a:cubicBezTo>
                <a:cubicBezTo>
                  <a:pt x="296130" y="606723"/>
                  <a:pt x="289953" y="600546"/>
                  <a:pt x="289953" y="592927"/>
                </a:cubicBezTo>
                <a:cubicBezTo>
                  <a:pt x="289953" y="585308"/>
                  <a:pt x="296130" y="579131"/>
                  <a:pt x="303749" y="579131"/>
                </a:cubicBezTo>
                <a:close/>
                <a:moveTo>
                  <a:pt x="378831" y="569252"/>
                </a:moveTo>
                <a:cubicBezTo>
                  <a:pt x="386450" y="569252"/>
                  <a:pt x="392627" y="575413"/>
                  <a:pt x="392627" y="583013"/>
                </a:cubicBezTo>
                <a:cubicBezTo>
                  <a:pt x="392627" y="590613"/>
                  <a:pt x="386450" y="596774"/>
                  <a:pt x="378831" y="596774"/>
                </a:cubicBezTo>
                <a:cubicBezTo>
                  <a:pt x="371212" y="596774"/>
                  <a:pt x="365035" y="590613"/>
                  <a:pt x="365035" y="583013"/>
                </a:cubicBezTo>
                <a:cubicBezTo>
                  <a:pt x="365035" y="575413"/>
                  <a:pt x="371212" y="569252"/>
                  <a:pt x="378831" y="569252"/>
                </a:cubicBezTo>
                <a:close/>
                <a:moveTo>
                  <a:pt x="228668" y="569252"/>
                </a:moveTo>
                <a:cubicBezTo>
                  <a:pt x="236287" y="569252"/>
                  <a:pt x="242464" y="575413"/>
                  <a:pt x="242464" y="583013"/>
                </a:cubicBezTo>
                <a:cubicBezTo>
                  <a:pt x="242464" y="590613"/>
                  <a:pt x="236287" y="596774"/>
                  <a:pt x="228668" y="596774"/>
                </a:cubicBezTo>
                <a:cubicBezTo>
                  <a:pt x="221049" y="596774"/>
                  <a:pt x="214872" y="590613"/>
                  <a:pt x="214872" y="583013"/>
                </a:cubicBezTo>
                <a:cubicBezTo>
                  <a:pt x="214872" y="575413"/>
                  <a:pt x="221049" y="569252"/>
                  <a:pt x="228668" y="569252"/>
                </a:cubicBezTo>
                <a:close/>
                <a:moveTo>
                  <a:pt x="448796" y="540320"/>
                </a:moveTo>
                <a:cubicBezTo>
                  <a:pt x="456435" y="540320"/>
                  <a:pt x="462627" y="546497"/>
                  <a:pt x="462627" y="554116"/>
                </a:cubicBezTo>
                <a:cubicBezTo>
                  <a:pt x="462627" y="561735"/>
                  <a:pt x="456435" y="567912"/>
                  <a:pt x="448796" y="567912"/>
                </a:cubicBezTo>
                <a:cubicBezTo>
                  <a:pt x="441157" y="567912"/>
                  <a:pt x="434965" y="561735"/>
                  <a:pt x="434965" y="554116"/>
                </a:cubicBezTo>
                <a:cubicBezTo>
                  <a:pt x="434965" y="546497"/>
                  <a:pt x="441157" y="540320"/>
                  <a:pt x="448796" y="540320"/>
                </a:cubicBezTo>
                <a:close/>
                <a:moveTo>
                  <a:pt x="158879" y="540320"/>
                </a:moveTo>
                <a:cubicBezTo>
                  <a:pt x="166498" y="540320"/>
                  <a:pt x="172675" y="546497"/>
                  <a:pt x="172675" y="554116"/>
                </a:cubicBezTo>
                <a:cubicBezTo>
                  <a:pt x="172675" y="561735"/>
                  <a:pt x="166498" y="567912"/>
                  <a:pt x="158879" y="567912"/>
                </a:cubicBezTo>
                <a:cubicBezTo>
                  <a:pt x="151260" y="567912"/>
                  <a:pt x="145083" y="561735"/>
                  <a:pt x="145083" y="554116"/>
                </a:cubicBezTo>
                <a:cubicBezTo>
                  <a:pt x="145083" y="546497"/>
                  <a:pt x="151260" y="540320"/>
                  <a:pt x="158879" y="540320"/>
                </a:cubicBezTo>
                <a:close/>
                <a:moveTo>
                  <a:pt x="508813" y="494311"/>
                </a:moveTo>
                <a:cubicBezTo>
                  <a:pt x="516432" y="494311"/>
                  <a:pt x="522609" y="500472"/>
                  <a:pt x="522609" y="508072"/>
                </a:cubicBezTo>
                <a:cubicBezTo>
                  <a:pt x="522609" y="515672"/>
                  <a:pt x="516432" y="521833"/>
                  <a:pt x="508813" y="521833"/>
                </a:cubicBezTo>
                <a:cubicBezTo>
                  <a:pt x="501194" y="521833"/>
                  <a:pt x="495017" y="515672"/>
                  <a:pt x="495017" y="508072"/>
                </a:cubicBezTo>
                <a:cubicBezTo>
                  <a:pt x="495017" y="500472"/>
                  <a:pt x="501194" y="494311"/>
                  <a:pt x="508813" y="494311"/>
                </a:cubicBezTo>
                <a:close/>
                <a:moveTo>
                  <a:pt x="98756" y="494311"/>
                </a:moveTo>
                <a:cubicBezTo>
                  <a:pt x="106414" y="494311"/>
                  <a:pt x="112622" y="500472"/>
                  <a:pt x="112622" y="508072"/>
                </a:cubicBezTo>
                <a:cubicBezTo>
                  <a:pt x="112622" y="515672"/>
                  <a:pt x="106414" y="521833"/>
                  <a:pt x="98756" y="521833"/>
                </a:cubicBezTo>
                <a:cubicBezTo>
                  <a:pt x="91098" y="521833"/>
                  <a:pt x="84890" y="515672"/>
                  <a:pt x="84890" y="508072"/>
                </a:cubicBezTo>
                <a:cubicBezTo>
                  <a:pt x="84890" y="500472"/>
                  <a:pt x="91098" y="494311"/>
                  <a:pt x="98756" y="494311"/>
                </a:cubicBezTo>
                <a:close/>
                <a:moveTo>
                  <a:pt x="554997" y="434331"/>
                </a:moveTo>
                <a:cubicBezTo>
                  <a:pt x="562636" y="434331"/>
                  <a:pt x="568828" y="440492"/>
                  <a:pt x="568828" y="448092"/>
                </a:cubicBezTo>
                <a:cubicBezTo>
                  <a:pt x="568828" y="455692"/>
                  <a:pt x="562636" y="461853"/>
                  <a:pt x="554997" y="461853"/>
                </a:cubicBezTo>
                <a:cubicBezTo>
                  <a:pt x="547358" y="461853"/>
                  <a:pt x="541166" y="455692"/>
                  <a:pt x="541166" y="448092"/>
                </a:cubicBezTo>
                <a:cubicBezTo>
                  <a:pt x="541166" y="440492"/>
                  <a:pt x="547358" y="434331"/>
                  <a:pt x="554997" y="434331"/>
                </a:cubicBezTo>
                <a:close/>
                <a:moveTo>
                  <a:pt x="52642" y="434331"/>
                </a:moveTo>
                <a:cubicBezTo>
                  <a:pt x="60281" y="434331"/>
                  <a:pt x="66473" y="440492"/>
                  <a:pt x="66473" y="448092"/>
                </a:cubicBezTo>
                <a:cubicBezTo>
                  <a:pt x="66473" y="455692"/>
                  <a:pt x="60281" y="461853"/>
                  <a:pt x="52642" y="461853"/>
                </a:cubicBezTo>
                <a:cubicBezTo>
                  <a:pt x="45003" y="461853"/>
                  <a:pt x="38811" y="455692"/>
                  <a:pt x="38811" y="448092"/>
                </a:cubicBezTo>
                <a:cubicBezTo>
                  <a:pt x="38811" y="440492"/>
                  <a:pt x="45003" y="434331"/>
                  <a:pt x="52642" y="434331"/>
                </a:cubicBezTo>
                <a:close/>
                <a:moveTo>
                  <a:pt x="230784" y="413730"/>
                </a:moveTo>
                <a:cubicBezTo>
                  <a:pt x="244937" y="456122"/>
                  <a:pt x="266656" y="485360"/>
                  <a:pt x="289978" y="493803"/>
                </a:cubicBezTo>
                <a:lnTo>
                  <a:pt x="289978" y="413730"/>
                </a:lnTo>
                <a:close/>
                <a:moveTo>
                  <a:pt x="145331" y="413730"/>
                </a:moveTo>
                <a:cubicBezTo>
                  <a:pt x="167495" y="445279"/>
                  <a:pt x="198828" y="469808"/>
                  <a:pt x="235413" y="483761"/>
                </a:cubicBezTo>
                <a:cubicBezTo>
                  <a:pt x="221794" y="465631"/>
                  <a:pt x="210222" y="441902"/>
                  <a:pt x="201766" y="413730"/>
                </a:cubicBezTo>
                <a:close/>
                <a:moveTo>
                  <a:pt x="583894" y="364612"/>
                </a:moveTo>
                <a:cubicBezTo>
                  <a:pt x="591513" y="364612"/>
                  <a:pt x="597690" y="370789"/>
                  <a:pt x="597690" y="378408"/>
                </a:cubicBezTo>
                <a:cubicBezTo>
                  <a:pt x="597690" y="386027"/>
                  <a:pt x="591513" y="392204"/>
                  <a:pt x="583894" y="392204"/>
                </a:cubicBezTo>
                <a:cubicBezTo>
                  <a:pt x="576275" y="392204"/>
                  <a:pt x="570098" y="386027"/>
                  <a:pt x="570098" y="378408"/>
                </a:cubicBezTo>
                <a:cubicBezTo>
                  <a:pt x="570098" y="370789"/>
                  <a:pt x="576275" y="364612"/>
                  <a:pt x="583894" y="364612"/>
                </a:cubicBezTo>
                <a:close/>
                <a:moveTo>
                  <a:pt x="23710" y="364471"/>
                </a:moveTo>
                <a:cubicBezTo>
                  <a:pt x="31349" y="364471"/>
                  <a:pt x="37541" y="370663"/>
                  <a:pt x="37541" y="378302"/>
                </a:cubicBezTo>
                <a:cubicBezTo>
                  <a:pt x="37541" y="385941"/>
                  <a:pt x="31349" y="392133"/>
                  <a:pt x="23710" y="392133"/>
                </a:cubicBezTo>
                <a:cubicBezTo>
                  <a:pt x="16071" y="392133"/>
                  <a:pt x="9879" y="385941"/>
                  <a:pt x="9879" y="378302"/>
                </a:cubicBezTo>
                <a:cubicBezTo>
                  <a:pt x="9879" y="370663"/>
                  <a:pt x="16071" y="364471"/>
                  <a:pt x="23710" y="364471"/>
                </a:cubicBezTo>
                <a:close/>
                <a:moveTo>
                  <a:pt x="593808" y="289530"/>
                </a:moveTo>
                <a:cubicBezTo>
                  <a:pt x="601447" y="289530"/>
                  <a:pt x="607639" y="295707"/>
                  <a:pt x="607639" y="303326"/>
                </a:cubicBezTo>
                <a:cubicBezTo>
                  <a:pt x="607639" y="310945"/>
                  <a:pt x="601447" y="317122"/>
                  <a:pt x="593808" y="317122"/>
                </a:cubicBezTo>
                <a:cubicBezTo>
                  <a:pt x="586169" y="317122"/>
                  <a:pt x="579977" y="310945"/>
                  <a:pt x="579977" y="303326"/>
                </a:cubicBezTo>
                <a:cubicBezTo>
                  <a:pt x="579977" y="295707"/>
                  <a:pt x="586169" y="289530"/>
                  <a:pt x="593808" y="289530"/>
                </a:cubicBezTo>
                <a:close/>
                <a:moveTo>
                  <a:pt x="13796" y="289530"/>
                </a:moveTo>
                <a:cubicBezTo>
                  <a:pt x="21415" y="289530"/>
                  <a:pt x="27592" y="295707"/>
                  <a:pt x="27592" y="303326"/>
                </a:cubicBezTo>
                <a:cubicBezTo>
                  <a:pt x="27592" y="310945"/>
                  <a:pt x="21415" y="317122"/>
                  <a:pt x="13796" y="317122"/>
                </a:cubicBezTo>
                <a:cubicBezTo>
                  <a:pt x="6177" y="317122"/>
                  <a:pt x="0" y="310945"/>
                  <a:pt x="0" y="303326"/>
                </a:cubicBezTo>
                <a:cubicBezTo>
                  <a:pt x="0" y="295707"/>
                  <a:pt x="6177" y="289530"/>
                  <a:pt x="13796" y="289530"/>
                </a:cubicBezTo>
                <a:close/>
                <a:moveTo>
                  <a:pt x="317572" y="220613"/>
                </a:moveTo>
                <a:lnTo>
                  <a:pt x="317572" y="386091"/>
                </a:lnTo>
                <a:lnTo>
                  <a:pt x="384332" y="386091"/>
                </a:lnTo>
                <a:cubicBezTo>
                  <a:pt x="389317" y="364495"/>
                  <a:pt x="392165" y="341300"/>
                  <a:pt x="393056" y="317127"/>
                </a:cubicBezTo>
                <a:lnTo>
                  <a:pt x="359052" y="317127"/>
                </a:lnTo>
                <a:cubicBezTo>
                  <a:pt x="351397" y="317127"/>
                  <a:pt x="345255" y="310995"/>
                  <a:pt x="345255" y="303352"/>
                </a:cubicBezTo>
                <a:cubicBezTo>
                  <a:pt x="345255" y="295798"/>
                  <a:pt x="351397" y="289577"/>
                  <a:pt x="359052" y="289577"/>
                </a:cubicBezTo>
                <a:lnTo>
                  <a:pt x="393234" y="289577"/>
                </a:lnTo>
                <a:cubicBezTo>
                  <a:pt x="392343" y="265137"/>
                  <a:pt x="389317" y="241942"/>
                  <a:pt x="384510" y="220613"/>
                </a:cubicBezTo>
                <a:close/>
                <a:moveTo>
                  <a:pt x="223129" y="220613"/>
                </a:moveTo>
                <a:cubicBezTo>
                  <a:pt x="218322" y="241942"/>
                  <a:pt x="215207" y="265137"/>
                  <a:pt x="214405" y="289577"/>
                </a:cubicBezTo>
                <a:lnTo>
                  <a:pt x="289978" y="289577"/>
                </a:lnTo>
                <a:lnTo>
                  <a:pt x="289978" y="220613"/>
                </a:lnTo>
                <a:close/>
                <a:moveTo>
                  <a:pt x="129398" y="220613"/>
                </a:moveTo>
                <a:cubicBezTo>
                  <a:pt x="117381" y="245763"/>
                  <a:pt x="110438" y="273758"/>
                  <a:pt x="110438" y="303352"/>
                </a:cubicBezTo>
                <a:cubicBezTo>
                  <a:pt x="110438" y="333035"/>
                  <a:pt x="117381" y="361029"/>
                  <a:pt x="129398" y="386091"/>
                </a:cubicBezTo>
                <a:lnTo>
                  <a:pt x="289978" y="386091"/>
                </a:lnTo>
                <a:lnTo>
                  <a:pt x="289978" y="317216"/>
                </a:lnTo>
                <a:lnTo>
                  <a:pt x="214405" y="317216"/>
                </a:lnTo>
                <a:cubicBezTo>
                  <a:pt x="214672" y="326014"/>
                  <a:pt x="215207" y="334812"/>
                  <a:pt x="216008" y="343344"/>
                </a:cubicBezTo>
                <a:cubicBezTo>
                  <a:pt x="216809" y="350898"/>
                  <a:pt x="211290" y="357741"/>
                  <a:pt x="203724" y="358452"/>
                </a:cubicBezTo>
                <a:cubicBezTo>
                  <a:pt x="196069" y="359074"/>
                  <a:pt x="189304" y="353742"/>
                  <a:pt x="188592" y="346188"/>
                </a:cubicBezTo>
                <a:cubicBezTo>
                  <a:pt x="187612" y="336679"/>
                  <a:pt x="187078" y="326903"/>
                  <a:pt x="186722" y="317127"/>
                </a:cubicBezTo>
                <a:lnTo>
                  <a:pt x="151918" y="317127"/>
                </a:lnTo>
                <a:cubicBezTo>
                  <a:pt x="144263" y="317127"/>
                  <a:pt x="138121" y="310995"/>
                  <a:pt x="138121" y="303352"/>
                </a:cubicBezTo>
                <a:cubicBezTo>
                  <a:pt x="138121" y="295798"/>
                  <a:pt x="144263" y="289577"/>
                  <a:pt x="151918" y="289577"/>
                </a:cubicBezTo>
                <a:lnTo>
                  <a:pt x="186811" y="289577"/>
                </a:lnTo>
                <a:cubicBezTo>
                  <a:pt x="187523" y="265226"/>
                  <a:pt x="190283" y="242119"/>
                  <a:pt x="194733" y="220613"/>
                </a:cubicBezTo>
                <a:close/>
                <a:moveTo>
                  <a:pt x="583894" y="214660"/>
                </a:moveTo>
                <a:cubicBezTo>
                  <a:pt x="591513" y="214660"/>
                  <a:pt x="597690" y="220837"/>
                  <a:pt x="597690" y="228456"/>
                </a:cubicBezTo>
                <a:cubicBezTo>
                  <a:pt x="597690" y="236075"/>
                  <a:pt x="591513" y="242252"/>
                  <a:pt x="583894" y="242252"/>
                </a:cubicBezTo>
                <a:cubicBezTo>
                  <a:pt x="576275" y="242252"/>
                  <a:pt x="570098" y="236075"/>
                  <a:pt x="570098" y="228456"/>
                </a:cubicBezTo>
                <a:cubicBezTo>
                  <a:pt x="570098" y="220837"/>
                  <a:pt x="576275" y="214660"/>
                  <a:pt x="583894" y="214660"/>
                </a:cubicBezTo>
                <a:close/>
                <a:moveTo>
                  <a:pt x="23675" y="214660"/>
                </a:moveTo>
                <a:cubicBezTo>
                  <a:pt x="31294" y="214660"/>
                  <a:pt x="37471" y="220821"/>
                  <a:pt x="37471" y="228421"/>
                </a:cubicBezTo>
                <a:cubicBezTo>
                  <a:pt x="37471" y="236021"/>
                  <a:pt x="31294" y="242182"/>
                  <a:pt x="23675" y="242182"/>
                </a:cubicBezTo>
                <a:cubicBezTo>
                  <a:pt x="16056" y="242182"/>
                  <a:pt x="9879" y="236021"/>
                  <a:pt x="9879" y="228421"/>
                </a:cubicBezTo>
                <a:cubicBezTo>
                  <a:pt x="9879" y="220821"/>
                  <a:pt x="16056" y="214660"/>
                  <a:pt x="23675" y="214660"/>
                </a:cubicBezTo>
                <a:close/>
                <a:moveTo>
                  <a:pt x="554962" y="144800"/>
                </a:moveTo>
                <a:cubicBezTo>
                  <a:pt x="562581" y="144800"/>
                  <a:pt x="568758" y="150961"/>
                  <a:pt x="568758" y="158561"/>
                </a:cubicBezTo>
                <a:cubicBezTo>
                  <a:pt x="568758" y="166161"/>
                  <a:pt x="562581" y="172322"/>
                  <a:pt x="554962" y="172322"/>
                </a:cubicBezTo>
                <a:cubicBezTo>
                  <a:pt x="547343" y="172322"/>
                  <a:pt x="541166" y="166161"/>
                  <a:pt x="541166" y="158561"/>
                </a:cubicBezTo>
                <a:cubicBezTo>
                  <a:pt x="541166" y="150961"/>
                  <a:pt x="547343" y="144800"/>
                  <a:pt x="554962" y="144800"/>
                </a:cubicBezTo>
                <a:close/>
                <a:moveTo>
                  <a:pt x="52678" y="144800"/>
                </a:moveTo>
                <a:cubicBezTo>
                  <a:pt x="60297" y="144800"/>
                  <a:pt x="66474" y="150961"/>
                  <a:pt x="66474" y="158561"/>
                </a:cubicBezTo>
                <a:cubicBezTo>
                  <a:pt x="66474" y="166161"/>
                  <a:pt x="60297" y="172322"/>
                  <a:pt x="52678" y="172322"/>
                </a:cubicBezTo>
                <a:cubicBezTo>
                  <a:pt x="45059" y="172322"/>
                  <a:pt x="38882" y="166161"/>
                  <a:pt x="38882" y="158561"/>
                </a:cubicBezTo>
                <a:cubicBezTo>
                  <a:pt x="38882" y="150961"/>
                  <a:pt x="45059" y="144800"/>
                  <a:pt x="52678" y="144800"/>
                </a:cubicBezTo>
                <a:close/>
                <a:moveTo>
                  <a:pt x="235502" y="123032"/>
                </a:moveTo>
                <a:cubicBezTo>
                  <a:pt x="198828" y="136896"/>
                  <a:pt x="167495" y="161513"/>
                  <a:pt x="145331" y="193063"/>
                </a:cubicBezTo>
                <a:lnTo>
                  <a:pt x="201766" y="193063"/>
                </a:lnTo>
                <a:cubicBezTo>
                  <a:pt x="210133" y="165246"/>
                  <a:pt x="221704" y="141339"/>
                  <a:pt x="235502" y="123032"/>
                </a:cubicBezTo>
                <a:close/>
                <a:moveTo>
                  <a:pt x="371959" y="122854"/>
                </a:moveTo>
                <a:cubicBezTo>
                  <a:pt x="385845" y="141162"/>
                  <a:pt x="397417" y="165157"/>
                  <a:pt x="405873" y="193063"/>
                </a:cubicBezTo>
                <a:lnTo>
                  <a:pt x="428127" y="193063"/>
                </a:lnTo>
                <a:cubicBezTo>
                  <a:pt x="435693" y="193063"/>
                  <a:pt x="441924" y="199195"/>
                  <a:pt x="441924" y="206838"/>
                </a:cubicBezTo>
                <a:cubicBezTo>
                  <a:pt x="441924" y="214481"/>
                  <a:pt x="435693" y="220613"/>
                  <a:pt x="428127" y="220613"/>
                </a:cubicBezTo>
                <a:lnTo>
                  <a:pt x="412906" y="220613"/>
                </a:lnTo>
                <a:cubicBezTo>
                  <a:pt x="417356" y="242119"/>
                  <a:pt x="420027" y="265226"/>
                  <a:pt x="420828" y="289577"/>
                </a:cubicBezTo>
                <a:lnTo>
                  <a:pt x="496667" y="289577"/>
                </a:lnTo>
                <a:cubicBezTo>
                  <a:pt x="493374" y="243186"/>
                  <a:pt x="473791" y="200083"/>
                  <a:pt x="440500" y="166845"/>
                </a:cubicBezTo>
                <a:cubicBezTo>
                  <a:pt x="420739" y="147116"/>
                  <a:pt x="397328" y="132363"/>
                  <a:pt x="371959" y="122854"/>
                </a:cubicBezTo>
                <a:close/>
                <a:moveTo>
                  <a:pt x="303775" y="110323"/>
                </a:moveTo>
                <a:cubicBezTo>
                  <a:pt x="274044" y="110323"/>
                  <a:pt x="247162" y="143472"/>
                  <a:pt x="230784" y="193063"/>
                </a:cubicBezTo>
                <a:lnTo>
                  <a:pt x="289978" y="193063"/>
                </a:lnTo>
                <a:lnTo>
                  <a:pt x="289978" y="151737"/>
                </a:lnTo>
                <a:cubicBezTo>
                  <a:pt x="289978" y="144094"/>
                  <a:pt x="296209" y="137962"/>
                  <a:pt x="303775" y="137962"/>
                </a:cubicBezTo>
                <a:cubicBezTo>
                  <a:pt x="311430" y="137962"/>
                  <a:pt x="317572" y="144094"/>
                  <a:pt x="317572" y="151737"/>
                </a:cubicBezTo>
                <a:lnTo>
                  <a:pt x="317572" y="193063"/>
                </a:lnTo>
                <a:lnTo>
                  <a:pt x="376855" y="193063"/>
                </a:lnTo>
                <a:cubicBezTo>
                  <a:pt x="360387" y="143472"/>
                  <a:pt x="333594" y="110323"/>
                  <a:pt x="303775" y="110323"/>
                </a:cubicBezTo>
                <a:close/>
                <a:moveTo>
                  <a:pt x="508813" y="84820"/>
                </a:moveTo>
                <a:cubicBezTo>
                  <a:pt x="516432" y="84820"/>
                  <a:pt x="522609" y="90997"/>
                  <a:pt x="522609" y="98616"/>
                </a:cubicBezTo>
                <a:cubicBezTo>
                  <a:pt x="522609" y="106235"/>
                  <a:pt x="516432" y="112412"/>
                  <a:pt x="508813" y="112412"/>
                </a:cubicBezTo>
                <a:cubicBezTo>
                  <a:pt x="501194" y="112412"/>
                  <a:pt x="495017" y="106235"/>
                  <a:pt x="495017" y="98616"/>
                </a:cubicBezTo>
                <a:cubicBezTo>
                  <a:pt x="495017" y="90997"/>
                  <a:pt x="501194" y="84820"/>
                  <a:pt x="508813" y="84820"/>
                </a:cubicBezTo>
                <a:close/>
                <a:moveTo>
                  <a:pt x="98756" y="84820"/>
                </a:moveTo>
                <a:cubicBezTo>
                  <a:pt x="106414" y="84820"/>
                  <a:pt x="112622" y="90997"/>
                  <a:pt x="112622" y="98616"/>
                </a:cubicBezTo>
                <a:cubicBezTo>
                  <a:pt x="112622" y="106235"/>
                  <a:pt x="106414" y="112412"/>
                  <a:pt x="98756" y="112412"/>
                </a:cubicBezTo>
                <a:cubicBezTo>
                  <a:pt x="91098" y="112412"/>
                  <a:pt x="84890" y="106235"/>
                  <a:pt x="84890" y="98616"/>
                </a:cubicBezTo>
                <a:cubicBezTo>
                  <a:pt x="84890" y="90997"/>
                  <a:pt x="91098" y="84820"/>
                  <a:pt x="98756" y="84820"/>
                </a:cubicBezTo>
                <a:close/>
                <a:moveTo>
                  <a:pt x="303775" y="82773"/>
                </a:moveTo>
                <a:cubicBezTo>
                  <a:pt x="425634" y="82773"/>
                  <a:pt x="524795" y="181776"/>
                  <a:pt x="524795" y="303352"/>
                </a:cubicBezTo>
                <a:cubicBezTo>
                  <a:pt x="524795" y="310995"/>
                  <a:pt x="518564" y="317127"/>
                  <a:pt x="510998" y="317127"/>
                </a:cubicBezTo>
                <a:lnTo>
                  <a:pt x="510998" y="317216"/>
                </a:lnTo>
                <a:lnTo>
                  <a:pt x="420650" y="317216"/>
                </a:lnTo>
                <a:cubicBezTo>
                  <a:pt x="419849" y="341122"/>
                  <a:pt x="417178" y="364229"/>
                  <a:pt x="412549" y="386091"/>
                </a:cubicBezTo>
                <a:lnTo>
                  <a:pt x="428127" y="386091"/>
                </a:lnTo>
                <a:cubicBezTo>
                  <a:pt x="435693" y="386091"/>
                  <a:pt x="441924" y="392312"/>
                  <a:pt x="441924" y="399866"/>
                </a:cubicBezTo>
                <a:cubicBezTo>
                  <a:pt x="441924" y="407509"/>
                  <a:pt x="435693" y="413730"/>
                  <a:pt x="428127" y="413730"/>
                </a:cubicBezTo>
                <a:lnTo>
                  <a:pt x="405517" y="413730"/>
                </a:lnTo>
                <a:cubicBezTo>
                  <a:pt x="403648" y="419951"/>
                  <a:pt x="401868" y="426350"/>
                  <a:pt x="399554" y="432304"/>
                </a:cubicBezTo>
                <a:cubicBezTo>
                  <a:pt x="397506" y="437903"/>
                  <a:pt x="392254" y="441280"/>
                  <a:pt x="386647" y="441280"/>
                </a:cubicBezTo>
                <a:cubicBezTo>
                  <a:pt x="385044" y="441280"/>
                  <a:pt x="383442" y="441013"/>
                  <a:pt x="381840" y="440391"/>
                </a:cubicBezTo>
                <a:cubicBezTo>
                  <a:pt x="374630" y="437725"/>
                  <a:pt x="371069" y="429727"/>
                  <a:pt x="373740" y="422617"/>
                </a:cubicBezTo>
                <a:cubicBezTo>
                  <a:pt x="374808" y="419773"/>
                  <a:pt x="375609" y="416663"/>
                  <a:pt x="376588" y="413730"/>
                </a:cubicBezTo>
                <a:lnTo>
                  <a:pt x="317572" y="413730"/>
                </a:lnTo>
                <a:lnTo>
                  <a:pt x="317572" y="495847"/>
                </a:lnTo>
                <a:cubicBezTo>
                  <a:pt x="398574" y="490070"/>
                  <a:pt x="468361" y="433726"/>
                  <a:pt x="490169" y="354897"/>
                </a:cubicBezTo>
                <a:cubicBezTo>
                  <a:pt x="492216" y="347521"/>
                  <a:pt x="499782" y="343255"/>
                  <a:pt x="507171" y="345299"/>
                </a:cubicBezTo>
                <a:cubicBezTo>
                  <a:pt x="514470" y="347254"/>
                  <a:pt x="518831" y="354897"/>
                  <a:pt x="516784" y="362185"/>
                </a:cubicBezTo>
                <a:cubicBezTo>
                  <a:pt x="490525" y="457455"/>
                  <a:pt x="402847" y="524019"/>
                  <a:pt x="303775" y="524019"/>
                </a:cubicBezTo>
                <a:cubicBezTo>
                  <a:pt x="181916" y="524019"/>
                  <a:pt x="82844" y="425017"/>
                  <a:pt x="82844" y="303352"/>
                </a:cubicBezTo>
                <a:cubicBezTo>
                  <a:pt x="82844" y="181776"/>
                  <a:pt x="181916" y="82773"/>
                  <a:pt x="303775" y="82773"/>
                </a:cubicBezTo>
                <a:close/>
                <a:moveTo>
                  <a:pt x="448761" y="38740"/>
                </a:moveTo>
                <a:cubicBezTo>
                  <a:pt x="456380" y="38740"/>
                  <a:pt x="462557" y="44932"/>
                  <a:pt x="462557" y="52571"/>
                </a:cubicBezTo>
                <a:cubicBezTo>
                  <a:pt x="462557" y="60210"/>
                  <a:pt x="456380" y="66402"/>
                  <a:pt x="448761" y="66402"/>
                </a:cubicBezTo>
                <a:cubicBezTo>
                  <a:pt x="441142" y="66402"/>
                  <a:pt x="434965" y="60210"/>
                  <a:pt x="434965" y="52571"/>
                </a:cubicBezTo>
                <a:cubicBezTo>
                  <a:pt x="434965" y="44932"/>
                  <a:pt x="441142" y="38740"/>
                  <a:pt x="448761" y="38740"/>
                </a:cubicBezTo>
                <a:close/>
                <a:moveTo>
                  <a:pt x="158808" y="38740"/>
                </a:moveTo>
                <a:cubicBezTo>
                  <a:pt x="166427" y="38740"/>
                  <a:pt x="172604" y="44932"/>
                  <a:pt x="172604" y="52571"/>
                </a:cubicBezTo>
                <a:cubicBezTo>
                  <a:pt x="172604" y="60210"/>
                  <a:pt x="166427" y="66402"/>
                  <a:pt x="158808" y="66402"/>
                </a:cubicBezTo>
                <a:cubicBezTo>
                  <a:pt x="151189" y="66402"/>
                  <a:pt x="145012" y="60210"/>
                  <a:pt x="145012" y="52571"/>
                </a:cubicBezTo>
                <a:cubicBezTo>
                  <a:pt x="145012" y="44932"/>
                  <a:pt x="151189" y="38740"/>
                  <a:pt x="158808" y="38740"/>
                </a:cubicBezTo>
                <a:close/>
                <a:moveTo>
                  <a:pt x="378866" y="9879"/>
                </a:moveTo>
                <a:cubicBezTo>
                  <a:pt x="386505" y="9879"/>
                  <a:pt x="392697" y="16040"/>
                  <a:pt x="392697" y="23640"/>
                </a:cubicBezTo>
                <a:cubicBezTo>
                  <a:pt x="392697" y="31240"/>
                  <a:pt x="386505" y="37401"/>
                  <a:pt x="378866" y="37401"/>
                </a:cubicBezTo>
                <a:cubicBezTo>
                  <a:pt x="371227" y="37401"/>
                  <a:pt x="365035" y="31240"/>
                  <a:pt x="365035" y="23640"/>
                </a:cubicBezTo>
                <a:cubicBezTo>
                  <a:pt x="365035" y="16040"/>
                  <a:pt x="371227" y="9879"/>
                  <a:pt x="378866" y="9879"/>
                </a:cubicBezTo>
                <a:close/>
                <a:moveTo>
                  <a:pt x="228738" y="9879"/>
                </a:moveTo>
                <a:cubicBezTo>
                  <a:pt x="236357" y="9879"/>
                  <a:pt x="242534" y="16040"/>
                  <a:pt x="242534" y="23640"/>
                </a:cubicBezTo>
                <a:cubicBezTo>
                  <a:pt x="242534" y="31240"/>
                  <a:pt x="236357" y="37401"/>
                  <a:pt x="228738" y="37401"/>
                </a:cubicBezTo>
                <a:cubicBezTo>
                  <a:pt x="221119" y="37401"/>
                  <a:pt x="214942" y="31240"/>
                  <a:pt x="214942" y="23640"/>
                </a:cubicBezTo>
                <a:cubicBezTo>
                  <a:pt x="214942" y="16040"/>
                  <a:pt x="221119" y="9879"/>
                  <a:pt x="228738" y="9879"/>
                </a:cubicBezTo>
                <a:close/>
                <a:moveTo>
                  <a:pt x="303749" y="0"/>
                </a:moveTo>
                <a:cubicBezTo>
                  <a:pt x="311368" y="0"/>
                  <a:pt x="317545" y="6161"/>
                  <a:pt x="317545" y="13761"/>
                </a:cubicBezTo>
                <a:cubicBezTo>
                  <a:pt x="317545" y="21361"/>
                  <a:pt x="311368" y="27522"/>
                  <a:pt x="303749" y="27522"/>
                </a:cubicBezTo>
                <a:cubicBezTo>
                  <a:pt x="296130" y="27522"/>
                  <a:pt x="289953" y="21361"/>
                  <a:pt x="289953" y="13761"/>
                </a:cubicBezTo>
                <a:cubicBezTo>
                  <a:pt x="289953" y="6161"/>
                  <a:pt x="296130" y="0"/>
                  <a:pt x="303749" y="0"/>
                </a:cubicBezTo>
                <a:close/>
              </a:path>
            </a:pathLst>
          </a:custGeom>
          <a:solidFill>
            <a:schemeClr val="bg1"/>
          </a:solidFill>
          <a:ln>
            <a:noFill/>
          </a:ln>
        </p:spPr>
        <p:txBody>
          <a:bodyPr/>
          <a:lstStyle/>
          <a:p>
            <a:endParaRPr lang="zh-CN" altLang="en-US">
              <a:cs typeface="+mn-ea"/>
              <a:sym typeface="+mn-lt"/>
            </a:endParaRPr>
          </a:p>
        </p:txBody>
      </p:sp>
      <p:grpSp>
        <p:nvGrpSpPr>
          <p:cNvPr id="729" name="组合 728"/>
          <p:cNvGrpSpPr/>
          <p:nvPr/>
        </p:nvGrpSpPr>
        <p:grpSpPr>
          <a:xfrm>
            <a:off x="7954159" y="-467651"/>
            <a:ext cx="2327110" cy="3000856"/>
            <a:chOff x="6828987" y="-198254"/>
            <a:chExt cx="2327110" cy="3000856"/>
          </a:xfrm>
        </p:grpSpPr>
        <p:sp>
          <p:nvSpPr>
            <p:cNvPr id="528" name="文本框 527"/>
            <p:cNvSpPr txBox="1"/>
            <p:nvPr/>
          </p:nvSpPr>
          <p:spPr>
            <a:xfrm>
              <a:off x="6828987" y="2222444"/>
              <a:ext cx="348840" cy="580158"/>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a:solidFill>
                <a:srgbClr val="00FDFF">
                  <a:alpha val="10000"/>
                </a:srgbClr>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latin typeface="Noto Sans S Chinese Bold" panose="020B0800000000000000" pitchFamily="34" charset="-122"/>
                <a:ea typeface="Noto Sans S Chinese Bold" panose="020B0800000000000000" pitchFamily="34" charset="-122"/>
              </a:endParaRPr>
            </a:p>
          </p:txBody>
        </p:sp>
        <p:sp>
          <p:nvSpPr>
            <p:cNvPr id="679" name="文本框 678"/>
            <p:cNvSpPr txBox="1"/>
            <p:nvPr/>
          </p:nvSpPr>
          <p:spPr>
            <a:xfrm>
              <a:off x="6842794" y="2174979"/>
              <a:ext cx="373822" cy="621706"/>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1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80" name="文本框 679"/>
            <p:cNvSpPr txBox="1"/>
            <p:nvPr/>
          </p:nvSpPr>
          <p:spPr>
            <a:xfrm>
              <a:off x="6856602" y="2127515"/>
              <a:ext cx="398805" cy="663255"/>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1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81" name="文本框 680"/>
            <p:cNvSpPr txBox="1"/>
            <p:nvPr/>
          </p:nvSpPr>
          <p:spPr>
            <a:xfrm>
              <a:off x="6870409" y="2080050"/>
              <a:ext cx="423787" cy="704803"/>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1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82" name="文本框 681"/>
            <p:cNvSpPr txBox="1"/>
            <p:nvPr/>
          </p:nvSpPr>
          <p:spPr>
            <a:xfrm>
              <a:off x="6884216" y="2032585"/>
              <a:ext cx="448769" cy="746351"/>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1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83" name="文本框 682"/>
            <p:cNvSpPr txBox="1"/>
            <p:nvPr/>
          </p:nvSpPr>
          <p:spPr>
            <a:xfrm>
              <a:off x="6898023" y="1985121"/>
              <a:ext cx="473752" cy="787899"/>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1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84" name="文本框 683"/>
            <p:cNvSpPr txBox="1"/>
            <p:nvPr/>
          </p:nvSpPr>
          <p:spPr>
            <a:xfrm>
              <a:off x="6911831" y="1937656"/>
              <a:ext cx="498734" cy="829448"/>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1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85" name="文本框 684"/>
            <p:cNvSpPr txBox="1"/>
            <p:nvPr/>
          </p:nvSpPr>
          <p:spPr>
            <a:xfrm>
              <a:off x="6925638" y="1890191"/>
              <a:ext cx="523716" cy="870996"/>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1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86" name="文本框 685"/>
            <p:cNvSpPr txBox="1"/>
            <p:nvPr/>
          </p:nvSpPr>
          <p:spPr>
            <a:xfrm>
              <a:off x="6939445" y="1842727"/>
              <a:ext cx="548698" cy="912544"/>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1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87" name="文本框 686"/>
            <p:cNvSpPr txBox="1"/>
            <p:nvPr/>
          </p:nvSpPr>
          <p:spPr>
            <a:xfrm>
              <a:off x="6953252" y="1795262"/>
              <a:ext cx="573681" cy="954092"/>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2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88" name="文本框 687"/>
            <p:cNvSpPr txBox="1"/>
            <p:nvPr/>
          </p:nvSpPr>
          <p:spPr>
            <a:xfrm>
              <a:off x="6967060" y="1747797"/>
              <a:ext cx="598663" cy="995641"/>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2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89" name="文本框 688"/>
            <p:cNvSpPr txBox="1"/>
            <p:nvPr/>
          </p:nvSpPr>
          <p:spPr>
            <a:xfrm>
              <a:off x="6980867" y="1700333"/>
              <a:ext cx="623645" cy="1037189"/>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2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90" name="文本框 689"/>
            <p:cNvSpPr txBox="1"/>
            <p:nvPr/>
          </p:nvSpPr>
          <p:spPr>
            <a:xfrm>
              <a:off x="6994675" y="1652868"/>
              <a:ext cx="648628" cy="1078737"/>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2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91" name="文本框 690"/>
            <p:cNvSpPr txBox="1"/>
            <p:nvPr/>
          </p:nvSpPr>
          <p:spPr>
            <a:xfrm>
              <a:off x="7008482" y="1605403"/>
              <a:ext cx="673610" cy="1120285"/>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2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92" name="文本框 691"/>
            <p:cNvSpPr txBox="1"/>
            <p:nvPr/>
          </p:nvSpPr>
          <p:spPr>
            <a:xfrm>
              <a:off x="7022289" y="1557939"/>
              <a:ext cx="698592" cy="1161834"/>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2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93" name="文本框 692"/>
            <p:cNvSpPr txBox="1"/>
            <p:nvPr/>
          </p:nvSpPr>
          <p:spPr>
            <a:xfrm>
              <a:off x="7036096" y="1510474"/>
              <a:ext cx="723575" cy="1203382"/>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2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94" name="文本框 693"/>
            <p:cNvSpPr txBox="1"/>
            <p:nvPr/>
          </p:nvSpPr>
          <p:spPr>
            <a:xfrm>
              <a:off x="7049904" y="1463009"/>
              <a:ext cx="748557" cy="1244930"/>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2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95" name="文本框 694"/>
            <p:cNvSpPr txBox="1"/>
            <p:nvPr/>
          </p:nvSpPr>
          <p:spPr>
            <a:xfrm>
              <a:off x="7063711" y="1415545"/>
              <a:ext cx="773539" cy="1286478"/>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30000"/>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96" name="文本框 695"/>
            <p:cNvSpPr txBox="1"/>
            <p:nvPr/>
          </p:nvSpPr>
          <p:spPr>
            <a:xfrm>
              <a:off x="7077518" y="1368080"/>
              <a:ext cx="798522" cy="1328027"/>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3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97" name="文本框 696"/>
            <p:cNvSpPr txBox="1"/>
            <p:nvPr/>
          </p:nvSpPr>
          <p:spPr>
            <a:xfrm>
              <a:off x="7091325" y="1320615"/>
              <a:ext cx="823504" cy="1369575"/>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3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98" name="文本框 697"/>
            <p:cNvSpPr txBox="1"/>
            <p:nvPr/>
          </p:nvSpPr>
          <p:spPr>
            <a:xfrm>
              <a:off x="7105133" y="1273151"/>
              <a:ext cx="848486" cy="1411123"/>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3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699" name="文本框 698"/>
            <p:cNvSpPr txBox="1"/>
            <p:nvPr/>
          </p:nvSpPr>
          <p:spPr>
            <a:xfrm>
              <a:off x="7118940" y="1225686"/>
              <a:ext cx="873469" cy="1452671"/>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3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00" name="文本框 699"/>
            <p:cNvSpPr txBox="1"/>
            <p:nvPr/>
          </p:nvSpPr>
          <p:spPr>
            <a:xfrm>
              <a:off x="7132748" y="1178221"/>
              <a:ext cx="898451" cy="1494220"/>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3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01" name="文本框 700"/>
            <p:cNvSpPr txBox="1"/>
            <p:nvPr/>
          </p:nvSpPr>
          <p:spPr>
            <a:xfrm>
              <a:off x="7146554" y="1130757"/>
              <a:ext cx="923433" cy="1535768"/>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3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02" name="文本框 701"/>
            <p:cNvSpPr txBox="1"/>
            <p:nvPr/>
          </p:nvSpPr>
          <p:spPr>
            <a:xfrm>
              <a:off x="7160362" y="1083292"/>
              <a:ext cx="948416" cy="1577316"/>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3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03" name="文本框 702"/>
            <p:cNvSpPr txBox="1"/>
            <p:nvPr/>
          </p:nvSpPr>
          <p:spPr>
            <a:xfrm>
              <a:off x="7174169" y="1035827"/>
              <a:ext cx="973398" cy="1618864"/>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3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04" name="文本框 703"/>
            <p:cNvSpPr txBox="1"/>
            <p:nvPr/>
          </p:nvSpPr>
          <p:spPr>
            <a:xfrm>
              <a:off x="7187977" y="988363"/>
              <a:ext cx="998380" cy="1660413"/>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4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05" name="文本框 704"/>
            <p:cNvSpPr txBox="1"/>
            <p:nvPr/>
          </p:nvSpPr>
          <p:spPr>
            <a:xfrm>
              <a:off x="7201784" y="940898"/>
              <a:ext cx="1023363" cy="1701961"/>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4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06" name="文本框 705"/>
            <p:cNvSpPr txBox="1"/>
            <p:nvPr/>
          </p:nvSpPr>
          <p:spPr>
            <a:xfrm>
              <a:off x="7215591" y="893433"/>
              <a:ext cx="1048345" cy="1743509"/>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4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07" name="文本框 706"/>
            <p:cNvSpPr txBox="1"/>
            <p:nvPr/>
          </p:nvSpPr>
          <p:spPr>
            <a:xfrm>
              <a:off x="7229398" y="845969"/>
              <a:ext cx="1073327" cy="1785057"/>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4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08" name="文本框 707"/>
            <p:cNvSpPr txBox="1"/>
            <p:nvPr/>
          </p:nvSpPr>
          <p:spPr>
            <a:xfrm>
              <a:off x="7243206" y="798504"/>
              <a:ext cx="1098309" cy="1826606"/>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4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09" name="文本框 708"/>
            <p:cNvSpPr txBox="1"/>
            <p:nvPr/>
          </p:nvSpPr>
          <p:spPr>
            <a:xfrm>
              <a:off x="7257013" y="751039"/>
              <a:ext cx="1123292" cy="1868154"/>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4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10" name="文本框 709"/>
            <p:cNvSpPr txBox="1"/>
            <p:nvPr/>
          </p:nvSpPr>
          <p:spPr>
            <a:xfrm>
              <a:off x="7270821" y="703575"/>
              <a:ext cx="1148274" cy="1909702"/>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4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11" name="文本框 710"/>
            <p:cNvSpPr txBox="1"/>
            <p:nvPr/>
          </p:nvSpPr>
          <p:spPr>
            <a:xfrm>
              <a:off x="7284627" y="656110"/>
              <a:ext cx="1173256" cy="1951250"/>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4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12" name="文本框 711"/>
            <p:cNvSpPr txBox="1"/>
            <p:nvPr/>
          </p:nvSpPr>
          <p:spPr>
            <a:xfrm>
              <a:off x="7298435" y="608645"/>
              <a:ext cx="1198239" cy="1992799"/>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50000"/>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13" name="文本框 712"/>
            <p:cNvSpPr txBox="1"/>
            <p:nvPr/>
          </p:nvSpPr>
          <p:spPr>
            <a:xfrm>
              <a:off x="7312242" y="561181"/>
              <a:ext cx="1223221" cy="2034347"/>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5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14" name="文本框 713"/>
            <p:cNvSpPr txBox="1"/>
            <p:nvPr/>
          </p:nvSpPr>
          <p:spPr>
            <a:xfrm>
              <a:off x="7326050" y="513716"/>
              <a:ext cx="1248203" cy="2075895"/>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5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15" name="文本框 714"/>
            <p:cNvSpPr txBox="1"/>
            <p:nvPr/>
          </p:nvSpPr>
          <p:spPr>
            <a:xfrm>
              <a:off x="7339857" y="466251"/>
              <a:ext cx="1273186" cy="2117443"/>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5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16" name="文本框 715"/>
            <p:cNvSpPr txBox="1"/>
            <p:nvPr/>
          </p:nvSpPr>
          <p:spPr>
            <a:xfrm>
              <a:off x="7353664" y="418787"/>
              <a:ext cx="1298168" cy="2158992"/>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5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17" name="文本框 716"/>
            <p:cNvSpPr txBox="1"/>
            <p:nvPr/>
          </p:nvSpPr>
          <p:spPr>
            <a:xfrm>
              <a:off x="7367471" y="371322"/>
              <a:ext cx="1323150" cy="2200540"/>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5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18" name="文本框 717"/>
            <p:cNvSpPr txBox="1"/>
            <p:nvPr/>
          </p:nvSpPr>
          <p:spPr>
            <a:xfrm>
              <a:off x="7381279" y="323857"/>
              <a:ext cx="1348133" cy="2242088"/>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5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19" name="文本框 718"/>
            <p:cNvSpPr txBox="1"/>
            <p:nvPr/>
          </p:nvSpPr>
          <p:spPr>
            <a:xfrm>
              <a:off x="7395086" y="276393"/>
              <a:ext cx="1373115" cy="2283636"/>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5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20" name="文本框 719"/>
            <p:cNvSpPr txBox="1"/>
            <p:nvPr/>
          </p:nvSpPr>
          <p:spPr>
            <a:xfrm>
              <a:off x="7408894" y="228928"/>
              <a:ext cx="1398097" cy="2325185"/>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5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21" name="文本框 720"/>
            <p:cNvSpPr txBox="1"/>
            <p:nvPr/>
          </p:nvSpPr>
          <p:spPr>
            <a:xfrm>
              <a:off x="7422700" y="181463"/>
              <a:ext cx="1423079" cy="2366733"/>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6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22" name="文本框 721"/>
            <p:cNvSpPr txBox="1"/>
            <p:nvPr/>
          </p:nvSpPr>
          <p:spPr>
            <a:xfrm>
              <a:off x="7436508" y="133999"/>
              <a:ext cx="1448062" cy="2408281"/>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6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23" name="文本框 722"/>
            <p:cNvSpPr txBox="1"/>
            <p:nvPr/>
          </p:nvSpPr>
          <p:spPr>
            <a:xfrm>
              <a:off x="7450315" y="86534"/>
              <a:ext cx="1473044" cy="2449830"/>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6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24" name="文本框 723"/>
            <p:cNvSpPr txBox="1"/>
            <p:nvPr/>
          </p:nvSpPr>
          <p:spPr>
            <a:xfrm>
              <a:off x="7464123" y="39069"/>
              <a:ext cx="1498026" cy="2491378"/>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6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25" name="文本框 724"/>
            <p:cNvSpPr txBox="1"/>
            <p:nvPr/>
          </p:nvSpPr>
          <p:spPr>
            <a:xfrm>
              <a:off x="7477930" y="-8395"/>
              <a:ext cx="1523009" cy="2532926"/>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6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26" name="文本框 725"/>
            <p:cNvSpPr txBox="1"/>
            <p:nvPr/>
          </p:nvSpPr>
          <p:spPr>
            <a:xfrm>
              <a:off x="7491737" y="-55860"/>
              <a:ext cx="1547991" cy="2574474"/>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6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27" name="文本框 726"/>
            <p:cNvSpPr txBox="1"/>
            <p:nvPr/>
          </p:nvSpPr>
          <p:spPr>
            <a:xfrm>
              <a:off x="7505544" y="-103325"/>
              <a:ext cx="1572973" cy="2616022"/>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6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728" name="文本框 727"/>
            <p:cNvSpPr txBox="1"/>
            <p:nvPr/>
          </p:nvSpPr>
          <p:spPr>
            <a:xfrm>
              <a:off x="7519352" y="-150789"/>
              <a:ext cx="1597956" cy="2657571"/>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cap="flat" cmpd="sng" algn="ctr">
              <a:solidFill>
                <a:srgbClr val="00FDFF">
                  <a:alpha val="6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345" name="文本框 344"/>
            <p:cNvSpPr txBox="1"/>
            <p:nvPr/>
          </p:nvSpPr>
          <p:spPr>
            <a:xfrm>
              <a:off x="7533159" y="-198254"/>
              <a:ext cx="1622938" cy="2699119"/>
            </a:xfrm>
            <a:custGeom>
              <a:avLst/>
              <a:gdLst/>
              <a:ahLst/>
              <a:cxnLst/>
              <a:rect l="l" t="t" r="r" b="b"/>
              <a:pathLst>
                <a:path w="1622938" h="2699119">
                  <a:moveTo>
                    <a:pt x="718552" y="0"/>
                  </a:moveTo>
                  <a:lnTo>
                    <a:pt x="1115855" y="0"/>
                  </a:lnTo>
                  <a:lnTo>
                    <a:pt x="1115855" y="2265454"/>
                  </a:lnTo>
                  <a:lnTo>
                    <a:pt x="1622938" y="2265454"/>
                  </a:lnTo>
                  <a:lnTo>
                    <a:pt x="1622938" y="2699119"/>
                  </a:lnTo>
                  <a:lnTo>
                    <a:pt x="0" y="2699119"/>
                  </a:lnTo>
                  <a:lnTo>
                    <a:pt x="0" y="2265454"/>
                  </a:lnTo>
                  <a:lnTo>
                    <a:pt x="580044" y="2265454"/>
                  </a:lnTo>
                  <a:lnTo>
                    <a:pt x="580044" y="557699"/>
                  </a:lnTo>
                  <a:lnTo>
                    <a:pt x="91202" y="557699"/>
                  </a:lnTo>
                  <a:lnTo>
                    <a:pt x="91202" y="225998"/>
                  </a:lnTo>
                  <a:cubicBezTo>
                    <a:pt x="224739" y="200862"/>
                    <a:pt x="341625" y="170031"/>
                    <a:pt x="441858" y="133504"/>
                  </a:cubicBezTo>
                  <a:cubicBezTo>
                    <a:pt x="542092" y="96977"/>
                    <a:pt x="634324" y="52476"/>
                    <a:pt x="718552" y="0"/>
                  </a:cubicBezTo>
                  <a:close/>
                </a:path>
              </a:pathLst>
            </a:custGeom>
            <a:noFill/>
            <a:ln w="6350">
              <a:solidFill>
                <a:srgbClr val="00FDFF">
                  <a:alpha val="70000"/>
                </a:srgbClr>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latin typeface="Noto Sans S Chinese Bold" panose="020B0800000000000000" pitchFamily="34" charset="-122"/>
                <a:ea typeface="Noto Sans S Chinese Bold" panose="020B0800000000000000" pitchFamily="34" charset="-122"/>
              </a:endParaRPr>
            </a:p>
          </p:txBody>
        </p:sp>
      </p:grpSp>
      <p:grpSp>
        <p:nvGrpSpPr>
          <p:cNvPr id="1135" name="组合 1134"/>
          <p:cNvGrpSpPr/>
          <p:nvPr/>
        </p:nvGrpSpPr>
        <p:grpSpPr>
          <a:xfrm>
            <a:off x="8961981" y="2904807"/>
            <a:ext cx="3442153" cy="3999352"/>
            <a:chOff x="8937359" y="2947116"/>
            <a:chExt cx="3442153" cy="3999352"/>
          </a:xfrm>
        </p:grpSpPr>
        <p:sp>
          <p:nvSpPr>
            <p:cNvPr id="1084" name="文本框 1083"/>
            <p:cNvSpPr txBox="1"/>
            <p:nvPr/>
          </p:nvSpPr>
          <p:spPr>
            <a:xfrm>
              <a:off x="8937359" y="4075992"/>
              <a:ext cx="526411" cy="814099"/>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a:solidFill>
                <a:srgbClr val="00FDFF">
                  <a:alpha val="10000"/>
                </a:srgbClr>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latin typeface="Noto Sans S Chinese Bold" panose="020B0800000000000000" pitchFamily="34" charset="-122"/>
                <a:ea typeface="Noto Sans S Chinese Bold" panose="020B0800000000000000" pitchFamily="34" charset="-122"/>
              </a:endParaRPr>
            </a:p>
          </p:txBody>
        </p:sp>
        <p:sp>
          <p:nvSpPr>
            <p:cNvPr id="1085" name="文本框 1084"/>
            <p:cNvSpPr txBox="1"/>
            <p:nvPr/>
          </p:nvSpPr>
          <p:spPr>
            <a:xfrm>
              <a:off x="8954146" y="4053857"/>
              <a:ext cx="566796" cy="876555"/>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1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86" name="文本框 1085"/>
            <p:cNvSpPr txBox="1"/>
            <p:nvPr/>
          </p:nvSpPr>
          <p:spPr>
            <a:xfrm>
              <a:off x="8970931" y="4031722"/>
              <a:ext cx="607181" cy="939011"/>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1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87" name="文本框 1086"/>
            <p:cNvSpPr txBox="1"/>
            <p:nvPr/>
          </p:nvSpPr>
          <p:spPr>
            <a:xfrm>
              <a:off x="8987718" y="4009587"/>
              <a:ext cx="647566" cy="1001467"/>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1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88" name="文本框 1087"/>
            <p:cNvSpPr txBox="1"/>
            <p:nvPr/>
          </p:nvSpPr>
          <p:spPr>
            <a:xfrm>
              <a:off x="9004505" y="3987453"/>
              <a:ext cx="687951" cy="1063923"/>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1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89" name="文本框 1088"/>
            <p:cNvSpPr txBox="1"/>
            <p:nvPr/>
          </p:nvSpPr>
          <p:spPr>
            <a:xfrm>
              <a:off x="9021290" y="3965318"/>
              <a:ext cx="728337" cy="1126379"/>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1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90" name="文本框 1089"/>
            <p:cNvSpPr txBox="1"/>
            <p:nvPr/>
          </p:nvSpPr>
          <p:spPr>
            <a:xfrm>
              <a:off x="9038077" y="3943183"/>
              <a:ext cx="768722" cy="1188835"/>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1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91" name="文本框 1090"/>
            <p:cNvSpPr txBox="1"/>
            <p:nvPr/>
          </p:nvSpPr>
          <p:spPr>
            <a:xfrm>
              <a:off x="9054864" y="3921048"/>
              <a:ext cx="809107" cy="1251291"/>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1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92" name="文本框 1091"/>
            <p:cNvSpPr txBox="1"/>
            <p:nvPr/>
          </p:nvSpPr>
          <p:spPr>
            <a:xfrm>
              <a:off x="9071649" y="3898913"/>
              <a:ext cx="849492" cy="1313747"/>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1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93" name="文本框 1092"/>
            <p:cNvSpPr txBox="1"/>
            <p:nvPr/>
          </p:nvSpPr>
          <p:spPr>
            <a:xfrm>
              <a:off x="9088436" y="3876778"/>
              <a:ext cx="889877" cy="1376202"/>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2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94" name="文本框 1093"/>
            <p:cNvSpPr txBox="1"/>
            <p:nvPr/>
          </p:nvSpPr>
          <p:spPr>
            <a:xfrm>
              <a:off x="9105222" y="3854644"/>
              <a:ext cx="930262" cy="1438658"/>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2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95" name="文本框 1094"/>
            <p:cNvSpPr txBox="1"/>
            <p:nvPr/>
          </p:nvSpPr>
          <p:spPr>
            <a:xfrm>
              <a:off x="9122008" y="3832509"/>
              <a:ext cx="970647" cy="1501114"/>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2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96" name="文本框 1095"/>
            <p:cNvSpPr txBox="1"/>
            <p:nvPr/>
          </p:nvSpPr>
          <p:spPr>
            <a:xfrm>
              <a:off x="9138795" y="3810374"/>
              <a:ext cx="1011032" cy="1563570"/>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2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97" name="文本框 1096"/>
            <p:cNvSpPr txBox="1"/>
            <p:nvPr/>
          </p:nvSpPr>
          <p:spPr>
            <a:xfrm>
              <a:off x="9155581" y="3788239"/>
              <a:ext cx="1051418" cy="1626026"/>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2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98" name="文本框 1097"/>
            <p:cNvSpPr txBox="1"/>
            <p:nvPr/>
          </p:nvSpPr>
          <p:spPr>
            <a:xfrm>
              <a:off x="9172367" y="3766104"/>
              <a:ext cx="1091803" cy="1688482"/>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2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99" name="文本框 1098"/>
            <p:cNvSpPr txBox="1"/>
            <p:nvPr/>
          </p:nvSpPr>
          <p:spPr>
            <a:xfrm>
              <a:off x="9189154" y="3743970"/>
              <a:ext cx="1132188" cy="1750938"/>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2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00" name="文本框 1099"/>
            <p:cNvSpPr txBox="1"/>
            <p:nvPr/>
          </p:nvSpPr>
          <p:spPr>
            <a:xfrm>
              <a:off x="9205940" y="3721835"/>
              <a:ext cx="1172573" cy="1813394"/>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2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01" name="文本框 1100"/>
            <p:cNvSpPr txBox="1"/>
            <p:nvPr/>
          </p:nvSpPr>
          <p:spPr>
            <a:xfrm>
              <a:off x="9222726" y="3699700"/>
              <a:ext cx="1212958" cy="1875850"/>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30000"/>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02" name="文本框 1101"/>
            <p:cNvSpPr txBox="1"/>
            <p:nvPr/>
          </p:nvSpPr>
          <p:spPr>
            <a:xfrm>
              <a:off x="9239513" y="3677565"/>
              <a:ext cx="1253343" cy="1938306"/>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3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03" name="文本框 1102"/>
            <p:cNvSpPr txBox="1"/>
            <p:nvPr/>
          </p:nvSpPr>
          <p:spPr>
            <a:xfrm>
              <a:off x="9256299" y="3655430"/>
              <a:ext cx="1293728" cy="2000762"/>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3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04" name="文本框 1103"/>
            <p:cNvSpPr txBox="1"/>
            <p:nvPr/>
          </p:nvSpPr>
          <p:spPr>
            <a:xfrm>
              <a:off x="9273085" y="3633295"/>
              <a:ext cx="1334113" cy="2063218"/>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3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05" name="文本框 1104"/>
            <p:cNvSpPr txBox="1"/>
            <p:nvPr/>
          </p:nvSpPr>
          <p:spPr>
            <a:xfrm>
              <a:off x="9289872" y="3611161"/>
              <a:ext cx="1374498" cy="2125674"/>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3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06" name="文本框 1105"/>
            <p:cNvSpPr txBox="1"/>
            <p:nvPr/>
          </p:nvSpPr>
          <p:spPr>
            <a:xfrm>
              <a:off x="9306658" y="3589026"/>
              <a:ext cx="1414884" cy="2188130"/>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3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07" name="文本框 1106"/>
            <p:cNvSpPr txBox="1"/>
            <p:nvPr/>
          </p:nvSpPr>
          <p:spPr>
            <a:xfrm>
              <a:off x="9323444" y="3566891"/>
              <a:ext cx="1455269" cy="2250586"/>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3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08" name="文本框 1107"/>
            <p:cNvSpPr txBox="1"/>
            <p:nvPr/>
          </p:nvSpPr>
          <p:spPr>
            <a:xfrm>
              <a:off x="9340230" y="3544756"/>
              <a:ext cx="1495654" cy="2313042"/>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3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09" name="文本框 1108"/>
            <p:cNvSpPr txBox="1"/>
            <p:nvPr/>
          </p:nvSpPr>
          <p:spPr>
            <a:xfrm>
              <a:off x="9357016" y="3522621"/>
              <a:ext cx="1536039" cy="2375498"/>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3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10" name="文本框 1109"/>
            <p:cNvSpPr txBox="1"/>
            <p:nvPr/>
          </p:nvSpPr>
          <p:spPr>
            <a:xfrm>
              <a:off x="9373803" y="3500487"/>
              <a:ext cx="1576424" cy="2437954"/>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4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11" name="文本框 1110"/>
            <p:cNvSpPr txBox="1"/>
            <p:nvPr/>
          </p:nvSpPr>
          <p:spPr>
            <a:xfrm>
              <a:off x="9390589" y="3478352"/>
              <a:ext cx="1616809" cy="2500409"/>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4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12" name="文本框 1111"/>
            <p:cNvSpPr txBox="1"/>
            <p:nvPr/>
          </p:nvSpPr>
          <p:spPr>
            <a:xfrm>
              <a:off x="9407375" y="3456217"/>
              <a:ext cx="1657194" cy="2562865"/>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4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13" name="文本框 1112"/>
            <p:cNvSpPr txBox="1"/>
            <p:nvPr/>
          </p:nvSpPr>
          <p:spPr>
            <a:xfrm>
              <a:off x="9424162" y="3434082"/>
              <a:ext cx="1697579" cy="2625321"/>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4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14" name="文本框 1113"/>
            <p:cNvSpPr txBox="1"/>
            <p:nvPr/>
          </p:nvSpPr>
          <p:spPr>
            <a:xfrm>
              <a:off x="9440948" y="3411947"/>
              <a:ext cx="1737964" cy="2687777"/>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4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15" name="文本框 1114"/>
            <p:cNvSpPr txBox="1"/>
            <p:nvPr/>
          </p:nvSpPr>
          <p:spPr>
            <a:xfrm>
              <a:off x="9457734" y="3389812"/>
              <a:ext cx="1778350" cy="2750233"/>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4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16" name="文本框 1115"/>
            <p:cNvSpPr txBox="1"/>
            <p:nvPr/>
          </p:nvSpPr>
          <p:spPr>
            <a:xfrm>
              <a:off x="9474521" y="3367678"/>
              <a:ext cx="1818735" cy="2812689"/>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4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17" name="文本框 1116"/>
            <p:cNvSpPr txBox="1"/>
            <p:nvPr/>
          </p:nvSpPr>
          <p:spPr>
            <a:xfrm>
              <a:off x="9491307" y="3345543"/>
              <a:ext cx="1859120" cy="2875145"/>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4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18" name="文本框 1117"/>
            <p:cNvSpPr txBox="1"/>
            <p:nvPr/>
          </p:nvSpPr>
          <p:spPr>
            <a:xfrm>
              <a:off x="9508093" y="3323408"/>
              <a:ext cx="1899505" cy="2937601"/>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50000"/>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19" name="文本框 1118"/>
            <p:cNvSpPr txBox="1"/>
            <p:nvPr/>
          </p:nvSpPr>
          <p:spPr>
            <a:xfrm>
              <a:off x="9524880" y="3301273"/>
              <a:ext cx="1939890" cy="3000057"/>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5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20" name="文本框 1119"/>
            <p:cNvSpPr txBox="1"/>
            <p:nvPr/>
          </p:nvSpPr>
          <p:spPr>
            <a:xfrm>
              <a:off x="9541666" y="3279138"/>
              <a:ext cx="1980275" cy="3062513"/>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5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21" name="文本框 1120"/>
            <p:cNvSpPr txBox="1"/>
            <p:nvPr/>
          </p:nvSpPr>
          <p:spPr>
            <a:xfrm>
              <a:off x="9558452" y="3257004"/>
              <a:ext cx="2020660" cy="3124969"/>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5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22" name="文本框 1121"/>
            <p:cNvSpPr txBox="1"/>
            <p:nvPr/>
          </p:nvSpPr>
          <p:spPr>
            <a:xfrm>
              <a:off x="9575239" y="3234869"/>
              <a:ext cx="2061046" cy="3187425"/>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5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23" name="文本框 1122"/>
            <p:cNvSpPr txBox="1"/>
            <p:nvPr/>
          </p:nvSpPr>
          <p:spPr>
            <a:xfrm>
              <a:off x="9592025" y="3212734"/>
              <a:ext cx="2101431" cy="3249881"/>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5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24" name="文本框 1123"/>
            <p:cNvSpPr txBox="1"/>
            <p:nvPr/>
          </p:nvSpPr>
          <p:spPr>
            <a:xfrm>
              <a:off x="9608811" y="3190599"/>
              <a:ext cx="2141816" cy="3312337"/>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5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25" name="文本框 1124"/>
            <p:cNvSpPr txBox="1"/>
            <p:nvPr/>
          </p:nvSpPr>
          <p:spPr>
            <a:xfrm>
              <a:off x="9625597" y="3168464"/>
              <a:ext cx="2182201" cy="3374792"/>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5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26" name="文本框 1125"/>
            <p:cNvSpPr txBox="1"/>
            <p:nvPr/>
          </p:nvSpPr>
          <p:spPr>
            <a:xfrm>
              <a:off x="9642384" y="3146329"/>
              <a:ext cx="2222586" cy="3437248"/>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5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27" name="文本框 1126"/>
            <p:cNvSpPr txBox="1"/>
            <p:nvPr/>
          </p:nvSpPr>
          <p:spPr>
            <a:xfrm>
              <a:off x="9659170" y="3124195"/>
              <a:ext cx="2262971" cy="3499705"/>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6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28" name="文本框 1127"/>
            <p:cNvSpPr txBox="1"/>
            <p:nvPr/>
          </p:nvSpPr>
          <p:spPr>
            <a:xfrm>
              <a:off x="9675956" y="3102060"/>
              <a:ext cx="2303356" cy="3562160"/>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6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29" name="文本框 1128"/>
            <p:cNvSpPr txBox="1"/>
            <p:nvPr/>
          </p:nvSpPr>
          <p:spPr>
            <a:xfrm>
              <a:off x="9692742" y="3079925"/>
              <a:ext cx="2343741" cy="3624616"/>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6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30" name="文本框 1129"/>
            <p:cNvSpPr txBox="1"/>
            <p:nvPr/>
          </p:nvSpPr>
          <p:spPr>
            <a:xfrm>
              <a:off x="9709529" y="3057790"/>
              <a:ext cx="2384126" cy="3687073"/>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6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31" name="文本框 1130"/>
            <p:cNvSpPr txBox="1"/>
            <p:nvPr/>
          </p:nvSpPr>
          <p:spPr>
            <a:xfrm>
              <a:off x="9726315" y="3035655"/>
              <a:ext cx="2424511" cy="3749528"/>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6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32" name="文本框 1131"/>
            <p:cNvSpPr txBox="1"/>
            <p:nvPr/>
          </p:nvSpPr>
          <p:spPr>
            <a:xfrm>
              <a:off x="9743101" y="3013521"/>
              <a:ext cx="2464896" cy="3811984"/>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6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33" name="文本框 1132"/>
            <p:cNvSpPr txBox="1"/>
            <p:nvPr/>
          </p:nvSpPr>
          <p:spPr>
            <a:xfrm>
              <a:off x="9759888" y="2991386"/>
              <a:ext cx="2505282" cy="3874440"/>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6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134" name="文本框 1133"/>
            <p:cNvSpPr txBox="1"/>
            <p:nvPr/>
          </p:nvSpPr>
          <p:spPr>
            <a:xfrm>
              <a:off x="9776674" y="2969251"/>
              <a:ext cx="2545667" cy="3936896"/>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cap="flat" cmpd="sng" algn="ctr">
              <a:solidFill>
                <a:srgbClr val="00FDFF">
                  <a:alpha val="6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346" name="文本框 345"/>
            <p:cNvSpPr txBox="1"/>
            <p:nvPr/>
          </p:nvSpPr>
          <p:spPr>
            <a:xfrm>
              <a:off x="9793460" y="2947116"/>
              <a:ext cx="2586052" cy="3999352"/>
            </a:xfrm>
            <a:custGeom>
              <a:avLst/>
              <a:gdLst/>
              <a:ahLst/>
              <a:cxnLst/>
              <a:rect l="l" t="t" r="r" b="b"/>
              <a:pathLst>
                <a:path w="1808989" h="2797617">
                  <a:moveTo>
                    <a:pt x="711051" y="1517393"/>
                  </a:moveTo>
                  <a:cubicBezTo>
                    <a:pt x="636834" y="1576763"/>
                    <a:pt x="577217" y="1649590"/>
                    <a:pt x="532200" y="1735871"/>
                  </a:cubicBezTo>
                  <a:cubicBezTo>
                    <a:pt x="487183" y="1822153"/>
                    <a:pt x="464066" y="1915960"/>
                    <a:pt x="462849" y="2017293"/>
                  </a:cubicBezTo>
                  <a:cubicBezTo>
                    <a:pt x="465967" y="2140976"/>
                    <a:pt x="509919" y="2238432"/>
                    <a:pt x="594706" y="2309662"/>
                  </a:cubicBezTo>
                  <a:cubicBezTo>
                    <a:pt x="679493" y="2380892"/>
                    <a:pt x="786409" y="2417229"/>
                    <a:pt x="915452" y="2418673"/>
                  </a:cubicBezTo>
                  <a:cubicBezTo>
                    <a:pt x="1030884" y="2418217"/>
                    <a:pt x="1124873" y="2387202"/>
                    <a:pt x="1197419" y="2325626"/>
                  </a:cubicBezTo>
                  <a:cubicBezTo>
                    <a:pt x="1269964" y="2264051"/>
                    <a:pt x="1307377" y="2174653"/>
                    <a:pt x="1309659" y="2057431"/>
                  </a:cubicBezTo>
                  <a:cubicBezTo>
                    <a:pt x="1306617" y="1920901"/>
                    <a:pt x="1250649" y="1813562"/>
                    <a:pt x="1141756" y="1735415"/>
                  </a:cubicBezTo>
                  <a:cubicBezTo>
                    <a:pt x="1032862" y="1657268"/>
                    <a:pt x="889294" y="1584593"/>
                    <a:pt x="711051" y="1517393"/>
                  </a:cubicBezTo>
                  <a:close/>
                  <a:moveTo>
                    <a:pt x="908135" y="375295"/>
                  </a:moveTo>
                  <a:cubicBezTo>
                    <a:pt x="814590" y="375827"/>
                    <a:pt x="737016" y="404864"/>
                    <a:pt x="675414" y="462407"/>
                  </a:cubicBezTo>
                  <a:cubicBezTo>
                    <a:pt x="613811" y="519950"/>
                    <a:pt x="581869" y="602809"/>
                    <a:pt x="579588" y="710984"/>
                  </a:cubicBezTo>
                  <a:cubicBezTo>
                    <a:pt x="582325" y="836187"/>
                    <a:pt x="628870" y="936075"/>
                    <a:pt x="719222" y="1010650"/>
                  </a:cubicBezTo>
                  <a:cubicBezTo>
                    <a:pt x="809574" y="1085225"/>
                    <a:pt x="927307" y="1149537"/>
                    <a:pt x="1072422" y="1203586"/>
                  </a:cubicBezTo>
                  <a:cubicBezTo>
                    <a:pt x="1137972" y="1134105"/>
                    <a:pt x="1186641" y="1061431"/>
                    <a:pt x="1218429" y="985564"/>
                  </a:cubicBezTo>
                  <a:cubicBezTo>
                    <a:pt x="1250216" y="909697"/>
                    <a:pt x="1266034" y="831549"/>
                    <a:pt x="1265882" y="751121"/>
                  </a:cubicBezTo>
                  <a:cubicBezTo>
                    <a:pt x="1265121" y="639678"/>
                    <a:pt x="1233789" y="549674"/>
                    <a:pt x="1171883" y="481108"/>
                  </a:cubicBezTo>
                  <a:cubicBezTo>
                    <a:pt x="1109977" y="412542"/>
                    <a:pt x="1022061" y="377271"/>
                    <a:pt x="908135" y="375295"/>
                  </a:cubicBezTo>
                  <a:close/>
                  <a:moveTo>
                    <a:pt x="919086" y="0"/>
                  </a:moveTo>
                  <a:cubicBezTo>
                    <a:pt x="1160878" y="3026"/>
                    <a:pt x="1351312" y="68936"/>
                    <a:pt x="1490386" y="197728"/>
                  </a:cubicBezTo>
                  <a:cubicBezTo>
                    <a:pt x="1629462" y="326521"/>
                    <a:pt x="1700398" y="500038"/>
                    <a:pt x="1703195" y="718281"/>
                  </a:cubicBezTo>
                  <a:cubicBezTo>
                    <a:pt x="1699929" y="852531"/>
                    <a:pt x="1664551" y="972641"/>
                    <a:pt x="1597062" y="1078611"/>
                  </a:cubicBezTo>
                  <a:cubicBezTo>
                    <a:pt x="1529572" y="1184582"/>
                    <a:pt x="1449565" y="1270027"/>
                    <a:pt x="1357040" y="1334947"/>
                  </a:cubicBezTo>
                  <a:lnTo>
                    <a:pt x="1357040" y="1353192"/>
                  </a:lnTo>
                  <a:cubicBezTo>
                    <a:pt x="1484302" y="1419328"/>
                    <a:pt x="1590607" y="1510551"/>
                    <a:pt x="1675955" y="1626860"/>
                  </a:cubicBezTo>
                  <a:cubicBezTo>
                    <a:pt x="1761303" y="1743169"/>
                    <a:pt x="1805648" y="1892774"/>
                    <a:pt x="1808989" y="2075676"/>
                  </a:cubicBezTo>
                  <a:cubicBezTo>
                    <a:pt x="1805356" y="2284513"/>
                    <a:pt x="1722414" y="2455909"/>
                    <a:pt x="1560162" y="2589866"/>
                  </a:cubicBezTo>
                  <a:cubicBezTo>
                    <a:pt x="1397910" y="2723823"/>
                    <a:pt x="1178145" y="2793073"/>
                    <a:pt x="900865" y="2797617"/>
                  </a:cubicBezTo>
                  <a:cubicBezTo>
                    <a:pt x="638212" y="2793984"/>
                    <a:pt x="423749" y="2726555"/>
                    <a:pt x="257475" y="2595332"/>
                  </a:cubicBezTo>
                  <a:cubicBezTo>
                    <a:pt x="91201" y="2464108"/>
                    <a:pt x="5376" y="2290889"/>
                    <a:pt x="0" y="2075676"/>
                  </a:cubicBezTo>
                  <a:cubicBezTo>
                    <a:pt x="3566" y="1903113"/>
                    <a:pt x="49278" y="1759285"/>
                    <a:pt x="137137" y="1644192"/>
                  </a:cubicBezTo>
                  <a:cubicBezTo>
                    <a:pt x="224996" y="1529100"/>
                    <a:pt x="333604" y="1438181"/>
                    <a:pt x="462962" y="1371436"/>
                  </a:cubicBezTo>
                  <a:lnTo>
                    <a:pt x="462962" y="1353192"/>
                  </a:lnTo>
                  <a:cubicBezTo>
                    <a:pt x="357193" y="1278997"/>
                    <a:pt x="271698" y="1189295"/>
                    <a:pt x="206475" y="1084085"/>
                  </a:cubicBezTo>
                  <a:cubicBezTo>
                    <a:pt x="141253" y="978874"/>
                    <a:pt x="107692" y="854507"/>
                    <a:pt x="105794" y="710984"/>
                  </a:cubicBezTo>
                  <a:cubicBezTo>
                    <a:pt x="110262" y="491455"/>
                    <a:pt x="186973" y="318700"/>
                    <a:pt x="335926" y="192717"/>
                  </a:cubicBezTo>
                  <a:cubicBezTo>
                    <a:pt x="484880" y="66734"/>
                    <a:pt x="679267" y="2495"/>
                    <a:pt x="919086" y="0"/>
                  </a:cubicBezTo>
                  <a:close/>
                </a:path>
              </a:pathLst>
            </a:custGeom>
            <a:noFill/>
            <a:ln w="6350">
              <a:solidFill>
                <a:srgbClr val="00FDFF">
                  <a:alpha val="70000"/>
                </a:srgbClr>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latin typeface="Noto Sans S Chinese Bold" panose="020B0800000000000000" pitchFamily="34" charset="-122"/>
                <a:ea typeface="Noto Sans S Chinese Bold" panose="020B0800000000000000" pitchFamily="34" charset="-122"/>
              </a:endParaRPr>
            </a:p>
          </p:txBody>
        </p:sp>
      </p:grpSp>
      <p:grpSp>
        <p:nvGrpSpPr>
          <p:cNvPr id="1083" name="组合 1082"/>
          <p:cNvGrpSpPr/>
          <p:nvPr/>
        </p:nvGrpSpPr>
        <p:grpSpPr>
          <a:xfrm>
            <a:off x="2925966" y="4603620"/>
            <a:ext cx="2698800" cy="2145630"/>
            <a:chOff x="3397200" y="4564229"/>
            <a:chExt cx="2698800" cy="2145630"/>
          </a:xfrm>
        </p:grpSpPr>
        <p:sp>
          <p:nvSpPr>
            <p:cNvPr id="731" name="文本框 730"/>
            <p:cNvSpPr txBox="1"/>
            <p:nvPr/>
          </p:nvSpPr>
          <p:spPr>
            <a:xfrm>
              <a:off x="5835013" y="4725076"/>
              <a:ext cx="260987" cy="400110"/>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a:solidFill>
                <a:srgbClr val="00FDFF">
                  <a:alpha val="10000"/>
                </a:srgbClr>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latin typeface="Noto Sans S Chinese Bold" panose="020B0800000000000000" pitchFamily="34" charset="-122"/>
                <a:ea typeface="Noto Sans S Chinese Bold" panose="020B0800000000000000" pitchFamily="34" charset="-122"/>
              </a:endParaRPr>
            </a:p>
          </p:txBody>
        </p:sp>
        <p:sp>
          <p:nvSpPr>
            <p:cNvPr id="1063" name="文本框 1062"/>
            <p:cNvSpPr txBox="1"/>
            <p:nvPr/>
          </p:nvSpPr>
          <p:spPr>
            <a:xfrm>
              <a:off x="5812810" y="4742741"/>
              <a:ext cx="278978" cy="427691"/>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114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64" name="文本框 1063"/>
            <p:cNvSpPr txBox="1"/>
            <p:nvPr/>
          </p:nvSpPr>
          <p:spPr>
            <a:xfrm>
              <a:off x="5790606" y="4760406"/>
              <a:ext cx="296969" cy="455273"/>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1285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65" name="文本框 1064"/>
            <p:cNvSpPr txBox="1"/>
            <p:nvPr/>
          </p:nvSpPr>
          <p:spPr>
            <a:xfrm>
              <a:off x="5768403" y="4778072"/>
              <a:ext cx="314960" cy="482854"/>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1428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66" name="文本框 1065"/>
            <p:cNvSpPr txBox="1"/>
            <p:nvPr/>
          </p:nvSpPr>
          <p:spPr>
            <a:xfrm>
              <a:off x="5746199" y="4795736"/>
              <a:ext cx="332951" cy="510436"/>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1571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67" name="文本框 1066"/>
            <p:cNvSpPr txBox="1"/>
            <p:nvPr/>
          </p:nvSpPr>
          <p:spPr>
            <a:xfrm>
              <a:off x="5723996" y="4813402"/>
              <a:ext cx="350942" cy="538017"/>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1714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68" name="文本框 1067"/>
            <p:cNvSpPr txBox="1"/>
            <p:nvPr/>
          </p:nvSpPr>
          <p:spPr>
            <a:xfrm>
              <a:off x="5701792" y="4831067"/>
              <a:ext cx="368933" cy="565599"/>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185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69" name="文本框 1068"/>
            <p:cNvSpPr txBox="1"/>
            <p:nvPr/>
          </p:nvSpPr>
          <p:spPr>
            <a:xfrm>
              <a:off x="5679589" y="4848732"/>
              <a:ext cx="386924" cy="593180"/>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20000"/>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70" name="文本框 1069"/>
            <p:cNvSpPr txBox="1"/>
            <p:nvPr/>
          </p:nvSpPr>
          <p:spPr>
            <a:xfrm>
              <a:off x="5657385" y="4866397"/>
              <a:ext cx="404915" cy="620762"/>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214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71" name="文本框 1070"/>
            <p:cNvSpPr txBox="1"/>
            <p:nvPr/>
          </p:nvSpPr>
          <p:spPr>
            <a:xfrm>
              <a:off x="5635182" y="4884062"/>
              <a:ext cx="422906" cy="648343"/>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2285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72" name="文本框 1071"/>
            <p:cNvSpPr txBox="1"/>
            <p:nvPr/>
          </p:nvSpPr>
          <p:spPr>
            <a:xfrm>
              <a:off x="5612978" y="4901728"/>
              <a:ext cx="440897" cy="675925"/>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2428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73" name="文本框 1072"/>
            <p:cNvSpPr txBox="1"/>
            <p:nvPr/>
          </p:nvSpPr>
          <p:spPr>
            <a:xfrm>
              <a:off x="5590775" y="4919392"/>
              <a:ext cx="458889" cy="703506"/>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2571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74" name="文本框 1073"/>
            <p:cNvSpPr txBox="1"/>
            <p:nvPr/>
          </p:nvSpPr>
          <p:spPr>
            <a:xfrm>
              <a:off x="5568571" y="4937058"/>
              <a:ext cx="476880" cy="731088"/>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2714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75" name="文本框 1074"/>
            <p:cNvSpPr txBox="1"/>
            <p:nvPr/>
          </p:nvSpPr>
          <p:spPr>
            <a:xfrm>
              <a:off x="5546368" y="4954723"/>
              <a:ext cx="494871" cy="758669"/>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285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76" name="文本框 1075"/>
            <p:cNvSpPr txBox="1"/>
            <p:nvPr/>
          </p:nvSpPr>
          <p:spPr>
            <a:xfrm>
              <a:off x="5524164" y="4972388"/>
              <a:ext cx="512862" cy="786251"/>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30000"/>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77" name="文本框 1076"/>
            <p:cNvSpPr txBox="1"/>
            <p:nvPr/>
          </p:nvSpPr>
          <p:spPr>
            <a:xfrm>
              <a:off x="5501961" y="4990053"/>
              <a:ext cx="530853" cy="813832"/>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314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78" name="文本框 1077"/>
            <p:cNvSpPr txBox="1"/>
            <p:nvPr/>
          </p:nvSpPr>
          <p:spPr>
            <a:xfrm>
              <a:off x="5479757" y="5007718"/>
              <a:ext cx="548844" cy="841414"/>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3285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79" name="文本框 1078"/>
            <p:cNvSpPr txBox="1"/>
            <p:nvPr/>
          </p:nvSpPr>
          <p:spPr>
            <a:xfrm>
              <a:off x="5457554" y="5025384"/>
              <a:ext cx="566835" cy="868995"/>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3428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80" name="文本框 1079"/>
            <p:cNvSpPr txBox="1"/>
            <p:nvPr/>
          </p:nvSpPr>
          <p:spPr>
            <a:xfrm>
              <a:off x="5435350" y="5043048"/>
              <a:ext cx="584826" cy="896577"/>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3571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81" name="文本框 1080"/>
            <p:cNvSpPr txBox="1"/>
            <p:nvPr/>
          </p:nvSpPr>
          <p:spPr>
            <a:xfrm>
              <a:off x="5413147" y="5060714"/>
              <a:ext cx="602817" cy="924158"/>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3714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82" name="文本框 1081"/>
            <p:cNvSpPr txBox="1"/>
            <p:nvPr/>
          </p:nvSpPr>
          <p:spPr>
            <a:xfrm>
              <a:off x="5390943" y="5078379"/>
              <a:ext cx="620808" cy="951740"/>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385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832" name="文本框 831"/>
            <p:cNvSpPr txBox="1"/>
            <p:nvPr/>
          </p:nvSpPr>
          <p:spPr>
            <a:xfrm>
              <a:off x="5368740" y="5096044"/>
              <a:ext cx="638799" cy="979321"/>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a:solidFill>
                <a:srgbClr val="00FDFF">
                  <a:alpha val="40000"/>
                </a:srgbClr>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latin typeface="Noto Sans S Chinese Bold" panose="020B0800000000000000" pitchFamily="34" charset="-122"/>
                <a:ea typeface="Noto Sans S Chinese Bold" panose="020B0800000000000000" pitchFamily="34" charset="-122"/>
              </a:endParaRPr>
            </a:p>
          </p:txBody>
        </p:sp>
        <p:sp>
          <p:nvSpPr>
            <p:cNvPr id="1013" name="文本框 1012"/>
            <p:cNvSpPr txBox="1"/>
            <p:nvPr/>
          </p:nvSpPr>
          <p:spPr>
            <a:xfrm>
              <a:off x="5330082" y="5085616"/>
              <a:ext cx="653716" cy="1002190"/>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14" name="文本框 1013"/>
            <p:cNvSpPr txBox="1"/>
            <p:nvPr/>
          </p:nvSpPr>
          <p:spPr>
            <a:xfrm>
              <a:off x="5291425" y="5075189"/>
              <a:ext cx="668633" cy="1025059"/>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15" name="文本框 1014"/>
            <p:cNvSpPr txBox="1"/>
            <p:nvPr/>
          </p:nvSpPr>
          <p:spPr>
            <a:xfrm>
              <a:off x="5252767" y="5064761"/>
              <a:ext cx="683550" cy="1047927"/>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16" name="文本框 1015"/>
            <p:cNvSpPr txBox="1"/>
            <p:nvPr/>
          </p:nvSpPr>
          <p:spPr>
            <a:xfrm>
              <a:off x="5214110" y="5054333"/>
              <a:ext cx="698467" cy="1070796"/>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17" name="文本框 1016"/>
            <p:cNvSpPr txBox="1"/>
            <p:nvPr/>
          </p:nvSpPr>
          <p:spPr>
            <a:xfrm>
              <a:off x="5175452" y="5043905"/>
              <a:ext cx="713384" cy="1093665"/>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18" name="文本框 1017"/>
            <p:cNvSpPr txBox="1"/>
            <p:nvPr/>
          </p:nvSpPr>
          <p:spPr>
            <a:xfrm>
              <a:off x="5136794" y="5033478"/>
              <a:ext cx="728301" cy="1116534"/>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19" name="文本框 1018"/>
            <p:cNvSpPr txBox="1"/>
            <p:nvPr/>
          </p:nvSpPr>
          <p:spPr>
            <a:xfrm>
              <a:off x="5098136" y="5023050"/>
              <a:ext cx="743218" cy="1139403"/>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20" name="文本框 1019"/>
            <p:cNvSpPr txBox="1"/>
            <p:nvPr/>
          </p:nvSpPr>
          <p:spPr>
            <a:xfrm>
              <a:off x="5059479" y="5012622"/>
              <a:ext cx="758135" cy="1162271"/>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21" name="文本框 1020"/>
            <p:cNvSpPr txBox="1"/>
            <p:nvPr/>
          </p:nvSpPr>
          <p:spPr>
            <a:xfrm>
              <a:off x="5020821" y="5002194"/>
              <a:ext cx="773052" cy="1185140"/>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22" name="文本框 1021"/>
            <p:cNvSpPr txBox="1"/>
            <p:nvPr/>
          </p:nvSpPr>
          <p:spPr>
            <a:xfrm>
              <a:off x="4982164" y="4991767"/>
              <a:ext cx="787969" cy="1208009"/>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23" name="文本框 1022"/>
            <p:cNvSpPr txBox="1"/>
            <p:nvPr/>
          </p:nvSpPr>
          <p:spPr>
            <a:xfrm>
              <a:off x="4943506" y="4981339"/>
              <a:ext cx="802886" cy="1230878"/>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24" name="文本框 1023"/>
            <p:cNvSpPr txBox="1"/>
            <p:nvPr/>
          </p:nvSpPr>
          <p:spPr>
            <a:xfrm>
              <a:off x="4904848" y="4970911"/>
              <a:ext cx="817803" cy="1253747"/>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25" name="文本框 1024"/>
            <p:cNvSpPr txBox="1"/>
            <p:nvPr/>
          </p:nvSpPr>
          <p:spPr>
            <a:xfrm>
              <a:off x="4866191" y="4960483"/>
              <a:ext cx="832720" cy="1276615"/>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26" name="文本框 1025"/>
            <p:cNvSpPr txBox="1"/>
            <p:nvPr/>
          </p:nvSpPr>
          <p:spPr>
            <a:xfrm>
              <a:off x="4827533" y="4950056"/>
              <a:ext cx="847637" cy="1299484"/>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27" name="文本框 1026"/>
            <p:cNvSpPr txBox="1"/>
            <p:nvPr/>
          </p:nvSpPr>
          <p:spPr>
            <a:xfrm>
              <a:off x="4788876" y="4939628"/>
              <a:ext cx="862554" cy="1322353"/>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28" name="文本框 1027"/>
            <p:cNvSpPr txBox="1"/>
            <p:nvPr/>
          </p:nvSpPr>
          <p:spPr>
            <a:xfrm>
              <a:off x="4750218" y="4929200"/>
              <a:ext cx="877471" cy="1345222"/>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4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29" name="文本框 1028"/>
            <p:cNvSpPr txBox="1"/>
            <p:nvPr/>
          </p:nvSpPr>
          <p:spPr>
            <a:xfrm>
              <a:off x="4711560" y="4918772"/>
              <a:ext cx="892388" cy="1368091"/>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0000"/>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30" name="文本框 1029"/>
            <p:cNvSpPr txBox="1"/>
            <p:nvPr/>
          </p:nvSpPr>
          <p:spPr>
            <a:xfrm>
              <a:off x="4672902" y="4908345"/>
              <a:ext cx="907305" cy="1390959"/>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31" name="文本框 1030"/>
            <p:cNvSpPr txBox="1"/>
            <p:nvPr/>
          </p:nvSpPr>
          <p:spPr>
            <a:xfrm>
              <a:off x="4634245" y="4897917"/>
              <a:ext cx="922222" cy="1413828"/>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32" name="文本框 1031"/>
            <p:cNvSpPr txBox="1"/>
            <p:nvPr/>
          </p:nvSpPr>
          <p:spPr>
            <a:xfrm>
              <a:off x="4595587" y="4887489"/>
              <a:ext cx="937139" cy="1436697"/>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33" name="文本框 1032"/>
            <p:cNvSpPr txBox="1"/>
            <p:nvPr/>
          </p:nvSpPr>
          <p:spPr>
            <a:xfrm>
              <a:off x="4556930" y="4877061"/>
              <a:ext cx="952056" cy="1459566"/>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34" name="文本框 1033"/>
            <p:cNvSpPr txBox="1"/>
            <p:nvPr/>
          </p:nvSpPr>
          <p:spPr>
            <a:xfrm>
              <a:off x="4518272" y="4866634"/>
              <a:ext cx="966973" cy="1482435"/>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35" name="文本框 1034"/>
            <p:cNvSpPr txBox="1"/>
            <p:nvPr/>
          </p:nvSpPr>
          <p:spPr>
            <a:xfrm>
              <a:off x="4479614" y="4856206"/>
              <a:ext cx="981890" cy="1505304"/>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36" name="文本框 1035"/>
            <p:cNvSpPr txBox="1"/>
            <p:nvPr/>
          </p:nvSpPr>
          <p:spPr>
            <a:xfrm>
              <a:off x="4440956" y="4845778"/>
              <a:ext cx="996807" cy="1528172"/>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37" name="文本框 1036"/>
            <p:cNvSpPr txBox="1"/>
            <p:nvPr/>
          </p:nvSpPr>
          <p:spPr>
            <a:xfrm>
              <a:off x="4402299" y="4835351"/>
              <a:ext cx="1011724" cy="1551041"/>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38" name="文本框 1037"/>
            <p:cNvSpPr txBox="1"/>
            <p:nvPr/>
          </p:nvSpPr>
          <p:spPr>
            <a:xfrm>
              <a:off x="4363641" y="4824923"/>
              <a:ext cx="1026642" cy="1573910"/>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39" name="文本框 1038"/>
            <p:cNvSpPr txBox="1"/>
            <p:nvPr/>
          </p:nvSpPr>
          <p:spPr>
            <a:xfrm>
              <a:off x="4324984" y="4814495"/>
              <a:ext cx="1041559" cy="1596779"/>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40" name="文本框 1039"/>
            <p:cNvSpPr txBox="1"/>
            <p:nvPr/>
          </p:nvSpPr>
          <p:spPr>
            <a:xfrm>
              <a:off x="4286326" y="4804067"/>
              <a:ext cx="1056476" cy="1619648"/>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41" name="文本框 1040"/>
            <p:cNvSpPr txBox="1"/>
            <p:nvPr/>
          </p:nvSpPr>
          <p:spPr>
            <a:xfrm>
              <a:off x="4247668" y="4793640"/>
              <a:ext cx="1071393" cy="1642516"/>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42" name="文本框 1041"/>
            <p:cNvSpPr txBox="1"/>
            <p:nvPr/>
          </p:nvSpPr>
          <p:spPr>
            <a:xfrm>
              <a:off x="4209011" y="4783212"/>
              <a:ext cx="1086310" cy="1665385"/>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43" name="文本框 1042"/>
            <p:cNvSpPr txBox="1"/>
            <p:nvPr/>
          </p:nvSpPr>
          <p:spPr>
            <a:xfrm>
              <a:off x="4170353" y="4772784"/>
              <a:ext cx="1101227" cy="1688254"/>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44" name="文本框 1043"/>
            <p:cNvSpPr txBox="1"/>
            <p:nvPr/>
          </p:nvSpPr>
          <p:spPr>
            <a:xfrm>
              <a:off x="4131695" y="4762356"/>
              <a:ext cx="1116144" cy="1711123"/>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45" name="文本框 1044"/>
            <p:cNvSpPr txBox="1"/>
            <p:nvPr/>
          </p:nvSpPr>
          <p:spPr>
            <a:xfrm>
              <a:off x="4093038" y="4751929"/>
              <a:ext cx="1131061" cy="1733992"/>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5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46" name="文本框 1045"/>
            <p:cNvSpPr txBox="1"/>
            <p:nvPr/>
          </p:nvSpPr>
          <p:spPr>
            <a:xfrm>
              <a:off x="4054380" y="4741501"/>
              <a:ext cx="1145978" cy="1756860"/>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0000"/>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47" name="文本框 1046"/>
            <p:cNvSpPr txBox="1"/>
            <p:nvPr/>
          </p:nvSpPr>
          <p:spPr>
            <a:xfrm>
              <a:off x="4015722" y="4731073"/>
              <a:ext cx="1160895" cy="1779729"/>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058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48" name="文本框 1047"/>
            <p:cNvSpPr txBox="1"/>
            <p:nvPr/>
          </p:nvSpPr>
          <p:spPr>
            <a:xfrm>
              <a:off x="3977065" y="4720645"/>
              <a:ext cx="1175812" cy="1802598"/>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117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49" name="文本框 1048"/>
            <p:cNvSpPr txBox="1"/>
            <p:nvPr/>
          </p:nvSpPr>
          <p:spPr>
            <a:xfrm>
              <a:off x="3938407" y="4710218"/>
              <a:ext cx="1190729" cy="1825467"/>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176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50" name="文本框 1049"/>
            <p:cNvSpPr txBox="1"/>
            <p:nvPr/>
          </p:nvSpPr>
          <p:spPr>
            <a:xfrm>
              <a:off x="3899750" y="4699790"/>
              <a:ext cx="1205646" cy="1848336"/>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2353"/>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51" name="文本框 1050"/>
            <p:cNvSpPr txBox="1"/>
            <p:nvPr/>
          </p:nvSpPr>
          <p:spPr>
            <a:xfrm>
              <a:off x="3861092" y="4689362"/>
              <a:ext cx="1220563" cy="1871204"/>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294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52" name="文本框 1051"/>
            <p:cNvSpPr txBox="1"/>
            <p:nvPr/>
          </p:nvSpPr>
          <p:spPr>
            <a:xfrm>
              <a:off x="3822434" y="4678934"/>
              <a:ext cx="1235480" cy="1894073"/>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352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53" name="文本框 1052"/>
            <p:cNvSpPr txBox="1"/>
            <p:nvPr/>
          </p:nvSpPr>
          <p:spPr>
            <a:xfrm>
              <a:off x="3783776" y="4668507"/>
              <a:ext cx="1250397" cy="1916942"/>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4118"/>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54" name="文本框 1053"/>
            <p:cNvSpPr txBox="1"/>
            <p:nvPr/>
          </p:nvSpPr>
          <p:spPr>
            <a:xfrm>
              <a:off x="3745119" y="4658079"/>
              <a:ext cx="1265314" cy="1939811"/>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4706"/>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55" name="文本框 1054"/>
            <p:cNvSpPr txBox="1"/>
            <p:nvPr/>
          </p:nvSpPr>
          <p:spPr>
            <a:xfrm>
              <a:off x="3706461" y="4647651"/>
              <a:ext cx="1280231" cy="1962680"/>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529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56" name="文本框 1055"/>
            <p:cNvSpPr txBox="1"/>
            <p:nvPr/>
          </p:nvSpPr>
          <p:spPr>
            <a:xfrm>
              <a:off x="3667804" y="4637223"/>
              <a:ext cx="1295148" cy="1985549"/>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588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57" name="文本框 1056"/>
            <p:cNvSpPr txBox="1"/>
            <p:nvPr/>
          </p:nvSpPr>
          <p:spPr>
            <a:xfrm>
              <a:off x="3629146" y="4626795"/>
              <a:ext cx="1310065" cy="2008417"/>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6471"/>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58" name="文本框 1057"/>
            <p:cNvSpPr txBox="1"/>
            <p:nvPr/>
          </p:nvSpPr>
          <p:spPr>
            <a:xfrm>
              <a:off x="3590489" y="4616368"/>
              <a:ext cx="1324982" cy="2031286"/>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7059"/>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59" name="文本框 1058"/>
            <p:cNvSpPr txBox="1"/>
            <p:nvPr/>
          </p:nvSpPr>
          <p:spPr>
            <a:xfrm>
              <a:off x="3551830" y="4605940"/>
              <a:ext cx="1339899" cy="2054155"/>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7647"/>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60" name="文本框 1059"/>
            <p:cNvSpPr txBox="1"/>
            <p:nvPr/>
          </p:nvSpPr>
          <p:spPr>
            <a:xfrm>
              <a:off x="3513173" y="4595513"/>
              <a:ext cx="1354816" cy="2077024"/>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8235"/>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61" name="文本框 1060"/>
            <p:cNvSpPr txBox="1"/>
            <p:nvPr/>
          </p:nvSpPr>
          <p:spPr>
            <a:xfrm>
              <a:off x="3474515" y="4585084"/>
              <a:ext cx="1369733" cy="2099892"/>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8824"/>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1062" name="文本框 1061"/>
            <p:cNvSpPr txBox="1"/>
            <p:nvPr/>
          </p:nvSpPr>
          <p:spPr>
            <a:xfrm>
              <a:off x="3435858" y="4574657"/>
              <a:ext cx="1384650" cy="2122761"/>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cap="flat" cmpd="sng" algn="ctr">
              <a:solidFill>
                <a:srgbClr val="00FDFF">
                  <a:alpha val="69412"/>
                </a:srgb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solidFill>
                  <a:srgbClr val="FFFFFF"/>
                </a:solidFill>
                <a:latin typeface="Noto Sans S Chinese Bold" panose="020B0800000000000000" pitchFamily="34" charset="-122"/>
                <a:ea typeface="Noto Sans S Chinese Bold" panose="020B0800000000000000" pitchFamily="34" charset="-122"/>
              </a:endParaRPr>
            </a:p>
          </p:txBody>
        </p:sp>
        <p:sp>
          <p:nvSpPr>
            <p:cNvPr id="344" name="文本框 343"/>
            <p:cNvSpPr txBox="1"/>
            <p:nvPr/>
          </p:nvSpPr>
          <p:spPr>
            <a:xfrm>
              <a:off x="3397200" y="4564229"/>
              <a:ext cx="1399567" cy="2145630"/>
            </a:xfrm>
            <a:custGeom>
              <a:avLst/>
              <a:gdLst/>
              <a:ahLst/>
              <a:cxnLst/>
              <a:rect l="l" t="t" r="r" b="b"/>
              <a:pathLst>
                <a:path w="1827230" h="2801267">
                  <a:moveTo>
                    <a:pt x="915442" y="415426"/>
                  </a:moveTo>
                  <a:cubicBezTo>
                    <a:pt x="836851" y="413467"/>
                    <a:pt x="766913" y="441712"/>
                    <a:pt x="705627" y="500164"/>
                  </a:cubicBezTo>
                  <a:cubicBezTo>
                    <a:pt x="644341" y="558615"/>
                    <a:pt x="596033" y="659028"/>
                    <a:pt x="560703" y="801404"/>
                  </a:cubicBezTo>
                  <a:cubicBezTo>
                    <a:pt x="525373" y="943780"/>
                    <a:pt x="507348" y="1139876"/>
                    <a:pt x="506627" y="1389691"/>
                  </a:cubicBezTo>
                  <a:cubicBezTo>
                    <a:pt x="507348" y="1640880"/>
                    <a:pt x="525373" y="1839092"/>
                    <a:pt x="560703" y="1984328"/>
                  </a:cubicBezTo>
                  <a:cubicBezTo>
                    <a:pt x="596033" y="2129564"/>
                    <a:pt x="644341" y="2232634"/>
                    <a:pt x="705627" y="2293539"/>
                  </a:cubicBezTo>
                  <a:cubicBezTo>
                    <a:pt x="766913" y="2354445"/>
                    <a:pt x="836851" y="2383996"/>
                    <a:pt x="915442" y="2382194"/>
                  </a:cubicBezTo>
                  <a:cubicBezTo>
                    <a:pt x="992838" y="2383996"/>
                    <a:pt x="1061920" y="2354445"/>
                    <a:pt x="1122688" y="2293539"/>
                  </a:cubicBezTo>
                  <a:cubicBezTo>
                    <a:pt x="1183455" y="2232634"/>
                    <a:pt x="1231447" y="2129564"/>
                    <a:pt x="1266664" y="1984328"/>
                  </a:cubicBezTo>
                  <a:cubicBezTo>
                    <a:pt x="1301880" y="1839092"/>
                    <a:pt x="1319860" y="1640880"/>
                    <a:pt x="1320604" y="1389691"/>
                  </a:cubicBezTo>
                  <a:cubicBezTo>
                    <a:pt x="1319860" y="1139876"/>
                    <a:pt x="1301880" y="943780"/>
                    <a:pt x="1266664" y="801404"/>
                  </a:cubicBezTo>
                  <a:cubicBezTo>
                    <a:pt x="1231447" y="659028"/>
                    <a:pt x="1183455" y="558615"/>
                    <a:pt x="1122688" y="500164"/>
                  </a:cubicBezTo>
                  <a:cubicBezTo>
                    <a:pt x="1061920" y="441712"/>
                    <a:pt x="992838" y="413467"/>
                    <a:pt x="915442" y="415426"/>
                  </a:cubicBezTo>
                  <a:close/>
                  <a:moveTo>
                    <a:pt x="915442" y="2"/>
                  </a:moveTo>
                  <a:cubicBezTo>
                    <a:pt x="1192881" y="-249"/>
                    <a:pt x="1413259" y="115057"/>
                    <a:pt x="1576577" y="345919"/>
                  </a:cubicBezTo>
                  <a:cubicBezTo>
                    <a:pt x="1739895" y="576782"/>
                    <a:pt x="1823446" y="924706"/>
                    <a:pt x="1827230" y="1389691"/>
                  </a:cubicBezTo>
                  <a:cubicBezTo>
                    <a:pt x="1823446" y="1855588"/>
                    <a:pt x="1739895" y="2207160"/>
                    <a:pt x="1576577" y="2444406"/>
                  </a:cubicBezTo>
                  <a:cubicBezTo>
                    <a:pt x="1413259" y="2681652"/>
                    <a:pt x="1192881" y="2800606"/>
                    <a:pt x="915442" y="2801267"/>
                  </a:cubicBezTo>
                  <a:cubicBezTo>
                    <a:pt x="636253" y="2800606"/>
                    <a:pt x="414809" y="2681652"/>
                    <a:pt x="251110" y="2444406"/>
                  </a:cubicBezTo>
                  <a:cubicBezTo>
                    <a:pt x="87412" y="2207160"/>
                    <a:pt x="3709" y="1855588"/>
                    <a:pt x="0" y="1389691"/>
                  </a:cubicBezTo>
                  <a:cubicBezTo>
                    <a:pt x="3709" y="923109"/>
                    <a:pt x="87412" y="574729"/>
                    <a:pt x="251110" y="344551"/>
                  </a:cubicBezTo>
                  <a:cubicBezTo>
                    <a:pt x="414809" y="114373"/>
                    <a:pt x="636253" y="-477"/>
                    <a:pt x="915442" y="2"/>
                  </a:cubicBezTo>
                  <a:close/>
                </a:path>
              </a:pathLst>
            </a:custGeom>
            <a:noFill/>
            <a:ln w="6350">
              <a:solidFill>
                <a:srgbClr val="00FDFF">
                  <a:alpha val="70000"/>
                </a:srgbClr>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28700">
                  <a:ln>
                    <a:solidFill>
                      <a:srgbClr val="00FDFF">
                        <a:alpha val="80000"/>
                      </a:srgbClr>
                    </a:solidFill>
                  </a:ln>
                  <a:noFill/>
                </a:defRPr>
              </a:lvl1pPr>
            </a:lstStyle>
            <a:p>
              <a:endParaRPr lang="zh-CN" altLang="en-US" dirty="0">
                <a:ln w="6350">
                  <a:solidFill>
                    <a:srgbClr val="00FDFF">
                      <a:alpha val="70000"/>
                    </a:srgbClr>
                  </a:solidFill>
                </a:ln>
                <a:latin typeface="Noto Sans S Chinese Bold" panose="020B0800000000000000" pitchFamily="34" charset="-122"/>
                <a:ea typeface="Noto Sans S Chinese Bold" panose="020B0800000000000000" pitchFamily="34" charset="-122"/>
              </a:endParaRPr>
            </a:p>
          </p:txBody>
        </p:sp>
      </p:gr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4v5lwim">
      <a:majorFont>
        <a:latin typeface="Arial"/>
        <a:ea typeface="FZHei-B01"/>
        <a:cs typeface=""/>
      </a:majorFont>
      <a:minorFont>
        <a:latin typeface="Arial"/>
        <a:ea typeface="FZHei-B01"/>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FDFF"/>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2256</Words>
  <Application>WPS 演示</Application>
  <PresentationFormat>宽屏</PresentationFormat>
  <Paragraphs>253</Paragraphs>
  <Slides>19</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19</vt:i4>
      </vt:variant>
    </vt:vector>
  </HeadingPairs>
  <TitlesOfParts>
    <vt:vector size="31" baseType="lpstr">
      <vt:lpstr>Arial</vt:lpstr>
      <vt:lpstr>宋体</vt:lpstr>
      <vt:lpstr>Wingdings</vt:lpstr>
      <vt:lpstr>Noto Sans S Chinese Bold</vt:lpstr>
      <vt:lpstr>Arial</vt:lpstr>
      <vt:lpstr>FZHei-B01</vt:lpstr>
      <vt:lpstr>庞门正道标题体</vt:lpstr>
      <vt:lpstr>微软雅黑</vt:lpstr>
      <vt:lpstr>Arial Unicode MS</vt:lpstr>
      <vt:lpstr>等线</vt:lpstr>
      <vt:lpstr>FZHei-B01</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cp:lastModifiedBy>
  <cp:revision>668</cp:revision>
  <dcterms:created xsi:type="dcterms:W3CDTF">2018-05-01T09:51:00Z</dcterms:created>
  <dcterms:modified xsi:type="dcterms:W3CDTF">2018-09-28T10:39:50Z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