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1" r:id="rId2"/>
    <p:sldId id="308" r:id="rId3"/>
    <p:sldId id="322" r:id="rId4"/>
    <p:sldId id="310" r:id="rId5"/>
    <p:sldId id="311" r:id="rId6"/>
    <p:sldId id="312" r:id="rId7"/>
    <p:sldId id="313" r:id="rId8"/>
    <p:sldId id="325" r:id="rId9"/>
    <p:sldId id="314" r:id="rId10"/>
    <p:sldId id="315" r:id="rId11"/>
    <p:sldId id="316" r:id="rId12"/>
    <p:sldId id="318" r:id="rId13"/>
    <p:sldId id="323" r:id="rId14"/>
    <p:sldId id="317" r:id="rId15"/>
    <p:sldId id="319" r:id="rId16"/>
    <p:sldId id="320" r:id="rId17"/>
    <p:sldId id="321" r:id="rId18"/>
    <p:sldId id="326" r:id="rId19"/>
    <p:sldId id="299" r:id="rId20"/>
    <p:sldId id="29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092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298"/>
    <a:srgbClr val="C1D1C1"/>
    <a:srgbClr val="D7E1D7"/>
    <a:srgbClr val="262626"/>
    <a:srgbClr val="3E3E3E"/>
    <a:srgbClr val="9C9C9C"/>
    <a:srgbClr val="91B091"/>
    <a:srgbClr val="A1A1A1"/>
    <a:srgbClr val="9D9D9D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88" autoAdjust="0"/>
    <p:restoredTop sz="94080" autoAdjust="0"/>
  </p:normalViewPr>
  <p:slideViewPr>
    <p:cSldViewPr snapToGrid="0" showGuides="1">
      <p:cViewPr varScale="1">
        <p:scale>
          <a:sx n="70" d="100"/>
          <a:sy n="70" d="100"/>
        </p:scale>
        <p:origin x="204" y="60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D7C8E-0810-4C28-A853-2E11C974F4FD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6164-B774-40CE-A6C4-1965E0F9D5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9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66164-B774-40CE-A6C4-1965E0F9D5F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343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66164-B774-40CE-A6C4-1965E0F9D5F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764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66164-B774-40CE-A6C4-1965E0F9D5F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9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F9915F-B63E-4A7A-9928-BADCC3B85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37693F0-2CBA-444D-B728-9C5B4CDC5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E3383B4-4E6D-4617-BBF1-161D2B03F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0F90DB3-3256-4F61-9DDE-D67B1169D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6B4BF4D-3D35-4B62-851A-F673C03B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9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58A0482-40D5-43DF-B838-3A7DE580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CEC274C-6D37-4130-B906-F15CAE71A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8F159D5-5704-4F4C-A842-1249328C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667DBF6-5637-496F-B81D-6CFDD113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CAE7635-E463-4BBA-9FE2-A76D974E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69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29D188D-DE18-4BF3-A5DF-157D6242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F0BA321-CD91-4E01-98E1-9CEF001CB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F980CFC-25D3-4D50-BC9F-123E33D5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C8D6201-F9F9-4F47-85CF-E70B911EA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DF2C7ED-B8BA-40C9-B61D-BBB07870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20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915B425-065F-49F0-950E-C333FB5EB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C852F90-EA07-43E3-844E-36D1A6F52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FA7F24C-803E-4974-A5AD-67A83166A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2C398BA-6045-4451-81E0-0C2D5615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800212A-BD99-4067-AEA2-68C6F534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539FC4B-2A59-4E23-AC48-5D9BBD11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2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830B73A-CE77-4222-B86A-51236C38E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961CBF0-6D53-4815-AFAF-ADD3E1DA8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AFFEA65-E59E-4BE5-93FF-CC60B1668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BFB00F3-1193-4ED5-8F5A-604B7B8D9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F6A3EAE-5E1E-4626-A0AE-CF2EB1607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F7D9825B-2E70-475D-8E6D-9EFADF7E5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0CF5EC37-2827-48C1-8288-7E97C709A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97DC0315-D6D7-49E2-98AF-E3952F2CD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5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7653C19-1517-4A19-AEC1-2D012BB3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3E615181-661D-496B-8E5A-B76E125B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CEBC6E96-D59D-48FD-B652-115AC13A3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C9F6F77F-7DE0-4BC8-9DB0-A82ED1DB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72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0FCA0B0-7E74-4796-A699-2A3A6C84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3792F38-D6AD-4304-AEBD-5B530A03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ADE811F-69B4-4792-9D0A-6ACD6568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1FA0A52-2DE4-4662-BCF0-8FC75F64B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59D9B08-0873-41BD-943F-50000D10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1D1E511-2DFE-4F71-9399-BF7A6FFAF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EE2B1DC-CD54-44BA-AE1E-FCB4B907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193E9D2-7FB2-4EBB-B24F-5700404E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83AA2F5-F2E8-4A81-BE63-C418F55A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9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580DFD-49C0-44B4-859D-67D40CD2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5065585-380A-4718-B004-F7F00767F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496E341-4ADD-4504-9F8B-C75B1068C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0640CB3-41D8-4D18-97F8-0CA3E4F6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4B1C1CE-BFAE-4EAA-A351-93472D92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60FA286-F378-46A0-BB1C-15A93296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0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B035AAA-02B8-48F8-AF9A-78F66987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AF62540-55FA-45AF-8713-C345BD8EA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67D22B8-C00F-460A-9C1B-83EB1A62E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55F7439-97B9-4FE7-86DC-0A986215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5696330-7F45-4C7B-9894-88049D782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B9DE321-55DD-4B7D-BF6B-DBBCC8352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1949ED2-0D7A-4B83-8544-0A75CEFA9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933C2B2-7D50-4638-9581-7C68060BF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1AB22C6-5218-4D53-80ED-C2669846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0365D3C-F8D7-4CC7-A3E6-AC987849B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1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5700467-17C8-4FCB-AF62-8A1A835D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E314DBC-9337-401D-8681-5569CFFC9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711926E-B025-4959-BF21-F0FD99A53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DF2DD-69B2-4BCA-B312-8920A08CB6EE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15FB80F-0789-4A3E-92FD-EFC748157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A0B9889-00F6-4D18-AE35-749D57D6F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AC386-7762-40C3-ABEA-9CC8B5729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89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913489"/>
            <a:ext cx="12192000" cy="517093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7CA7CB0-8056-4CCC-8A14-90C032294CB2}"/>
              </a:ext>
            </a:extLst>
          </p:cNvPr>
          <p:cNvSpPr txBox="1"/>
          <p:nvPr/>
        </p:nvSpPr>
        <p:spPr>
          <a:xfrm>
            <a:off x="3069360" y="1869896"/>
            <a:ext cx="6046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 smtClean="0">
                <a:solidFill>
                  <a:srgbClr val="040404"/>
                </a:solidFill>
                <a:cs typeface="+mn-ea"/>
                <a:sym typeface="+mn-lt"/>
              </a:rPr>
              <a:t>一座</a:t>
            </a:r>
            <a:r>
              <a:rPr lang="en-US" altLang="zh-CN" sz="8000" dirty="0" smtClean="0">
                <a:solidFill>
                  <a:srgbClr val="040404"/>
                </a:solidFill>
                <a:cs typeface="+mn-ea"/>
                <a:sym typeface="+mn-lt"/>
              </a:rPr>
              <a:t>•</a:t>
            </a:r>
            <a:r>
              <a:rPr lang="zh-CN" altLang="en-US" sz="8000" dirty="0" smtClean="0">
                <a:solidFill>
                  <a:srgbClr val="040404"/>
                </a:solidFill>
                <a:cs typeface="+mn-ea"/>
                <a:sym typeface="+mn-lt"/>
              </a:rPr>
              <a:t>城市</a:t>
            </a:r>
            <a:endParaRPr lang="zh-CN" altLang="en-US" sz="8000" dirty="0">
              <a:solidFill>
                <a:srgbClr val="040404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A092D7C-A49B-4340-A32A-0BFCE1FF6E2A}"/>
              </a:ext>
            </a:extLst>
          </p:cNvPr>
          <p:cNvSpPr txBox="1"/>
          <p:nvPr/>
        </p:nvSpPr>
        <p:spPr>
          <a:xfrm>
            <a:off x="2965640" y="3213100"/>
            <a:ext cx="6264085" cy="157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Click here to add words Click here to add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add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words Click here to add Click here to add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390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18000"/>
            <a:ext cx="12192000" cy="51709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77170" y="1934765"/>
            <a:ext cx="923330" cy="15874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800" dirty="0" smtClean="0">
                <a:cs typeface="+mn-ea"/>
                <a:sym typeface="+mn-lt"/>
              </a:rPr>
              <a:t>目 录</a:t>
            </a:r>
            <a:endParaRPr lang="zh-CN" altLang="en-US" sz="4800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84900" y="1137733"/>
            <a:ext cx="3035300" cy="3062721"/>
            <a:chOff x="6184900" y="1137733"/>
            <a:chExt cx="3035300" cy="3062721"/>
          </a:xfrm>
        </p:grpSpPr>
        <p:grpSp>
          <p:nvGrpSpPr>
            <p:cNvPr id="17" name="组合 16"/>
            <p:cNvGrpSpPr/>
            <p:nvPr/>
          </p:nvGrpSpPr>
          <p:grpSpPr>
            <a:xfrm>
              <a:off x="6184900" y="1137733"/>
              <a:ext cx="508000" cy="584775"/>
              <a:chOff x="6451600" y="460016"/>
              <a:chExt cx="508000" cy="584775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6451600" y="511391"/>
                <a:ext cx="508000" cy="508000"/>
              </a:xfrm>
              <a:prstGeom prst="roundRect">
                <a:avLst>
                  <a:gd name="adj" fmla="val 22500"/>
                </a:avLst>
              </a:prstGeom>
              <a:solidFill>
                <a:srgbClr val="99B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6489700" y="460016"/>
                <a:ext cx="419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184900" y="3595327"/>
              <a:ext cx="508000" cy="584775"/>
              <a:chOff x="8851900" y="2917610"/>
              <a:chExt cx="508000" cy="584775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8851900" y="2987891"/>
                <a:ext cx="508000" cy="508000"/>
              </a:xfrm>
              <a:prstGeom prst="roundRect">
                <a:avLst>
                  <a:gd name="adj" fmla="val 22500"/>
                </a:avLst>
              </a:prstGeom>
              <a:solidFill>
                <a:srgbClr val="99B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902700" y="2917610"/>
                <a:ext cx="381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4</a:t>
                </a:r>
                <a:endParaRPr lang="zh-CN" altLang="en-US" sz="3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184900" y="2767663"/>
              <a:ext cx="508000" cy="584775"/>
              <a:chOff x="8051800" y="2085616"/>
              <a:chExt cx="508000" cy="584775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8051800" y="2162391"/>
                <a:ext cx="508000" cy="508000"/>
              </a:xfrm>
              <a:prstGeom prst="roundRect">
                <a:avLst>
                  <a:gd name="adj" fmla="val 22500"/>
                </a:avLst>
              </a:prstGeom>
              <a:solidFill>
                <a:srgbClr val="99B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115300" y="2085616"/>
                <a:ext cx="406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  <a:endParaRPr lang="zh-CN" altLang="en-US" sz="3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184900" y="1939998"/>
              <a:ext cx="552450" cy="584775"/>
              <a:chOff x="7251700" y="1260116"/>
              <a:chExt cx="552450" cy="584775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7251700" y="1336891"/>
                <a:ext cx="508000" cy="508000"/>
              </a:xfrm>
              <a:prstGeom prst="roundRect">
                <a:avLst>
                  <a:gd name="adj" fmla="val 22500"/>
                </a:avLst>
              </a:prstGeom>
              <a:solidFill>
                <a:srgbClr val="99B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7308850" y="1260116"/>
                <a:ext cx="4953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3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6896100" y="1194240"/>
              <a:ext cx="2324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6100" y="2001553"/>
              <a:ext cx="2324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96100" y="2808866"/>
              <a:ext cx="2324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96100" y="3677234"/>
              <a:ext cx="2324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59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72534"/>
            <a:ext cx="12192000" cy="517093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30046" y="1953721"/>
            <a:ext cx="2584580" cy="148356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12263" y="1819020"/>
            <a:ext cx="2567473" cy="1256101"/>
            <a:chOff x="4812263" y="1819020"/>
            <a:chExt cx="2567473" cy="1256101"/>
          </a:xfrm>
        </p:grpSpPr>
        <p:sp>
          <p:nvSpPr>
            <p:cNvPr id="3" name="文本框 2"/>
            <p:cNvSpPr txBox="1"/>
            <p:nvPr/>
          </p:nvSpPr>
          <p:spPr>
            <a:xfrm>
              <a:off x="4812263" y="1819020"/>
              <a:ext cx="2567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ONE</a:t>
              </a:r>
              <a:endPara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790423" y="3075121"/>
              <a:ext cx="611153" cy="0"/>
            </a:xfrm>
            <a:prstGeom prst="line">
              <a:avLst/>
            </a:prstGeom>
            <a:ln w="57150">
              <a:solidFill>
                <a:srgbClr val="99B2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3588203" y="3280642"/>
            <a:ext cx="5015594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download Welcome to download</a:t>
            </a: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0522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7714" y="1676400"/>
            <a:ext cx="2228850" cy="3829050"/>
          </a:xfrm>
          <a:prstGeom prst="rect">
            <a:avLst/>
          </a:prstGeom>
          <a:solidFill>
            <a:srgbClr val="99B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15772" y="1676400"/>
            <a:ext cx="2228850" cy="3829050"/>
          </a:xfrm>
          <a:prstGeom prst="rect">
            <a:avLst/>
          </a:prstGeom>
          <a:solidFill>
            <a:srgbClr val="99B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53830" y="1631221"/>
            <a:ext cx="2228850" cy="3829050"/>
          </a:xfrm>
          <a:prstGeom prst="rect">
            <a:avLst/>
          </a:prstGeom>
          <a:solidFill>
            <a:srgbClr val="99B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91888" y="1631221"/>
            <a:ext cx="2228850" cy="3829050"/>
          </a:xfrm>
          <a:prstGeom prst="rect">
            <a:avLst/>
          </a:prstGeom>
          <a:solidFill>
            <a:srgbClr val="99B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216025" y="2032387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74">
            <a:extLst>
              <a:ext uri="{FF2B5EF4-FFF2-40B4-BE49-F238E27FC236}">
                <a16:creationId xmlns:a16="http://schemas.microsoft.com/office/drawing/2014/main" xmlns="" id="{E4904165-0B20-43E1-9E89-DA94C95C753C}"/>
              </a:ext>
            </a:extLst>
          </p:cNvPr>
          <p:cNvSpPr>
            <a:spLocks noEditPoints="1"/>
          </p:cNvSpPr>
          <p:nvPr/>
        </p:nvSpPr>
        <p:spPr bwMode="auto">
          <a:xfrm>
            <a:off x="1392328" y="2274585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91B09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0049113" y="2031035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xmlns="" id="{315AA949-8DD5-432F-A21E-8AA65EF72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9385" y="2441587"/>
            <a:ext cx="264030" cy="24430"/>
          </a:xfrm>
          <a:prstGeom prst="rect">
            <a:avLst/>
          </a:prstGeom>
          <a:solidFill>
            <a:srgbClr val="91B09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xmlns="" id="{C7D48A30-DE70-4362-A76F-D994D0906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9385" y="2526151"/>
            <a:ext cx="264030" cy="23490"/>
          </a:xfrm>
          <a:prstGeom prst="rect">
            <a:avLst/>
          </a:prstGeom>
          <a:solidFill>
            <a:srgbClr val="91B09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xmlns="" id="{83712460-7E46-4D6A-8654-952721E7B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9385" y="2609776"/>
            <a:ext cx="264030" cy="24430"/>
          </a:xfrm>
          <a:prstGeom prst="rect">
            <a:avLst/>
          </a:prstGeom>
          <a:solidFill>
            <a:srgbClr val="91B09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xmlns="" id="{4C893606-CE9E-48DB-959D-0197243707B3}"/>
              </a:ext>
            </a:extLst>
          </p:cNvPr>
          <p:cNvSpPr>
            <a:spLocks noEditPoints="1"/>
          </p:cNvSpPr>
          <p:nvPr/>
        </p:nvSpPr>
        <p:spPr bwMode="auto">
          <a:xfrm>
            <a:off x="10168242" y="2164402"/>
            <a:ext cx="282822" cy="292218"/>
          </a:xfrm>
          <a:custGeom>
            <a:avLst/>
            <a:gdLst>
              <a:gd name="T0" fmla="*/ 1193 w 1328"/>
              <a:gd name="T1" fmla="*/ 837 h 1373"/>
              <a:gd name="T2" fmla="*/ 1325 w 1328"/>
              <a:gd name="T3" fmla="*/ 485 h 1373"/>
              <a:gd name="T4" fmla="*/ 822 w 1328"/>
              <a:gd name="T5" fmla="*/ 7 h 1373"/>
              <a:gd name="T6" fmla="*/ 342 w 1328"/>
              <a:gd name="T7" fmla="*/ 509 h 1373"/>
              <a:gd name="T8" fmla="*/ 468 w 1328"/>
              <a:gd name="T9" fmla="*/ 828 h 1373"/>
              <a:gd name="T10" fmla="*/ 247 w 1328"/>
              <a:gd name="T11" fmla="*/ 924 h 1373"/>
              <a:gd name="T12" fmla="*/ 26 w 1328"/>
              <a:gd name="T13" fmla="*/ 1160 h 1373"/>
              <a:gd name="T14" fmla="*/ 1 w 1328"/>
              <a:gd name="T15" fmla="*/ 1240 h 1373"/>
              <a:gd name="T16" fmla="*/ 137 w 1328"/>
              <a:gd name="T17" fmla="*/ 1372 h 1373"/>
              <a:gd name="T18" fmla="*/ 216 w 1328"/>
              <a:gd name="T19" fmla="*/ 1343 h 1373"/>
              <a:gd name="T20" fmla="*/ 440 w 1328"/>
              <a:gd name="T21" fmla="*/ 1107 h 1373"/>
              <a:gd name="T22" fmla="*/ 525 w 1328"/>
              <a:gd name="T23" fmla="*/ 884 h 1373"/>
              <a:gd name="T24" fmla="*/ 848 w 1328"/>
              <a:gd name="T25" fmla="*/ 993 h 1373"/>
              <a:gd name="T26" fmla="*/ 1193 w 1328"/>
              <a:gd name="T27" fmla="*/ 837 h 1373"/>
              <a:gd name="T28" fmla="*/ 626 w 1328"/>
              <a:gd name="T29" fmla="*/ 720 h 1373"/>
              <a:gd name="T30" fmla="*/ 532 w 1328"/>
              <a:gd name="T31" fmla="*/ 506 h 1373"/>
              <a:gd name="T32" fmla="*/ 827 w 1328"/>
              <a:gd name="T33" fmla="*/ 197 h 1373"/>
              <a:gd name="T34" fmla="*/ 1135 w 1328"/>
              <a:gd name="T35" fmla="*/ 490 h 1373"/>
              <a:gd name="T36" fmla="*/ 843 w 1328"/>
              <a:gd name="T37" fmla="*/ 803 h 1373"/>
              <a:gd name="T38" fmla="*/ 626 w 1328"/>
              <a:gd name="T39" fmla="*/ 720 h 1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28" h="1373">
                <a:moveTo>
                  <a:pt x="1193" y="837"/>
                </a:moveTo>
                <a:cubicBezTo>
                  <a:pt x="1285" y="740"/>
                  <a:pt x="1328" y="613"/>
                  <a:pt x="1325" y="485"/>
                </a:cubicBezTo>
                <a:cubicBezTo>
                  <a:pt x="1318" y="220"/>
                  <a:pt x="1087" y="0"/>
                  <a:pt x="822" y="7"/>
                </a:cubicBezTo>
                <a:cubicBezTo>
                  <a:pt x="554" y="15"/>
                  <a:pt x="335" y="241"/>
                  <a:pt x="342" y="509"/>
                </a:cubicBezTo>
                <a:cubicBezTo>
                  <a:pt x="345" y="624"/>
                  <a:pt x="388" y="737"/>
                  <a:pt x="468" y="828"/>
                </a:cubicBezTo>
                <a:lnTo>
                  <a:pt x="247" y="924"/>
                </a:lnTo>
                <a:lnTo>
                  <a:pt x="26" y="1160"/>
                </a:lnTo>
                <a:cubicBezTo>
                  <a:pt x="8" y="1183"/>
                  <a:pt x="0" y="1212"/>
                  <a:pt x="1" y="1240"/>
                </a:cubicBezTo>
                <a:cubicBezTo>
                  <a:pt x="3" y="1311"/>
                  <a:pt x="64" y="1373"/>
                  <a:pt x="137" y="1372"/>
                </a:cubicBezTo>
                <a:cubicBezTo>
                  <a:pt x="166" y="1371"/>
                  <a:pt x="192" y="1361"/>
                  <a:pt x="216" y="1343"/>
                </a:cubicBezTo>
                <a:lnTo>
                  <a:pt x="440" y="1107"/>
                </a:lnTo>
                <a:lnTo>
                  <a:pt x="525" y="884"/>
                </a:lnTo>
                <a:cubicBezTo>
                  <a:pt x="619" y="959"/>
                  <a:pt x="733" y="996"/>
                  <a:pt x="848" y="993"/>
                </a:cubicBezTo>
                <a:cubicBezTo>
                  <a:pt x="974" y="989"/>
                  <a:pt x="1098" y="937"/>
                  <a:pt x="1193" y="837"/>
                </a:cubicBezTo>
                <a:close/>
                <a:moveTo>
                  <a:pt x="626" y="720"/>
                </a:moveTo>
                <a:cubicBezTo>
                  <a:pt x="565" y="662"/>
                  <a:pt x="534" y="585"/>
                  <a:pt x="532" y="506"/>
                </a:cubicBezTo>
                <a:cubicBezTo>
                  <a:pt x="528" y="345"/>
                  <a:pt x="661" y="202"/>
                  <a:pt x="827" y="197"/>
                </a:cubicBezTo>
                <a:cubicBezTo>
                  <a:pt x="988" y="193"/>
                  <a:pt x="1131" y="326"/>
                  <a:pt x="1135" y="490"/>
                </a:cubicBezTo>
                <a:cubicBezTo>
                  <a:pt x="1140" y="658"/>
                  <a:pt x="1006" y="798"/>
                  <a:pt x="843" y="803"/>
                </a:cubicBezTo>
                <a:cubicBezTo>
                  <a:pt x="765" y="805"/>
                  <a:pt x="687" y="776"/>
                  <a:pt x="626" y="720"/>
                </a:cubicBezTo>
                <a:close/>
              </a:path>
            </a:pathLst>
          </a:custGeom>
          <a:solidFill>
            <a:srgbClr val="91B09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xmlns="" id="{91F2AC4A-9E17-43F2-8EC4-074F0A0E2764}"/>
              </a:ext>
            </a:extLst>
          </p:cNvPr>
          <p:cNvSpPr>
            <a:spLocks noEditPoints="1"/>
          </p:cNvSpPr>
          <p:nvPr/>
        </p:nvSpPr>
        <p:spPr bwMode="auto">
          <a:xfrm>
            <a:off x="10302606" y="2153127"/>
            <a:ext cx="463226" cy="601349"/>
          </a:xfrm>
          <a:custGeom>
            <a:avLst/>
            <a:gdLst>
              <a:gd name="T0" fmla="*/ 1372 w 2173"/>
              <a:gd name="T1" fmla="*/ 0 h 2822"/>
              <a:gd name="T2" fmla="*/ 621 w 2173"/>
              <a:gd name="T3" fmla="*/ 0 h 2822"/>
              <a:gd name="T4" fmla="*/ 762 w 2173"/>
              <a:gd name="T5" fmla="*/ 226 h 2822"/>
              <a:gd name="T6" fmla="*/ 1242 w 2173"/>
              <a:gd name="T7" fmla="*/ 226 h 2822"/>
              <a:gd name="T8" fmla="*/ 1242 w 2173"/>
              <a:gd name="T9" fmla="*/ 931 h 2822"/>
              <a:gd name="T10" fmla="*/ 1947 w 2173"/>
              <a:gd name="T11" fmla="*/ 931 h 2822"/>
              <a:gd name="T12" fmla="*/ 1947 w 2173"/>
              <a:gd name="T13" fmla="*/ 2596 h 2822"/>
              <a:gd name="T14" fmla="*/ 226 w 2173"/>
              <a:gd name="T15" fmla="*/ 2596 h 2822"/>
              <a:gd name="T16" fmla="*/ 226 w 2173"/>
              <a:gd name="T17" fmla="*/ 1217 h 2822"/>
              <a:gd name="T18" fmla="*/ 0 w 2173"/>
              <a:gd name="T19" fmla="*/ 1193 h 2822"/>
              <a:gd name="T20" fmla="*/ 0 w 2173"/>
              <a:gd name="T21" fmla="*/ 2822 h 2822"/>
              <a:gd name="T22" fmla="*/ 2173 w 2173"/>
              <a:gd name="T23" fmla="*/ 2822 h 2822"/>
              <a:gd name="T24" fmla="*/ 2173 w 2173"/>
              <a:gd name="T25" fmla="*/ 832 h 2822"/>
              <a:gd name="T26" fmla="*/ 1372 w 2173"/>
              <a:gd name="T27" fmla="*/ 0 h 2822"/>
              <a:gd name="T28" fmla="*/ 1411 w 2173"/>
              <a:gd name="T29" fmla="*/ 762 h 2822"/>
              <a:gd name="T30" fmla="*/ 1411 w 2173"/>
              <a:gd name="T31" fmla="*/ 377 h 2822"/>
              <a:gd name="T32" fmla="*/ 1783 w 2173"/>
              <a:gd name="T33" fmla="*/ 762 h 2822"/>
              <a:gd name="T34" fmla="*/ 1411 w 2173"/>
              <a:gd name="T35" fmla="*/ 762 h 2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73" h="2822">
                <a:moveTo>
                  <a:pt x="1372" y="0"/>
                </a:moveTo>
                <a:lnTo>
                  <a:pt x="621" y="0"/>
                </a:lnTo>
                <a:lnTo>
                  <a:pt x="762" y="226"/>
                </a:lnTo>
                <a:lnTo>
                  <a:pt x="1242" y="226"/>
                </a:lnTo>
                <a:lnTo>
                  <a:pt x="1242" y="931"/>
                </a:lnTo>
                <a:lnTo>
                  <a:pt x="1947" y="931"/>
                </a:lnTo>
                <a:lnTo>
                  <a:pt x="1947" y="2596"/>
                </a:lnTo>
                <a:lnTo>
                  <a:pt x="226" y="2596"/>
                </a:lnTo>
                <a:lnTo>
                  <a:pt x="226" y="1217"/>
                </a:lnTo>
                <a:lnTo>
                  <a:pt x="0" y="1193"/>
                </a:lnTo>
                <a:lnTo>
                  <a:pt x="0" y="2822"/>
                </a:lnTo>
                <a:lnTo>
                  <a:pt x="2173" y="2822"/>
                </a:lnTo>
                <a:lnTo>
                  <a:pt x="2173" y="832"/>
                </a:lnTo>
                <a:lnTo>
                  <a:pt x="1372" y="0"/>
                </a:lnTo>
                <a:close/>
                <a:moveTo>
                  <a:pt x="1411" y="762"/>
                </a:moveTo>
                <a:lnTo>
                  <a:pt x="1411" y="377"/>
                </a:lnTo>
                <a:lnTo>
                  <a:pt x="1783" y="762"/>
                </a:lnTo>
                <a:lnTo>
                  <a:pt x="1411" y="762"/>
                </a:lnTo>
                <a:close/>
              </a:path>
            </a:pathLst>
          </a:custGeom>
          <a:solidFill>
            <a:srgbClr val="91B09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172997" y="2032386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AutoShape 97">
            <a:extLst>
              <a:ext uri="{FF2B5EF4-FFF2-40B4-BE49-F238E27FC236}">
                <a16:creationId xmlns:a16="http://schemas.microsoft.com/office/drawing/2014/main" xmlns="" id="{5E766DBD-D340-48B1-9F4E-A2F669B2A3A9}"/>
              </a:ext>
            </a:extLst>
          </p:cNvPr>
          <p:cNvSpPr>
            <a:spLocks/>
          </p:cNvSpPr>
          <p:nvPr/>
        </p:nvSpPr>
        <p:spPr bwMode="auto">
          <a:xfrm>
            <a:off x="4430227" y="2219666"/>
            <a:ext cx="424219" cy="562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636" y="3374"/>
                </a:moveTo>
                <a:lnTo>
                  <a:pt x="1963" y="3375"/>
                </a:lnTo>
                <a:lnTo>
                  <a:pt x="1963" y="2025"/>
                </a:lnTo>
                <a:cubicBezTo>
                  <a:pt x="1963" y="1653"/>
                  <a:pt x="2402" y="1350"/>
                  <a:pt x="2945" y="1350"/>
                </a:cubicBezTo>
                <a:lnTo>
                  <a:pt x="18654" y="1349"/>
                </a:lnTo>
                <a:cubicBezTo>
                  <a:pt x="19195" y="1349"/>
                  <a:pt x="19636" y="1652"/>
                  <a:pt x="19636" y="2024"/>
                </a:cubicBezTo>
                <a:cubicBezTo>
                  <a:pt x="19636" y="2024"/>
                  <a:pt x="19636" y="3374"/>
                  <a:pt x="19636" y="3374"/>
                </a:cubicBezTo>
                <a:close/>
                <a:moveTo>
                  <a:pt x="19636" y="17546"/>
                </a:moveTo>
                <a:lnTo>
                  <a:pt x="1963" y="17547"/>
                </a:lnTo>
                <a:lnTo>
                  <a:pt x="1963" y="4050"/>
                </a:lnTo>
                <a:lnTo>
                  <a:pt x="19636" y="4049"/>
                </a:lnTo>
                <a:cubicBezTo>
                  <a:pt x="19636" y="4049"/>
                  <a:pt x="19636" y="17546"/>
                  <a:pt x="19636" y="17546"/>
                </a:cubicBezTo>
                <a:close/>
                <a:moveTo>
                  <a:pt x="19636" y="19574"/>
                </a:moveTo>
                <a:cubicBezTo>
                  <a:pt x="19636" y="19946"/>
                  <a:pt x="19195" y="20249"/>
                  <a:pt x="18654" y="20249"/>
                </a:cubicBezTo>
                <a:lnTo>
                  <a:pt x="2945" y="20250"/>
                </a:lnTo>
                <a:cubicBezTo>
                  <a:pt x="2402" y="20250"/>
                  <a:pt x="1963" y="19947"/>
                  <a:pt x="1963" y="19575"/>
                </a:cubicBezTo>
                <a:lnTo>
                  <a:pt x="1963" y="18222"/>
                </a:lnTo>
                <a:lnTo>
                  <a:pt x="19636" y="18221"/>
                </a:lnTo>
                <a:cubicBezTo>
                  <a:pt x="19636" y="18221"/>
                  <a:pt x="19636" y="19574"/>
                  <a:pt x="19636" y="19574"/>
                </a:cubicBezTo>
                <a:close/>
                <a:moveTo>
                  <a:pt x="18654" y="0"/>
                </a:moveTo>
                <a:lnTo>
                  <a:pt x="2945" y="0"/>
                </a:lnTo>
                <a:cubicBezTo>
                  <a:pt x="1317" y="0"/>
                  <a:pt x="0" y="907"/>
                  <a:pt x="0" y="2025"/>
                </a:cubicBezTo>
                <a:lnTo>
                  <a:pt x="0" y="19575"/>
                </a:lnTo>
                <a:cubicBezTo>
                  <a:pt x="0" y="20693"/>
                  <a:pt x="1317" y="21600"/>
                  <a:pt x="2945" y="21600"/>
                </a:cubicBezTo>
                <a:lnTo>
                  <a:pt x="18654" y="21599"/>
                </a:lnTo>
                <a:cubicBezTo>
                  <a:pt x="20280" y="21599"/>
                  <a:pt x="21600" y="20693"/>
                  <a:pt x="21600" y="19574"/>
                </a:cubicBezTo>
                <a:lnTo>
                  <a:pt x="21600" y="2024"/>
                </a:lnTo>
                <a:cubicBezTo>
                  <a:pt x="21600" y="906"/>
                  <a:pt x="20280" y="0"/>
                  <a:pt x="18654" y="0"/>
                </a:cubicBezTo>
              </a:path>
            </a:pathLst>
          </a:custGeom>
          <a:solidFill>
            <a:srgbClr val="91B09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3" name="AutoShape 98">
            <a:extLst>
              <a:ext uri="{FF2B5EF4-FFF2-40B4-BE49-F238E27FC236}">
                <a16:creationId xmlns:a16="http://schemas.microsoft.com/office/drawing/2014/main" xmlns="" id="{B6AF513C-69C4-4DCD-98C3-4D306B05C798}"/>
              </a:ext>
            </a:extLst>
          </p:cNvPr>
          <p:cNvSpPr>
            <a:spLocks/>
          </p:cNvSpPr>
          <p:nvPr/>
        </p:nvSpPr>
        <p:spPr bwMode="auto">
          <a:xfrm>
            <a:off x="4603291" y="2272429"/>
            <a:ext cx="78091" cy="17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58"/>
                  <a:pt x="20387" y="21599"/>
                  <a:pt x="18899" y="21599"/>
                </a:cubicBezTo>
                <a:lnTo>
                  <a:pt x="2699" y="21599"/>
                </a:lnTo>
                <a:cubicBezTo>
                  <a:pt x="1202" y="21599"/>
                  <a:pt x="0" y="16758"/>
                  <a:pt x="0" y="10800"/>
                </a:cubicBezTo>
                <a:cubicBezTo>
                  <a:pt x="0" y="4841"/>
                  <a:pt x="1202" y="0"/>
                  <a:pt x="2699" y="0"/>
                </a:cubicBezTo>
                <a:lnTo>
                  <a:pt x="18899" y="0"/>
                </a:lnTo>
                <a:cubicBezTo>
                  <a:pt x="20387" y="0"/>
                  <a:pt x="21600" y="4841"/>
                  <a:pt x="21600" y="10800"/>
                </a:cubicBezTo>
              </a:path>
            </a:pathLst>
          </a:custGeom>
          <a:solidFill>
            <a:srgbClr val="91B09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4" name="AutoShape 99">
            <a:extLst>
              <a:ext uri="{FF2B5EF4-FFF2-40B4-BE49-F238E27FC236}">
                <a16:creationId xmlns:a16="http://schemas.microsoft.com/office/drawing/2014/main" xmlns="" id="{FDF32E89-0493-42D5-B543-B3D1202DAD31}"/>
              </a:ext>
            </a:extLst>
          </p:cNvPr>
          <p:cNvSpPr>
            <a:spLocks/>
          </p:cNvSpPr>
          <p:nvPr/>
        </p:nvSpPr>
        <p:spPr bwMode="auto">
          <a:xfrm>
            <a:off x="4623341" y="2711807"/>
            <a:ext cx="37990" cy="17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9"/>
                  <a:pt x="19174" y="21599"/>
                  <a:pt x="16199" y="21599"/>
                </a:cubicBezTo>
                <a:lnTo>
                  <a:pt x="5399" y="21599"/>
                </a:lnTo>
                <a:cubicBezTo>
                  <a:pt x="2404" y="21599"/>
                  <a:pt x="0" y="16769"/>
                  <a:pt x="0" y="10800"/>
                </a:cubicBezTo>
                <a:cubicBezTo>
                  <a:pt x="0" y="4830"/>
                  <a:pt x="2404" y="0"/>
                  <a:pt x="5399" y="0"/>
                </a:cubicBezTo>
                <a:lnTo>
                  <a:pt x="16199" y="0"/>
                </a:lnTo>
                <a:cubicBezTo>
                  <a:pt x="19174" y="0"/>
                  <a:pt x="21600" y="4830"/>
                  <a:pt x="21600" y="10800"/>
                </a:cubicBezTo>
              </a:path>
            </a:pathLst>
          </a:custGeom>
          <a:solidFill>
            <a:srgbClr val="91B09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111055" y="2031035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Freeform 178">
            <a:extLst>
              <a:ext uri="{FF2B5EF4-FFF2-40B4-BE49-F238E27FC236}">
                <a16:creationId xmlns:a16="http://schemas.microsoft.com/office/drawing/2014/main" xmlns="" id="{9865850D-1398-4DC8-8B0B-8DEBC4C17B31}"/>
              </a:ext>
            </a:extLst>
          </p:cNvPr>
          <p:cNvSpPr>
            <a:spLocks noEditPoints="1"/>
          </p:cNvSpPr>
          <p:nvPr/>
        </p:nvSpPr>
        <p:spPr bwMode="auto">
          <a:xfrm>
            <a:off x="7281950" y="2268545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91B09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30089" y="3237628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29964" y="3695485"/>
            <a:ext cx="21243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pirate,Welcome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463522" y="3237628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563397" y="3695485"/>
            <a:ext cx="21243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pirate,Welcome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96955" y="3237628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96830" y="3695485"/>
            <a:ext cx="21243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pirate,Welcome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330388" y="3237628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430263" y="3695485"/>
            <a:ext cx="21243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pirate,Welcome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48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8"/>
          <p:cNvCxnSpPr/>
          <p:nvPr/>
        </p:nvCxnSpPr>
        <p:spPr>
          <a:xfrm>
            <a:off x="6095998" y="5016500"/>
            <a:ext cx="15347" cy="1841500"/>
          </a:xfrm>
          <a:prstGeom prst="line">
            <a:avLst/>
          </a:prstGeom>
          <a:ln>
            <a:solidFill>
              <a:srgbClr val="91B09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12"/>
          <p:cNvCxnSpPr/>
          <p:nvPr/>
        </p:nvCxnSpPr>
        <p:spPr>
          <a:xfrm flipH="1">
            <a:off x="6111345" y="2635943"/>
            <a:ext cx="1" cy="1339157"/>
          </a:xfrm>
          <a:prstGeom prst="line">
            <a:avLst/>
          </a:prstGeom>
          <a:ln>
            <a:solidFill>
              <a:srgbClr val="91B09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3"/>
          <p:cNvCxnSpPr/>
          <p:nvPr/>
        </p:nvCxnSpPr>
        <p:spPr>
          <a:xfrm flipV="1">
            <a:off x="6111345" y="0"/>
            <a:ext cx="0" cy="1402474"/>
          </a:xfrm>
          <a:prstGeom prst="line">
            <a:avLst/>
          </a:prstGeom>
          <a:ln>
            <a:solidFill>
              <a:srgbClr val="91B09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101">
            <a:extLst>
              <a:ext uri="{FF2B5EF4-FFF2-40B4-BE49-F238E27FC236}">
                <a16:creationId xmlns:a16="http://schemas.microsoft.com/office/drawing/2014/main" xmlns="" id="{1AFFD9E8-86AC-4BDF-9FA7-5133CBA48DB2}"/>
              </a:ext>
            </a:extLst>
          </p:cNvPr>
          <p:cNvSpPr>
            <a:spLocks noEditPoints="1"/>
          </p:cNvSpPr>
          <p:nvPr/>
        </p:nvSpPr>
        <p:spPr bwMode="auto">
          <a:xfrm>
            <a:off x="5728252" y="1775520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91B09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Freeform 110">
            <a:extLst>
              <a:ext uri="{FF2B5EF4-FFF2-40B4-BE49-F238E27FC236}">
                <a16:creationId xmlns:a16="http://schemas.microsoft.com/office/drawing/2014/main" xmlns="" id="{14BF52F1-FEFB-437F-90A4-285E4CDDFBF7}"/>
              </a:ext>
            </a:extLst>
          </p:cNvPr>
          <p:cNvSpPr>
            <a:spLocks noEditPoints="1"/>
          </p:cNvSpPr>
          <p:nvPr/>
        </p:nvSpPr>
        <p:spPr bwMode="auto">
          <a:xfrm>
            <a:off x="5861537" y="4263979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rgbClr val="91B09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63621" y="2188992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563621" y="2652016"/>
            <a:ext cx="2124349" cy="910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97618" y="4727621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603903" y="5185478"/>
            <a:ext cx="2124349" cy="910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739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1"/>
          <p:cNvCxnSpPr/>
          <p:nvPr/>
        </p:nvCxnSpPr>
        <p:spPr>
          <a:xfrm rot="5400000">
            <a:off x="7125712" y="2496574"/>
            <a:ext cx="714380" cy="1588"/>
          </a:xfrm>
          <a:prstGeom prst="line">
            <a:avLst/>
          </a:prstGeom>
          <a:ln w="12700"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32"/>
          <p:cNvSpPr/>
          <p:nvPr/>
        </p:nvSpPr>
        <p:spPr>
          <a:xfrm>
            <a:off x="7053480" y="1627180"/>
            <a:ext cx="883120" cy="883120"/>
          </a:xfrm>
          <a:prstGeom prst="ellipse">
            <a:avLst/>
          </a:prstGeom>
          <a:solidFill>
            <a:schemeClr val="bg1"/>
          </a:solidFill>
          <a:ln>
            <a:solidFill>
              <a:srgbClr val="9C9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4" name="Straight Connector 43"/>
          <p:cNvCxnSpPr/>
          <p:nvPr/>
        </p:nvCxnSpPr>
        <p:spPr>
          <a:xfrm rot="5400000">
            <a:off x="9952852" y="2496574"/>
            <a:ext cx="714380" cy="1588"/>
          </a:xfrm>
          <a:prstGeom prst="line">
            <a:avLst/>
          </a:prstGeom>
          <a:ln w="12700"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4"/>
          <p:cNvSpPr/>
          <p:nvPr/>
        </p:nvSpPr>
        <p:spPr>
          <a:xfrm>
            <a:off x="9880620" y="1627180"/>
            <a:ext cx="883120" cy="883120"/>
          </a:xfrm>
          <a:prstGeom prst="ellipse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6" name="Group 47"/>
          <p:cNvGrpSpPr/>
          <p:nvPr/>
        </p:nvGrpSpPr>
        <p:grpSpPr>
          <a:xfrm>
            <a:off x="4227929" y="1627180"/>
            <a:ext cx="883120" cy="1227378"/>
            <a:chOff x="3000364" y="1428742"/>
            <a:chExt cx="883120" cy="1227378"/>
          </a:xfrm>
          <a:solidFill>
            <a:srgbClr val="91B091"/>
          </a:solidFill>
        </p:grpSpPr>
        <p:cxnSp>
          <p:nvCxnSpPr>
            <p:cNvPr id="7" name="Straight Connector 19"/>
            <p:cNvCxnSpPr/>
            <p:nvPr/>
          </p:nvCxnSpPr>
          <p:spPr>
            <a:xfrm rot="5400000">
              <a:off x="3072596" y="2298136"/>
              <a:ext cx="714380" cy="1588"/>
            </a:xfrm>
            <a:prstGeom prst="line">
              <a:avLst/>
            </a:prstGeom>
            <a:grpFill/>
            <a:ln w="12700">
              <a:solidFill>
                <a:srgbClr val="9C9C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20"/>
            <p:cNvSpPr/>
            <p:nvPr/>
          </p:nvSpPr>
          <p:spPr>
            <a:xfrm>
              <a:off x="3000364" y="1428742"/>
              <a:ext cx="883120" cy="8831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45"/>
          <p:cNvGrpSpPr/>
          <p:nvPr/>
        </p:nvGrpSpPr>
        <p:grpSpPr>
          <a:xfrm>
            <a:off x="1716925" y="1627180"/>
            <a:ext cx="883120" cy="1227378"/>
            <a:chOff x="857224" y="1428742"/>
            <a:chExt cx="883120" cy="1227378"/>
          </a:xfrm>
        </p:grpSpPr>
        <p:cxnSp>
          <p:nvCxnSpPr>
            <p:cNvPr id="10" name="Straight Connector 7"/>
            <p:cNvCxnSpPr/>
            <p:nvPr/>
          </p:nvCxnSpPr>
          <p:spPr>
            <a:xfrm rot="5400000">
              <a:off x="929456" y="2298136"/>
              <a:ext cx="714380" cy="1588"/>
            </a:xfrm>
            <a:prstGeom prst="line">
              <a:avLst/>
            </a:prstGeom>
            <a:ln w="12700">
              <a:solidFill>
                <a:srgbClr val="9C9C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8"/>
            <p:cNvSpPr/>
            <p:nvPr/>
          </p:nvSpPr>
          <p:spPr>
            <a:xfrm>
              <a:off x="857224" y="1428742"/>
              <a:ext cx="883120" cy="88312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C9C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983503" y="32131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85931" y="3785257"/>
            <a:ext cx="2145108" cy="17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 download this 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Group 52">
            <a:extLst>
              <a:ext uri="{FF2B5EF4-FFF2-40B4-BE49-F238E27FC236}">
                <a16:creationId xmlns:a16="http://schemas.microsoft.com/office/drawing/2014/main" xmlns="" id="{6DADF748-8331-4DD5-9428-85A538C05753}"/>
              </a:ext>
            </a:extLst>
          </p:cNvPr>
          <p:cNvGrpSpPr/>
          <p:nvPr/>
        </p:nvGrpSpPr>
        <p:grpSpPr>
          <a:xfrm>
            <a:off x="1834005" y="1827226"/>
            <a:ext cx="652175" cy="515413"/>
            <a:chOff x="3653259" y="3001930"/>
            <a:chExt cx="658286" cy="520242"/>
          </a:xfrm>
          <a:solidFill>
            <a:srgbClr val="91B091"/>
          </a:solidFill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xmlns="" id="{7D217839-4892-4465-BD3D-39DF55242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xmlns="" id="{8D69D5D4-854D-4CB2-8BFA-372B8DF63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xmlns="" id="{047DC012-D664-40D9-BF0D-C17DED539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xmlns="" id="{09340C66-09DA-4DF3-9644-2AB27C864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" name="Freeform 21">
            <a:extLst>
              <a:ext uri="{FF2B5EF4-FFF2-40B4-BE49-F238E27FC236}">
                <a16:creationId xmlns:a16="http://schemas.microsoft.com/office/drawing/2014/main" xmlns="" id="{5073B4B0-706B-40AC-8520-67396D43F5A7}"/>
              </a:ext>
            </a:extLst>
          </p:cNvPr>
          <p:cNvSpPr>
            <a:spLocks noEditPoints="1"/>
          </p:cNvSpPr>
          <p:nvPr/>
        </p:nvSpPr>
        <p:spPr bwMode="auto">
          <a:xfrm>
            <a:off x="4471941" y="1768585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217">
            <a:extLst>
              <a:ext uri="{FF2B5EF4-FFF2-40B4-BE49-F238E27FC236}">
                <a16:creationId xmlns:a16="http://schemas.microsoft.com/office/drawing/2014/main" xmlns="" id="{1034BE70-6734-4D35-A922-D3D6694C2441}"/>
              </a:ext>
            </a:extLst>
          </p:cNvPr>
          <p:cNvSpPr>
            <a:spLocks noEditPoints="1"/>
          </p:cNvSpPr>
          <p:nvPr/>
        </p:nvSpPr>
        <p:spPr bwMode="auto">
          <a:xfrm>
            <a:off x="10088004" y="1870799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Freeform 120">
            <a:extLst>
              <a:ext uri="{FF2B5EF4-FFF2-40B4-BE49-F238E27FC236}">
                <a16:creationId xmlns:a16="http://schemas.microsoft.com/office/drawing/2014/main" xmlns="" id="{32EEB3C3-4868-4823-B0BE-53F216BE37BD}"/>
              </a:ext>
            </a:extLst>
          </p:cNvPr>
          <p:cNvSpPr>
            <a:spLocks noEditPoints="1"/>
          </p:cNvSpPr>
          <p:nvPr/>
        </p:nvSpPr>
        <p:spPr bwMode="auto">
          <a:xfrm>
            <a:off x="7248764" y="1842920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rgbClr val="91B09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94507" y="32131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596935" y="3785257"/>
            <a:ext cx="2145108" cy="17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this template, please do not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411911" y="32131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514339" y="3785257"/>
            <a:ext cx="2145108" cy="17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this template, please do not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147198" y="32131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299201" y="3785257"/>
            <a:ext cx="2145108" cy="17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this template, please do not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059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/>
          <p:cNvSpPr/>
          <p:nvPr/>
        </p:nvSpPr>
        <p:spPr>
          <a:xfrm>
            <a:off x="4546598" y="1308312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91B09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2458598" y="1994108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4546599" y="3783252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91B09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12" name="Freeform 10"/>
          <p:cNvSpPr/>
          <p:nvPr/>
        </p:nvSpPr>
        <p:spPr>
          <a:xfrm>
            <a:off x="5969001" y="3808652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D7E1D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13" name="Freeform 10"/>
          <p:cNvSpPr/>
          <p:nvPr/>
        </p:nvSpPr>
        <p:spPr>
          <a:xfrm>
            <a:off x="6680202" y="2564817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91B09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4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14" name="Freeform 10"/>
          <p:cNvSpPr/>
          <p:nvPr/>
        </p:nvSpPr>
        <p:spPr>
          <a:xfrm>
            <a:off x="5975352" y="1333697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D7E1D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7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15" name="Freeform 10"/>
          <p:cNvSpPr/>
          <p:nvPr/>
        </p:nvSpPr>
        <p:spPr>
          <a:xfrm>
            <a:off x="5257800" y="2564832"/>
            <a:ext cx="1282699" cy="1474366"/>
          </a:xfrm>
          <a:custGeom>
            <a:avLst/>
            <a:gdLst>
              <a:gd name="connsiteX0" fmla="*/ 0 w 1473772"/>
              <a:gd name="connsiteY0" fmla="*/ 641091 h 1282182"/>
              <a:gd name="connsiteX1" fmla="*/ 320546 w 1473772"/>
              <a:gd name="connsiteY1" fmla="*/ 0 h 1282182"/>
              <a:gd name="connsiteX2" fmla="*/ 1153227 w 1473772"/>
              <a:gd name="connsiteY2" fmla="*/ 0 h 1282182"/>
              <a:gd name="connsiteX3" fmla="*/ 1473772 w 1473772"/>
              <a:gd name="connsiteY3" fmla="*/ 641091 h 1282182"/>
              <a:gd name="connsiteX4" fmla="*/ 1153227 w 1473772"/>
              <a:gd name="connsiteY4" fmla="*/ 1282182 h 1282182"/>
              <a:gd name="connsiteX5" fmla="*/ 320546 w 1473772"/>
              <a:gd name="connsiteY5" fmla="*/ 1282182 h 1282182"/>
              <a:gd name="connsiteX6" fmla="*/ 0 w 1473772"/>
              <a:gd name="connsiteY6" fmla="*/ 641091 h 12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3772" h="1282182">
                <a:moveTo>
                  <a:pt x="736886" y="0"/>
                </a:moveTo>
                <a:lnTo>
                  <a:pt x="1473772" y="278875"/>
                </a:lnTo>
                <a:lnTo>
                  <a:pt x="1473772" y="1003308"/>
                </a:lnTo>
                <a:lnTo>
                  <a:pt x="736886" y="1282182"/>
                </a:lnTo>
                <a:lnTo>
                  <a:pt x="0" y="1003308"/>
                </a:lnTo>
                <a:lnTo>
                  <a:pt x="0" y="278875"/>
                </a:lnTo>
                <a:lnTo>
                  <a:pt x="736886" y="0"/>
                </a:lnTo>
                <a:close/>
              </a:path>
            </a:pathLst>
          </a:custGeom>
          <a:solidFill>
            <a:srgbClr val="D7E1D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855" tIns="172247" rIns="149855" bIns="172247" numCol="1" spcCol="1270" anchor="ctr" anchorCtr="0">
            <a:noAutofit/>
          </a:bodyPr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6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34589" y="1532443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40874" y="1990300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3148931" y="3249613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009521" y="2802945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15806" y="3260802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458598" y="4535113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34589" y="4073448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640874" y="4531305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58051" y="1990508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102604" y="1532443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02604" y="1990300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258051" y="4560721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102604" y="4102656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102604" y="4560513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7899724" y="3293840"/>
            <a:ext cx="2088000" cy="0"/>
          </a:xfrm>
          <a:prstGeom prst="line">
            <a:avLst/>
          </a:prstGeom>
          <a:ln>
            <a:solidFill>
              <a:srgbClr val="9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744277" y="2835775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44277" y="3293632"/>
            <a:ext cx="21243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240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72534"/>
            <a:ext cx="12192000" cy="517093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030046" y="1953721"/>
            <a:ext cx="2584580" cy="148356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812263" y="1819020"/>
            <a:ext cx="2567473" cy="1256101"/>
            <a:chOff x="4812263" y="1819020"/>
            <a:chExt cx="2567473" cy="1256101"/>
          </a:xfrm>
        </p:grpSpPr>
        <p:sp>
          <p:nvSpPr>
            <p:cNvPr id="13" name="文本框 12"/>
            <p:cNvSpPr txBox="1"/>
            <p:nvPr/>
          </p:nvSpPr>
          <p:spPr>
            <a:xfrm>
              <a:off x="4812263" y="1819020"/>
              <a:ext cx="2567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TWO</a:t>
              </a:r>
              <a:endPara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790423" y="3075121"/>
              <a:ext cx="611153" cy="0"/>
            </a:xfrm>
            <a:prstGeom prst="line">
              <a:avLst/>
            </a:prstGeom>
            <a:ln w="57150">
              <a:solidFill>
                <a:srgbClr val="99B2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3588203" y="3280642"/>
            <a:ext cx="5015594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download Welcome to download</a:t>
            </a: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93576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104"/>
            <a:ext cx="12192000" cy="51709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85499" y="2033316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5499" y="2648767"/>
            <a:ext cx="53565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this template, please do not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2098" y="3735116"/>
            <a:ext cx="506450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not pirate, Welcome to download this template, please do not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template, please do not pirate,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61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193911" y="2568389"/>
            <a:ext cx="2099623" cy="679822"/>
          </a:xfrm>
          <a:prstGeom prst="parallelogram">
            <a:avLst>
              <a:gd name="adj" fmla="val 41813"/>
            </a:avLst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7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3746611" y="2569791"/>
            <a:ext cx="2099623" cy="679822"/>
          </a:xfrm>
          <a:prstGeom prst="parallelogram">
            <a:avLst>
              <a:gd name="adj" fmla="val 41813"/>
            </a:avLst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7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6299311" y="2568389"/>
            <a:ext cx="2099623" cy="679822"/>
          </a:xfrm>
          <a:prstGeom prst="parallelogram">
            <a:avLst>
              <a:gd name="adj" fmla="val 41813"/>
            </a:avLst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7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8852011" y="2566987"/>
            <a:ext cx="2099623" cy="679822"/>
          </a:xfrm>
          <a:prstGeom prst="parallelogram">
            <a:avLst>
              <a:gd name="adj" fmla="val 41813"/>
            </a:avLst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7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74A592C-0ED7-47ED-8C9E-796A844C5A07}"/>
              </a:ext>
            </a:extLst>
          </p:cNvPr>
          <p:cNvGrpSpPr/>
          <p:nvPr/>
        </p:nvGrpSpPr>
        <p:grpSpPr>
          <a:xfrm flipH="1">
            <a:off x="1959848" y="2628026"/>
            <a:ext cx="567748" cy="557743"/>
            <a:chOff x="939800" y="4008438"/>
            <a:chExt cx="660400" cy="661988"/>
          </a:xfrm>
          <a:solidFill>
            <a:schemeClr val="bg1"/>
          </a:solidFill>
        </p:grpSpPr>
        <p:sp>
          <p:nvSpPr>
            <p:cNvPr id="7" name="Freeform 59">
              <a:extLst>
                <a:ext uri="{FF2B5EF4-FFF2-40B4-BE49-F238E27FC236}">
                  <a16:creationId xmlns:a16="http://schemas.microsoft.com/office/drawing/2014/main" xmlns="" id="{FE83585B-8896-43EF-A2F2-D890ABC71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Freeform 60">
              <a:extLst>
                <a:ext uri="{FF2B5EF4-FFF2-40B4-BE49-F238E27FC236}">
                  <a16:creationId xmlns:a16="http://schemas.microsoft.com/office/drawing/2014/main" xmlns="" id="{B09E519D-C97E-4DC5-9D2C-C135633B4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Freeform 63">
            <a:extLst>
              <a:ext uri="{FF2B5EF4-FFF2-40B4-BE49-F238E27FC236}">
                <a16:creationId xmlns:a16="http://schemas.microsoft.com/office/drawing/2014/main" xmlns="" id="{DBB5822D-C45E-40AB-9CEF-11FD082D3CA3}"/>
              </a:ext>
            </a:extLst>
          </p:cNvPr>
          <p:cNvSpPr>
            <a:spLocks/>
          </p:cNvSpPr>
          <p:nvPr/>
        </p:nvSpPr>
        <p:spPr bwMode="auto">
          <a:xfrm flipH="1">
            <a:off x="9617265" y="2642234"/>
            <a:ext cx="569113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Freeform 77">
            <a:extLst>
              <a:ext uri="{FF2B5EF4-FFF2-40B4-BE49-F238E27FC236}">
                <a16:creationId xmlns:a16="http://schemas.microsoft.com/office/drawing/2014/main" xmlns="" id="{F8E23922-4461-4150-8A1C-DC117E3003F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553724" y="2610947"/>
            <a:ext cx="44218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634A4E8-33C2-4667-AA07-4C7E1A807EA3}"/>
              </a:ext>
            </a:extLst>
          </p:cNvPr>
          <p:cNvGrpSpPr/>
          <p:nvPr/>
        </p:nvGrpSpPr>
        <p:grpSpPr>
          <a:xfrm flipH="1">
            <a:off x="7106191" y="2693563"/>
            <a:ext cx="485862" cy="426667"/>
            <a:chOff x="9448800" y="1276351"/>
            <a:chExt cx="565150" cy="506413"/>
          </a:xfrm>
          <a:solidFill>
            <a:schemeClr val="bg1"/>
          </a:solidFill>
        </p:grpSpPr>
        <p:sp>
          <p:nvSpPr>
            <p:cNvPr id="12" name="Freeform 119">
              <a:extLst>
                <a:ext uri="{FF2B5EF4-FFF2-40B4-BE49-F238E27FC236}">
                  <a16:creationId xmlns:a16="http://schemas.microsoft.com/office/drawing/2014/main" xmlns="" id="{A0B8AEC9-A924-4237-836E-DB989C79D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120">
              <a:extLst>
                <a:ext uri="{FF2B5EF4-FFF2-40B4-BE49-F238E27FC236}">
                  <a16:creationId xmlns:a16="http://schemas.microsoft.com/office/drawing/2014/main" xmlns="" id="{70396BE8-F71E-491D-BE1F-0CD9F39F1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121">
              <a:extLst>
                <a:ext uri="{FF2B5EF4-FFF2-40B4-BE49-F238E27FC236}">
                  <a16:creationId xmlns:a16="http://schemas.microsoft.com/office/drawing/2014/main" xmlns="" id="{F77A8B27-4927-408F-AA29-C530606C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122">
              <a:extLst>
                <a:ext uri="{FF2B5EF4-FFF2-40B4-BE49-F238E27FC236}">
                  <a16:creationId xmlns:a16="http://schemas.microsoft.com/office/drawing/2014/main" xmlns="" id="{51F787D0-478B-4E46-A641-10558162C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969434" y="36703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71862" y="4242457"/>
            <a:ext cx="214510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22134" y="36703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24562" y="4242457"/>
            <a:ext cx="214510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74834" y="36703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77262" y="4242457"/>
            <a:ext cx="214510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27534" y="3670300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29962" y="4242457"/>
            <a:ext cx="214510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391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19"/>
          <p:cNvSpPr/>
          <p:nvPr/>
        </p:nvSpPr>
        <p:spPr>
          <a:xfrm>
            <a:off x="4906455" y="3033971"/>
            <a:ext cx="1108511" cy="1330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rgbClr val="C1D1C1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algn="l" defTabSz="83344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" name="Shape 1720"/>
          <p:cNvSpPr/>
          <p:nvPr/>
        </p:nvSpPr>
        <p:spPr>
          <a:xfrm>
            <a:off x="5881248" y="3257011"/>
            <a:ext cx="1330025" cy="1108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rgbClr val="91B091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algn="l" defTabSz="83344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" name="Shape 1721"/>
          <p:cNvSpPr/>
          <p:nvPr/>
        </p:nvSpPr>
        <p:spPr>
          <a:xfrm>
            <a:off x="6096000" y="2071513"/>
            <a:ext cx="1108511" cy="1330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rgbClr val="C1D1C1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algn="l" defTabSz="83344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Shape 1722"/>
          <p:cNvSpPr/>
          <p:nvPr/>
        </p:nvSpPr>
        <p:spPr>
          <a:xfrm>
            <a:off x="4906455" y="2071514"/>
            <a:ext cx="1330025" cy="1108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rgbClr val="91B091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algn="l" defTabSz="83344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Text Placeholder 7"/>
          <p:cNvSpPr txBox="1"/>
          <p:nvPr/>
        </p:nvSpPr>
        <p:spPr>
          <a:xfrm>
            <a:off x="5378726" y="2374025"/>
            <a:ext cx="358234" cy="48194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spcAft>
                <a:spcPts val="0"/>
              </a:spcAft>
            </a:pPr>
            <a:endParaRPr lang="en-US" altLang="zh-CN" sz="1050" dirty="0">
              <a:solidFill>
                <a:prstClr val="white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" name="Text Placeholder 7"/>
          <p:cNvSpPr txBox="1"/>
          <p:nvPr/>
        </p:nvSpPr>
        <p:spPr>
          <a:xfrm>
            <a:off x="5204811" y="3420856"/>
            <a:ext cx="358234" cy="48194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spcAft>
                <a:spcPts val="0"/>
              </a:spcAft>
            </a:pPr>
            <a:endParaRPr lang="en-US" altLang="zh-CN" sz="1050" dirty="0">
              <a:solidFill>
                <a:prstClr val="white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" name="Text Placeholder 7"/>
          <p:cNvSpPr txBox="1"/>
          <p:nvPr/>
        </p:nvSpPr>
        <p:spPr>
          <a:xfrm>
            <a:off x="6557843" y="2580182"/>
            <a:ext cx="361831" cy="483284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spcAft>
                <a:spcPts val="0"/>
              </a:spcAft>
            </a:pPr>
            <a:endParaRPr lang="en-US" altLang="zh-CN" sz="1050" dirty="0">
              <a:solidFill>
                <a:prstClr val="white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Text Placeholder 7"/>
          <p:cNvSpPr txBox="1"/>
          <p:nvPr/>
        </p:nvSpPr>
        <p:spPr>
          <a:xfrm>
            <a:off x="6384338" y="3586109"/>
            <a:ext cx="361831" cy="483284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spcAft>
                <a:spcPts val="0"/>
              </a:spcAft>
            </a:pPr>
            <a:endParaRPr lang="en-US" altLang="zh-CN" sz="1050" dirty="0">
              <a:solidFill>
                <a:prstClr val="white"/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81228" y="3482620"/>
            <a:ext cx="457799" cy="456200"/>
            <a:chOff x="3987125" y="4986168"/>
            <a:chExt cx="610398" cy="608266"/>
          </a:xfrm>
        </p:grpSpPr>
        <p:sp>
          <p:nvSpPr>
            <p:cNvPr id="11" name="Oval 18"/>
            <p:cNvSpPr>
              <a:spLocks noChangeArrowheads="1"/>
            </p:cNvSpPr>
            <p:nvPr/>
          </p:nvSpPr>
          <p:spPr bwMode="auto">
            <a:xfrm rot="17100000">
              <a:off x="3988191" y="4985102"/>
              <a:ext cx="608266" cy="610398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56468" tIns="28235" rIns="56468" bIns="28235" numCol="1" anchor="t" anchorCtr="0" compatLnSpc="1"/>
            <a:lstStyle/>
            <a:p>
              <a:pPr algn="l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n>
                  <a:solidFill>
                    <a:srgbClr val="E7DEC9"/>
                  </a:solidFill>
                </a:ln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 Placeholder 7"/>
            <p:cNvSpPr txBox="1"/>
            <p:nvPr/>
          </p:nvSpPr>
          <p:spPr>
            <a:xfrm>
              <a:off x="3994089" y="5054216"/>
              <a:ext cx="591683" cy="459605"/>
            </a:xfrm>
            <a:prstGeom prst="rect">
              <a:avLst/>
            </a:prstGeom>
          </p:spPr>
          <p:txBody>
            <a:bodyPr vert="horz" lIns="0" tIns="64154" rIns="0" bIns="6415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fontAlgn="auto">
                <a:spcAft>
                  <a:spcPts val="0"/>
                </a:spcAft>
              </a:pPr>
              <a:r>
                <a:rPr lang="es-ES_tradnl" sz="1600" b="0">
                  <a:solidFill>
                    <a:prstClr val="white"/>
                  </a:solidFill>
                  <a:latin typeface="+mn-lt"/>
                  <a:cs typeface="+mn-ea"/>
                  <a:sym typeface="+mn-lt"/>
                </a:rPr>
                <a:t>D</a:t>
              </a:r>
              <a:endParaRPr lang="es-ES_tradnl" sz="1600" b="0" dirty="0">
                <a:solidFill>
                  <a:prstClr val="white"/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40100" y="2363762"/>
            <a:ext cx="462734" cy="457832"/>
            <a:chOff x="4033456" y="2366809"/>
            <a:chExt cx="616978" cy="610443"/>
          </a:xfrm>
          <a:solidFill>
            <a:srgbClr val="91B091"/>
          </a:solidFill>
        </p:grpSpPr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4042215" y="2366809"/>
              <a:ext cx="608219" cy="61044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8" tIns="28235" rIns="56468" bIns="28235" numCol="1" anchor="t" anchorCtr="0" compatLnSpc="1"/>
            <a:lstStyle/>
            <a:p>
              <a:pPr algn="l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n>
                  <a:solidFill>
                    <a:srgbClr val="E7DEC9"/>
                  </a:solidFill>
                </a:ln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 Placeholder 7"/>
            <p:cNvSpPr txBox="1"/>
            <p:nvPr/>
          </p:nvSpPr>
          <p:spPr>
            <a:xfrm>
              <a:off x="4033456" y="2434893"/>
              <a:ext cx="591683" cy="459605"/>
            </a:xfrm>
            <a:prstGeom prst="rect">
              <a:avLst/>
            </a:prstGeom>
            <a:grpFill/>
          </p:spPr>
          <p:txBody>
            <a:bodyPr vert="horz" lIns="0" tIns="64154" rIns="0" bIns="6415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ln>
                    <a:noFill/>
                  </a:ln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fontAlgn="auto">
                <a:spcAft>
                  <a:spcPts val="0"/>
                </a:spcAft>
              </a:pPr>
              <a:r>
                <a:rPr lang="es-ES_tradnl" sz="1600" b="0" dirty="0">
                  <a:solidFill>
                    <a:prstClr val="white"/>
                  </a:solidFill>
                  <a:latin typeface="+mn-lt"/>
                  <a:cs typeface="+mn-ea"/>
                  <a:sym typeface="+mn-lt"/>
                </a:rPr>
                <a:t>A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70341" y="2572354"/>
            <a:ext cx="456164" cy="457832"/>
            <a:chOff x="7426657" y="2366809"/>
            <a:chExt cx="608218" cy="610443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 flipH="1">
              <a:off x="7426657" y="2366809"/>
              <a:ext cx="608218" cy="610443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56468" tIns="28235" rIns="56468" bIns="28235" numCol="1" anchor="t" anchorCtr="0" compatLnSpc="1"/>
            <a:lstStyle/>
            <a:p>
              <a:pPr algn="l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n>
                  <a:solidFill>
                    <a:srgbClr val="E7DEC9"/>
                  </a:solidFill>
                </a:ln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 Placeholder 7"/>
            <p:cNvSpPr txBox="1"/>
            <p:nvPr/>
          </p:nvSpPr>
          <p:spPr>
            <a:xfrm>
              <a:off x="7442701" y="2434893"/>
              <a:ext cx="591683" cy="459605"/>
            </a:xfrm>
            <a:prstGeom prst="rect">
              <a:avLst/>
            </a:prstGeom>
          </p:spPr>
          <p:txBody>
            <a:bodyPr vert="horz" lIns="0" tIns="64154" rIns="0" bIns="6415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fontAlgn="auto">
                <a:spcAft>
                  <a:spcPts val="0"/>
                </a:spcAft>
              </a:pPr>
              <a:r>
                <a:rPr lang="es-ES_tradnl" sz="1600" b="0">
                  <a:solidFill>
                    <a:prstClr val="white"/>
                  </a:solidFill>
                  <a:latin typeface="+mn-lt"/>
                  <a:cs typeface="+mn-ea"/>
                  <a:sym typeface="+mn-lt"/>
                </a:rPr>
                <a:t>B</a:t>
              </a:r>
              <a:endParaRPr lang="es-ES_tradnl" sz="1600" b="0" dirty="0">
                <a:solidFill>
                  <a:prstClr val="white"/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74841" y="3649444"/>
            <a:ext cx="460332" cy="457832"/>
            <a:chOff x="7521340" y="4949859"/>
            <a:chExt cx="613776" cy="610443"/>
          </a:xfrm>
          <a:solidFill>
            <a:srgbClr val="91B091"/>
          </a:solidFill>
        </p:grpSpPr>
        <p:sp>
          <p:nvSpPr>
            <p:cNvPr id="20" name="Oval 18"/>
            <p:cNvSpPr>
              <a:spLocks noChangeArrowheads="1"/>
            </p:cNvSpPr>
            <p:nvPr/>
          </p:nvSpPr>
          <p:spPr bwMode="auto">
            <a:xfrm rot="9900000">
              <a:off x="7526897" y="4949859"/>
              <a:ext cx="608219" cy="61044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8" tIns="28235" rIns="56468" bIns="28235" numCol="1" anchor="t" anchorCtr="0" compatLnSpc="1"/>
            <a:lstStyle/>
            <a:p>
              <a:pPr algn="l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n>
                  <a:solidFill>
                    <a:srgbClr val="E7DEC9"/>
                  </a:solidFill>
                </a:ln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 Placeholder 7"/>
            <p:cNvSpPr txBox="1"/>
            <p:nvPr/>
          </p:nvSpPr>
          <p:spPr>
            <a:xfrm>
              <a:off x="7521340" y="5022676"/>
              <a:ext cx="591683" cy="459605"/>
            </a:xfrm>
            <a:prstGeom prst="rect">
              <a:avLst/>
            </a:prstGeom>
            <a:grpFill/>
          </p:spPr>
          <p:txBody>
            <a:bodyPr vert="horz" lIns="0" tIns="64154" rIns="0" bIns="6415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fontAlgn="auto">
                <a:spcAft>
                  <a:spcPts val="0"/>
                </a:spcAft>
              </a:pPr>
              <a:r>
                <a:rPr lang="es-ES_tradnl" sz="1600" b="0">
                  <a:solidFill>
                    <a:prstClr val="white"/>
                  </a:solidFill>
                  <a:latin typeface="+mn-lt"/>
                  <a:cs typeface="+mn-ea"/>
                  <a:sym typeface="+mn-lt"/>
                </a:rPr>
                <a:t>C</a:t>
              </a:r>
              <a:endParaRPr lang="es-ES_tradnl" sz="1600" b="0" dirty="0">
                <a:solidFill>
                  <a:prstClr val="white"/>
                </a:solidFill>
                <a:latin typeface="+mn-lt"/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11811" y="1557617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18096" y="2015474"/>
            <a:ext cx="21243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011811" y="3906181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18096" y="4364038"/>
            <a:ext cx="21243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96016" y="1557617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37902" y="2012053"/>
            <a:ext cx="21243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96016" y="3891523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37902" y="4345959"/>
            <a:ext cx="21243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30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96243" y="1675606"/>
            <a:ext cx="3228975" cy="3214044"/>
            <a:chOff x="8318575" y="3474165"/>
            <a:chExt cx="7746849" cy="7283679"/>
          </a:xfrm>
          <a:solidFill>
            <a:srgbClr val="A1A1A1"/>
          </a:solidFill>
        </p:grpSpPr>
        <p:sp>
          <p:nvSpPr>
            <p:cNvPr id="3" name="Shape 478"/>
            <p:cNvSpPr/>
            <p:nvPr/>
          </p:nvSpPr>
          <p:spPr>
            <a:xfrm>
              <a:off x="10004780" y="3474165"/>
              <a:ext cx="4368356" cy="402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857" extrusionOk="0">
                  <a:moveTo>
                    <a:pt x="15701" y="20857"/>
                  </a:moveTo>
                  <a:lnTo>
                    <a:pt x="13264" y="16421"/>
                  </a:lnTo>
                  <a:cubicBezTo>
                    <a:pt x="15281" y="15008"/>
                    <a:pt x="16248" y="12324"/>
                    <a:pt x="15663" y="9766"/>
                  </a:cubicBezTo>
                  <a:cubicBezTo>
                    <a:pt x="15050" y="7082"/>
                    <a:pt x="12888" y="5183"/>
                    <a:pt x="10382" y="5114"/>
                  </a:cubicBezTo>
                  <a:cubicBezTo>
                    <a:pt x="8092" y="5051"/>
                    <a:pt x="6002" y="6546"/>
                    <a:pt x="5120" y="8880"/>
                  </a:cubicBezTo>
                  <a:cubicBezTo>
                    <a:pt x="4101" y="11577"/>
                    <a:pt x="4915" y="14694"/>
                    <a:pt x="7079" y="16375"/>
                  </a:cubicBezTo>
                  <a:cubicBezTo>
                    <a:pt x="6023" y="15772"/>
                    <a:pt x="4882" y="15372"/>
                    <a:pt x="3704" y="15191"/>
                  </a:cubicBezTo>
                  <a:cubicBezTo>
                    <a:pt x="2675" y="15034"/>
                    <a:pt x="1632" y="15046"/>
                    <a:pt x="606" y="15227"/>
                  </a:cubicBezTo>
                  <a:cubicBezTo>
                    <a:pt x="-1104" y="9950"/>
                    <a:pt x="907" y="4083"/>
                    <a:pt x="5352" y="1380"/>
                  </a:cubicBezTo>
                  <a:cubicBezTo>
                    <a:pt x="8845" y="-743"/>
                    <a:pt x="13137" y="-386"/>
                    <a:pt x="16343" y="2237"/>
                  </a:cubicBezTo>
                  <a:cubicBezTo>
                    <a:pt x="18916" y="4342"/>
                    <a:pt x="20444" y="7660"/>
                    <a:pt x="20469" y="11196"/>
                  </a:cubicBezTo>
                  <a:cubicBezTo>
                    <a:pt x="20496" y="15110"/>
                    <a:pt x="18694" y="18762"/>
                    <a:pt x="15701" y="20857"/>
                  </a:cubicBezTo>
                  <a:close/>
                </a:path>
              </a:pathLst>
            </a:custGeom>
            <a:solidFill>
              <a:srgbClr val="99B298"/>
            </a:solidFill>
            <a:ln w="12700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algn="ctr"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" name="Shape 479"/>
            <p:cNvSpPr/>
            <p:nvPr/>
          </p:nvSpPr>
          <p:spPr>
            <a:xfrm>
              <a:off x="8318575" y="6380810"/>
              <a:ext cx="3861754" cy="4371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0" h="20606" extrusionOk="0">
                  <a:moveTo>
                    <a:pt x="16943" y="1239"/>
                  </a:moveTo>
                  <a:lnTo>
                    <a:pt x="14294" y="5295"/>
                  </a:lnTo>
                  <a:cubicBezTo>
                    <a:pt x="11977" y="4185"/>
                    <a:pt x="9123" y="4525"/>
                    <a:pt x="7213" y="6136"/>
                  </a:cubicBezTo>
                  <a:cubicBezTo>
                    <a:pt x="4572" y="8366"/>
                    <a:pt x="4550" y="12109"/>
                    <a:pt x="7161" y="14369"/>
                  </a:cubicBezTo>
                  <a:cubicBezTo>
                    <a:pt x="8932" y="15902"/>
                    <a:pt x="11557" y="16329"/>
                    <a:pt x="13852" y="15510"/>
                  </a:cubicBezTo>
                  <a:cubicBezTo>
                    <a:pt x="16168" y="14682"/>
                    <a:pt x="17739" y="12737"/>
                    <a:pt x="17884" y="10516"/>
                  </a:cubicBezTo>
                  <a:cubicBezTo>
                    <a:pt x="17914" y="11676"/>
                    <a:pt x="18156" y="12824"/>
                    <a:pt x="18602" y="13915"/>
                  </a:cubicBezTo>
                  <a:cubicBezTo>
                    <a:pt x="19032" y="14966"/>
                    <a:pt x="19645" y="15950"/>
                    <a:pt x="20420" y="16830"/>
                  </a:cubicBezTo>
                  <a:cubicBezTo>
                    <a:pt x="18080" y="19382"/>
                    <a:pt x="14510" y="20780"/>
                    <a:pt x="10819" y="20588"/>
                  </a:cubicBezTo>
                  <a:cubicBezTo>
                    <a:pt x="6944" y="20387"/>
                    <a:pt x="3437" y="18466"/>
                    <a:pt x="1523" y="15457"/>
                  </a:cubicBezTo>
                  <a:cubicBezTo>
                    <a:pt x="-1180" y="11209"/>
                    <a:pt x="-214" y="5855"/>
                    <a:pt x="3864" y="2598"/>
                  </a:cubicBezTo>
                  <a:cubicBezTo>
                    <a:pt x="7462" y="-276"/>
                    <a:pt x="12700" y="-820"/>
                    <a:pt x="16943" y="1239"/>
                  </a:cubicBezTo>
                  <a:close/>
                </a:path>
              </a:pathLst>
            </a:custGeom>
            <a:solidFill>
              <a:srgbClr val="99B298"/>
            </a:solidFill>
            <a:ln w="12700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algn="ctr"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" name="Shape 480"/>
            <p:cNvSpPr/>
            <p:nvPr/>
          </p:nvSpPr>
          <p:spPr>
            <a:xfrm>
              <a:off x="11703613" y="6426579"/>
              <a:ext cx="4361811" cy="4331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0" h="20695" extrusionOk="0">
                  <a:moveTo>
                    <a:pt x="0" y="10437"/>
                  </a:moveTo>
                  <a:lnTo>
                    <a:pt x="4744" y="10437"/>
                  </a:lnTo>
                  <a:cubicBezTo>
                    <a:pt x="4805" y="13040"/>
                    <a:pt x="6663" y="15263"/>
                    <a:pt x="9237" y="15810"/>
                  </a:cubicBezTo>
                  <a:cubicBezTo>
                    <a:pt x="11989" y="16395"/>
                    <a:pt x="14761" y="14923"/>
                    <a:pt x="15821" y="12339"/>
                  </a:cubicBezTo>
                  <a:cubicBezTo>
                    <a:pt x="16649" y="10318"/>
                    <a:pt x="16226" y="8005"/>
                    <a:pt x="14730" y="6404"/>
                  </a:cubicBezTo>
                  <a:cubicBezTo>
                    <a:pt x="13001" y="4553"/>
                    <a:pt x="10248" y="4044"/>
                    <a:pt x="7960" y="5152"/>
                  </a:cubicBezTo>
                  <a:cubicBezTo>
                    <a:pt x="8938" y="4544"/>
                    <a:pt x="9808" y="3780"/>
                    <a:pt x="10536" y="2893"/>
                  </a:cubicBezTo>
                  <a:cubicBezTo>
                    <a:pt x="11248" y="2024"/>
                    <a:pt x="11814" y="1047"/>
                    <a:pt x="12213" y="0"/>
                  </a:cubicBezTo>
                  <a:cubicBezTo>
                    <a:pt x="15764" y="549"/>
                    <a:pt x="18782" y="2860"/>
                    <a:pt x="20210" y="6123"/>
                  </a:cubicBezTo>
                  <a:cubicBezTo>
                    <a:pt x="21600" y="9300"/>
                    <a:pt x="21291" y="12954"/>
                    <a:pt x="19389" y="15861"/>
                  </a:cubicBezTo>
                  <a:cubicBezTo>
                    <a:pt x="16819" y="19789"/>
                    <a:pt x="11950" y="21600"/>
                    <a:pt x="7427" y="20253"/>
                  </a:cubicBezTo>
                  <a:cubicBezTo>
                    <a:pt x="3041" y="18948"/>
                    <a:pt x="29" y="14967"/>
                    <a:pt x="0" y="10437"/>
                  </a:cubicBezTo>
                  <a:close/>
                </a:path>
              </a:pathLst>
            </a:custGeom>
            <a:solidFill>
              <a:srgbClr val="99B298"/>
            </a:solidFill>
            <a:ln w="12700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algn="ctr">
                <a:defRPr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Shape 481"/>
            <p:cNvSpPr/>
            <p:nvPr/>
          </p:nvSpPr>
          <p:spPr>
            <a:xfrm>
              <a:off x="11646922" y="5088552"/>
              <a:ext cx="1090073" cy="96485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2100" b="1" cap="all" spc="209" baseline="0">
                  <a:solidFill>
                    <a:srgbClr val="292B3A"/>
                  </a:solidFill>
                </a:defRPr>
              </a:lvl1pPr>
            </a:lstStyle>
            <a:p>
              <a:r>
                <a:rPr dirty="0">
                  <a:solidFill>
                    <a:srgbClr val="92D050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7" name="Shape 482"/>
            <p:cNvSpPr/>
            <p:nvPr/>
          </p:nvSpPr>
          <p:spPr>
            <a:xfrm>
              <a:off x="9936398" y="8059054"/>
              <a:ext cx="1090073" cy="96485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2100" b="1" cap="all" spc="209" baseline="0">
                  <a:solidFill>
                    <a:srgbClr val="292B3A"/>
                  </a:solidFill>
                </a:defRPr>
              </a:lvl1pPr>
            </a:lstStyle>
            <a:p>
              <a:r>
                <a:rPr dirty="0">
                  <a:solidFill>
                    <a:srgbClr val="92D050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" name="Shape 483"/>
            <p:cNvSpPr/>
            <p:nvPr/>
          </p:nvSpPr>
          <p:spPr>
            <a:xfrm>
              <a:off x="13325233" y="8059054"/>
              <a:ext cx="1090073" cy="96485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2100" b="1" cap="all" spc="209" baseline="0">
                  <a:solidFill>
                    <a:srgbClr val="292B3A"/>
                  </a:solidFill>
                </a:defRPr>
              </a:lvl1pPr>
            </a:lstStyle>
            <a:p>
              <a:r>
                <a:rPr dirty="0">
                  <a:solidFill>
                    <a:srgbClr val="92D050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sp>
        <p:nvSpPr>
          <p:cNvPr id="9" name="Shape 486"/>
          <p:cNvSpPr/>
          <p:nvPr/>
        </p:nvSpPr>
        <p:spPr>
          <a:xfrm>
            <a:off x="1262141" y="2425738"/>
            <a:ext cx="3557320" cy="814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21600" y="21597"/>
                </a:moveTo>
                <a:cubicBezTo>
                  <a:pt x="21258" y="19891"/>
                  <a:pt x="20908" y="18222"/>
                  <a:pt x="20551" y="16593"/>
                </a:cubicBezTo>
                <a:cubicBezTo>
                  <a:pt x="20372" y="15778"/>
                  <a:pt x="20191" y="14971"/>
                  <a:pt x="20026" y="14091"/>
                </a:cubicBezTo>
                <a:cubicBezTo>
                  <a:pt x="19877" y="13294"/>
                  <a:pt x="19736" y="12420"/>
                  <a:pt x="19533" y="11970"/>
                </a:cubicBezTo>
                <a:cubicBezTo>
                  <a:pt x="19336" y="11537"/>
                  <a:pt x="19114" y="11572"/>
                  <a:pt x="18898" y="11587"/>
                </a:cubicBezTo>
                <a:cubicBezTo>
                  <a:pt x="18697" y="11602"/>
                  <a:pt x="18495" y="11593"/>
                  <a:pt x="18294" y="11588"/>
                </a:cubicBezTo>
                <a:cubicBezTo>
                  <a:pt x="17892" y="11580"/>
                  <a:pt x="17490" y="11590"/>
                  <a:pt x="17087" y="11588"/>
                </a:cubicBezTo>
                <a:cubicBezTo>
                  <a:pt x="16685" y="11587"/>
                  <a:pt x="16283" y="11574"/>
                  <a:pt x="15880" y="11588"/>
                </a:cubicBezTo>
                <a:cubicBezTo>
                  <a:pt x="15679" y="11596"/>
                  <a:pt x="15478" y="11610"/>
                  <a:pt x="15277" y="11588"/>
                </a:cubicBezTo>
                <a:cubicBezTo>
                  <a:pt x="15082" y="11568"/>
                  <a:pt x="14885" y="11511"/>
                  <a:pt x="14705" y="11163"/>
                </a:cubicBezTo>
                <a:cubicBezTo>
                  <a:pt x="14447" y="10665"/>
                  <a:pt x="14257" y="9651"/>
                  <a:pt x="14066" y="8692"/>
                </a:cubicBezTo>
                <a:cubicBezTo>
                  <a:pt x="13869" y="7702"/>
                  <a:pt x="13664" y="6749"/>
                  <a:pt x="13459" y="5796"/>
                </a:cubicBezTo>
                <a:cubicBezTo>
                  <a:pt x="13254" y="4842"/>
                  <a:pt x="13049" y="3888"/>
                  <a:pt x="12851" y="2899"/>
                </a:cubicBezTo>
                <a:cubicBezTo>
                  <a:pt x="12676" y="2022"/>
                  <a:pt x="12502" y="1104"/>
                  <a:pt x="12272" y="587"/>
                </a:cubicBezTo>
                <a:cubicBezTo>
                  <a:pt x="12027" y="35"/>
                  <a:pt x="11750" y="10"/>
                  <a:pt x="11479" y="3"/>
                </a:cubicBezTo>
                <a:cubicBezTo>
                  <a:pt x="11224" y="-3"/>
                  <a:pt x="10969" y="1"/>
                  <a:pt x="10713" y="3"/>
                </a:cubicBezTo>
                <a:cubicBezTo>
                  <a:pt x="10203" y="7"/>
                  <a:pt x="9693" y="5"/>
                  <a:pt x="9183" y="3"/>
                </a:cubicBezTo>
                <a:cubicBezTo>
                  <a:pt x="8163" y="0"/>
                  <a:pt x="7142" y="2"/>
                  <a:pt x="6122" y="3"/>
                </a:cubicBezTo>
                <a:cubicBezTo>
                  <a:pt x="4081" y="6"/>
                  <a:pt x="2041" y="6"/>
                  <a:pt x="0" y="3"/>
                </a:cubicBezTo>
              </a:path>
            </a:pathLst>
          </a:custGeom>
          <a:ln w="25400">
            <a:solidFill>
              <a:srgbClr val="D5D9D9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0" name="Shape 490"/>
          <p:cNvSpPr/>
          <p:nvPr/>
        </p:nvSpPr>
        <p:spPr>
          <a:xfrm>
            <a:off x="7548329" y="2094622"/>
            <a:ext cx="3575619" cy="719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0" y="0"/>
                </a:moveTo>
                <a:cubicBezTo>
                  <a:pt x="401" y="1706"/>
                  <a:pt x="812" y="3375"/>
                  <a:pt x="1233" y="5004"/>
                </a:cubicBezTo>
                <a:cubicBezTo>
                  <a:pt x="1443" y="5819"/>
                  <a:pt x="1656" y="6626"/>
                  <a:pt x="1849" y="7506"/>
                </a:cubicBezTo>
                <a:cubicBezTo>
                  <a:pt x="2024" y="8303"/>
                  <a:pt x="2189" y="9177"/>
                  <a:pt x="2429" y="9627"/>
                </a:cubicBezTo>
                <a:cubicBezTo>
                  <a:pt x="2660" y="10060"/>
                  <a:pt x="2921" y="10025"/>
                  <a:pt x="3174" y="10010"/>
                </a:cubicBezTo>
                <a:cubicBezTo>
                  <a:pt x="3411" y="9995"/>
                  <a:pt x="3647" y="10004"/>
                  <a:pt x="3883" y="10009"/>
                </a:cubicBezTo>
                <a:cubicBezTo>
                  <a:pt x="4356" y="10017"/>
                  <a:pt x="4828" y="10007"/>
                  <a:pt x="5301" y="10009"/>
                </a:cubicBezTo>
                <a:cubicBezTo>
                  <a:pt x="5774" y="10010"/>
                  <a:pt x="6246" y="10023"/>
                  <a:pt x="6719" y="10009"/>
                </a:cubicBezTo>
                <a:cubicBezTo>
                  <a:pt x="6955" y="10001"/>
                  <a:pt x="7192" y="9987"/>
                  <a:pt x="7428" y="10009"/>
                </a:cubicBezTo>
                <a:cubicBezTo>
                  <a:pt x="7656" y="10029"/>
                  <a:pt x="7888" y="10086"/>
                  <a:pt x="8100" y="10434"/>
                </a:cubicBezTo>
                <a:cubicBezTo>
                  <a:pt x="8403" y="10932"/>
                  <a:pt x="8626" y="11946"/>
                  <a:pt x="8850" y="12905"/>
                </a:cubicBezTo>
                <a:cubicBezTo>
                  <a:pt x="9082" y="13895"/>
                  <a:pt x="9323" y="14848"/>
                  <a:pt x="9564" y="15801"/>
                </a:cubicBezTo>
                <a:cubicBezTo>
                  <a:pt x="9805" y="16754"/>
                  <a:pt x="10045" y="17709"/>
                  <a:pt x="10277" y="18698"/>
                </a:cubicBezTo>
                <a:cubicBezTo>
                  <a:pt x="10483" y="19575"/>
                  <a:pt x="10687" y="20493"/>
                  <a:pt x="10957" y="21010"/>
                </a:cubicBezTo>
                <a:cubicBezTo>
                  <a:pt x="11246" y="21562"/>
                  <a:pt x="11571" y="21587"/>
                  <a:pt x="11890" y="21594"/>
                </a:cubicBezTo>
                <a:cubicBezTo>
                  <a:pt x="12189" y="21600"/>
                  <a:pt x="12489" y="21596"/>
                  <a:pt x="12788" y="21594"/>
                </a:cubicBezTo>
                <a:cubicBezTo>
                  <a:pt x="13388" y="21589"/>
                  <a:pt x="13987" y="21592"/>
                  <a:pt x="14586" y="21594"/>
                </a:cubicBezTo>
                <a:cubicBezTo>
                  <a:pt x="15785" y="21597"/>
                  <a:pt x="16984" y="21595"/>
                  <a:pt x="18182" y="21594"/>
                </a:cubicBezTo>
                <a:cubicBezTo>
                  <a:pt x="19321" y="21593"/>
                  <a:pt x="20461" y="21593"/>
                  <a:pt x="21600" y="21594"/>
                </a:cubicBezTo>
              </a:path>
            </a:pathLst>
          </a:custGeom>
          <a:ln w="25400">
            <a:solidFill>
              <a:srgbClr val="D5D9D9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7" name="Shape 490"/>
          <p:cNvSpPr/>
          <p:nvPr/>
        </p:nvSpPr>
        <p:spPr>
          <a:xfrm>
            <a:off x="7548330" y="4694760"/>
            <a:ext cx="3575619" cy="719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0" y="0"/>
                </a:moveTo>
                <a:cubicBezTo>
                  <a:pt x="401" y="1706"/>
                  <a:pt x="812" y="3375"/>
                  <a:pt x="1233" y="5004"/>
                </a:cubicBezTo>
                <a:cubicBezTo>
                  <a:pt x="1443" y="5819"/>
                  <a:pt x="1656" y="6626"/>
                  <a:pt x="1849" y="7506"/>
                </a:cubicBezTo>
                <a:cubicBezTo>
                  <a:pt x="2024" y="8303"/>
                  <a:pt x="2189" y="9177"/>
                  <a:pt x="2429" y="9627"/>
                </a:cubicBezTo>
                <a:cubicBezTo>
                  <a:pt x="2660" y="10060"/>
                  <a:pt x="2921" y="10025"/>
                  <a:pt x="3174" y="10010"/>
                </a:cubicBezTo>
                <a:cubicBezTo>
                  <a:pt x="3411" y="9995"/>
                  <a:pt x="3647" y="10004"/>
                  <a:pt x="3883" y="10009"/>
                </a:cubicBezTo>
                <a:cubicBezTo>
                  <a:pt x="4356" y="10017"/>
                  <a:pt x="4828" y="10007"/>
                  <a:pt x="5301" y="10009"/>
                </a:cubicBezTo>
                <a:cubicBezTo>
                  <a:pt x="5774" y="10010"/>
                  <a:pt x="6246" y="10023"/>
                  <a:pt x="6719" y="10009"/>
                </a:cubicBezTo>
                <a:cubicBezTo>
                  <a:pt x="6955" y="10001"/>
                  <a:pt x="7192" y="9987"/>
                  <a:pt x="7428" y="10009"/>
                </a:cubicBezTo>
                <a:cubicBezTo>
                  <a:pt x="7656" y="10029"/>
                  <a:pt x="7888" y="10086"/>
                  <a:pt x="8100" y="10434"/>
                </a:cubicBezTo>
                <a:cubicBezTo>
                  <a:pt x="8403" y="10932"/>
                  <a:pt x="8626" y="11946"/>
                  <a:pt x="8850" y="12905"/>
                </a:cubicBezTo>
                <a:cubicBezTo>
                  <a:pt x="9082" y="13895"/>
                  <a:pt x="9323" y="14848"/>
                  <a:pt x="9564" y="15801"/>
                </a:cubicBezTo>
                <a:cubicBezTo>
                  <a:pt x="9805" y="16754"/>
                  <a:pt x="10045" y="17709"/>
                  <a:pt x="10277" y="18698"/>
                </a:cubicBezTo>
                <a:cubicBezTo>
                  <a:pt x="10483" y="19575"/>
                  <a:pt x="10687" y="20493"/>
                  <a:pt x="10957" y="21010"/>
                </a:cubicBezTo>
                <a:cubicBezTo>
                  <a:pt x="11246" y="21562"/>
                  <a:pt x="11571" y="21587"/>
                  <a:pt x="11890" y="21594"/>
                </a:cubicBezTo>
                <a:cubicBezTo>
                  <a:pt x="12189" y="21600"/>
                  <a:pt x="12489" y="21596"/>
                  <a:pt x="12788" y="21594"/>
                </a:cubicBezTo>
                <a:cubicBezTo>
                  <a:pt x="13388" y="21589"/>
                  <a:pt x="13987" y="21592"/>
                  <a:pt x="14586" y="21594"/>
                </a:cubicBezTo>
                <a:cubicBezTo>
                  <a:pt x="15785" y="21597"/>
                  <a:pt x="16984" y="21595"/>
                  <a:pt x="18182" y="21594"/>
                </a:cubicBezTo>
                <a:cubicBezTo>
                  <a:pt x="19321" y="21593"/>
                  <a:pt x="20461" y="21593"/>
                  <a:pt x="21600" y="21594"/>
                </a:cubicBezTo>
              </a:path>
            </a:pathLst>
          </a:custGeom>
          <a:ln w="25400">
            <a:solidFill>
              <a:srgbClr val="D5D9D9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169399" y="2306374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69399" y="2878531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69399" y="4852269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69399" y="5424426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9915" y="1937822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4709" y="2517279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253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72534"/>
            <a:ext cx="12192000" cy="517093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30046" y="1953721"/>
            <a:ext cx="2584580" cy="148356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45563" y="1861450"/>
            <a:ext cx="3531637" cy="2308324"/>
            <a:chOff x="4604546" y="1861450"/>
            <a:chExt cx="2750587" cy="2308324"/>
          </a:xfrm>
        </p:grpSpPr>
        <p:sp>
          <p:nvSpPr>
            <p:cNvPr id="7" name="文本框 6"/>
            <p:cNvSpPr txBox="1"/>
            <p:nvPr/>
          </p:nvSpPr>
          <p:spPr>
            <a:xfrm>
              <a:off x="4604546" y="1861450"/>
              <a:ext cx="275058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THREE</a:t>
              </a:r>
              <a:endPara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604866" y="3015612"/>
              <a:ext cx="611153" cy="0"/>
            </a:xfrm>
            <a:prstGeom prst="line">
              <a:avLst/>
            </a:prstGeom>
            <a:ln w="57150">
              <a:solidFill>
                <a:srgbClr val="99B2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3588203" y="3280642"/>
            <a:ext cx="5015594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</a:t>
            </a:r>
            <a:r>
              <a:rPr lang="en-US" altLang="zh-CN" sz="1300" dirty="0" smtClean="0">
                <a:cs typeface="+mn-ea"/>
                <a:sym typeface="+mn-lt"/>
              </a:rPr>
              <a:t>download </a:t>
            </a:r>
            <a:r>
              <a:rPr lang="en-US" altLang="zh-CN" sz="1300" dirty="0">
                <a:cs typeface="+mn-ea"/>
                <a:sym typeface="+mn-lt"/>
              </a:rPr>
              <a:t>Welcome to download Welcome to download</a:t>
            </a: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  <a:p>
            <a:pPr algn="ctr">
              <a:lnSpc>
                <a:spcPct val="150000"/>
              </a:lnSpc>
            </a:pPr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5718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H="1">
            <a:off x="1384300" y="1282700"/>
            <a:ext cx="215900" cy="215900"/>
          </a:xfrm>
          <a:prstGeom prst="ellipse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 flipH="1">
            <a:off x="1384300" y="4267200"/>
            <a:ext cx="215900" cy="215900"/>
          </a:xfrm>
          <a:prstGeom prst="ellipse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 flipH="1">
            <a:off x="6858000" y="1282700"/>
            <a:ext cx="215900" cy="215900"/>
          </a:xfrm>
          <a:prstGeom prst="ellipse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 flipH="1">
            <a:off x="6858000" y="4267200"/>
            <a:ext cx="215900" cy="215900"/>
          </a:xfrm>
          <a:prstGeom prst="ellipse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4999" y="1159817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04999" y="1731974"/>
            <a:ext cx="335197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04999" y="4176067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04999" y="4748224"/>
            <a:ext cx="335197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31099" y="1159817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1099" y="1731974"/>
            <a:ext cx="335197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31099" y="4176067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31099" y="4748224"/>
            <a:ext cx="335197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315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57B6010-9ADD-466F-B825-AAB3EF42794C}"/>
              </a:ext>
            </a:extLst>
          </p:cNvPr>
          <p:cNvGrpSpPr/>
          <p:nvPr/>
        </p:nvGrpSpPr>
        <p:grpSpPr>
          <a:xfrm>
            <a:off x="4178390" y="1943100"/>
            <a:ext cx="3555910" cy="3146639"/>
            <a:chOff x="3313039" y="1452348"/>
            <a:chExt cx="2558279" cy="2488781"/>
          </a:xfrm>
        </p:grpSpPr>
        <p:sp>
          <p:nvSpPr>
            <p:cNvPr id="3" name="Freeform 5"/>
            <p:cNvSpPr/>
            <p:nvPr/>
          </p:nvSpPr>
          <p:spPr bwMode="auto">
            <a:xfrm>
              <a:off x="3313039" y="1452348"/>
              <a:ext cx="1335161" cy="1290862"/>
            </a:xfrm>
            <a:custGeom>
              <a:avLst/>
              <a:gdLst>
                <a:gd name="T0" fmla="*/ 58 w 126"/>
                <a:gd name="T1" fmla="*/ 125 h 125"/>
                <a:gd name="T2" fmla="*/ 68 w 126"/>
                <a:gd name="T3" fmla="*/ 125 h 125"/>
                <a:gd name="T4" fmla="*/ 122 w 126"/>
                <a:gd name="T5" fmla="*/ 125 h 125"/>
                <a:gd name="T6" fmla="*/ 126 w 126"/>
                <a:gd name="T7" fmla="*/ 122 h 125"/>
                <a:gd name="T8" fmla="*/ 126 w 126"/>
                <a:gd name="T9" fmla="*/ 67 h 125"/>
                <a:gd name="T10" fmla="*/ 126 w 126"/>
                <a:gd name="T11" fmla="*/ 58 h 125"/>
                <a:gd name="T12" fmla="*/ 68 w 126"/>
                <a:gd name="T13" fmla="*/ 0 h 125"/>
                <a:gd name="T14" fmla="*/ 58 w 126"/>
                <a:gd name="T15" fmla="*/ 0 h 125"/>
                <a:gd name="T16" fmla="*/ 4 w 126"/>
                <a:gd name="T17" fmla="*/ 0 h 125"/>
                <a:gd name="T18" fmla="*/ 0 w 126"/>
                <a:gd name="T19" fmla="*/ 4 h 125"/>
                <a:gd name="T20" fmla="*/ 0 w 126"/>
                <a:gd name="T21" fmla="*/ 58 h 125"/>
                <a:gd name="T22" fmla="*/ 0 w 126"/>
                <a:gd name="T23" fmla="*/ 67 h 125"/>
                <a:gd name="T24" fmla="*/ 58 w 126"/>
                <a:gd name="T2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125">
                  <a:moveTo>
                    <a:pt x="58" y="125"/>
                  </a:moveTo>
                  <a:cubicBezTo>
                    <a:pt x="68" y="125"/>
                    <a:pt x="68" y="125"/>
                    <a:pt x="68" y="125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4" y="125"/>
                    <a:pt x="126" y="124"/>
                    <a:pt x="126" y="122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26"/>
                    <a:pt x="99" y="0"/>
                    <a:pt x="6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9"/>
                    <a:pt x="26" y="125"/>
                    <a:pt x="58" y="125"/>
                  </a:cubicBezTo>
                  <a:close/>
                </a:path>
              </a:pathLst>
            </a:custGeom>
            <a:solidFill>
              <a:srgbClr val="C1D1C1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758683" y="2856804"/>
              <a:ext cx="1112635" cy="1084325"/>
            </a:xfrm>
            <a:custGeom>
              <a:avLst/>
              <a:gdLst>
                <a:gd name="T0" fmla="*/ 56 w 105"/>
                <a:gd name="T1" fmla="*/ 0 h 105"/>
                <a:gd name="T2" fmla="*/ 48 w 105"/>
                <a:gd name="T3" fmla="*/ 0 h 105"/>
                <a:gd name="T4" fmla="*/ 3 w 105"/>
                <a:gd name="T5" fmla="*/ 0 h 105"/>
                <a:gd name="T6" fmla="*/ 0 w 105"/>
                <a:gd name="T7" fmla="*/ 3 h 105"/>
                <a:gd name="T8" fmla="*/ 0 w 105"/>
                <a:gd name="T9" fmla="*/ 48 h 105"/>
                <a:gd name="T10" fmla="*/ 0 w 105"/>
                <a:gd name="T11" fmla="*/ 56 h 105"/>
                <a:gd name="T12" fmla="*/ 48 w 105"/>
                <a:gd name="T13" fmla="*/ 105 h 105"/>
                <a:gd name="T14" fmla="*/ 56 w 105"/>
                <a:gd name="T15" fmla="*/ 105 h 105"/>
                <a:gd name="T16" fmla="*/ 101 w 105"/>
                <a:gd name="T17" fmla="*/ 105 h 105"/>
                <a:gd name="T18" fmla="*/ 105 w 105"/>
                <a:gd name="T19" fmla="*/ 101 h 105"/>
                <a:gd name="T20" fmla="*/ 105 w 105"/>
                <a:gd name="T21" fmla="*/ 56 h 105"/>
                <a:gd name="T22" fmla="*/ 105 w 105"/>
                <a:gd name="T23" fmla="*/ 48 h 105"/>
                <a:gd name="T24" fmla="*/ 56 w 105"/>
                <a:gd name="T2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5">
                  <a:moveTo>
                    <a:pt x="56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83"/>
                    <a:pt x="22" y="105"/>
                    <a:pt x="48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3" y="105"/>
                    <a:pt x="105" y="103"/>
                    <a:pt x="105" y="101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5" y="22"/>
                    <a:pt x="83" y="0"/>
                    <a:pt x="56" y="0"/>
                  </a:cubicBezTo>
                  <a:close/>
                </a:path>
              </a:pathLst>
            </a:custGeom>
            <a:solidFill>
              <a:srgbClr val="C1D1C1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749866" y="1896404"/>
              <a:ext cx="879512" cy="857133"/>
            </a:xfrm>
            <a:custGeom>
              <a:avLst/>
              <a:gdLst>
                <a:gd name="T0" fmla="*/ 0 w 83"/>
                <a:gd name="T1" fmla="*/ 38 h 83"/>
                <a:gd name="T2" fmla="*/ 0 w 83"/>
                <a:gd name="T3" fmla="*/ 45 h 83"/>
                <a:gd name="T4" fmla="*/ 0 w 83"/>
                <a:gd name="T5" fmla="*/ 80 h 83"/>
                <a:gd name="T6" fmla="*/ 3 w 83"/>
                <a:gd name="T7" fmla="*/ 83 h 83"/>
                <a:gd name="T8" fmla="*/ 38 w 83"/>
                <a:gd name="T9" fmla="*/ 83 h 83"/>
                <a:gd name="T10" fmla="*/ 45 w 83"/>
                <a:gd name="T11" fmla="*/ 83 h 83"/>
                <a:gd name="T12" fmla="*/ 83 w 83"/>
                <a:gd name="T13" fmla="*/ 45 h 83"/>
                <a:gd name="T14" fmla="*/ 83 w 83"/>
                <a:gd name="T15" fmla="*/ 38 h 83"/>
                <a:gd name="T16" fmla="*/ 83 w 83"/>
                <a:gd name="T17" fmla="*/ 3 h 83"/>
                <a:gd name="T18" fmla="*/ 80 w 83"/>
                <a:gd name="T19" fmla="*/ 0 h 83"/>
                <a:gd name="T20" fmla="*/ 45 w 83"/>
                <a:gd name="T21" fmla="*/ 0 h 83"/>
                <a:gd name="T22" fmla="*/ 38 w 83"/>
                <a:gd name="T23" fmla="*/ 0 h 83"/>
                <a:gd name="T24" fmla="*/ 0 w 83"/>
                <a:gd name="T25" fmla="*/ 3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83">
                  <a:moveTo>
                    <a:pt x="0" y="38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3"/>
                    <a:pt x="3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66" y="83"/>
                    <a:pt x="83" y="65"/>
                    <a:pt x="83" y="45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1"/>
                    <a:pt x="81" y="0"/>
                    <a:pt x="8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solidFill>
              <a:srgbClr val="91B091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3674907" y="2856804"/>
              <a:ext cx="964284" cy="939748"/>
            </a:xfrm>
            <a:custGeom>
              <a:avLst/>
              <a:gdLst>
                <a:gd name="T0" fmla="*/ 91 w 91"/>
                <a:gd name="T1" fmla="*/ 49 h 91"/>
                <a:gd name="T2" fmla="*/ 91 w 91"/>
                <a:gd name="T3" fmla="*/ 42 h 91"/>
                <a:gd name="T4" fmla="*/ 91 w 91"/>
                <a:gd name="T5" fmla="*/ 3 h 91"/>
                <a:gd name="T6" fmla="*/ 88 w 91"/>
                <a:gd name="T7" fmla="*/ 0 h 91"/>
                <a:gd name="T8" fmla="*/ 49 w 91"/>
                <a:gd name="T9" fmla="*/ 0 h 91"/>
                <a:gd name="T10" fmla="*/ 42 w 91"/>
                <a:gd name="T11" fmla="*/ 0 h 91"/>
                <a:gd name="T12" fmla="*/ 0 w 91"/>
                <a:gd name="T13" fmla="*/ 42 h 91"/>
                <a:gd name="T14" fmla="*/ 0 w 91"/>
                <a:gd name="T15" fmla="*/ 49 h 91"/>
                <a:gd name="T16" fmla="*/ 0 w 91"/>
                <a:gd name="T17" fmla="*/ 88 h 91"/>
                <a:gd name="T18" fmla="*/ 3 w 91"/>
                <a:gd name="T19" fmla="*/ 91 h 91"/>
                <a:gd name="T20" fmla="*/ 42 w 91"/>
                <a:gd name="T21" fmla="*/ 91 h 91"/>
                <a:gd name="T22" fmla="*/ 49 w 91"/>
                <a:gd name="T23" fmla="*/ 91 h 91"/>
                <a:gd name="T24" fmla="*/ 91 w 91"/>
                <a:gd name="T25" fmla="*/ 4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91">
                  <a:moveTo>
                    <a:pt x="91" y="49"/>
                  </a:moveTo>
                  <a:cubicBezTo>
                    <a:pt x="91" y="42"/>
                    <a:pt x="91" y="42"/>
                    <a:pt x="91" y="42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1" y="91"/>
                    <a:pt x="3" y="91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72" y="91"/>
                    <a:pt x="91" y="72"/>
                    <a:pt x="91" y="49"/>
                  </a:cubicBezTo>
                  <a:close/>
                </a:path>
              </a:pathLst>
            </a:custGeom>
            <a:solidFill>
              <a:srgbClr val="91B091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28"/>
            <p:cNvSpPr>
              <a:spLocks noEditPoints="1"/>
            </p:cNvSpPr>
            <p:nvPr/>
          </p:nvSpPr>
          <p:spPr bwMode="auto">
            <a:xfrm>
              <a:off x="3889212" y="3082392"/>
              <a:ext cx="537633" cy="432000"/>
            </a:xfrm>
            <a:custGeom>
              <a:avLst/>
              <a:gdLst>
                <a:gd name="T0" fmla="*/ 44 w 57"/>
                <a:gd name="T1" fmla="*/ 17 h 48"/>
                <a:gd name="T2" fmla="*/ 22 w 57"/>
                <a:gd name="T3" fmla="*/ 0 h 48"/>
                <a:gd name="T4" fmla="*/ 0 w 57"/>
                <a:gd name="T5" fmla="*/ 17 h 48"/>
                <a:gd name="T6" fmla="*/ 7 w 57"/>
                <a:gd name="T7" fmla="*/ 30 h 48"/>
                <a:gd name="T8" fmla="*/ 7 w 57"/>
                <a:gd name="T9" fmla="*/ 41 h 48"/>
                <a:gd name="T10" fmla="*/ 16 w 57"/>
                <a:gd name="T11" fmla="*/ 34 h 48"/>
                <a:gd name="T12" fmla="*/ 22 w 57"/>
                <a:gd name="T13" fmla="*/ 35 h 48"/>
                <a:gd name="T14" fmla="*/ 44 w 57"/>
                <a:gd name="T15" fmla="*/ 17 h 48"/>
                <a:gd name="T16" fmla="*/ 22 w 57"/>
                <a:gd name="T17" fmla="*/ 31 h 48"/>
                <a:gd name="T18" fmla="*/ 16 w 57"/>
                <a:gd name="T19" fmla="*/ 30 h 48"/>
                <a:gd name="T20" fmla="*/ 10 w 57"/>
                <a:gd name="T21" fmla="*/ 35 h 48"/>
                <a:gd name="T22" fmla="*/ 9 w 57"/>
                <a:gd name="T23" fmla="*/ 28 h 48"/>
                <a:gd name="T24" fmla="*/ 3 w 57"/>
                <a:gd name="T25" fmla="*/ 17 h 48"/>
                <a:gd name="T26" fmla="*/ 22 w 57"/>
                <a:gd name="T27" fmla="*/ 3 h 48"/>
                <a:gd name="T28" fmla="*/ 40 w 57"/>
                <a:gd name="T29" fmla="*/ 17 h 48"/>
                <a:gd name="T30" fmla="*/ 22 w 57"/>
                <a:gd name="T31" fmla="*/ 31 h 48"/>
                <a:gd name="T32" fmla="*/ 45 w 57"/>
                <a:gd name="T33" fmla="*/ 11 h 48"/>
                <a:gd name="T34" fmla="*/ 47 w 57"/>
                <a:gd name="T35" fmla="*/ 18 h 48"/>
                <a:gd name="T36" fmla="*/ 40 w 57"/>
                <a:gd name="T37" fmla="*/ 32 h 48"/>
                <a:gd name="T38" fmla="*/ 23 w 57"/>
                <a:gd name="T39" fmla="*/ 37 h 48"/>
                <a:gd name="T40" fmla="*/ 23 w 57"/>
                <a:gd name="T41" fmla="*/ 37 h 48"/>
                <a:gd name="T42" fmla="*/ 37 w 57"/>
                <a:gd name="T43" fmla="*/ 42 h 48"/>
                <a:gd name="T44" fmla="*/ 42 w 57"/>
                <a:gd name="T45" fmla="*/ 41 h 48"/>
                <a:gd name="T46" fmla="*/ 50 w 57"/>
                <a:gd name="T47" fmla="*/ 48 h 48"/>
                <a:gd name="T48" fmla="*/ 51 w 57"/>
                <a:gd name="T49" fmla="*/ 38 h 48"/>
                <a:gd name="T50" fmla="*/ 57 w 57"/>
                <a:gd name="T51" fmla="*/ 26 h 48"/>
                <a:gd name="T52" fmla="*/ 45 w 57"/>
                <a:gd name="T53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48">
                  <a:moveTo>
                    <a:pt x="44" y="17"/>
                  </a:moveTo>
                  <a:cubicBezTo>
                    <a:pt x="44" y="7"/>
                    <a:pt x="34" y="0"/>
                    <a:pt x="22" y="0"/>
                  </a:cubicBezTo>
                  <a:cubicBezTo>
                    <a:pt x="10" y="0"/>
                    <a:pt x="0" y="7"/>
                    <a:pt x="0" y="17"/>
                  </a:cubicBezTo>
                  <a:cubicBezTo>
                    <a:pt x="0" y="22"/>
                    <a:pt x="2" y="27"/>
                    <a:pt x="7" y="3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4"/>
                    <a:pt x="20" y="35"/>
                    <a:pt x="22" y="35"/>
                  </a:cubicBezTo>
                  <a:cubicBezTo>
                    <a:pt x="34" y="35"/>
                    <a:pt x="44" y="27"/>
                    <a:pt x="44" y="17"/>
                  </a:cubicBezTo>
                  <a:close/>
                  <a:moveTo>
                    <a:pt x="22" y="31"/>
                  </a:moveTo>
                  <a:cubicBezTo>
                    <a:pt x="19" y="31"/>
                    <a:pt x="18" y="31"/>
                    <a:pt x="16" y="30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6" y="25"/>
                    <a:pt x="3" y="22"/>
                    <a:pt x="3" y="17"/>
                  </a:cubicBezTo>
                  <a:cubicBezTo>
                    <a:pt x="3" y="9"/>
                    <a:pt x="12" y="3"/>
                    <a:pt x="22" y="3"/>
                  </a:cubicBezTo>
                  <a:cubicBezTo>
                    <a:pt x="32" y="3"/>
                    <a:pt x="40" y="9"/>
                    <a:pt x="40" y="17"/>
                  </a:cubicBezTo>
                  <a:cubicBezTo>
                    <a:pt x="40" y="25"/>
                    <a:pt x="32" y="31"/>
                    <a:pt x="22" y="31"/>
                  </a:cubicBezTo>
                  <a:close/>
                  <a:moveTo>
                    <a:pt x="45" y="11"/>
                  </a:moveTo>
                  <a:cubicBezTo>
                    <a:pt x="46" y="13"/>
                    <a:pt x="47" y="16"/>
                    <a:pt x="47" y="18"/>
                  </a:cubicBezTo>
                  <a:cubicBezTo>
                    <a:pt x="47" y="24"/>
                    <a:pt x="44" y="28"/>
                    <a:pt x="40" y="32"/>
                  </a:cubicBezTo>
                  <a:cubicBezTo>
                    <a:pt x="36" y="35"/>
                    <a:pt x="30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7" y="40"/>
                    <a:pt x="31" y="42"/>
                    <a:pt x="37" y="42"/>
                  </a:cubicBezTo>
                  <a:cubicBezTo>
                    <a:pt x="39" y="42"/>
                    <a:pt x="40" y="42"/>
                    <a:pt x="42" y="41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5" y="35"/>
                    <a:pt x="57" y="30"/>
                    <a:pt x="57" y="26"/>
                  </a:cubicBezTo>
                  <a:cubicBezTo>
                    <a:pt x="57" y="19"/>
                    <a:pt x="52" y="14"/>
                    <a:pt x="45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Freeform 82">
            <a:extLst>
              <a:ext uri="{FF2B5EF4-FFF2-40B4-BE49-F238E27FC236}">
                <a16:creationId xmlns:a16="http://schemas.microsoft.com/office/drawing/2014/main" xmlns="" id="{47E1644B-9E49-43F7-874F-1308079FF504}"/>
              </a:ext>
            </a:extLst>
          </p:cNvPr>
          <p:cNvSpPr>
            <a:spLocks noEditPoints="1"/>
          </p:cNvSpPr>
          <p:nvPr/>
        </p:nvSpPr>
        <p:spPr bwMode="auto">
          <a:xfrm>
            <a:off x="4938764" y="2484336"/>
            <a:ext cx="462728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3" name="Group 15">
            <a:extLst>
              <a:ext uri="{FF2B5EF4-FFF2-40B4-BE49-F238E27FC236}">
                <a16:creationId xmlns:a16="http://schemas.microsoft.com/office/drawing/2014/main" xmlns="" id="{804C4051-C0E6-472F-9C15-EADF52C458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4062" y="4004013"/>
            <a:ext cx="648147" cy="706378"/>
            <a:chOff x="3415" y="1072"/>
            <a:chExt cx="541" cy="606"/>
          </a:xfrm>
          <a:solidFill>
            <a:schemeClr val="bg1"/>
          </a:solidFill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xmlns="" id="{7B0E9979-2D1E-4BA6-86ED-A4EFB1EA6C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xmlns="" id="{F581132E-8B65-4A73-ABC9-9008E5E17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xmlns="" id="{1B62C4F2-44AE-49FF-B97C-B798D21B6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xmlns="" id="{E0566D8C-52E6-4AC2-BD57-CD4EB1C9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xmlns="" id="{75B578B4-9666-4E69-94E5-9958EF106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xmlns="" id="{F8136606-168B-4B48-A0A5-F772161CB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xmlns="" id="{7F23F892-DF75-4BA5-AF0E-9F175FC7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xmlns="" id="{10686C4B-F102-43A4-ACF3-5304A6F59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xmlns="" id="{BE71F567-E19D-4441-A993-D13503AAF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xmlns="" id="{EC7027E9-746A-465B-ACD5-6DFE68FAA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xmlns="" id="{E01246A6-3506-48CB-8CC7-637C7A02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5" name="Freeform 148">
            <a:extLst>
              <a:ext uri="{FF2B5EF4-FFF2-40B4-BE49-F238E27FC236}">
                <a16:creationId xmlns:a16="http://schemas.microsoft.com/office/drawing/2014/main" xmlns="" id="{029EB589-6D00-4DD0-A804-C1C610B1C4CD}"/>
              </a:ext>
            </a:extLst>
          </p:cNvPr>
          <p:cNvSpPr>
            <a:spLocks noEditPoints="1"/>
          </p:cNvSpPr>
          <p:nvPr/>
        </p:nvSpPr>
        <p:spPr bwMode="auto">
          <a:xfrm>
            <a:off x="6469820" y="2780645"/>
            <a:ext cx="507606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89899" y="1721739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89899" y="2293896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089899" y="3893241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089899" y="4465398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77768" y="3817133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22562" y="4367234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7768" y="1720008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22562" y="2270109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5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2395015" y="3332063"/>
            <a:ext cx="9795398" cy="0"/>
          </a:xfrm>
          <a:prstGeom prst="line">
            <a:avLst/>
          </a:prstGeom>
          <a:ln>
            <a:solidFill>
              <a:srgbClr val="91B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E64088D-606B-4645-AEB5-79FA65894943}"/>
              </a:ext>
            </a:extLst>
          </p:cNvPr>
          <p:cNvGrpSpPr/>
          <p:nvPr/>
        </p:nvGrpSpPr>
        <p:grpSpPr>
          <a:xfrm>
            <a:off x="1924374" y="2721523"/>
            <a:ext cx="941284" cy="687989"/>
            <a:chOff x="2022440" y="2721523"/>
            <a:chExt cx="941284" cy="687989"/>
          </a:xfrm>
        </p:grpSpPr>
        <p:sp>
          <p:nvSpPr>
            <p:cNvPr id="4" name="Triangle 6"/>
            <p:cNvSpPr/>
            <p:nvPr/>
          </p:nvSpPr>
          <p:spPr>
            <a:xfrm rot="10800000">
              <a:off x="2408860" y="3241069"/>
              <a:ext cx="168443" cy="168443"/>
            </a:xfrm>
            <a:prstGeom prst="diamond">
              <a:avLst/>
            </a:prstGeom>
            <a:solidFill>
              <a:srgbClr val="91B09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TextBox 20"/>
            <p:cNvSpPr txBox="1"/>
            <p:nvPr/>
          </p:nvSpPr>
          <p:spPr>
            <a:xfrm>
              <a:off x="2022440" y="2721523"/>
              <a:ext cx="941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2015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AE940DE-BB02-48A5-9793-1CC50AB7C752}"/>
              </a:ext>
            </a:extLst>
          </p:cNvPr>
          <p:cNvGrpSpPr/>
          <p:nvPr/>
        </p:nvGrpSpPr>
        <p:grpSpPr>
          <a:xfrm>
            <a:off x="4459342" y="2721523"/>
            <a:ext cx="941284" cy="687989"/>
            <a:chOff x="4529827" y="2721523"/>
            <a:chExt cx="941284" cy="687989"/>
          </a:xfrm>
        </p:grpSpPr>
        <p:sp>
          <p:nvSpPr>
            <p:cNvPr id="7" name="Triangle 22"/>
            <p:cNvSpPr/>
            <p:nvPr/>
          </p:nvSpPr>
          <p:spPr>
            <a:xfrm rot="10800000">
              <a:off x="4916247" y="3241069"/>
              <a:ext cx="168443" cy="168443"/>
            </a:xfrm>
            <a:prstGeom prst="diamond">
              <a:avLst/>
            </a:prstGeom>
            <a:solidFill>
              <a:srgbClr val="91B09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4529827" y="2721523"/>
              <a:ext cx="941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spc="3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2016</a:t>
              </a:r>
              <a:endParaRPr 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9586FB1-DA34-43D3-ABFD-3074B1BBFB30}"/>
              </a:ext>
            </a:extLst>
          </p:cNvPr>
          <p:cNvGrpSpPr/>
          <p:nvPr/>
        </p:nvGrpSpPr>
        <p:grpSpPr>
          <a:xfrm>
            <a:off x="6994310" y="2721523"/>
            <a:ext cx="941284" cy="687989"/>
            <a:chOff x="7139128" y="2721523"/>
            <a:chExt cx="941284" cy="687989"/>
          </a:xfrm>
        </p:grpSpPr>
        <p:sp>
          <p:nvSpPr>
            <p:cNvPr id="10" name="Triangle 23"/>
            <p:cNvSpPr/>
            <p:nvPr/>
          </p:nvSpPr>
          <p:spPr>
            <a:xfrm rot="10800000">
              <a:off x="7525548" y="3241069"/>
              <a:ext cx="168443" cy="168443"/>
            </a:xfrm>
            <a:prstGeom prst="diamond">
              <a:avLst/>
            </a:prstGeom>
            <a:solidFill>
              <a:srgbClr val="91B09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7139128" y="2721523"/>
              <a:ext cx="941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spc="3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2017</a:t>
              </a:r>
              <a:endParaRPr 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17765A4-8739-49C8-9EE3-5526F309A76F}"/>
              </a:ext>
            </a:extLst>
          </p:cNvPr>
          <p:cNvGrpSpPr/>
          <p:nvPr/>
        </p:nvGrpSpPr>
        <p:grpSpPr>
          <a:xfrm>
            <a:off x="9529279" y="2713502"/>
            <a:ext cx="941284" cy="701241"/>
            <a:chOff x="9697473" y="2721523"/>
            <a:chExt cx="941284" cy="701241"/>
          </a:xfrm>
        </p:grpSpPr>
        <p:sp>
          <p:nvSpPr>
            <p:cNvPr id="13" name="Triangle 24"/>
            <p:cNvSpPr/>
            <p:nvPr/>
          </p:nvSpPr>
          <p:spPr>
            <a:xfrm rot="10800000">
              <a:off x="10083893" y="3254321"/>
              <a:ext cx="168443" cy="168443"/>
            </a:xfrm>
            <a:prstGeom prst="diamond">
              <a:avLst/>
            </a:prstGeom>
            <a:solidFill>
              <a:srgbClr val="91B09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28"/>
            <p:cNvSpPr txBox="1"/>
            <p:nvPr/>
          </p:nvSpPr>
          <p:spPr>
            <a:xfrm>
              <a:off x="9697473" y="2721523"/>
              <a:ext cx="941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spc="3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2018</a:t>
              </a:r>
              <a:endParaRPr 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79181" y="3551739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62444" y="4123895"/>
            <a:ext cx="2465141" cy="700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29928" y="3555958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613191" y="4128114"/>
            <a:ext cx="2465141" cy="700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480675" y="3560177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63938" y="4132333"/>
            <a:ext cx="2465141" cy="700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31422" y="3564396"/>
            <a:ext cx="36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14685" y="4136552"/>
            <a:ext cx="2465141" cy="700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267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2"/>
          <p:cNvSpPr/>
          <p:nvPr/>
        </p:nvSpPr>
        <p:spPr>
          <a:xfrm rot="16200000">
            <a:off x="4828640" y="1199253"/>
            <a:ext cx="739347" cy="1565042"/>
          </a:xfrm>
          <a:prstGeom prst="flowChartOffpageConnector">
            <a:avLst/>
          </a:prstGeom>
          <a:solidFill>
            <a:srgbClr val="C1D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8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Connector 59"/>
          <p:cNvSpPr/>
          <p:nvPr/>
        </p:nvSpPr>
        <p:spPr>
          <a:xfrm rot="5400000" flipH="1">
            <a:off x="6508848" y="4431911"/>
            <a:ext cx="739346" cy="1565042"/>
          </a:xfrm>
          <a:prstGeom prst="flowChartOffpageConnector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Connector 32"/>
          <p:cNvSpPr/>
          <p:nvPr/>
        </p:nvSpPr>
        <p:spPr>
          <a:xfrm rot="5400000" flipH="1">
            <a:off x="6508848" y="2276806"/>
            <a:ext cx="739346" cy="1565042"/>
          </a:xfrm>
          <a:prstGeom prst="flowChartOffpageConnector">
            <a:avLst/>
          </a:prstGeom>
          <a:solidFill>
            <a:srgbClr val="91B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Connector 47"/>
          <p:cNvSpPr/>
          <p:nvPr/>
        </p:nvSpPr>
        <p:spPr>
          <a:xfrm rot="16200000">
            <a:off x="4828638" y="3354359"/>
            <a:ext cx="739346" cy="1565042"/>
          </a:xfrm>
          <a:prstGeom prst="flowChartOffpageConnector">
            <a:avLst/>
          </a:prstGeom>
          <a:solidFill>
            <a:srgbClr val="C1D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057715" y="2448354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057714" y="2910019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57715" y="4544653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57714" y="5006318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7120" y="1264184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21914" y="1725849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77120" y="3632524"/>
            <a:ext cx="317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cs typeface="+mn-ea"/>
                <a:sym typeface="+mn-lt"/>
              </a:rPr>
              <a:t>此处</a:t>
            </a:r>
            <a:r>
              <a:rPr lang="zh-CN" altLang="en-US" sz="2400" dirty="0" smtClean="0">
                <a:cs typeface="+mn-ea"/>
                <a:sym typeface="+mn-lt"/>
              </a:rPr>
              <a:t>添加标题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1914" y="4094189"/>
            <a:ext cx="293370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Welcome to download this template, please do not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pirate,Welcome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to download this template, please do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not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FC7C5AD3-C459-43F0-94A2-70701DF29C5E}"/>
              </a:ext>
            </a:extLst>
          </p:cNvPr>
          <p:cNvGrpSpPr/>
          <p:nvPr/>
        </p:nvGrpSpPr>
        <p:grpSpPr>
          <a:xfrm flipH="1">
            <a:off x="4886593" y="1749624"/>
            <a:ext cx="472215" cy="462779"/>
            <a:chOff x="4044950" y="2192338"/>
            <a:chExt cx="549276" cy="549275"/>
          </a:xfrm>
          <a:solidFill>
            <a:schemeClr val="bg1"/>
          </a:solidFill>
        </p:grpSpPr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xmlns="" id="{295BD003-BA88-40EB-972E-D83FB8603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xmlns="" id="{06CAF562-B6AC-4A85-9C50-B0CBEAAD4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6" name="Freeform 31">
            <a:extLst>
              <a:ext uri="{FF2B5EF4-FFF2-40B4-BE49-F238E27FC236}">
                <a16:creationId xmlns:a16="http://schemas.microsoft.com/office/drawing/2014/main" xmlns="" id="{BBC6F65C-C28C-422A-BF07-2A6F207DC02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750139" y="2813167"/>
            <a:ext cx="500875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Freeform 58">
            <a:extLst>
              <a:ext uri="{FF2B5EF4-FFF2-40B4-BE49-F238E27FC236}">
                <a16:creationId xmlns:a16="http://schemas.microsoft.com/office/drawing/2014/main" xmlns="" id="{BEFE4AAC-1C76-4246-8C53-B540761F7AD4}"/>
              </a:ext>
            </a:extLst>
          </p:cNvPr>
          <p:cNvSpPr>
            <a:spLocks/>
          </p:cNvSpPr>
          <p:nvPr/>
        </p:nvSpPr>
        <p:spPr bwMode="auto">
          <a:xfrm flipH="1">
            <a:off x="4812896" y="3863356"/>
            <a:ext cx="545912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D951A95D-2AAA-4081-965F-2C1D4FD81CC6}"/>
              </a:ext>
            </a:extLst>
          </p:cNvPr>
          <p:cNvGrpSpPr/>
          <p:nvPr/>
        </p:nvGrpSpPr>
        <p:grpSpPr>
          <a:xfrm flipH="1">
            <a:off x="6783576" y="5000404"/>
            <a:ext cx="434000" cy="529655"/>
            <a:chOff x="922338" y="2139951"/>
            <a:chExt cx="504825" cy="628650"/>
          </a:xfrm>
          <a:solidFill>
            <a:schemeClr val="bg1"/>
          </a:solidFill>
        </p:grpSpPr>
        <p:sp>
          <p:nvSpPr>
            <p:cNvPr id="49" name="Freeform 136">
              <a:extLst>
                <a:ext uri="{FF2B5EF4-FFF2-40B4-BE49-F238E27FC236}">
                  <a16:creationId xmlns:a16="http://schemas.microsoft.com/office/drawing/2014/main" xmlns="" id="{8B796328-1CD6-4B43-AA29-C7DABD109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Freeform 137">
              <a:extLst>
                <a:ext uri="{FF2B5EF4-FFF2-40B4-BE49-F238E27FC236}">
                  <a16:creationId xmlns:a16="http://schemas.microsoft.com/office/drawing/2014/main" xmlns="" id="{9FF3FEFB-6CDA-49B1-857D-F94D90F19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71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913489"/>
            <a:ext cx="12192000" cy="51709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E7CA7CB0-8056-4CCC-8A14-90C032294CB2}"/>
              </a:ext>
            </a:extLst>
          </p:cNvPr>
          <p:cNvSpPr txBox="1"/>
          <p:nvPr/>
        </p:nvSpPr>
        <p:spPr>
          <a:xfrm>
            <a:off x="3069360" y="1869896"/>
            <a:ext cx="6046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rgbClr val="040404"/>
                </a:solidFill>
                <a:cs typeface="+mn-ea"/>
                <a:sym typeface="+mn-lt"/>
              </a:rPr>
              <a:t>谢谢聆听</a:t>
            </a:r>
            <a:endParaRPr lang="zh-CN" altLang="en-US" sz="8000" dirty="0">
              <a:solidFill>
                <a:srgbClr val="040404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A092D7C-A49B-4340-A32A-0BFCE1FF6E2A}"/>
              </a:ext>
            </a:extLst>
          </p:cNvPr>
          <p:cNvSpPr txBox="1"/>
          <p:nvPr/>
        </p:nvSpPr>
        <p:spPr>
          <a:xfrm>
            <a:off x="2965640" y="3213100"/>
            <a:ext cx="6264085" cy="157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Click here to add words Click here to add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add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words Click here to add Click here to add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279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26E4880-C80F-49C2-B7DA-0F969824C3EA}"/>
              </a:ext>
            </a:extLst>
          </p:cNvPr>
          <p:cNvGrpSpPr/>
          <p:nvPr/>
        </p:nvGrpSpPr>
        <p:grpSpPr>
          <a:xfrm flipH="1">
            <a:off x="1169772" y="956748"/>
            <a:ext cx="449013" cy="448066"/>
            <a:chOff x="5106988" y="2174876"/>
            <a:chExt cx="522288" cy="53181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341683BF-4763-4213-994C-DA873615C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FA17F1DC-C018-45BA-993E-B486CC534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1FC39C22-6C3B-4934-AF4D-B2E048DF4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4CF617B-3D05-43AE-861F-B7AD7306A866}"/>
              </a:ext>
            </a:extLst>
          </p:cNvPr>
          <p:cNvGrpSpPr/>
          <p:nvPr/>
        </p:nvGrpSpPr>
        <p:grpSpPr>
          <a:xfrm flipH="1">
            <a:off x="2226410" y="954942"/>
            <a:ext cx="283874" cy="588506"/>
            <a:chOff x="1000125" y="1179513"/>
            <a:chExt cx="330200" cy="69850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EDDD1A5A-D2F7-4241-9DE0-926052160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B5BF3EAE-DA4C-474D-9094-EAF2FAE5D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F6572DB5-8612-4DB4-9582-4250B2A84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7026BD7E-9386-4A19-9E01-DA8E6703B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0E5BEDA0-9ADC-4B2E-AEBE-082D516CA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38B26DE9-81D4-4987-925E-CC2DBCEE7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C4386B9-5AA2-4CD9-AEC2-9BB8AF81CCA8}"/>
              </a:ext>
            </a:extLst>
          </p:cNvPr>
          <p:cNvGrpSpPr/>
          <p:nvPr/>
        </p:nvGrpSpPr>
        <p:grpSpPr>
          <a:xfrm flipH="1">
            <a:off x="3260072" y="953136"/>
            <a:ext cx="292063" cy="485517"/>
            <a:chOff x="2044700" y="1241426"/>
            <a:chExt cx="339725" cy="5762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2B72769F-A2C7-4208-AF02-92CD6DE89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xmlns="" id="{72FFFFAA-8E29-496D-9C05-95762CD871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xmlns="" id="{EE09476F-B3B4-4B91-9467-BD6414744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xmlns="" id="{6C1EE2F2-5D7C-48F1-8B18-6C684174AC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1AE61B98-4BD9-42C8-A341-999F9B89BC2A}"/>
              </a:ext>
            </a:extLst>
          </p:cNvPr>
          <p:cNvGrpSpPr/>
          <p:nvPr/>
        </p:nvGrpSpPr>
        <p:grpSpPr>
          <a:xfrm flipH="1">
            <a:off x="4271125" y="951330"/>
            <a:ext cx="470850" cy="603217"/>
            <a:chOff x="5089525" y="1127126"/>
            <a:chExt cx="547688" cy="71596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xmlns="" id="{7D06A732-01A5-4C39-8BBB-96CB98423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xmlns="" id="{1DE7F56E-DE3B-416F-B5B2-EA37375E2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C7C5AD3-C459-43F0-94A2-70701DF29C5E}"/>
              </a:ext>
            </a:extLst>
          </p:cNvPr>
          <p:cNvGrpSpPr/>
          <p:nvPr/>
        </p:nvGrpSpPr>
        <p:grpSpPr>
          <a:xfrm flipH="1">
            <a:off x="5305693" y="949524"/>
            <a:ext cx="472215" cy="462779"/>
            <a:chOff x="4044950" y="2192338"/>
            <a:chExt cx="549276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xmlns="" id="{295BD003-BA88-40EB-972E-D83FB8603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xmlns="" id="{06CAF562-B6AC-4A85-9C50-B0CBEAAD4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6822B39-F1D0-446E-ADB9-A8A4631A3E88}"/>
              </a:ext>
            </a:extLst>
          </p:cNvPr>
          <p:cNvGrpSpPr/>
          <p:nvPr/>
        </p:nvGrpSpPr>
        <p:grpSpPr>
          <a:xfrm flipH="1">
            <a:off x="6330673" y="947718"/>
            <a:ext cx="545913" cy="750344"/>
            <a:chOff x="4019550" y="1084263"/>
            <a:chExt cx="635001" cy="8905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xmlns="" id="{3CE492D5-85A1-48C5-BBB8-2DA14D3FB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xmlns="" id="{B12AB700-2114-4842-B8D0-A80C7B9E7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xmlns="" id="{2CBD77A7-818A-471C-9561-2B2F1513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xmlns="" id="{545E0B93-824F-4B69-83C8-AC137E309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E18CCD4-F26A-485A-91F8-A987CD4C4332}"/>
              </a:ext>
            </a:extLst>
          </p:cNvPr>
          <p:cNvGrpSpPr/>
          <p:nvPr/>
        </p:nvGrpSpPr>
        <p:grpSpPr>
          <a:xfrm flipH="1">
            <a:off x="7362530" y="945912"/>
            <a:ext cx="567748" cy="426667"/>
            <a:chOff x="6221413" y="2209801"/>
            <a:chExt cx="660400" cy="5064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B8E715E1-0DDB-459B-B63F-BB6A73E26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xmlns="" id="{FDCF4C02-2D45-4660-A7D7-3B855C5AB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xmlns="" id="{6EFA41C2-4E06-4195-A4EA-C9C6E60B1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xmlns="" id="{91288312-810C-42B8-ACCB-43A7DCB96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xmlns="" id="{C3B668AC-1190-4BB2-B00E-E75C7405E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7" name="Freeform 31">
            <a:extLst>
              <a:ext uri="{FF2B5EF4-FFF2-40B4-BE49-F238E27FC236}">
                <a16:creationId xmlns:a16="http://schemas.microsoft.com/office/drawing/2014/main" xmlns="" id="{BBC6F65C-C28C-422A-BF07-2A6F207DC02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406142" y="944106"/>
            <a:ext cx="500875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Freeform 32">
            <a:extLst>
              <a:ext uri="{FF2B5EF4-FFF2-40B4-BE49-F238E27FC236}">
                <a16:creationId xmlns:a16="http://schemas.microsoft.com/office/drawing/2014/main" xmlns="" id="{71F05BE7-A748-4599-9150-344D3E0F20C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443786" y="942300"/>
            <a:ext cx="479038" cy="588505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8B2273CF-9CE1-4C17-A436-5EE0FDFB7D9F}"/>
              </a:ext>
            </a:extLst>
          </p:cNvPr>
          <p:cNvGrpSpPr/>
          <p:nvPr/>
        </p:nvGrpSpPr>
        <p:grpSpPr>
          <a:xfrm flipH="1">
            <a:off x="10455742" y="940494"/>
            <a:ext cx="651000" cy="640668"/>
            <a:chOff x="3044825" y="4984751"/>
            <a:chExt cx="757238" cy="76041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xmlns="" id="{E7A37D43-3EE9-478F-AEBD-59B5BECBB9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xmlns="" id="{1C55AA30-7449-4EA4-BD19-AFE439DE5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C917A1D0-DB99-40C7-8D2A-EC7B90CD9D3D}"/>
              </a:ext>
            </a:extLst>
          </p:cNvPr>
          <p:cNvGrpSpPr/>
          <p:nvPr/>
        </p:nvGrpSpPr>
        <p:grpSpPr>
          <a:xfrm flipH="1">
            <a:off x="1143000" y="2120100"/>
            <a:ext cx="651000" cy="603218"/>
            <a:chOff x="9448800" y="5011738"/>
            <a:chExt cx="757238" cy="7159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xmlns="" id="{6A938A62-BB7C-4B61-86D4-50EA62FB9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xmlns="" id="{03723D18-6E6A-49EA-92EF-2DF1973CB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1D322F32-24A2-495A-ADD5-B6ECAF7636FB}"/>
              </a:ext>
            </a:extLst>
          </p:cNvPr>
          <p:cNvGrpSpPr/>
          <p:nvPr/>
        </p:nvGrpSpPr>
        <p:grpSpPr>
          <a:xfrm flipH="1">
            <a:off x="2199637" y="2118294"/>
            <a:ext cx="485862" cy="603218"/>
            <a:chOff x="4167188" y="5011738"/>
            <a:chExt cx="565150" cy="7159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xmlns="" id="{6783CFE1-C09D-473A-A360-1791AA11A9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xmlns="" id="{48642FA7-27FB-4B93-88D9-C5EAC5572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8" name="Freeform 39">
            <a:extLst>
              <a:ext uri="{FF2B5EF4-FFF2-40B4-BE49-F238E27FC236}">
                <a16:creationId xmlns:a16="http://schemas.microsoft.com/office/drawing/2014/main" xmlns="" id="{5F517617-05DF-430E-B652-6907E541A62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218468" y="2116488"/>
            <a:ext cx="605962" cy="588505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Freeform 40">
            <a:extLst>
              <a:ext uri="{FF2B5EF4-FFF2-40B4-BE49-F238E27FC236}">
                <a16:creationId xmlns:a16="http://schemas.microsoft.com/office/drawing/2014/main" xmlns="" id="{C27D10DD-3E7A-41DA-8A83-6317466581D2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53217" y="2114682"/>
            <a:ext cx="605962" cy="588505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Freeform 41">
            <a:extLst>
              <a:ext uri="{FF2B5EF4-FFF2-40B4-BE49-F238E27FC236}">
                <a16:creationId xmlns:a16="http://schemas.microsoft.com/office/drawing/2014/main" xmlns="" id="{A71E8782-2196-4BCA-9480-25DEE571BBEB}"/>
              </a:ext>
            </a:extLst>
          </p:cNvPr>
          <p:cNvSpPr>
            <a:spLocks/>
          </p:cNvSpPr>
          <p:nvPr/>
        </p:nvSpPr>
        <p:spPr bwMode="auto">
          <a:xfrm flipH="1">
            <a:off x="5307865" y="2112876"/>
            <a:ext cx="455836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Freeform 42">
            <a:extLst>
              <a:ext uri="{FF2B5EF4-FFF2-40B4-BE49-F238E27FC236}">
                <a16:creationId xmlns:a16="http://schemas.microsoft.com/office/drawing/2014/main" xmlns="" id="{611F0B5E-A87A-4258-A383-CE1C8F15C65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342613" y="2111070"/>
            <a:ext cx="455836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Freeform 43">
            <a:extLst>
              <a:ext uri="{FF2B5EF4-FFF2-40B4-BE49-F238E27FC236}">
                <a16:creationId xmlns:a16="http://schemas.microsoft.com/office/drawing/2014/main" xmlns="" id="{957EA506-E3F9-482F-B416-56276816176C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77363" y="2109264"/>
            <a:ext cx="455836" cy="640668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Freeform 44">
            <a:extLst>
              <a:ext uri="{FF2B5EF4-FFF2-40B4-BE49-F238E27FC236}">
                <a16:creationId xmlns:a16="http://schemas.microsoft.com/office/drawing/2014/main" xmlns="" id="{C1B4152A-3BF3-40AA-8C76-803EE0B6CF7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405056" y="2107458"/>
            <a:ext cx="509063" cy="670094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Freeform 45">
            <a:extLst>
              <a:ext uri="{FF2B5EF4-FFF2-40B4-BE49-F238E27FC236}">
                <a16:creationId xmlns:a16="http://schemas.microsoft.com/office/drawing/2014/main" xmlns="" id="{B6B4D277-B9C1-4FAD-BA48-51AB240C0C6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452830" y="2105652"/>
            <a:ext cx="410800" cy="500229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Freeform 46">
            <a:extLst>
              <a:ext uri="{FF2B5EF4-FFF2-40B4-BE49-F238E27FC236}">
                <a16:creationId xmlns:a16="http://schemas.microsoft.com/office/drawing/2014/main" xmlns="" id="{76A5BD1C-4246-41AD-BB33-DDD0BEE99FC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0480524" y="2103846"/>
            <a:ext cx="464025" cy="587168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E2313B74-545C-4262-A439-5A687A98A91A}"/>
              </a:ext>
            </a:extLst>
          </p:cNvPr>
          <p:cNvGrpSpPr/>
          <p:nvPr/>
        </p:nvGrpSpPr>
        <p:grpSpPr>
          <a:xfrm flipH="1">
            <a:off x="1141010" y="3283452"/>
            <a:ext cx="666013" cy="632643"/>
            <a:chOff x="9448800" y="3963988"/>
            <a:chExt cx="774700" cy="7508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xmlns="" id="{5275DD82-1028-4AB3-BB90-0D7411B15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8572E0A2-AB25-4386-A462-59C354FFC4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xmlns="" id="{5F53903B-A710-451E-A463-9F922D3F7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xmlns="" id="{6DDD2D99-724E-41E6-A28C-98645F292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48353415-BA4E-476B-A6D2-F1F6059C90E9}"/>
              </a:ext>
            </a:extLst>
          </p:cNvPr>
          <p:cNvGrpSpPr/>
          <p:nvPr/>
        </p:nvGrpSpPr>
        <p:grpSpPr>
          <a:xfrm flipH="1">
            <a:off x="2173769" y="3281646"/>
            <a:ext cx="681026" cy="668756"/>
            <a:chOff x="7256463" y="3938588"/>
            <a:chExt cx="792163" cy="7937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xmlns="" id="{C6012800-7BF1-4E7F-9275-BF091E82A7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xmlns="" id="{CA73CC46-9658-465A-875B-247FB68855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xmlns="" id="{E0A14225-E35E-47E5-BD08-E85004BF1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xmlns="" id="{0910922D-5034-4378-B4EA-3438747534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Oval 55">
              <a:extLst>
                <a:ext uri="{FF2B5EF4-FFF2-40B4-BE49-F238E27FC236}">
                  <a16:creationId xmlns:a16="http://schemas.microsoft.com/office/drawing/2014/main" xmlns="" id="{8BBCECE2-0A74-4D8A-BAD6-67B4153DF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7" name="Freeform 56">
            <a:extLst>
              <a:ext uri="{FF2B5EF4-FFF2-40B4-BE49-F238E27FC236}">
                <a16:creationId xmlns:a16="http://schemas.microsoft.com/office/drawing/2014/main" xmlns="" id="{A7C13F3F-981A-4156-8F85-2B737BF9A5D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204539" y="3279840"/>
            <a:ext cx="711050" cy="668756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xmlns="" id="{D6216B7D-ACDB-4441-ADE8-0CBEC6741BF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41277" y="3278034"/>
            <a:ext cx="696038" cy="683469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9" name="Freeform 58">
            <a:extLst>
              <a:ext uri="{FF2B5EF4-FFF2-40B4-BE49-F238E27FC236}">
                <a16:creationId xmlns:a16="http://schemas.microsoft.com/office/drawing/2014/main" xmlns="" id="{BEFE4AAC-1C76-4246-8C53-B540761F7AD4}"/>
              </a:ext>
            </a:extLst>
          </p:cNvPr>
          <p:cNvSpPr>
            <a:spLocks/>
          </p:cNvSpPr>
          <p:nvPr/>
        </p:nvSpPr>
        <p:spPr bwMode="auto">
          <a:xfrm flipH="1">
            <a:off x="5295926" y="3276228"/>
            <a:ext cx="545912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974A592C-0ED7-47ED-8C9E-796A844C5A07}"/>
              </a:ext>
            </a:extLst>
          </p:cNvPr>
          <p:cNvGrpSpPr/>
          <p:nvPr/>
        </p:nvGrpSpPr>
        <p:grpSpPr>
          <a:xfrm flipH="1">
            <a:off x="6327780" y="3274422"/>
            <a:ext cx="567748" cy="557743"/>
            <a:chOff x="939800" y="4008438"/>
            <a:chExt cx="660400" cy="6619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1" name="Freeform 59">
              <a:extLst>
                <a:ext uri="{FF2B5EF4-FFF2-40B4-BE49-F238E27FC236}">
                  <a16:creationId xmlns:a16="http://schemas.microsoft.com/office/drawing/2014/main" xmlns="" id="{FE83585B-8896-43EF-A2F2-D890ABC71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2" name="Freeform 60">
              <a:extLst>
                <a:ext uri="{FF2B5EF4-FFF2-40B4-BE49-F238E27FC236}">
                  <a16:creationId xmlns:a16="http://schemas.microsoft.com/office/drawing/2014/main" xmlns="" id="{B09E519D-C97E-4DC5-9D2C-C135633B4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3" name="Freeform 61">
            <a:extLst>
              <a:ext uri="{FF2B5EF4-FFF2-40B4-BE49-F238E27FC236}">
                <a16:creationId xmlns:a16="http://schemas.microsoft.com/office/drawing/2014/main" xmlns="" id="{316C36EE-B086-4571-89AF-A256BEBC77F2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58369" y="3272616"/>
            <a:ext cx="599139" cy="587168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Freeform 62">
            <a:extLst>
              <a:ext uri="{FF2B5EF4-FFF2-40B4-BE49-F238E27FC236}">
                <a16:creationId xmlns:a16="http://schemas.microsoft.com/office/drawing/2014/main" xmlns="" id="{69DD38DC-072A-4540-928A-48CCAF141625}"/>
              </a:ext>
            </a:extLst>
          </p:cNvPr>
          <p:cNvSpPr>
            <a:spLocks/>
          </p:cNvSpPr>
          <p:nvPr/>
        </p:nvSpPr>
        <p:spPr bwMode="auto">
          <a:xfrm flipH="1">
            <a:off x="8389318" y="3270810"/>
            <a:ext cx="627799" cy="609905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Freeform 63">
            <a:extLst>
              <a:ext uri="{FF2B5EF4-FFF2-40B4-BE49-F238E27FC236}">
                <a16:creationId xmlns:a16="http://schemas.microsoft.com/office/drawing/2014/main" xmlns="" id="{DBB5822D-C45E-40AB-9CEF-11FD082D3CA3}"/>
              </a:ext>
            </a:extLst>
          </p:cNvPr>
          <p:cNvSpPr>
            <a:spLocks/>
          </p:cNvSpPr>
          <p:nvPr/>
        </p:nvSpPr>
        <p:spPr bwMode="auto">
          <a:xfrm flipH="1">
            <a:off x="9431847" y="3269004"/>
            <a:ext cx="569113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6" name="Freeform 64">
            <a:extLst>
              <a:ext uri="{FF2B5EF4-FFF2-40B4-BE49-F238E27FC236}">
                <a16:creationId xmlns:a16="http://schemas.microsoft.com/office/drawing/2014/main" xmlns="" id="{00002D93-9719-4580-AF67-65EE1260FB5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0448868" y="3267198"/>
            <a:ext cx="702862" cy="448067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7" name="Freeform 65">
            <a:extLst>
              <a:ext uri="{FF2B5EF4-FFF2-40B4-BE49-F238E27FC236}">
                <a16:creationId xmlns:a16="http://schemas.microsoft.com/office/drawing/2014/main" xmlns="" id="{1D387A29-05DB-45A2-97E6-6E6E47F2B3F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152948" y="4446805"/>
            <a:ext cx="575937" cy="565768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C9F72DFA-8F84-4138-9A78-C7705952A151}"/>
              </a:ext>
            </a:extLst>
          </p:cNvPr>
          <p:cNvGrpSpPr/>
          <p:nvPr/>
        </p:nvGrpSpPr>
        <p:grpSpPr>
          <a:xfrm flipH="1">
            <a:off x="2183719" y="4444998"/>
            <a:ext cx="605962" cy="493542"/>
            <a:chOff x="9423400" y="3073401"/>
            <a:chExt cx="704850" cy="5857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9" name="Freeform 66">
              <a:extLst>
                <a:ext uri="{FF2B5EF4-FFF2-40B4-BE49-F238E27FC236}">
                  <a16:creationId xmlns:a16="http://schemas.microsoft.com/office/drawing/2014/main" xmlns="" id="{B1444A0F-5CA2-4737-8182-DB3E976042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Freeform 67">
              <a:extLst>
                <a:ext uri="{FF2B5EF4-FFF2-40B4-BE49-F238E27FC236}">
                  <a16:creationId xmlns:a16="http://schemas.microsoft.com/office/drawing/2014/main" xmlns="" id="{70A5142D-0AD5-49D0-99DF-566336A3B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0DB2D5E7-0639-44B0-B81B-804FD75F0CDD}"/>
              </a:ext>
            </a:extLst>
          </p:cNvPr>
          <p:cNvGrpSpPr/>
          <p:nvPr/>
        </p:nvGrpSpPr>
        <p:grpSpPr>
          <a:xfrm flipH="1">
            <a:off x="3215572" y="4443192"/>
            <a:ext cx="627799" cy="411954"/>
            <a:chOff x="8388350" y="3117851"/>
            <a:chExt cx="730250" cy="4889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2" name="Freeform 68">
              <a:extLst>
                <a:ext uri="{FF2B5EF4-FFF2-40B4-BE49-F238E27FC236}">
                  <a16:creationId xmlns:a16="http://schemas.microsoft.com/office/drawing/2014/main" xmlns="" id="{96C645A5-BE91-4349-A04E-5FD7331FE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Freeform 69">
              <a:extLst>
                <a:ext uri="{FF2B5EF4-FFF2-40B4-BE49-F238E27FC236}">
                  <a16:creationId xmlns:a16="http://schemas.microsoft.com/office/drawing/2014/main" xmlns="" id="{A9BE4D38-BFD6-4D90-A1DA-1C6333E58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Freeform 70">
              <a:extLst>
                <a:ext uri="{FF2B5EF4-FFF2-40B4-BE49-F238E27FC236}">
                  <a16:creationId xmlns:a16="http://schemas.microsoft.com/office/drawing/2014/main" xmlns="" id="{16D7780C-2132-4146-8215-34E0DC295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5" name="Freeform 71">
              <a:extLst>
                <a:ext uri="{FF2B5EF4-FFF2-40B4-BE49-F238E27FC236}">
                  <a16:creationId xmlns:a16="http://schemas.microsoft.com/office/drawing/2014/main" xmlns="" id="{B6E5F518-D88C-4ECD-A157-4818A3603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Rectangle 72">
              <a:extLst>
                <a:ext uri="{FF2B5EF4-FFF2-40B4-BE49-F238E27FC236}">
                  <a16:creationId xmlns:a16="http://schemas.microsoft.com/office/drawing/2014/main" xmlns="" id="{AC8EF08D-895C-4A13-A503-C8EFFEF99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Rectangle 73">
              <a:extLst>
                <a:ext uri="{FF2B5EF4-FFF2-40B4-BE49-F238E27FC236}">
                  <a16:creationId xmlns:a16="http://schemas.microsoft.com/office/drawing/2014/main" xmlns="" id="{27451935-8836-441E-AC82-349656B44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8" name="Freeform 74">
            <a:extLst>
              <a:ext uri="{FF2B5EF4-FFF2-40B4-BE49-F238E27FC236}">
                <a16:creationId xmlns:a16="http://schemas.microsoft.com/office/drawing/2014/main" xmlns="" id="{565DECE1-0F1A-4E86-9010-F5D93303C25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53217" y="4441386"/>
            <a:ext cx="605962" cy="493542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A73E310E-78F0-4387-95E5-6452035D0B94}"/>
              </a:ext>
            </a:extLst>
          </p:cNvPr>
          <p:cNvGrpSpPr/>
          <p:nvPr/>
        </p:nvGrpSpPr>
        <p:grpSpPr>
          <a:xfrm flipH="1">
            <a:off x="5287967" y="4439581"/>
            <a:ext cx="605962" cy="493542"/>
            <a:chOff x="10545763" y="3073401"/>
            <a:chExt cx="704850" cy="5857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0" name="Freeform 75">
              <a:extLst>
                <a:ext uri="{FF2B5EF4-FFF2-40B4-BE49-F238E27FC236}">
                  <a16:creationId xmlns:a16="http://schemas.microsoft.com/office/drawing/2014/main" xmlns="" id="{D9746DC2-9996-46B2-90BC-3EFDC65643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 76">
              <a:extLst>
                <a:ext uri="{FF2B5EF4-FFF2-40B4-BE49-F238E27FC236}">
                  <a16:creationId xmlns:a16="http://schemas.microsoft.com/office/drawing/2014/main" xmlns="" id="{A3A193D8-20BE-4C16-A87F-1A949EE16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2" name="Freeform 77">
            <a:extLst>
              <a:ext uri="{FF2B5EF4-FFF2-40B4-BE49-F238E27FC236}">
                <a16:creationId xmlns:a16="http://schemas.microsoft.com/office/drawing/2014/main" xmlns="" id="{F8E23922-4461-4150-8A1C-DC117E3003F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344421" y="4437774"/>
            <a:ext cx="44218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3" name="Freeform 78">
            <a:extLst>
              <a:ext uri="{FF2B5EF4-FFF2-40B4-BE49-F238E27FC236}">
                <a16:creationId xmlns:a16="http://schemas.microsoft.com/office/drawing/2014/main" xmlns="" id="{2BD115E8-7B0D-4BDB-ACCB-12662BD21B2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61443" y="4435968"/>
            <a:ext cx="575937" cy="559080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Freeform 79">
            <a:extLst>
              <a:ext uri="{FF2B5EF4-FFF2-40B4-BE49-F238E27FC236}">
                <a16:creationId xmlns:a16="http://schemas.microsoft.com/office/drawing/2014/main" xmlns="" id="{5CA5E632-EC62-4BBC-9FD0-402C060C048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398182" y="4434163"/>
            <a:ext cx="560925" cy="544368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xmlns="" id="{F9BE86A1-B0B5-4B3D-95F3-EADD2F2CBC7A}"/>
              </a:ext>
            </a:extLst>
          </p:cNvPr>
          <p:cNvGrpSpPr/>
          <p:nvPr/>
        </p:nvGrpSpPr>
        <p:grpSpPr>
          <a:xfrm flipH="1">
            <a:off x="9418099" y="4432357"/>
            <a:ext cx="672836" cy="441379"/>
            <a:chOff x="4002088" y="3100388"/>
            <a:chExt cx="782638" cy="5238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6" name="Freeform 80">
              <a:extLst>
                <a:ext uri="{FF2B5EF4-FFF2-40B4-BE49-F238E27FC236}">
                  <a16:creationId xmlns:a16="http://schemas.microsoft.com/office/drawing/2014/main" xmlns="" id="{8C61DC31-09CB-4A06-B194-147301CBA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Freeform 81">
              <a:extLst>
                <a:ext uri="{FF2B5EF4-FFF2-40B4-BE49-F238E27FC236}">
                  <a16:creationId xmlns:a16="http://schemas.microsoft.com/office/drawing/2014/main" xmlns="" id="{9DA1E5DF-319D-4A2F-B13A-3DD2F19AF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 82">
              <a:extLst>
                <a:ext uri="{FF2B5EF4-FFF2-40B4-BE49-F238E27FC236}">
                  <a16:creationId xmlns:a16="http://schemas.microsoft.com/office/drawing/2014/main" xmlns="" id="{A51B1B8F-C001-402F-8859-4BA31AC33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 83">
              <a:extLst>
                <a:ext uri="{FF2B5EF4-FFF2-40B4-BE49-F238E27FC236}">
                  <a16:creationId xmlns:a16="http://schemas.microsoft.com/office/drawing/2014/main" xmlns="" id="{07E74B9A-3AD3-4216-A24D-C4FCFE791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 84">
              <a:extLst>
                <a:ext uri="{FF2B5EF4-FFF2-40B4-BE49-F238E27FC236}">
                  <a16:creationId xmlns:a16="http://schemas.microsoft.com/office/drawing/2014/main" xmlns="" id="{558FC4B7-2ED3-451D-94D6-2EE05C310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 85">
              <a:extLst>
                <a:ext uri="{FF2B5EF4-FFF2-40B4-BE49-F238E27FC236}">
                  <a16:creationId xmlns:a16="http://schemas.microsoft.com/office/drawing/2014/main" xmlns="" id="{29474937-0D5C-4637-A410-21EF5A7E2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 86">
              <a:extLst>
                <a:ext uri="{FF2B5EF4-FFF2-40B4-BE49-F238E27FC236}">
                  <a16:creationId xmlns:a16="http://schemas.microsoft.com/office/drawing/2014/main" xmlns="" id="{70D24DFD-2467-465C-B35F-59F18A4E7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 87">
              <a:extLst>
                <a:ext uri="{FF2B5EF4-FFF2-40B4-BE49-F238E27FC236}">
                  <a16:creationId xmlns:a16="http://schemas.microsoft.com/office/drawing/2014/main" xmlns="" id="{A63A8DD7-E49C-4FF4-BDC9-94C3C4152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Freeform 88">
              <a:extLst>
                <a:ext uri="{FF2B5EF4-FFF2-40B4-BE49-F238E27FC236}">
                  <a16:creationId xmlns:a16="http://schemas.microsoft.com/office/drawing/2014/main" xmlns="" id="{1F3122D1-847F-4461-ABE2-18EE941E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Freeform 89">
              <a:extLst>
                <a:ext uri="{FF2B5EF4-FFF2-40B4-BE49-F238E27FC236}">
                  <a16:creationId xmlns:a16="http://schemas.microsoft.com/office/drawing/2014/main" xmlns="" id="{6CE4DFCD-AA4B-4C27-89D1-89020605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Freeform 90">
              <a:extLst>
                <a:ext uri="{FF2B5EF4-FFF2-40B4-BE49-F238E27FC236}">
                  <a16:creationId xmlns:a16="http://schemas.microsoft.com/office/drawing/2014/main" xmlns="" id="{02917E9A-9FBE-4E2B-8D97-3EC60F308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Freeform 91">
              <a:extLst>
                <a:ext uri="{FF2B5EF4-FFF2-40B4-BE49-F238E27FC236}">
                  <a16:creationId xmlns:a16="http://schemas.microsoft.com/office/drawing/2014/main" xmlns="" id="{04973590-511D-40B7-A4D8-E83FC5C1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Freeform 92">
              <a:extLst>
                <a:ext uri="{FF2B5EF4-FFF2-40B4-BE49-F238E27FC236}">
                  <a16:creationId xmlns:a16="http://schemas.microsoft.com/office/drawing/2014/main" xmlns="" id="{439B3A45-A106-42D3-9482-8382A0C9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Freeform 93">
              <a:extLst>
                <a:ext uri="{FF2B5EF4-FFF2-40B4-BE49-F238E27FC236}">
                  <a16:creationId xmlns:a16="http://schemas.microsoft.com/office/drawing/2014/main" xmlns="" id="{8814CB59-AD2C-42F8-9D59-3D09CC61B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Freeform 94">
              <a:extLst>
                <a:ext uri="{FF2B5EF4-FFF2-40B4-BE49-F238E27FC236}">
                  <a16:creationId xmlns:a16="http://schemas.microsoft.com/office/drawing/2014/main" xmlns="" id="{651655B4-197F-4FC1-9063-88EECCEED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Freeform 95">
              <a:extLst>
                <a:ext uri="{FF2B5EF4-FFF2-40B4-BE49-F238E27FC236}">
                  <a16:creationId xmlns:a16="http://schemas.microsoft.com/office/drawing/2014/main" xmlns="" id="{1BDDD02C-EF90-47AE-9912-1953F38DD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Freeform 96">
              <a:extLst>
                <a:ext uri="{FF2B5EF4-FFF2-40B4-BE49-F238E27FC236}">
                  <a16:creationId xmlns:a16="http://schemas.microsoft.com/office/drawing/2014/main" xmlns="" id="{EAEFD5E7-153B-4494-B12A-A3391D5A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Freeform 97">
              <a:extLst>
                <a:ext uri="{FF2B5EF4-FFF2-40B4-BE49-F238E27FC236}">
                  <a16:creationId xmlns:a16="http://schemas.microsoft.com/office/drawing/2014/main" xmlns="" id="{9BF3B368-29A4-4535-9E10-46DDC4979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Freeform 98">
              <a:extLst>
                <a:ext uri="{FF2B5EF4-FFF2-40B4-BE49-F238E27FC236}">
                  <a16:creationId xmlns:a16="http://schemas.microsoft.com/office/drawing/2014/main" xmlns="" id="{94C3BD9D-8C4D-4D53-A91A-17BF383E9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Freeform 99">
              <a:extLst>
                <a:ext uri="{FF2B5EF4-FFF2-40B4-BE49-F238E27FC236}">
                  <a16:creationId xmlns:a16="http://schemas.microsoft.com/office/drawing/2014/main" xmlns="" id="{99D0F974-13AC-48B0-816A-023D4F995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Freeform 100">
              <a:extLst>
                <a:ext uri="{FF2B5EF4-FFF2-40B4-BE49-F238E27FC236}">
                  <a16:creationId xmlns:a16="http://schemas.microsoft.com/office/drawing/2014/main" xmlns="" id="{E92646D7-9F61-44AB-86E7-5A8BE3E5C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Freeform 101">
              <a:extLst>
                <a:ext uri="{FF2B5EF4-FFF2-40B4-BE49-F238E27FC236}">
                  <a16:creationId xmlns:a16="http://schemas.microsoft.com/office/drawing/2014/main" xmlns="" id="{19F19FC9-07E1-4B6F-B513-CBBCB2A03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Freeform 102">
              <a:extLst>
                <a:ext uri="{FF2B5EF4-FFF2-40B4-BE49-F238E27FC236}">
                  <a16:creationId xmlns:a16="http://schemas.microsoft.com/office/drawing/2014/main" xmlns="" id="{279BD269-315C-41C5-8DEE-24647E27A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Freeform 103">
              <a:extLst>
                <a:ext uri="{FF2B5EF4-FFF2-40B4-BE49-F238E27FC236}">
                  <a16:creationId xmlns:a16="http://schemas.microsoft.com/office/drawing/2014/main" xmlns="" id="{C27B9380-A20C-45DB-9DB5-EDE54784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Freeform 104">
              <a:extLst>
                <a:ext uri="{FF2B5EF4-FFF2-40B4-BE49-F238E27FC236}">
                  <a16:creationId xmlns:a16="http://schemas.microsoft.com/office/drawing/2014/main" xmlns="" id="{1F5ECBDA-E3C6-466E-95AA-FB88A22E9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Freeform 105">
              <a:extLst>
                <a:ext uri="{FF2B5EF4-FFF2-40B4-BE49-F238E27FC236}">
                  <a16:creationId xmlns:a16="http://schemas.microsoft.com/office/drawing/2014/main" xmlns="" id="{780152BD-D43C-4180-934D-30550CCFB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2" name="Freeform 106">
              <a:extLst>
                <a:ext uri="{FF2B5EF4-FFF2-40B4-BE49-F238E27FC236}">
                  <a16:creationId xmlns:a16="http://schemas.microsoft.com/office/drawing/2014/main" xmlns="" id="{E293A188-C23C-453A-B9E9-173E381DA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Freeform 107">
              <a:extLst>
                <a:ext uri="{FF2B5EF4-FFF2-40B4-BE49-F238E27FC236}">
                  <a16:creationId xmlns:a16="http://schemas.microsoft.com/office/drawing/2014/main" xmlns="" id="{3F2E0FE9-B21C-4385-843E-5FD689807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Freeform 108">
              <a:extLst>
                <a:ext uri="{FF2B5EF4-FFF2-40B4-BE49-F238E27FC236}">
                  <a16:creationId xmlns:a16="http://schemas.microsoft.com/office/drawing/2014/main" xmlns="" id="{4E9F0BE5-6E8A-44B6-B081-2F9E53937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5" name="Freeform 109">
              <a:extLst>
                <a:ext uri="{FF2B5EF4-FFF2-40B4-BE49-F238E27FC236}">
                  <a16:creationId xmlns:a16="http://schemas.microsoft.com/office/drawing/2014/main" xmlns="" id="{46A24D61-6573-4DDA-93AB-DE4B3FC0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Freeform 110">
              <a:extLst>
                <a:ext uri="{FF2B5EF4-FFF2-40B4-BE49-F238E27FC236}">
                  <a16:creationId xmlns:a16="http://schemas.microsoft.com/office/drawing/2014/main" xmlns="" id="{3E6CD0B3-DBD1-4E81-B672-F77DD38A0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111">
              <a:extLst>
                <a:ext uri="{FF2B5EF4-FFF2-40B4-BE49-F238E27FC236}">
                  <a16:creationId xmlns:a16="http://schemas.microsoft.com/office/drawing/2014/main" xmlns="" id="{3099AF90-378B-45C3-A733-BDA144B92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112">
              <a:extLst>
                <a:ext uri="{FF2B5EF4-FFF2-40B4-BE49-F238E27FC236}">
                  <a16:creationId xmlns:a16="http://schemas.microsoft.com/office/drawing/2014/main" xmlns="" id="{487F445F-67F7-409F-8634-1F31A54CA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Freeform 113">
              <a:extLst>
                <a:ext uri="{FF2B5EF4-FFF2-40B4-BE49-F238E27FC236}">
                  <a16:creationId xmlns:a16="http://schemas.microsoft.com/office/drawing/2014/main" xmlns="" id="{E4C7A6BD-135F-4203-8C7C-1B490092F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Freeform 114">
              <a:extLst>
                <a:ext uri="{FF2B5EF4-FFF2-40B4-BE49-F238E27FC236}">
                  <a16:creationId xmlns:a16="http://schemas.microsoft.com/office/drawing/2014/main" xmlns="" id="{2784A5C8-B8AE-404B-930F-D8FB2241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1" name="Freeform 115">
              <a:extLst>
                <a:ext uri="{FF2B5EF4-FFF2-40B4-BE49-F238E27FC236}">
                  <a16:creationId xmlns:a16="http://schemas.microsoft.com/office/drawing/2014/main" xmlns="" id="{19D6C488-F5FD-4D1B-979C-B976B4860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2" name="Freeform 116">
              <a:extLst>
                <a:ext uri="{FF2B5EF4-FFF2-40B4-BE49-F238E27FC236}">
                  <a16:creationId xmlns:a16="http://schemas.microsoft.com/office/drawing/2014/main" xmlns="" id="{4CC6C192-6E38-459A-98E9-E09A7FEE3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3" name="Freeform 117">
              <a:extLst>
                <a:ext uri="{FF2B5EF4-FFF2-40B4-BE49-F238E27FC236}">
                  <a16:creationId xmlns:a16="http://schemas.microsoft.com/office/drawing/2014/main" xmlns="" id="{A3C5CFC5-2004-4166-895B-EC4E07C06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4" name="Freeform 118">
              <a:extLst>
                <a:ext uri="{FF2B5EF4-FFF2-40B4-BE49-F238E27FC236}">
                  <a16:creationId xmlns:a16="http://schemas.microsoft.com/office/drawing/2014/main" xmlns="" id="{9633CBEB-89AF-41DA-BBF8-299714D83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1634A4E8-33C2-4667-AA07-4C7E1A807EA3}"/>
              </a:ext>
            </a:extLst>
          </p:cNvPr>
          <p:cNvGrpSpPr/>
          <p:nvPr/>
        </p:nvGrpSpPr>
        <p:grpSpPr>
          <a:xfrm flipH="1">
            <a:off x="10477630" y="4430550"/>
            <a:ext cx="485862" cy="426667"/>
            <a:chOff x="9448800" y="1276351"/>
            <a:chExt cx="565150" cy="5064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6" name="Freeform 119">
              <a:extLst>
                <a:ext uri="{FF2B5EF4-FFF2-40B4-BE49-F238E27FC236}">
                  <a16:creationId xmlns:a16="http://schemas.microsoft.com/office/drawing/2014/main" xmlns="" id="{A0B8AEC9-A924-4237-836E-DB989C79D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7" name="Freeform 120">
              <a:extLst>
                <a:ext uri="{FF2B5EF4-FFF2-40B4-BE49-F238E27FC236}">
                  <a16:creationId xmlns:a16="http://schemas.microsoft.com/office/drawing/2014/main" xmlns="" id="{70396BE8-F71E-491D-BE1F-0CD9F39F1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8" name="Freeform 121">
              <a:extLst>
                <a:ext uri="{FF2B5EF4-FFF2-40B4-BE49-F238E27FC236}">
                  <a16:creationId xmlns:a16="http://schemas.microsoft.com/office/drawing/2014/main" xmlns="" id="{F77A8B27-4927-408F-AA29-C530606C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9" name="Freeform 122">
              <a:extLst>
                <a:ext uri="{FF2B5EF4-FFF2-40B4-BE49-F238E27FC236}">
                  <a16:creationId xmlns:a16="http://schemas.microsoft.com/office/drawing/2014/main" xmlns="" id="{51F787D0-478B-4E46-A641-10558162C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xmlns="" id="{0E558A39-89F5-418B-BFAB-BD3D0552236A}"/>
              </a:ext>
            </a:extLst>
          </p:cNvPr>
          <p:cNvGrpSpPr/>
          <p:nvPr/>
        </p:nvGrpSpPr>
        <p:grpSpPr>
          <a:xfrm flipH="1">
            <a:off x="1181712" y="5610156"/>
            <a:ext cx="358936" cy="470804"/>
            <a:chOff x="8491538" y="1249363"/>
            <a:chExt cx="417512" cy="5588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1" name="Freeform 123">
              <a:extLst>
                <a:ext uri="{FF2B5EF4-FFF2-40B4-BE49-F238E27FC236}">
                  <a16:creationId xmlns:a16="http://schemas.microsoft.com/office/drawing/2014/main" xmlns="" id="{B84F11AC-49A0-43C6-8A20-C7269CD81F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2" name="Freeform 124">
              <a:extLst>
                <a:ext uri="{FF2B5EF4-FFF2-40B4-BE49-F238E27FC236}">
                  <a16:creationId xmlns:a16="http://schemas.microsoft.com/office/drawing/2014/main" xmlns="" id="{501C6931-E403-45DE-9F0C-CC3F7EE12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3" name="Freeform 125">
            <a:extLst>
              <a:ext uri="{FF2B5EF4-FFF2-40B4-BE49-F238E27FC236}">
                <a16:creationId xmlns:a16="http://schemas.microsoft.com/office/drawing/2014/main" xmlns="" id="{1D9F4B76-0E81-47B4-B0CE-4207E90E1424}"/>
              </a:ext>
            </a:extLst>
          </p:cNvPr>
          <p:cNvSpPr>
            <a:spLocks/>
          </p:cNvSpPr>
          <p:nvPr/>
        </p:nvSpPr>
        <p:spPr bwMode="auto">
          <a:xfrm flipH="1">
            <a:off x="2207416" y="5608350"/>
            <a:ext cx="427176" cy="403928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4" name="Freeform 126">
            <a:extLst>
              <a:ext uri="{FF2B5EF4-FFF2-40B4-BE49-F238E27FC236}">
                <a16:creationId xmlns:a16="http://schemas.microsoft.com/office/drawing/2014/main" xmlns="" id="{53F8EE76-B4CF-4616-AE88-3E14C8650E48}"/>
              </a:ext>
            </a:extLst>
          </p:cNvPr>
          <p:cNvSpPr>
            <a:spLocks/>
          </p:cNvSpPr>
          <p:nvPr/>
        </p:nvSpPr>
        <p:spPr bwMode="auto">
          <a:xfrm flipH="1">
            <a:off x="3235291" y="5606545"/>
            <a:ext cx="479038" cy="433354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5" name="组合 144">
            <a:extLst>
              <a:ext uri="{FF2B5EF4-FFF2-40B4-BE49-F238E27FC236}">
                <a16:creationId xmlns:a16="http://schemas.microsoft.com/office/drawing/2014/main" xmlns="" id="{AA639F64-9F65-479B-AEAC-D15F136B44B9}"/>
              </a:ext>
            </a:extLst>
          </p:cNvPr>
          <p:cNvGrpSpPr/>
          <p:nvPr/>
        </p:nvGrpSpPr>
        <p:grpSpPr>
          <a:xfrm flipH="1">
            <a:off x="4272029" y="5604739"/>
            <a:ext cx="464025" cy="441379"/>
            <a:chOff x="10580688" y="2174876"/>
            <a:chExt cx="539750" cy="5238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6" name="Freeform 127">
              <a:extLst>
                <a:ext uri="{FF2B5EF4-FFF2-40B4-BE49-F238E27FC236}">
                  <a16:creationId xmlns:a16="http://schemas.microsoft.com/office/drawing/2014/main" xmlns="" id="{16020077-733C-4D6E-AC64-F983D0681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7" name="Freeform 128">
              <a:extLst>
                <a:ext uri="{FF2B5EF4-FFF2-40B4-BE49-F238E27FC236}">
                  <a16:creationId xmlns:a16="http://schemas.microsoft.com/office/drawing/2014/main" xmlns="" id="{3AC0F0E0-5A1D-479F-A146-5B8F941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8" name="Freeform 129">
              <a:extLst>
                <a:ext uri="{FF2B5EF4-FFF2-40B4-BE49-F238E27FC236}">
                  <a16:creationId xmlns:a16="http://schemas.microsoft.com/office/drawing/2014/main" xmlns="" id="{6CA23799-0B96-4ADF-8DE5-4583BEEB1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9" name="Freeform 130">
              <a:extLst>
                <a:ext uri="{FF2B5EF4-FFF2-40B4-BE49-F238E27FC236}">
                  <a16:creationId xmlns:a16="http://schemas.microsoft.com/office/drawing/2014/main" xmlns="" id="{5ABB3F25-F282-4FE5-8B2C-802131C4D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0" name="Freeform 131">
              <a:extLst>
                <a:ext uri="{FF2B5EF4-FFF2-40B4-BE49-F238E27FC236}">
                  <a16:creationId xmlns:a16="http://schemas.microsoft.com/office/drawing/2014/main" xmlns="" id="{9E58F8D7-2312-4136-94A1-B2775D85A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1" name="Freeform 132">
              <a:extLst>
                <a:ext uri="{FF2B5EF4-FFF2-40B4-BE49-F238E27FC236}">
                  <a16:creationId xmlns:a16="http://schemas.microsoft.com/office/drawing/2014/main" xmlns="" id="{3F0C36E0-30FB-4DFC-BC9E-8AB60ED1C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2" name="Freeform 133">
            <a:extLst>
              <a:ext uri="{FF2B5EF4-FFF2-40B4-BE49-F238E27FC236}">
                <a16:creationId xmlns:a16="http://schemas.microsoft.com/office/drawing/2014/main" xmlns="" id="{1D2D4571-4614-4D44-ABB8-67512A95850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315643" y="5602932"/>
            <a:ext cx="397152" cy="389216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53" name="组合 152">
            <a:extLst>
              <a:ext uri="{FF2B5EF4-FFF2-40B4-BE49-F238E27FC236}">
                <a16:creationId xmlns:a16="http://schemas.microsoft.com/office/drawing/2014/main" xmlns="" id="{E35B9AA4-8B13-44B9-91AE-A0C5C1D95C31}"/>
              </a:ext>
            </a:extLst>
          </p:cNvPr>
          <p:cNvGrpSpPr/>
          <p:nvPr/>
        </p:nvGrpSpPr>
        <p:grpSpPr>
          <a:xfrm flipH="1">
            <a:off x="6337548" y="5601127"/>
            <a:ext cx="494050" cy="477492"/>
            <a:chOff x="1922463" y="2157413"/>
            <a:chExt cx="574675" cy="5667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4" name="Freeform 134">
              <a:extLst>
                <a:ext uri="{FF2B5EF4-FFF2-40B4-BE49-F238E27FC236}">
                  <a16:creationId xmlns:a16="http://schemas.microsoft.com/office/drawing/2014/main" xmlns="" id="{5E051E0D-7C2D-474F-B004-A9CBC1A9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5" name="Freeform 135">
              <a:extLst>
                <a:ext uri="{FF2B5EF4-FFF2-40B4-BE49-F238E27FC236}">
                  <a16:creationId xmlns:a16="http://schemas.microsoft.com/office/drawing/2014/main" xmlns="" id="{8CA67B55-D7EF-4859-9DD4-CFC511647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xmlns="" id="{D951A95D-2AAA-4081-965F-2C1D4FD81CC6}"/>
              </a:ext>
            </a:extLst>
          </p:cNvPr>
          <p:cNvGrpSpPr/>
          <p:nvPr/>
        </p:nvGrpSpPr>
        <p:grpSpPr>
          <a:xfrm flipH="1">
            <a:off x="7380257" y="5599321"/>
            <a:ext cx="434000" cy="529655"/>
            <a:chOff x="922338" y="2139951"/>
            <a:chExt cx="504825" cy="6286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7" name="Freeform 136">
              <a:extLst>
                <a:ext uri="{FF2B5EF4-FFF2-40B4-BE49-F238E27FC236}">
                  <a16:creationId xmlns:a16="http://schemas.microsoft.com/office/drawing/2014/main" xmlns="" id="{8B796328-1CD6-4B43-AA29-C7DABD109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8" name="Freeform 137">
              <a:extLst>
                <a:ext uri="{FF2B5EF4-FFF2-40B4-BE49-F238E27FC236}">
                  <a16:creationId xmlns:a16="http://schemas.microsoft.com/office/drawing/2014/main" xmlns="" id="{9FF3FEFB-6CDA-49B1-857D-F94D90F19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9" name="Freeform 138">
            <a:extLst>
              <a:ext uri="{FF2B5EF4-FFF2-40B4-BE49-F238E27FC236}">
                <a16:creationId xmlns:a16="http://schemas.microsoft.com/office/drawing/2014/main" xmlns="" id="{66F50F35-87F8-4F45-88D2-1DAAAC60770E}"/>
              </a:ext>
            </a:extLst>
          </p:cNvPr>
          <p:cNvSpPr>
            <a:spLocks/>
          </p:cNvSpPr>
          <p:nvPr/>
        </p:nvSpPr>
        <p:spPr bwMode="auto">
          <a:xfrm flipH="1">
            <a:off x="8411931" y="5597515"/>
            <a:ext cx="457202" cy="448067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0" name="Freeform 139">
            <a:extLst>
              <a:ext uri="{FF2B5EF4-FFF2-40B4-BE49-F238E27FC236}">
                <a16:creationId xmlns:a16="http://schemas.microsoft.com/office/drawing/2014/main" xmlns="" id="{A88252F4-732F-4C10-A7FC-33463FCFB2E2}"/>
              </a:ext>
            </a:extLst>
          </p:cNvPr>
          <p:cNvSpPr>
            <a:spLocks/>
          </p:cNvSpPr>
          <p:nvPr/>
        </p:nvSpPr>
        <p:spPr bwMode="auto">
          <a:xfrm flipH="1">
            <a:off x="9454639" y="5595708"/>
            <a:ext cx="397152" cy="382528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1" name="Freeform 140">
            <a:extLst>
              <a:ext uri="{FF2B5EF4-FFF2-40B4-BE49-F238E27FC236}">
                <a16:creationId xmlns:a16="http://schemas.microsoft.com/office/drawing/2014/main" xmlns="" id="{6101CFDC-6E61-43A1-A93F-B951DE6CF805}"/>
              </a:ext>
            </a:extLst>
          </p:cNvPr>
          <p:cNvSpPr>
            <a:spLocks/>
          </p:cNvSpPr>
          <p:nvPr/>
        </p:nvSpPr>
        <p:spPr bwMode="auto">
          <a:xfrm flipH="1">
            <a:off x="10482514" y="5593903"/>
            <a:ext cx="449013" cy="389216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99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2">
            <a:extLst>
              <a:ext uri="{FF2B5EF4-FFF2-40B4-BE49-F238E27FC236}">
                <a16:creationId xmlns:a16="http://schemas.microsoft.com/office/drawing/2014/main" xmlns="" id="{076920E1-E781-44E0-835B-F2A9B6240A7D}"/>
              </a:ext>
            </a:extLst>
          </p:cNvPr>
          <p:cNvSpPr>
            <a:spLocks noEditPoints="1"/>
          </p:cNvSpPr>
          <p:nvPr/>
        </p:nvSpPr>
        <p:spPr bwMode="auto">
          <a:xfrm>
            <a:off x="3238637" y="138398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Freeform 86">
            <a:extLst>
              <a:ext uri="{FF2B5EF4-FFF2-40B4-BE49-F238E27FC236}">
                <a16:creationId xmlns:a16="http://schemas.microsoft.com/office/drawing/2014/main" xmlns="" id="{5E1914E4-A8D6-43EC-91FC-EB4B421F7735}"/>
              </a:ext>
            </a:extLst>
          </p:cNvPr>
          <p:cNvSpPr>
            <a:spLocks noEditPoints="1"/>
          </p:cNvSpPr>
          <p:nvPr/>
        </p:nvSpPr>
        <p:spPr bwMode="auto">
          <a:xfrm>
            <a:off x="1235788" y="1332629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Group 15">
            <a:extLst>
              <a:ext uri="{FF2B5EF4-FFF2-40B4-BE49-F238E27FC236}">
                <a16:creationId xmlns:a16="http://schemas.microsoft.com/office/drawing/2014/main" xmlns="" id="{C4315C3D-4A68-44C9-8222-B2E5634BA603}"/>
              </a:ext>
            </a:extLst>
          </p:cNvPr>
          <p:cNvGrpSpPr/>
          <p:nvPr/>
        </p:nvGrpSpPr>
        <p:grpSpPr>
          <a:xfrm>
            <a:off x="2059922" y="3935784"/>
            <a:ext cx="599818" cy="572704"/>
            <a:chOff x="4417791" y="3086470"/>
            <a:chExt cx="441754" cy="4217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64">
              <a:extLst>
                <a:ext uri="{FF2B5EF4-FFF2-40B4-BE49-F238E27FC236}">
                  <a16:creationId xmlns:a16="http://schemas.microsoft.com/office/drawing/2014/main" xmlns="" id="{00657570-D317-448F-9697-57C734BDF5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Oval 65">
              <a:extLst>
                <a:ext uri="{FF2B5EF4-FFF2-40B4-BE49-F238E27FC236}">
                  <a16:creationId xmlns:a16="http://schemas.microsoft.com/office/drawing/2014/main" xmlns="" id="{F09E1564-39CD-41F9-8964-7605D2B15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Freeform 62">
            <a:extLst>
              <a:ext uri="{FF2B5EF4-FFF2-40B4-BE49-F238E27FC236}">
                <a16:creationId xmlns:a16="http://schemas.microsoft.com/office/drawing/2014/main" xmlns="" id="{3B2A33D2-CE75-45CB-AD99-C591583018CD}"/>
              </a:ext>
            </a:extLst>
          </p:cNvPr>
          <p:cNvSpPr>
            <a:spLocks noEditPoints="1"/>
          </p:cNvSpPr>
          <p:nvPr/>
        </p:nvSpPr>
        <p:spPr bwMode="auto">
          <a:xfrm>
            <a:off x="2141697" y="1416200"/>
            <a:ext cx="617655" cy="550664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Freeform 96">
            <a:extLst>
              <a:ext uri="{FF2B5EF4-FFF2-40B4-BE49-F238E27FC236}">
                <a16:creationId xmlns:a16="http://schemas.microsoft.com/office/drawing/2014/main" xmlns="" id="{B1004EAF-08A9-4200-93E5-65494CF4AE97}"/>
              </a:ext>
            </a:extLst>
          </p:cNvPr>
          <p:cNvSpPr>
            <a:spLocks noEditPoints="1"/>
          </p:cNvSpPr>
          <p:nvPr/>
        </p:nvSpPr>
        <p:spPr bwMode="auto">
          <a:xfrm>
            <a:off x="4289640" y="1476864"/>
            <a:ext cx="550430" cy="429337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1" name="Group 24">
            <a:extLst>
              <a:ext uri="{FF2B5EF4-FFF2-40B4-BE49-F238E27FC236}">
                <a16:creationId xmlns:a16="http://schemas.microsoft.com/office/drawing/2014/main" xmlns="" id="{B90C45C0-4050-450D-B26B-C314229E2F9E}"/>
              </a:ext>
            </a:extLst>
          </p:cNvPr>
          <p:cNvGrpSpPr/>
          <p:nvPr/>
        </p:nvGrpSpPr>
        <p:grpSpPr>
          <a:xfrm>
            <a:off x="3157242" y="3974924"/>
            <a:ext cx="565054" cy="545792"/>
            <a:chOff x="5099140" y="1309474"/>
            <a:chExt cx="439257" cy="42428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xmlns="" id="{56BDFDAE-AC1C-4903-9B47-D6A61F0E1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xmlns="" id="{FD4F9AC7-EE95-46DC-93F8-AFF74DB04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 20">
              <a:extLst>
                <a:ext uri="{FF2B5EF4-FFF2-40B4-BE49-F238E27FC236}">
                  <a16:creationId xmlns:a16="http://schemas.microsoft.com/office/drawing/2014/main" xmlns="" id="{3BC1D559-F523-45FC-8D01-0BC13ACB6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xmlns="" id="{DA9804D4-4D91-406D-9006-806A4CBF5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Rectangle 22">
              <a:extLst>
                <a:ext uri="{FF2B5EF4-FFF2-40B4-BE49-F238E27FC236}">
                  <a16:creationId xmlns:a16="http://schemas.microsoft.com/office/drawing/2014/main" xmlns="" id="{5D215139-4243-4D22-AC1B-9BBE0A430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xmlns="" id="{7D7607BE-65A6-48A5-9195-D19EC3382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Rectangle 24">
              <a:extLst>
                <a:ext uri="{FF2B5EF4-FFF2-40B4-BE49-F238E27FC236}">
                  <a16:creationId xmlns:a16="http://schemas.microsoft.com/office/drawing/2014/main" xmlns="" id="{D37FC16C-EB01-49BB-93F2-B92C90872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xmlns="" id="{A1E015BB-F7A6-4D84-9993-37CC45831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xmlns="" id="{03A1366C-D88D-4986-8401-C8BCC12AF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Rectangle 27">
              <a:extLst>
                <a:ext uri="{FF2B5EF4-FFF2-40B4-BE49-F238E27FC236}">
                  <a16:creationId xmlns:a16="http://schemas.microsoft.com/office/drawing/2014/main" xmlns="" id="{4B99D3D9-42B2-48F7-85CC-430C5278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:a16="http://schemas.microsoft.com/office/drawing/2014/main" xmlns="" id="{BCDF1030-772B-4AA6-98B6-BD41ACD62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xmlns="" id="{65A0567E-2EF2-418A-A1CC-446920CC95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:a16="http://schemas.microsoft.com/office/drawing/2014/main" xmlns="" id="{A093D4A2-967A-4C84-9225-EC7E836EC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Rectangle 31">
              <a:extLst>
                <a:ext uri="{FF2B5EF4-FFF2-40B4-BE49-F238E27FC236}">
                  <a16:creationId xmlns:a16="http://schemas.microsoft.com/office/drawing/2014/main" xmlns="" id="{962601BA-3341-48AC-89C9-3F1732B9E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6" name="Freeform 36">
            <a:extLst>
              <a:ext uri="{FF2B5EF4-FFF2-40B4-BE49-F238E27FC236}">
                <a16:creationId xmlns:a16="http://schemas.microsoft.com/office/drawing/2014/main" xmlns="" id="{7B8D0F82-9F93-411F-A886-6C4B0752711F}"/>
              </a:ext>
            </a:extLst>
          </p:cNvPr>
          <p:cNvSpPr>
            <a:spLocks noEditPoints="1"/>
          </p:cNvSpPr>
          <p:nvPr/>
        </p:nvSpPr>
        <p:spPr bwMode="auto">
          <a:xfrm>
            <a:off x="3256032" y="2559984"/>
            <a:ext cx="502029" cy="54517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Freeform 86">
            <a:extLst>
              <a:ext uri="{FF2B5EF4-FFF2-40B4-BE49-F238E27FC236}">
                <a16:creationId xmlns:a16="http://schemas.microsoft.com/office/drawing/2014/main" xmlns="" id="{96B2D916-78B8-4335-9B48-61BE5DF747BB}"/>
              </a:ext>
            </a:extLst>
          </p:cNvPr>
          <p:cNvSpPr>
            <a:spLocks noEditPoints="1"/>
          </p:cNvSpPr>
          <p:nvPr/>
        </p:nvSpPr>
        <p:spPr bwMode="auto">
          <a:xfrm>
            <a:off x="5319355" y="1420392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8" name="Group 52">
            <a:extLst>
              <a:ext uri="{FF2B5EF4-FFF2-40B4-BE49-F238E27FC236}">
                <a16:creationId xmlns:a16="http://schemas.microsoft.com/office/drawing/2014/main" xmlns="" id="{6DADF748-8331-4DD5-9428-85A538C05753}"/>
              </a:ext>
            </a:extLst>
          </p:cNvPr>
          <p:cNvGrpSpPr/>
          <p:nvPr/>
        </p:nvGrpSpPr>
        <p:grpSpPr>
          <a:xfrm>
            <a:off x="5328467" y="2574865"/>
            <a:ext cx="652175" cy="515413"/>
            <a:chOff x="3653259" y="3001930"/>
            <a:chExt cx="658286" cy="52024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7D217839-4892-4465-BD3D-39DF55242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Oval 10">
              <a:extLst>
                <a:ext uri="{FF2B5EF4-FFF2-40B4-BE49-F238E27FC236}">
                  <a16:creationId xmlns:a16="http://schemas.microsoft.com/office/drawing/2014/main" xmlns="" id="{8D69D5D4-854D-4CB2-8BFA-372B8DF63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xmlns="" id="{047DC012-D664-40D9-BF0D-C17DED539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xmlns="" id="{09340C66-09DA-4DF3-9644-2AB27C864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3" name="Freeform 82">
            <a:extLst>
              <a:ext uri="{FF2B5EF4-FFF2-40B4-BE49-F238E27FC236}">
                <a16:creationId xmlns:a16="http://schemas.microsoft.com/office/drawing/2014/main" xmlns="" id="{47E1644B-9E49-43F7-874F-1308079FF504}"/>
              </a:ext>
            </a:extLst>
          </p:cNvPr>
          <p:cNvSpPr>
            <a:spLocks noEditPoints="1"/>
          </p:cNvSpPr>
          <p:nvPr/>
        </p:nvSpPr>
        <p:spPr bwMode="auto">
          <a:xfrm>
            <a:off x="6498070" y="2566539"/>
            <a:ext cx="450209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4" name="Group 119">
            <a:extLst>
              <a:ext uri="{FF2B5EF4-FFF2-40B4-BE49-F238E27FC236}">
                <a16:creationId xmlns:a16="http://schemas.microsoft.com/office/drawing/2014/main" xmlns="" id="{DF9DC0A8-34FD-406E-8BFF-4377D0CD1931}"/>
              </a:ext>
            </a:extLst>
          </p:cNvPr>
          <p:cNvGrpSpPr/>
          <p:nvPr/>
        </p:nvGrpSpPr>
        <p:grpSpPr>
          <a:xfrm>
            <a:off x="6510857" y="1440924"/>
            <a:ext cx="485341" cy="501216"/>
            <a:chOff x="1227138" y="271463"/>
            <a:chExt cx="679450" cy="7016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xmlns="" id="{3106556A-B5C1-4AAF-844C-B92F48C7BA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xmlns="" id="{FB232B65-B071-4BEF-93E3-4C8B191CD2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xmlns="" id="{D74FADA0-C518-4E1C-AB17-7D38587BF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xmlns="" id="{EDDE9FEE-2A4D-48F4-9E67-F6191A8401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Group 15">
            <a:extLst>
              <a:ext uri="{FF2B5EF4-FFF2-40B4-BE49-F238E27FC236}">
                <a16:creationId xmlns:a16="http://schemas.microsoft.com/office/drawing/2014/main" xmlns="" id="{804C4051-C0E6-472F-9C15-EADF52C458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53116" y="1338343"/>
            <a:ext cx="630611" cy="706378"/>
            <a:chOff x="3415" y="1072"/>
            <a:chExt cx="541" cy="60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xmlns="" id="{7B0E9979-2D1E-4BA6-86ED-A4EFB1EA6C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xmlns="" id="{F581132E-8B65-4A73-ABC9-9008E5E17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xmlns="" id="{1B62C4F2-44AE-49FF-B97C-B798D21B6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xmlns="" id="{E0566D8C-52E6-4AC2-BD57-CD4EB1C9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xmlns="" id="{75B578B4-9666-4E69-94E5-9958EF106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xmlns="" id="{F8136606-168B-4B48-A0A5-F772161CB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xmlns="" id="{7F23F892-DF75-4BA5-AF0E-9F175FC7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xmlns="" id="{10686C4B-F102-43A4-ACF3-5304A6F59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xmlns="" id="{BE71F567-E19D-4441-A993-D13503AAF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xmlns="" id="{EC7027E9-746A-465B-ACD5-6DFE68FAA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xmlns="" id="{E01246A6-3506-48CB-8CC7-637C7A02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1" name="Freeform 21">
            <a:extLst>
              <a:ext uri="{FF2B5EF4-FFF2-40B4-BE49-F238E27FC236}">
                <a16:creationId xmlns:a16="http://schemas.microsoft.com/office/drawing/2014/main" xmlns="" id="{5073B4B0-706B-40AC-8520-67396D43F5A7}"/>
              </a:ext>
            </a:extLst>
          </p:cNvPr>
          <p:cNvSpPr>
            <a:spLocks noEditPoints="1"/>
          </p:cNvSpPr>
          <p:nvPr/>
        </p:nvSpPr>
        <p:spPr bwMode="auto">
          <a:xfrm>
            <a:off x="7562277" y="2539194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2" name="Group 12">
            <a:extLst>
              <a:ext uri="{FF2B5EF4-FFF2-40B4-BE49-F238E27FC236}">
                <a16:creationId xmlns:a16="http://schemas.microsoft.com/office/drawing/2014/main" xmlns="" id="{BD909583-0330-4012-9B5E-619F10C1F7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67611" y="3782053"/>
            <a:ext cx="597590" cy="601349"/>
            <a:chOff x="-797" y="1468"/>
            <a:chExt cx="636" cy="64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xmlns="" id="{91F2AC4A-9E17-43F2-8EC4-074F0A0E2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54" y="1468"/>
              <a:ext cx="493" cy="640"/>
            </a:xfrm>
            <a:custGeom>
              <a:avLst/>
              <a:gdLst>
                <a:gd name="T0" fmla="*/ 1372 w 2173"/>
                <a:gd name="T1" fmla="*/ 0 h 2822"/>
                <a:gd name="T2" fmla="*/ 621 w 2173"/>
                <a:gd name="T3" fmla="*/ 0 h 2822"/>
                <a:gd name="T4" fmla="*/ 762 w 2173"/>
                <a:gd name="T5" fmla="*/ 226 h 2822"/>
                <a:gd name="T6" fmla="*/ 1242 w 2173"/>
                <a:gd name="T7" fmla="*/ 226 h 2822"/>
                <a:gd name="T8" fmla="*/ 1242 w 2173"/>
                <a:gd name="T9" fmla="*/ 931 h 2822"/>
                <a:gd name="T10" fmla="*/ 1947 w 2173"/>
                <a:gd name="T11" fmla="*/ 931 h 2822"/>
                <a:gd name="T12" fmla="*/ 1947 w 2173"/>
                <a:gd name="T13" fmla="*/ 2596 h 2822"/>
                <a:gd name="T14" fmla="*/ 226 w 2173"/>
                <a:gd name="T15" fmla="*/ 2596 h 2822"/>
                <a:gd name="T16" fmla="*/ 226 w 2173"/>
                <a:gd name="T17" fmla="*/ 1217 h 2822"/>
                <a:gd name="T18" fmla="*/ 0 w 2173"/>
                <a:gd name="T19" fmla="*/ 1193 h 2822"/>
                <a:gd name="T20" fmla="*/ 0 w 2173"/>
                <a:gd name="T21" fmla="*/ 2822 h 2822"/>
                <a:gd name="T22" fmla="*/ 2173 w 2173"/>
                <a:gd name="T23" fmla="*/ 2822 h 2822"/>
                <a:gd name="T24" fmla="*/ 2173 w 2173"/>
                <a:gd name="T25" fmla="*/ 832 h 2822"/>
                <a:gd name="T26" fmla="*/ 1372 w 2173"/>
                <a:gd name="T27" fmla="*/ 0 h 2822"/>
                <a:gd name="T28" fmla="*/ 1411 w 2173"/>
                <a:gd name="T29" fmla="*/ 762 h 2822"/>
                <a:gd name="T30" fmla="*/ 1411 w 2173"/>
                <a:gd name="T31" fmla="*/ 377 h 2822"/>
                <a:gd name="T32" fmla="*/ 1783 w 2173"/>
                <a:gd name="T33" fmla="*/ 762 h 2822"/>
                <a:gd name="T34" fmla="*/ 1411 w 2173"/>
                <a:gd name="T35" fmla="*/ 76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3" h="2822">
                  <a:moveTo>
                    <a:pt x="1372" y="0"/>
                  </a:moveTo>
                  <a:lnTo>
                    <a:pt x="621" y="0"/>
                  </a:lnTo>
                  <a:lnTo>
                    <a:pt x="762" y="226"/>
                  </a:lnTo>
                  <a:lnTo>
                    <a:pt x="1242" y="226"/>
                  </a:lnTo>
                  <a:lnTo>
                    <a:pt x="1242" y="931"/>
                  </a:lnTo>
                  <a:lnTo>
                    <a:pt x="1947" y="931"/>
                  </a:lnTo>
                  <a:lnTo>
                    <a:pt x="1947" y="2596"/>
                  </a:lnTo>
                  <a:lnTo>
                    <a:pt x="226" y="2596"/>
                  </a:lnTo>
                  <a:lnTo>
                    <a:pt x="226" y="1217"/>
                  </a:lnTo>
                  <a:lnTo>
                    <a:pt x="0" y="1193"/>
                  </a:lnTo>
                  <a:lnTo>
                    <a:pt x="0" y="2822"/>
                  </a:lnTo>
                  <a:lnTo>
                    <a:pt x="2173" y="2822"/>
                  </a:lnTo>
                  <a:lnTo>
                    <a:pt x="2173" y="832"/>
                  </a:lnTo>
                  <a:lnTo>
                    <a:pt x="1372" y="0"/>
                  </a:lnTo>
                  <a:close/>
                  <a:moveTo>
                    <a:pt x="1411" y="762"/>
                  </a:moveTo>
                  <a:lnTo>
                    <a:pt x="1411" y="377"/>
                  </a:lnTo>
                  <a:lnTo>
                    <a:pt x="1783" y="762"/>
                  </a:lnTo>
                  <a:lnTo>
                    <a:pt x="1411" y="7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Rectangle 14">
              <a:extLst>
                <a:ext uri="{FF2B5EF4-FFF2-40B4-BE49-F238E27FC236}">
                  <a16:creationId xmlns:a16="http://schemas.microsoft.com/office/drawing/2014/main" xmlns="" id="{315AA949-8DD5-432F-A21E-8AA65EF72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775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Rectangle 15">
              <a:extLst>
                <a:ext uri="{FF2B5EF4-FFF2-40B4-BE49-F238E27FC236}">
                  <a16:creationId xmlns:a16="http://schemas.microsoft.com/office/drawing/2014/main" xmlns="" id="{C7D48A30-DE70-4362-A76F-D994D0906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865"/>
              <a:ext cx="28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Rectangle 16">
              <a:extLst>
                <a:ext uri="{FF2B5EF4-FFF2-40B4-BE49-F238E27FC236}">
                  <a16:creationId xmlns:a16="http://schemas.microsoft.com/office/drawing/2014/main" xmlns="" id="{83712460-7E46-4D6A-8654-952721E7B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954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xmlns="" id="{4C893606-CE9E-48DB-959D-0197243707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97" y="1480"/>
              <a:ext cx="301" cy="311"/>
            </a:xfrm>
            <a:custGeom>
              <a:avLst/>
              <a:gdLst>
                <a:gd name="T0" fmla="*/ 1193 w 1328"/>
                <a:gd name="T1" fmla="*/ 837 h 1373"/>
                <a:gd name="T2" fmla="*/ 1325 w 1328"/>
                <a:gd name="T3" fmla="*/ 485 h 1373"/>
                <a:gd name="T4" fmla="*/ 822 w 1328"/>
                <a:gd name="T5" fmla="*/ 7 h 1373"/>
                <a:gd name="T6" fmla="*/ 342 w 1328"/>
                <a:gd name="T7" fmla="*/ 509 h 1373"/>
                <a:gd name="T8" fmla="*/ 468 w 1328"/>
                <a:gd name="T9" fmla="*/ 828 h 1373"/>
                <a:gd name="T10" fmla="*/ 247 w 1328"/>
                <a:gd name="T11" fmla="*/ 924 h 1373"/>
                <a:gd name="T12" fmla="*/ 26 w 1328"/>
                <a:gd name="T13" fmla="*/ 1160 h 1373"/>
                <a:gd name="T14" fmla="*/ 1 w 1328"/>
                <a:gd name="T15" fmla="*/ 1240 h 1373"/>
                <a:gd name="T16" fmla="*/ 137 w 1328"/>
                <a:gd name="T17" fmla="*/ 1372 h 1373"/>
                <a:gd name="T18" fmla="*/ 216 w 1328"/>
                <a:gd name="T19" fmla="*/ 1343 h 1373"/>
                <a:gd name="T20" fmla="*/ 440 w 1328"/>
                <a:gd name="T21" fmla="*/ 1107 h 1373"/>
                <a:gd name="T22" fmla="*/ 525 w 1328"/>
                <a:gd name="T23" fmla="*/ 884 h 1373"/>
                <a:gd name="T24" fmla="*/ 848 w 1328"/>
                <a:gd name="T25" fmla="*/ 993 h 1373"/>
                <a:gd name="T26" fmla="*/ 1193 w 1328"/>
                <a:gd name="T27" fmla="*/ 837 h 1373"/>
                <a:gd name="T28" fmla="*/ 626 w 1328"/>
                <a:gd name="T29" fmla="*/ 720 h 1373"/>
                <a:gd name="T30" fmla="*/ 532 w 1328"/>
                <a:gd name="T31" fmla="*/ 506 h 1373"/>
                <a:gd name="T32" fmla="*/ 827 w 1328"/>
                <a:gd name="T33" fmla="*/ 197 h 1373"/>
                <a:gd name="T34" fmla="*/ 1135 w 1328"/>
                <a:gd name="T35" fmla="*/ 490 h 1373"/>
                <a:gd name="T36" fmla="*/ 843 w 1328"/>
                <a:gd name="T37" fmla="*/ 803 h 1373"/>
                <a:gd name="T38" fmla="*/ 626 w 1328"/>
                <a:gd name="T39" fmla="*/ 72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8" h="1373">
                  <a:moveTo>
                    <a:pt x="1193" y="837"/>
                  </a:moveTo>
                  <a:cubicBezTo>
                    <a:pt x="1285" y="740"/>
                    <a:pt x="1328" y="613"/>
                    <a:pt x="1325" y="485"/>
                  </a:cubicBezTo>
                  <a:cubicBezTo>
                    <a:pt x="1318" y="220"/>
                    <a:pt x="1087" y="0"/>
                    <a:pt x="822" y="7"/>
                  </a:cubicBezTo>
                  <a:cubicBezTo>
                    <a:pt x="554" y="15"/>
                    <a:pt x="335" y="241"/>
                    <a:pt x="342" y="509"/>
                  </a:cubicBezTo>
                  <a:cubicBezTo>
                    <a:pt x="345" y="624"/>
                    <a:pt x="388" y="737"/>
                    <a:pt x="468" y="828"/>
                  </a:cubicBezTo>
                  <a:lnTo>
                    <a:pt x="247" y="924"/>
                  </a:lnTo>
                  <a:lnTo>
                    <a:pt x="26" y="1160"/>
                  </a:lnTo>
                  <a:cubicBezTo>
                    <a:pt x="8" y="1183"/>
                    <a:pt x="0" y="1212"/>
                    <a:pt x="1" y="1240"/>
                  </a:cubicBezTo>
                  <a:cubicBezTo>
                    <a:pt x="3" y="1311"/>
                    <a:pt x="64" y="1373"/>
                    <a:pt x="137" y="1372"/>
                  </a:cubicBezTo>
                  <a:cubicBezTo>
                    <a:pt x="166" y="1371"/>
                    <a:pt x="192" y="1361"/>
                    <a:pt x="216" y="1343"/>
                  </a:cubicBezTo>
                  <a:lnTo>
                    <a:pt x="440" y="1107"/>
                  </a:lnTo>
                  <a:lnTo>
                    <a:pt x="525" y="884"/>
                  </a:lnTo>
                  <a:cubicBezTo>
                    <a:pt x="619" y="959"/>
                    <a:pt x="733" y="996"/>
                    <a:pt x="848" y="993"/>
                  </a:cubicBezTo>
                  <a:cubicBezTo>
                    <a:pt x="974" y="989"/>
                    <a:pt x="1098" y="937"/>
                    <a:pt x="1193" y="837"/>
                  </a:cubicBezTo>
                  <a:close/>
                  <a:moveTo>
                    <a:pt x="626" y="720"/>
                  </a:moveTo>
                  <a:cubicBezTo>
                    <a:pt x="565" y="662"/>
                    <a:pt x="534" y="585"/>
                    <a:pt x="532" y="506"/>
                  </a:cubicBezTo>
                  <a:cubicBezTo>
                    <a:pt x="528" y="345"/>
                    <a:pt x="661" y="202"/>
                    <a:pt x="827" y="197"/>
                  </a:cubicBezTo>
                  <a:cubicBezTo>
                    <a:pt x="988" y="193"/>
                    <a:pt x="1131" y="326"/>
                    <a:pt x="1135" y="490"/>
                  </a:cubicBezTo>
                  <a:cubicBezTo>
                    <a:pt x="1140" y="658"/>
                    <a:pt x="1006" y="798"/>
                    <a:pt x="843" y="803"/>
                  </a:cubicBezTo>
                  <a:cubicBezTo>
                    <a:pt x="765" y="805"/>
                    <a:pt x="687" y="776"/>
                    <a:pt x="626" y="7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8" name="Freeform 101">
            <a:extLst>
              <a:ext uri="{FF2B5EF4-FFF2-40B4-BE49-F238E27FC236}">
                <a16:creationId xmlns:a16="http://schemas.microsoft.com/office/drawing/2014/main" xmlns="" id="{1AFFD9E8-86AC-4BDF-9FA7-5133CBA48DB2}"/>
              </a:ext>
            </a:extLst>
          </p:cNvPr>
          <p:cNvSpPr>
            <a:spLocks noEditPoints="1"/>
          </p:cNvSpPr>
          <p:nvPr/>
        </p:nvSpPr>
        <p:spPr bwMode="auto">
          <a:xfrm>
            <a:off x="2080343" y="2588883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Freeform 74">
            <a:extLst>
              <a:ext uri="{FF2B5EF4-FFF2-40B4-BE49-F238E27FC236}">
                <a16:creationId xmlns:a16="http://schemas.microsoft.com/office/drawing/2014/main" xmlns="" id="{E4904165-0B20-43E1-9E89-DA94C95C753C}"/>
              </a:ext>
            </a:extLst>
          </p:cNvPr>
          <p:cNvSpPr>
            <a:spLocks noEditPoints="1"/>
          </p:cNvSpPr>
          <p:nvPr/>
        </p:nvSpPr>
        <p:spPr bwMode="auto">
          <a:xfrm>
            <a:off x="4307127" y="2617570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0" name="Group 15">
            <a:extLst>
              <a:ext uri="{FF2B5EF4-FFF2-40B4-BE49-F238E27FC236}">
                <a16:creationId xmlns:a16="http://schemas.microsoft.com/office/drawing/2014/main" xmlns="" id="{EC076FE2-876A-41F8-BABF-70993B11B1D9}"/>
              </a:ext>
            </a:extLst>
          </p:cNvPr>
          <p:cNvGrpSpPr/>
          <p:nvPr/>
        </p:nvGrpSpPr>
        <p:grpSpPr>
          <a:xfrm>
            <a:off x="6490480" y="5074630"/>
            <a:ext cx="663995" cy="566827"/>
            <a:chOff x="3440113" y="1050925"/>
            <a:chExt cx="390525" cy="3333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xmlns="" id="{2F8CF22C-0243-4BBB-AAD6-7970E7D43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Rectangle 9">
              <a:extLst>
                <a:ext uri="{FF2B5EF4-FFF2-40B4-BE49-F238E27FC236}">
                  <a16:creationId xmlns:a16="http://schemas.microsoft.com/office/drawing/2014/main" xmlns="" id="{61FCE58D-FB96-4B60-AF1A-4EBBBF440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xmlns="" id="{FD166D36-6F57-4D6A-974A-16F284631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xmlns="" id="{B74F56F9-9E35-480F-8C84-3CC83FA7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xmlns="" id="{ED96FB79-0F55-44C7-BA26-A11432C98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xmlns="" id="{887A8BEF-CC91-40DA-B66C-D7489E912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7" name="Group 44">
            <a:extLst>
              <a:ext uri="{FF2B5EF4-FFF2-40B4-BE49-F238E27FC236}">
                <a16:creationId xmlns:a16="http://schemas.microsoft.com/office/drawing/2014/main" xmlns="" id="{2F5FCD88-2226-43BA-A683-A067379811E1}"/>
              </a:ext>
            </a:extLst>
          </p:cNvPr>
          <p:cNvGrpSpPr/>
          <p:nvPr/>
        </p:nvGrpSpPr>
        <p:grpSpPr>
          <a:xfrm>
            <a:off x="1178010" y="2524088"/>
            <a:ext cx="542181" cy="616967"/>
            <a:chOff x="2927811" y="2108124"/>
            <a:chExt cx="361887" cy="41180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xmlns="" id="{1B0376FF-293F-484C-933F-AB85C98998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xmlns="" id="{AC7FC3F0-056F-46BC-9A21-AB55B63B5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xmlns="" id="{21F30D9A-82A6-41E9-A0F8-684194A42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xmlns="" id="{131FF467-60D1-4A87-A4B1-02A0CF2FD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2" name="Group 46">
            <a:extLst>
              <a:ext uri="{FF2B5EF4-FFF2-40B4-BE49-F238E27FC236}">
                <a16:creationId xmlns:a16="http://schemas.microsoft.com/office/drawing/2014/main" xmlns="" id="{08A67FF0-B585-4CFA-B62B-D0A280EFA1D8}"/>
              </a:ext>
            </a:extLst>
          </p:cNvPr>
          <p:cNvGrpSpPr/>
          <p:nvPr/>
        </p:nvGrpSpPr>
        <p:grpSpPr>
          <a:xfrm>
            <a:off x="2124935" y="5081813"/>
            <a:ext cx="633488" cy="552460"/>
            <a:chOff x="5368132" y="3540125"/>
            <a:chExt cx="465138" cy="4357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3" name="AutoShape 110">
              <a:extLst>
                <a:ext uri="{FF2B5EF4-FFF2-40B4-BE49-F238E27FC236}">
                  <a16:creationId xmlns:a16="http://schemas.microsoft.com/office/drawing/2014/main" xmlns="" id="{8C1ABB3B-4694-4C2B-9DB0-E7E7D5B0B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AutoShape 111">
              <a:extLst>
                <a:ext uri="{FF2B5EF4-FFF2-40B4-BE49-F238E27FC236}">
                  <a16:creationId xmlns:a16="http://schemas.microsoft.com/office/drawing/2014/main" xmlns="" id="{8D688FF5-F584-423A-8759-C61EC073C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5" name="Group 63">
            <a:extLst>
              <a:ext uri="{FF2B5EF4-FFF2-40B4-BE49-F238E27FC236}">
                <a16:creationId xmlns:a16="http://schemas.microsoft.com/office/drawing/2014/main" xmlns="" id="{58BA404C-68D8-42E9-B3A3-698BAADFEB30}"/>
              </a:ext>
            </a:extLst>
          </p:cNvPr>
          <p:cNvGrpSpPr/>
          <p:nvPr/>
        </p:nvGrpSpPr>
        <p:grpSpPr>
          <a:xfrm>
            <a:off x="3268504" y="5041867"/>
            <a:ext cx="563574" cy="617342"/>
            <a:chOff x="7287419" y="4435475"/>
            <a:chExt cx="464344" cy="4651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6" name="AutoShape 18">
              <a:extLst>
                <a:ext uri="{FF2B5EF4-FFF2-40B4-BE49-F238E27FC236}">
                  <a16:creationId xmlns:a16="http://schemas.microsoft.com/office/drawing/2014/main" xmlns="" id="{D746C8A9-2FA5-481D-BABA-3E1C24B19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4435475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7" name="AutoShape 19">
              <a:extLst>
                <a:ext uri="{FF2B5EF4-FFF2-40B4-BE49-F238E27FC236}">
                  <a16:creationId xmlns:a16="http://schemas.microsoft.com/office/drawing/2014/main" xmlns="" id="{E1C89F96-0DEC-41DE-8197-67E6BBF68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AutoShape 20">
              <a:extLst>
                <a:ext uri="{FF2B5EF4-FFF2-40B4-BE49-F238E27FC236}">
                  <a16:creationId xmlns:a16="http://schemas.microsoft.com/office/drawing/2014/main" xmlns="" id="{ADE32CA2-B082-4DAB-9B6C-694166A2F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9" name="AutoShape 21">
              <a:extLst>
                <a:ext uri="{FF2B5EF4-FFF2-40B4-BE49-F238E27FC236}">
                  <a16:creationId xmlns:a16="http://schemas.microsoft.com/office/drawing/2014/main" xmlns="" id="{9619EB73-769B-416A-9D16-B989E0AAB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AutoShape 22">
              <a:extLst>
                <a:ext uri="{FF2B5EF4-FFF2-40B4-BE49-F238E27FC236}">
                  <a16:creationId xmlns:a16="http://schemas.microsoft.com/office/drawing/2014/main" xmlns="" id="{65E6B7DB-65C5-426D-AA50-8FB99039D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AutoShape 23">
              <a:extLst>
                <a:ext uri="{FF2B5EF4-FFF2-40B4-BE49-F238E27FC236}">
                  <a16:creationId xmlns:a16="http://schemas.microsoft.com/office/drawing/2014/main" xmlns="" id="{FCC0E746-A637-4DE4-BB97-0481C5939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AutoShape 24">
              <a:extLst>
                <a:ext uri="{FF2B5EF4-FFF2-40B4-BE49-F238E27FC236}">
                  <a16:creationId xmlns:a16="http://schemas.microsoft.com/office/drawing/2014/main" xmlns="" id="{9D5608CE-FDC1-470A-A326-8041FF187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AutoShape 25">
              <a:extLst>
                <a:ext uri="{FF2B5EF4-FFF2-40B4-BE49-F238E27FC236}">
                  <a16:creationId xmlns:a16="http://schemas.microsoft.com/office/drawing/2014/main" xmlns="" id="{E505E8A3-07D7-430B-8E0D-74C4C7802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AutoShape 26">
              <a:extLst>
                <a:ext uri="{FF2B5EF4-FFF2-40B4-BE49-F238E27FC236}">
                  <a16:creationId xmlns:a16="http://schemas.microsoft.com/office/drawing/2014/main" xmlns="" id="{8D8653D8-E6B5-4202-98EE-A25AD47F0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5" name="AutoShape 27">
              <a:extLst>
                <a:ext uri="{FF2B5EF4-FFF2-40B4-BE49-F238E27FC236}">
                  <a16:creationId xmlns:a16="http://schemas.microsoft.com/office/drawing/2014/main" xmlns="" id="{3BC7D858-50CD-458D-A4D7-243240828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6" name="AutoShape 83">
            <a:extLst>
              <a:ext uri="{FF2B5EF4-FFF2-40B4-BE49-F238E27FC236}">
                <a16:creationId xmlns:a16="http://schemas.microsoft.com/office/drawing/2014/main" xmlns="" id="{4B93B86A-A4B5-4E2D-B587-1EE642D6E2C8}"/>
              </a:ext>
            </a:extLst>
          </p:cNvPr>
          <p:cNvSpPr>
            <a:spLocks/>
          </p:cNvSpPr>
          <p:nvPr/>
        </p:nvSpPr>
        <p:spPr bwMode="auto">
          <a:xfrm>
            <a:off x="4318588" y="3921983"/>
            <a:ext cx="589850" cy="387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7" name="Freeform 217">
            <a:extLst>
              <a:ext uri="{FF2B5EF4-FFF2-40B4-BE49-F238E27FC236}">
                <a16:creationId xmlns:a16="http://schemas.microsoft.com/office/drawing/2014/main" xmlns="" id="{1034BE70-6734-4D35-A922-D3D6694C2441}"/>
              </a:ext>
            </a:extLst>
          </p:cNvPr>
          <p:cNvSpPr>
            <a:spLocks noEditPoints="1"/>
          </p:cNvSpPr>
          <p:nvPr/>
        </p:nvSpPr>
        <p:spPr bwMode="auto">
          <a:xfrm>
            <a:off x="9448856" y="1494906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8" name="Freeform 178">
            <a:extLst>
              <a:ext uri="{FF2B5EF4-FFF2-40B4-BE49-F238E27FC236}">
                <a16:creationId xmlns:a16="http://schemas.microsoft.com/office/drawing/2014/main" xmlns="" id="{9865850D-1398-4DC8-8B0B-8DEBC4C17B31}"/>
              </a:ext>
            </a:extLst>
          </p:cNvPr>
          <p:cNvSpPr>
            <a:spLocks noEditPoints="1"/>
          </p:cNvSpPr>
          <p:nvPr/>
        </p:nvSpPr>
        <p:spPr bwMode="auto">
          <a:xfrm>
            <a:off x="9354625" y="2597970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9" name="Freeform 34">
            <a:extLst>
              <a:ext uri="{FF2B5EF4-FFF2-40B4-BE49-F238E27FC236}">
                <a16:creationId xmlns:a16="http://schemas.microsoft.com/office/drawing/2014/main" xmlns="" id="{2950692B-09E1-4995-B55C-9FE738370AE2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9449801" y="3908343"/>
            <a:ext cx="525662" cy="41446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37E0EC3E-94DF-4B0D-AC19-1F6B1D16313D}"/>
              </a:ext>
            </a:extLst>
          </p:cNvPr>
          <p:cNvGrpSpPr/>
          <p:nvPr/>
        </p:nvGrpSpPr>
        <p:grpSpPr>
          <a:xfrm>
            <a:off x="7540028" y="3778318"/>
            <a:ext cx="401165" cy="674514"/>
            <a:chOff x="6627813" y="1292225"/>
            <a:chExt cx="503238" cy="8461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1" name="Freeform 17">
              <a:extLst>
                <a:ext uri="{FF2B5EF4-FFF2-40B4-BE49-F238E27FC236}">
                  <a16:creationId xmlns:a16="http://schemas.microsoft.com/office/drawing/2014/main" xmlns="" id="{7393CFFE-7527-49D8-B9B0-2608A66C67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xmlns="" id="{00B4A477-4D0D-4E28-BEBD-4293C727DD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xmlns="" id="{483396AE-B416-4499-B0B9-E7C707E174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xmlns="" id="{98A71736-E481-4DC6-AA4F-EC0141C03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xmlns="" id="{A0196090-CBF1-4F04-8CBE-6083FAEBB271}"/>
              </a:ext>
            </a:extLst>
          </p:cNvPr>
          <p:cNvGrpSpPr/>
          <p:nvPr/>
        </p:nvGrpSpPr>
        <p:grpSpPr>
          <a:xfrm>
            <a:off x="9426412" y="5091919"/>
            <a:ext cx="661832" cy="484347"/>
            <a:chOff x="1848569" y="1794469"/>
            <a:chExt cx="490776" cy="3591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6" name="任意多边形 85">
              <a:extLst>
                <a:ext uri="{FF2B5EF4-FFF2-40B4-BE49-F238E27FC236}">
                  <a16:creationId xmlns:a16="http://schemas.microsoft.com/office/drawing/2014/main" xmlns="" id="{71A10919-75A8-427F-A52B-006D4FDD3313}"/>
                </a:ext>
              </a:extLst>
            </p:cNvPr>
            <p:cNvSpPr/>
            <p:nvPr/>
          </p:nvSpPr>
          <p:spPr>
            <a:xfrm>
              <a:off x="1863082" y="1857702"/>
              <a:ext cx="390290" cy="295930"/>
            </a:xfrm>
            <a:custGeom>
              <a:avLst/>
              <a:gdLst>
                <a:gd name="connsiteX0" fmla="*/ 96105 w 628567"/>
                <a:gd name="connsiteY0" fmla="*/ 192304 h 476598"/>
                <a:gd name="connsiteX1" fmla="*/ 96105 w 628567"/>
                <a:gd name="connsiteY1" fmla="*/ 476598 h 476598"/>
                <a:gd name="connsiteX2" fmla="*/ 0 w 628567"/>
                <a:gd name="connsiteY2" fmla="*/ 476598 h 476598"/>
                <a:gd name="connsiteX3" fmla="*/ 0 w 628567"/>
                <a:gd name="connsiteY3" fmla="*/ 267440 h 476598"/>
                <a:gd name="connsiteX4" fmla="*/ 451079 w 628567"/>
                <a:gd name="connsiteY4" fmla="*/ 149738 h 476598"/>
                <a:gd name="connsiteX5" fmla="*/ 451079 w 628567"/>
                <a:gd name="connsiteY5" fmla="*/ 476598 h 476598"/>
                <a:gd name="connsiteX6" fmla="*/ 354974 w 628567"/>
                <a:gd name="connsiteY6" fmla="*/ 476598 h 476598"/>
                <a:gd name="connsiteX7" fmla="*/ 354974 w 628567"/>
                <a:gd name="connsiteY7" fmla="*/ 196833 h 476598"/>
                <a:gd name="connsiteX8" fmla="*/ 357633 w 628567"/>
                <a:gd name="connsiteY8" fmla="*/ 200277 h 476598"/>
                <a:gd name="connsiteX9" fmla="*/ 359009 w 628567"/>
                <a:gd name="connsiteY9" fmla="*/ 199214 h 476598"/>
                <a:gd name="connsiteX10" fmla="*/ 372907 w 628567"/>
                <a:gd name="connsiteY10" fmla="*/ 215687 h 476598"/>
                <a:gd name="connsiteX11" fmla="*/ 255352 w 628567"/>
                <a:gd name="connsiteY11" fmla="*/ 67803 h 476598"/>
                <a:gd name="connsiteX12" fmla="*/ 273592 w 628567"/>
                <a:gd name="connsiteY12" fmla="*/ 91427 h 476598"/>
                <a:gd name="connsiteX13" fmla="*/ 273592 w 628567"/>
                <a:gd name="connsiteY13" fmla="*/ 476598 h 476598"/>
                <a:gd name="connsiteX14" fmla="*/ 177487 w 628567"/>
                <a:gd name="connsiteY14" fmla="*/ 476598 h 476598"/>
                <a:gd name="connsiteX15" fmla="*/ 177487 w 628567"/>
                <a:gd name="connsiteY15" fmla="*/ 128679 h 476598"/>
                <a:gd name="connsiteX16" fmla="*/ 628567 w 628567"/>
                <a:gd name="connsiteY16" fmla="*/ 0 h 476598"/>
                <a:gd name="connsiteX17" fmla="*/ 628567 w 628567"/>
                <a:gd name="connsiteY17" fmla="*/ 476598 h 476598"/>
                <a:gd name="connsiteX18" fmla="*/ 532462 w 628567"/>
                <a:gd name="connsiteY18" fmla="*/ 476598 h 476598"/>
                <a:gd name="connsiteX19" fmla="*/ 532462 w 628567"/>
                <a:gd name="connsiteY19" fmla="*/ 81079 h 4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任意多边形 86">
              <a:extLst>
                <a:ext uri="{FF2B5EF4-FFF2-40B4-BE49-F238E27FC236}">
                  <a16:creationId xmlns:a16="http://schemas.microsoft.com/office/drawing/2014/main" xmlns="" id="{A0F349CE-08AA-4694-B0D8-B07F2131D3F7}"/>
                </a:ext>
              </a:extLst>
            </p:cNvPr>
            <p:cNvSpPr/>
            <p:nvPr/>
          </p:nvSpPr>
          <p:spPr>
            <a:xfrm rot="13790841">
              <a:off x="1992773" y="1650265"/>
              <a:ext cx="202367" cy="490776"/>
            </a:xfrm>
            <a:custGeom>
              <a:avLst/>
              <a:gdLst>
                <a:gd name="connsiteX0" fmla="*/ 97660 w 325915"/>
                <a:gd name="connsiteY0" fmla="*/ 790400 h 790400"/>
                <a:gd name="connsiteX1" fmla="*/ 0 w 325915"/>
                <a:gd name="connsiteY1" fmla="*/ 664808 h 790400"/>
                <a:gd name="connsiteX2" fmla="*/ 70970 w 325915"/>
                <a:gd name="connsiteY2" fmla="*/ 664808 h 790400"/>
                <a:gd name="connsiteX3" fmla="*/ 70970 w 325915"/>
                <a:gd name="connsiteY3" fmla="*/ 320500 h 790400"/>
                <a:gd name="connsiteX4" fmla="*/ 92523 w 325915"/>
                <a:gd name="connsiteY4" fmla="*/ 320500 h 790400"/>
                <a:gd name="connsiteX5" fmla="*/ 92598 w 325915"/>
                <a:gd name="connsiteY5" fmla="*/ 318763 h 790400"/>
                <a:gd name="connsiteX6" fmla="*/ 259805 w 325915"/>
                <a:gd name="connsiteY6" fmla="*/ 326009 h 790400"/>
                <a:gd name="connsiteX7" fmla="*/ 271953 w 325915"/>
                <a:gd name="connsiteY7" fmla="*/ 0 h 790400"/>
                <a:gd name="connsiteX8" fmla="*/ 325915 w 325915"/>
                <a:gd name="connsiteY8" fmla="*/ 2011 h 790400"/>
                <a:gd name="connsiteX9" fmla="*/ 311729 w 325915"/>
                <a:gd name="connsiteY9" fmla="*/ 382747 h 790400"/>
                <a:gd name="connsiteX10" fmla="*/ 257766 w 325915"/>
                <a:gd name="connsiteY10" fmla="*/ 380736 h 790400"/>
                <a:gd name="connsiteX11" fmla="*/ 257794 w 325915"/>
                <a:gd name="connsiteY11" fmla="*/ 379973 h 790400"/>
                <a:gd name="connsiteX12" fmla="*/ 124349 w 325915"/>
                <a:gd name="connsiteY12" fmla="*/ 374190 h 790400"/>
                <a:gd name="connsiteX13" fmla="*/ 124349 w 325915"/>
                <a:gd name="connsiteY13" fmla="*/ 664808 h 790400"/>
                <a:gd name="connsiteX14" fmla="*/ 195319 w 325915"/>
                <a:gd name="connsiteY14" fmla="*/ 664808 h 7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8" name="Freeform 148">
            <a:extLst>
              <a:ext uri="{FF2B5EF4-FFF2-40B4-BE49-F238E27FC236}">
                <a16:creationId xmlns:a16="http://schemas.microsoft.com/office/drawing/2014/main" xmlns="" id="{029EB589-6D00-4DD0-A804-C1C610B1C4CD}"/>
              </a:ext>
            </a:extLst>
          </p:cNvPr>
          <p:cNvSpPr>
            <a:spLocks noEditPoints="1"/>
          </p:cNvSpPr>
          <p:nvPr/>
        </p:nvSpPr>
        <p:spPr bwMode="auto">
          <a:xfrm>
            <a:off x="8381658" y="1404556"/>
            <a:ext cx="493872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9" name="AutoShape 81">
            <a:extLst>
              <a:ext uri="{FF2B5EF4-FFF2-40B4-BE49-F238E27FC236}">
                <a16:creationId xmlns:a16="http://schemas.microsoft.com/office/drawing/2014/main" xmlns="" id="{B99938B2-9970-48C9-9AD5-CFA4B2BCBC9B}"/>
              </a:ext>
            </a:extLst>
          </p:cNvPr>
          <p:cNvSpPr>
            <a:spLocks/>
          </p:cNvSpPr>
          <p:nvPr/>
        </p:nvSpPr>
        <p:spPr bwMode="auto">
          <a:xfrm>
            <a:off x="8343837" y="2515948"/>
            <a:ext cx="535398" cy="535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00" name="Freeform 13">
            <a:extLst>
              <a:ext uri="{FF2B5EF4-FFF2-40B4-BE49-F238E27FC236}">
                <a16:creationId xmlns:a16="http://schemas.microsoft.com/office/drawing/2014/main" xmlns="" id="{36862DCA-A5F1-4F8C-851B-F708E55EFDEF}"/>
              </a:ext>
            </a:extLst>
          </p:cNvPr>
          <p:cNvSpPr>
            <a:spLocks noEditPoints="1"/>
          </p:cNvSpPr>
          <p:nvPr/>
        </p:nvSpPr>
        <p:spPr bwMode="auto">
          <a:xfrm>
            <a:off x="8381658" y="3811892"/>
            <a:ext cx="569202" cy="509519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1" name="Freeform 120">
            <a:extLst>
              <a:ext uri="{FF2B5EF4-FFF2-40B4-BE49-F238E27FC236}">
                <a16:creationId xmlns:a16="http://schemas.microsoft.com/office/drawing/2014/main" xmlns="" id="{32EEB3C3-4868-4823-B0BE-53F216BE37BD}"/>
              </a:ext>
            </a:extLst>
          </p:cNvPr>
          <p:cNvSpPr>
            <a:spLocks noEditPoints="1"/>
          </p:cNvSpPr>
          <p:nvPr/>
        </p:nvSpPr>
        <p:spPr bwMode="auto">
          <a:xfrm>
            <a:off x="10452473" y="1465713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2" name="Freeform 158">
            <a:extLst>
              <a:ext uri="{FF2B5EF4-FFF2-40B4-BE49-F238E27FC236}">
                <a16:creationId xmlns:a16="http://schemas.microsoft.com/office/drawing/2014/main" xmlns="" id="{717B0C6B-9F59-4CF2-8CC9-FB69C30C2A04}"/>
              </a:ext>
            </a:extLst>
          </p:cNvPr>
          <p:cNvSpPr>
            <a:spLocks noEditPoints="1"/>
          </p:cNvSpPr>
          <p:nvPr/>
        </p:nvSpPr>
        <p:spPr bwMode="auto">
          <a:xfrm>
            <a:off x="10452987" y="2607192"/>
            <a:ext cx="525885" cy="45075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03" name="Group 36">
            <a:extLst>
              <a:ext uri="{FF2B5EF4-FFF2-40B4-BE49-F238E27FC236}">
                <a16:creationId xmlns:a16="http://schemas.microsoft.com/office/drawing/2014/main" xmlns="" id="{A868C139-6024-4C2A-963D-D9576E54A987}"/>
              </a:ext>
            </a:extLst>
          </p:cNvPr>
          <p:cNvGrpSpPr/>
          <p:nvPr/>
        </p:nvGrpSpPr>
        <p:grpSpPr>
          <a:xfrm>
            <a:off x="7531320" y="5027156"/>
            <a:ext cx="443823" cy="661775"/>
            <a:chOff x="4669866" y="3800264"/>
            <a:chExt cx="279527" cy="41679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4" name="Freeform 141">
              <a:extLst>
                <a:ext uri="{FF2B5EF4-FFF2-40B4-BE49-F238E27FC236}">
                  <a16:creationId xmlns:a16="http://schemas.microsoft.com/office/drawing/2014/main" xmlns="" id="{D5622B81-1AAE-43B3-B158-E6BF51C49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Rectangle 142">
              <a:extLst>
                <a:ext uri="{FF2B5EF4-FFF2-40B4-BE49-F238E27FC236}">
                  <a16:creationId xmlns:a16="http://schemas.microsoft.com/office/drawing/2014/main" xmlns="" id="{FE1C50B8-B2F0-4AA4-A463-B8812534C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Freeform 143">
              <a:extLst>
                <a:ext uri="{FF2B5EF4-FFF2-40B4-BE49-F238E27FC236}">
                  <a16:creationId xmlns:a16="http://schemas.microsoft.com/office/drawing/2014/main" xmlns="" id="{E365AADF-B989-4237-924E-708D497A1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Freeform 144">
              <a:extLst>
                <a:ext uri="{FF2B5EF4-FFF2-40B4-BE49-F238E27FC236}">
                  <a16:creationId xmlns:a16="http://schemas.microsoft.com/office/drawing/2014/main" xmlns="" id="{80FE9590-5F2E-439F-B399-E0FC3C828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8" name="Group 102">
            <a:extLst>
              <a:ext uri="{FF2B5EF4-FFF2-40B4-BE49-F238E27FC236}">
                <a16:creationId xmlns:a16="http://schemas.microsoft.com/office/drawing/2014/main" xmlns="" id="{A4BC79BF-EA88-48F5-93DB-3AC478F9D1B0}"/>
              </a:ext>
            </a:extLst>
          </p:cNvPr>
          <p:cNvGrpSpPr/>
          <p:nvPr/>
        </p:nvGrpSpPr>
        <p:grpSpPr>
          <a:xfrm>
            <a:off x="1236991" y="3834489"/>
            <a:ext cx="424219" cy="562173"/>
            <a:chOff x="5441157" y="4440238"/>
            <a:chExt cx="319088" cy="4651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9" name="AutoShape 97">
              <a:extLst>
                <a:ext uri="{FF2B5EF4-FFF2-40B4-BE49-F238E27FC236}">
                  <a16:creationId xmlns:a16="http://schemas.microsoft.com/office/drawing/2014/main" xmlns="" id="{5E766DBD-D340-48B1-9F4E-A2F669B2A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AutoShape 98">
              <a:extLst>
                <a:ext uri="{FF2B5EF4-FFF2-40B4-BE49-F238E27FC236}">
                  <a16:creationId xmlns:a16="http://schemas.microsoft.com/office/drawing/2014/main" xmlns="" id="{B6AF513C-69C4-4DCD-98C3-4D306B05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AutoShape 99">
              <a:extLst>
                <a:ext uri="{FF2B5EF4-FFF2-40B4-BE49-F238E27FC236}">
                  <a16:creationId xmlns:a16="http://schemas.microsoft.com/office/drawing/2014/main" xmlns="" id="{FDF32E89-0493-42D5-B543-B3D1202DA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2" name="Freeform 17">
            <a:extLst>
              <a:ext uri="{FF2B5EF4-FFF2-40B4-BE49-F238E27FC236}">
                <a16:creationId xmlns:a16="http://schemas.microsoft.com/office/drawing/2014/main" xmlns="" id="{888342AA-6118-4CF5-9751-79036E17D078}"/>
              </a:ext>
            </a:extLst>
          </p:cNvPr>
          <p:cNvSpPr>
            <a:spLocks noEditPoints="1"/>
          </p:cNvSpPr>
          <p:nvPr/>
        </p:nvSpPr>
        <p:spPr bwMode="auto">
          <a:xfrm>
            <a:off x="4379913" y="5085661"/>
            <a:ext cx="525221" cy="544764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13" name="Group 84">
            <a:extLst>
              <a:ext uri="{FF2B5EF4-FFF2-40B4-BE49-F238E27FC236}">
                <a16:creationId xmlns:a16="http://schemas.microsoft.com/office/drawing/2014/main" xmlns="" id="{D861D291-BF89-497C-BB39-EE63C13443B5}"/>
              </a:ext>
            </a:extLst>
          </p:cNvPr>
          <p:cNvGrpSpPr/>
          <p:nvPr/>
        </p:nvGrpSpPr>
        <p:grpSpPr>
          <a:xfrm>
            <a:off x="8441834" y="5006270"/>
            <a:ext cx="373519" cy="703546"/>
            <a:chOff x="8085138" y="1274763"/>
            <a:chExt cx="463550" cy="8731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4" name="Freeform 13">
              <a:extLst>
                <a:ext uri="{FF2B5EF4-FFF2-40B4-BE49-F238E27FC236}">
                  <a16:creationId xmlns:a16="http://schemas.microsoft.com/office/drawing/2014/main" xmlns="" id="{11824D6F-BF3D-4642-B8FF-9A5E088BB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Freeform 14">
              <a:extLst>
                <a:ext uri="{FF2B5EF4-FFF2-40B4-BE49-F238E27FC236}">
                  <a16:creationId xmlns:a16="http://schemas.microsoft.com/office/drawing/2014/main" xmlns="" id="{2EF8CE2C-C51E-4F65-A2AB-D5B6CE486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xmlns="" id="{A817BB62-C4F7-474E-9E04-4C9C03F56E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Freeform 16">
              <a:extLst>
                <a:ext uri="{FF2B5EF4-FFF2-40B4-BE49-F238E27FC236}">
                  <a16:creationId xmlns:a16="http://schemas.microsoft.com/office/drawing/2014/main" xmlns="" id="{12FD06B0-C275-4170-8E54-C8249BDC8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8" name="Group 23">
            <a:extLst>
              <a:ext uri="{FF2B5EF4-FFF2-40B4-BE49-F238E27FC236}">
                <a16:creationId xmlns:a16="http://schemas.microsoft.com/office/drawing/2014/main" xmlns="" id="{E3B4B41A-3BD5-4D8F-ACFE-B46C99A3E3DD}"/>
              </a:ext>
            </a:extLst>
          </p:cNvPr>
          <p:cNvGrpSpPr/>
          <p:nvPr/>
        </p:nvGrpSpPr>
        <p:grpSpPr>
          <a:xfrm rot="5400000">
            <a:off x="5395983" y="5113221"/>
            <a:ext cx="489644" cy="489644"/>
            <a:chOff x="7287419" y="2577307"/>
            <a:chExt cx="464344" cy="46434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9" name="AutoShape 56">
              <a:extLst>
                <a:ext uri="{FF2B5EF4-FFF2-40B4-BE49-F238E27FC236}">
                  <a16:creationId xmlns:a16="http://schemas.microsoft.com/office/drawing/2014/main" xmlns="" id="{7E64BC53-AE86-4563-84B3-AD7D05BEC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AutoShape 57">
              <a:extLst>
                <a:ext uri="{FF2B5EF4-FFF2-40B4-BE49-F238E27FC236}">
                  <a16:creationId xmlns:a16="http://schemas.microsoft.com/office/drawing/2014/main" xmlns="" id="{5126B3EC-50A9-4B85-8A44-272AA49FF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AutoShape 58">
              <a:extLst>
                <a:ext uri="{FF2B5EF4-FFF2-40B4-BE49-F238E27FC236}">
                  <a16:creationId xmlns:a16="http://schemas.microsoft.com/office/drawing/2014/main" xmlns="" id="{95C958FB-602A-4823-9160-7FBCFF91C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22" name="Freeform 11">
            <a:extLst>
              <a:ext uri="{FF2B5EF4-FFF2-40B4-BE49-F238E27FC236}">
                <a16:creationId xmlns:a16="http://schemas.microsoft.com/office/drawing/2014/main" xmlns="" id="{D0E2DF2E-0D0C-4FCD-8509-1B6639A5A9B4}"/>
              </a:ext>
            </a:extLst>
          </p:cNvPr>
          <p:cNvSpPr>
            <a:spLocks/>
          </p:cNvSpPr>
          <p:nvPr/>
        </p:nvSpPr>
        <p:spPr bwMode="auto">
          <a:xfrm>
            <a:off x="1154165" y="5015720"/>
            <a:ext cx="556140" cy="554824"/>
          </a:xfrm>
          <a:custGeom>
            <a:avLst/>
            <a:gdLst>
              <a:gd name="T0" fmla="*/ 208 w 358"/>
              <a:gd name="T1" fmla="*/ 207 h 357"/>
              <a:gd name="T2" fmla="*/ 126 w 358"/>
              <a:gd name="T3" fmla="*/ 255 h 357"/>
              <a:gd name="T4" fmla="*/ 46 w 358"/>
              <a:gd name="T5" fmla="*/ 253 h 357"/>
              <a:gd name="T6" fmla="*/ 56 w 358"/>
              <a:gd name="T7" fmla="*/ 334 h 357"/>
              <a:gd name="T8" fmla="*/ 251 w 358"/>
              <a:gd name="T9" fmla="*/ 250 h 357"/>
              <a:gd name="T10" fmla="*/ 335 w 358"/>
              <a:gd name="T11" fmla="*/ 55 h 357"/>
              <a:gd name="T12" fmla="*/ 254 w 358"/>
              <a:gd name="T13" fmla="*/ 45 h 357"/>
              <a:gd name="T14" fmla="*/ 256 w 358"/>
              <a:gd name="T15" fmla="*/ 125 h 357"/>
              <a:gd name="T16" fmla="*/ 208 w 358"/>
              <a:gd name="T17" fmla="*/ 20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8" h="357">
                <a:moveTo>
                  <a:pt x="208" y="207"/>
                </a:moveTo>
                <a:cubicBezTo>
                  <a:pt x="177" y="239"/>
                  <a:pt x="140" y="269"/>
                  <a:pt x="126" y="255"/>
                </a:cubicBezTo>
                <a:cubicBezTo>
                  <a:pt x="105" y="234"/>
                  <a:pt x="92" y="216"/>
                  <a:pt x="46" y="253"/>
                </a:cubicBezTo>
                <a:cubicBezTo>
                  <a:pt x="0" y="290"/>
                  <a:pt x="36" y="314"/>
                  <a:pt x="56" y="334"/>
                </a:cubicBezTo>
                <a:cubicBezTo>
                  <a:pt x="79" y="357"/>
                  <a:pt x="165" y="335"/>
                  <a:pt x="251" y="250"/>
                </a:cubicBezTo>
                <a:cubicBezTo>
                  <a:pt x="336" y="165"/>
                  <a:pt x="358" y="78"/>
                  <a:pt x="335" y="55"/>
                </a:cubicBezTo>
                <a:cubicBezTo>
                  <a:pt x="315" y="35"/>
                  <a:pt x="290" y="0"/>
                  <a:pt x="254" y="45"/>
                </a:cubicBezTo>
                <a:cubicBezTo>
                  <a:pt x="217" y="91"/>
                  <a:pt x="235" y="104"/>
                  <a:pt x="256" y="125"/>
                </a:cubicBezTo>
                <a:cubicBezTo>
                  <a:pt x="270" y="139"/>
                  <a:pt x="240" y="176"/>
                  <a:pt x="208" y="20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3" name="Freeform 116">
            <a:extLst>
              <a:ext uri="{FF2B5EF4-FFF2-40B4-BE49-F238E27FC236}">
                <a16:creationId xmlns:a16="http://schemas.microsoft.com/office/drawing/2014/main" xmlns="" id="{57152DCA-0760-49FE-9B29-6094E5D3440A}"/>
              </a:ext>
            </a:extLst>
          </p:cNvPr>
          <p:cNvSpPr>
            <a:spLocks noEditPoints="1"/>
          </p:cNvSpPr>
          <p:nvPr/>
        </p:nvSpPr>
        <p:spPr bwMode="auto">
          <a:xfrm>
            <a:off x="10417587" y="5117445"/>
            <a:ext cx="596685" cy="481197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4" name="Group 12">
            <a:extLst>
              <a:ext uri="{FF2B5EF4-FFF2-40B4-BE49-F238E27FC236}">
                <a16:creationId xmlns:a16="http://schemas.microsoft.com/office/drawing/2014/main" xmlns="" id="{CFEBB0A4-6960-4ED9-AA95-9D5B3C0215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17367" y="3775243"/>
            <a:ext cx="597124" cy="541640"/>
            <a:chOff x="2535" y="1120"/>
            <a:chExt cx="635" cy="5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5" name="Freeform 13">
              <a:extLst>
                <a:ext uri="{FF2B5EF4-FFF2-40B4-BE49-F238E27FC236}">
                  <a16:creationId xmlns:a16="http://schemas.microsoft.com/office/drawing/2014/main" xmlns="" id="{9E628838-0006-4F94-AD53-EEB44F69C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xmlns="" id="{17E0B809-BA59-4F6C-8250-35598BA0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15">
              <a:extLst>
                <a:ext uri="{FF2B5EF4-FFF2-40B4-BE49-F238E27FC236}">
                  <a16:creationId xmlns:a16="http://schemas.microsoft.com/office/drawing/2014/main" xmlns="" id="{6BAFF767-1305-40E1-83C0-3CD4AC4A8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16">
              <a:extLst>
                <a:ext uri="{FF2B5EF4-FFF2-40B4-BE49-F238E27FC236}">
                  <a16:creationId xmlns:a16="http://schemas.microsoft.com/office/drawing/2014/main" xmlns="" id="{9078CA6F-3E20-46B3-AC74-4CB688655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Freeform 17">
              <a:extLst>
                <a:ext uri="{FF2B5EF4-FFF2-40B4-BE49-F238E27FC236}">
                  <a16:creationId xmlns:a16="http://schemas.microsoft.com/office/drawing/2014/main" xmlns="" id="{26C52F4F-10C5-4BF8-90D5-7CEF2791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Freeform 18">
              <a:extLst>
                <a:ext uri="{FF2B5EF4-FFF2-40B4-BE49-F238E27FC236}">
                  <a16:creationId xmlns:a16="http://schemas.microsoft.com/office/drawing/2014/main" xmlns="" id="{D1D002C5-2B78-4138-A694-DC1BC73FB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1" name="Freeform 19">
              <a:extLst>
                <a:ext uri="{FF2B5EF4-FFF2-40B4-BE49-F238E27FC236}">
                  <a16:creationId xmlns:a16="http://schemas.microsoft.com/office/drawing/2014/main" xmlns="" id="{96A272C3-FF84-45C1-9064-58CF9E5F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2" name="Freeform 110">
            <a:extLst>
              <a:ext uri="{FF2B5EF4-FFF2-40B4-BE49-F238E27FC236}">
                <a16:creationId xmlns:a16="http://schemas.microsoft.com/office/drawing/2014/main" xmlns="" id="{14BF52F1-FEFB-437F-90A4-285E4CDDFBF7}"/>
              </a:ext>
            </a:extLst>
          </p:cNvPr>
          <p:cNvSpPr>
            <a:spLocks noEditPoints="1"/>
          </p:cNvSpPr>
          <p:nvPr/>
        </p:nvSpPr>
        <p:spPr bwMode="auto">
          <a:xfrm>
            <a:off x="5405940" y="3842994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518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wj5amb1">
      <a:majorFont>
        <a:latin typeface="+mn-lt" panose="020F0302020204030204"/>
        <a:ea typeface="+mn-ea"/>
        <a:cs typeface=""/>
      </a:majorFont>
      <a:minorFont>
        <a:latin typeface="+mn-lt" panose="020F0502020204030204"/>
        <a:ea typeface="+mn-e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4329</TotalTime>
  <Words>1134</Words>
  <Application>Microsoft Office PowerPoint</Application>
  <PresentationFormat>宽屏</PresentationFormat>
  <Paragraphs>134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Calibri</vt:lpstr>
      <vt:lpstr>Gill Sans</vt:lpstr>
      <vt:lpstr>Helvetica Light</vt:lpstr>
      <vt:lpstr>宋体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333</cp:revision>
  <dcterms:created xsi:type="dcterms:W3CDTF">2018-08-23T07:33:31Z</dcterms:created>
  <dcterms:modified xsi:type="dcterms:W3CDTF">2018-09-22T03:31:42Z</dcterms:modified>
</cp:coreProperties>
</file>